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8" r:id="rId2"/>
    <p:sldId id="404" r:id="rId3"/>
    <p:sldId id="406" r:id="rId4"/>
    <p:sldId id="405" r:id="rId5"/>
    <p:sldId id="414" r:id="rId6"/>
    <p:sldId id="415" r:id="rId7"/>
    <p:sldId id="418" r:id="rId8"/>
    <p:sldId id="419" r:id="rId9"/>
    <p:sldId id="420" r:id="rId10"/>
    <p:sldId id="407" r:id="rId11"/>
    <p:sldId id="412" r:id="rId12"/>
    <p:sldId id="410" r:id="rId13"/>
    <p:sldId id="417" r:id="rId14"/>
    <p:sldId id="411" r:id="rId15"/>
    <p:sldId id="334"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
          <p15:clr>
            <a:srgbClr val="A4A3A4"/>
          </p15:clr>
        </p15:guide>
        <p15:guide id="2" orient="horz" pos="1247">
          <p15:clr>
            <a:srgbClr val="A4A3A4"/>
          </p15:clr>
        </p15:guide>
        <p15:guide id="3" orient="horz" pos="4095">
          <p15:clr>
            <a:srgbClr val="A4A3A4"/>
          </p15:clr>
        </p15:guide>
        <p15:guide id="4" orient="horz" pos="804">
          <p15:clr>
            <a:srgbClr val="A4A3A4"/>
          </p15:clr>
        </p15:guide>
        <p15:guide id="5" orient="horz" pos="2704">
          <p15:clr>
            <a:srgbClr val="A4A3A4"/>
          </p15:clr>
        </p15:guide>
        <p15:guide id="6" orient="horz" pos="559">
          <p15:clr>
            <a:srgbClr val="A4A3A4"/>
          </p15:clr>
        </p15:guide>
        <p15:guide id="7" orient="horz" pos="1056">
          <p15:clr>
            <a:srgbClr val="A4A3A4"/>
          </p15:clr>
        </p15:guide>
        <p15:guide id="8" orient="horz" pos="3871">
          <p15:clr>
            <a:srgbClr val="A4A3A4"/>
          </p15:clr>
        </p15:guide>
        <p15:guide id="9" orient="horz" pos="3593">
          <p15:clr>
            <a:srgbClr val="A4A3A4"/>
          </p15:clr>
        </p15:guide>
        <p15:guide id="10" orient="horz" pos="3419">
          <p15:clr>
            <a:srgbClr val="A4A3A4"/>
          </p15:clr>
        </p15:guide>
        <p15:guide id="11" pos="5535">
          <p15:clr>
            <a:srgbClr val="A4A3A4"/>
          </p15:clr>
        </p15:guide>
        <p15:guide id="12" pos="332">
          <p15:clr>
            <a:srgbClr val="A4A3A4"/>
          </p15:clr>
        </p15:guide>
        <p15:guide id="13" pos="4634">
          <p15:clr>
            <a:srgbClr val="A4A3A4"/>
          </p15:clr>
        </p15:guide>
        <p15:guide id="14" pos="5423">
          <p15:clr>
            <a:srgbClr val="A4A3A4"/>
          </p15:clr>
        </p15:guide>
        <p15:guide id="15" pos="2993">
          <p15:clr>
            <a:srgbClr val="A4A3A4"/>
          </p15:clr>
        </p15:guide>
        <p15:guide id="16" pos="222">
          <p15:clr>
            <a:srgbClr val="A4A3A4"/>
          </p15:clr>
        </p15:guide>
        <p15:guide id="17" pos="2880">
          <p15:clr>
            <a:srgbClr val="A4A3A4"/>
          </p15:clr>
        </p15:guide>
        <p15:guide id="18" pos="2771">
          <p15:clr>
            <a:srgbClr val="A4A3A4"/>
          </p15:clr>
        </p15:guide>
        <p15:guide id="19" orient="horz" pos="4175">
          <p15:clr>
            <a:srgbClr val="A4A3A4"/>
          </p15:clr>
        </p15:guide>
        <p15:guide id="20" orient="horz" pos="2644">
          <p15:clr>
            <a:srgbClr val="A4A3A4"/>
          </p15:clr>
        </p15:guide>
        <p15:guide id="21" orient="horz" pos="580">
          <p15:clr>
            <a:srgbClr val="A4A3A4"/>
          </p15:clr>
        </p15:guide>
        <p15:guide id="22" orient="horz" pos="3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746"/>
    <a:srgbClr val="FFFF00"/>
    <a:srgbClr val="F0F0F0"/>
    <a:srgbClr val="66CC00"/>
    <a:srgbClr val="DA291C"/>
    <a:srgbClr val="000000"/>
    <a:srgbClr val="DFDFE0"/>
    <a:srgbClr val="BBBCBC"/>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58090" autoAdjust="0"/>
  </p:normalViewPr>
  <p:slideViewPr>
    <p:cSldViewPr snapToGrid="0">
      <p:cViewPr varScale="1">
        <p:scale>
          <a:sx n="79" d="100"/>
          <a:sy n="79" d="100"/>
        </p:scale>
        <p:origin x="-2544" y="-90"/>
      </p:cViewPr>
      <p:guideLst>
        <p:guide orient="horz" pos="226"/>
        <p:guide orient="horz" pos="1247"/>
        <p:guide orient="horz" pos="4095"/>
        <p:guide orient="horz" pos="804"/>
        <p:guide orient="horz" pos="2704"/>
        <p:guide orient="horz" pos="559"/>
        <p:guide orient="horz" pos="1056"/>
        <p:guide orient="horz" pos="3871"/>
        <p:guide orient="horz" pos="3593"/>
        <p:guide orient="horz" pos="3419"/>
        <p:guide orient="horz" pos="4175"/>
        <p:guide orient="horz" pos="2644"/>
        <p:guide orient="horz" pos="580"/>
        <p:guide orient="horz" pos="3869"/>
        <p:guide pos="5535"/>
        <p:guide pos="332"/>
        <p:guide pos="4634"/>
        <p:guide pos="5423"/>
        <p:guide pos="2993"/>
        <p:guide pos="222"/>
        <p:guide pos="2880"/>
        <p:guide pos="2771"/>
      </p:guideLst>
    </p:cSldViewPr>
  </p:slideViewPr>
  <p:outlineViewPr>
    <p:cViewPr>
      <p:scale>
        <a:sx n="33" d="100"/>
        <a:sy n="33" d="100"/>
      </p:scale>
      <p:origin x="0" y="83328"/>
    </p:cViewPr>
  </p:outlineViewPr>
  <p:notesTextViewPr>
    <p:cViewPr>
      <p:scale>
        <a:sx n="75" d="100"/>
        <a:sy n="75" d="100"/>
      </p:scale>
      <p:origin x="0" y="0"/>
    </p:cViewPr>
  </p:notesTextViewPr>
  <p:sorterViewPr>
    <p:cViewPr>
      <p:scale>
        <a:sx n="85" d="100"/>
        <a:sy n="85" d="100"/>
      </p:scale>
      <p:origin x="0" y="0"/>
    </p:cViewPr>
  </p:sorterViewPr>
  <p:notesViewPr>
    <p:cSldViewPr snapToGrid="0">
      <p:cViewPr varScale="1">
        <p:scale>
          <a:sx n="103" d="100"/>
          <a:sy n="103" d="100"/>
        </p:scale>
        <p:origin x="-343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ABDBC55-A4C1-BC43-917B-9036A5575451}" type="datetimeFigureOut">
              <a:rPr lang="en-US" smtClean="0"/>
              <a:t>11/14/2016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BD4B823-A1BE-2B42-A846-35B6FD54204C}" type="slidenum">
              <a:rPr lang="en-US" smtClean="0"/>
              <a:t>‹#›</a:t>
            </a:fld>
            <a:endParaRPr lang="en-US" dirty="0"/>
          </a:p>
        </p:txBody>
      </p:sp>
    </p:spTree>
    <p:extLst>
      <p:ext uri="{BB962C8B-B14F-4D97-AF65-F5344CB8AC3E}">
        <p14:creationId xmlns:p14="http://schemas.microsoft.com/office/powerpoint/2010/main" val="2880881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BEE6E40-A5B5-2A4E-896B-A232244E87F9}" type="datetimeFigureOut">
              <a:rPr lang="en-US" smtClean="0"/>
              <a:t>11/14/2016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3B77EEAB-4961-6044-B248-3276AD095A71}" type="slidenum">
              <a:rPr lang="en-CA" smtClean="0"/>
              <a:t>‹#›</a:t>
            </a:fld>
            <a:endParaRPr lang="en-CA" dirty="0"/>
          </a:p>
        </p:txBody>
      </p:sp>
    </p:spTree>
    <p:extLst>
      <p:ext uri="{BB962C8B-B14F-4D97-AF65-F5344CB8AC3E}">
        <p14:creationId xmlns:p14="http://schemas.microsoft.com/office/powerpoint/2010/main" val="945534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B77EEAB-4961-6044-B248-3276AD095A71}" type="slidenum">
              <a:rPr lang="en-CA" smtClean="0"/>
              <a:t>1</a:t>
            </a:fld>
            <a:endParaRPr lang="en-CA" dirty="0"/>
          </a:p>
        </p:txBody>
      </p:sp>
    </p:spTree>
    <p:extLst>
      <p:ext uri="{BB962C8B-B14F-4D97-AF65-F5344CB8AC3E}">
        <p14:creationId xmlns:p14="http://schemas.microsoft.com/office/powerpoint/2010/main" val="35872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795587"/>
          </a:xfrm>
        </p:spPr>
        <p:txBody>
          <a:bodyPr/>
          <a:lstStyle/>
          <a:p>
            <a:pPr marL="174683" indent="-174683">
              <a:spcBef>
                <a:spcPts val="300"/>
              </a:spcBef>
              <a:buFont typeface="Wingdings" panose="05000000000000000000" pitchFamily="2" charset="2"/>
              <a:buChar char="§"/>
            </a:pPr>
            <a:r>
              <a:rPr lang="en-CA" sz="1100" dirty="0">
                <a:latin typeface="Arial" panose="020B0604020202020204" pitchFamily="34" charset="0"/>
                <a:cs typeface="Arial" panose="020B0604020202020204" pitchFamily="34" charset="0"/>
              </a:rPr>
              <a:t>It is normal that there is a concentration in Toronto given it is a financial hub</a:t>
            </a:r>
          </a:p>
          <a:p>
            <a:pPr marL="174683" indent="-174683">
              <a:spcBef>
                <a:spcPts val="300"/>
              </a:spcBef>
              <a:buFont typeface="Wingdings" panose="05000000000000000000" pitchFamily="2" charset="2"/>
              <a:buChar char="§"/>
            </a:pPr>
            <a:r>
              <a:rPr lang="en-CA" sz="1100" dirty="0">
                <a:latin typeface="Arial" panose="020B0604020202020204" pitchFamily="34" charset="0"/>
                <a:cs typeface="Arial" panose="020B0604020202020204" pitchFamily="34" charset="0"/>
              </a:rPr>
              <a:t>Because of this, Alberta is </a:t>
            </a:r>
            <a:r>
              <a:rPr lang="en-CA" sz="1100" b="1" dirty="0">
                <a:latin typeface="Arial" panose="020B0604020202020204" pitchFamily="34" charset="0"/>
                <a:cs typeface="Arial" panose="020B0604020202020204" pitchFamily="34" charset="0"/>
              </a:rPr>
              <a:t>unlikely</a:t>
            </a:r>
            <a:r>
              <a:rPr lang="en-CA" sz="1100" dirty="0">
                <a:latin typeface="Arial" panose="020B0604020202020204" pitchFamily="34" charset="0"/>
                <a:cs typeface="Arial" panose="020B0604020202020204" pitchFamily="34" charset="0"/>
              </a:rPr>
              <a:t> to become the Canadian hub, but that doesn’t mean it can’t-or shouldn’t- have a good-sized piece of the pie</a:t>
            </a:r>
          </a:p>
          <a:p>
            <a:pPr marL="640500" lvl="1" indent="-174683">
              <a:buFont typeface="Wingdings" panose="05000000000000000000" pitchFamily="2" charset="2"/>
              <a:buChar char="§"/>
            </a:pPr>
            <a:r>
              <a:rPr lang="en-CA" sz="1100" dirty="0" err="1">
                <a:latin typeface="Arial" panose="020B0604020202020204" pitchFamily="34" charset="0"/>
                <a:cs typeface="Arial" panose="020B0604020202020204" pitchFamily="34" charset="0"/>
              </a:rPr>
              <a:t>Verafin</a:t>
            </a:r>
            <a:r>
              <a:rPr lang="en-CA" sz="1100" dirty="0">
                <a:latin typeface="Arial" panose="020B0604020202020204" pitchFamily="34" charset="0"/>
                <a:cs typeface="Arial" panose="020B0604020202020204" pitchFamily="34" charset="0"/>
              </a:rPr>
              <a:t> – Located all the way out in NL </a:t>
            </a:r>
          </a:p>
          <a:p>
            <a:pPr marL="640500" lvl="1" indent="-174683" defTabSz="465819">
              <a:buFont typeface="Wingdings" panose="05000000000000000000" pitchFamily="2" charset="2"/>
              <a:buChar char="§"/>
              <a:defRPr/>
            </a:pPr>
            <a:r>
              <a:rPr lang="en-CA" sz="1100" dirty="0">
                <a:latin typeface="Arial" panose="020B0604020202020204" pitchFamily="34" charset="0"/>
                <a:cs typeface="Arial" panose="020B0604020202020204" pitchFamily="34" charset="0"/>
              </a:rPr>
              <a:t>Capital for VC is mobile and capital follows where idea are. If the next big idea comes out of Alberta, capital will </a:t>
            </a:r>
            <a:r>
              <a:rPr lang="en-CA" sz="1100" dirty="0" smtClean="0">
                <a:latin typeface="Arial" panose="020B0604020202020204" pitchFamily="34" charset="0"/>
                <a:cs typeface="Arial" panose="020B0604020202020204" pitchFamily="34" charset="0"/>
              </a:rPr>
              <a:t>follow</a:t>
            </a:r>
          </a:p>
          <a:p>
            <a:pPr marL="232909" indent="-232909">
              <a:spcBef>
                <a:spcPts val="300"/>
              </a:spcBef>
              <a:buFont typeface="Wingdings" panose="05000000000000000000" pitchFamily="2" charset="2"/>
              <a:buChar char="§"/>
            </a:pPr>
            <a:r>
              <a:rPr lang="en-CA" sz="1100" dirty="0" smtClean="0">
                <a:latin typeface="Arial" panose="020B0604020202020204" pitchFamily="34" charset="0"/>
                <a:cs typeface="Arial" panose="020B0604020202020204" pitchFamily="34" charset="0"/>
              </a:rPr>
              <a:t>Although </a:t>
            </a:r>
            <a:r>
              <a:rPr lang="en-CA" sz="1100" dirty="0">
                <a:latin typeface="Arial" panose="020B0604020202020204" pitchFamily="34" charset="0"/>
                <a:cs typeface="Arial" panose="020B0604020202020204" pitchFamily="34" charset="0"/>
              </a:rPr>
              <a:t>the Canadian Fintech space boasts ~100 companies across multiple industries, the space is far from being mature (there is still time)</a:t>
            </a:r>
          </a:p>
          <a:p>
            <a:pPr marL="228567" indent="-228567">
              <a:spcBef>
                <a:spcPts val="300"/>
              </a:spcBef>
              <a:buFont typeface="Wingdings" panose="05000000000000000000" pitchFamily="2" charset="2"/>
              <a:buChar char="§"/>
              <a:defRPr/>
            </a:pPr>
            <a:r>
              <a:rPr lang="en-CA" sz="1100" dirty="0">
                <a:latin typeface="Arial" panose="020B0604020202020204" pitchFamily="34" charset="0"/>
                <a:cs typeface="Arial" panose="020B0604020202020204" pitchFamily="34" charset="0"/>
              </a:rPr>
              <a:t>Despite our success, Canada is still lagging Fintech adoption</a:t>
            </a:r>
          </a:p>
          <a:p>
            <a:pPr marL="228567" indent="-228567">
              <a:spcBef>
                <a:spcPts val="300"/>
              </a:spcBef>
              <a:buFont typeface="Wingdings" panose="05000000000000000000" pitchFamily="2" charset="2"/>
              <a:buChar char="§"/>
              <a:defRPr/>
            </a:pPr>
            <a:r>
              <a:rPr lang="en-CA" sz="1100" dirty="0">
                <a:latin typeface="Arial" panose="020B0604020202020204" pitchFamily="34" charset="0"/>
                <a:cs typeface="Arial" panose="020B0604020202020204" pitchFamily="34" charset="0"/>
              </a:rPr>
              <a:t>BDC estimates Canada’s position in Fintech is currently five years behind Europe, and three years behind US</a:t>
            </a:r>
          </a:p>
          <a:p>
            <a:pPr marL="228567" indent="-228567">
              <a:spcBef>
                <a:spcPts val="300"/>
              </a:spcBef>
              <a:buFont typeface="Wingdings" panose="05000000000000000000" pitchFamily="2" charset="2"/>
              <a:buChar char="§"/>
              <a:defRPr/>
            </a:pPr>
            <a:r>
              <a:rPr lang="en-CA" sz="1100" dirty="0">
                <a:latin typeface="Arial" panose="020B0604020202020204" pitchFamily="34" charset="0"/>
                <a:cs typeface="Arial" panose="020B0604020202020204" pitchFamily="34" charset="0"/>
              </a:rPr>
              <a:t>Canada is at risk if technology doesn’t play a bigger role in the economy</a:t>
            </a:r>
          </a:p>
          <a:p>
            <a:pPr marL="232909" indent="-232909" defTabSz="465819">
              <a:spcBef>
                <a:spcPts val="300"/>
              </a:spcBef>
              <a:buFont typeface="Wingdings" panose="05000000000000000000" pitchFamily="2" charset="2"/>
              <a:buChar char="§"/>
              <a:defRPr/>
            </a:pPr>
            <a:r>
              <a:rPr lang="en-CA" sz="1100" dirty="0">
                <a:latin typeface="Arial" panose="020B0604020202020204" pitchFamily="34" charset="0"/>
                <a:cs typeface="Arial" panose="020B0604020202020204" pitchFamily="34" charset="0"/>
              </a:rPr>
              <a:t>Some reasons why Fintech is Canada has experienced slow adoption:</a:t>
            </a:r>
          </a:p>
          <a:p>
            <a:pPr marL="447675" lvl="1" indent="-231775" defTabSz="465819">
              <a:buFont typeface="+mj-lt"/>
              <a:buAutoNum type="arabicPeriod"/>
              <a:defRPr/>
            </a:pPr>
            <a:r>
              <a:rPr lang="en-CA" sz="1100" dirty="0">
                <a:latin typeface="Arial" panose="020B0604020202020204" pitchFamily="34" charset="0"/>
                <a:cs typeface="Arial" panose="020B0604020202020204" pitchFamily="34" charset="0"/>
              </a:rPr>
              <a:t>Consumer trust</a:t>
            </a:r>
          </a:p>
          <a:p>
            <a:pPr marL="715963" lvl="2" indent="-179388">
              <a:buSzPct val="100000"/>
              <a:buFont typeface="+mj-lt"/>
              <a:buAutoNum type="alphaLcParenR"/>
            </a:pPr>
            <a:r>
              <a:rPr lang="en-CA" sz="1100" dirty="0">
                <a:latin typeface="Arial" panose="020B0604020202020204" pitchFamily="34" charset="0"/>
                <a:cs typeface="Arial" panose="020B0604020202020204" pitchFamily="34" charset="0"/>
              </a:rPr>
              <a:t>Low brand recognition</a:t>
            </a:r>
          </a:p>
          <a:p>
            <a:pPr marL="715963" lvl="2" indent="-179388">
              <a:buSzPct val="100000"/>
              <a:buFont typeface="+mj-lt"/>
              <a:buAutoNum type="alphaLcParenR"/>
            </a:pPr>
            <a:r>
              <a:rPr lang="en-CA" sz="1100" dirty="0">
                <a:latin typeface="Arial" panose="020B0604020202020204" pitchFamily="34" charset="0"/>
                <a:cs typeface="Arial" panose="020B0604020202020204" pitchFamily="34" charset="0"/>
              </a:rPr>
              <a:t>Unproven methods</a:t>
            </a:r>
          </a:p>
          <a:p>
            <a:pPr marL="447675" lvl="1" indent="-231775" defTabSz="465819">
              <a:buFont typeface="+mj-lt"/>
              <a:buAutoNum type="arabicPeriod"/>
              <a:defRPr/>
            </a:pPr>
            <a:r>
              <a:rPr lang="en-CA" sz="1100" dirty="0">
                <a:latin typeface="Arial" panose="020B0604020202020204" pitchFamily="34" charset="0"/>
                <a:cs typeface="Arial" panose="020B0604020202020204" pitchFamily="34" charset="0"/>
              </a:rPr>
              <a:t>Funding</a:t>
            </a:r>
          </a:p>
          <a:p>
            <a:pPr marL="715963" lvl="3" indent="-179388" defTabSz="465819">
              <a:buSzPct val="100000"/>
              <a:buFont typeface="+mj-lt"/>
              <a:buAutoNum type="alphaLcParenR"/>
              <a:defRPr/>
            </a:pPr>
            <a:r>
              <a:rPr lang="en-CA" sz="1100" dirty="0">
                <a:latin typeface="Arial" panose="020B0604020202020204" pitchFamily="34" charset="0"/>
                <a:cs typeface="Arial" panose="020B0604020202020204" pitchFamily="34" charset="0"/>
              </a:rPr>
              <a:t>Limited Canadian VC</a:t>
            </a:r>
          </a:p>
          <a:p>
            <a:pPr marL="715963" lvl="3" indent="-179388" defTabSz="465819">
              <a:buSzPct val="100000"/>
              <a:buFont typeface="+mj-lt"/>
              <a:buAutoNum type="alphaLcParenR"/>
              <a:defRPr/>
            </a:pPr>
            <a:r>
              <a:rPr lang="en-CA" sz="1100" dirty="0">
                <a:latin typeface="Arial" panose="020B0604020202020204" pitchFamily="34" charset="0"/>
                <a:cs typeface="Arial" panose="020B0604020202020204" pitchFamily="34" charset="0"/>
              </a:rPr>
              <a:t>High failure rate and unproven models limit attractiveness for funding</a:t>
            </a:r>
          </a:p>
          <a:p>
            <a:pPr marL="447675" lvl="1" indent="-231775" defTabSz="465819">
              <a:buFont typeface="+mj-lt"/>
              <a:buAutoNum type="arabicPeriod"/>
              <a:defRPr/>
            </a:pPr>
            <a:r>
              <a:rPr lang="en-CA" sz="1100" dirty="0">
                <a:latin typeface="Arial" panose="020B0604020202020204" pitchFamily="34" charset="0"/>
                <a:cs typeface="Arial" panose="020B0604020202020204" pitchFamily="34" charset="0"/>
              </a:rPr>
              <a:t>Credit Risk and Regulation</a:t>
            </a:r>
          </a:p>
          <a:p>
            <a:pPr marL="715963" lvl="2" indent="-179388" defTabSz="465819">
              <a:buFont typeface="+mj-lt"/>
              <a:buAutoNum type="alphaLcParenR"/>
              <a:defRPr/>
            </a:pPr>
            <a:r>
              <a:rPr lang="en-CA" sz="1100" dirty="0">
                <a:latin typeface="Arial" panose="020B0604020202020204" pitchFamily="34" charset="0"/>
                <a:cs typeface="Arial" panose="020B0604020202020204" pitchFamily="34" charset="0"/>
              </a:rPr>
              <a:t>Unproven models to evaluate credit risk</a:t>
            </a:r>
          </a:p>
          <a:p>
            <a:pPr marL="715963" lvl="2" indent="-179388" defTabSz="465819">
              <a:buFont typeface="+mj-lt"/>
              <a:buAutoNum type="alphaLcParenR"/>
              <a:defRPr/>
            </a:pPr>
            <a:r>
              <a:rPr lang="en-CA" sz="1100" dirty="0">
                <a:latin typeface="Arial" panose="020B0604020202020204" pitchFamily="34" charset="0"/>
                <a:cs typeface="Arial" panose="020B0604020202020204" pitchFamily="34" charset="0"/>
              </a:rPr>
              <a:t>Uncertain, complex regulatory environment</a:t>
            </a:r>
          </a:p>
          <a:p>
            <a:pPr marL="447675" lvl="1" indent="-231775" defTabSz="465819">
              <a:buFont typeface="+mj-lt"/>
              <a:buAutoNum type="arabicPeriod"/>
              <a:defRPr/>
            </a:pPr>
            <a:r>
              <a:rPr lang="en-CA" sz="1100" dirty="0">
                <a:latin typeface="Arial" panose="020B0604020202020204" pitchFamily="34" charset="0"/>
                <a:cs typeface="Arial" panose="020B0604020202020204" pitchFamily="34" charset="0"/>
              </a:rPr>
              <a:t>Competition from Banks</a:t>
            </a:r>
          </a:p>
          <a:p>
            <a:pPr marL="715963" lvl="2" indent="-179388" defTabSz="465819">
              <a:buFont typeface="+mj-lt"/>
              <a:buAutoNum type="alphaLcParenR"/>
              <a:defRPr/>
            </a:pPr>
            <a:r>
              <a:rPr lang="en-CA" sz="1100" dirty="0">
                <a:latin typeface="Arial" panose="020B0604020202020204" pitchFamily="34" charset="0"/>
                <a:cs typeface="Arial" panose="020B0604020202020204" pitchFamily="34" charset="0"/>
              </a:rPr>
              <a:t>Banks can easily use their economies of scale, resources, brand and expertise to compete</a:t>
            </a:r>
          </a:p>
          <a:p>
            <a:pPr marL="715963" lvl="2" indent="-179388" defTabSz="465819">
              <a:buFont typeface="+mj-lt"/>
              <a:buAutoNum type="alphaLcParenR"/>
              <a:defRPr/>
            </a:pPr>
            <a:r>
              <a:rPr lang="en-CA" sz="1100" dirty="0">
                <a:latin typeface="Arial" panose="020B0604020202020204" pitchFamily="34" charset="0"/>
                <a:cs typeface="Arial" panose="020B0604020202020204" pitchFamily="34" charset="0"/>
              </a:rPr>
              <a:t>Banks are investing in, buying, partnering or building their own capabilities to stay </a:t>
            </a:r>
            <a:r>
              <a:rPr lang="en-CA" sz="1100" dirty="0" smtClean="0">
                <a:latin typeface="Arial" panose="020B0604020202020204" pitchFamily="34" charset="0"/>
                <a:cs typeface="Arial" panose="020B0604020202020204" pitchFamily="34" charset="0"/>
              </a:rPr>
              <a:t>competitive</a:t>
            </a:r>
            <a:endParaRPr lang="en-CA" sz="1100" b="0" baseline="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B77EEAB-4961-6044-B248-3276AD095A71}" type="slidenum">
              <a:rPr lang="en-CA" smtClean="0"/>
              <a:t>10</a:t>
            </a:fld>
            <a:endParaRPr lang="en-CA" dirty="0"/>
          </a:p>
        </p:txBody>
      </p:sp>
    </p:spTree>
    <p:extLst>
      <p:ext uri="{BB962C8B-B14F-4D97-AF65-F5344CB8AC3E}">
        <p14:creationId xmlns:p14="http://schemas.microsoft.com/office/powerpoint/2010/main" val="156855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09" indent="-232909">
              <a:buFont typeface="+mj-lt"/>
              <a:buAutoNum type="arabicPeriod"/>
            </a:pPr>
            <a:r>
              <a:rPr lang="en-CA" dirty="0">
                <a:latin typeface="Arial" panose="020B0604020202020204" pitchFamily="34" charset="0"/>
                <a:cs typeface="Arial" panose="020B0604020202020204" pitchFamily="34" charset="0"/>
              </a:rPr>
              <a:t>Canada has produced some exciting Fintech firms</a:t>
            </a:r>
          </a:p>
          <a:p>
            <a:pPr marL="232909" indent="-232909">
              <a:buFont typeface="+mj-lt"/>
              <a:buAutoNum type="arabicPeriod"/>
            </a:pPr>
            <a:r>
              <a:rPr lang="en-CA" dirty="0">
                <a:latin typeface="Arial" panose="020B0604020202020204" pitchFamily="34" charset="0"/>
                <a:cs typeface="Arial" panose="020B0604020202020204" pitchFamily="34" charset="0"/>
              </a:rPr>
              <a:t>And Canadians have created some noise in the space.</a:t>
            </a:r>
          </a:p>
          <a:p>
            <a:pPr marL="232909" indent="-232909">
              <a:buFont typeface="+mj-lt"/>
              <a:buAutoNum type="arabicPeriod"/>
            </a:pPr>
            <a:r>
              <a:rPr lang="en-CA" dirty="0">
                <a:latin typeface="Arial" panose="020B0604020202020204" pitchFamily="34" charset="0"/>
                <a:cs typeface="Arial" panose="020B0604020202020204" pitchFamily="34" charset="0"/>
              </a:rPr>
              <a:t>To highlight a few Canadian success stories to date:</a:t>
            </a:r>
          </a:p>
          <a:p>
            <a:pPr marL="268288" lvl="1" indent="-231775">
              <a:spcBef>
                <a:spcPts val="300"/>
              </a:spcBef>
              <a:buFont typeface="Wingdings" panose="05000000000000000000" pitchFamily="2" charset="2"/>
              <a:buChar char="§"/>
            </a:pPr>
            <a:r>
              <a:rPr lang="en-CA" sz="1100" b="1" dirty="0">
                <a:latin typeface="Arial" panose="020B0604020202020204" pitchFamily="34" charset="0"/>
                <a:cs typeface="Arial" panose="020B0604020202020204" pitchFamily="34" charset="0"/>
              </a:rPr>
              <a:t>Wave - </a:t>
            </a:r>
            <a:r>
              <a:rPr lang="en-CA" sz="1100" dirty="0">
                <a:latin typeface="Arial" panose="020B0604020202020204" pitchFamily="34" charset="0"/>
                <a:cs typeface="Arial" panose="020B0604020202020204" pitchFamily="34" charset="0"/>
              </a:rPr>
              <a:t>Smart online software for invoicing, financing, accounting and payroll</a:t>
            </a:r>
          </a:p>
          <a:p>
            <a:pPr marL="268288" lvl="1" indent="-231775" defTabSz="465819">
              <a:spcBef>
                <a:spcPts val="300"/>
              </a:spcBef>
              <a:buFont typeface="Wingdings" panose="05000000000000000000" pitchFamily="2" charset="2"/>
              <a:buChar char="§"/>
              <a:defRPr/>
            </a:pPr>
            <a:r>
              <a:rPr lang="en-CA" sz="1100" b="1" dirty="0" err="1">
                <a:latin typeface="Arial" panose="020B0604020202020204" pitchFamily="34" charset="0"/>
                <a:cs typeface="Arial" panose="020B0604020202020204" pitchFamily="34" charset="0"/>
              </a:rPr>
              <a:t>TouchBistro</a:t>
            </a:r>
            <a:r>
              <a:rPr lang="en-CA" sz="1100" b="1" dirty="0">
                <a:latin typeface="Arial" panose="020B0604020202020204" pitchFamily="34" charset="0"/>
                <a:cs typeface="Arial" panose="020B0604020202020204" pitchFamily="34" charset="0"/>
              </a:rPr>
              <a:t> - </a:t>
            </a:r>
            <a:r>
              <a:rPr lang="en-CA" sz="1100" dirty="0">
                <a:latin typeface="Arial" panose="020B0604020202020204" pitchFamily="34" charset="0"/>
                <a:cs typeface="Arial" panose="020B0604020202020204" pitchFamily="34" charset="0"/>
              </a:rPr>
              <a:t>Full-service Point Of Sale solution for restaurants and bars, from managing your menus, pricing, order taking, invoicing, staffing, payments, </a:t>
            </a:r>
            <a:r>
              <a:rPr lang="en-CA" sz="1100" dirty="0" err="1">
                <a:latin typeface="Arial" panose="020B0604020202020204" pitchFamily="34" charset="0"/>
                <a:cs typeface="Arial" panose="020B0604020202020204" pitchFamily="34" charset="0"/>
              </a:rPr>
              <a:t>etc</a:t>
            </a:r>
            <a:endParaRPr lang="en-CA" sz="1100" b="1" dirty="0">
              <a:latin typeface="Arial" panose="020B0604020202020204" pitchFamily="34" charset="0"/>
              <a:cs typeface="Arial" panose="020B0604020202020204" pitchFamily="34" charset="0"/>
            </a:endParaRPr>
          </a:p>
          <a:p>
            <a:pPr marL="268288" lvl="1" indent="-231775" defTabSz="465819">
              <a:spcBef>
                <a:spcPts val="300"/>
              </a:spcBef>
              <a:buFont typeface="Wingdings" panose="05000000000000000000" pitchFamily="2" charset="2"/>
              <a:buChar char="§"/>
              <a:defRPr/>
            </a:pPr>
            <a:r>
              <a:rPr lang="en-CA" sz="1100" b="1" dirty="0" err="1">
                <a:latin typeface="Arial" panose="020B0604020202020204" pitchFamily="34" charset="0"/>
                <a:cs typeface="Arial" panose="020B0604020202020204" pitchFamily="34" charset="0"/>
              </a:rPr>
              <a:t>Verafin</a:t>
            </a:r>
            <a:r>
              <a:rPr lang="en-CA" sz="1100" b="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 Offers cloud-based, cross-institutional fraud detection and AML (</a:t>
            </a:r>
            <a:r>
              <a:rPr lang="en-CA" sz="1100" dirty="0" err="1">
                <a:latin typeface="Arial" panose="020B0604020202020204" pitchFamily="34" charset="0"/>
                <a:cs typeface="Arial" panose="020B0604020202020204" pitchFamily="34" charset="0"/>
              </a:rPr>
              <a:t>FRAMLx</a:t>
            </a:r>
            <a:r>
              <a:rPr lang="en-CA" sz="1100" dirty="0">
                <a:latin typeface="Arial" panose="020B0604020202020204" pitchFamily="34" charset="0"/>
                <a:cs typeface="Arial" panose="020B0604020202020204" pitchFamily="34" charset="0"/>
              </a:rPr>
              <a:t>) collaboration software, with a customer base of 1400+ financial institutions</a:t>
            </a:r>
          </a:p>
          <a:p>
            <a:pPr marL="268288" lvl="1" indent="-231775" defTabSz="465819">
              <a:spcBef>
                <a:spcPts val="300"/>
              </a:spcBef>
              <a:buFont typeface="Wingdings" panose="05000000000000000000" pitchFamily="2" charset="2"/>
              <a:buChar char="§"/>
              <a:defRPr/>
            </a:pPr>
            <a:r>
              <a:rPr lang="en-CA" sz="1100" b="1" dirty="0" err="1">
                <a:latin typeface="Arial" panose="020B0604020202020204" pitchFamily="34" charset="0"/>
                <a:cs typeface="Arial" panose="020B0604020202020204" pitchFamily="34" charset="0"/>
              </a:rPr>
              <a:t>Mogo</a:t>
            </a:r>
            <a:r>
              <a:rPr lang="en-CA" sz="1100" dirty="0">
                <a:latin typeface="Arial" panose="020B0604020202020204" pitchFamily="34" charset="0"/>
                <a:cs typeface="Arial" panose="020B0604020202020204" pitchFamily="34" charset="0"/>
              </a:rPr>
              <a:t>: Online lender – Provides personal loans, free credit scores, per-paid Visa cards and lower interest financial consolidation</a:t>
            </a:r>
          </a:p>
          <a:p>
            <a:pPr marL="268288" lvl="1" indent="-231775" defTabSz="465819">
              <a:spcBef>
                <a:spcPts val="300"/>
              </a:spcBef>
              <a:buFont typeface="Wingdings" panose="05000000000000000000" pitchFamily="2" charset="2"/>
              <a:buChar char="§"/>
              <a:defRPr/>
            </a:pPr>
            <a:r>
              <a:rPr lang="en-CA" sz="1100" b="1" u="sng" dirty="0">
                <a:latin typeface="Arial" panose="020B0604020202020204" pitchFamily="34" charset="0"/>
                <a:cs typeface="Arial" panose="020B0604020202020204" pitchFamily="34" charset="0"/>
              </a:rPr>
              <a:t>Analyze RE</a:t>
            </a:r>
            <a:r>
              <a:rPr lang="en-CA" sz="1100" dirty="0">
                <a:latin typeface="Arial" panose="020B0604020202020204" pitchFamily="34" charset="0"/>
                <a:cs typeface="Arial" panose="020B0604020202020204" pitchFamily="34" charset="0"/>
              </a:rPr>
              <a:t>- High performance data analysis platform for the reinsurance industry enabling clients to acquire the sophistication usually only available to the few large players in the industry</a:t>
            </a:r>
          </a:p>
          <a:p>
            <a:pPr marL="268288" lvl="1" indent="-231775" defTabSz="465819">
              <a:spcBef>
                <a:spcPts val="300"/>
              </a:spcBef>
              <a:buFont typeface="Wingdings" panose="05000000000000000000" pitchFamily="2" charset="2"/>
              <a:buChar char="§"/>
              <a:defRPr/>
            </a:pPr>
            <a:r>
              <a:rPr lang="en-CA" sz="1100" b="1" u="sng" dirty="0" err="1">
                <a:latin typeface="Arial" panose="020B0604020202020204" pitchFamily="34" charset="0"/>
                <a:cs typeface="Arial" panose="020B0604020202020204" pitchFamily="34" charset="0"/>
              </a:rPr>
              <a:t>Trulioo</a:t>
            </a:r>
            <a:r>
              <a:rPr lang="en-CA" sz="1100" dirty="0">
                <a:latin typeface="Arial" panose="020B0604020202020204" pitchFamily="34" charset="0"/>
                <a:cs typeface="Arial" panose="020B0604020202020204" pitchFamily="34" charset="0"/>
              </a:rPr>
              <a:t> - Provider of verified user data, drawing conclusions about a digital identity based on interactions on the Internet across time, utilizing many sources to correlate identity information</a:t>
            </a:r>
          </a:p>
          <a:p>
            <a:pPr marL="268288" lvl="1" indent="-231775" defTabSz="465819">
              <a:spcBef>
                <a:spcPts val="300"/>
              </a:spcBef>
              <a:buFont typeface="Wingdings" panose="05000000000000000000" pitchFamily="2" charset="2"/>
              <a:buChar char="§"/>
              <a:defRPr/>
            </a:pPr>
            <a:r>
              <a:rPr lang="en-CA" sz="1100" b="1" dirty="0" err="1">
                <a:solidFill>
                  <a:srgbClr val="1C2935"/>
                </a:solidFill>
                <a:latin typeface="Arial" panose="020B0604020202020204" pitchFamily="34" charset="0"/>
                <a:cs typeface="Arial" panose="020B0604020202020204" pitchFamily="34" charset="0"/>
              </a:rPr>
              <a:t>Borrowell</a:t>
            </a:r>
            <a:r>
              <a:rPr lang="en-CA" sz="1100" dirty="0">
                <a:solidFill>
                  <a:srgbClr val="1C2935"/>
                </a:solidFill>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Canadian company that provides free credit scores and personal loans</a:t>
            </a:r>
          </a:p>
          <a:p>
            <a:pPr marL="268288" lvl="1" indent="-231775" defTabSz="465819">
              <a:spcBef>
                <a:spcPts val="300"/>
              </a:spcBef>
              <a:buFont typeface="Wingdings" panose="05000000000000000000" pitchFamily="2" charset="2"/>
              <a:buChar char="§"/>
              <a:defRPr/>
            </a:pPr>
            <a:r>
              <a:rPr lang="en-CA" sz="1100" b="1" u="sng" dirty="0" err="1">
                <a:latin typeface="Arial" panose="020B0604020202020204" pitchFamily="34" charset="0"/>
                <a:cs typeface="Arial" panose="020B0604020202020204" pitchFamily="34" charset="0"/>
              </a:rPr>
              <a:t>Wagepoint</a:t>
            </a:r>
            <a:r>
              <a:rPr lang="en-CA" sz="1100" b="1" u="sng"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a:t>
            </a:r>
            <a:r>
              <a:rPr lang="en-CA" sz="1100" i="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Fully automated cloud based payroll company providing all functionality related to employee and contractor payroll processing, including government remittances, T4's, direct deposit, online paystubs, holiday calculations, etc. Funds can be paid in CAD, USD &amp; Bitcoin</a:t>
            </a:r>
          </a:p>
        </p:txBody>
      </p:sp>
      <p:sp>
        <p:nvSpPr>
          <p:cNvPr id="4" name="Slide Number Placeholder 3"/>
          <p:cNvSpPr>
            <a:spLocks noGrp="1"/>
          </p:cNvSpPr>
          <p:nvPr>
            <p:ph type="sldNum" sz="quarter" idx="10"/>
          </p:nvPr>
        </p:nvSpPr>
        <p:spPr/>
        <p:txBody>
          <a:bodyPr/>
          <a:lstStyle/>
          <a:p>
            <a:fld id="{3B77EEAB-4961-6044-B248-3276AD095A71}" type="slidenum">
              <a:rPr lang="en-CA" smtClean="0"/>
              <a:t>11</a:t>
            </a:fld>
            <a:endParaRPr lang="en-CA" dirty="0"/>
          </a:p>
        </p:txBody>
      </p:sp>
    </p:spTree>
    <p:extLst>
      <p:ext uri="{BB962C8B-B14F-4D97-AF65-F5344CB8AC3E}">
        <p14:creationId xmlns:p14="http://schemas.microsoft.com/office/powerpoint/2010/main" val="343941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795587"/>
          </a:xfrm>
        </p:spPr>
        <p:txBody>
          <a:bodyPr/>
          <a:lstStyle/>
          <a:p>
            <a:pPr marL="174683" lvl="1" indent="-174683" defTabSz="465819">
              <a:buFont typeface="Wingdings" panose="05000000000000000000" pitchFamily="2" charset="2"/>
              <a:buChar char="§"/>
            </a:pPr>
            <a:r>
              <a:rPr lang="en-CA" sz="1100" dirty="0" smtClean="0"/>
              <a:t>According</a:t>
            </a:r>
            <a:r>
              <a:rPr lang="en-CA" sz="1100" baseline="0" dirty="0" smtClean="0"/>
              <a:t> to the </a:t>
            </a:r>
            <a:r>
              <a:rPr lang="en-CA" sz="1100" dirty="0"/>
              <a:t>CBRE Canada’s inaugural 2016 Scoring Tech Talent Report,</a:t>
            </a:r>
            <a:r>
              <a:rPr lang="en-CA" sz="1100" dirty="0" smtClean="0"/>
              <a:t> smaller</a:t>
            </a:r>
            <a:r>
              <a:rPr lang="en-CA" sz="1100" baseline="0" dirty="0" smtClean="0"/>
              <a:t> markets are producing tech talent at a faster rate than bigger markets. </a:t>
            </a:r>
            <a:r>
              <a:rPr lang="en-CA" sz="1100" dirty="0"/>
              <a:t>Being already well established tech markets, Toronto, Vancouver, Ottawa and Montreal took the top four spots, with Calgary, taking the fifth spot. Halifax, Edmonton, Waterloo Region, Winnipeg and London were ranked six to 10</a:t>
            </a:r>
            <a:endParaRPr lang="en-CA" sz="1100" dirty="0" smtClean="0"/>
          </a:p>
          <a:p>
            <a:pPr marL="174683" indent="-174683" defTabSz="465819">
              <a:buFont typeface="Wingdings" panose="05000000000000000000" pitchFamily="2" charset="2"/>
              <a:buChar char="§"/>
            </a:pPr>
            <a:endParaRPr lang="en-CA" sz="1100" dirty="0" smtClean="0"/>
          </a:p>
          <a:p>
            <a:pPr defTabSz="465819"/>
            <a:r>
              <a:rPr lang="en-CA" sz="1100" b="1" dirty="0" smtClean="0"/>
              <a:t>Some of AB’s strong indicators are:</a:t>
            </a:r>
            <a:r>
              <a:rPr lang="en-CA" sz="1100" b="1" baseline="0" dirty="0" smtClean="0"/>
              <a:t> </a:t>
            </a:r>
            <a:endParaRPr lang="en-CA" sz="1100" b="1" dirty="0" smtClean="0"/>
          </a:p>
          <a:p>
            <a:pPr marL="174683" indent="-174683" defTabSz="465819">
              <a:buFont typeface="Wingdings" panose="05000000000000000000" pitchFamily="2" charset="2"/>
              <a:buChar char="§"/>
            </a:pPr>
            <a:r>
              <a:rPr lang="en-CA" sz="1100" dirty="0" smtClean="0"/>
              <a:t>Energy </a:t>
            </a:r>
            <a:r>
              <a:rPr lang="en-CA" sz="1100" dirty="0"/>
              <a:t>revenues as a percentage of GDP in Alberta continue to decrease. Business Services and the Finance sector continue to increase, with finance increasing at a rate of 6.4% per year since 2002.</a:t>
            </a:r>
          </a:p>
          <a:p>
            <a:pPr marL="174683" indent="-174683" defTabSz="465819">
              <a:buFont typeface="Wingdings" panose="05000000000000000000" pitchFamily="2" charset="2"/>
              <a:buChar char="§"/>
            </a:pPr>
            <a:r>
              <a:rPr lang="en-CA" sz="1100" dirty="0"/>
              <a:t>Alberta consistently has the highest investment per capita among provinces. In 2014, Alberta’s investment per capita was $22,340, more than triple the Canadian average of $7,453 per capita. </a:t>
            </a:r>
          </a:p>
          <a:p>
            <a:pPr marL="174683" lvl="1" indent="-174683" defTabSz="465819">
              <a:buFont typeface="Wingdings" panose="05000000000000000000" pitchFamily="2" charset="2"/>
              <a:buChar char="§"/>
            </a:pPr>
            <a:r>
              <a:rPr lang="en-CA" sz="1100" dirty="0"/>
              <a:t>Alberta’s world-class infrastructure supports business development and growth as it has advanced technology and communications networks and extensive transportation </a:t>
            </a:r>
            <a:r>
              <a:rPr lang="en-CA" sz="1100" dirty="0" smtClean="0"/>
              <a:t>networks</a:t>
            </a:r>
          </a:p>
          <a:p>
            <a:pPr marL="174683" indent="-174683">
              <a:buFont typeface="Wingdings" panose="05000000000000000000" pitchFamily="2" charset="2"/>
              <a:buChar char="§"/>
            </a:pPr>
            <a:endParaRPr lang="en-CA" sz="1100" dirty="0" smtClean="0"/>
          </a:p>
          <a:p>
            <a:pPr marL="174683" indent="-174683">
              <a:buFont typeface="Wingdings" panose="05000000000000000000" pitchFamily="2" charset="2"/>
              <a:buChar char="§"/>
            </a:pPr>
            <a:r>
              <a:rPr lang="en-CA" sz="1100" dirty="0" smtClean="0"/>
              <a:t>Alberta has two great indicators for a Fintechs</a:t>
            </a:r>
            <a:r>
              <a:rPr lang="en-CA" sz="1100" baseline="0" dirty="0" smtClean="0"/>
              <a:t> to get started:</a:t>
            </a:r>
          </a:p>
          <a:p>
            <a:pPr marL="698727" lvl="1" indent="-232909" defTabSz="465819">
              <a:buFont typeface="+mj-lt"/>
              <a:buAutoNum type="arabicPeriod"/>
            </a:pPr>
            <a:r>
              <a:rPr lang="en-CA" sz="1100" baseline="0" dirty="0" smtClean="0"/>
              <a:t>A young population - </a:t>
            </a:r>
            <a:r>
              <a:rPr lang="en-CA" sz="1100" dirty="0"/>
              <a:t>In 2014, 64.9% of the labour force aged twenty-five years and older reported holding a university degree or post-secondary diploma or certificate</a:t>
            </a:r>
            <a:endParaRPr lang="en-CA" sz="1100" baseline="0" dirty="0" smtClean="0"/>
          </a:p>
          <a:p>
            <a:pPr marL="698727" lvl="1" indent="-232909">
              <a:buFont typeface="+mj-lt"/>
              <a:buAutoNum type="arabicPeriod"/>
            </a:pPr>
            <a:r>
              <a:rPr lang="en-CA" sz="1100" baseline="0" dirty="0" smtClean="0"/>
              <a:t>Higher GDP per capita compared to the rest of the country</a:t>
            </a:r>
          </a:p>
          <a:p>
            <a:pPr marL="174683" indent="-174683">
              <a:buFont typeface="Wingdings" panose="05000000000000000000" pitchFamily="2" charset="2"/>
              <a:buChar char="§"/>
            </a:pPr>
            <a:endParaRPr lang="en-CA" sz="1100" baseline="0" dirty="0" smtClean="0"/>
          </a:p>
          <a:p>
            <a:pPr marL="174683" indent="-174683" defTabSz="465819">
              <a:buFont typeface="Wingdings" panose="05000000000000000000" pitchFamily="2" charset="2"/>
              <a:buChar char="§"/>
              <a:defRPr/>
            </a:pPr>
            <a:r>
              <a:rPr lang="en-CA" sz="1100" baseline="0" dirty="0" smtClean="0"/>
              <a:t>Alberta is currently home to ~15 incubators. Combined with strong university curriculums in Alberta, these incubators should be an adequate launch pad for the next big idea</a:t>
            </a:r>
          </a:p>
          <a:p>
            <a:pPr marL="174683" indent="-174683" defTabSz="465819">
              <a:buFont typeface="Wingdings" panose="05000000000000000000" pitchFamily="2" charset="2"/>
              <a:buChar char="§"/>
              <a:defRPr/>
            </a:pPr>
            <a:r>
              <a:rPr lang="en-CA" sz="1100" dirty="0"/>
              <a:t>Some of Alberta’s key advanced technology sectors include: </a:t>
            </a:r>
          </a:p>
          <a:p>
            <a:pPr marL="698727" lvl="1" indent="-232909">
              <a:buFont typeface="+mj-lt"/>
              <a:buAutoNum type="arabicPeriod"/>
            </a:pPr>
            <a:r>
              <a:rPr lang="en-CA" sz="1100" u="none" dirty="0" smtClean="0"/>
              <a:t>Life Sciences</a:t>
            </a:r>
            <a:endParaRPr lang="en-CA" sz="1100" u="none" dirty="0"/>
          </a:p>
          <a:p>
            <a:pPr marL="698727" lvl="1" indent="-232909">
              <a:buFont typeface="+mj-lt"/>
              <a:buAutoNum type="arabicPeriod"/>
            </a:pPr>
            <a:r>
              <a:rPr lang="en-CA" sz="1100" u="none" dirty="0" smtClean="0"/>
              <a:t>Advanced materials and nanotechnology</a:t>
            </a:r>
            <a:endParaRPr lang="en-CA" sz="1100" u="none" dirty="0"/>
          </a:p>
          <a:p>
            <a:pPr marL="698727" lvl="1" indent="-232909">
              <a:buFont typeface="+mj-lt"/>
              <a:buAutoNum type="arabicPeriod"/>
            </a:pPr>
            <a:r>
              <a:rPr lang="en-CA" sz="1100" u="none" dirty="0"/>
              <a:t>Information and communication technologies (</a:t>
            </a:r>
            <a:r>
              <a:rPr lang="en-CA" sz="1100" u="none" dirty="0" smtClean="0"/>
              <a:t>ICT)</a:t>
            </a:r>
            <a:endParaRPr lang="en-CA" sz="1100" u="none" dirty="0"/>
          </a:p>
          <a:p>
            <a:pPr marL="698727" lvl="1" indent="-232909">
              <a:buFont typeface="+mj-lt"/>
              <a:buAutoNum type="arabicPeriod"/>
            </a:pPr>
            <a:r>
              <a:rPr lang="en-CA" sz="1100" u="none" dirty="0"/>
              <a:t>Aerospace and </a:t>
            </a:r>
            <a:r>
              <a:rPr lang="en-CA" sz="1100" u="none" dirty="0" smtClean="0"/>
              <a:t>defence</a:t>
            </a:r>
            <a:endParaRPr lang="en-CA" sz="1100" u="none" dirty="0"/>
          </a:p>
        </p:txBody>
      </p:sp>
      <p:sp>
        <p:nvSpPr>
          <p:cNvPr id="4" name="Slide Number Placeholder 3"/>
          <p:cNvSpPr>
            <a:spLocks noGrp="1"/>
          </p:cNvSpPr>
          <p:nvPr>
            <p:ph type="sldNum" sz="quarter" idx="10"/>
          </p:nvPr>
        </p:nvSpPr>
        <p:spPr/>
        <p:txBody>
          <a:bodyPr/>
          <a:lstStyle/>
          <a:p>
            <a:fld id="{3B77EEAB-4961-6044-B248-3276AD095A71}" type="slidenum">
              <a:rPr lang="en-CA" smtClean="0"/>
              <a:t>12</a:t>
            </a:fld>
            <a:endParaRPr lang="en-CA" dirty="0"/>
          </a:p>
        </p:txBody>
      </p:sp>
    </p:spTree>
    <p:extLst>
      <p:ext uri="{BB962C8B-B14F-4D97-AF65-F5344CB8AC3E}">
        <p14:creationId xmlns:p14="http://schemas.microsoft.com/office/powerpoint/2010/main" val="2645194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ctr">
              <a:buFont typeface="Wingdings" panose="05000000000000000000" pitchFamily="2" charset="2"/>
              <a:buChar char="§"/>
            </a:pPr>
            <a:r>
              <a:rPr lang="en-CA" dirty="0"/>
              <a:t>Technology  trends are not going away and will only evolve over </a:t>
            </a:r>
            <a:r>
              <a:rPr lang="en-CA" dirty="0" smtClean="0"/>
              <a:t>time.</a:t>
            </a:r>
          </a:p>
          <a:p>
            <a:pPr marL="285750" indent="-285750" fontAlgn="ctr">
              <a:buFont typeface="Wingdings" panose="05000000000000000000" pitchFamily="2" charset="2"/>
              <a:buChar char="§"/>
            </a:pPr>
            <a:r>
              <a:rPr lang="en-CA" dirty="0" smtClean="0"/>
              <a:t>In </a:t>
            </a:r>
            <a:r>
              <a:rPr lang="en-CA" dirty="0"/>
              <a:t>the next 10 years, we will be even more advanced and pieces within the Fintech space will start taking life on their own. </a:t>
            </a:r>
            <a:endParaRPr lang="en-CA" dirty="0" smtClean="0"/>
          </a:p>
          <a:p>
            <a:pPr marL="285750" indent="-285750" fontAlgn="ctr">
              <a:buFont typeface="Wingdings" panose="05000000000000000000" pitchFamily="2" charset="2"/>
              <a:buChar char="§"/>
            </a:pPr>
            <a:endParaRPr lang="en-CA" dirty="0" smtClean="0"/>
          </a:p>
          <a:p>
            <a:pPr marL="0" indent="0" fontAlgn="ctr">
              <a:buFont typeface="Wingdings" panose="05000000000000000000" pitchFamily="2" charset="2"/>
              <a:buNone/>
            </a:pPr>
            <a:r>
              <a:rPr lang="en-CA" b="1" u="sng" dirty="0" smtClean="0"/>
              <a:t>Innovation and human capital </a:t>
            </a:r>
          </a:p>
          <a:p>
            <a:pPr marL="285750" indent="-285750" fontAlgn="ctr">
              <a:buFont typeface="Wingdings" panose="05000000000000000000" pitchFamily="2" charset="2"/>
              <a:buChar char="§"/>
            </a:pPr>
            <a:r>
              <a:rPr lang="en-CA" dirty="0" smtClean="0"/>
              <a:t>We need to promote innovation on all levels</a:t>
            </a:r>
            <a:r>
              <a:rPr lang="en-CA" baseline="0" dirty="0" smtClean="0"/>
              <a:t> – Fintech, cleantech, </a:t>
            </a:r>
            <a:r>
              <a:rPr lang="en-CA" baseline="0" dirty="0" err="1" smtClean="0"/>
              <a:t>energytech</a:t>
            </a:r>
            <a:r>
              <a:rPr lang="en-CA" baseline="0" dirty="0" smtClean="0"/>
              <a:t> – as technology is the future. </a:t>
            </a:r>
          </a:p>
          <a:p>
            <a:pPr marL="285750" indent="-285750" fontAlgn="ctr">
              <a:buFont typeface="Wingdings" panose="05000000000000000000" pitchFamily="2" charset="2"/>
              <a:buChar char="§"/>
            </a:pPr>
            <a:r>
              <a:rPr lang="en-CA" baseline="0" dirty="0" smtClean="0"/>
              <a:t>And for technology to keep evolving, we need to promote human capital. </a:t>
            </a:r>
          </a:p>
          <a:p>
            <a:pPr marL="742950" marR="0" lvl="3"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lang="en-CA" dirty="0" smtClean="0"/>
              <a:t>In the next two years, there will</a:t>
            </a:r>
            <a:r>
              <a:rPr lang="en-CA" baseline="0" dirty="0" smtClean="0"/>
              <a:t> be a shortage of ~5M professionals in the tech space</a:t>
            </a:r>
          </a:p>
          <a:p>
            <a:pPr marL="742950" marR="0" lvl="3"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lang="en-CA" baseline="0" dirty="0" smtClean="0"/>
              <a:t>We need to set the stage for technology innovation </a:t>
            </a:r>
          </a:p>
          <a:p>
            <a:pPr marL="742950" marR="0" lvl="3"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lang="en-CA" baseline="0" dirty="0" smtClean="0"/>
              <a:t>The time to get started and recruit/develop talent is now!</a:t>
            </a:r>
          </a:p>
          <a:p>
            <a:pPr marL="285750" marR="0" lvl="2"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CA" baseline="0" dirty="0" smtClean="0"/>
              <a:t>Innovation and human capital together will change the fundamental course of Alberta’s economy</a:t>
            </a:r>
          </a:p>
          <a:p>
            <a:pPr marL="285750" marR="0" lvl="2"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
              <a:tabLst/>
              <a:defRPr/>
            </a:pPr>
            <a:endParaRPr lang="en-CA" dirty="0" smtClean="0"/>
          </a:p>
          <a:p>
            <a:pPr marL="285750" indent="-285750" fontAlgn="ctr">
              <a:buFont typeface="Wingdings" panose="05000000000000000000" pitchFamily="2" charset="2"/>
              <a:buChar char="§"/>
            </a:pPr>
            <a:r>
              <a:rPr lang="en-CA" dirty="0" smtClean="0"/>
              <a:t>The </a:t>
            </a:r>
            <a:r>
              <a:rPr lang="en-CA" dirty="0"/>
              <a:t>time to start riding the </a:t>
            </a:r>
            <a:r>
              <a:rPr lang="en-CA" dirty="0" smtClean="0"/>
              <a:t>technology wave </a:t>
            </a:r>
            <a:r>
              <a:rPr lang="en-CA" dirty="0"/>
              <a:t>is now before potentially big opportunities become missed opportunities</a:t>
            </a:r>
          </a:p>
          <a:p>
            <a:pPr marL="291136" lvl="2" indent="-291136" defTabSz="931637" fontAlgn="ctr">
              <a:spcBef>
                <a:spcPts val="1223"/>
              </a:spcBef>
              <a:buClr>
                <a:schemeClr val="tx1"/>
              </a:buClr>
              <a:buSzPct val="75000"/>
              <a:buFont typeface="Wingdings" panose="05000000000000000000" pitchFamily="2" charset="2"/>
              <a:buChar char="§"/>
            </a:pPr>
            <a:r>
              <a:rPr lang="en-CA" dirty="0" smtClean="0"/>
              <a:t>If </a:t>
            </a:r>
            <a:r>
              <a:rPr lang="en-CA" dirty="0"/>
              <a:t>a part of </a:t>
            </a:r>
            <a:r>
              <a:rPr lang="en-CA" dirty="0" smtClean="0"/>
              <a:t>Alberta’s economy </a:t>
            </a:r>
            <a:r>
              <a:rPr lang="en-CA" dirty="0"/>
              <a:t>doesn’t have some sort of reliance on the tech industry, not only </a:t>
            </a:r>
            <a:r>
              <a:rPr lang="en-CA" dirty="0" smtClean="0"/>
              <a:t>is Alberta missing </a:t>
            </a:r>
            <a:r>
              <a:rPr lang="en-CA" dirty="0"/>
              <a:t>the boat, but these missed opportunities can potentially put </a:t>
            </a:r>
            <a:r>
              <a:rPr lang="en-CA" dirty="0" smtClean="0"/>
              <a:t>it on-par </a:t>
            </a:r>
            <a:r>
              <a:rPr lang="en-CA" dirty="0"/>
              <a:t>with third world </a:t>
            </a:r>
            <a:r>
              <a:rPr lang="en-CA" dirty="0" smtClean="0"/>
              <a:t>countries (Peter </a:t>
            </a:r>
            <a:r>
              <a:rPr lang="en-CA" dirty="0" err="1" smtClean="0"/>
              <a:t>Misek</a:t>
            </a:r>
            <a:r>
              <a:rPr lang="en-CA" dirty="0" smtClean="0"/>
              <a:t>)</a:t>
            </a:r>
          </a:p>
        </p:txBody>
      </p:sp>
      <p:sp>
        <p:nvSpPr>
          <p:cNvPr id="4" name="Slide Number Placeholder 3"/>
          <p:cNvSpPr>
            <a:spLocks noGrp="1"/>
          </p:cNvSpPr>
          <p:nvPr>
            <p:ph type="sldNum" sz="quarter" idx="10"/>
          </p:nvPr>
        </p:nvSpPr>
        <p:spPr/>
        <p:txBody>
          <a:bodyPr/>
          <a:lstStyle/>
          <a:p>
            <a:fld id="{3B77EEAB-4961-6044-B248-3276AD095A71}" type="slidenum">
              <a:rPr lang="en-CA" smtClean="0"/>
              <a:t>13</a:t>
            </a:fld>
            <a:endParaRPr lang="en-CA" dirty="0"/>
          </a:p>
        </p:txBody>
      </p:sp>
    </p:spTree>
    <p:extLst>
      <p:ext uri="{BB962C8B-B14F-4D97-AF65-F5344CB8AC3E}">
        <p14:creationId xmlns:p14="http://schemas.microsoft.com/office/powerpoint/2010/main" val="82270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99760" cy="4367992"/>
          </a:xfrm>
        </p:spPr>
        <p:txBody>
          <a:bodyPr/>
          <a:lstStyle/>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b="1" kern="1200" dirty="0" smtClean="0">
                <a:solidFill>
                  <a:schemeClr val="tx1"/>
                </a:solidFill>
                <a:effectLst/>
                <a:latin typeface="+mn-lt"/>
                <a:ea typeface="+mn-ea"/>
                <a:cs typeface="+mn-cs"/>
              </a:rPr>
              <a:t>Alberta is a province rich in much more than natural resources.  </a:t>
            </a:r>
          </a:p>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It is home to some of Canada's preeminent entrepreneurs, innovators, risk takers and visionaries.</a:t>
            </a:r>
          </a:p>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Lets unleash the entrepreneurial talent and technical ability of the people of Alberta.</a:t>
            </a:r>
          </a:p>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Lets challenge them with a white sheet of paper and suggest that they look at the worlds biggest problems and that they envision technology solving them with the same spirit and vigor that the Province has shown in everything it has put its mind to. </a:t>
            </a:r>
          </a:p>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Whether it be cleantech, energy tech or Fintech or frankly any sector or problem the world is facing lets allow the entrepreneurs and innovators to decide what Alberta will be a hub for. </a:t>
            </a:r>
          </a:p>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Make no mistake the technical and entrepreneurial talent of the province will solve some challenges.</a:t>
            </a:r>
          </a:p>
          <a:p>
            <a:pPr marL="180000" marR="0" indent="-180000" algn="l" defTabSz="457200" rtl="0" eaLnBrk="1" fontAlgn="auto" latinLnBrk="0" hangingPunct="1">
              <a:lnSpc>
                <a:spcPct val="100000"/>
              </a:lnSpc>
              <a:spcAft>
                <a:spcPts val="60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As policy makers, the best we can do is stay out of the way of these talented people while providing them with all the necessary conditions for success, whether it is capital, talent and/ or tax incentives our a myriad of solutions that have worked in other geographies. </a:t>
            </a:r>
            <a:endParaRPr lang="en-CA" sz="14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B77EEAB-4961-6044-B248-3276AD095A71}" type="slidenum">
              <a:rPr lang="en-CA" smtClean="0"/>
              <a:t>14</a:t>
            </a:fld>
            <a:endParaRPr lang="en-CA" dirty="0"/>
          </a:p>
        </p:txBody>
      </p:sp>
    </p:spTree>
    <p:extLst>
      <p:ext uri="{BB962C8B-B14F-4D97-AF65-F5344CB8AC3E}">
        <p14:creationId xmlns:p14="http://schemas.microsoft.com/office/powerpoint/2010/main" val="3752583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77EEAB-4961-6044-B248-3276AD095A71}" type="slidenum">
              <a:rPr lang="en-CA" smtClean="0"/>
              <a:t>15</a:t>
            </a:fld>
            <a:endParaRPr lang="en-CA" dirty="0"/>
          </a:p>
        </p:txBody>
      </p:sp>
    </p:spTree>
    <p:extLst>
      <p:ext uri="{BB962C8B-B14F-4D97-AF65-F5344CB8AC3E}">
        <p14:creationId xmlns:p14="http://schemas.microsoft.com/office/powerpoint/2010/main" val="364673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09" indent="-232909">
              <a:buFont typeface="+mj-lt"/>
              <a:buAutoNum type="arabicPeriod"/>
            </a:pPr>
            <a:r>
              <a:rPr lang="en-CA" sz="1200" dirty="0" smtClean="0"/>
              <a:t>Introduce</a:t>
            </a:r>
            <a:r>
              <a:rPr lang="en-CA" sz="1200" baseline="0" dirty="0" smtClean="0"/>
              <a:t> self</a:t>
            </a:r>
          </a:p>
          <a:p>
            <a:pPr marL="232909" indent="-232909">
              <a:buFont typeface="+mj-lt"/>
              <a:buAutoNum type="arabicPeriod"/>
            </a:pPr>
            <a:r>
              <a:rPr lang="en-CA" sz="1200" baseline="0" dirty="0" smtClean="0"/>
              <a:t>BDC is a bank for entrepreneurs, and aims to make Canadian firms the most competitive in the world</a:t>
            </a:r>
          </a:p>
          <a:p>
            <a:pPr marL="232909" indent="-232909">
              <a:buFont typeface="+mj-lt"/>
              <a:buAutoNum type="arabicPeriod"/>
            </a:pPr>
            <a:r>
              <a:rPr lang="en-CA" sz="1200" baseline="0" dirty="0" smtClean="0"/>
              <a:t>We have worked extensively with innovative start-ups, VCs and Fintechs across the country to help them take flight</a:t>
            </a:r>
          </a:p>
          <a:p>
            <a:pPr marL="232909" indent="-232909">
              <a:buFont typeface="+mj-lt"/>
              <a:buAutoNum type="arabicPeriod"/>
            </a:pPr>
            <a:r>
              <a:rPr lang="en-CA" sz="1200" baseline="0" dirty="0" smtClean="0"/>
              <a:t>We know and care a lot about tech firms, and know how important it is to grow Canada’s technology companies</a:t>
            </a:r>
            <a:endParaRPr lang="en-CA" sz="1200" baseline="0" dirty="0"/>
          </a:p>
          <a:p>
            <a:pPr marL="232909" indent="-232909">
              <a:buFont typeface="+mj-lt"/>
              <a:buAutoNum type="arabicPeriod"/>
            </a:pPr>
            <a:r>
              <a:rPr lang="en-CA" sz="1200" baseline="0" dirty="0" smtClean="0"/>
              <a:t>We have done a lot of work to understand Canada’s technology landscape </a:t>
            </a:r>
          </a:p>
          <a:p>
            <a:pPr marL="232909" indent="-232909">
              <a:buFont typeface="+mj-lt"/>
              <a:buAutoNum type="arabicPeriod"/>
            </a:pPr>
            <a:r>
              <a:rPr lang="en-CA" sz="1200" baseline="0" dirty="0" smtClean="0"/>
              <a:t>We’ve seen that Fintech (the word is a contraction of Financial Technology) is one of the most disruptive areas, offering exciting opportunities for Canada</a:t>
            </a:r>
          </a:p>
          <a:p>
            <a:pPr marL="232909" indent="-232909">
              <a:buFont typeface="+mj-lt"/>
              <a:buAutoNum type="arabicPeriod"/>
            </a:pPr>
            <a:r>
              <a:rPr lang="en-CA" sz="1200" baseline="0" dirty="0" smtClean="0"/>
              <a:t>Fintech has been of specific interest to us as a financial player as well, forcing us to question what the future will hold. </a:t>
            </a:r>
          </a:p>
        </p:txBody>
      </p:sp>
      <p:sp>
        <p:nvSpPr>
          <p:cNvPr id="4" name="Slide Number Placeholder 3"/>
          <p:cNvSpPr>
            <a:spLocks noGrp="1"/>
          </p:cNvSpPr>
          <p:nvPr>
            <p:ph type="sldNum" sz="quarter" idx="10"/>
          </p:nvPr>
        </p:nvSpPr>
        <p:spPr/>
        <p:txBody>
          <a:bodyPr/>
          <a:lstStyle/>
          <a:p>
            <a:fld id="{3B77EEAB-4961-6044-B248-3276AD095A71}" type="slidenum">
              <a:rPr lang="en-CA" smtClean="0"/>
              <a:t>2</a:t>
            </a:fld>
            <a:endParaRPr lang="en-CA" dirty="0"/>
          </a:p>
        </p:txBody>
      </p:sp>
    </p:spTree>
    <p:extLst>
      <p:ext uri="{BB962C8B-B14F-4D97-AF65-F5344CB8AC3E}">
        <p14:creationId xmlns:p14="http://schemas.microsoft.com/office/powerpoint/2010/main" val="277100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ACCESS: </a:t>
            </a:r>
          </a:p>
          <a:p>
            <a:pPr marL="174683" indent="-174683">
              <a:buFont typeface="Wingdings" panose="05000000000000000000" pitchFamily="2" charset="2"/>
              <a:buChar char="§"/>
            </a:pPr>
            <a:r>
              <a:rPr lang="en-US" dirty="0" smtClean="0"/>
              <a:t>Smartphone penetration is well north of 90% in Canada and the United States</a:t>
            </a:r>
          </a:p>
          <a:p>
            <a:pPr marL="174683" indent="-174683">
              <a:buFont typeface="Wingdings" panose="05000000000000000000" pitchFamily="2" charset="2"/>
              <a:buChar char="§"/>
            </a:pPr>
            <a:r>
              <a:rPr lang="en-US" dirty="0" smtClean="0"/>
              <a:t>85% of consumers in the United States and Canada indicate mobile devices are central to their lives</a:t>
            </a:r>
          </a:p>
          <a:p>
            <a:endParaRPr lang="en-US" dirty="0" smtClean="0"/>
          </a:p>
          <a:p>
            <a:r>
              <a:rPr lang="en-US" b="1" dirty="0" smtClean="0"/>
              <a:t>TRUST:</a:t>
            </a:r>
            <a:r>
              <a:rPr lang="en-US" dirty="0" smtClean="0"/>
              <a:t> </a:t>
            </a:r>
          </a:p>
          <a:p>
            <a:pPr marL="174683" indent="-174683">
              <a:buFont typeface="Wingdings" panose="05000000000000000000" pitchFamily="2" charset="2"/>
              <a:buChar char="§"/>
            </a:pPr>
            <a:r>
              <a:rPr lang="en-US" dirty="0" smtClean="0"/>
              <a:t>The Financial Crisis of 2008 sowed the seeds of the Fintech revolution </a:t>
            </a:r>
          </a:p>
          <a:p>
            <a:endParaRPr lang="en-US" dirty="0" smtClean="0"/>
          </a:p>
          <a:p>
            <a:r>
              <a:rPr lang="en-US" b="1" dirty="0" smtClean="0"/>
              <a:t>TIME: </a:t>
            </a:r>
          </a:p>
          <a:p>
            <a:pPr marL="174683" indent="-174683">
              <a:buFont typeface="Wingdings" panose="05000000000000000000" pitchFamily="2" charset="2"/>
              <a:buChar char="§"/>
            </a:pPr>
            <a:r>
              <a:rPr lang="en-US" dirty="0" smtClean="0"/>
              <a:t>On average consumers spend over 3.3 hours a day on their mobile devices.  Millennials spent more than 50% more time on their devices per day </a:t>
            </a:r>
          </a:p>
          <a:p>
            <a:endParaRPr lang="en-US" dirty="0" smtClean="0"/>
          </a:p>
          <a:p>
            <a:r>
              <a:rPr lang="en-US" b="1" dirty="0" smtClean="0"/>
              <a:t>CLOUD: </a:t>
            </a:r>
          </a:p>
          <a:p>
            <a:pPr marL="174683" indent="-174683">
              <a:buFont typeface="Wingdings" panose="05000000000000000000" pitchFamily="2" charset="2"/>
              <a:buChar char="§"/>
            </a:pPr>
            <a:r>
              <a:rPr lang="en-US" dirty="0" smtClean="0"/>
              <a:t>Cost to use complex systems went effectively to zero</a:t>
            </a:r>
          </a:p>
          <a:p>
            <a:pPr marL="0" lvl="1" defTabSz="465819">
              <a:defRPr/>
            </a:pPr>
            <a:endParaRPr lang="en-CA" dirty="0" smtClean="0"/>
          </a:p>
          <a:p>
            <a:pPr marL="232909" lvl="1" indent="-232909" defTabSz="465819">
              <a:buFont typeface="+mj-lt"/>
              <a:buAutoNum type="arabicPeriod"/>
              <a:defRPr/>
            </a:pPr>
            <a:r>
              <a:rPr lang="en-CA" dirty="0" smtClean="0"/>
              <a:t>Technology gave</a:t>
            </a:r>
            <a:r>
              <a:rPr lang="en-CA" baseline="0" dirty="0" smtClean="0"/>
              <a:t> consumers the fuel to be much, much more demanding (Fintechs are often highly client-centric</a:t>
            </a:r>
          </a:p>
          <a:p>
            <a:pPr marL="698727" lvl="1" indent="-232909" defTabSz="465819">
              <a:buFont typeface="+mj-lt"/>
              <a:buAutoNum type="alphaLcParenR"/>
              <a:defRPr/>
            </a:pPr>
            <a:r>
              <a:rPr lang="en-CA" b="1" dirty="0"/>
              <a:t>Easy</a:t>
            </a:r>
            <a:r>
              <a:rPr lang="en-CA" dirty="0"/>
              <a:t>: User-friendly application appeals to micro and small businesses for ease of use</a:t>
            </a:r>
          </a:p>
          <a:p>
            <a:pPr marL="698727" lvl="1" indent="-232909" defTabSz="465819">
              <a:buFont typeface="+mj-lt"/>
              <a:buAutoNum type="alphaLcParenR"/>
              <a:defRPr/>
            </a:pPr>
            <a:r>
              <a:rPr lang="en-CA" b="1" dirty="0"/>
              <a:t>Fast</a:t>
            </a:r>
            <a:r>
              <a:rPr lang="en-CA" dirty="0"/>
              <a:t>: Approval within a few hours</a:t>
            </a:r>
          </a:p>
          <a:p>
            <a:pPr marL="698727" lvl="1" indent="-232909" defTabSz="465819">
              <a:buFont typeface="+mj-lt"/>
              <a:buAutoNum type="alphaLcParenR"/>
              <a:defRPr/>
            </a:pPr>
            <a:r>
              <a:rPr lang="en-CA" b="1" dirty="0"/>
              <a:t>Innovative</a:t>
            </a:r>
            <a:r>
              <a:rPr lang="en-CA" dirty="0"/>
              <a:t>: New approval criteria in the lending space for example uses Big Data and analytics</a:t>
            </a:r>
            <a:endParaRPr lang="en-CA" baseline="0" dirty="0" smtClean="0"/>
          </a:p>
          <a:p>
            <a:pPr defTabSz="465819">
              <a:defRPr/>
            </a:pPr>
            <a:r>
              <a:rPr lang="en-CA" dirty="0" smtClean="0"/>
              <a:t>Fintech </a:t>
            </a:r>
            <a:r>
              <a:rPr lang="en-CA" dirty="0"/>
              <a:t>companies use internet and cloud-based solutions to addresses some small part(s) of the financial value chain to address evolving needs</a:t>
            </a:r>
          </a:p>
        </p:txBody>
      </p:sp>
      <p:sp>
        <p:nvSpPr>
          <p:cNvPr id="4" name="Slide Number Placeholder 3"/>
          <p:cNvSpPr>
            <a:spLocks noGrp="1"/>
          </p:cNvSpPr>
          <p:nvPr>
            <p:ph type="sldNum" sz="quarter" idx="10"/>
          </p:nvPr>
        </p:nvSpPr>
        <p:spPr/>
        <p:txBody>
          <a:bodyPr/>
          <a:lstStyle/>
          <a:p>
            <a:fld id="{3B77EEAB-4961-6044-B248-3276AD095A71}" type="slidenum">
              <a:rPr lang="en-CA" smtClean="0"/>
              <a:t>3</a:t>
            </a:fld>
            <a:endParaRPr lang="en-CA" dirty="0"/>
          </a:p>
        </p:txBody>
      </p:sp>
    </p:spTree>
    <p:extLst>
      <p:ext uri="{BB962C8B-B14F-4D97-AF65-F5344CB8AC3E}">
        <p14:creationId xmlns:p14="http://schemas.microsoft.com/office/powerpoint/2010/main" val="108974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09" indent="-232909" defTabSz="465819">
              <a:buFont typeface="+mj-lt"/>
              <a:buAutoNum type="arabicPeriod"/>
              <a:defRPr/>
            </a:pPr>
            <a:r>
              <a:rPr lang="en-CA" dirty="0" smtClean="0"/>
              <a:t>Fintech </a:t>
            </a:r>
            <a:r>
              <a:rPr lang="en-CA" dirty="0"/>
              <a:t>has gotten a lot of hype</a:t>
            </a:r>
          </a:p>
          <a:p>
            <a:pPr marL="232909" indent="-232909" defTabSz="465819">
              <a:buFont typeface="+mj-lt"/>
              <a:buAutoNum type="arabicPeriod"/>
              <a:defRPr/>
            </a:pPr>
            <a:r>
              <a:rPr lang="en-CA" dirty="0"/>
              <a:t>Alberta is looking to ensure a bright, rich future</a:t>
            </a:r>
          </a:p>
          <a:p>
            <a:pPr marL="232909" indent="-232909" defTabSz="465819">
              <a:buFont typeface="+mj-lt"/>
              <a:buAutoNum type="arabicPeriod"/>
              <a:defRPr/>
            </a:pPr>
            <a:r>
              <a:rPr lang="en-CA" dirty="0"/>
              <a:t>Today, I’ll attempt to give you a breakdown of the </a:t>
            </a:r>
            <a:r>
              <a:rPr lang="en-CA" dirty="0" smtClean="0"/>
              <a:t>Fintech space</a:t>
            </a:r>
            <a:endParaRPr lang="en-CA" dirty="0"/>
          </a:p>
          <a:p>
            <a:pPr marL="232909" indent="-232909" defTabSz="465819">
              <a:buFont typeface="+mj-lt"/>
              <a:buAutoNum type="arabicPeriod"/>
              <a:defRPr/>
            </a:pPr>
            <a:r>
              <a:rPr lang="en-CA" dirty="0"/>
              <a:t>We’ll talk about </a:t>
            </a:r>
            <a:r>
              <a:rPr lang="en-CA" dirty="0" err="1" smtClean="0"/>
              <a:t>Fintech’s</a:t>
            </a:r>
            <a:r>
              <a:rPr lang="en-CA" dirty="0" smtClean="0"/>
              <a:t> </a:t>
            </a:r>
            <a:r>
              <a:rPr lang="en-CA" dirty="0"/>
              <a:t>evolution in Canada, the Canadian </a:t>
            </a:r>
            <a:r>
              <a:rPr lang="en-CA" dirty="0" smtClean="0"/>
              <a:t>Fintech </a:t>
            </a:r>
            <a:r>
              <a:rPr lang="en-CA" dirty="0"/>
              <a:t>landscape and how all this </a:t>
            </a:r>
            <a:r>
              <a:rPr lang="en-CA" b="1" dirty="0"/>
              <a:t>could</a:t>
            </a:r>
            <a:r>
              <a:rPr lang="en-CA" dirty="0"/>
              <a:t> translate to gains for Alberta</a:t>
            </a:r>
          </a:p>
        </p:txBody>
      </p:sp>
      <p:sp>
        <p:nvSpPr>
          <p:cNvPr id="4" name="Slide Number Placeholder 3"/>
          <p:cNvSpPr>
            <a:spLocks noGrp="1"/>
          </p:cNvSpPr>
          <p:nvPr>
            <p:ph type="sldNum" sz="quarter" idx="10"/>
          </p:nvPr>
        </p:nvSpPr>
        <p:spPr/>
        <p:txBody>
          <a:bodyPr/>
          <a:lstStyle/>
          <a:p>
            <a:fld id="{3B77EEAB-4961-6044-B248-3276AD095A71}" type="slidenum">
              <a:rPr lang="en-CA" smtClean="0"/>
              <a:t>4</a:t>
            </a:fld>
            <a:endParaRPr lang="en-CA" dirty="0"/>
          </a:p>
        </p:txBody>
      </p:sp>
    </p:spTree>
    <p:extLst>
      <p:ext uri="{BB962C8B-B14F-4D97-AF65-F5344CB8AC3E}">
        <p14:creationId xmlns:p14="http://schemas.microsoft.com/office/powerpoint/2010/main" val="121400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3" indent="-174683">
              <a:buSzPct val="100000"/>
              <a:buFont typeface="Wingdings" panose="05000000000000000000" pitchFamily="2" charset="2"/>
              <a:buChar char="§"/>
            </a:pPr>
            <a:r>
              <a:rPr lang="en-CA" dirty="0"/>
              <a:t>Fintech – Any technological innovation in the financial sector, including innovations in financial literacy and education, retail banking, investment and even crypto-currencies like bitcoin</a:t>
            </a:r>
          </a:p>
          <a:p>
            <a:pPr marL="171425" indent="-171425">
              <a:buClr>
                <a:srgbClr val="E60D2E"/>
              </a:buClr>
              <a:buSzPct val="80000"/>
              <a:buFont typeface="Wingdings" panose="05000000000000000000" pitchFamily="2" charset="2"/>
              <a:buChar char="§"/>
            </a:pPr>
            <a:endParaRPr lang="en-CA" dirty="0"/>
          </a:p>
          <a:p>
            <a:pPr marL="174683" indent="-174683">
              <a:buFont typeface="Wingdings" panose="05000000000000000000" pitchFamily="2" charset="2"/>
              <a:buChar char="§"/>
            </a:pPr>
            <a:r>
              <a:rPr lang="en-CA" dirty="0"/>
              <a:t>Financial services: Fintech is delivering financial services through technology platform</a:t>
            </a:r>
          </a:p>
          <a:p>
            <a:pPr marL="174683" indent="-174683">
              <a:buFont typeface="Wingdings" panose="05000000000000000000" pitchFamily="2" charset="2"/>
              <a:buChar char="§"/>
            </a:pPr>
            <a:r>
              <a:rPr lang="en-CA" dirty="0"/>
              <a:t>Technology: Enables this solution to be widely available</a:t>
            </a:r>
          </a:p>
          <a:p>
            <a:pPr marL="174683" indent="-174683">
              <a:buFont typeface="Wingdings" panose="05000000000000000000" pitchFamily="2" charset="2"/>
              <a:buChar char="§"/>
            </a:pPr>
            <a:r>
              <a:rPr lang="en-CA" dirty="0"/>
              <a:t>Availability: Fintech solutions are mobile-based and are available across a wide-range of mobile platforms</a:t>
            </a:r>
          </a:p>
          <a:p>
            <a:pPr marL="174683" indent="-174683">
              <a:buFont typeface="Wingdings" panose="05000000000000000000" pitchFamily="2" charset="2"/>
              <a:buChar char="§"/>
            </a:pPr>
            <a:r>
              <a:rPr lang="en-CA" dirty="0"/>
              <a:t>Ubiquity: Fintech solutions are available as a cheaper and quicker alternative for lots of banking sectors</a:t>
            </a:r>
          </a:p>
        </p:txBody>
      </p:sp>
      <p:sp>
        <p:nvSpPr>
          <p:cNvPr id="4" name="Slide Number Placeholder 3"/>
          <p:cNvSpPr>
            <a:spLocks noGrp="1"/>
          </p:cNvSpPr>
          <p:nvPr>
            <p:ph type="sldNum" sz="quarter" idx="10"/>
          </p:nvPr>
        </p:nvSpPr>
        <p:spPr/>
        <p:txBody>
          <a:bodyPr/>
          <a:lstStyle/>
          <a:p>
            <a:fld id="{3B77EEAB-4961-6044-B248-3276AD095A71}" type="slidenum">
              <a:rPr lang="en-CA" smtClean="0"/>
              <a:t>5</a:t>
            </a:fld>
            <a:endParaRPr lang="en-CA" dirty="0"/>
          </a:p>
        </p:txBody>
      </p:sp>
    </p:spTree>
    <p:extLst>
      <p:ext uri="{BB962C8B-B14F-4D97-AF65-F5344CB8AC3E}">
        <p14:creationId xmlns:p14="http://schemas.microsoft.com/office/powerpoint/2010/main" val="379536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CA" dirty="0" smtClean="0"/>
              <a:t>Fintechs</a:t>
            </a:r>
            <a:r>
              <a:rPr lang="en-CA" baseline="0" dirty="0" smtClean="0"/>
              <a:t> are helping people to do things, and do them </a:t>
            </a:r>
            <a:r>
              <a:rPr lang="en-CA" b="1" u="sng" baseline="0" dirty="0" smtClean="0"/>
              <a:t>faster and cheaper</a:t>
            </a:r>
            <a:r>
              <a:rPr lang="en-CA" baseline="0" dirty="0" smtClean="0"/>
              <a:t>. Think of Square, the company created a dongle that allowed anyone with a cell phone to accept credit card payments, and at a far cheaper price for businesses than using traditional payment rails. </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Fintechs are helping businesses in other ways too. Think of crowd-funding, where entrepreneurs can raise capital that didn’t exist before. </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Fintechs have created new business models that are calling into question how finance works, and also, what it costs.</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In the case of most of the successful Fintechs, they have found ways to do things that bypass traditional middlemen, making it much cheaper for users. </a:t>
            </a:r>
          </a:p>
          <a:p>
            <a:endParaRPr lang="en-CA" baseline="0" dirty="0" smtClean="0"/>
          </a:p>
          <a:p>
            <a:pPr marL="171450" indent="-171450">
              <a:buFont typeface="Wingdings" panose="05000000000000000000" pitchFamily="2" charset="2"/>
              <a:buChar char="§"/>
            </a:pPr>
            <a:r>
              <a:rPr lang="en-CA" baseline="0" dirty="0" smtClean="0"/>
              <a:t>Because of this price disruption, some estimate that Canadian banks could lose 60% of profits by 2025</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3B77EEAB-4961-6044-B248-3276AD095A71}" type="slidenum">
              <a:rPr lang="en-CA" smtClean="0"/>
              <a:t>6</a:t>
            </a:fld>
            <a:endParaRPr lang="en-CA" dirty="0"/>
          </a:p>
        </p:txBody>
      </p:sp>
    </p:spTree>
    <p:extLst>
      <p:ext uri="{BB962C8B-B14F-4D97-AF65-F5344CB8AC3E}">
        <p14:creationId xmlns:p14="http://schemas.microsoft.com/office/powerpoint/2010/main" val="204438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3" indent="-174683">
              <a:buFont typeface="Wingdings" panose="05000000000000000000" pitchFamily="2" charset="2"/>
              <a:buChar char="§"/>
            </a:pPr>
            <a:r>
              <a:rPr lang="en-CA" dirty="0" smtClean="0"/>
              <a:t>Fintech</a:t>
            </a:r>
            <a:r>
              <a:rPr lang="en-CA" baseline="0" dirty="0" smtClean="0"/>
              <a:t> solutions often don’t always function exclusively in the financial universe, but rather create solutions that target new value pockets, across traditional industry lines</a:t>
            </a:r>
          </a:p>
          <a:p>
            <a:pPr marL="174683" indent="-174683">
              <a:buFont typeface="Wingdings" panose="05000000000000000000" pitchFamily="2" charset="2"/>
              <a:buChar char="§"/>
            </a:pPr>
            <a:endParaRPr lang="en-CA" baseline="0" dirty="0" smtClean="0"/>
          </a:p>
          <a:p>
            <a:pPr marL="174683" indent="-174683">
              <a:buFont typeface="Wingdings" panose="05000000000000000000" pitchFamily="2" charset="2"/>
              <a:buChar char="§"/>
            </a:pPr>
            <a:r>
              <a:rPr lang="en-CA" baseline="0" dirty="0" smtClean="0"/>
              <a:t>These areas have typically been too niche for traditional players to pursue</a:t>
            </a:r>
            <a:endParaRPr lang="en-CA" dirty="0" smtClean="0"/>
          </a:p>
          <a:p>
            <a:pPr marL="174683" indent="-174683">
              <a:buFont typeface="Wingdings" panose="05000000000000000000" pitchFamily="2" charset="2"/>
              <a:buChar char="§"/>
            </a:pPr>
            <a:endParaRPr lang="en-CA" baseline="0" dirty="0" smtClean="0"/>
          </a:p>
          <a:p>
            <a:pPr marL="174683" indent="-174683">
              <a:buFont typeface="Wingdings" panose="05000000000000000000" pitchFamily="2" charset="2"/>
              <a:buChar char="§"/>
            </a:pPr>
            <a:r>
              <a:rPr lang="en-CA" dirty="0" smtClean="0"/>
              <a:t>The real value</a:t>
            </a:r>
            <a:r>
              <a:rPr lang="en-CA" baseline="0" dirty="0" smtClean="0"/>
              <a:t> for Fintechs has come from bundling services</a:t>
            </a:r>
          </a:p>
          <a:p>
            <a:pPr marL="640500" lvl="1" indent="-174683">
              <a:buFont typeface="Wingdings" panose="05000000000000000000" pitchFamily="2" charset="2"/>
              <a:buChar char="q"/>
            </a:pPr>
            <a:r>
              <a:rPr lang="en-CA" baseline="0" dirty="0" err="1" smtClean="0"/>
              <a:t>Touchbistro</a:t>
            </a:r>
            <a:r>
              <a:rPr lang="en-CA" baseline="0" dirty="0" smtClean="0"/>
              <a:t>: Combines multiple activities such as menu/ordering, payroll, invoicing, etc.</a:t>
            </a:r>
          </a:p>
          <a:p>
            <a:pPr marL="640500" lvl="1" indent="-174683">
              <a:buFont typeface="Wingdings" panose="05000000000000000000" pitchFamily="2" charset="2"/>
              <a:buChar char="q"/>
            </a:pPr>
            <a:r>
              <a:rPr lang="en-CA" baseline="0" dirty="0" err="1" smtClean="0"/>
              <a:t>Shopify</a:t>
            </a:r>
            <a:r>
              <a:rPr lang="en-CA" baseline="0" dirty="0" smtClean="0"/>
              <a:t>: Combines Web design, payment processing, accounting software</a:t>
            </a:r>
          </a:p>
          <a:p>
            <a:pPr marL="640500" lvl="1" indent="-174683" defTabSz="465819">
              <a:buFont typeface="Wingdings" panose="05000000000000000000" pitchFamily="2" charset="2"/>
              <a:buChar char="q"/>
              <a:defRPr/>
            </a:pPr>
            <a:r>
              <a:rPr lang="en-CA" baseline="0" dirty="0" smtClean="0"/>
              <a:t>Wave: Combined payment processing and accounting software to provide </a:t>
            </a:r>
            <a:r>
              <a:rPr lang="en-CA" dirty="0"/>
              <a:t>free software funded through payroll and payment processing </a:t>
            </a:r>
            <a:r>
              <a:rPr lang="en-CA" dirty="0" smtClean="0"/>
              <a:t>activities</a:t>
            </a:r>
            <a:endParaRPr lang="en-CA" baseline="0" dirty="0" smtClean="0"/>
          </a:p>
          <a:p>
            <a:r>
              <a:rPr lang="en-CA" dirty="0" smtClean="0"/>
              <a:t/>
            </a:r>
            <a:br>
              <a:rPr lang="en-CA" dirty="0" smtClean="0"/>
            </a:br>
            <a:endParaRPr lang="en-CA" baseline="0" dirty="0" smtClean="0"/>
          </a:p>
          <a:p>
            <a:pPr marL="174683" indent="-174683">
              <a:buFont typeface="Wingdings" panose="05000000000000000000" pitchFamily="2" charset="2"/>
              <a:buChar char="§"/>
            </a:pPr>
            <a:endParaRPr lang="en-CA" dirty="0"/>
          </a:p>
        </p:txBody>
      </p:sp>
      <p:sp>
        <p:nvSpPr>
          <p:cNvPr id="4" name="Slide Number Placeholder 3"/>
          <p:cNvSpPr>
            <a:spLocks noGrp="1"/>
          </p:cNvSpPr>
          <p:nvPr>
            <p:ph type="sldNum" sz="quarter" idx="10"/>
          </p:nvPr>
        </p:nvSpPr>
        <p:spPr/>
        <p:txBody>
          <a:bodyPr/>
          <a:lstStyle/>
          <a:p>
            <a:fld id="{3B77EEAB-4961-6044-B248-3276AD095A71}" type="slidenum">
              <a:rPr lang="en-CA" smtClean="0"/>
              <a:t>7</a:t>
            </a:fld>
            <a:endParaRPr lang="en-CA" dirty="0"/>
          </a:p>
        </p:txBody>
      </p:sp>
    </p:spTree>
    <p:extLst>
      <p:ext uri="{BB962C8B-B14F-4D97-AF65-F5344CB8AC3E}">
        <p14:creationId xmlns:p14="http://schemas.microsoft.com/office/powerpoint/2010/main" val="371318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64" indent="-349364" fontAlgn="ctr">
              <a:spcBef>
                <a:spcPts val="600"/>
              </a:spcBef>
              <a:buClr>
                <a:srgbClr val="A6192E"/>
              </a:buClr>
              <a:buSzPct val="100000"/>
              <a:buFont typeface="+mj-lt"/>
              <a:buAutoNum type="arabicPeriod"/>
            </a:pPr>
            <a:r>
              <a:rPr lang="en-CA" sz="1100" dirty="0">
                <a:latin typeface="Arial" panose="020B0604020202020204" pitchFamily="34" charset="0"/>
                <a:cs typeface="Arial" panose="020B0604020202020204" pitchFamily="34" charset="0"/>
              </a:rPr>
              <a:t>…and, this is happening across the spectrum of financial ecosystem: Most things you can think of across a financial institution’s product offering, there are Fintechs with solutions specific to that piece</a:t>
            </a:r>
          </a:p>
          <a:p>
            <a:pPr marL="349364" indent="-349364" fontAlgn="ctr">
              <a:spcBef>
                <a:spcPts val="600"/>
              </a:spcBef>
              <a:buClr>
                <a:srgbClr val="A6192E"/>
              </a:buClr>
              <a:buSzPct val="100000"/>
              <a:buFont typeface="+mj-lt"/>
              <a:buAutoNum type="arabicPeriod"/>
            </a:pPr>
            <a:r>
              <a:rPr lang="en-CA" sz="1100" dirty="0">
                <a:latin typeface="Arial" panose="020B0604020202020204" pitchFamily="34" charset="0"/>
                <a:cs typeface="Arial" panose="020B0604020202020204" pitchFamily="34" charset="0"/>
              </a:rPr>
              <a:t>As Fintechs focus on specific segments of the banking value chain, they are bringing along new business models: </a:t>
            </a:r>
          </a:p>
          <a:p>
            <a:pPr marL="625475" lvl="1" indent="-258763" fontAlgn="ctr">
              <a:buClr>
                <a:srgbClr val="A6192E"/>
              </a:buClr>
              <a:buSzPct val="100000"/>
              <a:buFont typeface="+mj-lt"/>
              <a:buAutoNum type="alphaLcParenR"/>
            </a:pPr>
            <a:r>
              <a:rPr lang="en-CA" sz="1100" b="1" dirty="0">
                <a:latin typeface="Arial" panose="020B0604020202020204" pitchFamily="34" charset="0"/>
                <a:cs typeface="Arial" panose="020B0604020202020204" pitchFamily="34" charset="0"/>
              </a:rPr>
              <a:t>Payment</a:t>
            </a:r>
            <a:r>
              <a:rPr lang="en-CA" sz="1100" dirty="0">
                <a:latin typeface="Arial" panose="020B0604020202020204" pitchFamily="34" charset="0"/>
                <a:cs typeface="Arial" panose="020B0604020202020204" pitchFamily="34" charset="0"/>
              </a:rPr>
              <a:t> - a growing number of Fintech start-ups and non-bank payment providers venturing into – and shaking up – the payments arena, taking advantage of an array of new technologies and market conditions, and leveraging alternative business models that could both disrupt and complement traditional payments practices</a:t>
            </a:r>
          </a:p>
          <a:p>
            <a:pPr marL="625475" lvl="1" indent="-258763" fontAlgn="ctr">
              <a:buClr>
                <a:srgbClr val="A6192E"/>
              </a:buClr>
              <a:buSzPct val="100000"/>
              <a:buFont typeface="+mj-lt"/>
              <a:buAutoNum type="alphaLcParenR"/>
            </a:pPr>
            <a:r>
              <a:rPr lang="en-CA" sz="1100" b="1" dirty="0">
                <a:latin typeface="Arial" panose="020B0604020202020204" pitchFamily="34" charset="0"/>
                <a:cs typeface="Arial" panose="020B0604020202020204" pitchFamily="34" charset="0"/>
              </a:rPr>
              <a:t>Online lending </a:t>
            </a:r>
            <a:r>
              <a:rPr lang="en-CA" sz="1100" dirty="0">
                <a:latin typeface="Arial" panose="020B0604020202020204" pitchFamily="34" charset="0"/>
                <a:cs typeface="Arial" panose="020B0604020202020204" pitchFamily="34" charset="0"/>
              </a:rPr>
              <a:t>– Fintech lenders are bridging a gap for loans under $100K. SMEs often need small loans quickly, and larger banks often focus on larger players. </a:t>
            </a:r>
          </a:p>
          <a:p>
            <a:pPr marL="625475" lvl="1" indent="-258763" fontAlgn="ctr">
              <a:buClr>
                <a:srgbClr val="A6192E"/>
              </a:buClr>
              <a:buSzPct val="100000"/>
              <a:buFont typeface="+mj-lt"/>
              <a:buAutoNum type="alphaLcParenR"/>
            </a:pPr>
            <a:r>
              <a:rPr lang="en-CA" sz="1100" b="1" dirty="0">
                <a:latin typeface="Arial" panose="020B0604020202020204" pitchFamily="34" charset="0"/>
                <a:cs typeface="Arial" panose="020B0604020202020204" pitchFamily="34" charset="0"/>
              </a:rPr>
              <a:t>Financial crime &amp; fraud prevention </a:t>
            </a:r>
            <a:r>
              <a:rPr lang="en-CA" sz="1100" dirty="0">
                <a:latin typeface="Arial" panose="020B0604020202020204" pitchFamily="34" charset="0"/>
                <a:cs typeface="Arial" panose="020B0604020202020204" pitchFamily="34" charset="0"/>
              </a:rPr>
              <a:t>– As use-cases for technology-dependant services evolve, security doesn’t always catch up on time. Financial crime and fraud has a wider platform to play in, and Fintech players are increasingly addressing this market</a:t>
            </a:r>
          </a:p>
          <a:p>
            <a:pPr marL="625475" lvl="1" indent="-258763" fontAlgn="ctr">
              <a:buClr>
                <a:srgbClr val="A6192E"/>
              </a:buClr>
              <a:buSzPct val="100000"/>
              <a:buFont typeface="+mj-lt"/>
              <a:buAutoNum type="alphaLcParenR"/>
            </a:pPr>
            <a:r>
              <a:rPr lang="en-CA" sz="1100" dirty="0">
                <a:latin typeface="Arial" panose="020B0604020202020204" pitchFamily="34" charset="0"/>
                <a:cs typeface="Arial" panose="020B0604020202020204" pitchFamily="34" charset="0"/>
              </a:rPr>
              <a:t>Fintech players have also focused and done very well in </a:t>
            </a:r>
            <a:r>
              <a:rPr lang="en-CA" sz="1100" b="1" dirty="0">
                <a:latin typeface="Arial" panose="020B0604020202020204" pitchFamily="34" charset="0"/>
                <a:cs typeface="Arial" panose="020B0604020202020204" pitchFamily="34" charset="0"/>
              </a:rPr>
              <a:t>eCommerce </a:t>
            </a:r>
            <a:r>
              <a:rPr lang="en-CA" sz="1100" dirty="0">
                <a:latin typeface="Arial" panose="020B0604020202020204" pitchFamily="34" charset="0"/>
                <a:cs typeface="Arial" panose="020B0604020202020204" pitchFamily="34" charset="0"/>
              </a:rPr>
              <a:t>and </a:t>
            </a:r>
            <a:r>
              <a:rPr lang="en-CA" sz="1100" b="1" dirty="0">
                <a:latin typeface="Arial" panose="020B0604020202020204" pitchFamily="34" charset="0"/>
                <a:cs typeface="Arial" panose="020B0604020202020204" pitchFamily="34" charset="0"/>
              </a:rPr>
              <a:t>Cryptocurrencies </a:t>
            </a:r>
          </a:p>
          <a:p>
            <a:pPr marL="349364" indent="-349364" fontAlgn="ctr">
              <a:spcBef>
                <a:spcPts val="600"/>
              </a:spcBef>
              <a:buClr>
                <a:srgbClr val="A6192E"/>
              </a:buClr>
              <a:buSzPct val="100000"/>
              <a:buFont typeface="+mj-lt"/>
              <a:buAutoNum type="arabicPeriod"/>
            </a:pPr>
            <a:r>
              <a:rPr lang="en-CA" dirty="0">
                <a:latin typeface="Arial" panose="020B0604020202020204" pitchFamily="34" charset="0"/>
                <a:cs typeface="Arial" panose="020B0604020202020204" pitchFamily="34" charset="0"/>
              </a:rPr>
              <a:t>They leverage Big Data and analytics where most traditional financial institutions largely still depend on legacy systems</a:t>
            </a:r>
          </a:p>
          <a:p>
            <a:pPr marL="349364" indent="-349364" fontAlgn="ctr">
              <a:spcBef>
                <a:spcPts val="600"/>
              </a:spcBef>
              <a:buClr>
                <a:srgbClr val="A6192E"/>
              </a:buClr>
              <a:buSzPct val="100000"/>
              <a:buFont typeface="+mj-lt"/>
              <a:buAutoNum type="arabicPeriod"/>
            </a:pPr>
            <a:r>
              <a:rPr lang="en-CA" dirty="0">
                <a:latin typeface="Arial" panose="020B0604020202020204" pitchFamily="34" charset="0"/>
                <a:cs typeface="Arial" panose="020B0604020202020204" pitchFamily="34" charset="0"/>
              </a:rPr>
              <a:t>Fundamentally, Fintech innovations are technological innovations that can have uses far beyond the financial sphere</a:t>
            </a:r>
          </a:p>
        </p:txBody>
      </p:sp>
      <p:sp>
        <p:nvSpPr>
          <p:cNvPr id="4" name="Slide Number Placeholder 3"/>
          <p:cNvSpPr>
            <a:spLocks noGrp="1"/>
          </p:cNvSpPr>
          <p:nvPr>
            <p:ph type="sldNum" sz="quarter" idx="10"/>
          </p:nvPr>
        </p:nvSpPr>
        <p:spPr/>
        <p:txBody>
          <a:bodyPr/>
          <a:lstStyle/>
          <a:p>
            <a:fld id="{3B77EEAB-4961-6044-B248-3276AD095A71}" type="slidenum">
              <a:rPr lang="en-CA" smtClean="0"/>
              <a:t>8</a:t>
            </a:fld>
            <a:endParaRPr lang="en-CA" dirty="0"/>
          </a:p>
        </p:txBody>
      </p:sp>
    </p:spTree>
    <p:extLst>
      <p:ext uri="{BB962C8B-B14F-4D97-AF65-F5344CB8AC3E}">
        <p14:creationId xmlns:p14="http://schemas.microsoft.com/office/powerpoint/2010/main" val="417979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5212"/>
          </a:xfrm>
        </p:spPr>
        <p:txBody>
          <a:bodyPr/>
          <a:lstStyle/>
          <a:p>
            <a:pPr marL="349364" indent="-349364" fontAlgn="ctr">
              <a:buClr>
                <a:srgbClr val="A6192E"/>
              </a:buClr>
              <a:buSzPct val="100000"/>
              <a:buFont typeface="+mj-lt"/>
              <a:buAutoNum type="arabicPeriod"/>
            </a:pPr>
            <a:r>
              <a:rPr lang="en-CA" dirty="0"/>
              <a:t>Technologies created for one solution are finding new use </a:t>
            </a:r>
            <a:r>
              <a:rPr lang="en-CA" dirty="0" smtClean="0"/>
              <a:t>cases:</a:t>
            </a:r>
            <a:r>
              <a:rPr lang="en-CA" dirty="0"/>
              <a:t> </a:t>
            </a:r>
            <a:r>
              <a:rPr lang="en-CA" dirty="0" smtClean="0"/>
              <a:t>Example </a:t>
            </a:r>
            <a:r>
              <a:rPr lang="en-CA" b="1" dirty="0" smtClean="0"/>
              <a:t>(source: Forbes; The Observer)</a:t>
            </a:r>
            <a:r>
              <a:rPr lang="en-CA" dirty="0"/>
              <a:t> </a:t>
            </a:r>
            <a:r>
              <a:rPr lang="en-CA" b="1" dirty="0" smtClean="0"/>
              <a:t>Bitcoin:</a:t>
            </a:r>
            <a:r>
              <a:rPr lang="en-CA" b="1" baseline="0" dirty="0" smtClean="0"/>
              <a:t> </a:t>
            </a:r>
          </a:p>
          <a:p>
            <a:pPr marL="823734" lvl="1" indent="-349364" fontAlgn="ctr">
              <a:buClr>
                <a:srgbClr val="A6192E"/>
              </a:buClr>
              <a:buSzPct val="100000"/>
              <a:buFont typeface="+mj-lt"/>
              <a:buAutoNum type="romanLcPeriod"/>
            </a:pPr>
            <a:r>
              <a:rPr lang="en-CA" baseline="0" dirty="0" smtClean="0"/>
              <a:t>In 2012, a new </a:t>
            </a:r>
            <a:r>
              <a:rPr lang="en-CA" dirty="0" smtClean="0"/>
              <a:t>digital currency; </a:t>
            </a:r>
            <a:r>
              <a:rPr lang="en-CA" baseline="0" dirty="0" smtClean="0"/>
              <a:t>Borderless (not based on any national currency);</a:t>
            </a:r>
            <a:r>
              <a:rPr lang="en-CA" dirty="0" smtClean="0"/>
              <a:t> </a:t>
            </a:r>
            <a:r>
              <a:rPr lang="en-CA" baseline="0" dirty="0" smtClean="0"/>
              <a:t>Run by software, not political </a:t>
            </a:r>
            <a:r>
              <a:rPr lang="en-CA" dirty="0"/>
              <a:t>rules; Highly democratic: ability to trade and transact anywhere in the world </a:t>
            </a:r>
            <a:r>
              <a:rPr lang="en-CA" dirty="0" smtClean="0"/>
              <a:t>anytime</a:t>
            </a:r>
            <a:endParaRPr lang="en-CA" baseline="0" dirty="0" smtClean="0"/>
          </a:p>
          <a:p>
            <a:pPr marL="823734" lvl="1" indent="-349364" fontAlgn="ctr">
              <a:buClr>
                <a:srgbClr val="A6192E"/>
              </a:buClr>
              <a:buSzPct val="100000"/>
              <a:buFont typeface="+mj-lt"/>
              <a:buAutoNum type="romanLcPeriod"/>
            </a:pPr>
            <a:r>
              <a:rPr lang="en-CA" baseline="0" dirty="0" smtClean="0"/>
              <a:t>Was met with much scepticism</a:t>
            </a:r>
          </a:p>
          <a:p>
            <a:pPr marL="823734" lvl="1" indent="-349364" fontAlgn="ctr">
              <a:buClr>
                <a:srgbClr val="A6192E"/>
              </a:buClr>
              <a:buSzPct val="100000"/>
              <a:buFont typeface="+mj-lt"/>
              <a:buAutoNum type="romanLcPeriod"/>
            </a:pPr>
            <a:r>
              <a:rPr lang="en-CA" baseline="0" dirty="0" smtClean="0"/>
              <a:t>In the early days of the company the b</a:t>
            </a:r>
            <a:r>
              <a:rPr lang="en-CA" dirty="0" smtClean="0"/>
              <a:t>lack market heard about cryptocurrencies mainly because they was decentralized (Bitcoin</a:t>
            </a:r>
            <a:r>
              <a:rPr lang="en-CA" baseline="0" dirty="0" smtClean="0"/>
              <a:t> is stored across peoples’ own computers)</a:t>
            </a:r>
            <a:endParaRPr lang="en-CA" dirty="0" smtClean="0"/>
          </a:p>
          <a:p>
            <a:pPr marL="823734" lvl="1" indent="-349364" fontAlgn="ctr">
              <a:buClr>
                <a:srgbClr val="A6192E"/>
              </a:buClr>
              <a:buSzPct val="100000"/>
              <a:buFont typeface="+mj-lt"/>
              <a:buAutoNum type="romanLcPeriod"/>
            </a:pPr>
            <a:r>
              <a:rPr lang="en-CA" baseline="0" dirty="0" smtClean="0"/>
              <a:t>Most interesting is the software behind Bitcoin: Blockchain technology</a:t>
            </a:r>
          </a:p>
          <a:p>
            <a:pPr marL="823734" lvl="1" indent="-349364" fontAlgn="ctr">
              <a:buClr>
                <a:srgbClr val="A6192E"/>
              </a:buClr>
              <a:buSzPct val="100000"/>
              <a:buFont typeface="+mj-lt"/>
              <a:buAutoNum type="romanLcPeriod"/>
            </a:pPr>
            <a:r>
              <a:rPr lang="en-CA" baseline="0" dirty="0" smtClean="0"/>
              <a:t>The technology is essentially the way information is tracked and managed</a:t>
            </a:r>
          </a:p>
          <a:p>
            <a:pPr marL="823734" lvl="1" indent="-349364" fontAlgn="ctr">
              <a:buClr>
                <a:srgbClr val="A6192E"/>
              </a:buClr>
              <a:buSzPct val="100000"/>
              <a:buFont typeface="+mj-lt"/>
              <a:buAutoNum type="romanLcPeriod"/>
            </a:pPr>
            <a:r>
              <a:rPr lang="en-CA" baseline="0" dirty="0" smtClean="0"/>
              <a:t>Entrepreneurs can imagine endless set of use-cases for this,</a:t>
            </a:r>
            <a:r>
              <a:rPr lang="en-CA" dirty="0" smtClean="0"/>
              <a:t> some being: </a:t>
            </a:r>
            <a:endParaRPr lang="en-CA" baseline="0" dirty="0" smtClean="0"/>
          </a:p>
          <a:p>
            <a:pPr marL="1280800" lvl="2" indent="-349364" fontAlgn="ctr">
              <a:buClr>
                <a:srgbClr val="A6192E"/>
              </a:buClr>
              <a:buSzPct val="100000"/>
              <a:buFont typeface="+mj-lt"/>
              <a:buAutoNum type="romanLcPeriod"/>
            </a:pPr>
            <a:r>
              <a:rPr lang="en-CA" b="1" baseline="0" dirty="0" smtClean="0"/>
              <a:t>Automotive: </a:t>
            </a:r>
            <a:r>
              <a:rPr lang="en-CA" baseline="0" dirty="0" smtClean="0"/>
              <a:t>Consumers can use the blockchain to manage fractional ownership in autonomous cars</a:t>
            </a:r>
          </a:p>
          <a:p>
            <a:pPr marL="1280800" lvl="2" indent="-349364" fontAlgn="ctr">
              <a:buClr>
                <a:srgbClr val="A6192E"/>
              </a:buClr>
              <a:buSzPct val="100000"/>
              <a:buFont typeface="+mj-lt"/>
              <a:buAutoNum type="romanLcPeriod"/>
            </a:pPr>
            <a:r>
              <a:rPr lang="en-CA" b="1" baseline="0" dirty="0" smtClean="0"/>
              <a:t>Financial services:</a:t>
            </a:r>
            <a:r>
              <a:rPr lang="en-CA" baseline="0" dirty="0" smtClean="0"/>
              <a:t> Faster, cheaper settlements could save billions of dollars from transaction costs while improving transparency</a:t>
            </a:r>
          </a:p>
          <a:p>
            <a:pPr marL="1280800" lvl="2" indent="-349364" fontAlgn="ctr">
              <a:buClr>
                <a:srgbClr val="A6192E"/>
              </a:buClr>
              <a:buSzPct val="100000"/>
              <a:buFont typeface="+mj-lt"/>
              <a:buAutoNum type="romanLcPeriod"/>
            </a:pPr>
            <a:r>
              <a:rPr lang="en-CA" b="1" baseline="0" dirty="0" smtClean="0"/>
              <a:t>Healthcare:</a:t>
            </a:r>
            <a:r>
              <a:rPr lang="en-CA" baseline="0" dirty="0" smtClean="0"/>
              <a:t> Patients’ encrypted health information could be shared with multiple providers without the risk of privacy breaches</a:t>
            </a:r>
          </a:p>
          <a:p>
            <a:pPr marL="1280800" lvl="2" indent="-349364" fontAlgn="ctr">
              <a:buClr>
                <a:srgbClr val="A6192E"/>
              </a:buClr>
              <a:buSzPct val="100000"/>
              <a:buFont typeface="+mj-lt"/>
              <a:buAutoNum type="romanLcPeriod"/>
            </a:pPr>
            <a:r>
              <a:rPr lang="en-CA" b="1" baseline="0" dirty="0" smtClean="0"/>
              <a:t>Voting:</a:t>
            </a:r>
            <a:r>
              <a:rPr lang="en-CA" baseline="0" dirty="0" smtClean="0"/>
              <a:t> Creating a digital passport that could ultimately allow us to vote in federal elections via our smartphones</a:t>
            </a:r>
          </a:p>
          <a:p>
            <a:pPr marL="366601" indent="-349364" fontAlgn="ctr">
              <a:buClr>
                <a:srgbClr val="A6192E"/>
              </a:buClr>
              <a:buSzPct val="100000"/>
              <a:buFont typeface="+mj-lt"/>
              <a:buAutoNum type="arabicPeriod"/>
            </a:pPr>
            <a:r>
              <a:rPr lang="en-CA" sz="1100" b="0" dirty="0" smtClean="0"/>
              <a:t>(</a:t>
            </a:r>
            <a:r>
              <a:rPr lang="en-CA" sz="1100" b="0" i="1" dirty="0" smtClean="0"/>
              <a:t>Optional 2</a:t>
            </a:r>
            <a:r>
              <a:rPr lang="en-CA" sz="1100" b="0" i="1" baseline="30000" dirty="0" smtClean="0"/>
              <a:t>nd</a:t>
            </a:r>
            <a:r>
              <a:rPr lang="en-CA" sz="1100" b="0" i="1" dirty="0" smtClean="0"/>
              <a:t> example</a:t>
            </a:r>
            <a:r>
              <a:rPr lang="en-CA" sz="1100" b="0" dirty="0" smtClean="0"/>
              <a:t>) Sweden, for example is planning </a:t>
            </a:r>
            <a:r>
              <a:rPr lang="en-CA" sz="1100" dirty="0" smtClean="0"/>
              <a:t>to place real estate transactions on the blockchain once a buyer and seller agree on a deal and a contract is made. From there, all parties involved in the transactions — banks, government, brokers, buyers, and sellers — are able to track the progress of the agreement once it is completed, enabling instantaneous confirmation of valid transactions with the utmost levels of security and integrity</a:t>
            </a:r>
          </a:p>
        </p:txBody>
      </p:sp>
      <p:sp>
        <p:nvSpPr>
          <p:cNvPr id="4" name="Slide Number Placeholder 3"/>
          <p:cNvSpPr>
            <a:spLocks noGrp="1"/>
          </p:cNvSpPr>
          <p:nvPr>
            <p:ph type="sldNum" sz="quarter" idx="10"/>
          </p:nvPr>
        </p:nvSpPr>
        <p:spPr/>
        <p:txBody>
          <a:bodyPr/>
          <a:lstStyle/>
          <a:p>
            <a:fld id="{3B77EEAB-4961-6044-B248-3276AD095A71}" type="slidenum">
              <a:rPr lang="en-CA" smtClean="0"/>
              <a:t>9</a:t>
            </a:fld>
            <a:endParaRPr lang="en-CA" dirty="0"/>
          </a:p>
        </p:txBody>
      </p:sp>
    </p:spTree>
    <p:extLst>
      <p:ext uri="{BB962C8B-B14F-4D97-AF65-F5344CB8AC3E}">
        <p14:creationId xmlns:p14="http://schemas.microsoft.com/office/powerpoint/2010/main" val="417979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Red">
    <p:spTree>
      <p:nvGrpSpPr>
        <p:cNvPr id="1" name=""/>
        <p:cNvGrpSpPr/>
        <p:nvPr/>
      </p:nvGrpSpPr>
      <p:grpSpPr>
        <a:xfrm>
          <a:off x="0" y="0"/>
          <a:ext cx="0" cy="0"/>
          <a:chOff x="0" y="0"/>
          <a:chExt cx="0" cy="0"/>
        </a:xfrm>
      </p:grpSpPr>
      <p:grpSp>
        <p:nvGrpSpPr>
          <p:cNvPr id="27" name="Group 26"/>
          <p:cNvGrpSpPr/>
          <p:nvPr userDrawn="1"/>
        </p:nvGrpSpPr>
        <p:grpSpPr>
          <a:xfrm>
            <a:off x="0" y="0"/>
            <a:ext cx="9144000" cy="6858000"/>
            <a:chOff x="0" y="0"/>
            <a:chExt cx="9144000" cy="6858000"/>
          </a:xfrm>
        </p:grpSpPr>
        <p:sp>
          <p:nvSpPr>
            <p:cNvPr id="48" name="Freeform 9"/>
            <p:cNvSpPr>
              <a:spLocks/>
            </p:cNvSpPr>
            <p:nvPr userDrawn="1"/>
          </p:nvSpPr>
          <p:spPr bwMode="auto">
            <a:xfrm>
              <a:off x="0" y="0"/>
              <a:ext cx="4572000" cy="6858000"/>
            </a:xfrm>
            <a:custGeom>
              <a:avLst/>
              <a:gdLst>
                <a:gd name="T0" fmla="*/ 1920 w 1920"/>
                <a:gd name="T1" fmla="*/ 2880 h 2880"/>
                <a:gd name="T2" fmla="*/ 1920 w 1920"/>
                <a:gd name="T3" fmla="*/ 0 h 2880"/>
                <a:gd name="T4" fmla="*/ 1175 w 1920"/>
                <a:gd name="T5" fmla="*/ 0 h 2880"/>
                <a:gd name="T6" fmla="*/ 1175 w 1920"/>
                <a:gd name="T7" fmla="*/ 832 h 2880"/>
                <a:gd name="T8" fmla="*/ 1015 w 1920"/>
                <a:gd name="T9" fmla="*/ 992 h 2880"/>
                <a:gd name="T10" fmla="*/ 946 w 1920"/>
                <a:gd name="T11" fmla="*/ 976 h 2880"/>
                <a:gd name="T12" fmla="*/ 0 w 1920"/>
                <a:gd name="T13" fmla="*/ 535 h 2880"/>
                <a:gd name="T14" fmla="*/ 0 w 1920"/>
                <a:gd name="T15" fmla="*/ 2180 h 2880"/>
                <a:gd name="T16" fmla="*/ 267 w 1920"/>
                <a:gd name="T17" fmla="*/ 2304 h 2880"/>
                <a:gd name="T18" fmla="*/ 363 w 1920"/>
                <a:gd name="T19" fmla="*/ 2451 h 2880"/>
                <a:gd name="T20" fmla="*/ 314 w 1920"/>
                <a:gd name="T21" fmla="*/ 2566 h 2880"/>
                <a:gd name="T22" fmla="*/ 0 w 1920"/>
                <a:gd name="T23" fmla="*/ 2880 h 2880"/>
                <a:gd name="T24" fmla="*/ 0 w 1920"/>
                <a:gd name="T25" fmla="*/ 2880 h 2880"/>
                <a:gd name="T26" fmla="*/ 1920 w 1920"/>
                <a:gd name="T27"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2880">
                  <a:moveTo>
                    <a:pt x="1920" y="2880"/>
                  </a:moveTo>
                  <a:cubicBezTo>
                    <a:pt x="1920" y="0"/>
                    <a:pt x="1920" y="0"/>
                    <a:pt x="1920" y="0"/>
                  </a:cubicBezTo>
                  <a:cubicBezTo>
                    <a:pt x="1175" y="0"/>
                    <a:pt x="1175" y="0"/>
                    <a:pt x="1175" y="0"/>
                  </a:cubicBezTo>
                  <a:cubicBezTo>
                    <a:pt x="1175" y="832"/>
                    <a:pt x="1175" y="832"/>
                    <a:pt x="1175" y="832"/>
                  </a:cubicBezTo>
                  <a:cubicBezTo>
                    <a:pt x="1175" y="920"/>
                    <a:pt x="1103" y="992"/>
                    <a:pt x="1015" y="992"/>
                  </a:cubicBezTo>
                  <a:cubicBezTo>
                    <a:pt x="990" y="992"/>
                    <a:pt x="967" y="986"/>
                    <a:pt x="946" y="976"/>
                  </a:cubicBezTo>
                  <a:cubicBezTo>
                    <a:pt x="0" y="535"/>
                    <a:pt x="0" y="535"/>
                    <a:pt x="0" y="535"/>
                  </a:cubicBezTo>
                  <a:cubicBezTo>
                    <a:pt x="0" y="2180"/>
                    <a:pt x="0" y="2180"/>
                    <a:pt x="0" y="2180"/>
                  </a:cubicBezTo>
                  <a:cubicBezTo>
                    <a:pt x="267" y="2304"/>
                    <a:pt x="267" y="2304"/>
                    <a:pt x="267" y="2304"/>
                  </a:cubicBezTo>
                  <a:cubicBezTo>
                    <a:pt x="323" y="2330"/>
                    <a:pt x="363" y="2385"/>
                    <a:pt x="363" y="2451"/>
                  </a:cubicBezTo>
                  <a:cubicBezTo>
                    <a:pt x="363" y="2496"/>
                    <a:pt x="344" y="2536"/>
                    <a:pt x="314" y="2566"/>
                  </a:cubicBezTo>
                  <a:cubicBezTo>
                    <a:pt x="0" y="2880"/>
                    <a:pt x="0" y="2880"/>
                    <a:pt x="0" y="2880"/>
                  </a:cubicBezTo>
                  <a:cubicBezTo>
                    <a:pt x="0" y="2880"/>
                    <a:pt x="0" y="2880"/>
                    <a:pt x="0" y="2880"/>
                  </a:cubicBezTo>
                  <a:lnTo>
                    <a:pt x="1920" y="2880"/>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51"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CA" noProof="0" dirty="0"/>
            </a:p>
          </p:txBody>
        </p:sp>
      </p:grpSp>
      <p:sp>
        <p:nvSpPr>
          <p:cNvPr id="2" name="Title 1"/>
          <p:cNvSpPr>
            <a:spLocks noGrp="1"/>
          </p:cNvSpPr>
          <p:nvPr userDrawn="1">
            <p:ph type="ctrTitle" hasCustomPrompt="1"/>
          </p:nvPr>
        </p:nvSpPr>
        <p:spPr>
          <a:xfrm>
            <a:off x="4735513" y="2342662"/>
            <a:ext cx="4056063" cy="1949667"/>
          </a:xfrm>
        </p:spPr>
        <p:txBody>
          <a:bodyPr lIns="0" tIns="0" rIns="0" bIns="0" anchor="b">
            <a:noAutofit/>
          </a:bodyPr>
          <a:lstStyle>
            <a:lvl1pPr algn="l">
              <a:defRPr sz="3600">
                <a:solidFill>
                  <a:schemeClr val="bg1"/>
                </a:solidFill>
              </a:defRPr>
            </a:lvl1pPr>
          </a:lstStyle>
          <a:p>
            <a:r>
              <a:rPr lang="en-CA" noProof="0" smtClean="0"/>
              <a:t>Click to edit </a:t>
            </a:r>
            <a:br>
              <a:rPr lang="en-CA" noProof="0" smtClean="0"/>
            </a:br>
            <a:r>
              <a:rPr lang="en-CA" noProof="0" smtClean="0"/>
              <a:t>Master title style</a:t>
            </a:r>
            <a:endParaRPr lang="en-CA" noProof="0"/>
          </a:p>
        </p:txBody>
      </p:sp>
      <p:sp>
        <p:nvSpPr>
          <p:cNvPr id="3" name="Subtitle 2"/>
          <p:cNvSpPr>
            <a:spLocks noGrp="1"/>
          </p:cNvSpPr>
          <p:nvPr userDrawn="1">
            <p:ph type="subTitle" idx="1" hasCustomPrompt="1"/>
          </p:nvPr>
        </p:nvSpPr>
        <p:spPr>
          <a:xfrm>
            <a:off x="4735513" y="4382238"/>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smtClean="0"/>
              <a:t>Click to edit </a:t>
            </a:r>
            <a:br>
              <a:rPr lang="en-CA" noProof="0" smtClean="0"/>
            </a:br>
            <a:r>
              <a:rPr lang="en-CA" noProof="0" smtClean="0"/>
              <a:t>Master subtitle style</a:t>
            </a:r>
            <a:endParaRPr lang="en-CA" noProof="0"/>
          </a:p>
        </p:txBody>
      </p:sp>
      <p:sp>
        <p:nvSpPr>
          <p:cNvPr id="9" name="Text Placeholder 8"/>
          <p:cNvSpPr>
            <a:spLocks noGrp="1"/>
          </p:cNvSpPr>
          <p:nvPr>
            <p:ph type="body" sz="quarter" idx="11" hasCustomPrompt="1"/>
          </p:nvPr>
        </p:nvSpPr>
        <p:spPr>
          <a:xfrm>
            <a:off x="4735513" y="5313363"/>
            <a:ext cx="3708400" cy="307975"/>
          </a:xfrm>
        </p:spPr>
        <p:txBody>
          <a:bodyPr/>
          <a:lstStyle>
            <a:lvl1pPr marL="0" indent="0">
              <a:buNone/>
              <a:defRPr sz="1400" b="0">
                <a:solidFill>
                  <a:srgbClr val="FFFFFF"/>
                </a:solidFill>
              </a:defRPr>
            </a:lvl1pPr>
          </a:lstStyle>
          <a:p>
            <a:pPr lvl="0"/>
            <a:r>
              <a:rPr lang="en-CA" noProof="0" smtClean="0"/>
              <a:t>Date</a:t>
            </a:r>
            <a:endParaRPr lang="en-CA" noProof="0"/>
          </a:p>
        </p:txBody>
      </p:sp>
      <p:grpSp>
        <p:nvGrpSpPr>
          <p:cNvPr id="8" name="Group 7"/>
          <p:cNvGrpSpPr/>
          <p:nvPr userDrawn="1"/>
        </p:nvGrpSpPr>
        <p:grpSpPr>
          <a:xfrm>
            <a:off x="7715251" y="357188"/>
            <a:ext cx="1076325" cy="566737"/>
            <a:chOff x="7715251" y="357188"/>
            <a:chExt cx="1076325" cy="566737"/>
          </a:xfrm>
        </p:grpSpPr>
        <p:grpSp>
          <p:nvGrpSpPr>
            <p:cNvPr id="10" name="Group 9"/>
            <p:cNvGrpSpPr/>
            <p:nvPr userDrawn="1"/>
          </p:nvGrpSpPr>
          <p:grpSpPr>
            <a:xfrm>
              <a:off x="7715251" y="561975"/>
              <a:ext cx="782638" cy="361950"/>
              <a:chOff x="7715251" y="561975"/>
              <a:chExt cx="782638" cy="361950"/>
            </a:xfrm>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11" name="Group 10"/>
            <p:cNvGrpSpPr/>
            <p:nvPr userDrawn="1"/>
          </p:nvGrpSpPr>
          <p:grpSpPr>
            <a:xfrm>
              <a:off x="8448676" y="357188"/>
              <a:ext cx="342900" cy="357188"/>
              <a:chOff x="8448676" y="357188"/>
              <a:chExt cx="342900" cy="357188"/>
            </a:xfrm>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1194507768"/>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Electric Blu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smtClean="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smtClean="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3585990852"/>
      </p:ext>
    </p:extLst>
  </p:cSld>
  <p:clrMapOvr>
    <a:masterClrMapping/>
  </p:clrMapOvr>
  <p:extLst mod="1">
    <p:ext uri="{DCECCB84-F9BA-43D5-87BE-67443E8EF086}">
      <p15:sldGuideLst xmlns="" xmlns:p15="http://schemas.microsoft.com/office/powerpoint/2012/main">
        <p15:guide id="1" orient="horz" pos="12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smtClean="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smtClean="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2885614199"/>
      </p:ext>
    </p:extLst>
  </p:cSld>
  <p:clrMapOvr>
    <a:masterClrMapping/>
  </p:clrMapOvr>
  <p:extLst mod="1">
    <p:ext uri="{DCECCB84-F9BA-43D5-87BE-67443E8EF086}">
      <p15:sldGuideLst xmlns="" xmlns:p15="http://schemas.microsoft.com/office/powerpoint/2012/main">
        <p15:guide id="1" orient="horz" pos="12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Orang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smtClean="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smtClean="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723726890"/>
      </p:ext>
    </p:extLst>
  </p:cSld>
  <p:clrMapOvr>
    <a:masterClrMapping/>
  </p:clrMapOvr>
  <p:extLst mod="1">
    <p:ext uri="{DCECCB84-F9BA-43D5-87BE-67443E8EF086}">
      <p15:sldGuideLst xmlns="" xmlns:p15="http://schemas.microsoft.com/office/powerpoint/2012/main">
        <p15:guide id="1" orient="horz" pos="12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Red">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0" y="0"/>
            <a:ext cx="4622800" cy="6858000"/>
          </a:xfrm>
          <a:custGeom>
            <a:avLst/>
            <a:gdLst/>
            <a:ahLst/>
            <a:cxnLst/>
            <a:rect l="l" t="t" r="r" b="b"/>
            <a:pathLst>
              <a:path w="4622800" h="6858000">
                <a:moveTo>
                  <a:pt x="0" y="0"/>
                </a:moveTo>
                <a:lnTo>
                  <a:pt x="1450430" y="0"/>
                </a:lnTo>
                <a:cubicBezTo>
                  <a:pt x="1450436" y="3"/>
                  <a:pt x="1454317" y="1809"/>
                  <a:pt x="4186957" y="1273969"/>
                </a:cubicBezTo>
                <a:cubicBezTo>
                  <a:pt x="4439413" y="1393031"/>
                  <a:pt x="4622800" y="1640681"/>
                  <a:pt x="4622800" y="1938338"/>
                </a:cubicBezTo>
                <a:cubicBezTo>
                  <a:pt x="4622800" y="2143125"/>
                  <a:pt x="4532297" y="2326481"/>
                  <a:pt x="4398924" y="2459831"/>
                </a:cubicBezTo>
                <a:cubicBezTo>
                  <a:pt x="4398924" y="2459831"/>
                  <a:pt x="4398924" y="2459831"/>
                  <a:pt x="0" y="6858000"/>
                </a:cubicBezTo>
                <a:close/>
              </a:path>
            </a:pathLst>
          </a:custGeom>
          <a:solidFill>
            <a:srgbClr val="DFDFE0"/>
          </a:solidFill>
        </p:spPr>
        <p:txBody>
          <a:bodyPr/>
          <a:lstStyle>
            <a:lvl1pPr>
              <a:defRPr sz="2200" b="0"/>
            </a:lvl1pPr>
          </a:lstStyle>
          <a:p>
            <a:r>
              <a:rPr lang="en-CA" noProof="0" dirty="0" smtClean="0"/>
              <a:t>To add an image to this shape, click on the placeholder icon below </a:t>
            </a:r>
          </a:p>
          <a:p>
            <a:r>
              <a:rPr lang="en-CA" noProof="0" dirty="0" smtClean="0"/>
              <a:t>Entrepreneur (Colour)</a:t>
            </a:r>
          </a:p>
          <a:p>
            <a:endParaRPr lang="en-CA" noProof="0" dirty="0" smtClean="0"/>
          </a:p>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smtClean="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smtClean="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
        <p:nvSpPr>
          <p:cNvPr id="15" name="Text Placeholder 7"/>
          <p:cNvSpPr>
            <a:spLocks noGrp="1"/>
          </p:cNvSpPr>
          <p:nvPr>
            <p:ph type="body" sz="quarter" idx="11" hasCustomPrompt="1"/>
          </p:nvPr>
        </p:nvSpPr>
        <p:spPr>
          <a:xfrm>
            <a:off x="531849" y="350100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258012583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2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Dark Blue">
    <p:spTree>
      <p:nvGrpSpPr>
        <p:cNvPr id="1" name=""/>
        <p:cNvGrpSpPr/>
        <p:nvPr/>
      </p:nvGrpSpPr>
      <p:grpSpPr>
        <a:xfrm>
          <a:off x="0" y="0"/>
          <a:ext cx="0" cy="0"/>
          <a:chOff x="0" y="0"/>
          <a:chExt cx="0" cy="0"/>
        </a:xfrm>
      </p:grpSpPr>
      <p:sp>
        <p:nvSpPr>
          <p:cNvPr id="12" name="Picture Placeholder 4"/>
          <p:cNvSpPr>
            <a:spLocks noGrp="1"/>
          </p:cNvSpPr>
          <p:nvPr>
            <p:ph type="pic" sz="quarter" idx="17" hasCustomPrompt="1"/>
          </p:nvPr>
        </p:nvSpPr>
        <p:spPr>
          <a:xfrm>
            <a:off x="0" y="0"/>
            <a:ext cx="4622800" cy="6858000"/>
          </a:xfrm>
          <a:custGeom>
            <a:avLst/>
            <a:gdLst/>
            <a:ahLst/>
            <a:cxnLst/>
            <a:rect l="l" t="t" r="r" b="b"/>
            <a:pathLst>
              <a:path w="4622800" h="6858000">
                <a:moveTo>
                  <a:pt x="0" y="0"/>
                </a:moveTo>
                <a:lnTo>
                  <a:pt x="1450430" y="0"/>
                </a:lnTo>
                <a:cubicBezTo>
                  <a:pt x="1450436" y="3"/>
                  <a:pt x="1454317" y="1809"/>
                  <a:pt x="4186957" y="1273969"/>
                </a:cubicBezTo>
                <a:cubicBezTo>
                  <a:pt x="4439413" y="1393031"/>
                  <a:pt x="4622800" y="1640681"/>
                  <a:pt x="4622800" y="1938338"/>
                </a:cubicBezTo>
                <a:cubicBezTo>
                  <a:pt x="4622800" y="2143125"/>
                  <a:pt x="4532297" y="2326481"/>
                  <a:pt x="4398924" y="2459831"/>
                </a:cubicBezTo>
                <a:cubicBezTo>
                  <a:pt x="4398924" y="2459831"/>
                  <a:pt x="4398924" y="2459831"/>
                  <a:pt x="0" y="6858000"/>
                </a:cubicBezTo>
                <a:close/>
              </a:path>
            </a:pathLst>
          </a:custGeom>
          <a:solidFill>
            <a:srgbClr val="DFDFE0"/>
          </a:solidFill>
        </p:spPr>
        <p:txBody>
          <a:bodyPr/>
          <a:lstStyle>
            <a:lvl1pPr>
              <a:defRPr sz="2200" b="0"/>
            </a:lvl1pPr>
          </a:lstStyle>
          <a:p>
            <a:r>
              <a:rPr lang="en-CA" noProof="0" dirty="0" smtClean="0"/>
              <a:t>To add an image to this shape, click on the placeholder icon below </a:t>
            </a:r>
          </a:p>
          <a:p>
            <a:r>
              <a:rPr lang="en-CA" noProof="0" dirty="0" smtClean="0"/>
              <a:t>Entrepreneur (Colour)</a:t>
            </a:r>
          </a:p>
          <a:p>
            <a:endParaRPr lang="en-CA" noProof="0" dirty="0" smtClean="0"/>
          </a:p>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smtClean="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smtClean="0"/>
              <a:t>00.</a:t>
            </a:r>
          </a:p>
        </p:txBody>
      </p:sp>
      <p:sp>
        <p:nvSpPr>
          <p:cNvPr id="14" name="TextBox 13"/>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
        <p:nvSpPr>
          <p:cNvPr id="15" name="Text Placeholder 7"/>
          <p:cNvSpPr>
            <a:spLocks noGrp="1"/>
          </p:cNvSpPr>
          <p:nvPr>
            <p:ph type="body" sz="quarter" idx="11" hasCustomPrompt="1"/>
          </p:nvPr>
        </p:nvSpPr>
        <p:spPr>
          <a:xfrm>
            <a:off x="531849" y="350100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42791412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2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6" y="1633537"/>
            <a:ext cx="8434388" cy="4516495"/>
          </a:xfrm>
          <a:prstGeom prst="rect">
            <a:avLst/>
          </a:prstGeo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Title 3"/>
          <p:cNvSpPr>
            <a:spLocks noGrp="1"/>
          </p:cNvSpPr>
          <p:nvPr>
            <p:ph type="title"/>
          </p:nvPr>
        </p:nvSpPr>
        <p:spPr/>
        <p:txBody>
          <a:bodyPr/>
          <a:lstStyle/>
          <a:p>
            <a:r>
              <a:rPr lang="fr-CA" smtClean="0"/>
              <a:t>Click to edit Master title style</a:t>
            </a:r>
            <a:endParaRPr lang="en-CA"/>
          </a:p>
        </p:txBody>
      </p:sp>
      <p:sp>
        <p:nvSpPr>
          <p:cNvPr id="5" name="Footer Placeholder 4"/>
          <p:cNvSpPr>
            <a:spLocks noGrp="1"/>
          </p:cNvSpPr>
          <p:nvPr>
            <p:ph type="ftr" sz="quarter" idx="10"/>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5435520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16" y="1991242"/>
            <a:ext cx="8434388" cy="4153972"/>
          </a:xfrm>
          <a:prstGeom prst="rect">
            <a:avLst/>
          </a:prstGeo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2" name="Text Placeholder 4"/>
          <p:cNvSpPr>
            <a:spLocks noGrp="1"/>
          </p:cNvSpPr>
          <p:nvPr>
            <p:ph type="body" sz="quarter" idx="13"/>
          </p:nvPr>
        </p:nvSpPr>
        <p:spPr>
          <a:xfrm>
            <a:off x="350816" y="1413274"/>
            <a:ext cx="8424000" cy="457200"/>
          </a:xfrm>
        </p:spPr>
        <p:txBody>
          <a:bodyPr/>
          <a:lstStyle>
            <a:lvl1pPr marL="0" indent="0">
              <a:buNone/>
              <a:defRPr b="0">
                <a:solidFill>
                  <a:srgbClr val="0072CE"/>
                </a:solidFill>
              </a:defRPr>
            </a:lvl1pPr>
          </a:lstStyle>
          <a:p>
            <a:pPr lvl="0"/>
            <a:r>
              <a:rPr lang="en-CA" noProof="0" dirty="0" smtClean="0"/>
              <a:t>Click to edit Master text styles</a:t>
            </a:r>
          </a:p>
        </p:txBody>
      </p:sp>
      <p:sp>
        <p:nvSpPr>
          <p:cNvPr id="4" name="Title 3"/>
          <p:cNvSpPr>
            <a:spLocks noGrp="1"/>
          </p:cNvSpPr>
          <p:nvPr>
            <p:ph type="title"/>
          </p:nvPr>
        </p:nvSpPr>
        <p:spPr/>
        <p:txBody>
          <a:bodyPr/>
          <a:lstStyle/>
          <a:p>
            <a:r>
              <a:rPr lang="fr-CA" smtClean="0"/>
              <a:t>Click to edit Master title style</a:t>
            </a:r>
            <a:endParaRPr lang="en-CA"/>
          </a:p>
        </p:txBody>
      </p:sp>
      <p:sp>
        <p:nvSpPr>
          <p:cNvPr id="5" name="Footer Placeholder 4"/>
          <p:cNvSpPr>
            <a:spLocks noGrp="1"/>
          </p:cNvSpPr>
          <p:nvPr>
            <p:ph type="ftr" sz="quarter" idx="14"/>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984859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6" y="1650336"/>
            <a:ext cx="4036431" cy="4494877"/>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Content Placeholder 3"/>
          <p:cNvSpPr>
            <a:spLocks noGrp="1"/>
          </p:cNvSpPr>
          <p:nvPr>
            <p:ph sz="half" idx="2"/>
          </p:nvPr>
        </p:nvSpPr>
        <p:spPr>
          <a:xfrm>
            <a:off x="4751389" y="1650336"/>
            <a:ext cx="4035426" cy="4494877"/>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itle 4"/>
          <p:cNvSpPr>
            <a:spLocks noGrp="1"/>
          </p:cNvSpPr>
          <p:nvPr>
            <p:ph type="title"/>
          </p:nvPr>
        </p:nvSpPr>
        <p:spPr/>
        <p:txBody>
          <a:bodyPr/>
          <a:lstStyle/>
          <a:p>
            <a:r>
              <a:rPr lang="fr-CA" smtClean="0"/>
              <a:t>Click to edit Master title style</a:t>
            </a:r>
            <a:endParaRPr lang="en-CA"/>
          </a:p>
        </p:txBody>
      </p:sp>
      <p:sp>
        <p:nvSpPr>
          <p:cNvPr id="6" name="Footer Placeholder 5"/>
          <p:cNvSpPr>
            <a:spLocks noGrp="1"/>
          </p:cNvSpPr>
          <p:nvPr>
            <p:ph type="ftr" sz="quarter" idx="10"/>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83010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6" y="1990800"/>
            <a:ext cx="4036431" cy="415440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Content Placeholder 3"/>
          <p:cNvSpPr>
            <a:spLocks noGrp="1"/>
          </p:cNvSpPr>
          <p:nvPr>
            <p:ph sz="half" idx="2"/>
          </p:nvPr>
        </p:nvSpPr>
        <p:spPr>
          <a:xfrm>
            <a:off x="4751388" y="1990800"/>
            <a:ext cx="4035425" cy="415440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11" name="Text Placeholder 4"/>
          <p:cNvSpPr>
            <a:spLocks noGrp="1"/>
          </p:cNvSpPr>
          <p:nvPr>
            <p:ph type="body" sz="quarter" idx="13"/>
          </p:nvPr>
        </p:nvSpPr>
        <p:spPr>
          <a:xfrm>
            <a:off x="350816" y="1413274"/>
            <a:ext cx="8424000" cy="457200"/>
          </a:xfrm>
        </p:spPr>
        <p:txBody>
          <a:bodyPr/>
          <a:lstStyle>
            <a:lvl1pPr marL="0" indent="0">
              <a:buNone/>
              <a:defRPr b="0">
                <a:solidFill>
                  <a:srgbClr val="0072CE"/>
                </a:solidFill>
              </a:defRPr>
            </a:lvl1pPr>
          </a:lstStyle>
          <a:p>
            <a:pPr lvl="0"/>
            <a:r>
              <a:rPr lang="en-CA" noProof="0" dirty="0" smtClean="0"/>
              <a:t>Click to edit Master text styles</a:t>
            </a:r>
          </a:p>
        </p:txBody>
      </p:sp>
      <p:sp>
        <p:nvSpPr>
          <p:cNvPr id="5" name="Title 4"/>
          <p:cNvSpPr>
            <a:spLocks noGrp="1"/>
          </p:cNvSpPr>
          <p:nvPr>
            <p:ph type="title"/>
          </p:nvPr>
        </p:nvSpPr>
        <p:spPr/>
        <p:txBody>
          <a:bodyPr/>
          <a:lstStyle/>
          <a:p>
            <a:r>
              <a:rPr lang="fr-CA" smtClean="0"/>
              <a:t>Click to edit Master title style</a:t>
            </a:r>
            <a:endParaRPr lang="en-CA"/>
          </a:p>
        </p:txBody>
      </p:sp>
      <p:sp>
        <p:nvSpPr>
          <p:cNvPr id="6" name="Footer Placeholder 5"/>
          <p:cNvSpPr>
            <a:spLocks noGrp="1"/>
          </p:cNvSpPr>
          <p:nvPr>
            <p:ph type="ftr" sz="quarter" idx="14"/>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525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352426"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cxnSp>
        <p:nvCxnSpPr>
          <p:cNvPr id="14" name="Straight Connector 13"/>
          <p:cNvCxnSpPr/>
          <p:nvPr userDrawn="1"/>
        </p:nvCxnSpPr>
        <p:spPr>
          <a:xfrm>
            <a:off x="350816"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204565"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56893"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3"/>
          </p:nvPr>
        </p:nvSpPr>
        <p:spPr>
          <a:xfrm>
            <a:off x="3207052"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9" name="Content Placeholder 2"/>
          <p:cNvSpPr>
            <a:spLocks noGrp="1"/>
          </p:cNvSpPr>
          <p:nvPr>
            <p:ph sz="half" idx="14"/>
          </p:nvPr>
        </p:nvSpPr>
        <p:spPr>
          <a:xfrm>
            <a:off x="6064652"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5" name="Footer Placeholder 4"/>
          <p:cNvSpPr>
            <a:spLocks noGrp="1"/>
          </p:cNvSpPr>
          <p:nvPr>
            <p:ph type="ftr" sz="quarter" idx="15"/>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67298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Colours">
    <p:spTree>
      <p:nvGrpSpPr>
        <p:cNvPr id="1" name=""/>
        <p:cNvGrpSpPr/>
        <p:nvPr/>
      </p:nvGrpSpPr>
      <p:grpSpPr>
        <a:xfrm>
          <a:off x="0" y="0"/>
          <a:ext cx="0" cy="0"/>
          <a:chOff x="0" y="0"/>
          <a:chExt cx="0" cy="0"/>
        </a:xfrm>
      </p:grpSpPr>
      <p:grpSp>
        <p:nvGrpSpPr>
          <p:cNvPr id="7" name="Groupe 6"/>
          <p:cNvGrpSpPr/>
          <p:nvPr userDrawn="1"/>
        </p:nvGrpSpPr>
        <p:grpSpPr>
          <a:xfrm>
            <a:off x="0" y="0"/>
            <a:ext cx="9144000" cy="6858000"/>
            <a:chOff x="0" y="0"/>
            <a:chExt cx="9144000" cy="685800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n>
                  <a:noFill/>
                </a:ln>
                <a:solidFill>
                  <a:srgbClr val="D9D9D6"/>
                </a:solidFill>
              </a:endParaRPr>
            </a:p>
          </p:txBody>
        </p:sp>
        <p:sp>
          <p:nvSpPr>
            <p:cNvPr id="18" name="Freeform 5"/>
            <p:cNvSpPr>
              <a:spLocks/>
            </p:cNvSpPr>
            <p:nvPr userDrawn="1"/>
          </p:nvSpPr>
          <p:spPr bwMode="auto">
            <a:xfrm>
              <a:off x="8280400" y="5191125"/>
              <a:ext cx="863600" cy="1666875"/>
            </a:xfrm>
            <a:custGeom>
              <a:avLst/>
              <a:gdLst>
                <a:gd name="T0" fmla="*/ 15 w 363"/>
                <a:gd name="T1" fmla="*/ 202 h 700"/>
                <a:gd name="T2" fmla="*/ 11 w 363"/>
                <a:gd name="T3" fmla="*/ 213 h 700"/>
                <a:gd name="T4" fmla="*/ 4 w 363"/>
                <a:gd name="T5" fmla="*/ 235 h 700"/>
                <a:gd name="T6" fmla="*/ 0 w 363"/>
                <a:gd name="T7" fmla="*/ 271 h 700"/>
                <a:gd name="T8" fmla="*/ 49 w 363"/>
                <a:gd name="T9" fmla="*/ 386 h 700"/>
                <a:gd name="T10" fmla="*/ 363 w 363"/>
                <a:gd name="T11" fmla="*/ 700 h 700"/>
                <a:gd name="T12" fmla="*/ 363 w 363"/>
                <a:gd name="T13" fmla="*/ 0 h 700"/>
                <a:gd name="T14" fmla="*/ 96 w 363"/>
                <a:gd name="T15" fmla="*/ 124 h 700"/>
                <a:gd name="T16" fmla="*/ 15 w 363"/>
                <a:gd name="T17" fmla="*/ 20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700">
                  <a:moveTo>
                    <a:pt x="15" y="202"/>
                  </a:moveTo>
                  <a:cubicBezTo>
                    <a:pt x="14" y="206"/>
                    <a:pt x="12" y="209"/>
                    <a:pt x="11" y="213"/>
                  </a:cubicBezTo>
                  <a:cubicBezTo>
                    <a:pt x="8" y="220"/>
                    <a:pt x="6" y="227"/>
                    <a:pt x="4" y="235"/>
                  </a:cubicBezTo>
                  <a:cubicBezTo>
                    <a:pt x="1" y="246"/>
                    <a:pt x="0" y="258"/>
                    <a:pt x="0" y="271"/>
                  </a:cubicBezTo>
                  <a:cubicBezTo>
                    <a:pt x="0" y="316"/>
                    <a:pt x="19" y="356"/>
                    <a:pt x="49" y="386"/>
                  </a:cubicBezTo>
                  <a:cubicBezTo>
                    <a:pt x="363" y="700"/>
                    <a:pt x="363" y="700"/>
                    <a:pt x="363" y="700"/>
                  </a:cubicBezTo>
                  <a:cubicBezTo>
                    <a:pt x="363" y="0"/>
                    <a:pt x="363" y="0"/>
                    <a:pt x="363" y="0"/>
                  </a:cubicBezTo>
                  <a:cubicBezTo>
                    <a:pt x="96" y="124"/>
                    <a:pt x="96" y="124"/>
                    <a:pt x="96" y="124"/>
                  </a:cubicBezTo>
                  <a:cubicBezTo>
                    <a:pt x="61" y="140"/>
                    <a:pt x="32" y="168"/>
                    <a:pt x="15" y="202"/>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9" name="Freeform 6"/>
            <p:cNvSpPr>
              <a:spLocks/>
            </p:cNvSpPr>
            <p:nvPr userDrawn="1"/>
          </p:nvSpPr>
          <p:spPr bwMode="auto">
            <a:xfrm>
              <a:off x="6346825" y="0"/>
              <a:ext cx="2797175" cy="2362200"/>
            </a:xfrm>
            <a:custGeom>
              <a:avLst/>
              <a:gdLst>
                <a:gd name="T0" fmla="*/ 160 w 1175"/>
                <a:gd name="T1" fmla="*/ 992 h 992"/>
                <a:gd name="T2" fmla="*/ 229 w 1175"/>
                <a:gd name="T3" fmla="*/ 976 h 992"/>
                <a:gd name="T4" fmla="*/ 1175 w 1175"/>
                <a:gd name="T5" fmla="*/ 535 h 992"/>
                <a:gd name="T6" fmla="*/ 1175 w 1175"/>
                <a:gd name="T7" fmla="*/ 0 h 992"/>
                <a:gd name="T8" fmla="*/ 0 w 1175"/>
                <a:gd name="T9" fmla="*/ 0 h 992"/>
                <a:gd name="T10" fmla="*/ 0 w 1175"/>
                <a:gd name="T11" fmla="*/ 832 h 992"/>
                <a:gd name="T12" fmla="*/ 160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60" y="992"/>
                  </a:moveTo>
                  <a:cubicBezTo>
                    <a:pt x="185" y="992"/>
                    <a:pt x="208" y="986"/>
                    <a:pt x="229" y="976"/>
                  </a:cubicBezTo>
                  <a:cubicBezTo>
                    <a:pt x="1175" y="535"/>
                    <a:pt x="1175" y="535"/>
                    <a:pt x="1175" y="535"/>
                  </a:cubicBezTo>
                  <a:cubicBezTo>
                    <a:pt x="1175" y="0"/>
                    <a:pt x="1175" y="0"/>
                    <a:pt x="1175" y="0"/>
                  </a:cubicBezTo>
                  <a:cubicBezTo>
                    <a:pt x="0" y="0"/>
                    <a:pt x="0" y="0"/>
                    <a:pt x="0" y="0"/>
                  </a:cubicBezTo>
                  <a:cubicBezTo>
                    <a:pt x="0" y="832"/>
                    <a:pt x="0" y="832"/>
                    <a:pt x="0" y="832"/>
                  </a:cubicBezTo>
                  <a:cubicBezTo>
                    <a:pt x="0" y="920"/>
                    <a:pt x="72" y="992"/>
                    <a:pt x="160" y="992"/>
                  </a:cubicBezTo>
                  <a:close/>
                </a:path>
              </a:pathLst>
            </a:custGeom>
            <a:solidFill>
              <a:srgbClr val="00BFB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0" name="Freeform 7"/>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rgbClr val="A6192E"/>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1" name="Freeform 8"/>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rgbClr val="253746"/>
            </a:solidFill>
            <a:ln>
              <a:noFill/>
            </a:ln>
          </p:spPr>
          <p:txBody>
            <a:bodyPr vert="horz" wrap="square" lIns="91440" tIns="45720" rIns="91440" bIns="45720" numCol="1" anchor="t" anchorCtr="0" compatLnSpc="1">
              <a:prstTxWarp prst="textNoShape">
                <a:avLst/>
              </a:prstTxWarp>
            </a:bodyPr>
            <a:lstStyle/>
            <a:p>
              <a:endParaRPr lang="en-CA" noProof="0" dirty="0"/>
            </a:p>
          </p:txBody>
        </p:sp>
      </p:grpSp>
      <p:sp>
        <p:nvSpPr>
          <p:cNvPr id="23" name="Freeform 10"/>
          <p:cNvSpPr>
            <a:spLocks/>
          </p:cNvSpPr>
          <p:nvPr userDrawn="1"/>
        </p:nvSpPr>
        <p:spPr bwMode="auto">
          <a:xfrm>
            <a:off x="8289925" y="5699125"/>
            <a:ext cx="15875" cy="52388"/>
          </a:xfrm>
          <a:custGeom>
            <a:avLst/>
            <a:gdLst>
              <a:gd name="T0" fmla="*/ 0 w 7"/>
              <a:gd name="T1" fmla="*/ 22 h 22"/>
              <a:gd name="T2" fmla="*/ 7 w 7"/>
              <a:gd name="T3" fmla="*/ 0 h 22"/>
              <a:gd name="T4" fmla="*/ 0 w 7"/>
              <a:gd name="T5" fmla="*/ 22 h 22"/>
            </a:gdLst>
            <a:ahLst/>
            <a:cxnLst>
              <a:cxn ang="0">
                <a:pos x="T0" y="T1"/>
              </a:cxn>
              <a:cxn ang="0">
                <a:pos x="T2" y="T3"/>
              </a:cxn>
              <a:cxn ang="0">
                <a:pos x="T4" y="T5"/>
              </a:cxn>
            </a:cxnLst>
            <a:rect l="0" t="0" r="r" b="b"/>
            <a:pathLst>
              <a:path w="7" h="22">
                <a:moveTo>
                  <a:pt x="0" y="22"/>
                </a:moveTo>
                <a:cubicBezTo>
                  <a:pt x="2" y="14"/>
                  <a:pt x="4" y="7"/>
                  <a:pt x="7" y="0"/>
                </a:cubicBezTo>
                <a:cubicBezTo>
                  <a:pt x="4" y="7"/>
                  <a:pt x="2" y="14"/>
                  <a:pt x="0" y="22"/>
                </a:cubicBezTo>
                <a:close/>
              </a:path>
            </a:pathLst>
          </a:custGeom>
          <a:solidFill>
            <a:srgbClr val="00E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4" name="Freeform 11"/>
          <p:cNvSpPr>
            <a:spLocks/>
          </p:cNvSpPr>
          <p:nvPr userDrawn="1"/>
        </p:nvSpPr>
        <p:spPr bwMode="auto">
          <a:xfrm>
            <a:off x="8315325" y="5191125"/>
            <a:ext cx="828675" cy="481013"/>
          </a:xfrm>
          <a:custGeom>
            <a:avLst/>
            <a:gdLst>
              <a:gd name="T0" fmla="*/ 81 w 348"/>
              <a:gd name="T1" fmla="*/ 124 h 202"/>
              <a:gd name="T2" fmla="*/ 0 w 348"/>
              <a:gd name="T3" fmla="*/ 202 h 202"/>
              <a:gd name="T4" fmla="*/ 81 w 348"/>
              <a:gd name="T5" fmla="*/ 124 h 202"/>
              <a:gd name="T6" fmla="*/ 348 w 348"/>
              <a:gd name="T7" fmla="*/ 0 h 202"/>
              <a:gd name="T8" fmla="*/ 348 w 348"/>
              <a:gd name="T9" fmla="*/ 0 h 202"/>
              <a:gd name="T10" fmla="*/ 81 w 348"/>
              <a:gd name="T11" fmla="*/ 124 h 202"/>
            </a:gdLst>
            <a:ahLst/>
            <a:cxnLst>
              <a:cxn ang="0">
                <a:pos x="T0" y="T1"/>
              </a:cxn>
              <a:cxn ang="0">
                <a:pos x="T2" y="T3"/>
              </a:cxn>
              <a:cxn ang="0">
                <a:pos x="T4" y="T5"/>
              </a:cxn>
              <a:cxn ang="0">
                <a:pos x="T6" y="T7"/>
              </a:cxn>
              <a:cxn ang="0">
                <a:pos x="T8" y="T9"/>
              </a:cxn>
              <a:cxn ang="0">
                <a:pos x="T10" y="T11"/>
              </a:cxn>
            </a:cxnLst>
            <a:rect l="0" t="0" r="r" b="b"/>
            <a:pathLst>
              <a:path w="348" h="202">
                <a:moveTo>
                  <a:pt x="81" y="124"/>
                </a:moveTo>
                <a:cubicBezTo>
                  <a:pt x="46" y="140"/>
                  <a:pt x="17" y="168"/>
                  <a:pt x="0" y="202"/>
                </a:cubicBezTo>
                <a:cubicBezTo>
                  <a:pt x="17" y="168"/>
                  <a:pt x="46" y="140"/>
                  <a:pt x="81" y="124"/>
                </a:cubicBezTo>
                <a:cubicBezTo>
                  <a:pt x="348" y="0"/>
                  <a:pt x="348" y="0"/>
                  <a:pt x="348" y="0"/>
                </a:cubicBezTo>
                <a:cubicBezTo>
                  <a:pt x="348" y="0"/>
                  <a:pt x="348" y="0"/>
                  <a:pt x="348" y="0"/>
                </a:cubicBezTo>
                <a:lnTo>
                  <a:pt x="81" y="124"/>
                </a:lnTo>
                <a:close/>
              </a:path>
            </a:pathLst>
          </a:custGeom>
          <a:solidFill>
            <a:srgbClr val="00E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735513" y="2343600"/>
            <a:ext cx="4052887" cy="1949667"/>
          </a:xfrm>
        </p:spPr>
        <p:txBody>
          <a:bodyPr lIns="0" tIns="0" rIns="0" bIns="0" anchor="b">
            <a:noAutofit/>
          </a:bodyPr>
          <a:lstStyle>
            <a:lvl1pPr algn="l">
              <a:defRPr sz="36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Subtitle 2"/>
          <p:cNvSpPr>
            <a:spLocks noGrp="1"/>
          </p:cNvSpPr>
          <p:nvPr userDrawn="1">
            <p:ph type="subTitle" idx="1" hasCustomPrompt="1"/>
          </p:nvPr>
        </p:nvSpPr>
        <p:spPr>
          <a:xfrm>
            <a:off x="4735513" y="4381200"/>
            <a:ext cx="4052887" cy="728386"/>
          </a:xfrm>
        </p:spPr>
        <p:txBody>
          <a:bodyPr lIns="0" tIns="0" rIns="0" bIns="0">
            <a:noAutofit/>
          </a:bodyPr>
          <a:lstStyle>
            <a:lvl1pPr marL="0" indent="0" algn="l">
              <a:spcBef>
                <a:spcPts val="0"/>
              </a:spcBef>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smtClean="0"/>
              <a:t>Click to edit </a:t>
            </a:r>
            <a:br>
              <a:rPr lang="en-CA" noProof="0" smtClean="0"/>
            </a:br>
            <a:r>
              <a:rPr lang="en-CA" noProof="0" smtClean="0"/>
              <a:t>Master subtitle style</a:t>
            </a:r>
            <a:endParaRPr lang="en-CA" noProof="0"/>
          </a:p>
        </p:txBody>
      </p:sp>
      <p:sp>
        <p:nvSpPr>
          <p:cNvPr id="22" name="Text Placeholder 8"/>
          <p:cNvSpPr>
            <a:spLocks noGrp="1"/>
          </p:cNvSpPr>
          <p:nvPr>
            <p:ph type="body" sz="quarter" idx="11" hasCustomPrompt="1"/>
          </p:nvPr>
        </p:nvSpPr>
        <p:spPr>
          <a:xfrm>
            <a:off x="4735513" y="5313363"/>
            <a:ext cx="3708400" cy="307975"/>
          </a:xfrm>
        </p:spPr>
        <p:txBody>
          <a:bodyPr/>
          <a:lstStyle>
            <a:lvl1pPr marL="0" indent="0">
              <a:buNone/>
              <a:defRPr sz="1400" b="0">
                <a:solidFill>
                  <a:schemeClr val="tx1"/>
                </a:solidFill>
              </a:defRPr>
            </a:lvl1pPr>
          </a:lstStyle>
          <a:p>
            <a:pPr lvl="0"/>
            <a:r>
              <a:rPr lang="en-CA" noProof="0" smtClean="0"/>
              <a:t>Date</a:t>
            </a:r>
            <a:endParaRPr lang="en-CA" noProof="0"/>
          </a:p>
        </p:txBody>
      </p:sp>
      <p:grpSp>
        <p:nvGrpSpPr>
          <p:cNvPr id="13" name="Group 12"/>
          <p:cNvGrpSpPr/>
          <p:nvPr userDrawn="1"/>
        </p:nvGrpSpPr>
        <p:grpSpPr>
          <a:xfrm>
            <a:off x="350838" y="3200765"/>
            <a:ext cx="1076325" cy="566737"/>
            <a:chOff x="7715251" y="357188"/>
            <a:chExt cx="1076325" cy="566737"/>
          </a:xfrm>
        </p:grpSpPr>
        <p:grpSp>
          <p:nvGrpSpPr>
            <p:cNvPr id="14" name="Group 13"/>
            <p:cNvGrpSpPr/>
            <p:nvPr userDrawn="1"/>
          </p:nvGrpSpPr>
          <p:grpSpPr>
            <a:xfrm>
              <a:off x="7715251" y="561975"/>
              <a:ext cx="782638" cy="361950"/>
              <a:chOff x="7715251" y="561975"/>
              <a:chExt cx="782638" cy="361950"/>
            </a:xfrm>
          </p:grpSpPr>
          <p:sp>
            <p:nvSpPr>
              <p:cNvPr id="25"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6"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7"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15" name="Group 14"/>
            <p:cNvGrpSpPr/>
            <p:nvPr userDrawn="1"/>
          </p:nvGrpSpPr>
          <p:grpSpPr>
            <a:xfrm>
              <a:off x="8448676" y="357188"/>
              <a:ext cx="342900" cy="357188"/>
              <a:chOff x="8448676" y="357188"/>
              <a:chExt cx="342900" cy="357188"/>
            </a:xfrm>
          </p:grpSpPr>
          <p:sp>
            <p:nvSpPr>
              <p:cNvPr id="1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7"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1322042270"/>
      </p:ext>
    </p:extLst>
  </p:cSld>
  <p:clrMapOvr>
    <a:masterClrMapping/>
  </p:clrMapOvr>
  <p:extLst mod="1">
    <p:ext uri="{DCECCB84-F9BA-43D5-87BE-67443E8EF086}">
      <p15:sldGuideLst xmlns="" xmlns:p15="http://schemas.microsoft.com/office/powerpoint/2012/main">
        <p15:guide id="1" orient="horz" pos="2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352426"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cxnSp>
        <p:nvCxnSpPr>
          <p:cNvPr id="14" name="Straight Connector 13"/>
          <p:cNvCxnSpPr/>
          <p:nvPr userDrawn="1"/>
        </p:nvCxnSpPr>
        <p:spPr>
          <a:xfrm>
            <a:off x="350816"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204565"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56893"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3"/>
          </p:nvPr>
        </p:nvSpPr>
        <p:spPr>
          <a:xfrm>
            <a:off x="3207052"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9" name="Content Placeholder 2"/>
          <p:cNvSpPr>
            <a:spLocks noGrp="1"/>
          </p:cNvSpPr>
          <p:nvPr>
            <p:ph sz="half" idx="14"/>
          </p:nvPr>
        </p:nvSpPr>
        <p:spPr>
          <a:xfrm>
            <a:off x="6064652"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21"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dirty="0" smtClean="0"/>
              <a:t>Click to edit Master text styles</a:t>
            </a:r>
          </a:p>
        </p:txBody>
      </p:sp>
      <p:sp>
        <p:nvSpPr>
          <p:cNvPr id="5" name="Footer Placeholder 4"/>
          <p:cNvSpPr>
            <a:spLocks noGrp="1"/>
          </p:cNvSpPr>
          <p:nvPr>
            <p:ph type="ftr" sz="quarter" idx="16"/>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84949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52425" y="1633538"/>
            <a:ext cx="8434388" cy="4516437"/>
          </a:xfrm>
        </p:spPr>
        <p:txBody>
          <a:bodyPr/>
          <a:lstStyle/>
          <a:p>
            <a:endParaRPr lang="en-CA" dirty="0"/>
          </a:p>
        </p:txBody>
      </p:sp>
      <p:sp>
        <p:nvSpPr>
          <p:cNvPr id="3" name="Title 2"/>
          <p:cNvSpPr>
            <a:spLocks noGrp="1"/>
          </p:cNvSpPr>
          <p:nvPr>
            <p:ph type="title"/>
          </p:nvPr>
        </p:nvSpPr>
        <p:spPr/>
        <p:txBody>
          <a:bodyPr/>
          <a:lstStyle/>
          <a:p>
            <a:r>
              <a:rPr lang="fr-CA" smtClean="0"/>
              <a:t>Click to edit Master title style</a:t>
            </a:r>
            <a:endParaRPr lang="en-CA"/>
          </a:p>
        </p:txBody>
      </p:sp>
      <p:sp>
        <p:nvSpPr>
          <p:cNvPr id="4" name="Footer Placeholder 3"/>
          <p:cNvSpPr>
            <a:spLocks noGrp="1"/>
          </p:cNvSpPr>
          <p:nvPr>
            <p:ph type="ftr" sz="quarter" idx="14"/>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9928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Subhead">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52425" y="1979614"/>
            <a:ext cx="8434388" cy="4170362"/>
          </a:xfrm>
        </p:spPr>
        <p:txBody>
          <a:bodyPr/>
          <a:lstStyle/>
          <a:p>
            <a:endParaRPr lang="en-CA" dirty="0"/>
          </a:p>
        </p:txBody>
      </p:sp>
      <p:sp>
        <p:nvSpPr>
          <p:cNvPr id="6"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dirty="0" smtClean="0"/>
              <a:t>Click to edit Master text styles</a:t>
            </a:r>
          </a:p>
        </p:txBody>
      </p:sp>
      <p:sp>
        <p:nvSpPr>
          <p:cNvPr id="3" name="Title 2"/>
          <p:cNvSpPr>
            <a:spLocks noGrp="1"/>
          </p:cNvSpPr>
          <p:nvPr>
            <p:ph type="title"/>
          </p:nvPr>
        </p:nvSpPr>
        <p:spPr/>
        <p:txBody>
          <a:bodyPr/>
          <a:lstStyle/>
          <a:p>
            <a:r>
              <a:rPr lang="fr-CA" smtClean="0"/>
              <a:t>Click to edit Master title style</a:t>
            </a:r>
            <a:endParaRPr lang="en-CA"/>
          </a:p>
        </p:txBody>
      </p:sp>
      <p:sp>
        <p:nvSpPr>
          <p:cNvPr id="4" name="Footer Placeholder 3"/>
          <p:cNvSpPr>
            <a:spLocks noGrp="1"/>
          </p:cNvSpPr>
          <p:nvPr>
            <p:ph type="ftr" sz="quarter" idx="16"/>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67394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6" name="Rectangle 6"/>
          <p:cNvSpPr>
            <a:spLocks noChangeArrowheads="1"/>
          </p:cNvSpPr>
          <p:nvPr userDrawn="1"/>
        </p:nvSpPr>
        <p:spPr bwMode="auto">
          <a:xfrm>
            <a:off x="352426" y="2174875"/>
            <a:ext cx="4038601" cy="3970338"/>
          </a:xfrm>
          <a:prstGeom prst="rect">
            <a:avLst/>
          </a:prstGeom>
          <a:solidFill>
            <a:srgbClr val="DFDFE0">
              <a:alpha val="52000"/>
            </a:srgbClr>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8" name="Rectangle 6"/>
          <p:cNvSpPr>
            <a:spLocks noChangeArrowheads="1"/>
          </p:cNvSpPr>
          <p:nvPr userDrawn="1"/>
        </p:nvSpPr>
        <p:spPr bwMode="auto">
          <a:xfrm>
            <a:off x="4751388" y="2174875"/>
            <a:ext cx="4036432" cy="3970338"/>
          </a:xfrm>
          <a:prstGeom prst="rect">
            <a:avLst/>
          </a:prstGeom>
          <a:solidFill>
            <a:srgbClr val="DFDFE0">
              <a:alpha val="52000"/>
            </a:srgbClr>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3" name="Text Placeholder 2"/>
          <p:cNvSpPr>
            <a:spLocks noGrp="1"/>
          </p:cNvSpPr>
          <p:nvPr>
            <p:ph type="body" idx="1" hasCustomPrompt="1"/>
          </p:nvPr>
        </p:nvSpPr>
        <p:spPr>
          <a:xfrm>
            <a:off x="350838" y="1400764"/>
            <a:ext cx="4040188" cy="639762"/>
          </a:xfrm>
          <a:prstGeom prst="rect">
            <a:avLst/>
          </a:prstGeo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smtClean="0"/>
              <a:t>Add subhead here</a:t>
            </a:r>
          </a:p>
        </p:txBody>
      </p:sp>
      <p:sp>
        <p:nvSpPr>
          <p:cNvPr id="5" name="Text Placeholder 4"/>
          <p:cNvSpPr>
            <a:spLocks noGrp="1"/>
          </p:cNvSpPr>
          <p:nvPr>
            <p:ph type="body" sz="quarter" idx="3" hasCustomPrompt="1"/>
          </p:nvPr>
        </p:nvSpPr>
        <p:spPr>
          <a:xfrm>
            <a:off x="4751387" y="1400765"/>
            <a:ext cx="4036433" cy="639762"/>
          </a:xfrm>
          <a:prstGeom prst="rect">
            <a:avLst/>
          </a:prstGeo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smtClean="0"/>
              <a:t>Add subhead here</a:t>
            </a:r>
          </a:p>
        </p:txBody>
      </p:sp>
      <p:sp>
        <p:nvSpPr>
          <p:cNvPr id="8" name="Chart Placeholder 7"/>
          <p:cNvSpPr>
            <a:spLocks noGrp="1"/>
          </p:cNvSpPr>
          <p:nvPr>
            <p:ph type="chart" sz="quarter" idx="13"/>
          </p:nvPr>
        </p:nvSpPr>
        <p:spPr>
          <a:xfrm>
            <a:off x="352427" y="2174875"/>
            <a:ext cx="4038600" cy="3996000"/>
          </a:xfrm>
        </p:spPr>
        <p:txBody>
          <a:bodyPr/>
          <a:lstStyle/>
          <a:p>
            <a:endParaRPr lang="en-CA" dirty="0"/>
          </a:p>
        </p:txBody>
      </p:sp>
      <p:sp>
        <p:nvSpPr>
          <p:cNvPr id="10" name="Chart Placeholder 9"/>
          <p:cNvSpPr>
            <a:spLocks noGrp="1"/>
          </p:cNvSpPr>
          <p:nvPr>
            <p:ph type="chart" sz="quarter" idx="14"/>
          </p:nvPr>
        </p:nvSpPr>
        <p:spPr>
          <a:xfrm>
            <a:off x="4751388" y="2174875"/>
            <a:ext cx="4037012" cy="3996000"/>
          </a:xfrm>
        </p:spPr>
        <p:txBody>
          <a:bodyPr/>
          <a:lstStyle/>
          <a:p>
            <a:endParaRPr lang="en-CA" dirty="0"/>
          </a:p>
        </p:txBody>
      </p:sp>
      <p:sp>
        <p:nvSpPr>
          <p:cNvPr id="4" name="Title 3"/>
          <p:cNvSpPr>
            <a:spLocks noGrp="1"/>
          </p:cNvSpPr>
          <p:nvPr>
            <p:ph type="title"/>
          </p:nvPr>
        </p:nvSpPr>
        <p:spPr/>
        <p:txBody>
          <a:bodyPr/>
          <a:lstStyle/>
          <a:p>
            <a:r>
              <a:rPr lang="fr-CA" smtClean="0"/>
              <a:t>Click to edit Master title style</a:t>
            </a:r>
            <a:endParaRPr lang="en-CA"/>
          </a:p>
        </p:txBody>
      </p:sp>
      <p:sp>
        <p:nvSpPr>
          <p:cNvPr id="6" name="Footer Placeholder 5"/>
          <p:cNvSpPr>
            <a:spLocks noGrp="1"/>
          </p:cNvSpPr>
          <p:nvPr>
            <p:ph type="ftr" sz="quarter" idx="15"/>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62945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4"/>
          </p:nvPr>
        </p:nvSpPr>
        <p:spPr>
          <a:xfrm>
            <a:off x="352426" y="1633538"/>
            <a:ext cx="8434387" cy="4516437"/>
          </a:xfrm>
        </p:spPr>
        <p:txBody>
          <a:bodyPr/>
          <a:lstStyle/>
          <a:p>
            <a:endParaRPr lang="en-CA" dirty="0"/>
          </a:p>
        </p:txBody>
      </p:sp>
      <p:sp>
        <p:nvSpPr>
          <p:cNvPr id="6" name="Title 5"/>
          <p:cNvSpPr>
            <a:spLocks noGrp="1"/>
          </p:cNvSpPr>
          <p:nvPr>
            <p:ph type="title"/>
          </p:nvPr>
        </p:nvSpPr>
        <p:spPr/>
        <p:txBody>
          <a:bodyPr/>
          <a:lstStyle/>
          <a:p>
            <a:r>
              <a:rPr lang="fr-CA" smtClean="0"/>
              <a:t>Click to edit Master title style</a:t>
            </a:r>
            <a:endParaRPr lang="en-CA"/>
          </a:p>
        </p:txBody>
      </p:sp>
      <p:sp>
        <p:nvSpPr>
          <p:cNvPr id="3" name="Footer Placeholder 2"/>
          <p:cNvSpPr>
            <a:spLocks noGrp="1"/>
          </p:cNvSpPr>
          <p:nvPr>
            <p:ph type="ftr" sz="quarter" idx="15"/>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522138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and Subhead">
    <p:spTree>
      <p:nvGrpSpPr>
        <p:cNvPr id="1" name=""/>
        <p:cNvGrpSpPr/>
        <p:nvPr/>
      </p:nvGrpSpPr>
      <p:grpSpPr>
        <a:xfrm>
          <a:off x="0" y="0"/>
          <a:ext cx="0" cy="0"/>
          <a:chOff x="0" y="0"/>
          <a:chExt cx="0" cy="0"/>
        </a:xfrm>
      </p:grpSpPr>
      <p:sp>
        <p:nvSpPr>
          <p:cNvPr id="6"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dirty="0" smtClean="0"/>
              <a:t>Click to edit Master text styles</a:t>
            </a:r>
          </a:p>
        </p:txBody>
      </p:sp>
      <p:sp>
        <p:nvSpPr>
          <p:cNvPr id="4" name="Table Placeholder 3"/>
          <p:cNvSpPr>
            <a:spLocks noGrp="1"/>
          </p:cNvSpPr>
          <p:nvPr>
            <p:ph type="tbl" sz="quarter" idx="16"/>
          </p:nvPr>
        </p:nvSpPr>
        <p:spPr>
          <a:xfrm>
            <a:off x="352426" y="1979613"/>
            <a:ext cx="8434387" cy="4170362"/>
          </a:xfrm>
        </p:spPr>
        <p:txBody>
          <a:bodyPr/>
          <a:lstStyle/>
          <a:p>
            <a:endParaRPr lang="en-CA" dirty="0"/>
          </a:p>
        </p:txBody>
      </p:sp>
      <p:sp>
        <p:nvSpPr>
          <p:cNvPr id="10" name="Title 9"/>
          <p:cNvSpPr>
            <a:spLocks noGrp="1"/>
          </p:cNvSpPr>
          <p:nvPr>
            <p:ph type="title"/>
          </p:nvPr>
        </p:nvSpPr>
        <p:spPr/>
        <p:txBody>
          <a:bodyPr/>
          <a:lstStyle/>
          <a:p>
            <a:r>
              <a:rPr lang="fr-CA" smtClean="0"/>
              <a:t>Click to edit Master title style</a:t>
            </a:r>
            <a:endParaRPr lang="en-CA"/>
          </a:p>
        </p:txBody>
      </p:sp>
      <p:sp>
        <p:nvSpPr>
          <p:cNvPr id="3" name="Footer Placeholder 2"/>
          <p:cNvSpPr>
            <a:spLocks noGrp="1"/>
          </p:cNvSpPr>
          <p:nvPr>
            <p:ph type="ftr" sz="quarter" idx="17"/>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404425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352426" y="1634400"/>
            <a:ext cx="4033837" cy="4518000"/>
          </a:xfrm>
        </p:spPr>
        <p:txBody>
          <a:bodyPr/>
          <a:lstStyle/>
          <a:p>
            <a:endParaRPr lang="en-CA" dirty="0"/>
          </a:p>
        </p:txBody>
      </p:sp>
      <p:sp>
        <p:nvSpPr>
          <p:cNvPr id="9" name="Table Placeholder 8"/>
          <p:cNvSpPr>
            <a:spLocks noGrp="1"/>
          </p:cNvSpPr>
          <p:nvPr>
            <p:ph type="tbl" sz="quarter" idx="14"/>
          </p:nvPr>
        </p:nvSpPr>
        <p:spPr>
          <a:xfrm>
            <a:off x="4751388" y="1634400"/>
            <a:ext cx="4037011" cy="4518000"/>
          </a:xfrm>
        </p:spPr>
        <p:txBody>
          <a:bodyPr/>
          <a:lstStyle/>
          <a:p>
            <a:endParaRPr lang="en-CA" dirty="0"/>
          </a:p>
        </p:txBody>
      </p:sp>
      <p:sp>
        <p:nvSpPr>
          <p:cNvPr id="3" name="Title 2"/>
          <p:cNvSpPr>
            <a:spLocks noGrp="1"/>
          </p:cNvSpPr>
          <p:nvPr>
            <p:ph type="title"/>
          </p:nvPr>
        </p:nvSpPr>
        <p:spPr/>
        <p:txBody>
          <a:bodyPr/>
          <a:lstStyle/>
          <a:p>
            <a:r>
              <a:rPr lang="fr-CA" smtClean="0"/>
              <a:t>Click to edit Master title style</a:t>
            </a:r>
            <a:endParaRPr lang="en-CA"/>
          </a:p>
        </p:txBody>
      </p:sp>
      <p:sp>
        <p:nvSpPr>
          <p:cNvPr id="4" name="Footer Placeholder 3"/>
          <p:cNvSpPr>
            <a:spLocks noGrp="1"/>
          </p:cNvSpPr>
          <p:nvPr>
            <p:ph type="ftr" sz="quarter" idx="15"/>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70359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mtClean="0"/>
              <a:t>Click to edit Master title style</a:t>
            </a:r>
            <a:endParaRPr lang="en-CA"/>
          </a:p>
        </p:txBody>
      </p:sp>
      <p:sp>
        <p:nvSpPr>
          <p:cNvPr id="4" name="Footer Placeholder 3"/>
          <p:cNvSpPr>
            <a:spLocks noGrp="1"/>
          </p:cNvSpPr>
          <p:nvPr>
            <p:ph type="ftr" sz="quarter" idx="10"/>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058648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and Footer">
    <p:spTree>
      <p:nvGrpSpPr>
        <p:cNvPr id="1" name=""/>
        <p:cNvGrpSpPr/>
        <p:nvPr/>
      </p:nvGrpSpPr>
      <p:grpSpPr>
        <a:xfrm>
          <a:off x="0" y="0"/>
          <a:ext cx="0" cy="0"/>
          <a:chOff x="0" y="0"/>
          <a:chExt cx="0" cy="0"/>
        </a:xfrm>
      </p:grpSpPr>
      <p:sp>
        <p:nvSpPr>
          <p:cNvPr id="9"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smtClean="0"/>
              <a:t>Click to edit Master text styles</a:t>
            </a:r>
          </a:p>
        </p:txBody>
      </p:sp>
      <p:sp>
        <p:nvSpPr>
          <p:cNvPr id="3" name="Title 2"/>
          <p:cNvSpPr>
            <a:spLocks noGrp="1"/>
          </p:cNvSpPr>
          <p:nvPr>
            <p:ph type="title"/>
          </p:nvPr>
        </p:nvSpPr>
        <p:spPr/>
        <p:txBody>
          <a:bodyPr/>
          <a:lstStyle/>
          <a:p>
            <a:r>
              <a:rPr lang="fr-CA" smtClean="0"/>
              <a:t>Click to edit Master title style</a:t>
            </a:r>
            <a:endParaRPr lang="en-CA"/>
          </a:p>
        </p:txBody>
      </p:sp>
      <p:sp>
        <p:nvSpPr>
          <p:cNvPr id="4" name="Footer Placeholder 3"/>
          <p:cNvSpPr>
            <a:spLocks noGrp="1"/>
          </p:cNvSpPr>
          <p:nvPr>
            <p:ph type="ftr" sz="quarter" idx="16"/>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034824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smtClean="0"/>
              <a:t>Click to edit Master title style</a:t>
            </a:r>
            <a:endParaRPr lang="en-CA"/>
          </a:p>
        </p:txBody>
      </p:sp>
      <p:grpSp>
        <p:nvGrpSpPr>
          <p:cNvPr id="3" name="Groupe 26"/>
          <p:cNvGrpSpPr/>
          <p:nvPr userDrawn="1"/>
        </p:nvGrpSpPr>
        <p:grpSpPr>
          <a:xfrm>
            <a:off x="8448676" y="357188"/>
            <a:ext cx="342900" cy="357188"/>
            <a:chOff x="8448676" y="357188"/>
            <a:chExt cx="342900" cy="357188"/>
          </a:xfrm>
        </p:grpSpPr>
        <p:sp>
          <p:nvSpPr>
            <p:cNvPr id="5"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6"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253023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4572000" cy="6858000"/>
          </a:xfrm>
          <a:custGeom>
            <a:avLst/>
            <a:gdLst/>
            <a:ahLst/>
            <a:cxnLst/>
            <a:rect l="l" t="t" r="r" b="b"/>
            <a:pathLst>
              <a:path w="4572000" h="6858000">
                <a:moveTo>
                  <a:pt x="2798763" y="0"/>
                </a:moveTo>
                <a:lnTo>
                  <a:pt x="4572000" y="0"/>
                </a:lnTo>
                <a:lnTo>
                  <a:pt x="4572000" y="6858000"/>
                </a:lnTo>
                <a:lnTo>
                  <a:pt x="0" y="6858000"/>
                </a:lnTo>
                <a:cubicBezTo>
                  <a:pt x="748400" y="6110288"/>
                  <a:pt x="748400" y="6110288"/>
                  <a:pt x="748400" y="6110288"/>
                </a:cubicBezTo>
                <a:cubicBezTo>
                  <a:pt x="819903" y="6038850"/>
                  <a:pt x="865188" y="5943600"/>
                  <a:pt x="865188" y="5836444"/>
                </a:cubicBezTo>
                <a:cubicBezTo>
                  <a:pt x="865188" y="5679281"/>
                  <a:pt x="769851" y="5548313"/>
                  <a:pt x="636378" y="5486400"/>
                </a:cubicBezTo>
                <a:cubicBezTo>
                  <a:pt x="0" y="5191125"/>
                  <a:pt x="0" y="5191125"/>
                  <a:pt x="0" y="5191125"/>
                </a:cubicBezTo>
                <a:lnTo>
                  <a:pt x="0" y="1273969"/>
                </a:lnTo>
                <a:cubicBezTo>
                  <a:pt x="2253302" y="2324100"/>
                  <a:pt x="2253302" y="2324100"/>
                  <a:pt x="2253302" y="2324100"/>
                </a:cubicBezTo>
                <a:cubicBezTo>
                  <a:pt x="2303323" y="2347913"/>
                  <a:pt x="2358107" y="2362200"/>
                  <a:pt x="2417655" y="2362200"/>
                </a:cubicBezTo>
                <a:cubicBezTo>
                  <a:pt x="2627265" y="2362200"/>
                  <a:pt x="2798763" y="2190750"/>
                  <a:pt x="2798763" y="1981200"/>
                </a:cubicBezTo>
                <a:cubicBezTo>
                  <a:pt x="2798763" y="0"/>
                  <a:pt x="2798763" y="0"/>
                  <a:pt x="2798763" y="0"/>
                </a:cubicBezTo>
                <a:close/>
              </a:path>
            </a:pathLst>
          </a:custGeom>
          <a:solidFill>
            <a:srgbClr val="DFDFE0"/>
          </a:solidFill>
        </p:spPr>
        <p:txBody>
          <a:bodyPr/>
          <a:lstStyle>
            <a:lvl1pPr marL="282575" marR="0" indent="-282575" algn="l"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b="0" baseline="0"/>
            </a:lvl1pPr>
          </a:lstStyle>
          <a:p>
            <a:r>
              <a:rPr lang="en-CA" noProof="0" dirty="0" smtClean="0"/>
              <a:t>To add an image to this shape, click on the placeholder icon below</a:t>
            </a:r>
          </a:p>
        </p:txBody>
      </p:sp>
      <p:sp>
        <p:nvSpPr>
          <p:cNvPr id="37"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DA291C"/>
          </a:solidFill>
          <a:ln>
            <a:noFill/>
          </a:ln>
          <a:extLst/>
        </p:spPr>
        <p:txBody>
          <a:bodyPr vert="horz" wrap="square" lIns="91440" tIns="45720" rIns="91440" bIns="45720" numCol="1" anchor="t" anchorCtr="0" compatLnSpc="1">
            <a:prstTxWarp prst="textNoShape">
              <a:avLst/>
            </a:prstTxWarp>
            <a:normAutofit/>
          </a:bodyPr>
          <a:lstStyle/>
          <a:p>
            <a:endParaRPr lang="en-CA" noProof="0" dirty="0"/>
          </a:p>
        </p:txBody>
      </p:sp>
      <p:sp>
        <p:nvSpPr>
          <p:cNvPr id="2" name="Title 1"/>
          <p:cNvSpPr>
            <a:spLocks noGrp="1"/>
          </p:cNvSpPr>
          <p:nvPr userDrawn="1">
            <p:ph type="ctrTitle" hasCustomPrompt="1"/>
          </p:nvPr>
        </p:nvSpPr>
        <p:spPr>
          <a:xfrm>
            <a:off x="4735513" y="2342662"/>
            <a:ext cx="4056063" cy="1949667"/>
          </a:xfrm>
        </p:spPr>
        <p:txBody>
          <a:bodyPr lIns="0" tIns="0" rIns="0" bIns="0" anchor="b">
            <a:noAutofit/>
          </a:bodyPr>
          <a:lstStyle>
            <a:lvl1pPr algn="l">
              <a:defRPr sz="3600">
                <a:solidFill>
                  <a:schemeClr val="bg1"/>
                </a:solidFill>
              </a:defRPr>
            </a:lvl1pPr>
          </a:lstStyle>
          <a:p>
            <a:r>
              <a:rPr lang="en-CA" noProof="0" dirty="0" smtClean="0"/>
              <a:t>Click to edit </a:t>
            </a:r>
            <a:br>
              <a:rPr lang="en-CA" noProof="0" dirty="0" smtClean="0"/>
            </a:br>
            <a:r>
              <a:rPr lang="en-CA" noProof="0" dirty="0" smtClean="0"/>
              <a:t>Master title style</a:t>
            </a:r>
            <a:endParaRPr lang="en-CA" noProof="0" dirty="0"/>
          </a:p>
        </p:txBody>
      </p:sp>
      <p:sp>
        <p:nvSpPr>
          <p:cNvPr id="3" name="Subtitle 2"/>
          <p:cNvSpPr>
            <a:spLocks noGrp="1"/>
          </p:cNvSpPr>
          <p:nvPr userDrawn="1">
            <p:ph type="subTitle" idx="1" hasCustomPrompt="1"/>
          </p:nvPr>
        </p:nvSpPr>
        <p:spPr>
          <a:xfrm>
            <a:off x="4735513" y="4382238"/>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smtClean="0"/>
              <a:t>Click to edit </a:t>
            </a:r>
            <a:br>
              <a:rPr lang="en-CA" noProof="0" smtClean="0"/>
            </a:br>
            <a:r>
              <a:rPr lang="en-CA" noProof="0" smtClean="0"/>
              <a:t>Master subtitle style</a:t>
            </a:r>
            <a:endParaRPr lang="en-CA" noProof="0"/>
          </a:p>
        </p:txBody>
      </p:sp>
      <p:sp>
        <p:nvSpPr>
          <p:cNvPr id="24" name="Text Placeholder 8"/>
          <p:cNvSpPr>
            <a:spLocks noGrp="1"/>
          </p:cNvSpPr>
          <p:nvPr>
            <p:ph type="body" sz="quarter" idx="12" hasCustomPrompt="1"/>
          </p:nvPr>
        </p:nvSpPr>
        <p:spPr>
          <a:xfrm>
            <a:off x="4735513" y="5313363"/>
            <a:ext cx="3708400" cy="307975"/>
          </a:xfrm>
        </p:spPr>
        <p:txBody>
          <a:bodyPr/>
          <a:lstStyle>
            <a:lvl1pPr marL="0" indent="0">
              <a:buNone/>
              <a:defRPr sz="1400" b="0">
                <a:solidFill>
                  <a:srgbClr val="FFFFFF"/>
                </a:solidFill>
              </a:defRPr>
            </a:lvl1pPr>
          </a:lstStyle>
          <a:p>
            <a:pPr lvl="0"/>
            <a:r>
              <a:rPr lang="en-CA" noProof="0" smtClean="0"/>
              <a:t>Date</a:t>
            </a:r>
            <a:endParaRPr lang="en-CA" noProof="0"/>
          </a:p>
        </p:txBody>
      </p:sp>
      <p:sp>
        <p:nvSpPr>
          <p:cNvPr id="15"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grpSp>
        <p:nvGrpSpPr>
          <p:cNvPr id="8" name="Group 7"/>
          <p:cNvGrpSpPr/>
          <p:nvPr userDrawn="1"/>
        </p:nvGrpSpPr>
        <p:grpSpPr>
          <a:xfrm>
            <a:off x="7715251" y="357188"/>
            <a:ext cx="1076325" cy="566737"/>
            <a:chOff x="7715251" y="357188"/>
            <a:chExt cx="1076325" cy="566737"/>
          </a:xfrm>
        </p:grpSpPr>
        <p:grpSp>
          <p:nvGrpSpPr>
            <p:cNvPr id="9" name="Group 8"/>
            <p:cNvGrpSpPr/>
            <p:nvPr userDrawn="1"/>
          </p:nvGrpSpPr>
          <p:grpSpPr>
            <a:xfrm>
              <a:off x="7715251" y="561975"/>
              <a:ext cx="782638" cy="361950"/>
              <a:chOff x="7715251" y="561975"/>
              <a:chExt cx="782638" cy="361950"/>
            </a:xfrm>
          </p:grpSpPr>
          <p:sp>
            <p:nvSpPr>
              <p:cNvPr id="13"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4"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10" name="Group 9"/>
            <p:cNvGrpSpPr/>
            <p:nvPr userDrawn="1"/>
          </p:nvGrpSpPr>
          <p:grpSpPr>
            <a:xfrm>
              <a:off x="8448676" y="357188"/>
              <a:ext cx="342900" cy="357188"/>
              <a:chOff x="8448676" y="357188"/>
              <a:chExt cx="342900" cy="357188"/>
            </a:xfrm>
          </p:grpSpPr>
          <p:sp>
            <p:nvSpPr>
              <p:cNvPr id="11"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2"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29853555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ubhead Only">
    <p:spTree>
      <p:nvGrpSpPr>
        <p:cNvPr id="1" name=""/>
        <p:cNvGrpSpPr/>
        <p:nvPr/>
      </p:nvGrpSpPr>
      <p:grpSpPr>
        <a:xfrm>
          <a:off x="0" y="0"/>
          <a:ext cx="0" cy="0"/>
          <a:chOff x="0" y="0"/>
          <a:chExt cx="0" cy="0"/>
        </a:xfrm>
      </p:grpSpPr>
      <p:sp>
        <p:nvSpPr>
          <p:cNvPr id="3"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smtClean="0"/>
              <a:t>Click to edit Master text styles</a:t>
            </a:r>
          </a:p>
        </p:txBody>
      </p:sp>
      <p:sp>
        <p:nvSpPr>
          <p:cNvPr id="4" name="Title 3"/>
          <p:cNvSpPr>
            <a:spLocks noGrp="1"/>
          </p:cNvSpPr>
          <p:nvPr>
            <p:ph type="title"/>
          </p:nvPr>
        </p:nvSpPr>
        <p:spPr/>
        <p:txBody>
          <a:bodyPr/>
          <a:lstStyle/>
          <a:p>
            <a:r>
              <a:rPr lang="fr-CA" smtClean="0"/>
              <a:t>Click to edit Master title style</a:t>
            </a:r>
            <a:endParaRPr lang="en-CA"/>
          </a:p>
        </p:txBody>
      </p:sp>
      <p:grpSp>
        <p:nvGrpSpPr>
          <p:cNvPr id="5" name="Groupe 26"/>
          <p:cNvGrpSpPr/>
          <p:nvPr userDrawn="1"/>
        </p:nvGrpSpPr>
        <p:grpSpPr>
          <a:xfrm>
            <a:off x="8448676" y="357188"/>
            <a:ext cx="342900" cy="357188"/>
            <a:chOff x="8448676" y="357188"/>
            <a:chExt cx="342900" cy="357188"/>
          </a:xfrm>
        </p:grpSpPr>
        <p:sp>
          <p:nvSpPr>
            <p:cNvPr id="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7"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244590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56407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04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with image — Turquoise">
    <p:bg>
      <p:bgPr>
        <a:solidFill>
          <a:schemeClr val="accent4"/>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smtClean="0"/>
              <a:t>To add an image to this shape, </a:t>
            </a:r>
            <a:br>
              <a:rPr lang="en-CA" dirty="0" smtClean="0"/>
            </a:br>
            <a:r>
              <a:rPr lang="en-CA" dirty="0" smtClean="0"/>
              <a:t>click on the placeholder icon below </a:t>
            </a:r>
          </a:p>
          <a:p>
            <a:r>
              <a:rPr lang="en-CA" dirty="0" smtClean="0"/>
              <a:t>Entrepreneur (Colour)</a:t>
            </a:r>
          </a:p>
          <a:p>
            <a:endParaRPr lang="en-CA" dirty="0" smtClean="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dirty="0" smtClean="0"/>
              <a:t>“Click to edit Master title style</a:t>
            </a:r>
            <a:endParaRPr lang="en-CA" noProof="0" dirty="0"/>
          </a:p>
        </p:txBody>
      </p:sp>
      <p:sp>
        <p:nvSpPr>
          <p:cNvPr id="8"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smtClean="0"/>
              <a:t>Name Surname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39356298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with image — Electric Blue">
    <p:bg>
      <p:bgPr>
        <a:solidFill>
          <a:schemeClr val="tx2"/>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smtClean="0"/>
              <a:t>To add an image to this shape, </a:t>
            </a:r>
            <a:br>
              <a:rPr lang="en-CA" dirty="0" smtClean="0"/>
            </a:br>
            <a:r>
              <a:rPr lang="en-CA" dirty="0" smtClean="0"/>
              <a:t>click on the placeholder icon below </a:t>
            </a:r>
          </a:p>
          <a:p>
            <a:r>
              <a:rPr lang="en-CA" dirty="0" smtClean="0"/>
              <a:t>Entrepreneur (Colour)</a:t>
            </a:r>
          </a:p>
          <a:p>
            <a:endParaRPr lang="en-CA" dirty="0" smtClean="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dirty="0" smtClean="0"/>
              <a:t>“Click to edit Master title style</a:t>
            </a:r>
            <a:endParaRPr lang="en-CA" noProof="0" dirty="0"/>
          </a:p>
        </p:txBody>
      </p:sp>
      <p:sp>
        <p:nvSpPr>
          <p:cNvPr id="8"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smtClean="0"/>
              <a:t>Name Surname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36330040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with image — Green">
    <p:bg>
      <p:bgPr>
        <a:solidFill>
          <a:schemeClr val="accent5"/>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smtClean="0"/>
              <a:t>To add an image to this shape, </a:t>
            </a:r>
            <a:br>
              <a:rPr lang="en-CA" dirty="0" smtClean="0"/>
            </a:br>
            <a:r>
              <a:rPr lang="en-CA" dirty="0" smtClean="0"/>
              <a:t>click on the placeholder icon below </a:t>
            </a:r>
          </a:p>
          <a:p>
            <a:r>
              <a:rPr lang="en-CA" dirty="0" smtClean="0"/>
              <a:t>Entrepreneur (Colour)</a:t>
            </a:r>
          </a:p>
          <a:p>
            <a:endParaRPr lang="en-CA" dirty="0" smtClean="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dirty="0" smtClean="0"/>
              <a:t>“Click to edit Master title style</a:t>
            </a:r>
            <a:endParaRPr lang="en-CA" noProof="0" dirty="0"/>
          </a:p>
        </p:txBody>
      </p:sp>
      <p:sp>
        <p:nvSpPr>
          <p:cNvPr id="7"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smtClean="0"/>
              <a:t>Name Surname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29507754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with image — Orange">
    <p:bg>
      <p:bgPr>
        <a:solidFill>
          <a:schemeClr val="accent6"/>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smtClean="0"/>
              <a:t>To add an image to this shape, </a:t>
            </a:r>
            <a:br>
              <a:rPr lang="en-CA" dirty="0" smtClean="0"/>
            </a:br>
            <a:r>
              <a:rPr lang="en-CA" dirty="0" smtClean="0"/>
              <a:t>click on the placeholder icon below </a:t>
            </a:r>
          </a:p>
          <a:p>
            <a:r>
              <a:rPr lang="en-CA" dirty="0" smtClean="0"/>
              <a:t>Entrepreneur (Colour)</a:t>
            </a:r>
          </a:p>
          <a:p>
            <a:endParaRPr lang="en-CA" dirty="0" smtClean="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smtClean="0"/>
              <a:t>“Click to edit Master title style</a:t>
            </a:r>
            <a:endParaRPr lang="en-CA" noProof="0"/>
          </a:p>
        </p:txBody>
      </p:sp>
      <p:sp>
        <p:nvSpPr>
          <p:cNvPr id="7"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smtClean="0"/>
              <a:t>Name Surname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177685712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text only — Turquoise">
    <p:bg>
      <p:bgPr>
        <a:solidFill>
          <a:schemeClr val="accent4"/>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smtClean="0"/>
              <a:t>First name</a:t>
            </a:r>
            <a:endParaRPr lang="en-CA" noProof="0"/>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smtClean="0"/>
              <a:t>Surname</a:t>
            </a:r>
            <a:endParaRPr lang="en-CA" noProof="0"/>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smtClean="0">
                <a:solidFill>
                  <a:schemeClr val="tx1"/>
                </a:solidFill>
              </a:rPr>
              <a:t>Job title, Company</a:t>
            </a:r>
            <a:endParaRPr lang="en-CA" sz="1800" b="0" spc="0" noProof="0">
              <a:solidFill>
                <a:schemeClr val="tx1"/>
              </a:solidFill>
            </a:endParaRP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smtClean="0"/>
              <a:t>“Add quote here</a:t>
            </a:r>
          </a:p>
        </p:txBody>
      </p:sp>
    </p:spTree>
    <p:extLst>
      <p:ext uri="{BB962C8B-B14F-4D97-AF65-F5344CB8AC3E}">
        <p14:creationId xmlns:p14="http://schemas.microsoft.com/office/powerpoint/2010/main" val="84530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text only — Electric Blue">
    <p:bg>
      <p:bgPr>
        <a:solidFill>
          <a:schemeClr val="tx2"/>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smtClean="0"/>
              <a:t>First name</a:t>
            </a:r>
            <a:endParaRPr lang="en-CA" noProof="0"/>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smtClean="0"/>
              <a:t>Surname</a:t>
            </a:r>
            <a:endParaRPr lang="en-CA" noProof="0"/>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smtClean="0">
                <a:solidFill>
                  <a:schemeClr val="tx1"/>
                </a:solidFill>
              </a:rPr>
              <a:t>Job title, Company</a:t>
            </a:r>
            <a:endParaRPr lang="en-CA" sz="1800" b="0" spc="0" noProof="0">
              <a:solidFill>
                <a:schemeClr val="tx1"/>
              </a:solidFill>
            </a:endParaRP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smtClean="0"/>
              <a:t>“Add quote here</a:t>
            </a:r>
          </a:p>
        </p:txBody>
      </p:sp>
    </p:spTree>
    <p:extLst>
      <p:ext uri="{BB962C8B-B14F-4D97-AF65-F5344CB8AC3E}">
        <p14:creationId xmlns:p14="http://schemas.microsoft.com/office/powerpoint/2010/main" val="1017881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text only — Green">
    <p:bg>
      <p:bgPr>
        <a:solidFill>
          <a:schemeClr val="accent5"/>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smtClean="0"/>
              <a:t>First name</a:t>
            </a:r>
            <a:endParaRPr lang="en-CA" noProof="0"/>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smtClean="0"/>
              <a:t>Surname</a:t>
            </a:r>
            <a:endParaRPr lang="en-CA" noProof="0"/>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smtClean="0">
                <a:solidFill>
                  <a:schemeClr val="tx1"/>
                </a:solidFill>
              </a:rPr>
              <a:t>Job title, Company</a:t>
            </a:r>
            <a:endParaRPr lang="en-CA" sz="1800" b="0" spc="0" noProof="0">
              <a:solidFill>
                <a:schemeClr val="tx1"/>
              </a:solidFill>
            </a:endParaRP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smtClean="0"/>
              <a:t>“Add quote here</a:t>
            </a:r>
          </a:p>
        </p:txBody>
      </p:sp>
    </p:spTree>
    <p:extLst>
      <p:ext uri="{BB962C8B-B14F-4D97-AF65-F5344CB8AC3E}">
        <p14:creationId xmlns:p14="http://schemas.microsoft.com/office/powerpoint/2010/main" val="269022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rrow — Dark Blue">
    <p:spTree>
      <p:nvGrpSpPr>
        <p:cNvPr id="1" name=""/>
        <p:cNvGrpSpPr/>
        <p:nvPr/>
      </p:nvGrpSpPr>
      <p:grpSpPr>
        <a:xfrm>
          <a:off x="0" y="0"/>
          <a:ext cx="0" cy="0"/>
          <a:chOff x="0" y="0"/>
          <a:chExt cx="0" cy="0"/>
        </a:xfrm>
      </p:grpSpPr>
      <p:sp>
        <p:nvSpPr>
          <p:cNvPr id="17"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8"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572000" y="2148795"/>
            <a:ext cx="4056063" cy="1949667"/>
          </a:xfrm>
        </p:spPr>
        <p:txBody>
          <a:bodyPr lIns="0" tIns="0" rIns="0" bIns="0" anchor="b">
            <a:noAutofit/>
          </a:bodyPr>
          <a:lstStyle>
            <a:lvl1pPr algn="l">
              <a:defRPr sz="36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Subtitle 2"/>
          <p:cNvSpPr>
            <a:spLocks noGrp="1"/>
          </p:cNvSpPr>
          <p:nvPr userDrawn="1">
            <p:ph type="subTitle" idx="1" hasCustomPrompt="1"/>
          </p:nvPr>
        </p:nvSpPr>
        <p:spPr>
          <a:xfrm>
            <a:off x="4572000" y="4188371"/>
            <a:ext cx="4056063" cy="720258"/>
          </a:xfrm>
        </p:spPr>
        <p:txBody>
          <a:bodyPr lIns="0" tIns="0" rIns="0" bIns="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smtClean="0"/>
              <a:t>Click to edit </a:t>
            </a:r>
            <a:br>
              <a:rPr lang="en-CA" noProof="0" smtClean="0"/>
            </a:br>
            <a:r>
              <a:rPr lang="en-CA" noProof="0" smtClean="0"/>
              <a:t>Master subtitle style</a:t>
            </a:r>
            <a:endParaRPr lang="en-CA" noProof="0"/>
          </a:p>
        </p:txBody>
      </p:sp>
      <p:sp>
        <p:nvSpPr>
          <p:cNvPr id="15" name="Text Placeholder 8"/>
          <p:cNvSpPr>
            <a:spLocks noGrp="1"/>
          </p:cNvSpPr>
          <p:nvPr>
            <p:ph type="body" sz="quarter" idx="11" hasCustomPrompt="1"/>
          </p:nvPr>
        </p:nvSpPr>
        <p:spPr>
          <a:xfrm>
            <a:off x="4572000" y="5119688"/>
            <a:ext cx="3708400" cy="307975"/>
          </a:xfrm>
        </p:spPr>
        <p:txBody>
          <a:bodyPr/>
          <a:lstStyle>
            <a:lvl1pPr marL="0" indent="0">
              <a:buNone/>
              <a:defRPr sz="1400" b="0">
                <a:solidFill>
                  <a:srgbClr val="253746"/>
                </a:solidFill>
              </a:defRPr>
            </a:lvl1pPr>
          </a:lstStyle>
          <a:p>
            <a:pPr lvl="0"/>
            <a:r>
              <a:rPr lang="en-CA" noProof="0" smtClean="0"/>
              <a:t>Date</a:t>
            </a:r>
            <a:endParaRPr lang="en-CA" noProof="0"/>
          </a:p>
        </p:txBody>
      </p:sp>
      <p:grpSp>
        <p:nvGrpSpPr>
          <p:cNvPr id="7" name="Group 6"/>
          <p:cNvGrpSpPr/>
          <p:nvPr userDrawn="1"/>
        </p:nvGrpSpPr>
        <p:grpSpPr>
          <a:xfrm>
            <a:off x="7715251" y="357188"/>
            <a:ext cx="1076325" cy="566737"/>
            <a:chOff x="7715251" y="357188"/>
            <a:chExt cx="1076325" cy="566737"/>
          </a:xfrm>
        </p:grpSpPr>
        <p:grpSp>
          <p:nvGrpSpPr>
            <p:cNvPr id="8" name="Group 7"/>
            <p:cNvGrpSpPr/>
            <p:nvPr userDrawn="1"/>
          </p:nvGrpSpPr>
          <p:grpSpPr>
            <a:xfrm>
              <a:off x="7715251" y="561975"/>
              <a:ext cx="782638" cy="361950"/>
              <a:chOff x="7715251" y="561975"/>
              <a:chExt cx="782638" cy="361950"/>
            </a:xfrm>
          </p:grpSpPr>
          <p:sp>
            <p:nvSpPr>
              <p:cNvPr id="12"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3"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4"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9" name="Group 8"/>
            <p:cNvGrpSpPr/>
            <p:nvPr userDrawn="1"/>
          </p:nvGrpSpPr>
          <p:grpSpPr>
            <a:xfrm>
              <a:off x="8448676" y="357188"/>
              <a:ext cx="342900" cy="357188"/>
              <a:chOff x="8448676" y="357188"/>
              <a:chExt cx="342900" cy="357188"/>
            </a:xfrm>
          </p:grpSpPr>
          <p:sp>
            <p:nvSpPr>
              <p:cNvPr id="10"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1"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233749654"/>
      </p:ext>
    </p:extLst>
  </p:cSld>
  <p:clrMapOvr>
    <a:masterClrMapping/>
  </p:clrMapOvr>
  <p:extLst mod="1">
    <p:ext uri="{DCECCB84-F9BA-43D5-87BE-67443E8EF086}">
      <p15:sldGuideLst xmlns=""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text only — Orange">
    <p:bg>
      <p:bgPr>
        <a:solidFill>
          <a:schemeClr val="accent6"/>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smtClean="0"/>
              <a:t>First name</a:t>
            </a:r>
            <a:endParaRPr lang="en-CA" noProof="0"/>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smtClean="0"/>
              <a:t>Surname</a:t>
            </a:r>
            <a:endParaRPr lang="en-CA" noProof="0"/>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smtClean="0">
                <a:solidFill>
                  <a:schemeClr val="tx1"/>
                </a:solidFill>
              </a:rPr>
              <a:t>Job title, Company</a:t>
            </a:r>
            <a:endParaRPr lang="en-CA" sz="1800" b="0" spc="0" noProof="0">
              <a:solidFill>
                <a:schemeClr val="tx1"/>
              </a:solidFill>
            </a:endParaRP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smtClean="0"/>
              <a:t>“Add quote here</a:t>
            </a:r>
          </a:p>
        </p:txBody>
      </p:sp>
    </p:spTree>
    <p:extLst>
      <p:ext uri="{BB962C8B-B14F-4D97-AF65-F5344CB8AC3E}">
        <p14:creationId xmlns:p14="http://schemas.microsoft.com/office/powerpoint/2010/main" val="3939475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Image — Turquois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Font typeface="Arial"/>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a:t>
            </a:r>
          </a:p>
          <a:p>
            <a:r>
              <a:rPr lang="en-CA" dirty="0" smtClean="0"/>
              <a:t>Entrepreneur (Colour)</a:t>
            </a:r>
          </a:p>
        </p:txBody>
      </p:sp>
      <p:sp>
        <p:nvSpPr>
          <p:cNvPr id="11"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3755566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Image — Electric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1"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a:t>
            </a:r>
          </a:p>
          <a:p>
            <a:r>
              <a:rPr lang="en-CA" dirty="0" smtClean="0"/>
              <a:t>Entrepreneur (Colour)</a:t>
            </a:r>
          </a:p>
        </p:txBody>
      </p:sp>
      <p:sp>
        <p:nvSpPr>
          <p:cNvPr id="10"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201180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Image — Orange">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1"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a:t>
            </a:r>
          </a:p>
          <a:p>
            <a:r>
              <a:rPr lang="en-CA" dirty="0" smtClean="0"/>
              <a:t>Entrepreneur (Colour)</a:t>
            </a:r>
          </a:p>
        </p:txBody>
      </p:sp>
      <p:sp>
        <p:nvSpPr>
          <p:cNvPr id="10"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2757616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Image —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a:t>
            </a:r>
          </a:p>
          <a:p>
            <a:r>
              <a:rPr lang="en-CA" dirty="0" smtClean="0"/>
              <a:t>Entrepreneur (Colour)</a:t>
            </a:r>
          </a:p>
        </p:txBody>
      </p:sp>
      <p:sp>
        <p:nvSpPr>
          <p:cNvPr id="11"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5613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Turquois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Entrepreneur (Colour)</a:t>
            </a:r>
          </a:p>
        </p:txBody>
      </p:sp>
      <p:sp>
        <p:nvSpPr>
          <p:cNvPr id="8"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Industry snapshot </a:t>
            </a:r>
            <a:br>
              <a:rPr lang="en-CA" dirty="0" smtClean="0"/>
            </a:br>
            <a:r>
              <a:rPr lang="en-CA" dirty="0" smtClean="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80065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Electric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Entrepreneur (Colour)</a:t>
            </a:r>
          </a:p>
        </p:txBody>
      </p:sp>
      <p:sp>
        <p:nvSpPr>
          <p:cNvPr id="7"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Industry snapshot </a:t>
            </a:r>
            <a:br>
              <a:rPr lang="en-CA" dirty="0" smtClean="0"/>
            </a:br>
            <a:r>
              <a:rPr lang="en-CA" dirty="0" smtClean="0"/>
              <a:t>(Black &amp; White)</a:t>
            </a:r>
          </a:p>
        </p:txBody>
      </p:sp>
      <p:sp>
        <p:nvSpPr>
          <p:cNvPr id="8"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630047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Orange">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Entrepreneur (Colour)</a:t>
            </a:r>
          </a:p>
        </p:txBody>
      </p:sp>
      <p:sp>
        <p:nvSpPr>
          <p:cNvPr id="7"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Industry snapshot </a:t>
            </a:r>
            <a:br>
              <a:rPr lang="en-CA" dirty="0" smtClean="0"/>
            </a:br>
            <a:r>
              <a:rPr lang="en-CA" dirty="0" smtClean="0"/>
              <a:t>(Black &amp; White)</a:t>
            </a:r>
          </a:p>
        </p:txBody>
      </p:sp>
      <p:sp>
        <p:nvSpPr>
          <p:cNvPr id="8"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7260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smtClean="0"/>
              <a:t>Click to edit </a:t>
            </a:r>
            <a:br>
              <a:rPr lang="en-CA" dirty="0" smtClean="0"/>
            </a:br>
            <a:r>
              <a:rPr lang="en-CA" dirty="0" smtClean="0"/>
              <a:t>Master title style</a:t>
            </a:r>
            <a:endParaRPr lang="en-CA" dirty="0"/>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smtClean="0"/>
              <a:t>Click to edit </a:t>
            </a:r>
            <a:br>
              <a:rPr lang="en-CA" dirty="0" smtClean="0"/>
            </a:br>
            <a:r>
              <a:rPr lang="en-CA" dirty="0" smtClean="0"/>
              <a:t>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Entrepreneur (Colour)</a:t>
            </a:r>
          </a:p>
        </p:txBody>
      </p:sp>
      <p:sp>
        <p:nvSpPr>
          <p:cNvPr id="11"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Industry snapshot </a:t>
            </a:r>
            <a:br>
              <a:rPr lang="en-CA" dirty="0" smtClean="0"/>
            </a:br>
            <a:r>
              <a:rPr lang="en-CA" dirty="0" smtClean="0"/>
              <a:t>(Black &amp; White)</a:t>
            </a:r>
          </a:p>
        </p:txBody>
      </p:sp>
      <p:sp>
        <p:nvSpPr>
          <p:cNvPr id="6"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3233869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G Content, Two images — Dark Blue">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5" name="Picture Placeholder 2"/>
          <p:cNvSpPr>
            <a:spLocks noGrp="1" noChangeAspect="1"/>
          </p:cNvSpPr>
          <p:nvPr>
            <p:ph type="pic" idx="16" hasCustomPrompt="1"/>
          </p:nvPr>
        </p:nvSpPr>
        <p:spPr>
          <a:xfrm>
            <a:off x="0" y="3421651"/>
            <a:ext cx="4571999" cy="3436349"/>
          </a:xfrm>
          <a:solidFill>
            <a:srgbClr val="DFDFE0"/>
          </a:solidFill>
          <a:ln>
            <a:noFill/>
          </a:ln>
        </p:spPr>
        <p:txBody>
          <a:bodyPr tIns="0" anchor="t" anchorCtr="0">
            <a:normAutofit/>
          </a:bodyPr>
          <a:lstStyle>
            <a:lvl1pPr marL="0" marR="0" indent="0" algn="ctr" defTabSz="914400" rtl="0" eaLnBrk="1" fontAlgn="auto" latinLnBrk="0" hangingPunct="1">
              <a:lnSpc>
                <a:spcPct val="85000"/>
              </a:lnSpc>
              <a:spcBef>
                <a:spcPts val="600"/>
              </a:spcBef>
              <a:spcAft>
                <a:spcPts val="0"/>
              </a:spcAft>
              <a:buClr>
                <a:schemeClr val="tx1"/>
              </a:buClr>
              <a:buSzPct val="75000"/>
              <a:buFont typeface="Wingdings 3" panose="05040102010807070707" pitchFamily="18" charset="2"/>
              <a:buNone/>
              <a:tabLst/>
              <a:defRPr lang="en-US" sz="2200" b="0" smtClean="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Industry snapshot </a:t>
            </a:r>
            <a:br>
              <a:rPr lang="en-CA" dirty="0" smtClean="0"/>
            </a:br>
            <a:r>
              <a:rPr lang="en-CA" dirty="0" smtClean="0"/>
              <a:t>(Black &amp; White)</a:t>
            </a:r>
          </a:p>
          <a:p>
            <a:endParaRPr lang="en-CA" dirty="0" smtClean="0"/>
          </a:p>
        </p:txBody>
      </p:sp>
      <p:sp>
        <p:nvSpPr>
          <p:cNvPr id="6" name="Picture Placeholder 2"/>
          <p:cNvSpPr>
            <a:spLocks noGrp="1" noChangeAspect="1"/>
          </p:cNvSpPr>
          <p:nvPr>
            <p:ph type="pic" idx="1" hasCustomPrompt="1"/>
          </p:nvPr>
        </p:nvSpPr>
        <p:spPr>
          <a:xfrm>
            <a:off x="4571999"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a:t>
            </a:r>
          </a:p>
          <a:p>
            <a:r>
              <a:rPr lang="en-CA" dirty="0" smtClean="0"/>
              <a:t>Entrepreneur (Colour)</a:t>
            </a:r>
          </a:p>
        </p:txBody>
      </p:sp>
      <p:sp>
        <p:nvSpPr>
          <p:cNvPr id="10" name="Text Placeholder 7"/>
          <p:cNvSpPr>
            <a:spLocks noGrp="1"/>
          </p:cNvSpPr>
          <p:nvPr>
            <p:ph type="body" sz="quarter" idx="11" hasCustomPrompt="1"/>
          </p:nvPr>
        </p:nvSpPr>
        <p:spPr>
          <a:xfrm>
            <a:off x="5111868"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293094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rrow with image — Whit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8620126" y="6858000"/>
                </a:lnTo>
                <a:cubicBezTo>
                  <a:pt x="8620126" y="5657064"/>
                  <a:pt x="8620126" y="5657064"/>
                  <a:pt x="8620126" y="5657064"/>
                </a:cubicBezTo>
                <a:cubicBezTo>
                  <a:pt x="8620126" y="5421495"/>
                  <a:pt x="8428347" y="5229807"/>
                  <a:pt x="8192668" y="5229807"/>
                </a:cubicBezTo>
                <a:cubicBezTo>
                  <a:pt x="8074828" y="5229807"/>
                  <a:pt x="7968541" y="5278307"/>
                  <a:pt x="7892292" y="5356829"/>
                </a:cubicBezTo>
                <a:cubicBezTo>
                  <a:pt x="6392504" y="6853605"/>
                  <a:pt x="6388113" y="6857987"/>
                  <a:pt x="6388100" y="6858000"/>
                </a:cubicBez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0" marR="0" indent="0" algn="r" defTabSz="914400" rtl="0" eaLnBrk="1" fontAlgn="auto" latinLnBrk="0" hangingPunct="1">
              <a:lnSpc>
                <a:spcPct val="85000"/>
              </a:lnSpc>
              <a:spcBef>
                <a:spcPts val="600"/>
              </a:spcBef>
              <a:spcAft>
                <a:spcPts val="0"/>
              </a:spcAft>
              <a:buClr>
                <a:schemeClr val="tx1"/>
              </a:buClr>
              <a:buSzPct val="75000"/>
              <a:buFont typeface="Arial"/>
              <a:buNone/>
              <a:tabLst/>
              <a:defRPr sz="2200" b="0"/>
            </a:lvl1pPr>
          </a:lstStyle>
          <a:p>
            <a:r>
              <a:rPr lang="en-CA" noProof="0" dirty="0" smtClean="0"/>
              <a:t>To add an image to this shape, </a:t>
            </a:r>
            <a:br>
              <a:rPr lang="en-CA" noProof="0" dirty="0" smtClean="0"/>
            </a:br>
            <a:r>
              <a:rPr lang="en-CA" noProof="0" dirty="0" smtClean="0"/>
              <a:t>click on the placeholder icon below</a:t>
            </a:r>
          </a:p>
          <a:p>
            <a:r>
              <a:rPr lang="en-CA" noProof="0" dirty="0" smtClean="0"/>
              <a:t>Entrepreneur (Colour) </a:t>
            </a:r>
            <a:br>
              <a:rPr lang="en-CA" noProof="0" dirty="0" smtClean="0"/>
            </a:br>
            <a:r>
              <a:rPr lang="en-CA" noProof="0" dirty="0" smtClean="0"/>
              <a:t>or</a:t>
            </a:r>
          </a:p>
          <a:p>
            <a:r>
              <a:rPr lang="en-CA" noProof="0" dirty="0" smtClean="0"/>
              <a:t>Industry snapshot (Black &amp; White)</a:t>
            </a:r>
          </a:p>
          <a:p>
            <a:endParaRPr lang="en-CA" noProof="0" dirty="0" smtClean="0"/>
          </a:p>
          <a:p>
            <a:endParaRPr lang="en-CA" noProof="0" dirty="0"/>
          </a:p>
        </p:txBody>
      </p:sp>
      <p:sp>
        <p:nvSpPr>
          <p:cNvPr id="1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0"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352509" y="1636889"/>
            <a:ext cx="4056063" cy="845873"/>
          </a:xfrm>
        </p:spPr>
        <p:txBody>
          <a:bodyPr lIns="0" tIns="0" rIns="0" bIns="0" anchor="b" anchorCtr="0">
            <a:noAutofit/>
          </a:bodyPr>
          <a:lstStyle>
            <a:lvl1pPr algn="l">
              <a:defRPr sz="3600">
                <a:solidFill>
                  <a:schemeClr val="tx1"/>
                </a:solidFill>
              </a:defRPr>
            </a:lvl1pPr>
          </a:lstStyle>
          <a:p>
            <a:r>
              <a:rPr lang="en-CA" noProof="0" dirty="0" smtClean="0"/>
              <a:t>Click to edit </a:t>
            </a:r>
            <a:br>
              <a:rPr lang="en-CA" noProof="0" dirty="0" smtClean="0"/>
            </a:br>
            <a:r>
              <a:rPr lang="en-CA" noProof="0" dirty="0" smtClean="0"/>
              <a:t>Master title style</a:t>
            </a:r>
            <a:endParaRPr lang="en-CA" noProof="0" dirty="0"/>
          </a:p>
        </p:txBody>
      </p:sp>
      <p:sp>
        <p:nvSpPr>
          <p:cNvPr id="3" name="Subtitle 2"/>
          <p:cNvSpPr>
            <a:spLocks noGrp="1"/>
          </p:cNvSpPr>
          <p:nvPr userDrawn="1">
            <p:ph type="subTitle" idx="1" hasCustomPrompt="1"/>
          </p:nvPr>
        </p:nvSpPr>
        <p:spPr>
          <a:xfrm>
            <a:off x="352509" y="2572671"/>
            <a:ext cx="4056063" cy="720258"/>
          </a:xfrm>
        </p:spPr>
        <p:txBody>
          <a:bodyPr lIns="0" tIns="0" rIns="0" bIns="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smtClean="0"/>
              <a:t>Click to edit </a:t>
            </a:r>
            <a:br>
              <a:rPr lang="en-CA" noProof="0" smtClean="0"/>
            </a:br>
            <a:r>
              <a:rPr lang="en-CA" noProof="0" smtClean="0"/>
              <a:t>Master subtitle style</a:t>
            </a:r>
            <a:endParaRPr lang="en-CA" noProof="0"/>
          </a:p>
        </p:txBody>
      </p:sp>
      <p:sp>
        <p:nvSpPr>
          <p:cNvPr id="17" name="Text Placeholder 8"/>
          <p:cNvSpPr>
            <a:spLocks noGrp="1"/>
          </p:cNvSpPr>
          <p:nvPr>
            <p:ph type="body" sz="quarter" idx="12" hasCustomPrompt="1"/>
          </p:nvPr>
        </p:nvSpPr>
        <p:spPr>
          <a:xfrm>
            <a:off x="352509" y="3503988"/>
            <a:ext cx="3708400" cy="307975"/>
          </a:xfrm>
        </p:spPr>
        <p:txBody>
          <a:bodyPr/>
          <a:lstStyle>
            <a:lvl1pPr marL="0" indent="0">
              <a:buNone/>
              <a:defRPr sz="1400" b="0">
                <a:solidFill>
                  <a:srgbClr val="253746"/>
                </a:solidFill>
              </a:defRPr>
            </a:lvl1pPr>
          </a:lstStyle>
          <a:p>
            <a:pPr lvl="0"/>
            <a:r>
              <a:rPr lang="en-CA" noProof="0" smtClean="0"/>
              <a:t>Date</a:t>
            </a:r>
            <a:endParaRPr lang="en-CA" noProof="0"/>
          </a:p>
        </p:txBody>
      </p:sp>
      <p:sp>
        <p:nvSpPr>
          <p:cNvPr id="16"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grpSp>
        <p:nvGrpSpPr>
          <p:cNvPr id="9" name="Group 8"/>
          <p:cNvGrpSpPr/>
          <p:nvPr userDrawn="1"/>
        </p:nvGrpSpPr>
        <p:grpSpPr>
          <a:xfrm>
            <a:off x="352509" y="357188"/>
            <a:ext cx="1076325" cy="566737"/>
            <a:chOff x="7715251" y="357188"/>
            <a:chExt cx="1076325" cy="566737"/>
          </a:xfrm>
          <a:solidFill>
            <a:srgbClr val="253746"/>
          </a:solidFill>
        </p:grpSpPr>
        <p:grpSp>
          <p:nvGrpSpPr>
            <p:cNvPr id="10" name="Group 9"/>
            <p:cNvGrpSpPr/>
            <p:nvPr userDrawn="1"/>
          </p:nvGrpSpPr>
          <p:grpSpPr>
            <a:xfrm>
              <a:off x="7715251" y="561975"/>
              <a:ext cx="782638" cy="361950"/>
              <a:chOff x="7715251" y="561975"/>
              <a:chExt cx="782638" cy="361950"/>
            </a:xfrm>
            <a:grpFill/>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8"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nvGrpSpPr>
            <p:cNvPr id="11" name="Group 10"/>
            <p:cNvGrpSpPr/>
            <p:nvPr userDrawn="1"/>
          </p:nvGrpSpPr>
          <p:grpSpPr>
            <a:xfrm>
              <a:off x="8448676" y="357188"/>
              <a:ext cx="342900" cy="357188"/>
              <a:chOff x="8448676" y="357188"/>
              <a:chExt cx="342900" cy="357188"/>
            </a:xfrm>
            <a:grpFill/>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spTree>
    <p:extLst>
      <p:ext uri="{BB962C8B-B14F-4D97-AF65-F5344CB8AC3E}">
        <p14:creationId xmlns:p14="http://schemas.microsoft.com/office/powerpoint/2010/main" val="65580411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Turquois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897851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Electric Blu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10"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1"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3"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713789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Green">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1016895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Orang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smtClean="0"/>
              <a:t>Click to edit </a:t>
            </a:r>
            <a:br>
              <a:rPr lang="en-CA" dirty="0" smtClean="0"/>
            </a:br>
            <a:r>
              <a:rPr lang="en-CA" dirty="0" smtClean="0"/>
              <a:t>Master text styles</a:t>
            </a:r>
          </a:p>
          <a:p>
            <a:pPr lvl="1"/>
            <a:r>
              <a:rPr lang="en-CA" dirty="0" smtClean="0"/>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smtClean="0"/>
              <a:t>Client Name</a:t>
            </a:r>
          </a:p>
          <a:p>
            <a:pPr lvl="1"/>
            <a:r>
              <a:rPr lang="en-CA" smtClean="0"/>
              <a:t>Second level, Job title</a:t>
            </a:r>
          </a:p>
          <a:p>
            <a:pPr lvl="1"/>
            <a:r>
              <a:rPr lang="en-CA" smtClean="0"/>
              <a:t>And company name</a:t>
            </a:r>
            <a:endParaRPr lang="en-CA" dirty="0"/>
          </a:p>
        </p:txBody>
      </p:sp>
    </p:spTree>
    <p:extLst>
      <p:ext uri="{BB962C8B-B14F-4D97-AF65-F5344CB8AC3E}">
        <p14:creationId xmlns:p14="http://schemas.microsoft.com/office/powerpoint/2010/main" val="717585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Info, Two images, Big numbers">
    <p:spTree>
      <p:nvGrpSpPr>
        <p:cNvPr id="1" name=""/>
        <p:cNvGrpSpPr/>
        <p:nvPr/>
      </p:nvGrpSpPr>
      <p:grpSpPr>
        <a:xfrm>
          <a:off x="0" y="0"/>
          <a:ext cx="0" cy="0"/>
          <a:chOff x="0" y="0"/>
          <a:chExt cx="0" cy="0"/>
        </a:xfrm>
      </p:grpSpPr>
      <p:sp>
        <p:nvSpPr>
          <p:cNvPr id="4" name="Text Placeholder 3"/>
          <p:cNvSpPr>
            <a:spLocks noGrp="1"/>
          </p:cNvSpPr>
          <p:nvPr>
            <p:ph type="body" idx="15" hasCustomPrompt="1"/>
          </p:nvPr>
        </p:nvSpPr>
        <p:spPr>
          <a:xfrm>
            <a:off x="350838" y="3860295"/>
            <a:ext cx="2732087" cy="1168400"/>
          </a:xfrm>
        </p:spPr>
        <p:txBody>
          <a:bodyPr anchor="b" anchorCtr="0"/>
          <a:lstStyle>
            <a:lvl1pPr marL="0" indent="0" algn="ctr">
              <a:buNone/>
              <a:defRPr sz="8000">
                <a:solidFill>
                  <a:schemeClr val="accent5"/>
                </a:solidFill>
              </a:defRPr>
            </a:lvl1pPr>
          </a:lstStyle>
          <a:p>
            <a:pPr lvl="0"/>
            <a:r>
              <a:rPr lang="en-CA" dirty="0" smtClean="0"/>
              <a:t>00%</a:t>
            </a:r>
            <a:endParaRPr lang="en-CA" dirty="0"/>
          </a:p>
        </p:txBody>
      </p:sp>
      <p:sp>
        <p:nvSpPr>
          <p:cNvPr id="272" name="Text Placeholder 3"/>
          <p:cNvSpPr>
            <a:spLocks noGrp="1"/>
          </p:cNvSpPr>
          <p:nvPr>
            <p:ph type="body" idx="17" hasCustomPrompt="1"/>
          </p:nvPr>
        </p:nvSpPr>
        <p:spPr>
          <a:xfrm>
            <a:off x="3207052" y="3860295"/>
            <a:ext cx="2732087" cy="1168400"/>
          </a:xfrm>
        </p:spPr>
        <p:txBody>
          <a:bodyPr anchor="b" anchorCtr="0"/>
          <a:lstStyle>
            <a:lvl1pPr marL="0" indent="0" algn="ctr">
              <a:buNone/>
              <a:defRPr sz="8000">
                <a:solidFill>
                  <a:schemeClr val="accent6"/>
                </a:solidFill>
              </a:defRPr>
            </a:lvl1pPr>
          </a:lstStyle>
          <a:p>
            <a:pPr lvl="0"/>
            <a:r>
              <a:rPr lang="en-CA" dirty="0" smtClean="0"/>
              <a:t>00%</a:t>
            </a:r>
            <a:endParaRPr lang="en-CA" dirty="0"/>
          </a:p>
        </p:txBody>
      </p:sp>
      <p:sp>
        <p:nvSpPr>
          <p:cNvPr id="274" name="Text Placeholder 3"/>
          <p:cNvSpPr>
            <a:spLocks noGrp="1"/>
          </p:cNvSpPr>
          <p:nvPr>
            <p:ph type="body" idx="19" hasCustomPrompt="1"/>
          </p:nvPr>
        </p:nvSpPr>
        <p:spPr>
          <a:xfrm>
            <a:off x="6068572" y="3860295"/>
            <a:ext cx="2732087" cy="1168400"/>
          </a:xfrm>
        </p:spPr>
        <p:txBody>
          <a:bodyPr anchor="b" anchorCtr="0"/>
          <a:lstStyle>
            <a:lvl1pPr marL="0" indent="0" algn="ctr">
              <a:buNone/>
              <a:defRPr sz="8000">
                <a:solidFill>
                  <a:schemeClr val="accent4"/>
                </a:solidFill>
              </a:defRPr>
            </a:lvl1pPr>
          </a:lstStyle>
          <a:p>
            <a:pPr lvl="0"/>
            <a:r>
              <a:rPr lang="en-CA" smtClean="0"/>
              <a:t>00%</a:t>
            </a:r>
            <a:endParaRPr lang="en-CA" dirty="0"/>
          </a:p>
        </p:txBody>
      </p:sp>
      <p:sp>
        <p:nvSpPr>
          <p:cNvPr id="5" name="Text Placeholder 4"/>
          <p:cNvSpPr>
            <a:spLocks noGrp="1"/>
          </p:cNvSpPr>
          <p:nvPr>
            <p:ph type="body" sz="quarter" idx="20"/>
          </p:nvPr>
        </p:nvSpPr>
        <p:spPr>
          <a:xfrm>
            <a:off x="2849863" y="-1587"/>
            <a:ext cx="3463200" cy="3744934"/>
          </a:xfrm>
          <a:solidFill>
            <a:schemeClr val="accent5"/>
          </a:solidFill>
        </p:spPr>
        <p:txBody>
          <a:bodyPr lIns="360000" rIns="216000" anchor="ctr" anchorCtr="0"/>
          <a:lstStyle>
            <a:lvl1pPr marL="0" indent="0">
              <a:lnSpc>
                <a:spcPct val="80000"/>
              </a:lnSpc>
              <a:buNone/>
              <a:defRPr sz="4400">
                <a:solidFill>
                  <a:schemeClr val="bg1"/>
                </a:solidFill>
              </a:defRPr>
            </a:lvl1pPr>
          </a:lstStyle>
          <a:p>
            <a:pPr lvl="0"/>
            <a:r>
              <a:rPr lang="en-CA" smtClean="0"/>
              <a:t>Click to edit Master text styles</a:t>
            </a:r>
            <a:endParaRPr lang="en-CA" dirty="0" smtClean="0"/>
          </a:p>
        </p:txBody>
      </p:sp>
      <p:sp>
        <p:nvSpPr>
          <p:cNvPr id="280" name="Picture Placeholder 2"/>
          <p:cNvSpPr>
            <a:spLocks noGrp="1" noChangeAspect="1"/>
          </p:cNvSpPr>
          <p:nvPr>
            <p:ph type="pic" idx="14" hasCustomPrompt="1"/>
          </p:nvPr>
        </p:nvSpPr>
        <p:spPr>
          <a:xfrm>
            <a:off x="0" y="0"/>
            <a:ext cx="2849863" cy="3743347"/>
          </a:xfrm>
          <a:solidFill>
            <a:srgbClr val="DFDFE0"/>
          </a:solidFill>
        </p:spPr>
        <p:txBody>
          <a:bodyPr tIns="640080" anchor="t">
            <a:noAutofit/>
          </a:bodyPr>
          <a:lstStyle>
            <a:lvl1pPr marL="0" marR="0" indent="0" algn="ct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in his environment (Colour)</a:t>
            </a:r>
          </a:p>
          <a:p>
            <a:r>
              <a:rPr lang="en-CA" dirty="0" smtClean="0"/>
              <a:t>One industry snapshot (Black &amp; White)</a:t>
            </a:r>
          </a:p>
        </p:txBody>
      </p:sp>
      <p:sp>
        <p:nvSpPr>
          <p:cNvPr id="281" name="Picture Placeholder 2"/>
          <p:cNvSpPr>
            <a:spLocks noGrp="1" noChangeAspect="1"/>
          </p:cNvSpPr>
          <p:nvPr>
            <p:ph type="pic" idx="13" hasCustomPrompt="1"/>
          </p:nvPr>
        </p:nvSpPr>
        <p:spPr>
          <a:xfrm>
            <a:off x="6296328" y="0"/>
            <a:ext cx="2847672" cy="3743348"/>
          </a:xfrm>
          <a:solidFill>
            <a:srgbClr val="DFDFE0"/>
          </a:solidFill>
        </p:spPr>
        <p:txBody>
          <a:bodyPr tIns="640080" anchor="t">
            <a:noAutofit/>
          </a:bodyPr>
          <a:lstStyle>
            <a:lvl1pPr marL="0" marR="0" indent="0" algn="ct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in his environment (Colour)</a:t>
            </a:r>
          </a:p>
          <a:p>
            <a:r>
              <a:rPr lang="en-CA" dirty="0" smtClean="0"/>
              <a:t>One industry snapshot (Black &amp; White)</a:t>
            </a:r>
          </a:p>
        </p:txBody>
      </p:sp>
      <p:sp>
        <p:nvSpPr>
          <p:cNvPr id="15" name="Text Placeholder 4"/>
          <p:cNvSpPr>
            <a:spLocks noGrp="1"/>
          </p:cNvSpPr>
          <p:nvPr>
            <p:ph type="body" sz="quarter" idx="21"/>
          </p:nvPr>
        </p:nvSpPr>
        <p:spPr>
          <a:xfrm>
            <a:off x="352425" y="5084763"/>
            <a:ext cx="2730500" cy="1041400"/>
          </a:xfrm>
        </p:spPr>
        <p:txBody>
          <a:bodyPr/>
          <a:lstStyle>
            <a:lvl1pPr marL="0" indent="0">
              <a:buNone/>
              <a:defRPr sz="2000" b="1"/>
            </a:lvl1pPr>
            <a:lvl2pPr marL="172800">
              <a:buClrTx/>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16" name="Text Placeholder 4"/>
          <p:cNvSpPr>
            <a:spLocks noGrp="1"/>
          </p:cNvSpPr>
          <p:nvPr>
            <p:ph type="body" sz="quarter" idx="22"/>
          </p:nvPr>
        </p:nvSpPr>
        <p:spPr>
          <a:xfrm>
            <a:off x="3206449" y="5084763"/>
            <a:ext cx="2730500" cy="1041400"/>
          </a:xfrm>
        </p:spPr>
        <p:txBody>
          <a:bodyPr/>
          <a:lstStyle>
            <a:lvl1pPr marL="0" indent="0">
              <a:buNone/>
              <a:defRPr sz="2000" b="1"/>
            </a:lvl1pPr>
            <a:lvl2pPr marL="172800">
              <a:buClrTx/>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17" name="Text Placeholder 4"/>
          <p:cNvSpPr>
            <a:spLocks noGrp="1"/>
          </p:cNvSpPr>
          <p:nvPr>
            <p:ph type="body" sz="quarter" idx="23"/>
          </p:nvPr>
        </p:nvSpPr>
        <p:spPr>
          <a:xfrm>
            <a:off x="6067969" y="5084763"/>
            <a:ext cx="2730500" cy="1041400"/>
          </a:xfrm>
        </p:spPr>
        <p:txBody>
          <a:bodyPr/>
          <a:lstStyle>
            <a:lvl1pPr marL="0" indent="0">
              <a:buNone/>
              <a:defRPr sz="2000" b="1"/>
            </a:lvl1pPr>
            <a:lvl2pPr marL="172800">
              <a:buClrTx/>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12" name="Text Placeholder 7"/>
          <p:cNvSpPr>
            <a:spLocks noGrp="1"/>
          </p:cNvSpPr>
          <p:nvPr>
            <p:ph type="body" sz="quarter" idx="11" hasCustomPrompt="1"/>
          </p:nvPr>
        </p:nvSpPr>
        <p:spPr>
          <a:xfrm>
            <a:off x="330692" y="2831054"/>
            <a:ext cx="2373662"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
        <p:nvSpPr>
          <p:cNvPr id="3" name="Footer Placeholder 2"/>
          <p:cNvSpPr>
            <a:spLocks noGrp="1"/>
          </p:cNvSpPr>
          <p:nvPr>
            <p:ph type="ftr" sz="quarter" idx="24"/>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346000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Info, Two images, Short text">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2849863" y="-1587"/>
            <a:ext cx="3446464" cy="4477010"/>
          </a:xfrm>
          <a:solidFill>
            <a:schemeClr val="accent4"/>
          </a:solidFill>
        </p:spPr>
        <p:txBody>
          <a:bodyPr lIns="360000" rIns="216000" anchor="ctr" anchorCtr="0"/>
          <a:lstStyle>
            <a:lvl1pPr marL="0" indent="0">
              <a:lnSpc>
                <a:spcPct val="80000"/>
              </a:lnSpc>
              <a:buNone/>
              <a:defRPr sz="4400">
                <a:solidFill>
                  <a:schemeClr val="bg1"/>
                </a:solidFill>
              </a:defRPr>
            </a:lvl1pPr>
          </a:lstStyle>
          <a:p>
            <a:pPr lvl="0"/>
            <a:r>
              <a:rPr lang="en-CA" smtClean="0"/>
              <a:t>Click to edit Master text styles</a:t>
            </a:r>
            <a:endParaRPr lang="en-CA" dirty="0" smtClean="0"/>
          </a:p>
        </p:txBody>
      </p:sp>
      <p:sp>
        <p:nvSpPr>
          <p:cNvPr id="280" name="Picture Placeholder 2"/>
          <p:cNvSpPr>
            <a:spLocks noGrp="1" noChangeAspect="1"/>
          </p:cNvSpPr>
          <p:nvPr>
            <p:ph type="pic" idx="14" hasCustomPrompt="1"/>
          </p:nvPr>
        </p:nvSpPr>
        <p:spPr>
          <a:xfrm>
            <a:off x="0" y="0"/>
            <a:ext cx="2849863" cy="4475113"/>
          </a:xfrm>
          <a:solidFill>
            <a:srgbClr val="DFDFE0"/>
          </a:solidFill>
        </p:spPr>
        <p:txBody>
          <a:bodyPr tIns="640080" anchor="t">
            <a:normAutofit/>
          </a:bodyPr>
          <a:lstStyle>
            <a:lvl1pPr marL="0" indent="0" algn="ctr">
              <a:buNone/>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in his environment (Colour)</a:t>
            </a:r>
          </a:p>
          <a:p>
            <a:r>
              <a:rPr lang="en-CA" dirty="0" smtClean="0"/>
              <a:t>One industry snapshot (Black &amp; White)</a:t>
            </a:r>
          </a:p>
        </p:txBody>
      </p:sp>
      <p:sp>
        <p:nvSpPr>
          <p:cNvPr id="281" name="Picture Placeholder 2"/>
          <p:cNvSpPr>
            <a:spLocks noGrp="1" noChangeAspect="1"/>
          </p:cNvSpPr>
          <p:nvPr>
            <p:ph type="pic" idx="13" hasCustomPrompt="1"/>
          </p:nvPr>
        </p:nvSpPr>
        <p:spPr>
          <a:xfrm>
            <a:off x="6296328" y="0"/>
            <a:ext cx="2847672" cy="4475114"/>
          </a:xfrm>
          <a:solidFill>
            <a:srgbClr val="DFDFE0"/>
          </a:solidFill>
        </p:spPr>
        <p:txBody>
          <a:bodyPr tIns="640080" anchor="t">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in his environment (Colour)</a:t>
            </a:r>
          </a:p>
          <a:p>
            <a:r>
              <a:rPr lang="en-CA" dirty="0" smtClean="0"/>
              <a:t>One industry snapshot (Black &amp; White)</a:t>
            </a:r>
          </a:p>
        </p:txBody>
      </p:sp>
      <p:sp>
        <p:nvSpPr>
          <p:cNvPr id="3" name="Text Placeholder 2"/>
          <p:cNvSpPr>
            <a:spLocks noGrp="1"/>
          </p:cNvSpPr>
          <p:nvPr>
            <p:ph type="body" sz="quarter" idx="21"/>
          </p:nvPr>
        </p:nvSpPr>
        <p:spPr>
          <a:xfrm>
            <a:off x="3214688" y="4832350"/>
            <a:ext cx="5265402" cy="1293813"/>
          </a:xfrm>
        </p:spPr>
        <p:txBody>
          <a:bodyPr/>
          <a:lstStyle>
            <a:lvl1pPr marL="0" indent="0">
              <a:buNone/>
              <a:defRPr sz="2000"/>
            </a:lvl1pPr>
            <a:lvl2pPr marL="3175" indent="0">
              <a:buNone/>
              <a:defRPr sz="1800"/>
            </a:lvl2pPr>
          </a:lstStyle>
          <a:p>
            <a:pPr lvl="0"/>
            <a:r>
              <a:rPr lang="en-CA" noProof="0" dirty="0" smtClean="0"/>
              <a:t>Click to edit Master text styles</a:t>
            </a:r>
          </a:p>
          <a:p>
            <a:pPr lvl="1"/>
            <a:r>
              <a:rPr lang="en-CA" noProof="0" dirty="0" smtClean="0"/>
              <a:t>Second level</a:t>
            </a:r>
            <a:endParaRPr lang="en-CA" noProof="0" dirty="0"/>
          </a:p>
        </p:txBody>
      </p:sp>
      <p:sp>
        <p:nvSpPr>
          <p:cNvPr id="7" name="Text Placeholder 7"/>
          <p:cNvSpPr>
            <a:spLocks noGrp="1"/>
          </p:cNvSpPr>
          <p:nvPr>
            <p:ph type="body" sz="quarter" idx="11" hasCustomPrompt="1"/>
          </p:nvPr>
        </p:nvSpPr>
        <p:spPr>
          <a:xfrm>
            <a:off x="6546221" y="3398819"/>
            <a:ext cx="2373662"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
        <p:nvSpPr>
          <p:cNvPr id="4" name="Footer Placeholder 3"/>
          <p:cNvSpPr>
            <a:spLocks noGrp="1"/>
          </p:cNvSpPr>
          <p:nvPr>
            <p:ph type="ftr" sz="quarter" idx="22"/>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688139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1/3), Highlight Info, Image (2/3), Short text">
    <p:spTree>
      <p:nvGrpSpPr>
        <p:cNvPr id="1" name=""/>
        <p:cNvGrpSpPr/>
        <p:nvPr/>
      </p:nvGrpSpPr>
      <p:grpSpPr>
        <a:xfrm>
          <a:off x="0" y="0"/>
          <a:ext cx="0" cy="0"/>
          <a:chOff x="0" y="0"/>
          <a:chExt cx="0" cy="0"/>
        </a:xfrm>
      </p:grpSpPr>
      <p:sp>
        <p:nvSpPr>
          <p:cNvPr id="281" name="Picture Placeholder 2"/>
          <p:cNvSpPr>
            <a:spLocks noGrp="1" noChangeAspect="1"/>
          </p:cNvSpPr>
          <p:nvPr>
            <p:ph type="pic" idx="13" hasCustomPrompt="1"/>
          </p:nvPr>
        </p:nvSpPr>
        <p:spPr>
          <a:xfrm>
            <a:off x="5246464" y="0"/>
            <a:ext cx="3897536" cy="4475114"/>
          </a:xfrm>
          <a:solidFill>
            <a:srgbClr val="DFDFE0"/>
          </a:solidFill>
          <a:ln>
            <a:noFill/>
          </a:ln>
        </p:spPr>
        <p:txBody>
          <a:bodyPr tIns="640080" anchor="t">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in his environment (Colour)</a:t>
            </a:r>
          </a:p>
        </p:txBody>
      </p:sp>
      <p:sp>
        <p:nvSpPr>
          <p:cNvPr id="5" name="Text Placeholder 4"/>
          <p:cNvSpPr>
            <a:spLocks noGrp="1"/>
          </p:cNvSpPr>
          <p:nvPr>
            <p:ph type="body" sz="quarter" idx="20"/>
          </p:nvPr>
        </p:nvSpPr>
        <p:spPr>
          <a:xfrm>
            <a:off x="1800000" y="-1587"/>
            <a:ext cx="3446464" cy="4477010"/>
          </a:xfrm>
          <a:solidFill>
            <a:schemeClr val="tx2"/>
          </a:solidFill>
        </p:spPr>
        <p:txBody>
          <a:bodyPr lIns="360000" rIns="216000" anchor="ctr" anchorCtr="0"/>
          <a:lstStyle>
            <a:lvl1pPr marL="0" indent="0">
              <a:lnSpc>
                <a:spcPct val="80000"/>
              </a:lnSpc>
              <a:buNone/>
              <a:defRPr sz="4400">
                <a:solidFill>
                  <a:schemeClr val="bg1"/>
                </a:solidFill>
              </a:defRPr>
            </a:lvl1pPr>
          </a:lstStyle>
          <a:p>
            <a:pPr lvl="0"/>
            <a:r>
              <a:rPr lang="en-CA" smtClean="0"/>
              <a:t>Click to edit Master text styles</a:t>
            </a:r>
            <a:endParaRPr lang="en-CA" dirty="0" smtClean="0"/>
          </a:p>
        </p:txBody>
      </p:sp>
      <p:sp>
        <p:nvSpPr>
          <p:cNvPr id="280" name="Picture Placeholder 2"/>
          <p:cNvSpPr>
            <a:spLocks noGrp="1"/>
          </p:cNvSpPr>
          <p:nvPr>
            <p:ph type="pic" idx="14" hasCustomPrompt="1"/>
          </p:nvPr>
        </p:nvSpPr>
        <p:spPr>
          <a:xfrm>
            <a:off x="0" y="0"/>
            <a:ext cx="1800000" cy="4475113"/>
          </a:xfrm>
          <a:solidFill>
            <a:srgbClr val="DFDFE0"/>
          </a:solidFill>
        </p:spPr>
        <p:txBody>
          <a:bodyPr tIns="640080" anchor="t">
            <a:normAutofit/>
          </a:bodyPr>
          <a:lstStyle>
            <a:lvl1pPr marL="0" indent="0" algn="ctr">
              <a:buNone/>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industry snapshot (Black &amp; White)</a:t>
            </a:r>
          </a:p>
        </p:txBody>
      </p:sp>
      <p:sp>
        <p:nvSpPr>
          <p:cNvPr id="3" name="Text Placeholder 2"/>
          <p:cNvSpPr>
            <a:spLocks noGrp="1"/>
          </p:cNvSpPr>
          <p:nvPr>
            <p:ph type="body" sz="quarter" idx="21"/>
          </p:nvPr>
        </p:nvSpPr>
        <p:spPr>
          <a:xfrm>
            <a:off x="2178049" y="4832350"/>
            <a:ext cx="6276381" cy="1293813"/>
          </a:xfrm>
        </p:spPr>
        <p:txBody>
          <a:bodyPr/>
          <a:lstStyle>
            <a:lvl1pPr marL="0" indent="0">
              <a:buNone/>
              <a:defRPr sz="2000"/>
            </a:lvl1pPr>
            <a:lvl2pPr marL="3175" indent="0">
              <a:buNone/>
              <a:defRPr sz="1800"/>
            </a:lvl2pPr>
          </a:lstStyle>
          <a:p>
            <a:pPr lvl="0"/>
            <a:r>
              <a:rPr lang="en-CA" dirty="0" smtClean="0"/>
              <a:t>Click to edit Master text styles</a:t>
            </a:r>
          </a:p>
          <a:p>
            <a:pPr lvl="1"/>
            <a:r>
              <a:rPr lang="en-CA" dirty="0" smtClean="0"/>
              <a:t>Second level</a:t>
            </a:r>
            <a:endParaRPr lang="en-CA" dirty="0"/>
          </a:p>
        </p:txBody>
      </p:sp>
      <p:sp>
        <p:nvSpPr>
          <p:cNvPr id="7" name="Text Placeholder 7"/>
          <p:cNvSpPr>
            <a:spLocks noGrp="1"/>
          </p:cNvSpPr>
          <p:nvPr>
            <p:ph type="body" sz="quarter" idx="11" hasCustomPrompt="1"/>
          </p:nvPr>
        </p:nvSpPr>
        <p:spPr>
          <a:xfrm>
            <a:off x="5647765" y="3398819"/>
            <a:ext cx="3272118"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
        <p:nvSpPr>
          <p:cNvPr id="4" name="Footer Placeholder 3"/>
          <p:cNvSpPr>
            <a:spLocks noGrp="1"/>
          </p:cNvSpPr>
          <p:nvPr>
            <p:ph type="ftr" sz="quarter" idx="22"/>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17622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 Info, Images (1/3, 2/3), Short text">
    <p:spTree>
      <p:nvGrpSpPr>
        <p:cNvPr id="1" name=""/>
        <p:cNvGrpSpPr/>
        <p:nvPr/>
      </p:nvGrpSpPr>
      <p:grpSpPr>
        <a:xfrm>
          <a:off x="0" y="0"/>
          <a:ext cx="0" cy="0"/>
          <a:chOff x="0" y="0"/>
          <a:chExt cx="0" cy="0"/>
        </a:xfrm>
      </p:grpSpPr>
      <p:sp>
        <p:nvSpPr>
          <p:cNvPr id="280" name="Picture Placeholder 2"/>
          <p:cNvSpPr>
            <a:spLocks noGrp="1"/>
          </p:cNvSpPr>
          <p:nvPr>
            <p:ph type="pic" idx="14" hasCustomPrompt="1"/>
          </p:nvPr>
        </p:nvSpPr>
        <p:spPr>
          <a:xfrm>
            <a:off x="7331668" y="0"/>
            <a:ext cx="1812331" cy="4475113"/>
          </a:xfrm>
          <a:solidFill>
            <a:srgbClr val="DFDFE0"/>
          </a:solidFill>
          <a:ln>
            <a:noFill/>
          </a:ln>
        </p:spPr>
        <p:txBody>
          <a:bodyPr tIns="640080" anchor="t">
            <a:normAutofit/>
          </a:bodyPr>
          <a:lstStyle>
            <a:lvl1pPr marL="0" indent="0" algn="ctr">
              <a:buNone/>
              <a:defRPr sz="2000" b="0" i="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dirty="0" smtClean="0"/>
              <a:t>Click on the icon below </a:t>
            </a:r>
            <a:br>
              <a:rPr lang="en-CA" noProof="0" dirty="0" smtClean="0"/>
            </a:br>
            <a:r>
              <a:rPr lang="en-CA" noProof="0" dirty="0" smtClean="0"/>
              <a:t>to add an image to this shape </a:t>
            </a:r>
          </a:p>
          <a:p>
            <a:r>
              <a:rPr lang="en-CA" noProof="0" dirty="0" smtClean="0"/>
              <a:t>One industry snapshot </a:t>
            </a:r>
            <a:br>
              <a:rPr lang="en-CA" noProof="0" dirty="0" smtClean="0"/>
            </a:br>
            <a:r>
              <a:rPr lang="en-CA" noProof="0" dirty="0" smtClean="0"/>
              <a:t>(Black &amp; White)</a:t>
            </a:r>
          </a:p>
        </p:txBody>
      </p:sp>
      <p:sp>
        <p:nvSpPr>
          <p:cNvPr id="5" name="Text Placeholder 4"/>
          <p:cNvSpPr>
            <a:spLocks noGrp="1"/>
          </p:cNvSpPr>
          <p:nvPr>
            <p:ph type="body" sz="quarter" idx="20"/>
          </p:nvPr>
        </p:nvSpPr>
        <p:spPr>
          <a:xfrm>
            <a:off x="0" y="-1587"/>
            <a:ext cx="3446464" cy="4477010"/>
          </a:xfrm>
          <a:solidFill>
            <a:schemeClr val="accent6"/>
          </a:solidFill>
          <a:ln>
            <a:noFill/>
          </a:ln>
        </p:spPr>
        <p:txBody>
          <a:bodyPr lIns="360000" rIns="216000" anchor="ctr" anchorCtr="0"/>
          <a:lstStyle>
            <a:lvl1pPr marL="0" indent="0">
              <a:lnSpc>
                <a:spcPct val="80000"/>
              </a:lnSpc>
              <a:buNone/>
              <a:defRPr sz="4400">
                <a:solidFill>
                  <a:schemeClr val="bg1"/>
                </a:solidFill>
              </a:defRPr>
            </a:lvl1pPr>
          </a:lstStyle>
          <a:p>
            <a:pPr lvl="0"/>
            <a:r>
              <a:rPr lang="en-CA" noProof="0" dirty="0" smtClean="0"/>
              <a:t>Click to edit Master text styles</a:t>
            </a:r>
          </a:p>
        </p:txBody>
      </p:sp>
      <p:sp>
        <p:nvSpPr>
          <p:cNvPr id="281" name="Picture Placeholder 2"/>
          <p:cNvSpPr>
            <a:spLocks noGrp="1" noChangeAspect="1"/>
          </p:cNvSpPr>
          <p:nvPr>
            <p:ph type="pic" idx="13" hasCustomPrompt="1"/>
          </p:nvPr>
        </p:nvSpPr>
        <p:spPr>
          <a:xfrm>
            <a:off x="3446464" y="0"/>
            <a:ext cx="3897536" cy="4475114"/>
          </a:xfrm>
          <a:solidFill>
            <a:srgbClr val="DFDFE0"/>
          </a:solidFill>
          <a:ln>
            <a:noFill/>
          </a:ln>
        </p:spPr>
        <p:txBody>
          <a:bodyPr tIns="640080" anchor="t">
            <a:norm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dirty="0" smtClean="0"/>
              <a:t>Click on the icon below </a:t>
            </a:r>
            <a:br>
              <a:rPr lang="en-CA" noProof="0" dirty="0" smtClean="0"/>
            </a:br>
            <a:r>
              <a:rPr lang="en-CA" noProof="0" dirty="0" smtClean="0"/>
              <a:t>to add an image to this shape </a:t>
            </a:r>
          </a:p>
          <a:p>
            <a:r>
              <a:rPr lang="en-CA" noProof="0" dirty="0" smtClean="0"/>
              <a:t>One Entrepreneur in his environment (Colour)</a:t>
            </a:r>
          </a:p>
        </p:txBody>
      </p:sp>
      <p:sp>
        <p:nvSpPr>
          <p:cNvPr id="3" name="Text Placeholder 2"/>
          <p:cNvSpPr>
            <a:spLocks noGrp="1"/>
          </p:cNvSpPr>
          <p:nvPr>
            <p:ph type="body" sz="quarter" idx="21"/>
          </p:nvPr>
        </p:nvSpPr>
        <p:spPr>
          <a:xfrm>
            <a:off x="352425" y="4832350"/>
            <a:ext cx="7768448" cy="1293813"/>
          </a:xfrm>
        </p:spPr>
        <p:txBody>
          <a:bodyPr/>
          <a:lstStyle>
            <a:lvl1pPr marL="0" indent="0">
              <a:buNone/>
              <a:defRPr sz="2000"/>
            </a:lvl1pPr>
            <a:lvl2pPr marL="3175" indent="0">
              <a:buNone/>
              <a:defRPr sz="1800"/>
            </a:lvl2pPr>
          </a:lstStyle>
          <a:p>
            <a:pPr lvl="0"/>
            <a:r>
              <a:rPr lang="en-CA" noProof="0" dirty="0" smtClean="0"/>
              <a:t>Click to edit Master text styles</a:t>
            </a:r>
          </a:p>
          <a:p>
            <a:pPr lvl="1"/>
            <a:r>
              <a:rPr lang="en-CA" noProof="0" dirty="0" smtClean="0"/>
              <a:t>Second level</a:t>
            </a:r>
            <a:endParaRPr lang="en-CA" noProof="0" dirty="0"/>
          </a:p>
        </p:txBody>
      </p:sp>
      <p:sp>
        <p:nvSpPr>
          <p:cNvPr id="7" name="Text Placeholder 7"/>
          <p:cNvSpPr>
            <a:spLocks noGrp="1"/>
          </p:cNvSpPr>
          <p:nvPr>
            <p:ph type="body" sz="quarter" idx="11" hasCustomPrompt="1"/>
          </p:nvPr>
        </p:nvSpPr>
        <p:spPr>
          <a:xfrm>
            <a:off x="3914588" y="3398819"/>
            <a:ext cx="2928471"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
        <p:nvSpPr>
          <p:cNvPr id="4" name="Footer Placeholder 3"/>
          <p:cNvSpPr>
            <a:spLocks noGrp="1"/>
          </p:cNvSpPr>
          <p:nvPr>
            <p:ph type="ftr" sz="quarter" idx="22"/>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132301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17" name="Picture Placeholder 2"/>
          <p:cNvSpPr>
            <a:spLocks noGrp="1" noChangeAspect="1"/>
          </p:cNvSpPr>
          <p:nvPr>
            <p:ph type="pic" idx="14" hasCustomPrompt="1"/>
          </p:nvPr>
        </p:nvSpPr>
        <p:spPr>
          <a:xfrm>
            <a:off x="0" y="0"/>
            <a:ext cx="4571999"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16" name="Picture Placeholder 2"/>
          <p:cNvSpPr>
            <a:spLocks noGrp="1" noChangeAspect="1"/>
          </p:cNvSpPr>
          <p:nvPr>
            <p:ph type="pic" idx="13" hasCustomPrompt="1"/>
          </p:nvPr>
        </p:nvSpPr>
        <p:spPr>
          <a:xfrm>
            <a:off x="4572000" y="-1"/>
            <a:ext cx="4571999" cy="6857999"/>
          </a:xfrm>
          <a:solidFill>
            <a:srgbClr val="DFDFE0"/>
          </a:solidFill>
        </p:spPr>
        <p:txBody>
          <a:bodyPr tIns="640080" anchor="t">
            <a:normAutofit/>
          </a:bodyPr>
          <a:lstStyle>
            <a:lvl1pPr marL="0" indent="0" algn="ctr">
              <a:buNone/>
              <a:defRPr sz="2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One Entrepreneur (Colour)</a:t>
            </a:r>
          </a:p>
          <a:p>
            <a:r>
              <a:rPr lang="en-CA" dirty="0" smtClean="0"/>
              <a:t>One industry snapshot </a:t>
            </a:r>
            <a:br>
              <a:rPr lang="en-CA" dirty="0" smtClean="0"/>
            </a:br>
            <a:r>
              <a:rPr lang="en-CA" dirty="0" smtClean="0"/>
              <a:t>(Black &amp; White)</a:t>
            </a:r>
          </a:p>
        </p:txBody>
      </p:sp>
      <p:sp>
        <p:nvSpPr>
          <p:cNvPr id="8" name="Text Placeholder 7"/>
          <p:cNvSpPr>
            <a:spLocks noGrp="1"/>
          </p:cNvSpPr>
          <p:nvPr>
            <p:ph type="body" sz="quarter" idx="11" hasCustomPrompt="1"/>
          </p:nvPr>
        </p:nvSpPr>
        <p:spPr>
          <a:xfrm>
            <a:off x="5159362" y="5801291"/>
            <a:ext cx="3203999" cy="828000"/>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1943426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image, No text">
    <p:spTree>
      <p:nvGrpSpPr>
        <p:cNvPr id="1" name=""/>
        <p:cNvGrpSpPr/>
        <p:nvPr/>
      </p:nvGrpSpPr>
      <p:grpSpPr>
        <a:xfrm>
          <a:off x="0" y="0"/>
          <a:ext cx="0" cy="0"/>
          <a:chOff x="0" y="0"/>
          <a:chExt cx="0" cy="0"/>
        </a:xfrm>
      </p:grpSpPr>
      <p:sp>
        <p:nvSpPr>
          <p:cNvPr id="17" name="Picture Placeholder 2"/>
          <p:cNvSpPr>
            <a:spLocks noGrp="1" noChangeAspect="1"/>
          </p:cNvSpPr>
          <p:nvPr>
            <p:ph type="pic" idx="14" hasCustomPrompt="1"/>
          </p:nvPr>
        </p:nvSpPr>
        <p:spPr>
          <a:xfrm>
            <a:off x="0" y="0"/>
            <a:ext cx="9144000"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Entrepreneur in his environment (Colour) </a:t>
            </a:r>
            <a:br>
              <a:rPr lang="en-CA" dirty="0" smtClean="0"/>
            </a:br>
            <a:r>
              <a:rPr lang="en-CA" dirty="0" smtClean="0"/>
              <a:t>or</a:t>
            </a:r>
          </a:p>
          <a:p>
            <a:r>
              <a:rPr lang="en-CA" dirty="0" smtClean="0"/>
              <a:t>Industry snapshot (Black &amp; White)</a:t>
            </a:r>
          </a:p>
        </p:txBody>
      </p:sp>
      <p:sp>
        <p:nvSpPr>
          <p:cNvPr id="3" name="Text Placeholder 7"/>
          <p:cNvSpPr>
            <a:spLocks noGrp="1"/>
          </p:cNvSpPr>
          <p:nvPr>
            <p:ph type="body" sz="quarter" idx="11" hasCustomPrompt="1"/>
          </p:nvPr>
        </p:nvSpPr>
        <p:spPr>
          <a:xfrm>
            <a:off x="5111868"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spTree>
    <p:extLst>
      <p:ext uri="{BB962C8B-B14F-4D97-AF65-F5344CB8AC3E}">
        <p14:creationId xmlns:p14="http://schemas.microsoft.com/office/powerpoint/2010/main" val="347338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rrow — Image, Dark Blue">
    <p:spTree>
      <p:nvGrpSpPr>
        <p:cNvPr id="1" name=""/>
        <p:cNvGrpSpPr/>
        <p:nvPr/>
      </p:nvGrpSpPr>
      <p:grpSpPr>
        <a:xfrm>
          <a:off x="0" y="0"/>
          <a:ext cx="0" cy="0"/>
          <a:chOff x="0" y="0"/>
          <a:chExt cx="0" cy="0"/>
        </a:xfrm>
      </p:grpSpPr>
      <p:sp>
        <p:nvSpPr>
          <p:cNvPr id="20" name="Picture Placeholder 5"/>
          <p:cNvSpPr>
            <a:spLocks noGrp="1"/>
          </p:cNvSpPr>
          <p:nvPr>
            <p:ph type="pic" sz="quarter" idx="11"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8620126" y="6858000"/>
                </a:lnTo>
                <a:cubicBezTo>
                  <a:pt x="8620126" y="5657064"/>
                  <a:pt x="8620126" y="5657064"/>
                  <a:pt x="8620126" y="5657064"/>
                </a:cubicBezTo>
                <a:cubicBezTo>
                  <a:pt x="8620126" y="5421495"/>
                  <a:pt x="8428347" y="5229807"/>
                  <a:pt x="8192668" y="5229807"/>
                </a:cubicBezTo>
                <a:cubicBezTo>
                  <a:pt x="8074828" y="5229807"/>
                  <a:pt x="7968541" y="5278307"/>
                  <a:pt x="7892292" y="5356829"/>
                </a:cubicBezTo>
                <a:cubicBezTo>
                  <a:pt x="6392504" y="6853605"/>
                  <a:pt x="6388113" y="6857987"/>
                  <a:pt x="6388100" y="6858000"/>
                </a:cubicBez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0" indent="0" algn="r">
              <a:lnSpc>
                <a:spcPct val="85000"/>
              </a:lnSpc>
              <a:spcBef>
                <a:spcPts val="600"/>
              </a:spcBef>
              <a:buNone/>
              <a:defRPr sz="2200" b="0"/>
            </a:lvl1pPr>
          </a:lstStyle>
          <a:p>
            <a:r>
              <a:rPr lang="en-CA" noProof="0" dirty="0" smtClean="0"/>
              <a:t>To add an image to this shape, </a:t>
            </a:r>
            <a:br>
              <a:rPr lang="en-CA" noProof="0" dirty="0" smtClean="0"/>
            </a:br>
            <a:r>
              <a:rPr lang="en-CA" noProof="0" dirty="0" smtClean="0"/>
              <a:t>click on the placeholder icon below</a:t>
            </a:r>
          </a:p>
          <a:p>
            <a:r>
              <a:rPr lang="en-CA" noProof="0" dirty="0" smtClean="0"/>
              <a:t>Entrepreneur (Colour) </a:t>
            </a:r>
            <a:br>
              <a:rPr lang="en-CA" noProof="0" dirty="0" smtClean="0"/>
            </a:br>
            <a:r>
              <a:rPr lang="en-CA" noProof="0" dirty="0" smtClean="0"/>
              <a:t>or</a:t>
            </a:r>
          </a:p>
          <a:p>
            <a:r>
              <a:rPr lang="en-CA" noProof="0" dirty="0" smtClean="0"/>
              <a:t>Industry snapshot (Black &amp; White)</a:t>
            </a:r>
          </a:p>
          <a:p>
            <a:endParaRPr lang="en-CA" noProof="0" dirty="0" smtClean="0"/>
          </a:p>
          <a:p>
            <a:endParaRPr lang="en-CA" noProof="0" dirty="0"/>
          </a:p>
        </p:txBody>
      </p:sp>
      <p:sp>
        <p:nvSpPr>
          <p:cNvPr id="17"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8"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352509" y="1636889"/>
            <a:ext cx="4056063" cy="845873"/>
          </a:xfrm>
        </p:spPr>
        <p:txBody>
          <a:bodyPr lIns="0" tIns="0" rIns="0" bIns="0" anchor="b" anchorCtr="0">
            <a:noAutofit/>
          </a:bodyPr>
          <a:lstStyle>
            <a:lvl1pPr algn="l">
              <a:defRPr sz="3600">
                <a:solidFill>
                  <a:schemeClr val="bg1"/>
                </a:solidFill>
              </a:defRPr>
            </a:lvl1pPr>
          </a:lstStyle>
          <a:p>
            <a:r>
              <a:rPr lang="en-CA" noProof="0" dirty="0" smtClean="0"/>
              <a:t>Click to edit </a:t>
            </a:r>
            <a:br>
              <a:rPr lang="en-CA" noProof="0" dirty="0" smtClean="0"/>
            </a:br>
            <a:r>
              <a:rPr lang="en-CA" noProof="0" dirty="0" smtClean="0"/>
              <a:t>Master title style</a:t>
            </a:r>
            <a:endParaRPr lang="en-CA" noProof="0" dirty="0"/>
          </a:p>
        </p:txBody>
      </p:sp>
      <p:sp>
        <p:nvSpPr>
          <p:cNvPr id="3" name="Subtitle 2"/>
          <p:cNvSpPr>
            <a:spLocks noGrp="1"/>
          </p:cNvSpPr>
          <p:nvPr userDrawn="1">
            <p:ph type="subTitle" idx="1" hasCustomPrompt="1"/>
          </p:nvPr>
        </p:nvSpPr>
        <p:spPr>
          <a:xfrm>
            <a:off x="352509" y="2572671"/>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smtClean="0"/>
              <a:t>Click to edit </a:t>
            </a:r>
            <a:br>
              <a:rPr lang="en-CA" noProof="0" smtClean="0"/>
            </a:br>
            <a:r>
              <a:rPr lang="en-CA" noProof="0" smtClean="0"/>
              <a:t>Master subtitle style</a:t>
            </a:r>
            <a:endParaRPr lang="en-CA" noProof="0"/>
          </a:p>
        </p:txBody>
      </p:sp>
      <p:sp>
        <p:nvSpPr>
          <p:cNvPr id="21" name="Text Placeholder 8"/>
          <p:cNvSpPr>
            <a:spLocks noGrp="1"/>
          </p:cNvSpPr>
          <p:nvPr>
            <p:ph type="body" sz="quarter" idx="12" hasCustomPrompt="1"/>
          </p:nvPr>
        </p:nvSpPr>
        <p:spPr>
          <a:xfrm>
            <a:off x="352509" y="3503988"/>
            <a:ext cx="3708400" cy="307975"/>
          </a:xfrm>
        </p:spPr>
        <p:txBody>
          <a:bodyPr/>
          <a:lstStyle>
            <a:lvl1pPr marL="0" indent="0">
              <a:buNone/>
              <a:defRPr sz="1400" b="0">
                <a:solidFill>
                  <a:schemeClr val="accent3"/>
                </a:solidFill>
              </a:defRPr>
            </a:lvl1pPr>
          </a:lstStyle>
          <a:p>
            <a:pPr lvl="0"/>
            <a:r>
              <a:rPr lang="en-CA" noProof="0" smtClean="0"/>
              <a:t>Date</a:t>
            </a:r>
            <a:endParaRPr lang="en-CA" noProof="0"/>
          </a:p>
        </p:txBody>
      </p:sp>
      <p:sp>
        <p:nvSpPr>
          <p:cNvPr id="16"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smtClean="0"/>
              <a:t>Client Name</a:t>
            </a:r>
          </a:p>
          <a:p>
            <a:pPr lvl="1"/>
            <a:r>
              <a:rPr lang="en-CA" dirty="0" smtClean="0"/>
              <a:t>Second level, Job title</a:t>
            </a:r>
          </a:p>
          <a:p>
            <a:pPr lvl="1"/>
            <a:r>
              <a:rPr lang="en-CA" dirty="0" smtClean="0"/>
              <a:t>And company name</a:t>
            </a:r>
            <a:endParaRPr lang="en-CA" dirty="0"/>
          </a:p>
        </p:txBody>
      </p:sp>
      <p:grpSp>
        <p:nvGrpSpPr>
          <p:cNvPr id="9" name="Group 8"/>
          <p:cNvGrpSpPr/>
          <p:nvPr userDrawn="1"/>
        </p:nvGrpSpPr>
        <p:grpSpPr>
          <a:xfrm>
            <a:off x="352509" y="357188"/>
            <a:ext cx="1076325" cy="566737"/>
            <a:chOff x="7715251" y="357188"/>
            <a:chExt cx="1076325" cy="566737"/>
          </a:xfrm>
          <a:solidFill>
            <a:srgbClr val="253746"/>
          </a:solidFill>
        </p:grpSpPr>
        <p:grpSp>
          <p:nvGrpSpPr>
            <p:cNvPr id="10" name="Group 9"/>
            <p:cNvGrpSpPr/>
            <p:nvPr userDrawn="1"/>
          </p:nvGrpSpPr>
          <p:grpSpPr>
            <a:xfrm>
              <a:off x="7715251" y="561975"/>
              <a:ext cx="782638" cy="361950"/>
              <a:chOff x="7715251" y="561975"/>
              <a:chExt cx="782638" cy="361950"/>
            </a:xfrm>
            <a:grpFill/>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9"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nvGrpSpPr>
            <p:cNvPr id="11" name="Group 10"/>
            <p:cNvGrpSpPr/>
            <p:nvPr userDrawn="1"/>
          </p:nvGrpSpPr>
          <p:grpSpPr>
            <a:xfrm>
              <a:off x="8448676" y="357188"/>
              <a:ext cx="342900" cy="357188"/>
              <a:chOff x="8448676" y="357188"/>
              <a:chExt cx="342900" cy="357188"/>
            </a:xfrm>
            <a:grpFill/>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spTree>
    <p:extLst>
      <p:ext uri="{BB962C8B-B14F-4D97-AF65-F5344CB8AC3E}">
        <p14:creationId xmlns:p14="http://schemas.microsoft.com/office/powerpoint/2010/main" val="280805634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icture Slide Full">
    <p:spTree>
      <p:nvGrpSpPr>
        <p:cNvPr id="1" name=""/>
        <p:cNvGrpSpPr/>
        <p:nvPr/>
      </p:nvGrpSpPr>
      <p:grpSpPr>
        <a:xfrm>
          <a:off x="0" y="0"/>
          <a:ext cx="0" cy="0"/>
          <a:chOff x="0" y="0"/>
          <a:chExt cx="0" cy="0"/>
        </a:xfrm>
      </p:grpSpPr>
      <p:sp>
        <p:nvSpPr>
          <p:cNvPr id="6" name="Picture Placeholder 2"/>
          <p:cNvSpPr>
            <a:spLocks noGrp="1" noChangeAspect="1"/>
          </p:cNvSpPr>
          <p:nvPr>
            <p:ph type="pic" idx="14" hasCustomPrompt="1"/>
          </p:nvPr>
        </p:nvSpPr>
        <p:spPr>
          <a:xfrm>
            <a:off x="0" y="0"/>
            <a:ext cx="9144000"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a:t>
            </a:r>
            <a:br>
              <a:rPr lang="en-CA" dirty="0" smtClean="0"/>
            </a:br>
            <a:r>
              <a:rPr lang="en-CA" dirty="0" smtClean="0"/>
              <a:t>to add an image to this shape </a:t>
            </a:r>
          </a:p>
          <a:p>
            <a:r>
              <a:rPr lang="en-CA" dirty="0" smtClean="0"/>
              <a:t>Entrepreneur in his environment (Colour) </a:t>
            </a:r>
            <a:br>
              <a:rPr lang="en-CA" dirty="0" smtClean="0"/>
            </a:br>
            <a:r>
              <a:rPr lang="en-CA" dirty="0" smtClean="0"/>
              <a:t>or</a:t>
            </a:r>
          </a:p>
          <a:p>
            <a:r>
              <a:rPr lang="en-CA" dirty="0" smtClean="0"/>
              <a:t>Industry snapshot (Black &amp; White)</a:t>
            </a:r>
          </a:p>
        </p:txBody>
      </p:sp>
      <p:sp>
        <p:nvSpPr>
          <p:cNvPr id="2" name="Title 1"/>
          <p:cNvSpPr>
            <a:spLocks noGrp="1"/>
          </p:cNvSpPr>
          <p:nvPr>
            <p:ph type="ctrTitle"/>
          </p:nvPr>
        </p:nvSpPr>
        <p:spPr>
          <a:xfrm>
            <a:off x="508000" y="4653136"/>
            <a:ext cx="8108950" cy="533921"/>
          </a:xfrm>
        </p:spPr>
        <p:txBody>
          <a:bodyPr/>
          <a:lstStyle>
            <a:lvl1pPr algn="l">
              <a:defRPr sz="4800" cap="all">
                <a:solidFill>
                  <a:schemeClr val="bg1"/>
                </a:solidFill>
                <a:latin typeface="Arial Black"/>
                <a:cs typeface="Arial Black"/>
              </a:defRPr>
            </a:lvl1pPr>
          </a:lstStyle>
          <a:p>
            <a:r>
              <a:rPr lang="en-CA" noProof="0" smtClean="0"/>
              <a:t>Click to edit Master title style</a:t>
            </a:r>
            <a:endParaRPr lang="en-CA" noProof="0"/>
          </a:p>
        </p:txBody>
      </p:sp>
      <p:sp>
        <p:nvSpPr>
          <p:cNvPr id="3" name="Subtitle 2"/>
          <p:cNvSpPr>
            <a:spLocks noGrp="1"/>
          </p:cNvSpPr>
          <p:nvPr>
            <p:ph type="subTitle" idx="1"/>
          </p:nvPr>
        </p:nvSpPr>
        <p:spPr>
          <a:xfrm>
            <a:off x="508000" y="5301208"/>
            <a:ext cx="8110538" cy="576064"/>
          </a:xfrm>
        </p:spPr>
        <p:txBody>
          <a:bodyPr/>
          <a:lstStyle>
            <a:lvl1pPr marL="0" indent="0" algn="l">
              <a:buNone/>
              <a:defRPr sz="24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13934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ptop Mockup ">
    <p:bg>
      <p:bgPr>
        <a:solidFill>
          <a:schemeClr val="accent1"/>
        </a:solidFill>
        <a:effectLst/>
      </p:bgPr>
    </p:bg>
    <p:spTree>
      <p:nvGrpSpPr>
        <p:cNvPr id="1" name=""/>
        <p:cNvGrpSpPr/>
        <p:nvPr/>
      </p:nvGrpSpPr>
      <p:grpSpPr>
        <a:xfrm>
          <a:off x="0" y="0"/>
          <a:ext cx="0" cy="0"/>
          <a:chOff x="0" y="0"/>
          <a:chExt cx="0" cy="0"/>
        </a:xfrm>
      </p:grpSpPr>
      <p:sp>
        <p:nvSpPr>
          <p:cNvPr id="10" name="Picture Placeholder 2"/>
          <p:cNvSpPr>
            <a:spLocks noGrp="1" noChangeAspect="1"/>
          </p:cNvSpPr>
          <p:nvPr>
            <p:ph type="pic" idx="14" hasCustomPrompt="1"/>
          </p:nvPr>
        </p:nvSpPr>
        <p:spPr>
          <a:xfrm>
            <a:off x="-1614331" y="1101310"/>
            <a:ext cx="6924255" cy="4311513"/>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to add </a:t>
            </a:r>
            <a:br>
              <a:rPr lang="en-CA" dirty="0" smtClean="0"/>
            </a:br>
            <a:r>
              <a:rPr lang="en-CA" dirty="0" smtClean="0"/>
              <a:t>a screenshot of a website to this shape </a:t>
            </a:r>
          </a:p>
        </p:txBody>
      </p:sp>
      <p:pic>
        <p:nvPicPr>
          <p:cNvPr id="4" name="Picture 3" descr="MacBook_Pr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80630" y="747856"/>
            <a:ext cx="9971531" cy="5531842"/>
          </a:xfrm>
          <a:prstGeom prst="rect">
            <a:avLst/>
          </a:prstGeom>
        </p:spPr>
      </p:pic>
      <p:sp>
        <p:nvSpPr>
          <p:cNvPr id="5" name="Text Placeholder 4"/>
          <p:cNvSpPr>
            <a:spLocks noGrp="1"/>
          </p:cNvSpPr>
          <p:nvPr>
            <p:ph type="body" sz="quarter" idx="15"/>
          </p:nvPr>
        </p:nvSpPr>
        <p:spPr>
          <a:xfrm>
            <a:off x="6076950" y="1106488"/>
            <a:ext cx="2714625" cy="4449762"/>
          </a:xfrm>
        </p:spPr>
        <p:txBody>
          <a:bodyPr anchor="ctr" anchorCtr="0"/>
          <a:lstStyle>
            <a:lvl1pPr marL="0" indent="0">
              <a:buNone/>
              <a:defRPr sz="3200">
                <a:solidFill>
                  <a:schemeClr val="bg1"/>
                </a:solidFill>
              </a:defRPr>
            </a:lvl1pPr>
            <a:lvl2pPr marL="172800">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Click to edit Master text styles</a:t>
            </a:r>
          </a:p>
          <a:p>
            <a:pPr lvl="1"/>
            <a:r>
              <a:rPr lang="en-CA" dirty="0" smtClean="0"/>
              <a:t>Second level</a:t>
            </a:r>
            <a:endParaRPr lang="en-CA" dirty="0"/>
          </a:p>
        </p:txBody>
      </p:sp>
      <p:sp>
        <p:nvSpPr>
          <p:cNvPr id="15" name="TextBox 14"/>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bg1"/>
                </a:solidFill>
              </a:rPr>
              <a:pPr algn="ctr"/>
              <a:t>‹#›</a:t>
            </a:fld>
            <a:endParaRPr lang="en-CA" sz="1200" b="1" baseline="0" noProof="0" dirty="0" smtClean="0">
              <a:solidFill>
                <a:schemeClr val="bg1"/>
              </a:solidFill>
            </a:endParaRPr>
          </a:p>
        </p:txBody>
      </p:sp>
      <p:sp>
        <p:nvSpPr>
          <p:cNvPr id="3" name="Footer Placeholder 2"/>
          <p:cNvSpPr>
            <a:spLocks noGrp="1"/>
          </p:cNvSpPr>
          <p:nvPr>
            <p:ph type="ftr" sz="quarter" idx="16"/>
          </p:nvPr>
        </p:nvSpPr>
        <p:spPr/>
        <p:txBody>
          <a:bodyPr/>
          <a:lstStyle>
            <a:lvl1pPr>
              <a:defRPr>
                <a:solidFill>
                  <a:schemeClr val="bg1"/>
                </a:solidFill>
              </a:defRPr>
            </a:lvl1pPr>
          </a:lstStyle>
          <a:p>
            <a:r>
              <a:rPr lang="en-CA" b="1" dirty="0" smtClean="0"/>
              <a:t>SOURCE:</a:t>
            </a:r>
            <a:r>
              <a:rPr lang="en-CA" dirty="0" smtClean="0"/>
              <a:t> Insert source here</a:t>
            </a:r>
            <a:endParaRPr lang="en-CA" dirty="0"/>
          </a:p>
        </p:txBody>
      </p:sp>
      <p:grpSp>
        <p:nvGrpSpPr>
          <p:cNvPr id="7" name="Groupe 26"/>
          <p:cNvGrpSpPr/>
          <p:nvPr userDrawn="1"/>
        </p:nvGrpSpPr>
        <p:grpSpPr>
          <a:xfrm>
            <a:off x="8448676" y="357188"/>
            <a:ext cx="342900" cy="357188"/>
            <a:chOff x="8448676" y="357188"/>
            <a:chExt cx="342900" cy="357188"/>
          </a:xfrm>
        </p:grpSpPr>
        <p:sp>
          <p:nvSpPr>
            <p:cNvPr id="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150638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t Mockup">
    <p:bg>
      <p:bgPr>
        <a:solidFill>
          <a:schemeClr val="bg1"/>
        </a:solidFill>
        <a:effectLst/>
      </p:bgPr>
    </p:bg>
    <p:spTree>
      <p:nvGrpSpPr>
        <p:cNvPr id="1" name=""/>
        <p:cNvGrpSpPr/>
        <p:nvPr/>
      </p:nvGrpSpPr>
      <p:grpSpPr>
        <a:xfrm>
          <a:off x="0" y="0"/>
          <a:ext cx="0" cy="0"/>
          <a:chOff x="0" y="0"/>
          <a:chExt cx="0" cy="0"/>
        </a:xfrm>
      </p:grpSpPr>
      <p:sp>
        <p:nvSpPr>
          <p:cNvPr id="10" name="Picture Placeholder 2"/>
          <p:cNvSpPr>
            <a:spLocks noGrp="1" noChangeAspect="1"/>
          </p:cNvSpPr>
          <p:nvPr>
            <p:ph type="pic" idx="14" hasCustomPrompt="1"/>
          </p:nvPr>
        </p:nvSpPr>
        <p:spPr>
          <a:xfrm>
            <a:off x="2146292" y="857616"/>
            <a:ext cx="4784983" cy="3571056"/>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on the icon below to add </a:t>
            </a:r>
            <a:br>
              <a:rPr lang="en-CA" dirty="0" smtClean="0"/>
            </a:br>
            <a:r>
              <a:rPr lang="en-CA" dirty="0" smtClean="0"/>
              <a:t>a screenshot of a website to this shape </a:t>
            </a:r>
          </a:p>
        </p:txBody>
      </p:sp>
      <p:pic>
        <p:nvPicPr>
          <p:cNvPr id="3" name="Picture 2" descr="nexus9-lunarwhite-mocku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191" y="604847"/>
            <a:ext cx="7005618" cy="4317796"/>
          </a:xfrm>
          <a:prstGeom prst="rect">
            <a:avLst/>
          </a:prstGeom>
        </p:spPr>
      </p:pic>
      <p:sp>
        <p:nvSpPr>
          <p:cNvPr id="14" name="Text Placeholder 4"/>
          <p:cNvSpPr>
            <a:spLocks noGrp="1"/>
          </p:cNvSpPr>
          <p:nvPr>
            <p:ph type="body" sz="quarter" idx="19"/>
          </p:nvPr>
        </p:nvSpPr>
        <p:spPr>
          <a:xfrm>
            <a:off x="352425"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15" name="Text Placeholder 4"/>
          <p:cNvSpPr>
            <a:spLocks noGrp="1"/>
          </p:cNvSpPr>
          <p:nvPr>
            <p:ph type="body" sz="quarter" idx="20"/>
          </p:nvPr>
        </p:nvSpPr>
        <p:spPr>
          <a:xfrm>
            <a:off x="3206449"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16" name="Text Placeholder 4"/>
          <p:cNvSpPr>
            <a:spLocks noGrp="1"/>
          </p:cNvSpPr>
          <p:nvPr>
            <p:ph type="body" sz="quarter" idx="21"/>
          </p:nvPr>
        </p:nvSpPr>
        <p:spPr>
          <a:xfrm>
            <a:off x="6067969"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4" name="Footer Placeholder 3"/>
          <p:cNvSpPr>
            <a:spLocks noGrp="1"/>
          </p:cNvSpPr>
          <p:nvPr>
            <p:ph type="ftr" sz="quarter" idx="22"/>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2585501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nada Map">
    <p:spTree>
      <p:nvGrpSpPr>
        <p:cNvPr id="1" name=""/>
        <p:cNvGrpSpPr/>
        <p:nvPr/>
      </p:nvGrpSpPr>
      <p:grpSpPr>
        <a:xfrm>
          <a:off x="0" y="0"/>
          <a:ext cx="0" cy="0"/>
          <a:chOff x="0" y="0"/>
          <a:chExt cx="0" cy="0"/>
        </a:xfrm>
      </p:grpSpPr>
      <p:grpSp>
        <p:nvGrpSpPr>
          <p:cNvPr id="61" name="Group 60"/>
          <p:cNvGrpSpPr/>
          <p:nvPr/>
        </p:nvGrpSpPr>
        <p:grpSpPr>
          <a:xfrm>
            <a:off x="6907913" y="2974019"/>
            <a:ext cx="1946762" cy="1917880"/>
            <a:chOff x="6907913" y="2874723"/>
            <a:chExt cx="1946762" cy="1917880"/>
          </a:xfrm>
          <a:solidFill>
            <a:srgbClr val="DFDFE0"/>
          </a:solidFill>
        </p:grpSpPr>
        <p:sp>
          <p:nvSpPr>
            <p:cNvPr id="117" name="Freeform 49"/>
            <p:cNvSpPr>
              <a:spLocks/>
            </p:cNvSpPr>
            <p:nvPr/>
          </p:nvSpPr>
          <p:spPr bwMode="auto">
            <a:xfrm>
              <a:off x="8107549" y="4008891"/>
              <a:ext cx="747126" cy="783712"/>
            </a:xfrm>
            <a:custGeom>
              <a:avLst/>
              <a:gdLst>
                <a:gd name="T0" fmla="*/ 4 w 164"/>
                <a:gd name="T1" fmla="*/ 169 h 172"/>
                <a:gd name="T2" fmla="*/ 4 w 164"/>
                <a:gd name="T3" fmla="*/ 152 h 172"/>
                <a:gd name="T4" fmla="*/ 5 w 164"/>
                <a:gd name="T5" fmla="*/ 138 h 172"/>
                <a:gd name="T6" fmla="*/ 6 w 164"/>
                <a:gd name="T7" fmla="*/ 128 h 172"/>
                <a:gd name="T8" fmla="*/ 8 w 164"/>
                <a:gd name="T9" fmla="*/ 110 h 172"/>
                <a:gd name="T10" fmla="*/ 9 w 164"/>
                <a:gd name="T11" fmla="*/ 44 h 172"/>
                <a:gd name="T12" fmla="*/ 10 w 164"/>
                <a:gd name="T13" fmla="*/ 30 h 172"/>
                <a:gd name="T14" fmla="*/ 24 w 164"/>
                <a:gd name="T15" fmla="*/ 5 h 172"/>
                <a:gd name="T16" fmla="*/ 33 w 164"/>
                <a:gd name="T17" fmla="*/ 1 h 172"/>
                <a:gd name="T18" fmla="*/ 39 w 164"/>
                <a:gd name="T19" fmla="*/ 28 h 172"/>
                <a:gd name="T20" fmla="*/ 38 w 164"/>
                <a:gd name="T21" fmla="*/ 46 h 172"/>
                <a:gd name="T22" fmla="*/ 36 w 164"/>
                <a:gd name="T23" fmla="*/ 56 h 172"/>
                <a:gd name="T24" fmla="*/ 35 w 164"/>
                <a:gd name="T25" fmla="*/ 64 h 172"/>
                <a:gd name="T26" fmla="*/ 38 w 164"/>
                <a:gd name="T27" fmla="*/ 60 h 172"/>
                <a:gd name="T28" fmla="*/ 42 w 164"/>
                <a:gd name="T29" fmla="*/ 55 h 172"/>
                <a:gd name="T30" fmla="*/ 53 w 164"/>
                <a:gd name="T31" fmla="*/ 54 h 172"/>
                <a:gd name="T32" fmla="*/ 58 w 164"/>
                <a:gd name="T33" fmla="*/ 63 h 172"/>
                <a:gd name="T34" fmla="*/ 58 w 164"/>
                <a:gd name="T35" fmla="*/ 68 h 172"/>
                <a:gd name="T36" fmla="*/ 65 w 164"/>
                <a:gd name="T37" fmla="*/ 68 h 172"/>
                <a:gd name="T38" fmla="*/ 73 w 164"/>
                <a:gd name="T39" fmla="*/ 66 h 172"/>
                <a:gd name="T40" fmla="*/ 80 w 164"/>
                <a:gd name="T41" fmla="*/ 63 h 172"/>
                <a:gd name="T42" fmla="*/ 94 w 164"/>
                <a:gd name="T43" fmla="*/ 58 h 172"/>
                <a:gd name="T44" fmla="*/ 113 w 164"/>
                <a:gd name="T45" fmla="*/ 58 h 172"/>
                <a:gd name="T46" fmla="*/ 115 w 164"/>
                <a:gd name="T47" fmla="*/ 71 h 172"/>
                <a:gd name="T48" fmla="*/ 117 w 164"/>
                <a:gd name="T49" fmla="*/ 76 h 172"/>
                <a:gd name="T50" fmla="*/ 127 w 164"/>
                <a:gd name="T51" fmla="*/ 78 h 172"/>
                <a:gd name="T52" fmla="*/ 137 w 164"/>
                <a:gd name="T53" fmla="*/ 82 h 172"/>
                <a:gd name="T54" fmla="*/ 129 w 164"/>
                <a:gd name="T55" fmla="*/ 95 h 172"/>
                <a:gd name="T56" fmla="*/ 128 w 164"/>
                <a:gd name="T57" fmla="*/ 97 h 172"/>
                <a:gd name="T58" fmla="*/ 130 w 164"/>
                <a:gd name="T59" fmla="*/ 102 h 172"/>
                <a:gd name="T60" fmla="*/ 131 w 164"/>
                <a:gd name="T61" fmla="*/ 109 h 172"/>
                <a:gd name="T62" fmla="*/ 134 w 164"/>
                <a:gd name="T63" fmla="*/ 110 h 172"/>
                <a:gd name="T64" fmla="*/ 143 w 164"/>
                <a:gd name="T65" fmla="*/ 99 h 172"/>
                <a:gd name="T66" fmla="*/ 147 w 164"/>
                <a:gd name="T67" fmla="*/ 104 h 172"/>
                <a:gd name="T68" fmla="*/ 157 w 164"/>
                <a:gd name="T69" fmla="*/ 107 h 172"/>
                <a:gd name="T70" fmla="*/ 162 w 164"/>
                <a:gd name="T71" fmla="*/ 105 h 172"/>
                <a:gd name="T72" fmla="*/ 164 w 164"/>
                <a:gd name="T73" fmla="*/ 116 h 172"/>
                <a:gd name="T74" fmla="*/ 164 w 164"/>
                <a:gd name="T75" fmla="*/ 130 h 172"/>
                <a:gd name="T76" fmla="*/ 153 w 164"/>
                <a:gd name="T77" fmla="*/ 147 h 172"/>
                <a:gd name="T78" fmla="*/ 147 w 164"/>
                <a:gd name="T79" fmla="*/ 143 h 172"/>
                <a:gd name="T80" fmla="*/ 141 w 164"/>
                <a:gd name="T81" fmla="*/ 143 h 172"/>
                <a:gd name="T82" fmla="*/ 133 w 164"/>
                <a:gd name="T83" fmla="*/ 131 h 172"/>
                <a:gd name="T84" fmla="*/ 127 w 164"/>
                <a:gd name="T85" fmla="*/ 116 h 172"/>
                <a:gd name="T86" fmla="*/ 126 w 164"/>
                <a:gd name="T87" fmla="*/ 121 h 172"/>
                <a:gd name="T88" fmla="*/ 120 w 164"/>
                <a:gd name="T89" fmla="*/ 131 h 172"/>
                <a:gd name="T90" fmla="*/ 113 w 164"/>
                <a:gd name="T91" fmla="*/ 147 h 172"/>
                <a:gd name="T92" fmla="*/ 97 w 164"/>
                <a:gd name="T93" fmla="*/ 165 h 172"/>
                <a:gd name="T94" fmla="*/ 94 w 164"/>
                <a:gd name="T95" fmla="*/ 156 h 172"/>
                <a:gd name="T96" fmla="*/ 99 w 164"/>
                <a:gd name="T97" fmla="*/ 145 h 172"/>
                <a:gd name="T98" fmla="*/ 96 w 164"/>
                <a:gd name="T99" fmla="*/ 141 h 172"/>
                <a:gd name="T100" fmla="*/ 83 w 164"/>
                <a:gd name="T101" fmla="*/ 144 h 172"/>
                <a:gd name="T102" fmla="*/ 64 w 164"/>
                <a:gd name="T103" fmla="*/ 152 h 172"/>
                <a:gd name="T104" fmla="*/ 52 w 164"/>
                <a:gd name="T105" fmla="*/ 158 h 172"/>
                <a:gd name="T106" fmla="*/ 44 w 164"/>
                <a:gd name="T107" fmla="*/ 159 h 172"/>
                <a:gd name="T108" fmla="*/ 25 w 164"/>
                <a:gd name="T109" fmla="*/ 166 h 172"/>
                <a:gd name="T110" fmla="*/ 9 w 164"/>
                <a:gd name="T111" fmla="*/ 172 h 172"/>
                <a:gd name="T112" fmla="*/ 4 w 164"/>
                <a:gd name="T113"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72">
                  <a:moveTo>
                    <a:pt x="4" y="169"/>
                  </a:moveTo>
                  <a:cubicBezTo>
                    <a:pt x="0" y="164"/>
                    <a:pt x="0" y="158"/>
                    <a:pt x="4" y="152"/>
                  </a:cubicBezTo>
                  <a:cubicBezTo>
                    <a:pt x="9" y="146"/>
                    <a:pt x="9" y="139"/>
                    <a:pt x="5" y="138"/>
                  </a:cubicBezTo>
                  <a:cubicBezTo>
                    <a:pt x="2" y="137"/>
                    <a:pt x="2" y="134"/>
                    <a:pt x="6" y="128"/>
                  </a:cubicBezTo>
                  <a:cubicBezTo>
                    <a:pt x="8" y="123"/>
                    <a:pt x="8" y="121"/>
                    <a:pt x="8" y="110"/>
                  </a:cubicBezTo>
                  <a:cubicBezTo>
                    <a:pt x="6" y="91"/>
                    <a:pt x="7" y="67"/>
                    <a:pt x="9" y="44"/>
                  </a:cubicBezTo>
                  <a:cubicBezTo>
                    <a:pt x="10" y="30"/>
                    <a:pt x="10" y="30"/>
                    <a:pt x="10" y="30"/>
                  </a:cubicBezTo>
                  <a:cubicBezTo>
                    <a:pt x="12" y="17"/>
                    <a:pt x="14" y="12"/>
                    <a:pt x="24" y="5"/>
                  </a:cubicBezTo>
                  <a:cubicBezTo>
                    <a:pt x="30" y="0"/>
                    <a:pt x="31" y="0"/>
                    <a:pt x="33" y="1"/>
                  </a:cubicBezTo>
                  <a:cubicBezTo>
                    <a:pt x="38" y="6"/>
                    <a:pt x="40" y="11"/>
                    <a:pt x="39" y="28"/>
                  </a:cubicBezTo>
                  <a:cubicBezTo>
                    <a:pt x="39" y="37"/>
                    <a:pt x="38" y="45"/>
                    <a:pt x="38" y="46"/>
                  </a:cubicBezTo>
                  <a:cubicBezTo>
                    <a:pt x="37" y="47"/>
                    <a:pt x="36" y="51"/>
                    <a:pt x="36" y="56"/>
                  </a:cubicBezTo>
                  <a:cubicBezTo>
                    <a:pt x="35" y="64"/>
                    <a:pt x="35" y="64"/>
                    <a:pt x="35" y="64"/>
                  </a:cubicBezTo>
                  <a:cubicBezTo>
                    <a:pt x="38" y="60"/>
                    <a:pt x="38" y="60"/>
                    <a:pt x="38" y="60"/>
                  </a:cubicBezTo>
                  <a:cubicBezTo>
                    <a:pt x="40" y="58"/>
                    <a:pt x="42" y="55"/>
                    <a:pt x="42" y="55"/>
                  </a:cubicBezTo>
                  <a:cubicBezTo>
                    <a:pt x="42" y="53"/>
                    <a:pt x="48" y="52"/>
                    <a:pt x="53" y="54"/>
                  </a:cubicBezTo>
                  <a:cubicBezTo>
                    <a:pt x="58" y="56"/>
                    <a:pt x="58" y="56"/>
                    <a:pt x="58" y="63"/>
                  </a:cubicBezTo>
                  <a:cubicBezTo>
                    <a:pt x="58" y="68"/>
                    <a:pt x="58" y="68"/>
                    <a:pt x="58" y="68"/>
                  </a:cubicBezTo>
                  <a:cubicBezTo>
                    <a:pt x="65" y="68"/>
                    <a:pt x="65" y="68"/>
                    <a:pt x="65" y="68"/>
                  </a:cubicBezTo>
                  <a:cubicBezTo>
                    <a:pt x="69" y="68"/>
                    <a:pt x="72" y="67"/>
                    <a:pt x="73" y="66"/>
                  </a:cubicBezTo>
                  <a:cubicBezTo>
                    <a:pt x="73" y="66"/>
                    <a:pt x="76" y="64"/>
                    <a:pt x="80" y="63"/>
                  </a:cubicBezTo>
                  <a:cubicBezTo>
                    <a:pt x="84" y="62"/>
                    <a:pt x="90" y="60"/>
                    <a:pt x="94" y="58"/>
                  </a:cubicBezTo>
                  <a:cubicBezTo>
                    <a:pt x="101" y="55"/>
                    <a:pt x="107" y="55"/>
                    <a:pt x="113" y="58"/>
                  </a:cubicBezTo>
                  <a:cubicBezTo>
                    <a:pt x="116" y="60"/>
                    <a:pt x="118" y="67"/>
                    <a:pt x="115" y="71"/>
                  </a:cubicBezTo>
                  <a:cubicBezTo>
                    <a:pt x="114" y="73"/>
                    <a:pt x="114" y="74"/>
                    <a:pt x="117" y="76"/>
                  </a:cubicBezTo>
                  <a:cubicBezTo>
                    <a:pt x="119" y="79"/>
                    <a:pt x="120" y="79"/>
                    <a:pt x="127" y="78"/>
                  </a:cubicBezTo>
                  <a:cubicBezTo>
                    <a:pt x="136" y="76"/>
                    <a:pt x="137" y="77"/>
                    <a:pt x="137" y="82"/>
                  </a:cubicBezTo>
                  <a:cubicBezTo>
                    <a:pt x="137" y="86"/>
                    <a:pt x="134" y="91"/>
                    <a:pt x="129" y="95"/>
                  </a:cubicBezTo>
                  <a:cubicBezTo>
                    <a:pt x="128" y="96"/>
                    <a:pt x="127" y="97"/>
                    <a:pt x="128" y="97"/>
                  </a:cubicBezTo>
                  <a:cubicBezTo>
                    <a:pt x="129" y="97"/>
                    <a:pt x="130" y="100"/>
                    <a:pt x="130" y="102"/>
                  </a:cubicBezTo>
                  <a:cubicBezTo>
                    <a:pt x="130" y="105"/>
                    <a:pt x="130" y="108"/>
                    <a:pt x="131" y="109"/>
                  </a:cubicBezTo>
                  <a:cubicBezTo>
                    <a:pt x="132" y="112"/>
                    <a:pt x="134" y="112"/>
                    <a:pt x="134" y="110"/>
                  </a:cubicBezTo>
                  <a:cubicBezTo>
                    <a:pt x="134" y="107"/>
                    <a:pt x="141" y="99"/>
                    <a:pt x="143" y="99"/>
                  </a:cubicBezTo>
                  <a:cubicBezTo>
                    <a:pt x="145" y="99"/>
                    <a:pt x="146" y="101"/>
                    <a:pt x="147" y="104"/>
                  </a:cubicBezTo>
                  <a:cubicBezTo>
                    <a:pt x="149" y="111"/>
                    <a:pt x="151" y="111"/>
                    <a:pt x="157" y="107"/>
                  </a:cubicBezTo>
                  <a:cubicBezTo>
                    <a:pt x="159" y="105"/>
                    <a:pt x="162" y="104"/>
                    <a:pt x="162" y="105"/>
                  </a:cubicBezTo>
                  <a:cubicBezTo>
                    <a:pt x="163" y="106"/>
                    <a:pt x="163" y="110"/>
                    <a:pt x="164" y="116"/>
                  </a:cubicBezTo>
                  <a:cubicBezTo>
                    <a:pt x="164" y="121"/>
                    <a:pt x="164" y="127"/>
                    <a:pt x="164" y="130"/>
                  </a:cubicBezTo>
                  <a:cubicBezTo>
                    <a:pt x="164" y="138"/>
                    <a:pt x="159" y="146"/>
                    <a:pt x="153" y="147"/>
                  </a:cubicBezTo>
                  <a:cubicBezTo>
                    <a:pt x="149" y="147"/>
                    <a:pt x="148" y="146"/>
                    <a:pt x="147" y="143"/>
                  </a:cubicBezTo>
                  <a:cubicBezTo>
                    <a:pt x="145" y="139"/>
                    <a:pt x="144" y="139"/>
                    <a:pt x="141" y="143"/>
                  </a:cubicBezTo>
                  <a:cubicBezTo>
                    <a:pt x="137" y="151"/>
                    <a:pt x="134" y="146"/>
                    <a:pt x="133" y="131"/>
                  </a:cubicBezTo>
                  <a:cubicBezTo>
                    <a:pt x="131" y="120"/>
                    <a:pt x="130" y="116"/>
                    <a:pt x="127" y="116"/>
                  </a:cubicBezTo>
                  <a:cubicBezTo>
                    <a:pt x="126" y="116"/>
                    <a:pt x="126" y="118"/>
                    <a:pt x="126" y="121"/>
                  </a:cubicBezTo>
                  <a:cubicBezTo>
                    <a:pt x="126" y="125"/>
                    <a:pt x="125" y="127"/>
                    <a:pt x="120" y="131"/>
                  </a:cubicBezTo>
                  <a:cubicBezTo>
                    <a:pt x="115" y="136"/>
                    <a:pt x="114" y="138"/>
                    <a:pt x="113" y="147"/>
                  </a:cubicBezTo>
                  <a:cubicBezTo>
                    <a:pt x="111" y="161"/>
                    <a:pt x="108" y="164"/>
                    <a:pt x="97" y="165"/>
                  </a:cubicBezTo>
                  <a:cubicBezTo>
                    <a:pt x="87" y="165"/>
                    <a:pt x="86" y="163"/>
                    <a:pt x="94" y="156"/>
                  </a:cubicBezTo>
                  <a:cubicBezTo>
                    <a:pt x="98" y="152"/>
                    <a:pt x="99" y="150"/>
                    <a:pt x="99" y="145"/>
                  </a:cubicBezTo>
                  <a:cubicBezTo>
                    <a:pt x="99" y="140"/>
                    <a:pt x="99" y="140"/>
                    <a:pt x="96" y="141"/>
                  </a:cubicBezTo>
                  <a:cubicBezTo>
                    <a:pt x="90" y="144"/>
                    <a:pt x="84" y="146"/>
                    <a:pt x="83" y="144"/>
                  </a:cubicBezTo>
                  <a:cubicBezTo>
                    <a:pt x="81" y="143"/>
                    <a:pt x="78" y="144"/>
                    <a:pt x="64" y="152"/>
                  </a:cubicBezTo>
                  <a:cubicBezTo>
                    <a:pt x="60" y="155"/>
                    <a:pt x="55" y="157"/>
                    <a:pt x="52" y="158"/>
                  </a:cubicBezTo>
                  <a:cubicBezTo>
                    <a:pt x="50" y="158"/>
                    <a:pt x="46" y="159"/>
                    <a:pt x="44" y="159"/>
                  </a:cubicBezTo>
                  <a:cubicBezTo>
                    <a:pt x="41" y="160"/>
                    <a:pt x="32" y="162"/>
                    <a:pt x="25" y="166"/>
                  </a:cubicBezTo>
                  <a:cubicBezTo>
                    <a:pt x="9" y="172"/>
                    <a:pt x="9" y="172"/>
                    <a:pt x="9" y="172"/>
                  </a:cubicBezTo>
                  <a:cubicBezTo>
                    <a:pt x="8" y="172"/>
                    <a:pt x="6" y="171"/>
                    <a:pt x="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50"/>
            <p:cNvSpPr>
              <a:spLocks/>
            </p:cNvSpPr>
            <p:nvPr/>
          </p:nvSpPr>
          <p:spPr bwMode="auto">
            <a:xfrm>
              <a:off x="6907913" y="2874723"/>
              <a:ext cx="1326726" cy="1444186"/>
            </a:xfrm>
            <a:custGeom>
              <a:avLst/>
              <a:gdLst>
                <a:gd name="T0" fmla="*/ 85 w 291"/>
                <a:gd name="T1" fmla="*/ 315 h 317"/>
                <a:gd name="T2" fmla="*/ 66 w 291"/>
                <a:gd name="T3" fmla="*/ 310 h 317"/>
                <a:gd name="T4" fmla="*/ 52 w 291"/>
                <a:gd name="T5" fmla="*/ 293 h 317"/>
                <a:gd name="T6" fmla="*/ 43 w 291"/>
                <a:gd name="T7" fmla="*/ 290 h 317"/>
                <a:gd name="T8" fmla="*/ 29 w 291"/>
                <a:gd name="T9" fmla="*/ 286 h 317"/>
                <a:gd name="T10" fmla="*/ 23 w 291"/>
                <a:gd name="T11" fmla="*/ 267 h 317"/>
                <a:gd name="T12" fmla="*/ 8 w 291"/>
                <a:gd name="T13" fmla="*/ 236 h 317"/>
                <a:gd name="T14" fmla="*/ 16 w 291"/>
                <a:gd name="T15" fmla="*/ 221 h 317"/>
                <a:gd name="T16" fmla="*/ 28 w 291"/>
                <a:gd name="T17" fmla="*/ 212 h 317"/>
                <a:gd name="T18" fmla="*/ 51 w 291"/>
                <a:gd name="T19" fmla="*/ 213 h 317"/>
                <a:gd name="T20" fmla="*/ 70 w 291"/>
                <a:gd name="T21" fmla="*/ 211 h 317"/>
                <a:gd name="T22" fmla="*/ 71 w 291"/>
                <a:gd name="T23" fmla="*/ 221 h 317"/>
                <a:gd name="T24" fmla="*/ 55 w 291"/>
                <a:gd name="T25" fmla="*/ 237 h 317"/>
                <a:gd name="T26" fmla="*/ 68 w 291"/>
                <a:gd name="T27" fmla="*/ 243 h 317"/>
                <a:gd name="T28" fmla="*/ 98 w 291"/>
                <a:gd name="T29" fmla="*/ 231 h 317"/>
                <a:gd name="T30" fmla="*/ 94 w 291"/>
                <a:gd name="T31" fmla="*/ 217 h 317"/>
                <a:gd name="T32" fmla="*/ 81 w 291"/>
                <a:gd name="T33" fmla="*/ 205 h 317"/>
                <a:gd name="T34" fmla="*/ 78 w 291"/>
                <a:gd name="T35" fmla="*/ 177 h 317"/>
                <a:gd name="T36" fmla="*/ 64 w 291"/>
                <a:gd name="T37" fmla="*/ 152 h 317"/>
                <a:gd name="T38" fmla="*/ 56 w 291"/>
                <a:gd name="T39" fmla="*/ 127 h 317"/>
                <a:gd name="T40" fmla="*/ 46 w 291"/>
                <a:gd name="T41" fmla="*/ 91 h 317"/>
                <a:gd name="T42" fmla="*/ 35 w 291"/>
                <a:gd name="T43" fmla="*/ 75 h 317"/>
                <a:gd name="T44" fmla="*/ 37 w 291"/>
                <a:gd name="T45" fmla="*/ 56 h 317"/>
                <a:gd name="T46" fmla="*/ 19 w 291"/>
                <a:gd name="T47" fmla="*/ 51 h 317"/>
                <a:gd name="T48" fmla="*/ 13 w 291"/>
                <a:gd name="T49" fmla="*/ 30 h 317"/>
                <a:gd name="T50" fmla="*/ 1 w 291"/>
                <a:gd name="T51" fmla="*/ 1 h 317"/>
                <a:gd name="T52" fmla="*/ 34 w 291"/>
                <a:gd name="T53" fmla="*/ 31 h 317"/>
                <a:gd name="T54" fmla="*/ 47 w 291"/>
                <a:gd name="T55" fmla="*/ 42 h 317"/>
                <a:gd name="T56" fmla="*/ 60 w 291"/>
                <a:gd name="T57" fmla="*/ 59 h 317"/>
                <a:gd name="T58" fmla="*/ 74 w 291"/>
                <a:gd name="T59" fmla="*/ 70 h 317"/>
                <a:gd name="T60" fmla="*/ 87 w 291"/>
                <a:gd name="T61" fmla="*/ 88 h 317"/>
                <a:gd name="T62" fmla="*/ 103 w 291"/>
                <a:gd name="T63" fmla="*/ 100 h 317"/>
                <a:gd name="T64" fmla="*/ 103 w 291"/>
                <a:gd name="T65" fmla="*/ 120 h 317"/>
                <a:gd name="T66" fmla="*/ 122 w 291"/>
                <a:gd name="T67" fmla="*/ 136 h 317"/>
                <a:gd name="T68" fmla="*/ 148 w 291"/>
                <a:gd name="T69" fmla="*/ 147 h 317"/>
                <a:gd name="T70" fmla="*/ 166 w 291"/>
                <a:gd name="T71" fmla="*/ 153 h 317"/>
                <a:gd name="T72" fmla="*/ 197 w 291"/>
                <a:gd name="T73" fmla="*/ 153 h 317"/>
                <a:gd name="T74" fmla="*/ 220 w 291"/>
                <a:gd name="T75" fmla="*/ 158 h 317"/>
                <a:gd name="T76" fmla="*/ 204 w 291"/>
                <a:gd name="T77" fmla="*/ 178 h 317"/>
                <a:gd name="T78" fmla="*/ 182 w 291"/>
                <a:gd name="T79" fmla="*/ 203 h 317"/>
                <a:gd name="T80" fmla="*/ 194 w 291"/>
                <a:gd name="T81" fmla="*/ 200 h 317"/>
                <a:gd name="T82" fmla="*/ 222 w 291"/>
                <a:gd name="T83" fmla="*/ 172 h 317"/>
                <a:gd name="T84" fmla="*/ 237 w 291"/>
                <a:gd name="T85" fmla="*/ 181 h 317"/>
                <a:gd name="T86" fmla="*/ 266 w 291"/>
                <a:gd name="T87" fmla="*/ 189 h 317"/>
                <a:gd name="T88" fmla="*/ 274 w 291"/>
                <a:gd name="T89" fmla="*/ 198 h 317"/>
                <a:gd name="T90" fmla="*/ 291 w 291"/>
                <a:gd name="T91" fmla="*/ 236 h 317"/>
                <a:gd name="T92" fmla="*/ 272 w 291"/>
                <a:gd name="T93" fmla="*/ 263 h 317"/>
                <a:gd name="T94" fmla="*/ 259 w 291"/>
                <a:gd name="T95" fmla="*/ 247 h 317"/>
                <a:gd name="T96" fmla="*/ 240 w 291"/>
                <a:gd name="T97" fmla="*/ 253 h 317"/>
                <a:gd name="T98" fmla="*/ 197 w 291"/>
                <a:gd name="T99" fmla="*/ 268 h 317"/>
                <a:gd name="T100" fmla="*/ 126 w 291"/>
                <a:gd name="T101" fmla="*/ 294 h 317"/>
                <a:gd name="T102" fmla="*/ 103 w 291"/>
                <a:gd name="T103" fmla="*/ 288 h 317"/>
                <a:gd name="T104" fmla="*/ 99 w 291"/>
                <a:gd name="T105" fmla="*/ 31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 h="317">
                  <a:moveTo>
                    <a:pt x="91" y="316"/>
                  </a:moveTo>
                  <a:cubicBezTo>
                    <a:pt x="91" y="316"/>
                    <a:pt x="88" y="315"/>
                    <a:pt x="85" y="315"/>
                  </a:cubicBezTo>
                  <a:cubicBezTo>
                    <a:pt x="82" y="314"/>
                    <a:pt x="79" y="313"/>
                    <a:pt x="77" y="312"/>
                  </a:cubicBezTo>
                  <a:cubicBezTo>
                    <a:pt x="75" y="310"/>
                    <a:pt x="73" y="309"/>
                    <a:pt x="66" y="310"/>
                  </a:cubicBezTo>
                  <a:cubicBezTo>
                    <a:pt x="56" y="311"/>
                    <a:pt x="55" y="310"/>
                    <a:pt x="54" y="305"/>
                  </a:cubicBezTo>
                  <a:cubicBezTo>
                    <a:pt x="52" y="296"/>
                    <a:pt x="52" y="295"/>
                    <a:pt x="52" y="293"/>
                  </a:cubicBezTo>
                  <a:cubicBezTo>
                    <a:pt x="52" y="292"/>
                    <a:pt x="51" y="290"/>
                    <a:pt x="50" y="289"/>
                  </a:cubicBezTo>
                  <a:cubicBezTo>
                    <a:pt x="48" y="287"/>
                    <a:pt x="47" y="287"/>
                    <a:pt x="43" y="290"/>
                  </a:cubicBezTo>
                  <a:cubicBezTo>
                    <a:pt x="40" y="291"/>
                    <a:pt x="37" y="293"/>
                    <a:pt x="35" y="293"/>
                  </a:cubicBezTo>
                  <a:cubicBezTo>
                    <a:pt x="32" y="293"/>
                    <a:pt x="27" y="288"/>
                    <a:pt x="29" y="286"/>
                  </a:cubicBezTo>
                  <a:cubicBezTo>
                    <a:pt x="31" y="285"/>
                    <a:pt x="31" y="277"/>
                    <a:pt x="30" y="272"/>
                  </a:cubicBezTo>
                  <a:cubicBezTo>
                    <a:pt x="29" y="270"/>
                    <a:pt x="27" y="268"/>
                    <a:pt x="23" y="267"/>
                  </a:cubicBezTo>
                  <a:cubicBezTo>
                    <a:pt x="12" y="263"/>
                    <a:pt x="1" y="245"/>
                    <a:pt x="5" y="239"/>
                  </a:cubicBezTo>
                  <a:cubicBezTo>
                    <a:pt x="6" y="237"/>
                    <a:pt x="7" y="236"/>
                    <a:pt x="8" y="236"/>
                  </a:cubicBezTo>
                  <a:cubicBezTo>
                    <a:pt x="9" y="236"/>
                    <a:pt x="12" y="231"/>
                    <a:pt x="13" y="226"/>
                  </a:cubicBezTo>
                  <a:cubicBezTo>
                    <a:pt x="13" y="224"/>
                    <a:pt x="14" y="222"/>
                    <a:pt x="16" y="221"/>
                  </a:cubicBezTo>
                  <a:cubicBezTo>
                    <a:pt x="18" y="219"/>
                    <a:pt x="20" y="217"/>
                    <a:pt x="20" y="215"/>
                  </a:cubicBezTo>
                  <a:cubicBezTo>
                    <a:pt x="22" y="211"/>
                    <a:pt x="22" y="211"/>
                    <a:pt x="28" y="212"/>
                  </a:cubicBezTo>
                  <a:cubicBezTo>
                    <a:pt x="31" y="213"/>
                    <a:pt x="36" y="215"/>
                    <a:pt x="38" y="216"/>
                  </a:cubicBezTo>
                  <a:cubicBezTo>
                    <a:pt x="43" y="219"/>
                    <a:pt x="48" y="218"/>
                    <a:pt x="51" y="213"/>
                  </a:cubicBezTo>
                  <a:cubicBezTo>
                    <a:pt x="54" y="209"/>
                    <a:pt x="54" y="209"/>
                    <a:pt x="61" y="210"/>
                  </a:cubicBezTo>
                  <a:cubicBezTo>
                    <a:pt x="65" y="210"/>
                    <a:pt x="69" y="211"/>
                    <a:pt x="70" y="211"/>
                  </a:cubicBezTo>
                  <a:cubicBezTo>
                    <a:pt x="73" y="211"/>
                    <a:pt x="73" y="212"/>
                    <a:pt x="72" y="216"/>
                  </a:cubicBezTo>
                  <a:cubicBezTo>
                    <a:pt x="72" y="218"/>
                    <a:pt x="72" y="221"/>
                    <a:pt x="71" y="221"/>
                  </a:cubicBezTo>
                  <a:cubicBezTo>
                    <a:pt x="65" y="225"/>
                    <a:pt x="60" y="229"/>
                    <a:pt x="60" y="231"/>
                  </a:cubicBezTo>
                  <a:cubicBezTo>
                    <a:pt x="59" y="233"/>
                    <a:pt x="57" y="235"/>
                    <a:pt x="55" y="237"/>
                  </a:cubicBezTo>
                  <a:cubicBezTo>
                    <a:pt x="50" y="240"/>
                    <a:pt x="49" y="242"/>
                    <a:pt x="53" y="245"/>
                  </a:cubicBezTo>
                  <a:cubicBezTo>
                    <a:pt x="56" y="248"/>
                    <a:pt x="65" y="247"/>
                    <a:pt x="68" y="243"/>
                  </a:cubicBezTo>
                  <a:cubicBezTo>
                    <a:pt x="71" y="239"/>
                    <a:pt x="78" y="236"/>
                    <a:pt x="83" y="238"/>
                  </a:cubicBezTo>
                  <a:cubicBezTo>
                    <a:pt x="90" y="240"/>
                    <a:pt x="95" y="237"/>
                    <a:pt x="98" y="231"/>
                  </a:cubicBezTo>
                  <a:cubicBezTo>
                    <a:pt x="100" y="225"/>
                    <a:pt x="101" y="218"/>
                    <a:pt x="99" y="216"/>
                  </a:cubicBezTo>
                  <a:cubicBezTo>
                    <a:pt x="98" y="215"/>
                    <a:pt x="96" y="216"/>
                    <a:pt x="94" y="217"/>
                  </a:cubicBezTo>
                  <a:cubicBezTo>
                    <a:pt x="92" y="219"/>
                    <a:pt x="90" y="220"/>
                    <a:pt x="87" y="220"/>
                  </a:cubicBezTo>
                  <a:cubicBezTo>
                    <a:pt x="76" y="220"/>
                    <a:pt x="75" y="218"/>
                    <a:pt x="81" y="205"/>
                  </a:cubicBezTo>
                  <a:cubicBezTo>
                    <a:pt x="84" y="201"/>
                    <a:pt x="86" y="196"/>
                    <a:pt x="86" y="194"/>
                  </a:cubicBezTo>
                  <a:cubicBezTo>
                    <a:pt x="86" y="190"/>
                    <a:pt x="81" y="179"/>
                    <a:pt x="78" y="177"/>
                  </a:cubicBezTo>
                  <a:cubicBezTo>
                    <a:pt x="77" y="176"/>
                    <a:pt x="76" y="174"/>
                    <a:pt x="76" y="172"/>
                  </a:cubicBezTo>
                  <a:cubicBezTo>
                    <a:pt x="76" y="169"/>
                    <a:pt x="69" y="156"/>
                    <a:pt x="64" y="152"/>
                  </a:cubicBezTo>
                  <a:cubicBezTo>
                    <a:pt x="61" y="150"/>
                    <a:pt x="59" y="147"/>
                    <a:pt x="59" y="142"/>
                  </a:cubicBezTo>
                  <a:cubicBezTo>
                    <a:pt x="56" y="127"/>
                    <a:pt x="56" y="127"/>
                    <a:pt x="56" y="127"/>
                  </a:cubicBezTo>
                  <a:cubicBezTo>
                    <a:pt x="55" y="122"/>
                    <a:pt x="54" y="114"/>
                    <a:pt x="54" y="109"/>
                  </a:cubicBezTo>
                  <a:cubicBezTo>
                    <a:pt x="54" y="98"/>
                    <a:pt x="52" y="92"/>
                    <a:pt x="46" y="91"/>
                  </a:cubicBezTo>
                  <a:cubicBezTo>
                    <a:pt x="44" y="91"/>
                    <a:pt x="40" y="89"/>
                    <a:pt x="38" y="87"/>
                  </a:cubicBezTo>
                  <a:cubicBezTo>
                    <a:pt x="33" y="84"/>
                    <a:pt x="32" y="80"/>
                    <a:pt x="35" y="75"/>
                  </a:cubicBezTo>
                  <a:cubicBezTo>
                    <a:pt x="37" y="73"/>
                    <a:pt x="37" y="71"/>
                    <a:pt x="36" y="69"/>
                  </a:cubicBezTo>
                  <a:cubicBezTo>
                    <a:pt x="35" y="65"/>
                    <a:pt x="35" y="64"/>
                    <a:pt x="37" y="56"/>
                  </a:cubicBezTo>
                  <a:cubicBezTo>
                    <a:pt x="38" y="52"/>
                    <a:pt x="37" y="51"/>
                    <a:pt x="24" y="52"/>
                  </a:cubicBezTo>
                  <a:cubicBezTo>
                    <a:pt x="21" y="52"/>
                    <a:pt x="19" y="52"/>
                    <a:pt x="19" y="51"/>
                  </a:cubicBezTo>
                  <a:cubicBezTo>
                    <a:pt x="20" y="51"/>
                    <a:pt x="19" y="46"/>
                    <a:pt x="18" y="40"/>
                  </a:cubicBezTo>
                  <a:cubicBezTo>
                    <a:pt x="16" y="32"/>
                    <a:pt x="15" y="30"/>
                    <a:pt x="13" y="30"/>
                  </a:cubicBezTo>
                  <a:cubicBezTo>
                    <a:pt x="11" y="29"/>
                    <a:pt x="9" y="28"/>
                    <a:pt x="8" y="27"/>
                  </a:cubicBezTo>
                  <a:cubicBezTo>
                    <a:pt x="6" y="24"/>
                    <a:pt x="0" y="2"/>
                    <a:pt x="1" y="1"/>
                  </a:cubicBezTo>
                  <a:cubicBezTo>
                    <a:pt x="3" y="0"/>
                    <a:pt x="19" y="15"/>
                    <a:pt x="25" y="22"/>
                  </a:cubicBezTo>
                  <a:cubicBezTo>
                    <a:pt x="28" y="27"/>
                    <a:pt x="32" y="31"/>
                    <a:pt x="34" y="31"/>
                  </a:cubicBezTo>
                  <a:cubicBezTo>
                    <a:pt x="35" y="31"/>
                    <a:pt x="37" y="33"/>
                    <a:pt x="39" y="35"/>
                  </a:cubicBezTo>
                  <a:cubicBezTo>
                    <a:pt x="41" y="37"/>
                    <a:pt x="44" y="40"/>
                    <a:pt x="47" y="42"/>
                  </a:cubicBezTo>
                  <a:cubicBezTo>
                    <a:pt x="50" y="44"/>
                    <a:pt x="52" y="47"/>
                    <a:pt x="54" y="52"/>
                  </a:cubicBezTo>
                  <a:cubicBezTo>
                    <a:pt x="56" y="57"/>
                    <a:pt x="58" y="59"/>
                    <a:pt x="60" y="59"/>
                  </a:cubicBezTo>
                  <a:cubicBezTo>
                    <a:pt x="61" y="59"/>
                    <a:pt x="64" y="61"/>
                    <a:pt x="65" y="64"/>
                  </a:cubicBezTo>
                  <a:cubicBezTo>
                    <a:pt x="68" y="68"/>
                    <a:pt x="70" y="69"/>
                    <a:pt x="74" y="70"/>
                  </a:cubicBezTo>
                  <a:cubicBezTo>
                    <a:pt x="79" y="70"/>
                    <a:pt x="80" y="71"/>
                    <a:pt x="83" y="76"/>
                  </a:cubicBezTo>
                  <a:cubicBezTo>
                    <a:pt x="85" y="80"/>
                    <a:pt x="87" y="85"/>
                    <a:pt x="87" y="88"/>
                  </a:cubicBezTo>
                  <a:cubicBezTo>
                    <a:pt x="88" y="93"/>
                    <a:pt x="88" y="94"/>
                    <a:pt x="94" y="96"/>
                  </a:cubicBezTo>
                  <a:cubicBezTo>
                    <a:pt x="98" y="97"/>
                    <a:pt x="102" y="99"/>
                    <a:pt x="103" y="100"/>
                  </a:cubicBezTo>
                  <a:cubicBezTo>
                    <a:pt x="105" y="102"/>
                    <a:pt x="106" y="103"/>
                    <a:pt x="104" y="110"/>
                  </a:cubicBezTo>
                  <a:cubicBezTo>
                    <a:pt x="102" y="116"/>
                    <a:pt x="102" y="117"/>
                    <a:pt x="103" y="120"/>
                  </a:cubicBezTo>
                  <a:cubicBezTo>
                    <a:pt x="104" y="122"/>
                    <a:pt x="106" y="125"/>
                    <a:pt x="106" y="127"/>
                  </a:cubicBezTo>
                  <a:cubicBezTo>
                    <a:pt x="107" y="130"/>
                    <a:pt x="109" y="131"/>
                    <a:pt x="122" y="136"/>
                  </a:cubicBezTo>
                  <a:cubicBezTo>
                    <a:pt x="131" y="139"/>
                    <a:pt x="139" y="141"/>
                    <a:pt x="140" y="141"/>
                  </a:cubicBezTo>
                  <a:cubicBezTo>
                    <a:pt x="141" y="141"/>
                    <a:pt x="145" y="144"/>
                    <a:pt x="148" y="147"/>
                  </a:cubicBezTo>
                  <a:cubicBezTo>
                    <a:pt x="153" y="153"/>
                    <a:pt x="153" y="153"/>
                    <a:pt x="153" y="153"/>
                  </a:cubicBezTo>
                  <a:cubicBezTo>
                    <a:pt x="166" y="153"/>
                    <a:pt x="166" y="153"/>
                    <a:pt x="166" y="153"/>
                  </a:cubicBezTo>
                  <a:cubicBezTo>
                    <a:pt x="173" y="154"/>
                    <a:pt x="181" y="155"/>
                    <a:pt x="184" y="156"/>
                  </a:cubicBezTo>
                  <a:cubicBezTo>
                    <a:pt x="189" y="158"/>
                    <a:pt x="193" y="157"/>
                    <a:pt x="197" y="153"/>
                  </a:cubicBezTo>
                  <a:cubicBezTo>
                    <a:pt x="198" y="152"/>
                    <a:pt x="201" y="152"/>
                    <a:pt x="209" y="154"/>
                  </a:cubicBezTo>
                  <a:cubicBezTo>
                    <a:pt x="215" y="156"/>
                    <a:pt x="220" y="158"/>
                    <a:pt x="220" y="158"/>
                  </a:cubicBezTo>
                  <a:cubicBezTo>
                    <a:pt x="222" y="161"/>
                    <a:pt x="220" y="166"/>
                    <a:pt x="216" y="168"/>
                  </a:cubicBezTo>
                  <a:cubicBezTo>
                    <a:pt x="214" y="169"/>
                    <a:pt x="209" y="174"/>
                    <a:pt x="204" y="178"/>
                  </a:cubicBezTo>
                  <a:cubicBezTo>
                    <a:pt x="200" y="183"/>
                    <a:pt x="195" y="189"/>
                    <a:pt x="193" y="191"/>
                  </a:cubicBezTo>
                  <a:cubicBezTo>
                    <a:pt x="182" y="203"/>
                    <a:pt x="182" y="203"/>
                    <a:pt x="182" y="203"/>
                  </a:cubicBezTo>
                  <a:cubicBezTo>
                    <a:pt x="175" y="210"/>
                    <a:pt x="172" y="218"/>
                    <a:pt x="175" y="220"/>
                  </a:cubicBezTo>
                  <a:cubicBezTo>
                    <a:pt x="178" y="221"/>
                    <a:pt x="193" y="206"/>
                    <a:pt x="194" y="200"/>
                  </a:cubicBezTo>
                  <a:cubicBezTo>
                    <a:pt x="195" y="197"/>
                    <a:pt x="198" y="192"/>
                    <a:pt x="206" y="184"/>
                  </a:cubicBezTo>
                  <a:cubicBezTo>
                    <a:pt x="216" y="173"/>
                    <a:pt x="217" y="172"/>
                    <a:pt x="222" y="172"/>
                  </a:cubicBezTo>
                  <a:cubicBezTo>
                    <a:pt x="226" y="172"/>
                    <a:pt x="228" y="173"/>
                    <a:pt x="230" y="177"/>
                  </a:cubicBezTo>
                  <a:cubicBezTo>
                    <a:pt x="233" y="181"/>
                    <a:pt x="234" y="182"/>
                    <a:pt x="237" y="181"/>
                  </a:cubicBezTo>
                  <a:cubicBezTo>
                    <a:pt x="244" y="179"/>
                    <a:pt x="251" y="179"/>
                    <a:pt x="254" y="182"/>
                  </a:cubicBezTo>
                  <a:cubicBezTo>
                    <a:pt x="256" y="183"/>
                    <a:pt x="262" y="187"/>
                    <a:pt x="266" y="189"/>
                  </a:cubicBezTo>
                  <a:cubicBezTo>
                    <a:pt x="271" y="192"/>
                    <a:pt x="275" y="194"/>
                    <a:pt x="275" y="194"/>
                  </a:cubicBezTo>
                  <a:cubicBezTo>
                    <a:pt x="275" y="194"/>
                    <a:pt x="275" y="196"/>
                    <a:pt x="274" y="198"/>
                  </a:cubicBezTo>
                  <a:cubicBezTo>
                    <a:pt x="271" y="204"/>
                    <a:pt x="274" y="212"/>
                    <a:pt x="280" y="218"/>
                  </a:cubicBezTo>
                  <a:cubicBezTo>
                    <a:pt x="285" y="223"/>
                    <a:pt x="291" y="233"/>
                    <a:pt x="291" y="236"/>
                  </a:cubicBezTo>
                  <a:cubicBezTo>
                    <a:pt x="291" y="238"/>
                    <a:pt x="281" y="253"/>
                    <a:pt x="277" y="258"/>
                  </a:cubicBezTo>
                  <a:cubicBezTo>
                    <a:pt x="272" y="263"/>
                    <a:pt x="272" y="263"/>
                    <a:pt x="272" y="263"/>
                  </a:cubicBezTo>
                  <a:cubicBezTo>
                    <a:pt x="266" y="255"/>
                    <a:pt x="266" y="255"/>
                    <a:pt x="266" y="255"/>
                  </a:cubicBezTo>
                  <a:cubicBezTo>
                    <a:pt x="263" y="251"/>
                    <a:pt x="260" y="248"/>
                    <a:pt x="259" y="247"/>
                  </a:cubicBezTo>
                  <a:cubicBezTo>
                    <a:pt x="259" y="247"/>
                    <a:pt x="256" y="247"/>
                    <a:pt x="253" y="249"/>
                  </a:cubicBezTo>
                  <a:cubicBezTo>
                    <a:pt x="250" y="250"/>
                    <a:pt x="244" y="252"/>
                    <a:pt x="240" y="253"/>
                  </a:cubicBezTo>
                  <a:cubicBezTo>
                    <a:pt x="236" y="254"/>
                    <a:pt x="228" y="256"/>
                    <a:pt x="223" y="259"/>
                  </a:cubicBezTo>
                  <a:cubicBezTo>
                    <a:pt x="217" y="261"/>
                    <a:pt x="205" y="265"/>
                    <a:pt x="197" y="268"/>
                  </a:cubicBezTo>
                  <a:cubicBezTo>
                    <a:pt x="188" y="272"/>
                    <a:pt x="178" y="276"/>
                    <a:pt x="175" y="277"/>
                  </a:cubicBezTo>
                  <a:cubicBezTo>
                    <a:pt x="161" y="283"/>
                    <a:pt x="132" y="293"/>
                    <a:pt x="126" y="294"/>
                  </a:cubicBezTo>
                  <a:cubicBezTo>
                    <a:pt x="121" y="295"/>
                    <a:pt x="119" y="294"/>
                    <a:pt x="113" y="291"/>
                  </a:cubicBezTo>
                  <a:cubicBezTo>
                    <a:pt x="108" y="289"/>
                    <a:pt x="104" y="288"/>
                    <a:pt x="103" y="288"/>
                  </a:cubicBezTo>
                  <a:cubicBezTo>
                    <a:pt x="102" y="289"/>
                    <a:pt x="102" y="292"/>
                    <a:pt x="102" y="295"/>
                  </a:cubicBezTo>
                  <a:cubicBezTo>
                    <a:pt x="101" y="302"/>
                    <a:pt x="100" y="314"/>
                    <a:pt x="99" y="315"/>
                  </a:cubicBezTo>
                  <a:cubicBezTo>
                    <a:pt x="98" y="316"/>
                    <a:pt x="92" y="317"/>
                    <a:pt x="91"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1545168" y="-1558800"/>
            <a:ext cx="5254912" cy="6833889"/>
            <a:chOff x="1545168" y="-1658096"/>
            <a:chExt cx="5254912" cy="6833889"/>
          </a:xfrm>
          <a:solidFill>
            <a:srgbClr val="DFDFE0"/>
          </a:solidFill>
        </p:grpSpPr>
        <p:sp>
          <p:nvSpPr>
            <p:cNvPr id="78" name="Freeform 6"/>
            <p:cNvSpPr>
              <a:spLocks noEditPoints="1"/>
            </p:cNvSpPr>
            <p:nvPr/>
          </p:nvSpPr>
          <p:spPr bwMode="auto">
            <a:xfrm>
              <a:off x="1545168" y="700742"/>
              <a:ext cx="2197089" cy="2507107"/>
            </a:xfrm>
            <a:custGeom>
              <a:avLst/>
              <a:gdLst>
                <a:gd name="T0" fmla="*/ 253 w 482"/>
                <a:gd name="T1" fmla="*/ 398 h 550"/>
                <a:gd name="T2" fmla="*/ 300 w 482"/>
                <a:gd name="T3" fmla="*/ 424 h 550"/>
                <a:gd name="T4" fmla="*/ 337 w 482"/>
                <a:gd name="T5" fmla="*/ 413 h 550"/>
                <a:gd name="T6" fmla="*/ 298 w 482"/>
                <a:gd name="T7" fmla="*/ 444 h 550"/>
                <a:gd name="T8" fmla="*/ 267 w 482"/>
                <a:gd name="T9" fmla="*/ 457 h 550"/>
                <a:gd name="T10" fmla="*/ 206 w 482"/>
                <a:gd name="T11" fmla="*/ 450 h 550"/>
                <a:gd name="T12" fmla="*/ 231 w 482"/>
                <a:gd name="T13" fmla="*/ 433 h 550"/>
                <a:gd name="T14" fmla="*/ 239 w 482"/>
                <a:gd name="T15" fmla="*/ 392 h 550"/>
                <a:gd name="T16" fmla="*/ 229 w 482"/>
                <a:gd name="T17" fmla="*/ 205 h 550"/>
                <a:gd name="T18" fmla="*/ 248 w 482"/>
                <a:gd name="T19" fmla="*/ 233 h 550"/>
                <a:gd name="T20" fmla="*/ 242 w 482"/>
                <a:gd name="T21" fmla="*/ 251 h 550"/>
                <a:gd name="T22" fmla="*/ 217 w 482"/>
                <a:gd name="T23" fmla="*/ 246 h 550"/>
                <a:gd name="T24" fmla="*/ 184 w 482"/>
                <a:gd name="T25" fmla="*/ 271 h 550"/>
                <a:gd name="T26" fmla="*/ 181 w 482"/>
                <a:gd name="T27" fmla="*/ 257 h 550"/>
                <a:gd name="T28" fmla="*/ 164 w 482"/>
                <a:gd name="T29" fmla="*/ 240 h 550"/>
                <a:gd name="T30" fmla="*/ 176 w 482"/>
                <a:gd name="T31" fmla="*/ 213 h 550"/>
                <a:gd name="T32" fmla="*/ 153 w 482"/>
                <a:gd name="T33" fmla="*/ 199 h 550"/>
                <a:gd name="T34" fmla="*/ 61 w 482"/>
                <a:gd name="T35" fmla="*/ 1 h 550"/>
                <a:gd name="T36" fmla="*/ 40 w 482"/>
                <a:gd name="T37" fmla="*/ 16 h 550"/>
                <a:gd name="T38" fmla="*/ 3 w 482"/>
                <a:gd name="T39" fmla="*/ 77 h 550"/>
                <a:gd name="T40" fmla="*/ 16 w 482"/>
                <a:gd name="T41" fmla="*/ 138 h 550"/>
                <a:gd name="T42" fmla="*/ 25 w 482"/>
                <a:gd name="T43" fmla="*/ 163 h 550"/>
                <a:gd name="T44" fmla="*/ 10 w 482"/>
                <a:gd name="T45" fmla="*/ 189 h 550"/>
                <a:gd name="T46" fmla="*/ 12 w 482"/>
                <a:gd name="T47" fmla="*/ 209 h 550"/>
                <a:gd name="T48" fmla="*/ 21 w 482"/>
                <a:gd name="T49" fmla="*/ 244 h 550"/>
                <a:gd name="T50" fmla="*/ 12 w 482"/>
                <a:gd name="T51" fmla="*/ 313 h 550"/>
                <a:gd name="T52" fmla="*/ 31 w 482"/>
                <a:gd name="T53" fmla="*/ 359 h 550"/>
                <a:gd name="T54" fmla="*/ 28 w 482"/>
                <a:gd name="T55" fmla="*/ 374 h 550"/>
                <a:gd name="T56" fmla="*/ 48 w 482"/>
                <a:gd name="T57" fmla="*/ 397 h 550"/>
                <a:gd name="T58" fmla="*/ 64 w 482"/>
                <a:gd name="T59" fmla="*/ 437 h 550"/>
                <a:gd name="T60" fmla="*/ 298 w 482"/>
                <a:gd name="T61" fmla="*/ 516 h 550"/>
                <a:gd name="T62" fmla="*/ 374 w 482"/>
                <a:gd name="T63" fmla="*/ 533 h 550"/>
                <a:gd name="T64" fmla="*/ 435 w 482"/>
                <a:gd name="T65" fmla="*/ 545 h 550"/>
                <a:gd name="T66" fmla="*/ 468 w 482"/>
                <a:gd name="T67" fmla="*/ 528 h 550"/>
                <a:gd name="T68" fmla="*/ 475 w 482"/>
                <a:gd name="T69" fmla="*/ 455 h 550"/>
                <a:gd name="T70" fmla="*/ 479 w 482"/>
                <a:gd name="T71" fmla="*/ 409 h 550"/>
                <a:gd name="T72" fmla="*/ 461 w 482"/>
                <a:gd name="T73" fmla="*/ 360 h 550"/>
                <a:gd name="T74" fmla="*/ 374 w 482"/>
                <a:gd name="T75" fmla="*/ 305 h 550"/>
                <a:gd name="T76" fmla="*/ 333 w 482"/>
                <a:gd name="T77" fmla="*/ 284 h 550"/>
                <a:gd name="T78" fmla="*/ 262 w 482"/>
                <a:gd name="T79" fmla="*/ 187 h 550"/>
                <a:gd name="T80" fmla="*/ 254 w 482"/>
                <a:gd name="T81" fmla="*/ 85 h 550"/>
                <a:gd name="T82" fmla="*/ 242 w 482"/>
                <a:gd name="T83" fmla="*/ 73 h 550"/>
                <a:gd name="T84" fmla="*/ 211 w 482"/>
                <a:gd name="T85" fmla="*/ 78 h 550"/>
                <a:gd name="T86" fmla="*/ 214 w 482"/>
                <a:gd name="T87" fmla="*/ 55 h 550"/>
                <a:gd name="T88" fmla="*/ 183 w 482"/>
                <a:gd name="T89" fmla="*/ 60 h 550"/>
                <a:gd name="T90" fmla="*/ 167 w 482"/>
                <a:gd name="T91" fmla="*/ 22 h 550"/>
                <a:gd name="T92" fmla="*/ 153 w 482"/>
                <a:gd name="T93" fmla="*/ 18 h 550"/>
                <a:gd name="T94" fmla="*/ 103 w 482"/>
                <a:gd name="T95" fmla="*/ 10 h 550"/>
                <a:gd name="T96" fmla="*/ 77 w 482"/>
                <a:gd name="T97" fmla="*/ 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2" h="550">
                  <a:moveTo>
                    <a:pt x="237" y="380"/>
                  </a:moveTo>
                  <a:cubicBezTo>
                    <a:pt x="238" y="380"/>
                    <a:pt x="241" y="383"/>
                    <a:pt x="243" y="387"/>
                  </a:cubicBezTo>
                  <a:cubicBezTo>
                    <a:pt x="246" y="390"/>
                    <a:pt x="250" y="395"/>
                    <a:pt x="253" y="398"/>
                  </a:cubicBezTo>
                  <a:cubicBezTo>
                    <a:pt x="260" y="405"/>
                    <a:pt x="266" y="411"/>
                    <a:pt x="269" y="417"/>
                  </a:cubicBezTo>
                  <a:cubicBezTo>
                    <a:pt x="272" y="421"/>
                    <a:pt x="274" y="422"/>
                    <a:pt x="282" y="424"/>
                  </a:cubicBezTo>
                  <a:cubicBezTo>
                    <a:pt x="291" y="427"/>
                    <a:pt x="292" y="427"/>
                    <a:pt x="300" y="424"/>
                  </a:cubicBezTo>
                  <a:cubicBezTo>
                    <a:pt x="305" y="423"/>
                    <a:pt x="309" y="421"/>
                    <a:pt x="311" y="418"/>
                  </a:cubicBezTo>
                  <a:cubicBezTo>
                    <a:pt x="315" y="413"/>
                    <a:pt x="321" y="410"/>
                    <a:pt x="330" y="410"/>
                  </a:cubicBezTo>
                  <a:cubicBezTo>
                    <a:pt x="337" y="409"/>
                    <a:pt x="337" y="409"/>
                    <a:pt x="337" y="413"/>
                  </a:cubicBezTo>
                  <a:cubicBezTo>
                    <a:pt x="337" y="419"/>
                    <a:pt x="331" y="425"/>
                    <a:pt x="325" y="427"/>
                  </a:cubicBezTo>
                  <a:cubicBezTo>
                    <a:pt x="322" y="428"/>
                    <a:pt x="317" y="431"/>
                    <a:pt x="314" y="434"/>
                  </a:cubicBezTo>
                  <a:cubicBezTo>
                    <a:pt x="310" y="438"/>
                    <a:pt x="303" y="442"/>
                    <a:pt x="298" y="444"/>
                  </a:cubicBezTo>
                  <a:cubicBezTo>
                    <a:pt x="293" y="447"/>
                    <a:pt x="287" y="450"/>
                    <a:pt x="284" y="451"/>
                  </a:cubicBezTo>
                  <a:cubicBezTo>
                    <a:pt x="281" y="453"/>
                    <a:pt x="277" y="454"/>
                    <a:pt x="275" y="454"/>
                  </a:cubicBezTo>
                  <a:cubicBezTo>
                    <a:pt x="272" y="453"/>
                    <a:pt x="270" y="454"/>
                    <a:pt x="267" y="457"/>
                  </a:cubicBezTo>
                  <a:cubicBezTo>
                    <a:pt x="264" y="459"/>
                    <a:pt x="260" y="462"/>
                    <a:pt x="257" y="463"/>
                  </a:cubicBezTo>
                  <a:cubicBezTo>
                    <a:pt x="254" y="464"/>
                    <a:pt x="250" y="465"/>
                    <a:pt x="248" y="465"/>
                  </a:cubicBezTo>
                  <a:cubicBezTo>
                    <a:pt x="221" y="463"/>
                    <a:pt x="219" y="462"/>
                    <a:pt x="206" y="450"/>
                  </a:cubicBezTo>
                  <a:cubicBezTo>
                    <a:pt x="195" y="440"/>
                    <a:pt x="195" y="437"/>
                    <a:pt x="207" y="437"/>
                  </a:cubicBezTo>
                  <a:cubicBezTo>
                    <a:pt x="211" y="437"/>
                    <a:pt x="216" y="438"/>
                    <a:pt x="218" y="438"/>
                  </a:cubicBezTo>
                  <a:cubicBezTo>
                    <a:pt x="221" y="440"/>
                    <a:pt x="225" y="439"/>
                    <a:pt x="231" y="433"/>
                  </a:cubicBezTo>
                  <a:cubicBezTo>
                    <a:pt x="234" y="430"/>
                    <a:pt x="236" y="429"/>
                    <a:pt x="240" y="430"/>
                  </a:cubicBezTo>
                  <a:cubicBezTo>
                    <a:pt x="247" y="430"/>
                    <a:pt x="250" y="428"/>
                    <a:pt x="250" y="424"/>
                  </a:cubicBezTo>
                  <a:cubicBezTo>
                    <a:pt x="250" y="419"/>
                    <a:pt x="244" y="403"/>
                    <a:pt x="239" y="392"/>
                  </a:cubicBezTo>
                  <a:cubicBezTo>
                    <a:pt x="235" y="384"/>
                    <a:pt x="235" y="380"/>
                    <a:pt x="237" y="380"/>
                  </a:cubicBezTo>
                  <a:close/>
                  <a:moveTo>
                    <a:pt x="189" y="198"/>
                  </a:moveTo>
                  <a:cubicBezTo>
                    <a:pt x="226" y="199"/>
                    <a:pt x="229" y="199"/>
                    <a:pt x="229" y="205"/>
                  </a:cubicBezTo>
                  <a:cubicBezTo>
                    <a:pt x="229" y="206"/>
                    <a:pt x="226" y="210"/>
                    <a:pt x="222" y="213"/>
                  </a:cubicBezTo>
                  <a:cubicBezTo>
                    <a:pt x="218" y="217"/>
                    <a:pt x="216" y="219"/>
                    <a:pt x="217" y="220"/>
                  </a:cubicBezTo>
                  <a:cubicBezTo>
                    <a:pt x="219" y="222"/>
                    <a:pt x="238" y="230"/>
                    <a:pt x="248" y="233"/>
                  </a:cubicBezTo>
                  <a:cubicBezTo>
                    <a:pt x="254" y="235"/>
                    <a:pt x="255" y="235"/>
                    <a:pt x="254" y="239"/>
                  </a:cubicBezTo>
                  <a:cubicBezTo>
                    <a:pt x="253" y="244"/>
                    <a:pt x="251" y="247"/>
                    <a:pt x="249" y="247"/>
                  </a:cubicBezTo>
                  <a:cubicBezTo>
                    <a:pt x="248" y="247"/>
                    <a:pt x="245" y="249"/>
                    <a:pt x="242" y="251"/>
                  </a:cubicBezTo>
                  <a:cubicBezTo>
                    <a:pt x="236" y="255"/>
                    <a:pt x="236" y="255"/>
                    <a:pt x="236" y="255"/>
                  </a:cubicBezTo>
                  <a:cubicBezTo>
                    <a:pt x="228" y="251"/>
                    <a:pt x="228" y="251"/>
                    <a:pt x="228" y="251"/>
                  </a:cubicBezTo>
                  <a:cubicBezTo>
                    <a:pt x="223" y="249"/>
                    <a:pt x="219" y="246"/>
                    <a:pt x="217" y="246"/>
                  </a:cubicBezTo>
                  <a:cubicBezTo>
                    <a:pt x="214" y="244"/>
                    <a:pt x="212" y="246"/>
                    <a:pt x="209" y="255"/>
                  </a:cubicBezTo>
                  <a:cubicBezTo>
                    <a:pt x="206" y="264"/>
                    <a:pt x="205" y="265"/>
                    <a:pt x="194" y="268"/>
                  </a:cubicBezTo>
                  <a:cubicBezTo>
                    <a:pt x="189" y="270"/>
                    <a:pt x="185" y="271"/>
                    <a:pt x="184" y="271"/>
                  </a:cubicBezTo>
                  <a:cubicBezTo>
                    <a:pt x="181" y="271"/>
                    <a:pt x="182" y="267"/>
                    <a:pt x="186" y="263"/>
                  </a:cubicBezTo>
                  <a:cubicBezTo>
                    <a:pt x="194" y="253"/>
                    <a:pt x="194" y="253"/>
                    <a:pt x="190" y="253"/>
                  </a:cubicBezTo>
                  <a:cubicBezTo>
                    <a:pt x="187" y="253"/>
                    <a:pt x="184" y="254"/>
                    <a:pt x="181" y="257"/>
                  </a:cubicBezTo>
                  <a:cubicBezTo>
                    <a:pt x="174" y="263"/>
                    <a:pt x="169" y="263"/>
                    <a:pt x="162" y="260"/>
                  </a:cubicBezTo>
                  <a:cubicBezTo>
                    <a:pt x="159" y="258"/>
                    <a:pt x="156" y="255"/>
                    <a:pt x="155" y="253"/>
                  </a:cubicBezTo>
                  <a:cubicBezTo>
                    <a:pt x="154" y="250"/>
                    <a:pt x="154" y="249"/>
                    <a:pt x="164" y="240"/>
                  </a:cubicBezTo>
                  <a:cubicBezTo>
                    <a:pt x="169" y="235"/>
                    <a:pt x="177" y="229"/>
                    <a:pt x="180" y="227"/>
                  </a:cubicBezTo>
                  <a:cubicBezTo>
                    <a:pt x="183" y="226"/>
                    <a:pt x="187" y="223"/>
                    <a:pt x="187" y="222"/>
                  </a:cubicBezTo>
                  <a:cubicBezTo>
                    <a:pt x="188" y="218"/>
                    <a:pt x="182" y="213"/>
                    <a:pt x="176" y="213"/>
                  </a:cubicBezTo>
                  <a:cubicBezTo>
                    <a:pt x="173" y="213"/>
                    <a:pt x="166" y="212"/>
                    <a:pt x="161" y="210"/>
                  </a:cubicBezTo>
                  <a:cubicBezTo>
                    <a:pt x="154" y="208"/>
                    <a:pt x="152" y="206"/>
                    <a:pt x="152" y="204"/>
                  </a:cubicBezTo>
                  <a:cubicBezTo>
                    <a:pt x="151" y="202"/>
                    <a:pt x="152" y="200"/>
                    <a:pt x="153" y="199"/>
                  </a:cubicBezTo>
                  <a:cubicBezTo>
                    <a:pt x="153" y="199"/>
                    <a:pt x="170" y="198"/>
                    <a:pt x="189" y="198"/>
                  </a:cubicBezTo>
                  <a:close/>
                  <a:moveTo>
                    <a:pt x="72" y="0"/>
                  </a:moveTo>
                  <a:cubicBezTo>
                    <a:pt x="69" y="0"/>
                    <a:pt x="66" y="0"/>
                    <a:pt x="61" y="1"/>
                  </a:cubicBezTo>
                  <a:cubicBezTo>
                    <a:pt x="53" y="2"/>
                    <a:pt x="46" y="3"/>
                    <a:pt x="45" y="3"/>
                  </a:cubicBezTo>
                  <a:cubicBezTo>
                    <a:pt x="44" y="4"/>
                    <a:pt x="44" y="6"/>
                    <a:pt x="44" y="11"/>
                  </a:cubicBezTo>
                  <a:cubicBezTo>
                    <a:pt x="45" y="19"/>
                    <a:pt x="43" y="21"/>
                    <a:pt x="40" y="16"/>
                  </a:cubicBezTo>
                  <a:cubicBezTo>
                    <a:pt x="39" y="14"/>
                    <a:pt x="37" y="12"/>
                    <a:pt x="37" y="12"/>
                  </a:cubicBezTo>
                  <a:cubicBezTo>
                    <a:pt x="34" y="12"/>
                    <a:pt x="14" y="50"/>
                    <a:pt x="10" y="61"/>
                  </a:cubicBezTo>
                  <a:cubicBezTo>
                    <a:pt x="7" y="68"/>
                    <a:pt x="4" y="75"/>
                    <a:pt x="3" y="77"/>
                  </a:cubicBezTo>
                  <a:cubicBezTo>
                    <a:pt x="0" y="82"/>
                    <a:pt x="1" y="84"/>
                    <a:pt x="10" y="90"/>
                  </a:cubicBezTo>
                  <a:cubicBezTo>
                    <a:pt x="30" y="103"/>
                    <a:pt x="30" y="105"/>
                    <a:pt x="22" y="121"/>
                  </a:cubicBezTo>
                  <a:cubicBezTo>
                    <a:pt x="19" y="127"/>
                    <a:pt x="17" y="135"/>
                    <a:pt x="16" y="138"/>
                  </a:cubicBezTo>
                  <a:cubicBezTo>
                    <a:pt x="16" y="143"/>
                    <a:pt x="16" y="144"/>
                    <a:pt x="21" y="148"/>
                  </a:cubicBezTo>
                  <a:cubicBezTo>
                    <a:pt x="24" y="151"/>
                    <a:pt x="26" y="153"/>
                    <a:pt x="26" y="154"/>
                  </a:cubicBezTo>
                  <a:cubicBezTo>
                    <a:pt x="26" y="154"/>
                    <a:pt x="25" y="158"/>
                    <a:pt x="25" y="163"/>
                  </a:cubicBezTo>
                  <a:cubicBezTo>
                    <a:pt x="25" y="172"/>
                    <a:pt x="23" y="175"/>
                    <a:pt x="17" y="176"/>
                  </a:cubicBezTo>
                  <a:cubicBezTo>
                    <a:pt x="13" y="177"/>
                    <a:pt x="11" y="181"/>
                    <a:pt x="11" y="186"/>
                  </a:cubicBezTo>
                  <a:cubicBezTo>
                    <a:pt x="11" y="188"/>
                    <a:pt x="10" y="189"/>
                    <a:pt x="10" y="189"/>
                  </a:cubicBezTo>
                  <a:cubicBezTo>
                    <a:pt x="9" y="189"/>
                    <a:pt x="8" y="191"/>
                    <a:pt x="7" y="193"/>
                  </a:cubicBezTo>
                  <a:cubicBezTo>
                    <a:pt x="7" y="196"/>
                    <a:pt x="7" y="198"/>
                    <a:pt x="9" y="200"/>
                  </a:cubicBezTo>
                  <a:cubicBezTo>
                    <a:pt x="11" y="202"/>
                    <a:pt x="12" y="205"/>
                    <a:pt x="12" y="209"/>
                  </a:cubicBezTo>
                  <a:cubicBezTo>
                    <a:pt x="12" y="213"/>
                    <a:pt x="14" y="218"/>
                    <a:pt x="16" y="223"/>
                  </a:cubicBezTo>
                  <a:cubicBezTo>
                    <a:pt x="18" y="227"/>
                    <a:pt x="19" y="231"/>
                    <a:pt x="18" y="234"/>
                  </a:cubicBezTo>
                  <a:cubicBezTo>
                    <a:pt x="18" y="237"/>
                    <a:pt x="19" y="241"/>
                    <a:pt x="21" y="244"/>
                  </a:cubicBezTo>
                  <a:cubicBezTo>
                    <a:pt x="23" y="250"/>
                    <a:pt x="23" y="250"/>
                    <a:pt x="21" y="258"/>
                  </a:cubicBezTo>
                  <a:cubicBezTo>
                    <a:pt x="18" y="270"/>
                    <a:pt x="14" y="288"/>
                    <a:pt x="13" y="300"/>
                  </a:cubicBezTo>
                  <a:cubicBezTo>
                    <a:pt x="13" y="306"/>
                    <a:pt x="12" y="312"/>
                    <a:pt x="12" y="313"/>
                  </a:cubicBezTo>
                  <a:cubicBezTo>
                    <a:pt x="11" y="315"/>
                    <a:pt x="12" y="317"/>
                    <a:pt x="14" y="320"/>
                  </a:cubicBezTo>
                  <a:cubicBezTo>
                    <a:pt x="18" y="324"/>
                    <a:pt x="20" y="329"/>
                    <a:pt x="22" y="339"/>
                  </a:cubicBezTo>
                  <a:cubicBezTo>
                    <a:pt x="24" y="348"/>
                    <a:pt x="27" y="354"/>
                    <a:pt x="31" y="359"/>
                  </a:cubicBezTo>
                  <a:cubicBezTo>
                    <a:pt x="34" y="362"/>
                    <a:pt x="34" y="362"/>
                    <a:pt x="34" y="362"/>
                  </a:cubicBezTo>
                  <a:cubicBezTo>
                    <a:pt x="31" y="365"/>
                    <a:pt x="31" y="365"/>
                    <a:pt x="31" y="365"/>
                  </a:cubicBezTo>
                  <a:cubicBezTo>
                    <a:pt x="29" y="367"/>
                    <a:pt x="28" y="370"/>
                    <a:pt x="28" y="374"/>
                  </a:cubicBezTo>
                  <a:cubicBezTo>
                    <a:pt x="28" y="377"/>
                    <a:pt x="27" y="380"/>
                    <a:pt x="26" y="382"/>
                  </a:cubicBezTo>
                  <a:cubicBezTo>
                    <a:pt x="25" y="384"/>
                    <a:pt x="26" y="385"/>
                    <a:pt x="34" y="389"/>
                  </a:cubicBezTo>
                  <a:cubicBezTo>
                    <a:pt x="39" y="391"/>
                    <a:pt x="45" y="395"/>
                    <a:pt x="48" y="397"/>
                  </a:cubicBezTo>
                  <a:cubicBezTo>
                    <a:pt x="53" y="400"/>
                    <a:pt x="55" y="400"/>
                    <a:pt x="58" y="399"/>
                  </a:cubicBezTo>
                  <a:cubicBezTo>
                    <a:pt x="64" y="398"/>
                    <a:pt x="64" y="397"/>
                    <a:pt x="64" y="420"/>
                  </a:cubicBezTo>
                  <a:cubicBezTo>
                    <a:pt x="64" y="437"/>
                    <a:pt x="64" y="437"/>
                    <a:pt x="64" y="437"/>
                  </a:cubicBezTo>
                  <a:cubicBezTo>
                    <a:pt x="80" y="444"/>
                    <a:pt x="80" y="444"/>
                    <a:pt x="80" y="444"/>
                  </a:cubicBezTo>
                  <a:cubicBezTo>
                    <a:pt x="130" y="464"/>
                    <a:pt x="190" y="484"/>
                    <a:pt x="247" y="501"/>
                  </a:cubicBezTo>
                  <a:cubicBezTo>
                    <a:pt x="264" y="505"/>
                    <a:pt x="287" y="512"/>
                    <a:pt x="298" y="516"/>
                  </a:cubicBezTo>
                  <a:cubicBezTo>
                    <a:pt x="310" y="519"/>
                    <a:pt x="321" y="522"/>
                    <a:pt x="323" y="523"/>
                  </a:cubicBezTo>
                  <a:cubicBezTo>
                    <a:pt x="325" y="523"/>
                    <a:pt x="337" y="525"/>
                    <a:pt x="349" y="528"/>
                  </a:cubicBezTo>
                  <a:cubicBezTo>
                    <a:pt x="360" y="530"/>
                    <a:pt x="372" y="532"/>
                    <a:pt x="374" y="533"/>
                  </a:cubicBezTo>
                  <a:cubicBezTo>
                    <a:pt x="376" y="533"/>
                    <a:pt x="384" y="535"/>
                    <a:pt x="392" y="536"/>
                  </a:cubicBezTo>
                  <a:cubicBezTo>
                    <a:pt x="400" y="538"/>
                    <a:pt x="409" y="539"/>
                    <a:pt x="411" y="540"/>
                  </a:cubicBezTo>
                  <a:cubicBezTo>
                    <a:pt x="413" y="540"/>
                    <a:pt x="424" y="542"/>
                    <a:pt x="435" y="545"/>
                  </a:cubicBezTo>
                  <a:cubicBezTo>
                    <a:pt x="457" y="549"/>
                    <a:pt x="465" y="550"/>
                    <a:pt x="466" y="547"/>
                  </a:cubicBezTo>
                  <a:cubicBezTo>
                    <a:pt x="466" y="546"/>
                    <a:pt x="466" y="544"/>
                    <a:pt x="466" y="543"/>
                  </a:cubicBezTo>
                  <a:cubicBezTo>
                    <a:pt x="466" y="541"/>
                    <a:pt x="467" y="534"/>
                    <a:pt x="468" y="528"/>
                  </a:cubicBezTo>
                  <a:cubicBezTo>
                    <a:pt x="468" y="521"/>
                    <a:pt x="469" y="514"/>
                    <a:pt x="469" y="512"/>
                  </a:cubicBezTo>
                  <a:cubicBezTo>
                    <a:pt x="469" y="510"/>
                    <a:pt x="470" y="504"/>
                    <a:pt x="470" y="499"/>
                  </a:cubicBezTo>
                  <a:cubicBezTo>
                    <a:pt x="472" y="485"/>
                    <a:pt x="474" y="462"/>
                    <a:pt x="475" y="455"/>
                  </a:cubicBezTo>
                  <a:cubicBezTo>
                    <a:pt x="475" y="452"/>
                    <a:pt x="476" y="445"/>
                    <a:pt x="476" y="438"/>
                  </a:cubicBezTo>
                  <a:cubicBezTo>
                    <a:pt x="477" y="431"/>
                    <a:pt x="477" y="424"/>
                    <a:pt x="478" y="423"/>
                  </a:cubicBezTo>
                  <a:cubicBezTo>
                    <a:pt x="478" y="422"/>
                    <a:pt x="478" y="415"/>
                    <a:pt x="479" y="409"/>
                  </a:cubicBezTo>
                  <a:cubicBezTo>
                    <a:pt x="479" y="402"/>
                    <a:pt x="480" y="391"/>
                    <a:pt x="481" y="385"/>
                  </a:cubicBezTo>
                  <a:cubicBezTo>
                    <a:pt x="482" y="379"/>
                    <a:pt x="482" y="373"/>
                    <a:pt x="482" y="372"/>
                  </a:cubicBezTo>
                  <a:cubicBezTo>
                    <a:pt x="481" y="371"/>
                    <a:pt x="472" y="366"/>
                    <a:pt x="461" y="360"/>
                  </a:cubicBezTo>
                  <a:cubicBezTo>
                    <a:pt x="437" y="348"/>
                    <a:pt x="413" y="335"/>
                    <a:pt x="395" y="326"/>
                  </a:cubicBezTo>
                  <a:cubicBezTo>
                    <a:pt x="383" y="319"/>
                    <a:pt x="383" y="319"/>
                    <a:pt x="383" y="319"/>
                  </a:cubicBezTo>
                  <a:cubicBezTo>
                    <a:pt x="374" y="305"/>
                    <a:pt x="374" y="305"/>
                    <a:pt x="374" y="305"/>
                  </a:cubicBezTo>
                  <a:cubicBezTo>
                    <a:pt x="365" y="291"/>
                    <a:pt x="365" y="291"/>
                    <a:pt x="365" y="291"/>
                  </a:cubicBezTo>
                  <a:cubicBezTo>
                    <a:pt x="349" y="287"/>
                    <a:pt x="349" y="287"/>
                    <a:pt x="349" y="287"/>
                  </a:cubicBezTo>
                  <a:cubicBezTo>
                    <a:pt x="333" y="284"/>
                    <a:pt x="333" y="284"/>
                    <a:pt x="333" y="284"/>
                  </a:cubicBezTo>
                  <a:cubicBezTo>
                    <a:pt x="320" y="265"/>
                    <a:pt x="320" y="265"/>
                    <a:pt x="320" y="265"/>
                  </a:cubicBezTo>
                  <a:cubicBezTo>
                    <a:pt x="312" y="255"/>
                    <a:pt x="300" y="239"/>
                    <a:pt x="293" y="229"/>
                  </a:cubicBezTo>
                  <a:cubicBezTo>
                    <a:pt x="286" y="219"/>
                    <a:pt x="272" y="200"/>
                    <a:pt x="262" y="187"/>
                  </a:cubicBezTo>
                  <a:cubicBezTo>
                    <a:pt x="253" y="173"/>
                    <a:pt x="243" y="161"/>
                    <a:pt x="242" y="159"/>
                  </a:cubicBezTo>
                  <a:cubicBezTo>
                    <a:pt x="240" y="156"/>
                    <a:pt x="240" y="155"/>
                    <a:pt x="245" y="142"/>
                  </a:cubicBezTo>
                  <a:cubicBezTo>
                    <a:pt x="263" y="96"/>
                    <a:pt x="262" y="96"/>
                    <a:pt x="254" y="85"/>
                  </a:cubicBezTo>
                  <a:cubicBezTo>
                    <a:pt x="251" y="81"/>
                    <a:pt x="249" y="78"/>
                    <a:pt x="249" y="77"/>
                  </a:cubicBezTo>
                  <a:cubicBezTo>
                    <a:pt x="249" y="77"/>
                    <a:pt x="248" y="76"/>
                    <a:pt x="247" y="76"/>
                  </a:cubicBezTo>
                  <a:cubicBezTo>
                    <a:pt x="246" y="76"/>
                    <a:pt x="244" y="75"/>
                    <a:pt x="242" y="73"/>
                  </a:cubicBezTo>
                  <a:cubicBezTo>
                    <a:pt x="240" y="72"/>
                    <a:pt x="236" y="70"/>
                    <a:pt x="233" y="70"/>
                  </a:cubicBezTo>
                  <a:cubicBezTo>
                    <a:pt x="228" y="70"/>
                    <a:pt x="226" y="70"/>
                    <a:pt x="221" y="74"/>
                  </a:cubicBezTo>
                  <a:cubicBezTo>
                    <a:pt x="216" y="78"/>
                    <a:pt x="215" y="79"/>
                    <a:pt x="211" y="78"/>
                  </a:cubicBezTo>
                  <a:cubicBezTo>
                    <a:pt x="207" y="76"/>
                    <a:pt x="207" y="75"/>
                    <a:pt x="212" y="70"/>
                  </a:cubicBezTo>
                  <a:cubicBezTo>
                    <a:pt x="214" y="68"/>
                    <a:pt x="216" y="65"/>
                    <a:pt x="215" y="64"/>
                  </a:cubicBezTo>
                  <a:cubicBezTo>
                    <a:pt x="215" y="63"/>
                    <a:pt x="214" y="59"/>
                    <a:pt x="214" y="55"/>
                  </a:cubicBezTo>
                  <a:cubicBezTo>
                    <a:pt x="214" y="43"/>
                    <a:pt x="212" y="43"/>
                    <a:pt x="200" y="55"/>
                  </a:cubicBezTo>
                  <a:cubicBezTo>
                    <a:pt x="194" y="61"/>
                    <a:pt x="189" y="66"/>
                    <a:pt x="188" y="66"/>
                  </a:cubicBezTo>
                  <a:cubicBezTo>
                    <a:pt x="187" y="66"/>
                    <a:pt x="183" y="62"/>
                    <a:pt x="183" y="60"/>
                  </a:cubicBezTo>
                  <a:cubicBezTo>
                    <a:pt x="183" y="60"/>
                    <a:pt x="183" y="51"/>
                    <a:pt x="182" y="41"/>
                  </a:cubicBezTo>
                  <a:cubicBezTo>
                    <a:pt x="182" y="23"/>
                    <a:pt x="182" y="23"/>
                    <a:pt x="179" y="21"/>
                  </a:cubicBezTo>
                  <a:cubicBezTo>
                    <a:pt x="174" y="19"/>
                    <a:pt x="171" y="19"/>
                    <a:pt x="167" y="22"/>
                  </a:cubicBezTo>
                  <a:cubicBezTo>
                    <a:pt x="164" y="24"/>
                    <a:pt x="162" y="25"/>
                    <a:pt x="157" y="25"/>
                  </a:cubicBezTo>
                  <a:cubicBezTo>
                    <a:pt x="152" y="25"/>
                    <a:pt x="150" y="24"/>
                    <a:pt x="151" y="23"/>
                  </a:cubicBezTo>
                  <a:cubicBezTo>
                    <a:pt x="152" y="22"/>
                    <a:pt x="152" y="20"/>
                    <a:pt x="153" y="18"/>
                  </a:cubicBezTo>
                  <a:cubicBezTo>
                    <a:pt x="154" y="14"/>
                    <a:pt x="153" y="13"/>
                    <a:pt x="147" y="10"/>
                  </a:cubicBezTo>
                  <a:cubicBezTo>
                    <a:pt x="140" y="7"/>
                    <a:pt x="130" y="6"/>
                    <a:pt x="121" y="9"/>
                  </a:cubicBezTo>
                  <a:cubicBezTo>
                    <a:pt x="119" y="9"/>
                    <a:pt x="111" y="10"/>
                    <a:pt x="103" y="10"/>
                  </a:cubicBezTo>
                  <a:cubicBezTo>
                    <a:pt x="92" y="11"/>
                    <a:pt x="88" y="12"/>
                    <a:pt x="87" y="13"/>
                  </a:cubicBezTo>
                  <a:cubicBezTo>
                    <a:pt x="86" y="14"/>
                    <a:pt x="84" y="15"/>
                    <a:pt x="82" y="15"/>
                  </a:cubicBezTo>
                  <a:cubicBezTo>
                    <a:pt x="78" y="15"/>
                    <a:pt x="77" y="15"/>
                    <a:pt x="77" y="9"/>
                  </a:cubicBezTo>
                  <a:cubicBezTo>
                    <a:pt x="77" y="2"/>
                    <a:pt x="77"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6"/>
            <p:cNvSpPr>
              <a:spLocks/>
            </p:cNvSpPr>
            <p:nvPr/>
          </p:nvSpPr>
          <p:spPr bwMode="auto">
            <a:xfrm>
              <a:off x="2667783" y="983802"/>
              <a:ext cx="2705442" cy="2287591"/>
            </a:xfrm>
            <a:custGeom>
              <a:avLst/>
              <a:gdLst>
                <a:gd name="T0" fmla="*/ 326 w 594"/>
                <a:gd name="T1" fmla="*/ 499 h 502"/>
                <a:gd name="T2" fmla="*/ 292 w 594"/>
                <a:gd name="T3" fmla="*/ 495 h 502"/>
                <a:gd name="T4" fmla="*/ 224 w 594"/>
                <a:gd name="T5" fmla="*/ 486 h 502"/>
                <a:gd name="T6" fmla="*/ 229 w 594"/>
                <a:gd name="T7" fmla="*/ 442 h 502"/>
                <a:gd name="T8" fmla="*/ 234 w 594"/>
                <a:gd name="T9" fmla="*/ 381 h 502"/>
                <a:gd name="T10" fmla="*/ 241 w 594"/>
                <a:gd name="T11" fmla="*/ 310 h 502"/>
                <a:gd name="T12" fmla="*/ 147 w 594"/>
                <a:gd name="T13" fmla="*/ 257 h 502"/>
                <a:gd name="T14" fmla="*/ 106 w 594"/>
                <a:gd name="T15" fmla="*/ 221 h 502"/>
                <a:gd name="T16" fmla="*/ 45 w 594"/>
                <a:gd name="T17" fmla="*/ 156 h 502"/>
                <a:gd name="T18" fmla="*/ 19 w 594"/>
                <a:gd name="T19" fmla="*/ 40 h 502"/>
                <a:gd name="T20" fmla="*/ 68 w 594"/>
                <a:gd name="T21" fmla="*/ 76 h 502"/>
                <a:gd name="T22" fmla="*/ 95 w 594"/>
                <a:gd name="T23" fmla="*/ 109 h 502"/>
                <a:gd name="T24" fmla="*/ 72 w 594"/>
                <a:gd name="T25" fmla="*/ 128 h 502"/>
                <a:gd name="T26" fmla="*/ 140 w 594"/>
                <a:gd name="T27" fmla="*/ 140 h 502"/>
                <a:gd name="T28" fmla="*/ 170 w 594"/>
                <a:gd name="T29" fmla="*/ 183 h 502"/>
                <a:gd name="T30" fmla="*/ 171 w 594"/>
                <a:gd name="T31" fmla="*/ 154 h 502"/>
                <a:gd name="T32" fmla="*/ 196 w 594"/>
                <a:gd name="T33" fmla="*/ 137 h 502"/>
                <a:gd name="T34" fmla="*/ 185 w 594"/>
                <a:gd name="T35" fmla="*/ 119 h 502"/>
                <a:gd name="T36" fmla="*/ 217 w 594"/>
                <a:gd name="T37" fmla="*/ 126 h 502"/>
                <a:gd name="T38" fmla="*/ 243 w 594"/>
                <a:gd name="T39" fmla="*/ 153 h 502"/>
                <a:gd name="T40" fmla="*/ 259 w 594"/>
                <a:gd name="T41" fmla="*/ 172 h 502"/>
                <a:gd name="T42" fmla="*/ 305 w 594"/>
                <a:gd name="T43" fmla="*/ 177 h 502"/>
                <a:gd name="T44" fmla="*/ 318 w 594"/>
                <a:gd name="T45" fmla="*/ 164 h 502"/>
                <a:gd name="T46" fmla="*/ 353 w 594"/>
                <a:gd name="T47" fmla="*/ 161 h 502"/>
                <a:gd name="T48" fmla="*/ 356 w 594"/>
                <a:gd name="T49" fmla="*/ 197 h 502"/>
                <a:gd name="T50" fmla="*/ 364 w 594"/>
                <a:gd name="T51" fmla="*/ 203 h 502"/>
                <a:gd name="T52" fmla="*/ 367 w 594"/>
                <a:gd name="T53" fmla="*/ 169 h 502"/>
                <a:gd name="T54" fmla="*/ 388 w 594"/>
                <a:gd name="T55" fmla="*/ 135 h 502"/>
                <a:gd name="T56" fmla="*/ 362 w 594"/>
                <a:gd name="T57" fmla="*/ 96 h 502"/>
                <a:gd name="T58" fmla="*/ 356 w 594"/>
                <a:gd name="T59" fmla="*/ 58 h 502"/>
                <a:gd name="T60" fmla="*/ 363 w 594"/>
                <a:gd name="T61" fmla="*/ 30 h 502"/>
                <a:gd name="T62" fmla="*/ 386 w 594"/>
                <a:gd name="T63" fmla="*/ 2 h 502"/>
                <a:gd name="T64" fmla="*/ 411 w 594"/>
                <a:gd name="T65" fmla="*/ 41 h 502"/>
                <a:gd name="T66" fmla="*/ 419 w 594"/>
                <a:gd name="T67" fmla="*/ 88 h 502"/>
                <a:gd name="T68" fmla="*/ 427 w 594"/>
                <a:gd name="T69" fmla="*/ 107 h 502"/>
                <a:gd name="T70" fmla="*/ 443 w 594"/>
                <a:gd name="T71" fmla="*/ 118 h 502"/>
                <a:gd name="T72" fmla="*/ 449 w 594"/>
                <a:gd name="T73" fmla="*/ 145 h 502"/>
                <a:gd name="T74" fmla="*/ 473 w 594"/>
                <a:gd name="T75" fmla="*/ 132 h 502"/>
                <a:gd name="T76" fmla="*/ 480 w 594"/>
                <a:gd name="T77" fmla="*/ 172 h 502"/>
                <a:gd name="T78" fmla="*/ 495 w 594"/>
                <a:gd name="T79" fmla="*/ 202 h 502"/>
                <a:gd name="T80" fmla="*/ 509 w 594"/>
                <a:gd name="T81" fmla="*/ 170 h 502"/>
                <a:gd name="T82" fmla="*/ 522 w 594"/>
                <a:gd name="T83" fmla="*/ 125 h 502"/>
                <a:gd name="T84" fmla="*/ 545 w 594"/>
                <a:gd name="T85" fmla="*/ 96 h 502"/>
                <a:gd name="T86" fmla="*/ 573 w 594"/>
                <a:gd name="T87" fmla="*/ 113 h 502"/>
                <a:gd name="T88" fmla="*/ 583 w 594"/>
                <a:gd name="T89" fmla="*/ 132 h 502"/>
                <a:gd name="T90" fmla="*/ 578 w 594"/>
                <a:gd name="T91" fmla="*/ 153 h 502"/>
                <a:gd name="T92" fmla="*/ 579 w 594"/>
                <a:gd name="T93" fmla="*/ 172 h 502"/>
                <a:gd name="T94" fmla="*/ 565 w 594"/>
                <a:gd name="T95" fmla="*/ 239 h 502"/>
                <a:gd name="T96" fmla="*/ 554 w 594"/>
                <a:gd name="T97" fmla="*/ 238 h 502"/>
                <a:gd name="T98" fmla="*/ 534 w 594"/>
                <a:gd name="T99" fmla="*/ 246 h 502"/>
                <a:gd name="T100" fmla="*/ 511 w 594"/>
                <a:gd name="T101" fmla="*/ 241 h 502"/>
                <a:gd name="T102" fmla="*/ 509 w 594"/>
                <a:gd name="T103" fmla="*/ 273 h 502"/>
                <a:gd name="T104" fmla="*/ 500 w 594"/>
                <a:gd name="T105" fmla="*/ 292 h 502"/>
                <a:gd name="T106" fmla="*/ 496 w 594"/>
                <a:gd name="T107" fmla="*/ 318 h 502"/>
                <a:gd name="T108" fmla="*/ 450 w 594"/>
                <a:gd name="T109" fmla="*/ 357 h 502"/>
                <a:gd name="T110" fmla="*/ 432 w 594"/>
                <a:gd name="T111" fmla="*/ 365 h 502"/>
                <a:gd name="T112" fmla="*/ 421 w 594"/>
                <a:gd name="T113" fmla="*/ 394 h 502"/>
                <a:gd name="T114" fmla="*/ 390 w 594"/>
                <a:gd name="T115" fmla="*/ 432 h 502"/>
                <a:gd name="T116" fmla="*/ 369 w 594"/>
                <a:gd name="T117" fmla="*/ 472 h 502"/>
                <a:gd name="T118" fmla="*/ 356 w 594"/>
                <a:gd name="T11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4" h="502">
                  <a:moveTo>
                    <a:pt x="350" y="502"/>
                  </a:moveTo>
                  <a:cubicBezTo>
                    <a:pt x="349" y="502"/>
                    <a:pt x="344" y="501"/>
                    <a:pt x="338" y="500"/>
                  </a:cubicBezTo>
                  <a:cubicBezTo>
                    <a:pt x="331" y="500"/>
                    <a:pt x="326" y="499"/>
                    <a:pt x="326" y="499"/>
                  </a:cubicBezTo>
                  <a:cubicBezTo>
                    <a:pt x="325" y="499"/>
                    <a:pt x="320" y="498"/>
                    <a:pt x="314" y="497"/>
                  </a:cubicBezTo>
                  <a:cubicBezTo>
                    <a:pt x="307" y="497"/>
                    <a:pt x="302" y="496"/>
                    <a:pt x="302" y="496"/>
                  </a:cubicBezTo>
                  <a:cubicBezTo>
                    <a:pt x="301" y="496"/>
                    <a:pt x="297" y="495"/>
                    <a:pt x="292" y="495"/>
                  </a:cubicBezTo>
                  <a:cubicBezTo>
                    <a:pt x="287" y="494"/>
                    <a:pt x="280" y="493"/>
                    <a:pt x="276" y="493"/>
                  </a:cubicBezTo>
                  <a:cubicBezTo>
                    <a:pt x="263" y="492"/>
                    <a:pt x="258" y="491"/>
                    <a:pt x="242" y="490"/>
                  </a:cubicBezTo>
                  <a:cubicBezTo>
                    <a:pt x="226" y="488"/>
                    <a:pt x="223" y="487"/>
                    <a:pt x="224" y="486"/>
                  </a:cubicBezTo>
                  <a:cubicBezTo>
                    <a:pt x="225" y="485"/>
                    <a:pt x="225" y="479"/>
                    <a:pt x="226" y="471"/>
                  </a:cubicBezTo>
                  <a:cubicBezTo>
                    <a:pt x="226" y="464"/>
                    <a:pt x="227" y="457"/>
                    <a:pt x="227" y="456"/>
                  </a:cubicBezTo>
                  <a:cubicBezTo>
                    <a:pt x="227" y="455"/>
                    <a:pt x="228" y="448"/>
                    <a:pt x="229" y="442"/>
                  </a:cubicBezTo>
                  <a:cubicBezTo>
                    <a:pt x="229" y="435"/>
                    <a:pt x="230" y="428"/>
                    <a:pt x="230" y="426"/>
                  </a:cubicBezTo>
                  <a:cubicBezTo>
                    <a:pt x="230" y="424"/>
                    <a:pt x="231" y="418"/>
                    <a:pt x="231" y="413"/>
                  </a:cubicBezTo>
                  <a:cubicBezTo>
                    <a:pt x="232" y="401"/>
                    <a:pt x="233" y="389"/>
                    <a:pt x="234" y="381"/>
                  </a:cubicBezTo>
                  <a:cubicBezTo>
                    <a:pt x="235" y="377"/>
                    <a:pt x="235" y="371"/>
                    <a:pt x="236" y="367"/>
                  </a:cubicBezTo>
                  <a:cubicBezTo>
                    <a:pt x="238" y="342"/>
                    <a:pt x="239" y="336"/>
                    <a:pt x="240" y="322"/>
                  </a:cubicBezTo>
                  <a:cubicBezTo>
                    <a:pt x="241" y="317"/>
                    <a:pt x="241" y="312"/>
                    <a:pt x="241" y="310"/>
                  </a:cubicBezTo>
                  <a:cubicBezTo>
                    <a:pt x="241" y="308"/>
                    <a:pt x="239" y="306"/>
                    <a:pt x="230" y="301"/>
                  </a:cubicBezTo>
                  <a:cubicBezTo>
                    <a:pt x="216" y="293"/>
                    <a:pt x="189" y="279"/>
                    <a:pt x="168" y="268"/>
                  </a:cubicBezTo>
                  <a:cubicBezTo>
                    <a:pt x="160" y="264"/>
                    <a:pt x="150" y="258"/>
                    <a:pt x="147" y="257"/>
                  </a:cubicBezTo>
                  <a:cubicBezTo>
                    <a:pt x="141" y="254"/>
                    <a:pt x="138" y="250"/>
                    <a:pt x="127" y="233"/>
                  </a:cubicBezTo>
                  <a:cubicBezTo>
                    <a:pt x="122" y="224"/>
                    <a:pt x="122" y="224"/>
                    <a:pt x="122" y="224"/>
                  </a:cubicBezTo>
                  <a:cubicBezTo>
                    <a:pt x="106" y="221"/>
                    <a:pt x="106" y="221"/>
                    <a:pt x="106" y="221"/>
                  </a:cubicBezTo>
                  <a:cubicBezTo>
                    <a:pt x="90" y="217"/>
                    <a:pt x="90" y="217"/>
                    <a:pt x="90" y="217"/>
                  </a:cubicBezTo>
                  <a:cubicBezTo>
                    <a:pt x="82" y="207"/>
                    <a:pt x="82" y="207"/>
                    <a:pt x="82" y="207"/>
                  </a:cubicBezTo>
                  <a:cubicBezTo>
                    <a:pt x="78" y="201"/>
                    <a:pt x="61" y="178"/>
                    <a:pt x="45" y="156"/>
                  </a:cubicBezTo>
                  <a:cubicBezTo>
                    <a:pt x="29" y="135"/>
                    <a:pt x="13" y="112"/>
                    <a:pt x="8" y="105"/>
                  </a:cubicBezTo>
                  <a:cubicBezTo>
                    <a:pt x="4" y="99"/>
                    <a:pt x="0" y="94"/>
                    <a:pt x="0" y="93"/>
                  </a:cubicBezTo>
                  <a:cubicBezTo>
                    <a:pt x="0" y="91"/>
                    <a:pt x="18" y="41"/>
                    <a:pt x="19" y="40"/>
                  </a:cubicBezTo>
                  <a:cubicBezTo>
                    <a:pt x="21" y="38"/>
                    <a:pt x="35" y="50"/>
                    <a:pt x="40" y="59"/>
                  </a:cubicBezTo>
                  <a:cubicBezTo>
                    <a:pt x="44" y="65"/>
                    <a:pt x="54" y="73"/>
                    <a:pt x="61" y="76"/>
                  </a:cubicBezTo>
                  <a:cubicBezTo>
                    <a:pt x="64" y="78"/>
                    <a:pt x="65" y="78"/>
                    <a:pt x="68" y="76"/>
                  </a:cubicBezTo>
                  <a:cubicBezTo>
                    <a:pt x="71" y="75"/>
                    <a:pt x="72" y="75"/>
                    <a:pt x="77" y="80"/>
                  </a:cubicBezTo>
                  <a:cubicBezTo>
                    <a:pt x="81" y="83"/>
                    <a:pt x="85" y="87"/>
                    <a:pt x="86" y="89"/>
                  </a:cubicBezTo>
                  <a:cubicBezTo>
                    <a:pt x="89" y="94"/>
                    <a:pt x="95" y="106"/>
                    <a:pt x="95" y="109"/>
                  </a:cubicBezTo>
                  <a:cubicBezTo>
                    <a:pt x="95" y="112"/>
                    <a:pt x="91" y="114"/>
                    <a:pt x="84" y="115"/>
                  </a:cubicBezTo>
                  <a:cubicBezTo>
                    <a:pt x="76" y="116"/>
                    <a:pt x="69" y="119"/>
                    <a:pt x="69" y="122"/>
                  </a:cubicBezTo>
                  <a:cubicBezTo>
                    <a:pt x="69" y="123"/>
                    <a:pt x="71" y="126"/>
                    <a:pt x="72" y="128"/>
                  </a:cubicBezTo>
                  <a:cubicBezTo>
                    <a:pt x="75" y="132"/>
                    <a:pt x="78" y="133"/>
                    <a:pt x="90" y="137"/>
                  </a:cubicBezTo>
                  <a:cubicBezTo>
                    <a:pt x="112" y="144"/>
                    <a:pt x="116" y="145"/>
                    <a:pt x="127" y="143"/>
                  </a:cubicBezTo>
                  <a:cubicBezTo>
                    <a:pt x="132" y="142"/>
                    <a:pt x="138" y="141"/>
                    <a:pt x="140" y="140"/>
                  </a:cubicBezTo>
                  <a:cubicBezTo>
                    <a:pt x="143" y="138"/>
                    <a:pt x="144" y="138"/>
                    <a:pt x="146" y="141"/>
                  </a:cubicBezTo>
                  <a:cubicBezTo>
                    <a:pt x="147" y="143"/>
                    <a:pt x="152" y="150"/>
                    <a:pt x="156" y="156"/>
                  </a:cubicBezTo>
                  <a:cubicBezTo>
                    <a:pt x="167" y="171"/>
                    <a:pt x="171" y="178"/>
                    <a:pt x="170" y="183"/>
                  </a:cubicBezTo>
                  <a:cubicBezTo>
                    <a:pt x="170" y="186"/>
                    <a:pt x="170" y="187"/>
                    <a:pt x="171" y="185"/>
                  </a:cubicBezTo>
                  <a:cubicBezTo>
                    <a:pt x="172" y="184"/>
                    <a:pt x="172" y="178"/>
                    <a:pt x="172" y="169"/>
                  </a:cubicBezTo>
                  <a:cubicBezTo>
                    <a:pt x="171" y="154"/>
                    <a:pt x="171" y="154"/>
                    <a:pt x="171" y="154"/>
                  </a:cubicBezTo>
                  <a:cubicBezTo>
                    <a:pt x="186" y="147"/>
                    <a:pt x="186" y="147"/>
                    <a:pt x="186" y="147"/>
                  </a:cubicBezTo>
                  <a:cubicBezTo>
                    <a:pt x="195" y="143"/>
                    <a:pt x="201" y="138"/>
                    <a:pt x="202" y="137"/>
                  </a:cubicBezTo>
                  <a:cubicBezTo>
                    <a:pt x="202" y="135"/>
                    <a:pt x="202" y="135"/>
                    <a:pt x="196" y="137"/>
                  </a:cubicBezTo>
                  <a:cubicBezTo>
                    <a:pt x="193" y="139"/>
                    <a:pt x="187" y="140"/>
                    <a:pt x="183" y="142"/>
                  </a:cubicBezTo>
                  <a:cubicBezTo>
                    <a:pt x="176" y="143"/>
                    <a:pt x="175" y="143"/>
                    <a:pt x="172" y="141"/>
                  </a:cubicBezTo>
                  <a:cubicBezTo>
                    <a:pt x="162" y="133"/>
                    <a:pt x="170" y="120"/>
                    <a:pt x="185" y="119"/>
                  </a:cubicBezTo>
                  <a:cubicBezTo>
                    <a:pt x="188" y="119"/>
                    <a:pt x="193" y="118"/>
                    <a:pt x="197" y="116"/>
                  </a:cubicBezTo>
                  <a:cubicBezTo>
                    <a:pt x="201" y="115"/>
                    <a:pt x="206" y="114"/>
                    <a:pt x="209" y="114"/>
                  </a:cubicBezTo>
                  <a:cubicBezTo>
                    <a:pt x="213" y="115"/>
                    <a:pt x="217" y="120"/>
                    <a:pt x="217" y="126"/>
                  </a:cubicBezTo>
                  <a:cubicBezTo>
                    <a:pt x="217" y="129"/>
                    <a:pt x="219" y="133"/>
                    <a:pt x="220" y="136"/>
                  </a:cubicBezTo>
                  <a:cubicBezTo>
                    <a:pt x="224" y="142"/>
                    <a:pt x="234" y="153"/>
                    <a:pt x="238" y="153"/>
                  </a:cubicBezTo>
                  <a:cubicBezTo>
                    <a:pt x="240" y="153"/>
                    <a:pt x="242" y="153"/>
                    <a:pt x="243" y="153"/>
                  </a:cubicBezTo>
                  <a:cubicBezTo>
                    <a:pt x="244" y="154"/>
                    <a:pt x="245" y="154"/>
                    <a:pt x="246" y="154"/>
                  </a:cubicBezTo>
                  <a:cubicBezTo>
                    <a:pt x="247" y="154"/>
                    <a:pt x="250" y="158"/>
                    <a:pt x="253" y="163"/>
                  </a:cubicBezTo>
                  <a:cubicBezTo>
                    <a:pt x="259" y="172"/>
                    <a:pt x="259" y="172"/>
                    <a:pt x="259" y="172"/>
                  </a:cubicBezTo>
                  <a:cubicBezTo>
                    <a:pt x="268" y="173"/>
                    <a:pt x="268" y="173"/>
                    <a:pt x="268" y="173"/>
                  </a:cubicBezTo>
                  <a:cubicBezTo>
                    <a:pt x="273" y="174"/>
                    <a:pt x="281" y="174"/>
                    <a:pt x="286" y="174"/>
                  </a:cubicBezTo>
                  <a:cubicBezTo>
                    <a:pt x="291" y="174"/>
                    <a:pt x="300" y="175"/>
                    <a:pt x="305" y="177"/>
                  </a:cubicBezTo>
                  <a:cubicBezTo>
                    <a:pt x="315" y="180"/>
                    <a:pt x="315" y="180"/>
                    <a:pt x="315" y="180"/>
                  </a:cubicBezTo>
                  <a:cubicBezTo>
                    <a:pt x="315" y="175"/>
                    <a:pt x="315" y="175"/>
                    <a:pt x="315" y="175"/>
                  </a:cubicBezTo>
                  <a:cubicBezTo>
                    <a:pt x="315" y="172"/>
                    <a:pt x="317" y="167"/>
                    <a:pt x="318" y="164"/>
                  </a:cubicBezTo>
                  <a:cubicBezTo>
                    <a:pt x="319" y="161"/>
                    <a:pt x="320" y="157"/>
                    <a:pt x="320" y="155"/>
                  </a:cubicBezTo>
                  <a:cubicBezTo>
                    <a:pt x="320" y="151"/>
                    <a:pt x="320" y="151"/>
                    <a:pt x="327" y="152"/>
                  </a:cubicBezTo>
                  <a:cubicBezTo>
                    <a:pt x="335" y="153"/>
                    <a:pt x="343" y="156"/>
                    <a:pt x="353" y="161"/>
                  </a:cubicBezTo>
                  <a:cubicBezTo>
                    <a:pt x="357" y="163"/>
                    <a:pt x="361" y="165"/>
                    <a:pt x="361" y="165"/>
                  </a:cubicBezTo>
                  <a:cubicBezTo>
                    <a:pt x="361" y="165"/>
                    <a:pt x="356" y="185"/>
                    <a:pt x="353" y="194"/>
                  </a:cubicBezTo>
                  <a:cubicBezTo>
                    <a:pt x="353" y="195"/>
                    <a:pt x="354" y="196"/>
                    <a:pt x="356" y="197"/>
                  </a:cubicBezTo>
                  <a:cubicBezTo>
                    <a:pt x="358" y="197"/>
                    <a:pt x="360" y="200"/>
                    <a:pt x="361" y="203"/>
                  </a:cubicBezTo>
                  <a:cubicBezTo>
                    <a:pt x="363" y="207"/>
                    <a:pt x="363" y="207"/>
                    <a:pt x="363" y="207"/>
                  </a:cubicBezTo>
                  <a:cubicBezTo>
                    <a:pt x="364" y="203"/>
                    <a:pt x="364" y="203"/>
                    <a:pt x="364" y="203"/>
                  </a:cubicBezTo>
                  <a:cubicBezTo>
                    <a:pt x="364" y="200"/>
                    <a:pt x="364" y="197"/>
                    <a:pt x="363" y="195"/>
                  </a:cubicBezTo>
                  <a:cubicBezTo>
                    <a:pt x="361" y="192"/>
                    <a:pt x="360" y="186"/>
                    <a:pt x="360" y="181"/>
                  </a:cubicBezTo>
                  <a:cubicBezTo>
                    <a:pt x="360" y="171"/>
                    <a:pt x="362" y="168"/>
                    <a:pt x="367" y="169"/>
                  </a:cubicBezTo>
                  <a:cubicBezTo>
                    <a:pt x="372" y="171"/>
                    <a:pt x="382" y="166"/>
                    <a:pt x="387" y="160"/>
                  </a:cubicBezTo>
                  <a:cubicBezTo>
                    <a:pt x="390" y="155"/>
                    <a:pt x="391" y="152"/>
                    <a:pt x="391" y="146"/>
                  </a:cubicBezTo>
                  <a:cubicBezTo>
                    <a:pt x="391" y="139"/>
                    <a:pt x="390" y="137"/>
                    <a:pt x="388" y="135"/>
                  </a:cubicBezTo>
                  <a:cubicBezTo>
                    <a:pt x="385" y="132"/>
                    <a:pt x="384" y="122"/>
                    <a:pt x="387" y="119"/>
                  </a:cubicBezTo>
                  <a:cubicBezTo>
                    <a:pt x="389" y="117"/>
                    <a:pt x="381" y="109"/>
                    <a:pt x="373" y="106"/>
                  </a:cubicBezTo>
                  <a:cubicBezTo>
                    <a:pt x="368" y="105"/>
                    <a:pt x="365" y="103"/>
                    <a:pt x="362" y="96"/>
                  </a:cubicBezTo>
                  <a:cubicBezTo>
                    <a:pt x="357" y="90"/>
                    <a:pt x="357" y="87"/>
                    <a:pt x="357" y="80"/>
                  </a:cubicBezTo>
                  <a:cubicBezTo>
                    <a:pt x="357" y="76"/>
                    <a:pt x="357" y="71"/>
                    <a:pt x="358" y="69"/>
                  </a:cubicBezTo>
                  <a:cubicBezTo>
                    <a:pt x="359" y="67"/>
                    <a:pt x="359" y="65"/>
                    <a:pt x="356" y="58"/>
                  </a:cubicBezTo>
                  <a:cubicBezTo>
                    <a:pt x="352" y="49"/>
                    <a:pt x="352" y="49"/>
                    <a:pt x="352" y="49"/>
                  </a:cubicBezTo>
                  <a:cubicBezTo>
                    <a:pt x="355" y="41"/>
                    <a:pt x="355" y="41"/>
                    <a:pt x="355" y="41"/>
                  </a:cubicBezTo>
                  <a:cubicBezTo>
                    <a:pt x="357" y="34"/>
                    <a:pt x="358" y="33"/>
                    <a:pt x="363" y="30"/>
                  </a:cubicBezTo>
                  <a:cubicBezTo>
                    <a:pt x="369" y="27"/>
                    <a:pt x="369" y="26"/>
                    <a:pt x="368" y="23"/>
                  </a:cubicBezTo>
                  <a:cubicBezTo>
                    <a:pt x="367" y="20"/>
                    <a:pt x="367" y="19"/>
                    <a:pt x="371" y="14"/>
                  </a:cubicBezTo>
                  <a:cubicBezTo>
                    <a:pt x="382" y="0"/>
                    <a:pt x="381" y="1"/>
                    <a:pt x="386" y="2"/>
                  </a:cubicBezTo>
                  <a:cubicBezTo>
                    <a:pt x="390" y="3"/>
                    <a:pt x="392" y="4"/>
                    <a:pt x="393" y="7"/>
                  </a:cubicBezTo>
                  <a:cubicBezTo>
                    <a:pt x="394" y="9"/>
                    <a:pt x="397" y="13"/>
                    <a:pt x="400" y="15"/>
                  </a:cubicBezTo>
                  <a:cubicBezTo>
                    <a:pt x="409" y="24"/>
                    <a:pt x="411" y="27"/>
                    <a:pt x="411" y="41"/>
                  </a:cubicBezTo>
                  <a:cubicBezTo>
                    <a:pt x="412" y="53"/>
                    <a:pt x="412" y="53"/>
                    <a:pt x="419" y="65"/>
                  </a:cubicBezTo>
                  <a:cubicBezTo>
                    <a:pt x="428" y="80"/>
                    <a:pt x="429" y="88"/>
                    <a:pt x="421" y="85"/>
                  </a:cubicBezTo>
                  <a:cubicBezTo>
                    <a:pt x="419" y="84"/>
                    <a:pt x="418" y="84"/>
                    <a:pt x="419" y="88"/>
                  </a:cubicBezTo>
                  <a:cubicBezTo>
                    <a:pt x="419" y="90"/>
                    <a:pt x="419" y="95"/>
                    <a:pt x="418" y="98"/>
                  </a:cubicBezTo>
                  <a:cubicBezTo>
                    <a:pt x="416" y="103"/>
                    <a:pt x="416" y="104"/>
                    <a:pt x="419" y="106"/>
                  </a:cubicBezTo>
                  <a:cubicBezTo>
                    <a:pt x="421" y="108"/>
                    <a:pt x="423" y="108"/>
                    <a:pt x="427" y="107"/>
                  </a:cubicBezTo>
                  <a:cubicBezTo>
                    <a:pt x="433" y="106"/>
                    <a:pt x="437" y="107"/>
                    <a:pt x="448" y="111"/>
                  </a:cubicBezTo>
                  <a:cubicBezTo>
                    <a:pt x="453" y="113"/>
                    <a:pt x="453" y="114"/>
                    <a:pt x="452" y="115"/>
                  </a:cubicBezTo>
                  <a:cubicBezTo>
                    <a:pt x="450" y="116"/>
                    <a:pt x="447" y="118"/>
                    <a:pt x="443" y="118"/>
                  </a:cubicBezTo>
                  <a:cubicBezTo>
                    <a:pt x="433" y="120"/>
                    <a:pt x="432" y="122"/>
                    <a:pt x="439" y="131"/>
                  </a:cubicBezTo>
                  <a:cubicBezTo>
                    <a:pt x="444" y="139"/>
                    <a:pt x="445" y="143"/>
                    <a:pt x="446" y="154"/>
                  </a:cubicBezTo>
                  <a:cubicBezTo>
                    <a:pt x="446" y="160"/>
                    <a:pt x="448" y="154"/>
                    <a:pt x="449" y="145"/>
                  </a:cubicBezTo>
                  <a:cubicBezTo>
                    <a:pt x="451" y="130"/>
                    <a:pt x="453" y="126"/>
                    <a:pt x="459" y="123"/>
                  </a:cubicBezTo>
                  <a:cubicBezTo>
                    <a:pt x="464" y="121"/>
                    <a:pt x="464" y="121"/>
                    <a:pt x="464" y="121"/>
                  </a:cubicBezTo>
                  <a:cubicBezTo>
                    <a:pt x="473" y="132"/>
                    <a:pt x="473" y="132"/>
                    <a:pt x="473" y="132"/>
                  </a:cubicBezTo>
                  <a:cubicBezTo>
                    <a:pt x="480" y="139"/>
                    <a:pt x="483" y="144"/>
                    <a:pt x="484" y="148"/>
                  </a:cubicBezTo>
                  <a:cubicBezTo>
                    <a:pt x="486" y="157"/>
                    <a:pt x="486" y="162"/>
                    <a:pt x="483" y="166"/>
                  </a:cubicBezTo>
                  <a:cubicBezTo>
                    <a:pt x="481" y="167"/>
                    <a:pt x="480" y="170"/>
                    <a:pt x="480" y="172"/>
                  </a:cubicBezTo>
                  <a:cubicBezTo>
                    <a:pt x="480" y="177"/>
                    <a:pt x="483" y="186"/>
                    <a:pt x="484" y="187"/>
                  </a:cubicBezTo>
                  <a:cubicBezTo>
                    <a:pt x="485" y="187"/>
                    <a:pt x="487" y="191"/>
                    <a:pt x="490" y="195"/>
                  </a:cubicBezTo>
                  <a:cubicBezTo>
                    <a:pt x="492" y="199"/>
                    <a:pt x="495" y="202"/>
                    <a:pt x="495" y="202"/>
                  </a:cubicBezTo>
                  <a:cubicBezTo>
                    <a:pt x="498" y="202"/>
                    <a:pt x="503" y="198"/>
                    <a:pt x="504" y="195"/>
                  </a:cubicBezTo>
                  <a:cubicBezTo>
                    <a:pt x="505" y="193"/>
                    <a:pt x="506" y="188"/>
                    <a:pt x="506" y="183"/>
                  </a:cubicBezTo>
                  <a:cubicBezTo>
                    <a:pt x="507" y="178"/>
                    <a:pt x="508" y="173"/>
                    <a:pt x="509" y="170"/>
                  </a:cubicBezTo>
                  <a:cubicBezTo>
                    <a:pt x="510" y="168"/>
                    <a:pt x="512" y="162"/>
                    <a:pt x="514" y="156"/>
                  </a:cubicBezTo>
                  <a:cubicBezTo>
                    <a:pt x="515" y="151"/>
                    <a:pt x="519" y="143"/>
                    <a:pt x="521" y="140"/>
                  </a:cubicBezTo>
                  <a:cubicBezTo>
                    <a:pt x="526" y="133"/>
                    <a:pt x="526" y="129"/>
                    <a:pt x="522" y="125"/>
                  </a:cubicBezTo>
                  <a:cubicBezTo>
                    <a:pt x="519" y="121"/>
                    <a:pt x="515" y="104"/>
                    <a:pt x="516" y="100"/>
                  </a:cubicBezTo>
                  <a:cubicBezTo>
                    <a:pt x="518" y="94"/>
                    <a:pt x="521" y="92"/>
                    <a:pt x="529" y="92"/>
                  </a:cubicBezTo>
                  <a:cubicBezTo>
                    <a:pt x="535" y="92"/>
                    <a:pt x="539" y="93"/>
                    <a:pt x="545" y="96"/>
                  </a:cubicBezTo>
                  <a:cubicBezTo>
                    <a:pt x="549" y="99"/>
                    <a:pt x="554" y="100"/>
                    <a:pt x="555" y="100"/>
                  </a:cubicBezTo>
                  <a:cubicBezTo>
                    <a:pt x="557" y="100"/>
                    <a:pt x="560" y="103"/>
                    <a:pt x="563" y="105"/>
                  </a:cubicBezTo>
                  <a:cubicBezTo>
                    <a:pt x="565" y="108"/>
                    <a:pt x="570" y="111"/>
                    <a:pt x="573" y="113"/>
                  </a:cubicBezTo>
                  <a:cubicBezTo>
                    <a:pt x="579" y="116"/>
                    <a:pt x="585" y="121"/>
                    <a:pt x="585" y="124"/>
                  </a:cubicBezTo>
                  <a:cubicBezTo>
                    <a:pt x="585" y="124"/>
                    <a:pt x="584" y="126"/>
                    <a:pt x="582" y="127"/>
                  </a:cubicBezTo>
                  <a:cubicBezTo>
                    <a:pt x="580" y="128"/>
                    <a:pt x="580" y="129"/>
                    <a:pt x="583" y="132"/>
                  </a:cubicBezTo>
                  <a:cubicBezTo>
                    <a:pt x="585" y="135"/>
                    <a:pt x="586" y="139"/>
                    <a:pt x="587" y="142"/>
                  </a:cubicBezTo>
                  <a:cubicBezTo>
                    <a:pt x="588" y="146"/>
                    <a:pt x="588" y="147"/>
                    <a:pt x="584" y="148"/>
                  </a:cubicBezTo>
                  <a:cubicBezTo>
                    <a:pt x="581" y="149"/>
                    <a:pt x="579" y="151"/>
                    <a:pt x="578" y="153"/>
                  </a:cubicBezTo>
                  <a:cubicBezTo>
                    <a:pt x="577" y="154"/>
                    <a:pt x="575" y="156"/>
                    <a:pt x="573" y="156"/>
                  </a:cubicBezTo>
                  <a:cubicBezTo>
                    <a:pt x="570" y="156"/>
                    <a:pt x="570" y="158"/>
                    <a:pt x="574" y="163"/>
                  </a:cubicBezTo>
                  <a:cubicBezTo>
                    <a:pt x="576" y="165"/>
                    <a:pt x="578" y="169"/>
                    <a:pt x="579" y="172"/>
                  </a:cubicBezTo>
                  <a:cubicBezTo>
                    <a:pt x="579" y="175"/>
                    <a:pt x="581" y="178"/>
                    <a:pt x="584" y="180"/>
                  </a:cubicBezTo>
                  <a:cubicBezTo>
                    <a:pt x="594" y="187"/>
                    <a:pt x="594" y="201"/>
                    <a:pt x="584" y="218"/>
                  </a:cubicBezTo>
                  <a:cubicBezTo>
                    <a:pt x="572" y="238"/>
                    <a:pt x="571" y="239"/>
                    <a:pt x="565" y="239"/>
                  </a:cubicBezTo>
                  <a:cubicBezTo>
                    <a:pt x="562" y="238"/>
                    <a:pt x="558" y="237"/>
                    <a:pt x="556" y="236"/>
                  </a:cubicBezTo>
                  <a:cubicBezTo>
                    <a:pt x="552" y="233"/>
                    <a:pt x="552" y="233"/>
                    <a:pt x="552" y="233"/>
                  </a:cubicBezTo>
                  <a:cubicBezTo>
                    <a:pt x="554" y="238"/>
                    <a:pt x="554" y="238"/>
                    <a:pt x="554" y="238"/>
                  </a:cubicBezTo>
                  <a:cubicBezTo>
                    <a:pt x="557" y="244"/>
                    <a:pt x="555" y="247"/>
                    <a:pt x="550" y="245"/>
                  </a:cubicBezTo>
                  <a:cubicBezTo>
                    <a:pt x="545" y="244"/>
                    <a:pt x="543" y="244"/>
                    <a:pt x="541" y="246"/>
                  </a:cubicBezTo>
                  <a:cubicBezTo>
                    <a:pt x="539" y="247"/>
                    <a:pt x="538" y="247"/>
                    <a:pt x="534" y="246"/>
                  </a:cubicBezTo>
                  <a:cubicBezTo>
                    <a:pt x="531" y="245"/>
                    <a:pt x="528" y="242"/>
                    <a:pt x="527" y="241"/>
                  </a:cubicBezTo>
                  <a:cubicBezTo>
                    <a:pt x="525" y="238"/>
                    <a:pt x="524" y="238"/>
                    <a:pt x="519" y="239"/>
                  </a:cubicBezTo>
                  <a:cubicBezTo>
                    <a:pt x="516" y="239"/>
                    <a:pt x="512" y="240"/>
                    <a:pt x="511" y="241"/>
                  </a:cubicBezTo>
                  <a:cubicBezTo>
                    <a:pt x="509" y="242"/>
                    <a:pt x="509" y="243"/>
                    <a:pt x="513" y="247"/>
                  </a:cubicBezTo>
                  <a:cubicBezTo>
                    <a:pt x="518" y="251"/>
                    <a:pt x="518" y="252"/>
                    <a:pt x="518" y="258"/>
                  </a:cubicBezTo>
                  <a:cubicBezTo>
                    <a:pt x="517" y="262"/>
                    <a:pt x="514" y="266"/>
                    <a:pt x="509" y="273"/>
                  </a:cubicBezTo>
                  <a:cubicBezTo>
                    <a:pt x="505" y="278"/>
                    <a:pt x="501" y="283"/>
                    <a:pt x="500" y="285"/>
                  </a:cubicBezTo>
                  <a:cubicBezTo>
                    <a:pt x="500" y="287"/>
                    <a:pt x="499" y="289"/>
                    <a:pt x="498" y="289"/>
                  </a:cubicBezTo>
                  <a:cubicBezTo>
                    <a:pt x="497" y="289"/>
                    <a:pt x="498" y="290"/>
                    <a:pt x="500" y="292"/>
                  </a:cubicBezTo>
                  <a:cubicBezTo>
                    <a:pt x="504" y="295"/>
                    <a:pt x="504" y="296"/>
                    <a:pt x="504" y="301"/>
                  </a:cubicBezTo>
                  <a:cubicBezTo>
                    <a:pt x="504" y="304"/>
                    <a:pt x="502" y="308"/>
                    <a:pt x="501" y="310"/>
                  </a:cubicBezTo>
                  <a:cubicBezTo>
                    <a:pt x="500" y="312"/>
                    <a:pt x="498" y="315"/>
                    <a:pt x="496" y="318"/>
                  </a:cubicBezTo>
                  <a:cubicBezTo>
                    <a:pt x="495" y="320"/>
                    <a:pt x="490" y="327"/>
                    <a:pt x="487" y="333"/>
                  </a:cubicBezTo>
                  <a:cubicBezTo>
                    <a:pt x="480" y="345"/>
                    <a:pt x="478" y="347"/>
                    <a:pt x="464" y="347"/>
                  </a:cubicBezTo>
                  <a:cubicBezTo>
                    <a:pt x="454" y="347"/>
                    <a:pt x="451" y="349"/>
                    <a:pt x="450" y="357"/>
                  </a:cubicBezTo>
                  <a:cubicBezTo>
                    <a:pt x="450" y="361"/>
                    <a:pt x="449" y="362"/>
                    <a:pt x="443" y="361"/>
                  </a:cubicBezTo>
                  <a:cubicBezTo>
                    <a:pt x="440" y="361"/>
                    <a:pt x="435" y="361"/>
                    <a:pt x="433" y="361"/>
                  </a:cubicBezTo>
                  <a:cubicBezTo>
                    <a:pt x="427" y="359"/>
                    <a:pt x="427" y="362"/>
                    <a:pt x="432" y="365"/>
                  </a:cubicBezTo>
                  <a:cubicBezTo>
                    <a:pt x="435" y="367"/>
                    <a:pt x="437" y="369"/>
                    <a:pt x="437" y="369"/>
                  </a:cubicBezTo>
                  <a:cubicBezTo>
                    <a:pt x="439" y="370"/>
                    <a:pt x="439" y="381"/>
                    <a:pt x="438" y="385"/>
                  </a:cubicBezTo>
                  <a:cubicBezTo>
                    <a:pt x="436" y="391"/>
                    <a:pt x="430" y="394"/>
                    <a:pt x="421" y="394"/>
                  </a:cubicBezTo>
                  <a:cubicBezTo>
                    <a:pt x="410" y="395"/>
                    <a:pt x="410" y="394"/>
                    <a:pt x="412" y="398"/>
                  </a:cubicBezTo>
                  <a:cubicBezTo>
                    <a:pt x="414" y="401"/>
                    <a:pt x="414" y="401"/>
                    <a:pt x="409" y="406"/>
                  </a:cubicBezTo>
                  <a:cubicBezTo>
                    <a:pt x="402" y="413"/>
                    <a:pt x="394" y="424"/>
                    <a:pt x="390" y="432"/>
                  </a:cubicBezTo>
                  <a:cubicBezTo>
                    <a:pt x="388" y="435"/>
                    <a:pt x="385" y="439"/>
                    <a:pt x="384" y="441"/>
                  </a:cubicBezTo>
                  <a:cubicBezTo>
                    <a:pt x="380" y="444"/>
                    <a:pt x="377" y="450"/>
                    <a:pt x="377" y="454"/>
                  </a:cubicBezTo>
                  <a:cubicBezTo>
                    <a:pt x="377" y="455"/>
                    <a:pt x="373" y="463"/>
                    <a:pt x="369" y="472"/>
                  </a:cubicBezTo>
                  <a:cubicBezTo>
                    <a:pt x="363" y="485"/>
                    <a:pt x="362" y="488"/>
                    <a:pt x="362" y="495"/>
                  </a:cubicBezTo>
                  <a:cubicBezTo>
                    <a:pt x="362" y="502"/>
                    <a:pt x="362" y="502"/>
                    <a:pt x="362" y="502"/>
                  </a:cubicBezTo>
                  <a:cubicBezTo>
                    <a:pt x="356" y="502"/>
                    <a:pt x="356" y="502"/>
                    <a:pt x="356" y="502"/>
                  </a:cubicBezTo>
                  <a:cubicBezTo>
                    <a:pt x="353" y="502"/>
                    <a:pt x="350" y="502"/>
                    <a:pt x="350" y="5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43"/>
            <p:cNvSpPr>
              <a:spLocks/>
            </p:cNvSpPr>
            <p:nvPr/>
          </p:nvSpPr>
          <p:spPr bwMode="auto">
            <a:xfrm>
              <a:off x="1782015" y="2841988"/>
              <a:ext cx="1193860" cy="2137395"/>
            </a:xfrm>
            <a:custGeom>
              <a:avLst/>
              <a:gdLst>
                <a:gd name="T0" fmla="*/ 144 w 262"/>
                <a:gd name="T1" fmla="*/ 455 h 469"/>
                <a:gd name="T2" fmla="*/ 72 w 262"/>
                <a:gd name="T3" fmla="*/ 428 h 469"/>
                <a:gd name="T4" fmla="*/ 68 w 262"/>
                <a:gd name="T5" fmla="*/ 420 h 469"/>
                <a:gd name="T6" fmla="*/ 71 w 262"/>
                <a:gd name="T7" fmla="*/ 404 h 469"/>
                <a:gd name="T8" fmla="*/ 70 w 262"/>
                <a:gd name="T9" fmla="*/ 375 h 469"/>
                <a:gd name="T10" fmla="*/ 60 w 262"/>
                <a:gd name="T11" fmla="*/ 357 h 469"/>
                <a:gd name="T12" fmla="*/ 51 w 262"/>
                <a:gd name="T13" fmla="*/ 335 h 469"/>
                <a:gd name="T14" fmla="*/ 44 w 262"/>
                <a:gd name="T15" fmla="*/ 320 h 469"/>
                <a:gd name="T16" fmla="*/ 39 w 262"/>
                <a:gd name="T17" fmla="*/ 308 h 469"/>
                <a:gd name="T18" fmla="*/ 34 w 262"/>
                <a:gd name="T19" fmla="*/ 299 h 469"/>
                <a:gd name="T20" fmla="*/ 30 w 262"/>
                <a:gd name="T21" fmla="*/ 292 h 469"/>
                <a:gd name="T22" fmla="*/ 27 w 262"/>
                <a:gd name="T23" fmla="*/ 287 h 469"/>
                <a:gd name="T24" fmla="*/ 22 w 262"/>
                <a:gd name="T25" fmla="*/ 273 h 469"/>
                <a:gd name="T26" fmla="*/ 18 w 262"/>
                <a:gd name="T27" fmla="*/ 259 h 469"/>
                <a:gd name="T28" fmla="*/ 13 w 262"/>
                <a:gd name="T29" fmla="*/ 250 h 469"/>
                <a:gd name="T30" fmla="*/ 6 w 262"/>
                <a:gd name="T31" fmla="*/ 243 h 469"/>
                <a:gd name="T32" fmla="*/ 3 w 262"/>
                <a:gd name="T33" fmla="*/ 232 h 469"/>
                <a:gd name="T34" fmla="*/ 4 w 262"/>
                <a:gd name="T35" fmla="*/ 224 h 469"/>
                <a:gd name="T36" fmla="*/ 77 w 262"/>
                <a:gd name="T37" fmla="*/ 16 h 469"/>
                <a:gd name="T38" fmla="*/ 82 w 262"/>
                <a:gd name="T39" fmla="*/ 0 h 469"/>
                <a:gd name="T40" fmla="*/ 114 w 262"/>
                <a:gd name="T41" fmla="*/ 10 h 469"/>
                <a:gd name="T42" fmla="*/ 172 w 262"/>
                <a:gd name="T43" fmla="*/ 29 h 469"/>
                <a:gd name="T44" fmla="*/ 230 w 262"/>
                <a:gd name="T45" fmla="*/ 46 h 469"/>
                <a:gd name="T46" fmla="*/ 261 w 262"/>
                <a:gd name="T47" fmla="*/ 55 h 469"/>
                <a:gd name="T48" fmla="*/ 256 w 262"/>
                <a:gd name="T49" fmla="*/ 78 h 469"/>
                <a:gd name="T50" fmla="*/ 251 w 262"/>
                <a:gd name="T51" fmla="*/ 80 h 469"/>
                <a:gd name="T52" fmla="*/ 232 w 262"/>
                <a:gd name="T53" fmla="*/ 98 h 469"/>
                <a:gd name="T54" fmla="*/ 237 w 262"/>
                <a:gd name="T55" fmla="*/ 102 h 469"/>
                <a:gd name="T56" fmla="*/ 246 w 262"/>
                <a:gd name="T57" fmla="*/ 101 h 469"/>
                <a:gd name="T58" fmla="*/ 251 w 262"/>
                <a:gd name="T59" fmla="*/ 96 h 469"/>
                <a:gd name="T60" fmla="*/ 253 w 262"/>
                <a:gd name="T61" fmla="*/ 93 h 469"/>
                <a:gd name="T62" fmla="*/ 248 w 262"/>
                <a:gd name="T63" fmla="*/ 117 h 469"/>
                <a:gd name="T64" fmla="*/ 222 w 262"/>
                <a:gd name="T65" fmla="*/ 225 h 469"/>
                <a:gd name="T66" fmla="*/ 210 w 262"/>
                <a:gd name="T67" fmla="*/ 275 h 469"/>
                <a:gd name="T68" fmla="*/ 188 w 262"/>
                <a:gd name="T69" fmla="*/ 368 h 469"/>
                <a:gd name="T70" fmla="*/ 164 w 262"/>
                <a:gd name="T71" fmla="*/ 461 h 469"/>
                <a:gd name="T72" fmla="*/ 144 w 262"/>
                <a:gd name="T73" fmla="*/ 45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469">
                  <a:moveTo>
                    <a:pt x="144" y="455"/>
                  </a:moveTo>
                  <a:cubicBezTo>
                    <a:pt x="68" y="435"/>
                    <a:pt x="76" y="438"/>
                    <a:pt x="72" y="428"/>
                  </a:cubicBezTo>
                  <a:cubicBezTo>
                    <a:pt x="68" y="420"/>
                    <a:pt x="68" y="420"/>
                    <a:pt x="68" y="420"/>
                  </a:cubicBezTo>
                  <a:cubicBezTo>
                    <a:pt x="71" y="404"/>
                    <a:pt x="71" y="404"/>
                    <a:pt x="71" y="404"/>
                  </a:cubicBezTo>
                  <a:cubicBezTo>
                    <a:pt x="74" y="388"/>
                    <a:pt x="74" y="384"/>
                    <a:pt x="70" y="375"/>
                  </a:cubicBezTo>
                  <a:cubicBezTo>
                    <a:pt x="60" y="357"/>
                    <a:pt x="60" y="357"/>
                    <a:pt x="60" y="357"/>
                  </a:cubicBezTo>
                  <a:cubicBezTo>
                    <a:pt x="57" y="350"/>
                    <a:pt x="53" y="340"/>
                    <a:pt x="51" y="335"/>
                  </a:cubicBezTo>
                  <a:cubicBezTo>
                    <a:pt x="49" y="330"/>
                    <a:pt x="46" y="323"/>
                    <a:pt x="44" y="320"/>
                  </a:cubicBezTo>
                  <a:cubicBezTo>
                    <a:pt x="42" y="316"/>
                    <a:pt x="39" y="311"/>
                    <a:pt x="39" y="308"/>
                  </a:cubicBezTo>
                  <a:cubicBezTo>
                    <a:pt x="38" y="305"/>
                    <a:pt x="36" y="301"/>
                    <a:pt x="34" y="299"/>
                  </a:cubicBezTo>
                  <a:cubicBezTo>
                    <a:pt x="32" y="296"/>
                    <a:pt x="30" y="293"/>
                    <a:pt x="30" y="292"/>
                  </a:cubicBezTo>
                  <a:cubicBezTo>
                    <a:pt x="30" y="292"/>
                    <a:pt x="28" y="289"/>
                    <a:pt x="27" y="287"/>
                  </a:cubicBezTo>
                  <a:cubicBezTo>
                    <a:pt x="25" y="284"/>
                    <a:pt x="23" y="279"/>
                    <a:pt x="22" y="273"/>
                  </a:cubicBezTo>
                  <a:cubicBezTo>
                    <a:pt x="22" y="267"/>
                    <a:pt x="20" y="262"/>
                    <a:pt x="18" y="259"/>
                  </a:cubicBezTo>
                  <a:cubicBezTo>
                    <a:pt x="16" y="256"/>
                    <a:pt x="14" y="252"/>
                    <a:pt x="13" y="250"/>
                  </a:cubicBezTo>
                  <a:cubicBezTo>
                    <a:pt x="12" y="248"/>
                    <a:pt x="9" y="244"/>
                    <a:pt x="6" y="243"/>
                  </a:cubicBezTo>
                  <a:cubicBezTo>
                    <a:pt x="1" y="240"/>
                    <a:pt x="0" y="234"/>
                    <a:pt x="3" y="232"/>
                  </a:cubicBezTo>
                  <a:cubicBezTo>
                    <a:pt x="4" y="232"/>
                    <a:pt x="4" y="228"/>
                    <a:pt x="4" y="224"/>
                  </a:cubicBezTo>
                  <a:cubicBezTo>
                    <a:pt x="4" y="216"/>
                    <a:pt x="14" y="189"/>
                    <a:pt x="77" y="16"/>
                  </a:cubicBezTo>
                  <a:cubicBezTo>
                    <a:pt x="82" y="0"/>
                    <a:pt x="82" y="0"/>
                    <a:pt x="82" y="0"/>
                  </a:cubicBezTo>
                  <a:cubicBezTo>
                    <a:pt x="114" y="10"/>
                    <a:pt x="114" y="10"/>
                    <a:pt x="114" y="10"/>
                  </a:cubicBezTo>
                  <a:cubicBezTo>
                    <a:pt x="131" y="16"/>
                    <a:pt x="157" y="24"/>
                    <a:pt x="172" y="29"/>
                  </a:cubicBezTo>
                  <a:cubicBezTo>
                    <a:pt x="230" y="46"/>
                    <a:pt x="230" y="46"/>
                    <a:pt x="230" y="46"/>
                  </a:cubicBezTo>
                  <a:cubicBezTo>
                    <a:pt x="247" y="51"/>
                    <a:pt x="261" y="55"/>
                    <a:pt x="261" y="55"/>
                  </a:cubicBezTo>
                  <a:cubicBezTo>
                    <a:pt x="262" y="56"/>
                    <a:pt x="257" y="77"/>
                    <a:pt x="256" y="78"/>
                  </a:cubicBezTo>
                  <a:cubicBezTo>
                    <a:pt x="255" y="78"/>
                    <a:pt x="253" y="79"/>
                    <a:pt x="251" y="80"/>
                  </a:cubicBezTo>
                  <a:cubicBezTo>
                    <a:pt x="247" y="81"/>
                    <a:pt x="232" y="95"/>
                    <a:pt x="232" y="98"/>
                  </a:cubicBezTo>
                  <a:cubicBezTo>
                    <a:pt x="232" y="99"/>
                    <a:pt x="234" y="101"/>
                    <a:pt x="237" y="102"/>
                  </a:cubicBezTo>
                  <a:cubicBezTo>
                    <a:pt x="242" y="104"/>
                    <a:pt x="242" y="104"/>
                    <a:pt x="246" y="101"/>
                  </a:cubicBezTo>
                  <a:cubicBezTo>
                    <a:pt x="249" y="100"/>
                    <a:pt x="251" y="97"/>
                    <a:pt x="251" y="96"/>
                  </a:cubicBezTo>
                  <a:cubicBezTo>
                    <a:pt x="252" y="94"/>
                    <a:pt x="253" y="93"/>
                    <a:pt x="253" y="93"/>
                  </a:cubicBezTo>
                  <a:cubicBezTo>
                    <a:pt x="253" y="94"/>
                    <a:pt x="251" y="104"/>
                    <a:pt x="248" y="117"/>
                  </a:cubicBezTo>
                  <a:cubicBezTo>
                    <a:pt x="241" y="147"/>
                    <a:pt x="233" y="180"/>
                    <a:pt x="222" y="225"/>
                  </a:cubicBezTo>
                  <a:cubicBezTo>
                    <a:pt x="218" y="244"/>
                    <a:pt x="212" y="267"/>
                    <a:pt x="210" y="275"/>
                  </a:cubicBezTo>
                  <a:cubicBezTo>
                    <a:pt x="201" y="314"/>
                    <a:pt x="192" y="349"/>
                    <a:pt x="188" y="368"/>
                  </a:cubicBezTo>
                  <a:cubicBezTo>
                    <a:pt x="164" y="469"/>
                    <a:pt x="166" y="461"/>
                    <a:pt x="164" y="461"/>
                  </a:cubicBezTo>
                  <a:cubicBezTo>
                    <a:pt x="164" y="461"/>
                    <a:pt x="155" y="458"/>
                    <a:pt x="144" y="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47"/>
            <p:cNvSpPr>
              <a:spLocks noEditPoints="1"/>
            </p:cNvSpPr>
            <p:nvPr/>
          </p:nvSpPr>
          <p:spPr bwMode="auto">
            <a:xfrm>
              <a:off x="3515038" y="3225178"/>
              <a:ext cx="1301693" cy="1950615"/>
            </a:xfrm>
            <a:custGeom>
              <a:avLst/>
              <a:gdLst>
                <a:gd name="T0" fmla="*/ 90 w 286"/>
                <a:gd name="T1" fmla="*/ 252 h 428"/>
                <a:gd name="T2" fmla="*/ 102 w 286"/>
                <a:gd name="T3" fmla="*/ 279 h 428"/>
                <a:gd name="T4" fmla="*/ 108 w 286"/>
                <a:gd name="T5" fmla="*/ 304 h 428"/>
                <a:gd name="T6" fmla="*/ 120 w 286"/>
                <a:gd name="T7" fmla="*/ 354 h 428"/>
                <a:gd name="T8" fmla="*/ 111 w 286"/>
                <a:gd name="T9" fmla="*/ 372 h 428"/>
                <a:gd name="T10" fmla="*/ 104 w 286"/>
                <a:gd name="T11" fmla="*/ 356 h 428"/>
                <a:gd name="T12" fmla="*/ 109 w 286"/>
                <a:gd name="T13" fmla="*/ 343 h 428"/>
                <a:gd name="T14" fmla="*/ 104 w 286"/>
                <a:gd name="T15" fmla="*/ 336 h 428"/>
                <a:gd name="T16" fmla="*/ 100 w 286"/>
                <a:gd name="T17" fmla="*/ 331 h 428"/>
                <a:gd name="T18" fmla="*/ 82 w 286"/>
                <a:gd name="T19" fmla="*/ 313 h 428"/>
                <a:gd name="T20" fmla="*/ 71 w 286"/>
                <a:gd name="T21" fmla="*/ 292 h 428"/>
                <a:gd name="T22" fmla="*/ 62 w 286"/>
                <a:gd name="T23" fmla="*/ 275 h 428"/>
                <a:gd name="T24" fmla="*/ 48 w 286"/>
                <a:gd name="T25" fmla="*/ 293 h 428"/>
                <a:gd name="T26" fmla="*/ 68 w 286"/>
                <a:gd name="T27" fmla="*/ 337 h 428"/>
                <a:gd name="T28" fmla="*/ 74 w 286"/>
                <a:gd name="T29" fmla="*/ 363 h 428"/>
                <a:gd name="T30" fmla="*/ 67 w 286"/>
                <a:gd name="T31" fmla="*/ 380 h 428"/>
                <a:gd name="T32" fmla="*/ 45 w 286"/>
                <a:gd name="T33" fmla="*/ 327 h 428"/>
                <a:gd name="T34" fmla="*/ 35 w 286"/>
                <a:gd name="T35" fmla="*/ 311 h 428"/>
                <a:gd name="T36" fmla="*/ 39 w 286"/>
                <a:gd name="T37" fmla="*/ 295 h 428"/>
                <a:gd name="T38" fmla="*/ 25 w 286"/>
                <a:gd name="T39" fmla="*/ 270 h 428"/>
                <a:gd name="T40" fmla="*/ 32 w 286"/>
                <a:gd name="T41" fmla="*/ 258 h 428"/>
                <a:gd name="T42" fmla="*/ 40 w 286"/>
                <a:gd name="T43" fmla="*/ 248 h 428"/>
                <a:gd name="T44" fmla="*/ 54 w 286"/>
                <a:gd name="T45" fmla="*/ 263 h 428"/>
                <a:gd name="T46" fmla="*/ 59 w 286"/>
                <a:gd name="T47" fmla="*/ 261 h 428"/>
                <a:gd name="T48" fmla="*/ 79 w 286"/>
                <a:gd name="T49" fmla="*/ 244 h 428"/>
                <a:gd name="T50" fmla="*/ 37 w 286"/>
                <a:gd name="T51" fmla="*/ 9 h 428"/>
                <a:gd name="T52" fmla="*/ 34 w 286"/>
                <a:gd name="T53" fmla="*/ 30 h 428"/>
                <a:gd name="T54" fmla="*/ 30 w 286"/>
                <a:gd name="T55" fmla="*/ 61 h 428"/>
                <a:gd name="T56" fmla="*/ 28 w 286"/>
                <a:gd name="T57" fmla="*/ 92 h 428"/>
                <a:gd name="T58" fmla="*/ 20 w 286"/>
                <a:gd name="T59" fmla="*/ 120 h 428"/>
                <a:gd name="T60" fmla="*/ 17 w 286"/>
                <a:gd name="T61" fmla="*/ 163 h 428"/>
                <a:gd name="T62" fmla="*/ 13 w 286"/>
                <a:gd name="T63" fmla="*/ 222 h 428"/>
                <a:gd name="T64" fmla="*/ 10 w 286"/>
                <a:gd name="T65" fmla="*/ 262 h 428"/>
                <a:gd name="T66" fmla="*/ 7 w 286"/>
                <a:gd name="T67" fmla="*/ 302 h 428"/>
                <a:gd name="T68" fmla="*/ 4 w 286"/>
                <a:gd name="T69" fmla="*/ 343 h 428"/>
                <a:gd name="T70" fmla="*/ 0 w 286"/>
                <a:gd name="T71" fmla="*/ 407 h 428"/>
                <a:gd name="T72" fmla="*/ 9 w 286"/>
                <a:gd name="T73" fmla="*/ 417 h 428"/>
                <a:gd name="T74" fmla="*/ 50 w 286"/>
                <a:gd name="T75" fmla="*/ 422 h 428"/>
                <a:gd name="T76" fmla="*/ 97 w 286"/>
                <a:gd name="T77" fmla="*/ 426 h 428"/>
                <a:gd name="T78" fmla="*/ 139 w 286"/>
                <a:gd name="T79" fmla="*/ 428 h 428"/>
                <a:gd name="T80" fmla="*/ 142 w 286"/>
                <a:gd name="T81" fmla="*/ 398 h 428"/>
                <a:gd name="T82" fmla="*/ 145 w 286"/>
                <a:gd name="T83" fmla="*/ 339 h 428"/>
                <a:gd name="T84" fmla="*/ 172 w 286"/>
                <a:gd name="T85" fmla="*/ 264 h 428"/>
                <a:gd name="T86" fmla="*/ 206 w 286"/>
                <a:gd name="T87" fmla="*/ 228 h 428"/>
                <a:gd name="T88" fmla="*/ 252 w 286"/>
                <a:gd name="T89" fmla="*/ 174 h 428"/>
                <a:gd name="T90" fmla="*/ 278 w 286"/>
                <a:gd name="T91" fmla="*/ 145 h 428"/>
                <a:gd name="T92" fmla="*/ 272 w 286"/>
                <a:gd name="T93" fmla="*/ 130 h 428"/>
                <a:gd name="T94" fmla="*/ 247 w 286"/>
                <a:gd name="T95" fmla="*/ 123 h 428"/>
                <a:gd name="T96" fmla="*/ 217 w 286"/>
                <a:gd name="T97" fmla="*/ 127 h 428"/>
                <a:gd name="T98" fmla="*/ 213 w 286"/>
                <a:gd name="T99" fmla="*/ 100 h 428"/>
                <a:gd name="T100" fmla="*/ 189 w 286"/>
                <a:gd name="T101" fmla="*/ 59 h 428"/>
                <a:gd name="T102" fmla="*/ 175 w 286"/>
                <a:gd name="T103" fmla="*/ 24 h 428"/>
                <a:gd name="T104" fmla="*/ 168 w 286"/>
                <a:gd name="T105" fmla="*/ 14 h 428"/>
                <a:gd name="T106" fmla="*/ 148 w 286"/>
                <a:gd name="T107" fmla="*/ 13 h 428"/>
                <a:gd name="T108" fmla="*/ 123 w 286"/>
                <a:gd name="T109" fmla="*/ 10 h 428"/>
                <a:gd name="T110" fmla="*/ 99 w 286"/>
                <a:gd name="T111" fmla="*/ 7 h 428"/>
                <a:gd name="T112" fmla="*/ 60 w 286"/>
                <a:gd name="T113" fmla="*/ 3 h 428"/>
                <a:gd name="T114" fmla="*/ 38 w 286"/>
                <a:gd name="T115"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428">
                  <a:moveTo>
                    <a:pt x="79" y="244"/>
                  </a:moveTo>
                  <a:cubicBezTo>
                    <a:pt x="84" y="244"/>
                    <a:pt x="88" y="246"/>
                    <a:pt x="90" y="252"/>
                  </a:cubicBezTo>
                  <a:cubicBezTo>
                    <a:pt x="92" y="255"/>
                    <a:pt x="94" y="258"/>
                    <a:pt x="94" y="258"/>
                  </a:cubicBezTo>
                  <a:cubicBezTo>
                    <a:pt x="97" y="260"/>
                    <a:pt x="103" y="277"/>
                    <a:pt x="102" y="279"/>
                  </a:cubicBezTo>
                  <a:cubicBezTo>
                    <a:pt x="102" y="280"/>
                    <a:pt x="104" y="288"/>
                    <a:pt x="107" y="293"/>
                  </a:cubicBezTo>
                  <a:cubicBezTo>
                    <a:pt x="108" y="295"/>
                    <a:pt x="108" y="300"/>
                    <a:pt x="108" y="304"/>
                  </a:cubicBezTo>
                  <a:cubicBezTo>
                    <a:pt x="108" y="312"/>
                    <a:pt x="113" y="329"/>
                    <a:pt x="117" y="337"/>
                  </a:cubicBezTo>
                  <a:cubicBezTo>
                    <a:pt x="119" y="340"/>
                    <a:pt x="120" y="345"/>
                    <a:pt x="120" y="354"/>
                  </a:cubicBezTo>
                  <a:cubicBezTo>
                    <a:pt x="120" y="368"/>
                    <a:pt x="120" y="368"/>
                    <a:pt x="117" y="368"/>
                  </a:cubicBezTo>
                  <a:cubicBezTo>
                    <a:pt x="115" y="369"/>
                    <a:pt x="112" y="370"/>
                    <a:pt x="111" y="372"/>
                  </a:cubicBezTo>
                  <a:cubicBezTo>
                    <a:pt x="108" y="376"/>
                    <a:pt x="105" y="376"/>
                    <a:pt x="102" y="374"/>
                  </a:cubicBezTo>
                  <a:cubicBezTo>
                    <a:pt x="100" y="371"/>
                    <a:pt x="101" y="361"/>
                    <a:pt x="104" y="356"/>
                  </a:cubicBezTo>
                  <a:cubicBezTo>
                    <a:pt x="105" y="355"/>
                    <a:pt x="106" y="352"/>
                    <a:pt x="106" y="350"/>
                  </a:cubicBezTo>
                  <a:cubicBezTo>
                    <a:pt x="107" y="347"/>
                    <a:pt x="108" y="345"/>
                    <a:pt x="109" y="343"/>
                  </a:cubicBezTo>
                  <a:cubicBezTo>
                    <a:pt x="112" y="340"/>
                    <a:pt x="111" y="337"/>
                    <a:pt x="108" y="335"/>
                  </a:cubicBezTo>
                  <a:cubicBezTo>
                    <a:pt x="106" y="333"/>
                    <a:pt x="105" y="334"/>
                    <a:pt x="104" y="336"/>
                  </a:cubicBezTo>
                  <a:cubicBezTo>
                    <a:pt x="102" y="339"/>
                    <a:pt x="99" y="340"/>
                    <a:pt x="99" y="337"/>
                  </a:cubicBezTo>
                  <a:cubicBezTo>
                    <a:pt x="99" y="336"/>
                    <a:pt x="99" y="333"/>
                    <a:pt x="100" y="331"/>
                  </a:cubicBezTo>
                  <a:cubicBezTo>
                    <a:pt x="104" y="320"/>
                    <a:pt x="98" y="311"/>
                    <a:pt x="89" y="314"/>
                  </a:cubicBezTo>
                  <a:cubicBezTo>
                    <a:pt x="85" y="316"/>
                    <a:pt x="84" y="315"/>
                    <a:pt x="82" y="313"/>
                  </a:cubicBezTo>
                  <a:cubicBezTo>
                    <a:pt x="80" y="311"/>
                    <a:pt x="78" y="307"/>
                    <a:pt x="77" y="303"/>
                  </a:cubicBezTo>
                  <a:cubicBezTo>
                    <a:pt x="76" y="299"/>
                    <a:pt x="73" y="294"/>
                    <a:pt x="71" y="292"/>
                  </a:cubicBezTo>
                  <a:cubicBezTo>
                    <a:pt x="69" y="288"/>
                    <a:pt x="68" y="286"/>
                    <a:pt x="68" y="283"/>
                  </a:cubicBezTo>
                  <a:cubicBezTo>
                    <a:pt x="69" y="279"/>
                    <a:pt x="68" y="278"/>
                    <a:pt x="62" y="275"/>
                  </a:cubicBezTo>
                  <a:cubicBezTo>
                    <a:pt x="53" y="270"/>
                    <a:pt x="49" y="272"/>
                    <a:pt x="49" y="280"/>
                  </a:cubicBezTo>
                  <a:cubicBezTo>
                    <a:pt x="49" y="283"/>
                    <a:pt x="48" y="289"/>
                    <a:pt x="48" y="293"/>
                  </a:cubicBezTo>
                  <a:cubicBezTo>
                    <a:pt x="47" y="312"/>
                    <a:pt x="47" y="312"/>
                    <a:pt x="53" y="317"/>
                  </a:cubicBezTo>
                  <a:cubicBezTo>
                    <a:pt x="65" y="327"/>
                    <a:pt x="66" y="328"/>
                    <a:pt x="68" y="337"/>
                  </a:cubicBezTo>
                  <a:cubicBezTo>
                    <a:pt x="69" y="341"/>
                    <a:pt x="70" y="347"/>
                    <a:pt x="70" y="350"/>
                  </a:cubicBezTo>
                  <a:cubicBezTo>
                    <a:pt x="70" y="353"/>
                    <a:pt x="72" y="359"/>
                    <a:pt x="74" y="363"/>
                  </a:cubicBezTo>
                  <a:cubicBezTo>
                    <a:pt x="78" y="372"/>
                    <a:pt x="79" y="379"/>
                    <a:pt x="74" y="380"/>
                  </a:cubicBezTo>
                  <a:cubicBezTo>
                    <a:pt x="69" y="382"/>
                    <a:pt x="68" y="381"/>
                    <a:pt x="67" y="380"/>
                  </a:cubicBezTo>
                  <a:cubicBezTo>
                    <a:pt x="66" y="378"/>
                    <a:pt x="62" y="360"/>
                    <a:pt x="59" y="345"/>
                  </a:cubicBezTo>
                  <a:cubicBezTo>
                    <a:pt x="57" y="336"/>
                    <a:pt x="55" y="333"/>
                    <a:pt x="45" y="327"/>
                  </a:cubicBezTo>
                  <a:cubicBezTo>
                    <a:pt x="38" y="322"/>
                    <a:pt x="34" y="318"/>
                    <a:pt x="34" y="315"/>
                  </a:cubicBezTo>
                  <a:cubicBezTo>
                    <a:pt x="34" y="314"/>
                    <a:pt x="35" y="312"/>
                    <a:pt x="35" y="311"/>
                  </a:cubicBezTo>
                  <a:cubicBezTo>
                    <a:pt x="35" y="309"/>
                    <a:pt x="36" y="307"/>
                    <a:pt x="37" y="306"/>
                  </a:cubicBezTo>
                  <a:cubicBezTo>
                    <a:pt x="38" y="305"/>
                    <a:pt x="39" y="301"/>
                    <a:pt x="39" y="295"/>
                  </a:cubicBezTo>
                  <a:cubicBezTo>
                    <a:pt x="39" y="285"/>
                    <a:pt x="39" y="285"/>
                    <a:pt x="33" y="282"/>
                  </a:cubicBezTo>
                  <a:cubicBezTo>
                    <a:pt x="27" y="279"/>
                    <a:pt x="25" y="276"/>
                    <a:pt x="25" y="270"/>
                  </a:cubicBezTo>
                  <a:cubicBezTo>
                    <a:pt x="25" y="267"/>
                    <a:pt x="26" y="267"/>
                    <a:pt x="28" y="267"/>
                  </a:cubicBezTo>
                  <a:cubicBezTo>
                    <a:pt x="34" y="267"/>
                    <a:pt x="35" y="262"/>
                    <a:pt x="32" y="258"/>
                  </a:cubicBezTo>
                  <a:cubicBezTo>
                    <a:pt x="30" y="256"/>
                    <a:pt x="29" y="253"/>
                    <a:pt x="29" y="253"/>
                  </a:cubicBezTo>
                  <a:cubicBezTo>
                    <a:pt x="29" y="251"/>
                    <a:pt x="36" y="248"/>
                    <a:pt x="40" y="248"/>
                  </a:cubicBezTo>
                  <a:cubicBezTo>
                    <a:pt x="43" y="248"/>
                    <a:pt x="50" y="255"/>
                    <a:pt x="50" y="258"/>
                  </a:cubicBezTo>
                  <a:cubicBezTo>
                    <a:pt x="50" y="259"/>
                    <a:pt x="52" y="262"/>
                    <a:pt x="54" y="263"/>
                  </a:cubicBezTo>
                  <a:cubicBezTo>
                    <a:pt x="57" y="267"/>
                    <a:pt x="57" y="267"/>
                    <a:pt x="57" y="267"/>
                  </a:cubicBezTo>
                  <a:cubicBezTo>
                    <a:pt x="59" y="261"/>
                    <a:pt x="59" y="261"/>
                    <a:pt x="59" y="261"/>
                  </a:cubicBezTo>
                  <a:cubicBezTo>
                    <a:pt x="62" y="253"/>
                    <a:pt x="68" y="245"/>
                    <a:pt x="72" y="244"/>
                  </a:cubicBezTo>
                  <a:cubicBezTo>
                    <a:pt x="75" y="244"/>
                    <a:pt x="77" y="244"/>
                    <a:pt x="79" y="244"/>
                  </a:cubicBezTo>
                  <a:close/>
                  <a:moveTo>
                    <a:pt x="38" y="0"/>
                  </a:moveTo>
                  <a:cubicBezTo>
                    <a:pt x="37" y="9"/>
                    <a:pt x="37" y="9"/>
                    <a:pt x="37" y="9"/>
                  </a:cubicBezTo>
                  <a:cubicBezTo>
                    <a:pt x="36" y="14"/>
                    <a:pt x="36" y="19"/>
                    <a:pt x="36" y="20"/>
                  </a:cubicBezTo>
                  <a:cubicBezTo>
                    <a:pt x="35" y="21"/>
                    <a:pt x="35" y="26"/>
                    <a:pt x="34" y="30"/>
                  </a:cubicBezTo>
                  <a:cubicBezTo>
                    <a:pt x="34" y="34"/>
                    <a:pt x="33" y="39"/>
                    <a:pt x="33" y="40"/>
                  </a:cubicBezTo>
                  <a:cubicBezTo>
                    <a:pt x="33" y="41"/>
                    <a:pt x="31" y="50"/>
                    <a:pt x="30" y="61"/>
                  </a:cubicBezTo>
                  <a:cubicBezTo>
                    <a:pt x="28" y="78"/>
                    <a:pt x="28" y="79"/>
                    <a:pt x="30" y="83"/>
                  </a:cubicBezTo>
                  <a:cubicBezTo>
                    <a:pt x="32" y="87"/>
                    <a:pt x="32" y="87"/>
                    <a:pt x="28" y="92"/>
                  </a:cubicBezTo>
                  <a:cubicBezTo>
                    <a:pt x="26" y="95"/>
                    <a:pt x="24" y="98"/>
                    <a:pt x="23" y="99"/>
                  </a:cubicBezTo>
                  <a:cubicBezTo>
                    <a:pt x="22" y="101"/>
                    <a:pt x="21" y="110"/>
                    <a:pt x="20" y="120"/>
                  </a:cubicBezTo>
                  <a:cubicBezTo>
                    <a:pt x="20" y="130"/>
                    <a:pt x="19" y="141"/>
                    <a:pt x="19" y="144"/>
                  </a:cubicBezTo>
                  <a:cubicBezTo>
                    <a:pt x="18" y="147"/>
                    <a:pt x="18" y="156"/>
                    <a:pt x="17" y="163"/>
                  </a:cubicBezTo>
                  <a:cubicBezTo>
                    <a:pt x="17" y="170"/>
                    <a:pt x="16" y="179"/>
                    <a:pt x="16" y="184"/>
                  </a:cubicBezTo>
                  <a:cubicBezTo>
                    <a:pt x="14" y="203"/>
                    <a:pt x="14" y="211"/>
                    <a:pt x="13" y="222"/>
                  </a:cubicBezTo>
                  <a:cubicBezTo>
                    <a:pt x="12" y="228"/>
                    <a:pt x="12" y="237"/>
                    <a:pt x="12" y="240"/>
                  </a:cubicBezTo>
                  <a:cubicBezTo>
                    <a:pt x="11" y="244"/>
                    <a:pt x="11" y="254"/>
                    <a:pt x="10" y="262"/>
                  </a:cubicBezTo>
                  <a:cubicBezTo>
                    <a:pt x="10" y="269"/>
                    <a:pt x="9" y="278"/>
                    <a:pt x="9" y="281"/>
                  </a:cubicBezTo>
                  <a:cubicBezTo>
                    <a:pt x="8" y="285"/>
                    <a:pt x="8" y="294"/>
                    <a:pt x="7" y="302"/>
                  </a:cubicBezTo>
                  <a:cubicBezTo>
                    <a:pt x="7" y="310"/>
                    <a:pt x="6" y="319"/>
                    <a:pt x="6" y="322"/>
                  </a:cubicBezTo>
                  <a:cubicBezTo>
                    <a:pt x="6" y="325"/>
                    <a:pt x="5" y="334"/>
                    <a:pt x="4" y="343"/>
                  </a:cubicBezTo>
                  <a:cubicBezTo>
                    <a:pt x="4" y="352"/>
                    <a:pt x="3" y="360"/>
                    <a:pt x="3" y="361"/>
                  </a:cubicBezTo>
                  <a:cubicBezTo>
                    <a:pt x="2" y="365"/>
                    <a:pt x="0" y="397"/>
                    <a:pt x="0" y="407"/>
                  </a:cubicBezTo>
                  <a:cubicBezTo>
                    <a:pt x="0" y="416"/>
                    <a:pt x="0" y="416"/>
                    <a:pt x="0" y="416"/>
                  </a:cubicBezTo>
                  <a:cubicBezTo>
                    <a:pt x="9" y="417"/>
                    <a:pt x="9" y="417"/>
                    <a:pt x="9" y="417"/>
                  </a:cubicBezTo>
                  <a:cubicBezTo>
                    <a:pt x="22" y="418"/>
                    <a:pt x="35" y="420"/>
                    <a:pt x="39" y="420"/>
                  </a:cubicBezTo>
                  <a:cubicBezTo>
                    <a:pt x="41" y="420"/>
                    <a:pt x="46" y="421"/>
                    <a:pt x="50" y="422"/>
                  </a:cubicBezTo>
                  <a:cubicBezTo>
                    <a:pt x="59" y="422"/>
                    <a:pt x="63" y="423"/>
                    <a:pt x="76" y="424"/>
                  </a:cubicBezTo>
                  <a:cubicBezTo>
                    <a:pt x="80" y="425"/>
                    <a:pt x="90" y="426"/>
                    <a:pt x="97" y="426"/>
                  </a:cubicBezTo>
                  <a:cubicBezTo>
                    <a:pt x="105" y="427"/>
                    <a:pt x="117" y="427"/>
                    <a:pt x="125" y="428"/>
                  </a:cubicBezTo>
                  <a:cubicBezTo>
                    <a:pt x="139" y="428"/>
                    <a:pt x="139" y="428"/>
                    <a:pt x="139" y="428"/>
                  </a:cubicBezTo>
                  <a:cubicBezTo>
                    <a:pt x="140" y="421"/>
                    <a:pt x="140" y="421"/>
                    <a:pt x="140" y="421"/>
                  </a:cubicBezTo>
                  <a:cubicBezTo>
                    <a:pt x="141" y="418"/>
                    <a:pt x="141" y="407"/>
                    <a:pt x="142" y="398"/>
                  </a:cubicBezTo>
                  <a:cubicBezTo>
                    <a:pt x="142" y="388"/>
                    <a:pt x="143" y="376"/>
                    <a:pt x="143" y="371"/>
                  </a:cubicBezTo>
                  <a:cubicBezTo>
                    <a:pt x="144" y="365"/>
                    <a:pt x="144" y="351"/>
                    <a:pt x="145" y="339"/>
                  </a:cubicBezTo>
                  <a:cubicBezTo>
                    <a:pt x="146" y="299"/>
                    <a:pt x="147" y="295"/>
                    <a:pt x="150" y="289"/>
                  </a:cubicBezTo>
                  <a:cubicBezTo>
                    <a:pt x="152" y="286"/>
                    <a:pt x="162" y="275"/>
                    <a:pt x="172" y="264"/>
                  </a:cubicBezTo>
                  <a:cubicBezTo>
                    <a:pt x="183" y="252"/>
                    <a:pt x="194" y="240"/>
                    <a:pt x="198" y="236"/>
                  </a:cubicBezTo>
                  <a:cubicBezTo>
                    <a:pt x="206" y="228"/>
                    <a:pt x="206" y="228"/>
                    <a:pt x="206" y="228"/>
                  </a:cubicBezTo>
                  <a:cubicBezTo>
                    <a:pt x="219" y="212"/>
                    <a:pt x="226" y="205"/>
                    <a:pt x="233" y="196"/>
                  </a:cubicBezTo>
                  <a:cubicBezTo>
                    <a:pt x="238" y="190"/>
                    <a:pt x="246" y="180"/>
                    <a:pt x="252" y="174"/>
                  </a:cubicBezTo>
                  <a:cubicBezTo>
                    <a:pt x="257" y="168"/>
                    <a:pt x="264" y="161"/>
                    <a:pt x="266" y="158"/>
                  </a:cubicBezTo>
                  <a:cubicBezTo>
                    <a:pt x="269" y="155"/>
                    <a:pt x="274" y="149"/>
                    <a:pt x="278" y="145"/>
                  </a:cubicBezTo>
                  <a:cubicBezTo>
                    <a:pt x="282" y="141"/>
                    <a:pt x="286" y="136"/>
                    <a:pt x="286" y="136"/>
                  </a:cubicBezTo>
                  <a:cubicBezTo>
                    <a:pt x="286" y="134"/>
                    <a:pt x="278" y="131"/>
                    <a:pt x="272" y="130"/>
                  </a:cubicBezTo>
                  <a:cubicBezTo>
                    <a:pt x="262" y="128"/>
                    <a:pt x="259" y="127"/>
                    <a:pt x="258" y="125"/>
                  </a:cubicBezTo>
                  <a:cubicBezTo>
                    <a:pt x="256" y="123"/>
                    <a:pt x="254" y="123"/>
                    <a:pt x="247" y="123"/>
                  </a:cubicBezTo>
                  <a:cubicBezTo>
                    <a:pt x="243" y="123"/>
                    <a:pt x="238" y="124"/>
                    <a:pt x="238" y="124"/>
                  </a:cubicBezTo>
                  <a:cubicBezTo>
                    <a:pt x="237" y="126"/>
                    <a:pt x="220" y="128"/>
                    <a:pt x="217" y="127"/>
                  </a:cubicBezTo>
                  <a:cubicBezTo>
                    <a:pt x="216" y="126"/>
                    <a:pt x="215" y="125"/>
                    <a:pt x="216" y="123"/>
                  </a:cubicBezTo>
                  <a:cubicBezTo>
                    <a:pt x="217" y="120"/>
                    <a:pt x="217" y="119"/>
                    <a:pt x="213" y="100"/>
                  </a:cubicBezTo>
                  <a:cubicBezTo>
                    <a:pt x="210" y="86"/>
                    <a:pt x="209" y="82"/>
                    <a:pt x="208" y="74"/>
                  </a:cubicBezTo>
                  <a:cubicBezTo>
                    <a:pt x="207" y="65"/>
                    <a:pt x="203" y="62"/>
                    <a:pt x="189" y="59"/>
                  </a:cubicBezTo>
                  <a:cubicBezTo>
                    <a:pt x="179" y="57"/>
                    <a:pt x="176" y="56"/>
                    <a:pt x="175" y="54"/>
                  </a:cubicBezTo>
                  <a:cubicBezTo>
                    <a:pt x="173" y="51"/>
                    <a:pt x="173" y="39"/>
                    <a:pt x="175" y="24"/>
                  </a:cubicBezTo>
                  <a:cubicBezTo>
                    <a:pt x="176" y="15"/>
                    <a:pt x="176" y="15"/>
                    <a:pt x="176" y="15"/>
                  </a:cubicBezTo>
                  <a:cubicBezTo>
                    <a:pt x="168" y="14"/>
                    <a:pt x="168" y="14"/>
                    <a:pt x="168" y="14"/>
                  </a:cubicBezTo>
                  <a:cubicBezTo>
                    <a:pt x="164" y="14"/>
                    <a:pt x="160" y="14"/>
                    <a:pt x="160" y="14"/>
                  </a:cubicBezTo>
                  <a:cubicBezTo>
                    <a:pt x="159" y="14"/>
                    <a:pt x="154" y="13"/>
                    <a:pt x="148" y="13"/>
                  </a:cubicBezTo>
                  <a:cubicBezTo>
                    <a:pt x="142" y="12"/>
                    <a:pt x="137" y="11"/>
                    <a:pt x="135" y="11"/>
                  </a:cubicBezTo>
                  <a:cubicBezTo>
                    <a:pt x="134" y="11"/>
                    <a:pt x="129" y="10"/>
                    <a:pt x="123" y="10"/>
                  </a:cubicBezTo>
                  <a:cubicBezTo>
                    <a:pt x="118" y="9"/>
                    <a:pt x="112" y="8"/>
                    <a:pt x="111" y="8"/>
                  </a:cubicBezTo>
                  <a:cubicBezTo>
                    <a:pt x="109" y="8"/>
                    <a:pt x="104" y="7"/>
                    <a:pt x="99" y="7"/>
                  </a:cubicBezTo>
                  <a:cubicBezTo>
                    <a:pt x="95" y="6"/>
                    <a:pt x="86" y="5"/>
                    <a:pt x="79" y="5"/>
                  </a:cubicBezTo>
                  <a:cubicBezTo>
                    <a:pt x="73" y="4"/>
                    <a:pt x="64" y="3"/>
                    <a:pt x="60" y="3"/>
                  </a:cubicBezTo>
                  <a:cubicBezTo>
                    <a:pt x="55" y="2"/>
                    <a:pt x="48" y="2"/>
                    <a:pt x="45" y="1"/>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57"/>
            <p:cNvSpPr>
              <a:spLocks/>
            </p:cNvSpPr>
            <p:nvPr/>
          </p:nvSpPr>
          <p:spPr bwMode="auto">
            <a:xfrm>
              <a:off x="2558024" y="3098090"/>
              <a:ext cx="1107210" cy="2027638"/>
            </a:xfrm>
            <a:custGeom>
              <a:avLst/>
              <a:gdLst>
                <a:gd name="T0" fmla="*/ 201 w 243"/>
                <a:gd name="T1" fmla="*/ 443 h 445"/>
                <a:gd name="T2" fmla="*/ 189 w 243"/>
                <a:gd name="T3" fmla="*/ 441 h 445"/>
                <a:gd name="T4" fmla="*/ 174 w 243"/>
                <a:gd name="T5" fmla="*/ 440 h 445"/>
                <a:gd name="T6" fmla="*/ 161 w 243"/>
                <a:gd name="T7" fmla="*/ 438 h 445"/>
                <a:gd name="T8" fmla="*/ 149 w 243"/>
                <a:gd name="T9" fmla="*/ 437 h 445"/>
                <a:gd name="T10" fmla="*/ 136 w 243"/>
                <a:gd name="T11" fmla="*/ 435 h 445"/>
                <a:gd name="T12" fmla="*/ 92 w 243"/>
                <a:gd name="T13" fmla="*/ 427 h 445"/>
                <a:gd name="T14" fmla="*/ 55 w 243"/>
                <a:gd name="T15" fmla="*/ 418 h 445"/>
                <a:gd name="T16" fmla="*/ 37 w 243"/>
                <a:gd name="T17" fmla="*/ 414 h 445"/>
                <a:gd name="T18" fmla="*/ 25 w 243"/>
                <a:gd name="T19" fmla="*/ 412 h 445"/>
                <a:gd name="T20" fmla="*/ 11 w 243"/>
                <a:gd name="T21" fmla="*/ 409 h 445"/>
                <a:gd name="T22" fmla="*/ 1 w 243"/>
                <a:gd name="T23" fmla="*/ 404 h 445"/>
                <a:gd name="T24" fmla="*/ 13 w 243"/>
                <a:gd name="T25" fmla="*/ 351 h 445"/>
                <a:gd name="T26" fmla="*/ 18 w 243"/>
                <a:gd name="T27" fmla="*/ 331 h 445"/>
                <a:gd name="T28" fmla="*/ 28 w 243"/>
                <a:gd name="T29" fmla="*/ 291 h 445"/>
                <a:gd name="T30" fmla="*/ 40 w 243"/>
                <a:gd name="T31" fmla="*/ 241 h 445"/>
                <a:gd name="T32" fmla="*/ 47 w 243"/>
                <a:gd name="T33" fmla="*/ 209 h 445"/>
                <a:gd name="T34" fmla="*/ 52 w 243"/>
                <a:gd name="T35" fmla="*/ 188 h 445"/>
                <a:gd name="T36" fmla="*/ 63 w 243"/>
                <a:gd name="T37" fmla="*/ 144 h 445"/>
                <a:gd name="T38" fmla="*/ 74 w 243"/>
                <a:gd name="T39" fmla="*/ 97 h 445"/>
                <a:gd name="T40" fmla="*/ 84 w 243"/>
                <a:gd name="T41" fmla="*/ 56 h 445"/>
                <a:gd name="T42" fmla="*/ 89 w 243"/>
                <a:gd name="T43" fmla="*/ 34 h 445"/>
                <a:gd name="T44" fmla="*/ 97 w 243"/>
                <a:gd name="T45" fmla="*/ 35 h 445"/>
                <a:gd name="T46" fmla="*/ 111 w 243"/>
                <a:gd name="T47" fmla="*/ 37 h 445"/>
                <a:gd name="T48" fmla="*/ 129 w 243"/>
                <a:gd name="T49" fmla="*/ 36 h 445"/>
                <a:gd name="T50" fmla="*/ 148 w 243"/>
                <a:gd name="T51" fmla="*/ 39 h 445"/>
                <a:gd name="T52" fmla="*/ 160 w 243"/>
                <a:gd name="T53" fmla="*/ 40 h 445"/>
                <a:gd name="T54" fmla="*/ 122 w 243"/>
                <a:gd name="T55" fmla="*/ 22 h 445"/>
                <a:gd name="T56" fmla="*/ 114 w 243"/>
                <a:gd name="T57" fmla="*/ 20 h 445"/>
                <a:gd name="T58" fmla="*/ 108 w 243"/>
                <a:gd name="T59" fmla="*/ 17 h 445"/>
                <a:gd name="T60" fmla="*/ 96 w 243"/>
                <a:gd name="T61" fmla="*/ 16 h 445"/>
                <a:gd name="T62" fmla="*/ 95 w 243"/>
                <a:gd name="T63" fmla="*/ 7 h 445"/>
                <a:gd name="T64" fmla="*/ 99 w 243"/>
                <a:gd name="T65" fmla="*/ 1 h 445"/>
                <a:gd name="T66" fmla="*/ 120 w 243"/>
                <a:gd name="T67" fmla="*/ 5 h 445"/>
                <a:gd name="T68" fmla="*/ 127 w 243"/>
                <a:gd name="T69" fmla="*/ 6 h 445"/>
                <a:gd name="T70" fmla="*/ 194 w 243"/>
                <a:gd name="T71" fmla="*/ 20 h 445"/>
                <a:gd name="T72" fmla="*/ 214 w 243"/>
                <a:gd name="T73" fmla="*/ 24 h 445"/>
                <a:gd name="T74" fmla="*/ 237 w 243"/>
                <a:gd name="T75" fmla="*/ 27 h 445"/>
                <a:gd name="T76" fmla="*/ 243 w 243"/>
                <a:gd name="T77" fmla="*/ 33 h 445"/>
                <a:gd name="T78" fmla="*/ 239 w 243"/>
                <a:gd name="T79" fmla="*/ 64 h 445"/>
                <a:gd name="T80" fmla="*/ 234 w 243"/>
                <a:gd name="T81" fmla="*/ 97 h 445"/>
                <a:gd name="T82" fmla="*/ 229 w 243"/>
                <a:gd name="T83" fmla="*/ 108 h 445"/>
                <a:gd name="T84" fmla="*/ 217 w 243"/>
                <a:gd name="T85" fmla="*/ 122 h 445"/>
                <a:gd name="T86" fmla="*/ 216 w 243"/>
                <a:gd name="T87" fmla="*/ 131 h 445"/>
                <a:gd name="T88" fmla="*/ 214 w 243"/>
                <a:gd name="T89" fmla="*/ 151 h 445"/>
                <a:gd name="T90" fmla="*/ 211 w 243"/>
                <a:gd name="T91" fmla="*/ 157 h 445"/>
                <a:gd name="T92" fmla="*/ 217 w 243"/>
                <a:gd name="T93" fmla="*/ 155 h 445"/>
                <a:gd name="T94" fmla="*/ 223 w 243"/>
                <a:gd name="T95" fmla="*/ 152 h 445"/>
                <a:gd name="T96" fmla="*/ 223 w 243"/>
                <a:gd name="T97" fmla="*/ 184 h 445"/>
                <a:gd name="T98" fmla="*/ 221 w 243"/>
                <a:gd name="T99" fmla="*/ 205 h 445"/>
                <a:gd name="T100" fmla="*/ 220 w 243"/>
                <a:gd name="T101" fmla="*/ 224 h 445"/>
                <a:gd name="T102" fmla="*/ 219 w 243"/>
                <a:gd name="T103" fmla="*/ 244 h 445"/>
                <a:gd name="T104" fmla="*/ 217 w 243"/>
                <a:gd name="T105" fmla="*/ 263 h 445"/>
                <a:gd name="T106" fmla="*/ 216 w 243"/>
                <a:gd name="T107" fmla="*/ 284 h 445"/>
                <a:gd name="T108" fmla="*/ 214 w 243"/>
                <a:gd name="T109" fmla="*/ 303 h 445"/>
                <a:gd name="T110" fmla="*/ 213 w 243"/>
                <a:gd name="T111" fmla="*/ 324 h 445"/>
                <a:gd name="T112" fmla="*/ 212 w 243"/>
                <a:gd name="T113" fmla="*/ 343 h 445"/>
                <a:gd name="T114" fmla="*/ 210 w 243"/>
                <a:gd name="T115" fmla="*/ 363 h 445"/>
                <a:gd name="T116" fmla="*/ 209 w 243"/>
                <a:gd name="T117" fmla="*/ 382 h 445"/>
                <a:gd name="T118" fmla="*/ 207 w 243"/>
                <a:gd name="T119" fmla="*/ 402 h 445"/>
                <a:gd name="T120" fmla="*/ 206 w 243"/>
                <a:gd name="T121" fmla="*/ 422 h 445"/>
                <a:gd name="T122" fmla="*/ 205 w 243"/>
                <a:gd name="T123" fmla="*/ 434 h 445"/>
                <a:gd name="T124" fmla="*/ 201 w 243"/>
                <a:gd name="T125" fmla="*/ 44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445">
                  <a:moveTo>
                    <a:pt x="201" y="443"/>
                  </a:moveTo>
                  <a:cubicBezTo>
                    <a:pt x="201" y="442"/>
                    <a:pt x="195" y="442"/>
                    <a:pt x="189" y="441"/>
                  </a:cubicBezTo>
                  <a:cubicBezTo>
                    <a:pt x="183" y="441"/>
                    <a:pt x="176" y="440"/>
                    <a:pt x="174" y="440"/>
                  </a:cubicBezTo>
                  <a:cubicBezTo>
                    <a:pt x="172" y="439"/>
                    <a:pt x="166" y="439"/>
                    <a:pt x="161" y="438"/>
                  </a:cubicBezTo>
                  <a:cubicBezTo>
                    <a:pt x="156" y="438"/>
                    <a:pt x="151" y="437"/>
                    <a:pt x="149" y="437"/>
                  </a:cubicBezTo>
                  <a:cubicBezTo>
                    <a:pt x="147" y="437"/>
                    <a:pt x="141" y="436"/>
                    <a:pt x="136" y="435"/>
                  </a:cubicBezTo>
                  <a:cubicBezTo>
                    <a:pt x="131" y="435"/>
                    <a:pt x="111" y="431"/>
                    <a:pt x="92" y="427"/>
                  </a:cubicBezTo>
                  <a:cubicBezTo>
                    <a:pt x="73" y="422"/>
                    <a:pt x="56" y="419"/>
                    <a:pt x="55" y="418"/>
                  </a:cubicBezTo>
                  <a:cubicBezTo>
                    <a:pt x="49" y="417"/>
                    <a:pt x="45" y="416"/>
                    <a:pt x="37" y="414"/>
                  </a:cubicBezTo>
                  <a:cubicBezTo>
                    <a:pt x="32" y="413"/>
                    <a:pt x="26" y="412"/>
                    <a:pt x="25" y="412"/>
                  </a:cubicBezTo>
                  <a:cubicBezTo>
                    <a:pt x="23" y="411"/>
                    <a:pt x="17" y="410"/>
                    <a:pt x="11" y="409"/>
                  </a:cubicBezTo>
                  <a:cubicBezTo>
                    <a:pt x="2" y="407"/>
                    <a:pt x="0" y="406"/>
                    <a:pt x="1" y="404"/>
                  </a:cubicBezTo>
                  <a:cubicBezTo>
                    <a:pt x="1" y="402"/>
                    <a:pt x="12" y="356"/>
                    <a:pt x="13" y="351"/>
                  </a:cubicBezTo>
                  <a:cubicBezTo>
                    <a:pt x="14" y="350"/>
                    <a:pt x="16" y="341"/>
                    <a:pt x="18" y="331"/>
                  </a:cubicBezTo>
                  <a:cubicBezTo>
                    <a:pt x="21" y="321"/>
                    <a:pt x="25" y="303"/>
                    <a:pt x="28" y="291"/>
                  </a:cubicBezTo>
                  <a:cubicBezTo>
                    <a:pt x="31" y="279"/>
                    <a:pt x="36" y="257"/>
                    <a:pt x="40" y="241"/>
                  </a:cubicBezTo>
                  <a:cubicBezTo>
                    <a:pt x="44" y="225"/>
                    <a:pt x="47" y="211"/>
                    <a:pt x="47" y="209"/>
                  </a:cubicBezTo>
                  <a:cubicBezTo>
                    <a:pt x="48" y="207"/>
                    <a:pt x="50" y="198"/>
                    <a:pt x="52" y="188"/>
                  </a:cubicBezTo>
                  <a:cubicBezTo>
                    <a:pt x="55" y="179"/>
                    <a:pt x="59" y="159"/>
                    <a:pt x="63" y="144"/>
                  </a:cubicBezTo>
                  <a:cubicBezTo>
                    <a:pt x="67" y="129"/>
                    <a:pt x="72" y="108"/>
                    <a:pt x="74" y="97"/>
                  </a:cubicBezTo>
                  <a:cubicBezTo>
                    <a:pt x="84" y="56"/>
                    <a:pt x="84" y="56"/>
                    <a:pt x="84" y="56"/>
                  </a:cubicBezTo>
                  <a:cubicBezTo>
                    <a:pt x="89" y="34"/>
                    <a:pt x="89" y="34"/>
                    <a:pt x="89" y="34"/>
                  </a:cubicBezTo>
                  <a:cubicBezTo>
                    <a:pt x="97" y="35"/>
                    <a:pt x="97" y="35"/>
                    <a:pt x="97" y="35"/>
                  </a:cubicBezTo>
                  <a:cubicBezTo>
                    <a:pt x="101" y="35"/>
                    <a:pt x="107" y="36"/>
                    <a:pt x="111" y="37"/>
                  </a:cubicBezTo>
                  <a:cubicBezTo>
                    <a:pt x="115" y="37"/>
                    <a:pt x="123" y="37"/>
                    <a:pt x="129" y="36"/>
                  </a:cubicBezTo>
                  <a:cubicBezTo>
                    <a:pt x="139" y="35"/>
                    <a:pt x="140" y="35"/>
                    <a:pt x="148" y="39"/>
                  </a:cubicBezTo>
                  <a:cubicBezTo>
                    <a:pt x="157" y="43"/>
                    <a:pt x="160" y="43"/>
                    <a:pt x="160" y="40"/>
                  </a:cubicBezTo>
                  <a:cubicBezTo>
                    <a:pt x="160" y="38"/>
                    <a:pt x="130" y="24"/>
                    <a:pt x="122" y="22"/>
                  </a:cubicBezTo>
                  <a:cubicBezTo>
                    <a:pt x="119" y="21"/>
                    <a:pt x="115" y="20"/>
                    <a:pt x="114" y="20"/>
                  </a:cubicBezTo>
                  <a:cubicBezTo>
                    <a:pt x="112" y="20"/>
                    <a:pt x="109" y="19"/>
                    <a:pt x="108" y="17"/>
                  </a:cubicBezTo>
                  <a:cubicBezTo>
                    <a:pt x="104" y="14"/>
                    <a:pt x="100" y="14"/>
                    <a:pt x="96" y="16"/>
                  </a:cubicBezTo>
                  <a:cubicBezTo>
                    <a:pt x="93" y="18"/>
                    <a:pt x="93" y="17"/>
                    <a:pt x="95" y="7"/>
                  </a:cubicBezTo>
                  <a:cubicBezTo>
                    <a:pt x="96" y="2"/>
                    <a:pt x="97" y="0"/>
                    <a:pt x="99" y="1"/>
                  </a:cubicBezTo>
                  <a:cubicBezTo>
                    <a:pt x="101" y="1"/>
                    <a:pt x="111" y="3"/>
                    <a:pt x="120" y="5"/>
                  </a:cubicBezTo>
                  <a:cubicBezTo>
                    <a:pt x="122" y="6"/>
                    <a:pt x="125" y="6"/>
                    <a:pt x="127" y="6"/>
                  </a:cubicBezTo>
                  <a:cubicBezTo>
                    <a:pt x="131" y="7"/>
                    <a:pt x="190" y="19"/>
                    <a:pt x="194" y="20"/>
                  </a:cubicBezTo>
                  <a:cubicBezTo>
                    <a:pt x="196" y="20"/>
                    <a:pt x="205" y="22"/>
                    <a:pt x="214" y="24"/>
                  </a:cubicBezTo>
                  <a:cubicBezTo>
                    <a:pt x="224" y="25"/>
                    <a:pt x="234" y="27"/>
                    <a:pt x="237" y="27"/>
                  </a:cubicBezTo>
                  <a:cubicBezTo>
                    <a:pt x="243" y="28"/>
                    <a:pt x="243" y="28"/>
                    <a:pt x="243" y="33"/>
                  </a:cubicBezTo>
                  <a:cubicBezTo>
                    <a:pt x="242" y="36"/>
                    <a:pt x="241" y="49"/>
                    <a:pt x="239" y="64"/>
                  </a:cubicBezTo>
                  <a:cubicBezTo>
                    <a:pt x="237" y="78"/>
                    <a:pt x="235" y="93"/>
                    <a:pt x="234" y="97"/>
                  </a:cubicBezTo>
                  <a:cubicBezTo>
                    <a:pt x="233" y="104"/>
                    <a:pt x="232" y="108"/>
                    <a:pt x="229" y="108"/>
                  </a:cubicBezTo>
                  <a:cubicBezTo>
                    <a:pt x="227" y="108"/>
                    <a:pt x="219" y="117"/>
                    <a:pt x="217" y="122"/>
                  </a:cubicBezTo>
                  <a:cubicBezTo>
                    <a:pt x="215" y="125"/>
                    <a:pt x="215" y="127"/>
                    <a:pt x="216" y="131"/>
                  </a:cubicBezTo>
                  <a:cubicBezTo>
                    <a:pt x="219" y="141"/>
                    <a:pt x="219" y="146"/>
                    <a:pt x="214" y="151"/>
                  </a:cubicBezTo>
                  <a:cubicBezTo>
                    <a:pt x="211" y="154"/>
                    <a:pt x="210" y="156"/>
                    <a:pt x="211" y="157"/>
                  </a:cubicBezTo>
                  <a:cubicBezTo>
                    <a:pt x="212" y="159"/>
                    <a:pt x="213" y="158"/>
                    <a:pt x="217" y="155"/>
                  </a:cubicBezTo>
                  <a:cubicBezTo>
                    <a:pt x="219" y="153"/>
                    <a:pt x="222" y="152"/>
                    <a:pt x="223" y="152"/>
                  </a:cubicBezTo>
                  <a:cubicBezTo>
                    <a:pt x="225" y="152"/>
                    <a:pt x="225" y="156"/>
                    <a:pt x="223" y="184"/>
                  </a:cubicBezTo>
                  <a:cubicBezTo>
                    <a:pt x="223" y="188"/>
                    <a:pt x="222" y="198"/>
                    <a:pt x="221" y="205"/>
                  </a:cubicBezTo>
                  <a:cubicBezTo>
                    <a:pt x="221" y="212"/>
                    <a:pt x="220" y="220"/>
                    <a:pt x="220" y="224"/>
                  </a:cubicBezTo>
                  <a:cubicBezTo>
                    <a:pt x="220" y="227"/>
                    <a:pt x="219" y="237"/>
                    <a:pt x="219" y="244"/>
                  </a:cubicBezTo>
                  <a:cubicBezTo>
                    <a:pt x="218" y="252"/>
                    <a:pt x="218" y="261"/>
                    <a:pt x="217" y="263"/>
                  </a:cubicBezTo>
                  <a:cubicBezTo>
                    <a:pt x="217" y="266"/>
                    <a:pt x="216" y="275"/>
                    <a:pt x="216" y="284"/>
                  </a:cubicBezTo>
                  <a:cubicBezTo>
                    <a:pt x="215" y="293"/>
                    <a:pt x="215" y="301"/>
                    <a:pt x="214" y="303"/>
                  </a:cubicBezTo>
                  <a:cubicBezTo>
                    <a:pt x="214" y="305"/>
                    <a:pt x="213" y="314"/>
                    <a:pt x="213" y="324"/>
                  </a:cubicBezTo>
                  <a:cubicBezTo>
                    <a:pt x="212" y="333"/>
                    <a:pt x="212" y="342"/>
                    <a:pt x="212" y="343"/>
                  </a:cubicBezTo>
                  <a:cubicBezTo>
                    <a:pt x="211" y="344"/>
                    <a:pt x="211" y="353"/>
                    <a:pt x="210" y="363"/>
                  </a:cubicBezTo>
                  <a:cubicBezTo>
                    <a:pt x="210" y="372"/>
                    <a:pt x="209" y="381"/>
                    <a:pt x="209" y="382"/>
                  </a:cubicBezTo>
                  <a:cubicBezTo>
                    <a:pt x="209" y="384"/>
                    <a:pt x="208" y="392"/>
                    <a:pt x="207" y="402"/>
                  </a:cubicBezTo>
                  <a:cubicBezTo>
                    <a:pt x="207" y="412"/>
                    <a:pt x="206" y="421"/>
                    <a:pt x="206" y="422"/>
                  </a:cubicBezTo>
                  <a:cubicBezTo>
                    <a:pt x="206" y="424"/>
                    <a:pt x="205" y="429"/>
                    <a:pt x="205" y="434"/>
                  </a:cubicBezTo>
                  <a:cubicBezTo>
                    <a:pt x="205" y="442"/>
                    <a:pt x="203" y="445"/>
                    <a:pt x="201" y="4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
            <p:cNvSpPr>
              <a:spLocks/>
            </p:cNvSpPr>
            <p:nvPr/>
          </p:nvSpPr>
          <p:spPr bwMode="auto">
            <a:xfrm>
              <a:off x="2945066" y="500481"/>
              <a:ext cx="606559" cy="720167"/>
            </a:xfrm>
            <a:custGeom>
              <a:avLst/>
              <a:gdLst>
                <a:gd name="T0" fmla="*/ 81 w 133"/>
                <a:gd name="T1" fmla="*/ 153 h 158"/>
                <a:gd name="T2" fmla="*/ 46 w 133"/>
                <a:gd name="T3" fmla="*/ 142 h 158"/>
                <a:gd name="T4" fmla="*/ 18 w 133"/>
                <a:gd name="T5" fmla="*/ 134 h 158"/>
                <a:gd name="T6" fmla="*/ 11 w 133"/>
                <a:gd name="T7" fmla="*/ 130 h 158"/>
                <a:gd name="T8" fmla="*/ 32 w 133"/>
                <a:gd name="T9" fmla="*/ 130 h 158"/>
                <a:gd name="T10" fmla="*/ 54 w 133"/>
                <a:gd name="T11" fmla="*/ 134 h 158"/>
                <a:gd name="T12" fmla="*/ 79 w 133"/>
                <a:gd name="T13" fmla="*/ 141 h 158"/>
                <a:gd name="T14" fmla="*/ 71 w 133"/>
                <a:gd name="T15" fmla="*/ 132 h 158"/>
                <a:gd name="T16" fmla="*/ 48 w 133"/>
                <a:gd name="T17" fmla="*/ 120 h 158"/>
                <a:gd name="T18" fmla="*/ 12 w 133"/>
                <a:gd name="T19" fmla="*/ 111 h 158"/>
                <a:gd name="T20" fmla="*/ 3 w 133"/>
                <a:gd name="T21" fmla="*/ 99 h 158"/>
                <a:gd name="T22" fmla="*/ 0 w 133"/>
                <a:gd name="T23" fmla="*/ 89 h 158"/>
                <a:gd name="T24" fmla="*/ 25 w 133"/>
                <a:gd name="T25" fmla="*/ 80 h 158"/>
                <a:gd name="T26" fmla="*/ 32 w 133"/>
                <a:gd name="T27" fmla="*/ 79 h 158"/>
                <a:gd name="T28" fmla="*/ 27 w 133"/>
                <a:gd name="T29" fmla="*/ 77 h 158"/>
                <a:gd name="T30" fmla="*/ 18 w 133"/>
                <a:gd name="T31" fmla="*/ 76 h 158"/>
                <a:gd name="T32" fmla="*/ 10 w 133"/>
                <a:gd name="T33" fmla="*/ 66 h 158"/>
                <a:gd name="T34" fmla="*/ 9 w 133"/>
                <a:gd name="T35" fmla="*/ 62 h 158"/>
                <a:gd name="T36" fmla="*/ 5 w 133"/>
                <a:gd name="T37" fmla="*/ 57 h 158"/>
                <a:gd name="T38" fmla="*/ 9 w 133"/>
                <a:gd name="T39" fmla="*/ 40 h 158"/>
                <a:gd name="T40" fmla="*/ 17 w 133"/>
                <a:gd name="T41" fmla="*/ 27 h 158"/>
                <a:gd name="T42" fmla="*/ 59 w 133"/>
                <a:gd name="T43" fmla="*/ 4 h 158"/>
                <a:gd name="T44" fmla="*/ 79 w 133"/>
                <a:gd name="T45" fmla="*/ 0 h 158"/>
                <a:gd name="T46" fmla="*/ 87 w 133"/>
                <a:gd name="T47" fmla="*/ 4 h 158"/>
                <a:gd name="T48" fmla="*/ 83 w 133"/>
                <a:gd name="T49" fmla="*/ 25 h 158"/>
                <a:gd name="T50" fmla="*/ 81 w 133"/>
                <a:gd name="T51" fmla="*/ 32 h 158"/>
                <a:gd name="T52" fmla="*/ 88 w 133"/>
                <a:gd name="T53" fmla="*/ 27 h 158"/>
                <a:gd name="T54" fmla="*/ 95 w 133"/>
                <a:gd name="T55" fmla="*/ 22 h 158"/>
                <a:gd name="T56" fmla="*/ 104 w 133"/>
                <a:gd name="T57" fmla="*/ 27 h 158"/>
                <a:gd name="T58" fmla="*/ 116 w 133"/>
                <a:gd name="T59" fmla="*/ 35 h 158"/>
                <a:gd name="T60" fmla="*/ 119 w 133"/>
                <a:gd name="T61" fmla="*/ 38 h 158"/>
                <a:gd name="T62" fmla="*/ 116 w 133"/>
                <a:gd name="T63" fmla="*/ 45 h 158"/>
                <a:gd name="T64" fmla="*/ 114 w 133"/>
                <a:gd name="T65" fmla="*/ 52 h 158"/>
                <a:gd name="T66" fmla="*/ 119 w 133"/>
                <a:gd name="T67" fmla="*/ 50 h 158"/>
                <a:gd name="T68" fmla="*/ 126 w 133"/>
                <a:gd name="T69" fmla="*/ 48 h 158"/>
                <a:gd name="T70" fmla="*/ 125 w 133"/>
                <a:gd name="T71" fmla="*/ 41 h 158"/>
                <a:gd name="T72" fmla="*/ 123 w 133"/>
                <a:gd name="T73" fmla="*/ 35 h 158"/>
                <a:gd name="T74" fmla="*/ 132 w 133"/>
                <a:gd name="T75" fmla="*/ 31 h 158"/>
                <a:gd name="T76" fmla="*/ 101 w 133"/>
                <a:gd name="T77" fmla="*/ 157 h 158"/>
                <a:gd name="T78" fmla="*/ 81 w 133"/>
                <a:gd name="T7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58">
                  <a:moveTo>
                    <a:pt x="81" y="153"/>
                  </a:moveTo>
                  <a:cubicBezTo>
                    <a:pt x="71" y="150"/>
                    <a:pt x="55" y="145"/>
                    <a:pt x="46" y="142"/>
                  </a:cubicBezTo>
                  <a:cubicBezTo>
                    <a:pt x="37" y="139"/>
                    <a:pt x="24" y="136"/>
                    <a:pt x="18" y="134"/>
                  </a:cubicBezTo>
                  <a:cubicBezTo>
                    <a:pt x="7" y="131"/>
                    <a:pt x="7" y="131"/>
                    <a:pt x="11" y="130"/>
                  </a:cubicBezTo>
                  <a:cubicBezTo>
                    <a:pt x="14" y="129"/>
                    <a:pt x="23" y="129"/>
                    <a:pt x="32" y="130"/>
                  </a:cubicBezTo>
                  <a:cubicBezTo>
                    <a:pt x="44" y="130"/>
                    <a:pt x="49" y="131"/>
                    <a:pt x="54" y="134"/>
                  </a:cubicBezTo>
                  <a:cubicBezTo>
                    <a:pt x="60" y="137"/>
                    <a:pt x="78" y="142"/>
                    <a:pt x="79" y="141"/>
                  </a:cubicBezTo>
                  <a:cubicBezTo>
                    <a:pt x="79" y="141"/>
                    <a:pt x="75" y="137"/>
                    <a:pt x="71" y="132"/>
                  </a:cubicBezTo>
                  <a:cubicBezTo>
                    <a:pt x="62" y="124"/>
                    <a:pt x="55" y="120"/>
                    <a:pt x="48" y="120"/>
                  </a:cubicBezTo>
                  <a:cubicBezTo>
                    <a:pt x="43" y="120"/>
                    <a:pt x="21" y="114"/>
                    <a:pt x="12" y="111"/>
                  </a:cubicBezTo>
                  <a:cubicBezTo>
                    <a:pt x="5" y="108"/>
                    <a:pt x="5" y="107"/>
                    <a:pt x="3" y="99"/>
                  </a:cubicBezTo>
                  <a:cubicBezTo>
                    <a:pt x="1" y="95"/>
                    <a:pt x="0" y="90"/>
                    <a:pt x="0" y="89"/>
                  </a:cubicBezTo>
                  <a:cubicBezTo>
                    <a:pt x="0" y="88"/>
                    <a:pt x="6" y="85"/>
                    <a:pt x="25" y="80"/>
                  </a:cubicBezTo>
                  <a:cubicBezTo>
                    <a:pt x="32" y="79"/>
                    <a:pt x="32" y="79"/>
                    <a:pt x="32" y="79"/>
                  </a:cubicBezTo>
                  <a:cubicBezTo>
                    <a:pt x="27" y="77"/>
                    <a:pt x="27" y="77"/>
                    <a:pt x="27" y="77"/>
                  </a:cubicBezTo>
                  <a:cubicBezTo>
                    <a:pt x="24" y="77"/>
                    <a:pt x="20" y="76"/>
                    <a:pt x="18" y="76"/>
                  </a:cubicBezTo>
                  <a:cubicBezTo>
                    <a:pt x="13" y="76"/>
                    <a:pt x="9" y="69"/>
                    <a:pt x="10" y="66"/>
                  </a:cubicBezTo>
                  <a:cubicBezTo>
                    <a:pt x="11" y="64"/>
                    <a:pt x="10" y="63"/>
                    <a:pt x="9" y="62"/>
                  </a:cubicBezTo>
                  <a:cubicBezTo>
                    <a:pt x="8" y="62"/>
                    <a:pt x="6" y="60"/>
                    <a:pt x="5" y="57"/>
                  </a:cubicBezTo>
                  <a:cubicBezTo>
                    <a:pt x="2" y="52"/>
                    <a:pt x="3" y="47"/>
                    <a:pt x="9" y="40"/>
                  </a:cubicBezTo>
                  <a:cubicBezTo>
                    <a:pt x="15" y="35"/>
                    <a:pt x="17" y="31"/>
                    <a:pt x="17" y="27"/>
                  </a:cubicBezTo>
                  <a:cubicBezTo>
                    <a:pt x="17" y="20"/>
                    <a:pt x="38" y="8"/>
                    <a:pt x="59" y="4"/>
                  </a:cubicBezTo>
                  <a:cubicBezTo>
                    <a:pt x="67" y="3"/>
                    <a:pt x="76" y="1"/>
                    <a:pt x="79" y="0"/>
                  </a:cubicBezTo>
                  <a:cubicBezTo>
                    <a:pt x="86" y="0"/>
                    <a:pt x="86" y="0"/>
                    <a:pt x="87" y="4"/>
                  </a:cubicBezTo>
                  <a:cubicBezTo>
                    <a:pt x="89" y="9"/>
                    <a:pt x="88" y="17"/>
                    <a:pt x="83" y="25"/>
                  </a:cubicBezTo>
                  <a:cubicBezTo>
                    <a:pt x="82" y="28"/>
                    <a:pt x="81" y="31"/>
                    <a:pt x="81" y="32"/>
                  </a:cubicBezTo>
                  <a:cubicBezTo>
                    <a:pt x="82" y="32"/>
                    <a:pt x="85" y="30"/>
                    <a:pt x="88" y="27"/>
                  </a:cubicBezTo>
                  <a:cubicBezTo>
                    <a:pt x="95" y="22"/>
                    <a:pt x="95" y="22"/>
                    <a:pt x="95" y="22"/>
                  </a:cubicBezTo>
                  <a:cubicBezTo>
                    <a:pt x="104" y="27"/>
                    <a:pt x="104" y="27"/>
                    <a:pt x="104" y="27"/>
                  </a:cubicBezTo>
                  <a:cubicBezTo>
                    <a:pt x="108" y="30"/>
                    <a:pt x="114" y="34"/>
                    <a:pt x="116" y="35"/>
                  </a:cubicBezTo>
                  <a:cubicBezTo>
                    <a:pt x="119" y="38"/>
                    <a:pt x="119" y="38"/>
                    <a:pt x="119" y="38"/>
                  </a:cubicBezTo>
                  <a:cubicBezTo>
                    <a:pt x="116" y="45"/>
                    <a:pt x="116" y="45"/>
                    <a:pt x="116" y="45"/>
                  </a:cubicBezTo>
                  <a:cubicBezTo>
                    <a:pt x="114" y="52"/>
                    <a:pt x="114" y="52"/>
                    <a:pt x="114" y="52"/>
                  </a:cubicBezTo>
                  <a:cubicBezTo>
                    <a:pt x="119" y="50"/>
                    <a:pt x="119" y="50"/>
                    <a:pt x="119" y="50"/>
                  </a:cubicBezTo>
                  <a:cubicBezTo>
                    <a:pt x="123" y="50"/>
                    <a:pt x="126" y="49"/>
                    <a:pt x="126" y="48"/>
                  </a:cubicBezTo>
                  <a:cubicBezTo>
                    <a:pt x="127" y="48"/>
                    <a:pt x="126" y="44"/>
                    <a:pt x="125" y="41"/>
                  </a:cubicBezTo>
                  <a:cubicBezTo>
                    <a:pt x="124" y="38"/>
                    <a:pt x="123" y="35"/>
                    <a:pt x="123" y="35"/>
                  </a:cubicBezTo>
                  <a:cubicBezTo>
                    <a:pt x="129" y="31"/>
                    <a:pt x="132" y="30"/>
                    <a:pt x="132" y="31"/>
                  </a:cubicBezTo>
                  <a:cubicBezTo>
                    <a:pt x="133" y="32"/>
                    <a:pt x="102" y="156"/>
                    <a:pt x="101" y="157"/>
                  </a:cubicBezTo>
                  <a:cubicBezTo>
                    <a:pt x="100" y="158"/>
                    <a:pt x="91" y="156"/>
                    <a:pt x="81" y="15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
            <p:cNvSpPr>
              <a:spLocks/>
            </p:cNvSpPr>
            <p:nvPr/>
          </p:nvSpPr>
          <p:spPr bwMode="auto">
            <a:xfrm>
              <a:off x="2588833" y="96109"/>
              <a:ext cx="702838" cy="687433"/>
            </a:xfrm>
            <a:custGeom>
              <a:avLst/>
              <a:gdLst>
                <a:gd name="T0" fmla="*/ 19 w 154"/>
                <a:gd name="T1" fmla="*/ 149 h 151"/>
                <a:gd name="T2" fmla="*/ 17 w 154"/>
                <a:gd name="T3" fmla="*/ 135 h 151"/>
                <a:gd name="T4" fmla="*/ 8 w 154"/>
                <a:gd name="T5" fmla="*/ 110 h 151"/>
                <a:gd name="T6" fmla="*/ 0 w 154"/>
                <a:gd name="T7" fmla="*/ 95 h 151"/>
                <a:gd name="T8" fmla="*/ 8 w 154"/>
                <a:gd name="T9" fmla="*/ 86 h 151"/>
                <a:gd name="T10" fmla="*/ 20 w 154"/>
                <a:gd name="T11" fmla="*/ 71 h 151"/>
                <a:gd name="T12" fmla="*/ 30 w 154"/>
                <a:gd name="T13" fmla="*/ 56 h 151"/>
                <a:gd name="T14" fmla="*/ 43 w 154"/>
                <a:gd name="T15" fmla="*/ 39 h 151"/>
                <a:gd name="T16" fmla="*/ 54 w 154"/>
                <a:gd name="T17" fmla="*/ 17 h 151"/>
                <a:gd name="T18" fmla="*/ 54 w 154"/>
                <a:gd name="T19" fmla="*/ 7 h 151"/>
                <a:gd name="T20" fmla="*/ 60 w 154"/>
                <a:gd name="T21" fmla="*/ 0 h 151"/>
                <a:gd name="T22" fmla="*/ 67 w 154"/>
                <a:gd name="T23" fmla="*/ 2 h 151"/>
                <a:gd name="T24" fmla="*/ 80 w 154"/>
                <a:gd name="T25" fmla="*/ 5 h 151"/>
                <a:gd name="T26" fmla="*/ 93 w 154"/>
                <a:gd name="T27" fmla="*/ 10 h 151"/>
                <a:gd name="T28" fmla="*/ 100 w 154"/>
                <a:gd name="T29" fmla="*/ 16 h 151"/>
                <a:gd name="T30" fmla="*/ 110 w 154"/>
                <a:gd name="T31" fmla="*/ 28 h 151"/>
                <a:gd name="T32" fmla="*/ 126 w 154"/>
                <a:gd name="T33" fmla="*/ 35 h 151"/>
                <a:gd name="T34" fmla="*/ 145 w 154"/>
                <a:gd name="T35" fmla="*/ 57 h 151"/>
                <a:gd name="T36" fmla="*/ 131 w 154"/>
                <a:gd name="T37" fmla="*/ 91 h 151"/>
                <a:gd name="T38" fmla="*/ 109 w 154"/>
                <a:gd name="T39" fmla="*/ 100 h 151"/>
                <a:gd name="T40" fmla="*/ 104 w 154"/>
                <a:gd name="T41" fmla="*/ 103 h 151"/>
                <a:gd name="T42" fmla="*/ 96 w 154"/>
                <a:gd name="T43" fmla="*/ 108 h 151"/>
                <a:gd name="T44" fmla="*/ 83 w 154"/>
                <a:gd name="T45" fmla="*/ 118 h 151"/>
                <a:gd name="T46" fmla="*/ 69 w 154"/>
                <a:gd name="T47" fmla="*/ 134 h 151"/>
                <a:gd name="T48" fmla="*/ 60 w 154"/>
                <a:gd name="T49" fmla="*/ 146 h 151"/>
                <a:gd name="T50" fmla="*/ 57 w 154"/>
                <a:gd name="T51" fmla="*/ 147 h 151"/>
                <a:gd name="T52" fmla="*/ 45 w 154"/>
                <a:gd name="T53" fmla="*/ 149 h 151"/>
                <a:gd name="T54" fmla="*/ 31 w 154"/>
                <a:gd name="T55" fmla="*/ 151 h 151"/>
                <a:gd name="T56" fmla="*/ 19 w 154"/>
                <a:gd name="T57"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51">
                  <a:moveTo>
                    <a:pt x="19" y="149"/>
                  </a:moveTo>
                  <a:cubicBezTo>
                    <a:pt x="19" y="148"/>
                    <a:pt x="18" y="142"/>
                    <a:pt x="17" y="135"/>
                  </a:cubicBezTo>
                  <a:cubicBezTo>
                    <a:pt x="16" y="124"/>
                    <a:pt x="15" y="122"/>
                    <a:pt x="8" y="110"/>
                  </a:cubicBezTo>
                  <a:cubicBezTo>
                    <a:pt x="4" y="103"/>
                    <a:pt x="0" y="96"/>
                    <a:pt x="0" y="95"/>
                  </a:cubicBezTo>
                  <a:cubicBezTo>
                    <a:pt x="0" y="93"/>
                    <a:pt x="4" y="88"/>
                    <a:pt x="8" y="86"/>
                  </a:cubicBezTo>
                  <a:cubicBezTo>
                    <a:pt x="10" y="84"/>
                    <a:pt x="16" y="78"/>
                    <a:pt x="20" y="71"/>
                  </a:cubicBezTo>
                  <a:cubicBezTo>
                    <a:pt x="24" y="64"/>
                    <a:pt x="29" y="57"/>
                    <a:pt x="30" y="56"/>
                  </a:cubicBezTo>
                  <a:cubicBezTo>
                    <a:pt x="32" y="54"/>
                    <a:pt x="38" y="46"/>
                    <a:pt x="43" y="39"/>
                  </a:cubicBezTo>
                  <a:cubicBezTo>
                    <a:pt x="53" y="26"/>
                    <a:pt x="54" y="25"/>
                    <a:pt x="54" y="17"/>
                  </a:cubicBezTo>
                  <a:cubicBezTo>
                    <a:pt x="54" y="12"/>
                    <a:pt x="54" y="8"/>
                    <a:pt x="54" y="7"/>
                  </a:cubicBezTo>
                  <a:cubicBezTo>
                    <a:pt x="54" y="4"/>
                    <a:pt x="58" y="0"/>
                    <a:pt x="60" y="0"/>
                  </a:cubicBezTo>
                  <a:cubicBezTo>
                    <a:pt x="61" y="1"/>
                    <a:pt x="64" y="1"/>
                    <a:pt x="67" y="2"/>
                  </a:cubicBezTo>
                  <a:cubicBezTo>
                    <a:pt x="70" y="2"/>
                    <a:pt x="75" y="3"/>
                    <a:pt x="80" y="5"/>
                  </a:cubicBezTo>
                  <a:cubicBezTo>
                    <a:pt x="84" y="7"/>
                    <a:pt x="90" y="9"/>
                    <a:pt x="93" y="10"/>
                  </a:cubicBezTo>
                  <a:cubicBezTo>
                    <a:pt x="98" y="11"/>
                    <a:pt x="99" y="12"/>
                    <a:pt x="100" y="16"/>
                  </a:cubicBezTo>
                  <a:cubicBezTo>
                    <a:pt x="101" y="18"/>
                    <a:pt x="105" y="24"/>
                    <a:pt x="110" y="28"/>
                  </a:cubicBezTo>
                  <a:cubicBezTo>
                    <a:pt x="117" y="36"/>
                    <a:pt x="117" y="36"/>
                    <a:pt x="126" y="35"/>
                  </a:cubicBezTo>
                  <a:cubicBezTo>
                    <a:pt x="137" y="35"/>
                    <a:pt x="139" y="37"/>
                    <a:pt x="145" y="57"/>
                  </a:cubicBezTo>
                  <a:cubicBezTo>
                    <a:pt x="154" y="83"/>
                    <a:pt x="153" y="85"/>
                    <a:pt x="131" y="91"/>
                  </a:cubicBezTo>
                  <a:cubicBezTo>
                    <a:pt x="121" y="93"/>
                    <a:pt x="111" y="97"/>
                    <a:pt x="109" y="100"/>
                  </a:cubicBezTo>
                  <a:cubicBezTo>
                    <a:pt x="109" y="101"/>
                    <a:pt x="106" y="102"/>
                    <a:pt x="104" y="103"/>
                  </a:cubicBezTo>
                  <a:cubicBezTo>
                    <a:pt x="102" y="104"/>
                    <a:pt x="98" y="106"/>
                    <a:pt x="96" y="108"/>
                  </a:cubicBezTo>
                  <a:cubicBezTo>
                    <a:pt x="94" y="109"/>
                    <a:pt x="88" y="114"/>
                    <a:pt x="83" y="118"/>
                  </a:cubicBezTo>
                  <a:cubicBezTo>
                    <a:pt x="76" y="123"/>
                    <a:pt x="73" y="127"/>
                    <a:pt x="69" y="134"/>
                  </a:cubicBezTo>
                  <a:cubicBezTo>
                    <a:pt x="66" y="140"/>
                    <a:pt x="62" y="145"/>
                    <a:pt x="60" y="146"/>
                  </a:cubicBezTo>
                  <a:cubicBezTo>
                    <a:pt x="59" y="147"/>
                    <a:pt x="57" y="147"/>
                    <a:pt x="57" y="147"/>
                  </a:cubicBezTo>
                  <a:cubicBezTo>
                    <a:pt x="57" y="146"/>
                    <a:pt x="56" y="147"/>
                    <a:pt x="45" y="149"/>
                  </a:cubicBezTo>
                  <a:cubicBezTo>
                    <a:pt x="43" y="149"/>
                    <a:pt x="37" y="150"/>
                    <a:pt x="31" y="151"/>
                  </a:cubicBezTo>
                  <a:cubicBezTo>
                    <a:pt x="22" y="151"/>
                    <a:pt x="20" y="151"/>
                    <a:pt x="19" y="14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
            <p:cNvSpPr>
              <a:spLocks/>
            </p:cNvSpPr>
            <p:nvPr/>
          </p:nvSpPr>
          <p:spPr bwMode="auto">
            <a:xfrm>
              <a:off x="3272415" y="-150365"/>
              <a:ext cx="406298" cy="477544"/>
            </a:xfrm>
            <a:custGeom>
              <a:avLst/>
              <a:gdLst>
                <a:gd name="T0" fmla="*/ 34 w 89"/>
                <a:gd name="T1" fmla="*/ 97 h 105"/>
                <a:gd name="T2" fmla="*/ 27 w 89"/>
                <a:gd name="T3" fmla="*/ 88 h 105"/>
                <a:gd name="T4" fmla="*/ 41 w 89"/>
                <a:gd name="T5" fmla="*/ 79 h 105"/>
                <a:gd name="T6" fmla="*/ 48 w 89"/>
                <a:gd name="T7" fmla="*/ 71 h 105"/>
                <a:gd name="T8" fmla="*/ 40 w 89"/>
                <a:gd name="T9" fmla="*/ 68 h 105"/>
                <a:gd name="T10" fmla="*/ 34 w 89"/>
                <a:gd name="T11" fmla="*/ 67 h 105"/>
                <a:gd name="T12" fmla="*/ 19 w 89"/>
                <a:gd name="T13" fmla="*/ 69 h 105"/>
                <a:gd name="T14" fmla="*/ 1 w 89"/>
                <a:gd name="T15" fmla="*/ 47 h 105"/>
                <a:gd name="T16" fmla="*/ 7 w 89"/>
                <a:gd name="T17" fmla="*/ 38 h 105"/>
                <a:gd name="T18" fmla="*/ 9 w 89"/>
                <a:gd name="T19" fmla="*/ 37 h 105"/>
                <a:gd name="T20" fmla="*/ 13 w 89"/>
                <a:gd name="T21" fmla="*/ 27 h 105"/>
                <a:gd name="T22" fmla="*/ 17 w 89"/>
                <a:gd name="T23" fmla="*/ 20 h 105"/>
                <a:gd name="T24" fmla="*/ 28 w 89"/>
                <a:gd name="T25" fmla="*/ 7 h 105"/>
                <a:gd name="T26" fmla="*/ 33 w 89"/>
                <a:gd name="T27" fmla="*/ 3 h 105"/>
                <a:gd name="T28" fmla="*/ 42 w 89"/>
                <a:gd name="T29" fmla="*/ 0 h 105"/>
                <a:gd name="T30" fmla="*/ 57 w 89"/>
                <a:gd name="T31" fmla="*/ 11 h 105"/>
                <a:gd name="T32" fmla="*/ 62 w 89"/>
                <a:gd name="T33" fmla="*/ 19 h 105"/>
                <a:gd name="T34" fmla="*/ 73 w 89"/>
                <a:gd name="T35" fmla="*/ 42 h 105"/>
                <a:gd name="T36" fmla="*/ 82 w 89"/>
                <a:gd name="T37" fmla="*/ 55 h 105"/>
                <a:gd name="T38" fmla="*/ 85 w 89"/>
                <a:gd name="T39" fmla="*/ 75 h 105"/>
                <a:gd name="T40" fmla="*/ 78 w 89"/>
                <a:gd name="T41" fmla="*/ 93 h 105"/>
                <a:gd name="T42" fmla="*/ 68 w 89"/>
                <a:gd name="T43" fmla="*/ 99 h 105"/>
                <a:gd name="T44" fmla="*/ 50 w 89"/>
                <a:gd name="T45" fmla="*/ 105 h 105"/>
                <a:gd name="T46" fmla="*/ 40 w 89"/>
                <a:gd name="T47" fmla="*/ 105 h 105"/>
                <a:gd name="T48" fmla="*/ 34 w 89"/>
                <a:gd name="T49"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05">
                  <a:moveTo>
                    <a:pt x="34" y="97"/>
                  </a:moveTo>
                  <a:cubicBezTo>
                    <a:pt x="30" y="93"/>
                    <a:pt x="27" y="89"/>
                    <a:pt x="27" y="88"/>
                  </a:cubicBezTo>
                  <a:cubicBezTo>
                    <a:pt x="27" y="84"/>
                    <a:pt x="33" y="81"/>
                    <a:pt x="41" y="79"/>
                  </a:cubicBezTo>
                  <a:cubicBezTo>
                    <a:pt x="56" y="76"/>
                    <a:pt x="60" y="71"/>
                    <a:pt x="48" y="71"/>
                  </a:cubicBezTo>
                  <a:cubicBezTo>
                    <a:pt x="44" y="71"/>
                    <a:pt x="42" y="71"/>
                    <a:pt x="40" y="68"/>
                  </a:cubicBezTo>
                  <a:cubicBezTo>
                    <a:pt x="37" y="64"/>
                    <a:pt x="37" y="64"/>
                    <a:pt x="34" y="67"/>
                  </a:cubicBezTo>
                  <a:cubicBezTo>
                    <a:pt x="31" y="70"/>
                    <a:pt x="23" y="71"/>
                    <a:pt x="19" y="69"/>
                  </a:cubicBezTo>
                  <a:cubicBezTo>
                    <a:pt x="15" y="66"/>
                    <a:pt x="2" y="51"/>
                    <a:pt x="1" y="47"/>
                  </a:cubicBezTo>
                  <a:cubicBezTo>
                    <a:pt x="0" y="43"/>
                    <a:pt x="3" y="38"/>
                    <a:pt x="7" y="38"/>
                  </a:cubicBezTo>
                  <a:cubicBezTo>
                    <a:pt x="8" y="38"/>
                    <a:pt x="9" y="38"/>
                    <a:pt x="9" y="37"/>
                  </a:cubicBezTo>
                  <a:cubicBezTo>
                    <a:pt x="9" y="33"/>
                    <a:pt x="10" y="30"/>
                    <a:pt x="13" y="27"/>
                  </a:cubicBezTo>
                  <a:cubicBezTo>
                    <a:pt x="15" y="25"/>
                    <a:pt x="17" y="22"/>
                    <a:pt x="17" y="20"/>
                  </a:cubicBezTo>
                  <a:cubicBezTo>
                    <a:pt x="17" y="16"/>
                    <a:pt x="25" y="7"/>
                    <a:pt x="28" y="7"/>
                  </a:cubicBezTo>
                  <a:cubicBezTo>
                    <a:pt x="30" y="7"/>
                    <a:pt x="32" y="5"/>
                    <a:pt x="33" y="3"/>
                  </a:cubicBezTo>
                  <a:cubicBezTo>
                    <a:pt x="35" y="0"/>
                    <a:pt x="37" y="0"/>
                    <a:pt x="42" y="0"/>
                  </a:cubicBezTo>
                  <a:cubicBezTo>
                    <a:pt x="51" y="0"/>
                    <a:pt x="57" y="4"/>
                    <a:pt x="57" y="11"/>
                  </a:cubicBezTo>
                  <a:cubicBezTo>
                    <a:pt x="57" y="15"/>
                    <a:pt x="58" y="16"/>
                    <a:pt x="62" y="19"/>
                  </a:cubicBezTo>
                  <a:cubicBezTo>
                    <a:pt x="69" y="24"/>
                    <a:pt x="73" y="31"/>
                    <a:pt x="73" y="42"/>
                  </a:cubicBezTo>
                  <a:cubicBezTo>
                    <a:pt x="73" y="52"/>
                    <a:pt x="75" y="55"/>
                    <a:pt x="82" y="55"/>
                  </a:cubicBezTo>
                  <a:cubicBezTo>
                    <a:pt x="89" y="55"/>
                    <a:pt x="89" y="56"/>
                    <a:pt x="85" y="75"/>
                  </a:cubicBezTo>
                  <a:cubicBezTo>
                    <a:pt x="81" y="88"/>
                    <a:pt x="80" y="93"/>
                    <a:pt x="78" y="93"/>
                  </a:cubicBezTo>
                  <a:cubicBezTo>
                    <a:pt x="77" y="93"/>
                    <a:pt x="72" y="96"/>
                    <a:pt x="68" y="99"/>
                  </a:cubicBezTo>
                  <a:cubicBezTo>
                    <a:pt x="60" y="104"/>
                    <a:pt x="59" y="105"/>
                    <a:pt x="50" y="105"/>
                  </a:cubicBezTo>
                  <a:cubicBezTo>
                    <a:pt x="40" y="105"/>
                    <a:pt x="40" y="105"/>
                    <a:pt x="40" y="105"/>
                  </a:cubicBezTo>
                  <a:lnTo>
                    <a:pt x="34" y="9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0"/>
            <p:cNvSpPr>
              <a:spLocks/>
            </p:cNvSpPr>
            <p:nvPr/>
          </p:nvSpPr>
          <p:spPr bwMode="auto">
            <a:xfrm>
              <a:off x="3199243" y="-109929"/>
              <a:ext cx="142493" cy="119386"/>
            </a:xfrm>
            <a:custGeom>
              <a:avLst/>
              <a:gdLst>
                <a:gd name="T0" fmla="*/ 6 w 31"/>
                <a:gd name="T1" fmla="*/ 25 h 26"/>
                <a:gd name="T2" fmla="*/ 2 w 31"/>
                <a:gd name="T3" fmla="*/ 19 h 26"/>
                <a:gd name="T4" fmla="*/ 14 w 31"/>
                <a:gd name="T5" fmla="*/ 4 h 26"/>
                <a:gd name="T6" fmla="*/ 28 w 31"/>
                <a:gd name="T7" fmla="*/ 3 h 26"/>
                <a:gd name="T8" fmla="*/ 25 w 31"/>
                <a:gd name="T9" fmla="*/ 13 h 26"/>
                <a:gd name="T10" fmla="*/ 15 w 31"/>
                <a:gd name="T11" fmla="*/ 22 h 26"/>
                <a:gd name="T12" fmla="*/ 9 w 31"/>
                <a:gd name="T13" fmla="*/ 26 h 26"/>
                <a:gd name="T14" fmla="*/ 6 w 31"/>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6" y="25"/>
                  </a:moveTo>
                  <a:cubicBezTo>
                    <a:pt x="5" y="25"/>
                    <a:pt x="3" y="22"/>
                    <a:pt x="2" y="19"/>
                  </a:cubicBezTo>
                  <a:cubicBezTo>
                    <a:pt x="0" y="12"/>
                    <a:pt x="3" y="9"/>
                    <a:pt x="14" y="4"/>
                  </a:cubicBezTo>
                  <a:cubicBezTo>
                    <a:pt x="23" y="0"/>
                    <a:pt x="26" y="0"/>
                    <a:pt x="28" y="3"/>
                  </a:cubicBezTo>
                  <a:cubicBezTo>
                    <a:pt x="31" y="6"/>
                    <a:pt x="30" y="9"/>
                    <a:pt x="25" y="13"/>
                  </a:cubicBezTo>
                  <a:cubicBezTo>
                    <a:pt x="22" y="15"/>
                    <a:pt x="18" y="19"/>
                    <a:pt x="15" y="22"/>
                  </a:cubicBezTo>
                  <a:cubicBezTo>
                    <a:pt x="12" y="24"/>
                    <a:pt x="9" y="26"/>
                    <a:pt x="9" y="26"/>
                  </a:cubicBezTo>
                  <a:cubicBezTo>
                    <a:pt x="9" y="26"/>
                    <a:pt x="7" y="26"/>
                    <a:pt x="6" y="2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1"/>
            <p:cNvSpPr>
              <a:spLocks/>
            </p:cNvSpPr>
            <p:nvPr/>
          </p:nvSpPr>
          <p:spPr bwMode="auto">
            <a:xfrm>
              <a:off x="3045197" y="-387212"/>
              <a:ext cx="460215" cy="304242"/>
            </a:xfrm>
            <a:custGeom>
              <a:avLst/>
              <a:gdLst>
                <a:gd name="T0" fmla="*/ 27 w 101"/>
                <a:gd name="T1" fmla="*/ 62 h 67"/>
                <a:gd name="T2" fmla="*/ 25 w 101"/>
                <a:gd name="T3" fmla="*/ 57 h 67"/>
                <a:gd name="T4" fmla="*/ 17 w 101"/>
                <a:gd name="T5" fmla="*/ 53 h 67"/>
                <a:gd name="T6" fmla="*/ 7 w 101"/>
                <a:gd name="T7" fmla="*/ 38 h 67"/>
                <a:gd name="T8" fmla="*/ 16 w 101"/>
                <a:gd name="T9" fmla="*/ 31 h 67"/>
                <a:gd name="T10" fmla="*/ 29 w 101"/>
                <a:gd name="T11" fmla="*/ 26 h 67"/>
                <a:gd name="T12" fmla="*/ 37 w 101"/>
                <a:gd name="T13" fmla="*/ 23 h 67"/>
                <a:gd name="T14" fmla="*/ 49 w 101"/>
                <a:gd name="T15" fmla="*/ 14 h 67"/>
                <a:gd name="T16" fmla="*/ 75 w 101"/>
                <a:gd name="T17" fmla="*/ 1 h 67"/>
                <a:gd name="T18" fmla="*/ 87 w 101"/>
                <a:gd name="T19" fmla="*/ 1 h 67"/>
                <a:gd name="T20" fmla="*/ 99 w 101"/>
                <a:gd name="T21" fmla="*/ 6 h 67"/>
                <a:gd name="T22" fmla="*/ 92 w 101"/>
                <a:gd name="T23" fmla="*/ 25 h 67"/>
                <a:gd name="T24" fmla="*/ 89 w 101"/>
                <a:gd name="T25" fmla="*/ 33 h 67"/>
                <a:gd name="T26" fmla="*/ 82 w 101"/>
                <a:gd name="T27" fmla="*/ 44 h 67"/>
                <a:gd name="T28" fmla="*/ 74 w 101"/>
                <a:gd name="T29" fmla="*/ 50 h 67"/>
                <a:gd name="T30" fmla="*/ 65 w 101"/>
                <a:gd name="T31" fmla="*/ 53 h 67"/>
                <a:gd name="T32" fmla="*/ 66 w 101"/>
                <a:gd name="T33" fmla="*/ 38 h 67"/>
                <a:gd name="T34" fmla="*/ 68 w 101"/>
                <a:gd name="T35" fmla="*/ 35 h 67"/>
                <a:gd name="T36" fmla="*/ 49 w 101"/>
                <a:gd name="T37" fmla="*/ 51 h 67"/>
                <a:gd name="T38" fmla="*/ 27 w 101"/>
                <a:gd name="T3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7">
                  <a:moveTo>
                    <a:pt x="27" y="62"/>
                  </a:moveTo>
                  <a:cubicBezTo>
                    <a:pt x="26" y="61"/>
                    <a:pt x="25" y="59"/>
                    <a:pt x="25" y="57"/>
                  </a:cubicBezTo>
                  <a:cubicBezTo>
                    <a:pt x="25" y="53"/>
                    <a:pt x="24" y="53"/>
                    <a:pt x="17" y="53"/>
                  </a:cubicBezTo>
                  <a:cubicBezTo>
                    <a:pt x="4" y="53"/>
                    <a:pt x="0" y="47"/>
                    <a:pt x="7" y="38"/>
                  </a:cubicBezTo>
                  <a:cubicBezTo>
                    <a:pt x="9" y="34"/>
                    <a:pt x="11" y="32"/>
                    <a:pt x="16" y="31"/>
                  </a:cubicBezTo>
                  <a:cubicBezTo>
                    <a:pt x="20" y="30"/>
                    <a:pt x="26" y="28"/>
                    <a:pt x="29" y="26"/>
                  </a:cubicBezTo>
                  <a:cubicBezTo>
                    <a:pt x="33" y="24"/>
                    <a:pt x="37" y="22"/>
                    <a:pt x="37" y="23"/>
                  </a:cubicBezTo>
                  <a:cubicBezTo>
                    <a:pt x="38" y="23"/>
                    <a:pt x="43" y="19"/>
                    <a:pt x="49" y="14"/>
                  </a:cubicBezTo>
                  <a:cubicBezTo>
                    <a:pt x="62" y="2"/>
                    <a:pt x="64" y="1"/>
                    <a:pt x="75" y="1"/>
                  </a:cubicBezTo>
                  <a:cubicBezTo>
                    <a:pt x="79" y="1"/>
                    <a:pt x="85" y="1"/>
                    <a:pt x="87" y="1"/>
                  </a:cubicBezTo>
                  <a:cubicBezTo>
                    <a:pt x="91" y="0"/>
                    <a:pt x="98" y="3"/>
                    <a:pt x="99" y="6"/>
                  </a:cubicBezTo>
                  <a:cubicBezTo>
                    <a:pt x="101" y="13"/>
                    <a:pt x="99" y="21"/>
                    <a:pt x="92" y="25"/>
                  </a:cubicBezTo>
                  <a:cubicBezTo>
                    <a:pt x="90" y="26"/>
                    <a:pt x="89" y="29"/>
                    <a:pt x="89" y="33"/>
                  </a:cubicBezTo>
                  <a:cubicBezTo>
                    <a:pt x="88" y="40"/>
                    <a:pt x="88" y="41"/>
                    <a:pt x="82" y="44"/>
                  </a:cubicBezTo>
                  <a:cubicBezTo>
                    <a:pt x="78" y="46"/>
                    <a:pt x="75" y="49"/>
                    <a:pt x="74" y="50"/>
                  </a:cubicBezTo>
                  <a:cubicBezTo>
                    <a:pt x="72" y="54"/>
                    <a:pt x="67" y="55"/>
                    <a:pt x="65" y="53"/>
                  </a:cubicBezTo>
                  <a:cubicBezTo>
                    <a:pt x="62" y="51"/>
                    <a:pt x="62" y="41"/>
                    <a:pt x="66" y="38"/>
                  </a:cubicBezTo>
                  <a:cubicBezTo>
                    <a:pt x="67" y="37"/>
                    <a:pt x="68" y="35"/>
                    <a:pt x="68" y="35"/>
                  </a:cubicBezTo>
                  <a:cubicBezTo>
                    <a:pt x="68" y="33"/>
                    <a:pt x="63" y="37"/>
                    <a:pt x="49" y="51"/>
                  </a:cubicBezTo>
                  <a:cubicBezTo>
                    <a:pt x="36" y="65"/>
                    <a:pt x="32" y="67"/>
                    <a:pt x="27" y="6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2"/>
            <p:cNvSpPr>
              <a:spLocks/>
            </p:cNvSpPr>
            <p:nvPr/>
          </p:nvSpPr>
          <p:spPr bwMode="auto">
            <a:xfrm>
              <a:off x="3551624" y="-470012"/>
              <a:ext cx="240698" cy="206038"/>
            </a:xfrm>
            <a:custGeom>
              <a:avLst/>
              <a:gdLst>
                <a:gd name="T0" fmla="*/ 26 w 53"/>
                <a:gd name="T1" fmla="*/ 42 h 45"/>
                <a:gd name="T2" fmla="*/ 17 w 53"/>
                <a:gd name="T3" fmla="*/ 32 h 45"/>
                <a:gd name="T4" fmla="*/ 14 w 53"/>
                <a:gd name="T5" fmla="*/ 22 h 45"/>
                <a:gd name="T6" fmla="*/ 11 w 53"/>
                <a:gd name="T7" fmla="*/ 19 h 45"/>
                <a:gd name="T8" fmla="*/ 7 w 53"/>
                <a:gd name="T9" fmla="*/ 0 h 45"/>
                <a:gd name="T10" fmla="*/ 14 w 53"/>
                <a:gd name="T11" fmla="*/ 7 h 45"/>
                <a:gd name="T12" fmla="*/ 19 w 53"/>
                <a:gd name="T13" fmla="*/ 8 h 45"/>
                <a:gd name="T14" fmla="*/ 52 w 53"/>
                <a:gd name="T15" fmla="*/ 7 h 45"/>
                <a:gd name="T16" fmla="*/ 52 w 53"/>
                <a:gd name="T17" fmla="*/ 13 h 45"/>
                <a:gd name="T18" fmla="*/ 50 w 53"/>
                <a:gd name="T19" fmla="*/ 22 h 45"/>
                <a:gd name="T20" fmla="*/ 44 w 53"/>
                <a:gd name="T21" fmla="*/ 41 h 45"/>
                <a:gd name="T22" fmla="*/ 26 w 53"/>
                <a:gd name="T2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5">
                  <a:moveTo>
                    <a:pt x="26" y="42"/>
                  </a:moveTo>
                  <a:cubicBezTo>
                    <a:pt x="21" y="40"/>
                    <a:pt x="20" y="38"/>
                    <a:pt x="17" y="32"/>
                  </a:cubicBezTo>
                  <a:cubicBezTo>
                    <a:pt x="16" y="28"/>
                    <a:pt x="14" y="23"/>
                    <a:pt x="14" y="22"/>
                  </a:cubicBezTo>
                  <a:cubicBezTo>
                    <a:pt x="14" y="21"/>
                    <a:pt x="13" y="20"/>
                    <a:pt x="11" y="19"/>
                  </a:cubicBezTo>
                  <a:cubicBezTo>
                    <a:pt x="4" y="14"/>
                    <a:pt x="0" y="0"/>
                    <a:pt x="7" y="0"/>
                  </a:cubicBezTo>
                  <a:cubicBezTo>
                    <a:pt x="10" y="0"/>
                    <a:pt x="14" y="5"/>
                    <a:pt x="14" y="7"/>
                  </a:cubicBezTo>
                  <a:cubicBezTo>
                    <a:pt x="14" y="9"/>
                    <a:pt x="15" y="9"/>
                    <a:pt x="19" y="8"/>
                  </a:cubicBezTo>
                  <a:cubicBezTo>
                    <a:pt x="25" y="7"/>
                    <a:pt x="49" y="6"/>
                    <a:pt x="52" y="7"/>
                  </a:cubicBezTo>
                  <a:cubicBezTo>
                    <a:pt x="53" y="7"/>
                    <a:pt x="53" y="9"/>
                    <a:pt x="52" y="13"/>
                  </a:cubicBezTo>
                  <a:cubicBezTo>
                    <a:pt x="51" y="17"/>
                    <a:pt x="50" y="21"/>
                    <a:pt x="50" y="22"/>
                  </a:cubicBezTo>
                  <a:cubicBezTo>
                    <a:pt x="48" y="33"/>
                    <a:pt x="46" y="39"/>
                    <a:pt x="44" y="41"/>
                  </a:cubicBezTo>
                  <a:cubicBezTo>
                    <a:pt x="40" y="44"/>
                    <a:pt x="33" y="45"/>
                    <a:pt x="26" y="4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3"/>
            <p:cNvSpPr>
              <a:spLocks/>
            </p:cNvSpPr>
            <p:nvPr/>
          </p:nvSpPr>
          <p:spPr bwMode="auto">
            <a:xfrm>
              <a:off x="3672936" y="-570142"/>
              <a:ext cx="152122" cy="109759"/>
            </a:xfrm>
            <a:custGeom>
              <a:avLst/>
              <a:gdLst>
                <a:gd name="T0" fmla="*/ 24 w 33"/>
                <a:gd name="T1" fmla="*/ 23 h 24"/>
                <a:gd name="T2" fmla="*/ 20 w 33"/>
                <a:gd name="T3" fmla="*/ 20 h 24"/>
                <a:gd name="T4" fmla="*/ 13 w 33"/>
                <a:gd name="T5" fmla="*/ 15 h 24"/>
                <a:gd name="T6" fmla="*/ 7 w 33"/>
                <a:gd name="T7" fmla="*/ 13 h 24"/>
                <a:gd name="T8" fmla="*/ 2 w 33"/>
                <a:gd name="T9" fmla="*/ 13 h 24"/>
                <a:gd name="T10" fmla="*/ 14 w 33"/>
                <a:gd name="T11" fmla="*/ 2 h 24"/>
                <a:gd name="T12" fmla="*/ 18 w 33"/>
                <a:gd name="T13" fmla="*/ 1 h 24"/>
                <a:gd name="T14" fmla="*/ 32 w 33"/>
                <a:gd name="T15" fmla="*/ 1 h 24"/>
                <a:gd name="T16" fmla="*/ 26 w 33"/>
                <a:gd name="T17" fmla="*/ 24 h 24"/>
                <a:gd name="T18" fmla="*/ 24 w 33"/>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4">
                  <a:moveTo>
                    <a:pt x="24" y="23"/>
                  </a:moveTo>
                  <a:cubicBezTo>
                    <a:pt x="24" y="22"/>
                    <a:pt x="22" y="21"/>
                    <a:pt x="20" y="20"/>
                  </a:cubicBezTo>
                  <a:cubicBezTo>
                    <a:pt x="18" y="19"/>
                    <a:pt x="15" y="17"/>
                    <a:pt x="13" y="15"/>
                  </a:cubicBezTo>
                  <a:cubicBezTo>
                    <a:pt x="11" y="13"/>
                    <a:pt x="10" y="13"/>
                    <a:pt x="7" y="13"/>
                  </a:cubicBezTo>
                  <a:cubicBezTo>
                    <a:pt x="5" y="14"/>
                    <a:pt x="3" y="14"/>
                    <a:pt x="2" y="13"/>
                  </a:cubicBezTo>
                  <a:cubicBezTo>
                    <a:pt x="0" y="9"/>
                    <a:pt x="11" y="0"/>
                    <a:pt x="14" y="2"/>
                  </a:cubicBezTo>
                  <a:cubicBezTo>
                    <a:pt x="15" y="3"/>
                    <a:pt x="17" y="2"/>
                    <a:pt x="18" y="1"/>
                  </a:cubicBezTo>
                  <a:cubicBezTo>
                    <a:pt x="19" y="0"/>
                    <a:pt x="30" y="0"/>
                    <a:pt x="32" y="1"/>
                  </a:cubicBezTo>
                  <a:cubicBezTo>
                    <a:pt x="33" y="3"/>
                    <a:pt x="27" y="24"/>
                    <a:pt x="26" y="24"/>
                  </a:cubicBezTo>
                  <a:cubicBezTo>
                    <a:pt x="25" y="24"/>
                    <a:pt x="24" y="23"/>
                    <a:pt x="24" y="2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4"/>
            <p:cNvSpPr>
              <a:spLocks/>
            </p:cNvSpPr>
            <p:nvPr/>
          </p:nvSpPr>
          <p:spPr bwMode="auto">
            <a:xfrm>
              <a:off x="2935438" y="533216"/>
              <a:ext cx="1084103" cy="1047516"/>
            </a:xfrm>
            <a:custGeom>
              <a:avLst/>
              <a:gdLst>
                <a:gd name="T0" fmla="*/ 192 w 238"/>
                <a:gd name="T1" fmla="*/ 228 h 230"/>
                <a:gd name="T2" fmla="*/ 167 w 238"/>
                <a:gd name="T3" fmla="*/ 213 h 230"/>
                <a:gd name="T4" fmla="*/ 158 w 238"/>
                <a:gd name="T5" fmla="*/ 207 h 230"/>
                <a:gd name="T6" fmla="*/ 152 w 238"/>
                <a:gd name="T7" fmla="*/ 203 h 230"/>
                <a:gd name="T8" fmla="*/ 151 w 238"/>
                <a:gd name="T9" fmla="*/ 199 h 230"/>
                <a:gd name="T10" fmla="*/ 144 w 238"/>
                <a:gd name="T11" fmla="*/ 199 h 230"/>
                <a:gd name="T12" fmla="*/ 126 w 238"/>
                <a:gd name="T13" fmla="*/ 208 h 230"/>
                <a:gd name="T14" fmla="*/ 116 w 238"/>
                <a:gd name="T15" fmla="*/ 210 h 230"/>
                <a:gd name="T16" fmla="*/ 83 w 238"/>
                <a:gd name="T17" fmla="*/ 214 h 230"/>
                <a:gd name="T18" fmla="*/ 44 w 238"/>
                <a:gd name="T19" fmla="*/ 208 h 230"/>
                <a:gd name="T20" fmla="*/ 44 w 238"/>
                <a:gd name="T21" fmla="*/ 200 h 230"/>
                <a:gd name="T22" fmla="*/ 42 w 238"/>
                <a:gd name="T23" fmla="*/ 186 h 230"/>
                <a:gd name="T24" fmla="*/ 32 w 238"/>
                <a:gd name="T25" fmla="*/ 172 h 230"/>
                <a:gd name="T26" fmla="*/ 6 w 238"/>
                <a:gd name="T27" fmla="*/ 154 h 230"/>
                <a:gd name="T28" fmla="*/ 6 w 238"/>
                <a:gd name="T29" fmla="*/ 152 h 230"/>
                <a:gd name="T30" fmla="*/ 3 w 238"/>
                <a:gd name="T31" fmla="*/ 139 h 230"/>
                <a:gd name="T32" fmla="*/ 0 w 238"/>
                <a:gd name="T33" fmla="*/ 127 h 230"/>
                <a:gd name="T34" fmla="*/ 62 w 238"/>
                <a:gd name="T35" fmla="*/ 144 h 230"/>
                <a:gd name="T36" fmla="*/ 106 w 238"/>
                <a:gd name="T37" fmla="*/ 157 h 230"/>
                <a:gd name="T38" fmla="*/ 122 w 238"/>
                <a:gd name="T39" fmla="*/ 93 h 230"/>
                <a:gd name="T40" fmla="*/ 139 w 238"/>
                <a:gd name="T41" fmla="*/ 28 h 230"/>
                <a:gd name="T42" fmla="*/ 145 w 238"/>
                <a:gd name="T43" fmla="*/ 40 h 230"/>
                <a:gd name="T44" fmla="*/ 150 w 238"/>
                <a:gd name="T45" fmla="*/ 68 h 230"/>
                <a:gd name="T46" fmla="*/ 156 w 238"/>
                <a:gd name="T47" fmla="*/ 84 h 230"/>
                <a:gd name="T48" fmla="*/ 158 w 238"/>
                <a:gd name="T49" fmla="*/ 70 h 230"/>
                <a:gd name="T50" fmla="*/ 157 w 238"/>
                <a:gd name="T51" fmla="*/ 42 h 230"/>
                <a:gd name="T52" fmla="*/ 156 w 238"/>
                <a:gd name="T53" fmla="*/ 25 h 230"/>
                <a:gd name="T54" fmla="*/ 161 w 238"/>
                <a:gd name="T55" fmla="*/ 20 h 230"/>
                <a:gd name="T56" fmla="*/ 171 w 238"/>
                <a:gd name="T57" fmla="*/ 17 h 230"/>
                <a:gd name="T58" fmla="*/ 180 w 238"/>
                <a:gd name="T59" fmla="*/ 22 h 230"/>
                <a:gd name="T60" fmla="*/ 181 w 238"/>
                <a:gd name="T61" fmla="*/ 22 h 230"/>
                <a:gd name="T62" fmla="*/ 178 w 238"/>
                <a:gd name="T63" fmla="*/ 14 h 230"/>
                <a:gd name="T64" fmla="*/ 189 w 238"/>
                <a:gd name="T65" fmla="*/ 2 h 230"/>
                <a:gd name="T66" fmla="*/ 208 w 238"/>
                <a:gd name="T67" fmla="*/ 10 h 230"/>
                <a:gd name="T68" fmla="*/ 202 w 238"/>
                <a:gd name="T69" fmla="*/ 35 h 230"/>
                <a:gd name="T70" fmla="*/ 194 w 238"/>
                <a:gd name="T71" fmla="*/ 45 h 230"/>
                <a:gd name="T72" fmla="*/ 195 w 238"/>
                <a:gd name="T73" fmla="*/ 63 h 230"/>
                <a:gd name="T74" fmla="*/ 199 w 238"/>
                <a:gd name="T75" fmla="*/ 103 h 230"/>
                <a:gd name="T76" fmla="*/ 198 w 238"/>
                <a:gd name="T77" fmla="*/ 116 h 230"/>
                <a:gd name="T78" fmla="*/ 195 w 238"/>
                <a:gd name="T79" fmla="*/ 128 h 230"/>
                <a:gd name="T80" fmla="*/ 218 w 238"/>
                <a:gd name="T81" fmla="*/ 159 h 230"/>
                <a:gd name="T82" fmla="*/ 235 w 238"/>
                <a:gd name="T83" fmla="*/ 190 h 230"/>
                <a:gd name="T84" fmla="*/ 226 w 238"/>
                <a:gd name="T85" fmla="*/ 193 h 230"/>
                <a:gd name="T86" fmla="*/ 216 w 238"/>
                <a:gd name="T87" fmla="*/ 191 h 230"/>
                <a:gd name="T88" fmla="*/ 213 w 238"/>
                <a:gd name="T89" fmla="*/ 190 h 230"/>
                <a:gd name="T90" fmla="*/ 215 w 238"/>
                <a:gd name="T91" fmla="*/ 202 h 230"/>
                <a:gd name="T92" fmla="*/ 210 w 238"/>
                <a:gd name="T93" fmla="*/ 227 h 230"/>
                <a:gd name="T94" fmla="*/ 192 w 238"/>
                <a:gd name="T95"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30">
                  <a:moveTo>
                    <a:pt x="192" y="228"/>
                  </a:moveTo>
                  <a:cubicBezTo>
                    <a:pt x="185" y="226"/>
                    <a:pt x="175" y="220"/>
                    <a:pt x="167" y="213"/>
                  </a:cubicBezTo>
                  <a:cubicBezTo>
                    <a:pt x="165" y="211"/>
                    <a:pt x="161" y="209"/>
                    <a:pt x="158" y="207"/>
                  </a:cubicBezTo>
                  <a:cubicBezTo>
                    <a:pt x="155" y="206"/>
                    <a:pt x="152" y="204"/>
                    <a:pt x="152" y="203"/>
                  </a:cubicBezTo>
                  <a:cubicBezTo>
                    <a:pt x="151" y="199"/>
                    <a:pt x="151" y="199"/>
                    <a:pt x="151" y="199"/>
                  </a:cubicBezTo>
                  <a:cubicBezTo>
                    <a:pt x="151" y="196"/>
                    <a:pt x="145" y="196"/>
                    <a:pt x="144" y="199"/>
                  </a:cubicBezTo>
                  <a:cubicBezTo>
                    <a:pt x="143" y="204"/>
                    <a:pt x="136" y="207"/>
                    <a:pt x="126" y="208"/>
                  </a:cubicBezTo>
                  <a:cubicBezTo>
                    <a:pt x="121" y="208"/>
                    <a:pt x="117" y="209"/>
                    <a:pt x="116" y="210"/>
                  </a:cubicBezTo>
                  <a:cubicBezTo>
                    <a:pt x="111" y="214"/>
                    <a:pt x="104" y="215"/>
                    <a:pt x="83" y="214"/>
                  </a:cubicBezTo>
                  <a:cubicBezTo>
                    <a:pt x="53" y="213"/>
                    <a:pt x="44" y="211"/>
                    <a:pt x="44" y="208"/>
                  </a:cubicBezTo>
                  <a:cubicBezTo>
                    <a:pt x="44" y="207"/>
                    <a:pt x="44" y="203"/>
                    <a:pt x="44" y="200"/>
                  </a:cubicBezTo>
                  <a:cubicBezTo>
                    <a:pt x="43" y="197"/>
                    <a:pt x="43" y="191"/>
                    <a:pt x="42" y="186"/>
                  </a:cubicBezTo>
                  <a:cubicBezTo>
                    <a:pt x="42" y="177"/>
                    <a:pt x="39" y="173"/>
                    <a:pt x="32" y="172"/>
                  </a:cubicBezTo>
                  <a:cubicBezTo>
                    <a:pt x="23" y="170"/>
                    <a:pt x="6" y="158"/>
                    <a:pt x="6" y="154"/>
                  </a:cubicBezTo>
                  <a:cubicBezTo>
                    <a:pt x="6" y="153"/>
                    <a:pt x="6" y="152"/>
                    <a:pt x="6" y="152"/>
                  </a:cubicBezTo>
                  <a:cubicBezTo>
                    <a:pt x="3" y="139"/>
                    <a:pt x="3" y="139"/>
                    <a:pt x="3" y="139"/>
                  </a:cubicBezTo>
                  <a:cubicBezTo>
                    <a:pt x="2" y="133"/>
                    <a:pt x="1" y="128"/>
                    <a:pt x="0" y="127"/>
                  </a:cubicBezTo>
                  <a:cubicBezTo>
                    <a:pt x="0" y="126"/>
                    <a:pt x="1" y="126"/>
                    <a:pt x="62" y="144"/>
                  </a:cubicBezTo>
                  <a:cubicBezTo>
                    <a:pt x="86" y="151"/>
                    <a:pt x="106" y="157"/>
                    <a:pt x="106" y="157"/>
                  </a:cubicBezTo>
                  <a:cubicBezTo>
                    <a:pt x="106" y="156"/>
                    <a:pt x="114" y="128"/>
                    <a:pt x="122" y="93"/>
                  </a:cubicBezTo>
                  <a:cubicBezTo>
                    <a:pt x="131" y="59"/>
                    <a:pt x="138" y="29"/>
                    <a:pt x="139" y="28"/>
                  </a:cubicBezTo>
                  <a:cubicBezTo>
                    <a:pt x="139" y="27"/>
                    <a:pt x="142" y="32"/>
                    <a:pt x="145" y="40"/>
                  </a:cubicBezTo>
                  <a:cubicBezTo>
                    <a:pt x="151" y="54"/>
                    <a:pt x="151" y="55"/>
                    <a:pt x="150" y="68"/>
                  </a:cubicBezTo>
                  <a:cubicBezTo>
                    <a:pt x="149" y="84"/>
                    <a:pt x="151" y="89"/>
                    <a:pt x="156" y="84"/>
                  </a:cubicBezTo>
                  <a:cubicBezTo>
                    <a:pt x="158" y="81"/>
                    <a:pt x="159" y="79"/>
                    <a:pt x="158" y="70"/>
                  </a:cubicBezTo>
                  <a:cubicBezTo>
                    <a:pt x="158" y="65"/>
                    <a:pt x="157" y="52"/>
                    <a:pt x="157" y="42"/>
                  </a:cubicBezTo>
                  <a:cubicBezTo>
                    <a:pt x="156" y="25"/>
                    <a:pt x="156" y="25"/>
                    <a:pt x="156" y="25"/>
                  </a:cubicBezTo>
                  <a:cubicBezTo>
                    <a:pt x="161" y="20"/>
                    <a:pt x="161" y="20"/>
                    <a:pt x="161" y="20"/>
                  </a:cubicBezTo>
                  <a:cubicBezTo>
                    <a:pt x="165" y="16"/>
                    <a:pt x="166" y="16"/>
                    <a:pt x="171" y="17"/>
                  </a:cubicBezTo>
                  <a:cubicBezTo>
                    <a:pt x="174" y="18"/>
                    <a:pt x="178" y="20"/>
                    <a:pt x="180" y="22"/>
                  </a:cubicBezTo>
                  <a:cubicBezTo>
                    <a:pt x="183" y="26"/>
                    <a:pt x="183" y="26"/>
                    <a:pt x="181" y="22"/>
                  </a:cubicBezTo>
                  <a:cubicBezTo>
                    <a:pt x="180" y="20"/>
                    <a:pt x="178" y="17"/>
                    <a:pt x="178" y="14"/>
                  </a:cubicBezTo>
                  <a:cubicBezTo>
                    <a:pt x="176" y="8"/>
                    <a:pt x="180" y="3"/>
                    <a:pt x="189" y="2"/>
                  </a:cubicBezTo>
                  <a:cubicBezTo>
                    <a:pt x="196" y="0"/>
                    <a:pt x="202" y="3"/>
                    <a:pt x="208" y="10"/>
                  </a:cubicBezTo>
                  <a:cubicBezTo>
                    <a:pt x="213" y="17"/>
                    <a:pt x="212" y="23"/>
                    <a:pt x="202" y="35"/>
                  </a:cubicBezTo>
                  <a:cubicBezTo>
                    <a:pt x="194" y="45"/>
                    <a:pt x="194" y="45"/>
                    <a:pt x="194" y="45"/>
                  </a:cubicBezTo>
                  <a:cubicBezTo>
                    <a:pt x="195" y="63"/>
                    <a:pt x="195" y="63"/>
                    <a:pt x="195" y="63"/>
                  </a:cubicBezTo>
                  <a:cubicBezTo>
                    <a:pt x="195" y="83"/>
                    <a:pt x="196" y="94"/>
                    <a:pt x="199" y="103"/>
                  </a:cubicBezTo>
                  <a:cubicBezTo>
                    <a:pt x="201" y="108"/>
                    <a:pt x="201" y="109"/>
                    <a:pt x="198" y="116"/>
                  </a:cubicBezTo>
                  <a:cubicBezTo>
                    <a:pt x="195" y="121"/>
                    <a:pt x="194" y="125"/>
                    <a:pt x="195" y="128"/>
                  </a:cubicBezTo>
                  <a:cubicBezTo>
                    <a:pt x="196" y="136"/>
                    <a:pt x="205" y="148"/>
                    <a:pt x="218" y="159"/>
                  </a:cubicBezTo>
                  <a:cubicBezTo>
                    <a:pt x="233" y="171"/>
                    <a:pt x="238" y="181"/>
                    <a:pt x="235" y="190"/>
                  </a:cubicBezTo>
                  <a:cubicBezTo>
                    <a:pt x="234" y="194"/>
                    <a:pt x="234" y="194"/>
                    <a:pt x="226" y="193"/>
                  </a:cubicBezTo>
                  <a:cubicBezTo>
                    <a:pt x="221" y="192"/>
                    <a:pt x="217" y="192"/>
                    <a:pt x="216" y="191"/>
                  </a:cubicBezTo>
                  <a:cubicBezTo>
                    <a:pt x="216" y="190"/>
                    <a:pt x="214" y="190"/>
                    <a:pt x="213" y="190"/>
                  </a:cubicBezTo>
                  <a:cubicBezTo>
                    <a:pt x="210" y="190"/>
                    <a:pt x="210" y="194"/>
                    <a:pt x="215" y="202"/>
                  </a:cubicBezTo>
                  <a:cubicBezTo>
                    <a:pt x="223" y="214"/>
                    <a:pt x="221" y="221"/>
                    <a:pt x="210" y="227"/>
                  </a:cubicBezTo>
                  <a:cubicBezTo>
                    <a:pt x="204" y="229"/>
                    <a:pt x="200" y="230"/>
                    <a:pt x="192" y="22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7"/>
            <p:cNvSpPr>
              <a:spLocks/>
            </p:cNvSpPr>
            <p:nvPr/>
          </p:nvSpPr>
          <p:spPr bwMode="auto">
            <a:xfrm>
              <a:off x="5529197" y="2774592"/>
              <a:ext cx="107833" cy="154047"/>
            </a:xfrm>
            <a:custGeom>
              <a:avLst/>
              <a:gdLst>
                <a:gd name="T0" fmla="*/ 8 w 24"/>
                <a:gd name="T1" fmla="*/ 31 h 34"/>
                <a:gd name="T2" fmla="*/ 8 w 24"/>
                <a:gd name="T3" fmla="*/ 4 h 34"/>
                <a:gd name="T4" fmla="*/ 19 w 24"/>
                <a:gd name="T5" fmla="*/ 4 h 34"/>
                <a:gd name="T6" fmla="*/ 16 w 24"/>
                <a:gd name="T7" fmla="*/ 30 h 34"/>
                <a:gd name="T8" fmla="*/ 8 w 24"/>
                <a:gd name="T9" fmla="*/ 31 h 34"/>
              </a:gdLst>
              <a:ahLst/>
              <a:cxnLst>
                <a:cxn ang="0">
                  <a:pos x="T0" y="T1"/>
                </a:cxn>
                <a:cxn ang="0">
                  <a:pos x="T2" y="T3"/>
                </a:cxn>
                <a:cxn ang="0">
                  <a:pos x="T4" y="T5"/>
                </a:cxn>
                <a:cxn ang="0">
                  <a:pos x="T6" y="T7"/>
                </a:cxn>
                <a:cxn ang="0">
                  <a:pos x="T8" y="T9"/>
                </a:cxn>
              </a:cxnLst>
              <a:rect l="0" t="0" r="r" b="b"/>
              <a:pathLst>
                <a:path w="24" h="34">
                  <a:moveTo>
                    <a:pt x="8" y="31"/>
                  </a:moveTo>
                  <a:cubicBezTo>
                    <a:pt x="0" y="26"/>
                    <a:pt x="0" y="12"/>
                    <a:pt x="8" y="4"/>
                  </a:cubicBezTo>
                  <a:cubicBezTo>
                    <a:pt x="11" y="0"/>
                    <a:pt x="15" y="0"/>
                    <a:pt x="19" y="4"/>
                  </a:cubicBezTo>
                  <a:cubicBezTo>
                    <a:pt x="24" y="8"/>
                    <a:pt x="22" y="25"/>
                    <a:pt x="16" y="30"/>
                  </a:cubicBezTo>
                  <a:cubicBezTo>
                    <a:pt x="12" y="34"/>
                    <a:pt x="12" y="34"/>
                    <a:pt x="8" y="3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8"/>
            <p:cNvSpPr>
              <a:spLocks/>
            </p:cNvSpPr>
            <p:nvPr/>
          </p:nvSpPr>
          <p:spPr bwMode="auto">
            <a:xfrm>
              <a:off x="5213401" y="2711049"/>
              <a:ext cx="182931" cy="146344"/>
            </a:xfrm>
            <a:custGeom>
              <a:avLst/>
              <a:gdLst>
                <a:gd name="T0" fmla="*/ 3 w 40"/>
                <a:gd name="T1" fmla="*/ 29 h 32"/>
                <a:gd name="T2" fmla="*/ 11 w 40"/>
                <a:gd name="T3" fmla="*/ 4 h 32"/>
                <a:gd name="T4" fmla="*/ 30 w 40"/>
                <a:gd name="T5" fmla="*/ 0 h 32"/>
                <a:gd name="T6" fmla="*/ 39 w 40"/>
                <a:gd name="T7" fmla="*/ 4 h 32"/>
                <a:gd name="T8" fmla="*/ 36 w 40"/>
                <a:gd name="T9" fmla="*/ 16 h 32"/>
                <a:gd name="T10" fmla="*/ 12 w 40"/>
                <a:gd name="T11" fmla="*/ 31 h 32"/>
                <a:gd name="T12" fmla="*/ 3 w 40"/>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3" y="29"/>
                  </a:moveTo>
                  <a:cubicBezTo>
                    <a:pt x="0" y="23"/>
                    <a:pt x="5" y="9"/>
                    <a:pt x="11" y="4"/>
                  </a:cubicBezTo>
                  <a:cubicBezTo>
                    <a:pt x="17" y="0"/>
                    <a:pt x="19" y="0"/>
                    <a:pt x="30" y="0"/>
                  </a:cubicBezTo>
                  <a:cubicBezTo>
                    <a:pt x="36" y="0"/>
                    <a:pt x="37" y="1"/>
                    <a:pt x="39" y="4"/>
                  </a:cubicBezTo>
                  <a:cubicBezTo>
                    <a:pt x="40" y="8"/>
                    <a:pt x="40" y="9"/>
                    <a:pt x="36" y="16"/>
                  </a:cubicBezTo>
                  <a:cubicBezTo>
                    <a:pt x="30" y="25"/>
                    <a:pt x="22" y="30"/>
                    <a:pt x="12" y="31"/>
                  </a:cubicBezTo>
                  <a:cubicBezTo>
                    <a:pt x="6" y="32"/>
                    <a:pt x="5" y="31"/>
                    <a:pt x="3" y="2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9"/>
            <p:cNvSpPr>
              <a:spLocks/>
            </p:cNvSpPr>
            <p:nvPr/>
          </p:nvSpPr>
          <p:spPr bwMode="auto">
            <a:xfrm>
              <a:off x="4936117" y="2177662"/>
              <a:ext cx="573823" cy="523758"/>
            </a:xfrm>
            <a:custGeom>
              <a:avLst/>
              <a:gdLst>
                <a:gd name="T0" fmla="*/ 33 w 126"/>
                <a:gd name="T1" fmla="*/ 115 h 115"/>
                <a:gd name="T2" fmla="*/ 30 w 126"/>
                <a:gd name="T3" fmla="*/ 108 h 115"/>
                <a:gd name="T4" fmla="*/ 28 w 126"/>
                <a:gd name="T5" fmla="*/ 99 h 115"/>
                <a:gd name="T6" fmla="*/ 19 w 126"/>
                <a:gd name="T7" fmla="*/ 97 h 115"/>
                <a:gd name="T8" fmla="*/ 9 w 126"/>
                <a:gd name="T9" fmla="*/ 83 h 115"/>
                <a:gd name="T10" fmla="*/ 15 w 126"/>
                <a:gd name="T11" fmla="*/ 67 h 115"/>
                <a:gd name="T12" fmla="*/ 20 w 126"/>
                <a:gd name="T13" fmla="*/ 9 h 115"/>
                <a:gd name="T14" fmla="*/ 27 w 126"/>
                <a:gd name="T15" fmla="*/ 0 h 115"/>
                <a:gd name="T16" fmla="*/ 35 w 126"/>
                <a:gd name="T17" fmla="*/ 4 h 115"/>
                <a:gd name="T18" fmla="*/ 41 w 126"/>
                <a:gd name="T19" fmla="*/ 14 h 115"/>
                <a:gd name="T20" fmla="*/ 48 w 126"/>
                <a:gd name="T21" fmla="*/ 20 h 115"/>
                <a:gd name="T22" fmla="*/ 64 w 126"/>
                <a:gd name="T23" fmla="*/ 28 h 115"/>
                <a:gd name="T24" fmla="*/ 85 w 126"/>
                <a:gd name="T25" fmla="*/ 43 h 115"/>
                <a:gd name="T26" fmla="*/ 94 w 126"/>
                <a:gd name="T27" fmla="*/ 51 h 115"/>
                <a:gd name="T28" fmla="*/ 97 w 126"/>
                <a:gd name="T29" fmla="*/ 59 h 115"/>
                <a:gd name="T30" fmla="*/ 101 w 126"/>
                <a:gd name="T31" fmla="*/ 67 h 115"/>
                <a:gd name="T32" fmla="*/ 108 w 126"/>
                <a:gd name="T33" fmla="*/ 68 h 115"/>
                <a:gd name="T34" fmla="*/ 121 w 126"/>
                <a:gd name="T35" fmla="*/ 71 h 115"/>
                <a:gd name="T36" fmla="*/ 126 w 126"/>
                <a:gd name="T37" fmla="*/ 80 h 115"/>
                <a:gd name="T38" fmla="*/ 118 w 126"/>
                <a:gd name="T39" fmla="*/ 93 h 115"/>
                <a:gd name="T40" fmla="*/ 107 w 126"/>
                <a:gd name="T41" fmla="*/ 93 h 115"/>
                <a:gd name="T42" fmla="*/ 95 w 126"/>
                <a:gd name="T43" fmla="*/ 91 h 115"/>
                <a:gd name="T44" fmla="*/ 87 w 126"/>
                <a:gd name="T45" fmla="*/ 88 h 115"/>
                <a:gd name="T46" fmla="*/ 84 w 126"/>
                <a:gd name="T47" fmla="*/ 83 h 115"/>
                <a:gd name="T48" fmla="*/ 69 w 126"/>
                <a:gd name="T49" fmla="*/ 75 h 115"/>
                <a:gd name="T50" fmla="*/ 67 w 126"/>
                <a:gd name="T51" fmla="*/ 80 h 115"/>
                <a:gd name="T52" fmla="*/ 60 w 126"/>
                <a:gd name="T53" fmla="*/ 95 h 115"/>
                <a:gd name="T54" fmla="*/ 53 w 126"/>
                <a:gd name="T55" fmla="*/ 103 h 115"/>
                <a:gd name="T56" fmla="*/ 42 w 126"/>
                <a:gd name="T57" fmla="*/ 115 h 115"/>
                <a:gd name="T58" fmla="*/ 33 w 126"/>
                <a:gd name="T5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15">
                  <a:moveTo>
                    <a:pt x="33" y="115"/>
                  </a:moveTo>
                  <a:cubicBezTo>
                    <a:pt x="31" y="114"/>
                    <a:pt x="30" y="113"/>
                    <a:pt x="30" y="108"/>
                  </a:cubicBezTo>
                  <a:cubicBezTo>
                    <a:pt x="30" y="104"/>
                    <a:pt x="29" y="100"/>
                    <a:pt x="28" y="99"/>
                  </a:cubicBezTo>
                  <a:cubicBezTo>
                    <a:pt x="28" y="98"/>
                    <a:pt x="23" y="97"/>
                    <a:pt x="19" y="97"/>
                  </a:cubicBezTo>
                  <a:cubicBezTo>
                    <a:pt x="2" y="97"/>
                    <a:pt x="0" y="93"/>
                    <a:pt x="9" y="83"/>
                  </a:cubicBezTo>
                  <a:cubicBezTo>
                    <a:pt x="14" y="78"/>
                    <a:pt x="15" y="75"/>
                    <a:pt x="15" y="67"/>
                  </a:cubicBezTo>
                  <a:cubicBezTo>
                    <a:pt x="14" y="39"/>
                    <a:pt x="15" y="30"/>
                    <a:pt x="20" y="9"/>
                  </a:cubicBezTo>
                  <a:cubicBezTo>
                    <a:pt x="22" y="2"/>
                    <a:pt x="23" y="1"/>
                    <a:pt x="27" y="0"/>
                  </a:cubicBezTo>
                  <a:cubicBezTo>
                    <a:pt x="32" y="0"/>
                    <a:pt x="33" y="0"/>
                    <a:pt x="35" y="4"/>
                  </a:cubicBezTo>
                  <a:cubicBezTo>
                    <a:pt x="37" y="6"/>
                    <a:pt x="40" y="10"/>
                    <a:pt x="41" y="14"/>
                  </a:cubicBezTo>
                  <a:cubicBezTo>
                    <a:pt x="43" y="19"/>
                    <a:pt x="44" y="20"/>
                    <a:pt x="48" y="20"/>
                  </a:cubicBezTo>
                  <a:cubicBezTo>
                    <a:pt x="51" y="20"/>
                    <a:pt x="56" y="23"/>
                    <a:pt x="64" y="28"/>
                  </a:cubicBezTo>
                  <a:cubicBezTo>
                    <a:pt x="71" y="33"/>
                    <a:pt x="80" y="39"/>
                    <a:pt x="85" y="43"/>
                  </a:cubicBezTo>
                  <a:cubicBezTo>
                    <a:pt x="90" y="46"/>
                    <a:pt x="94" y="50"/>
                    <a:pt x="94" y="51"/>
                  </a:cubicBezTo>
                  <a:cubicBezTo>
                    <a:pt x="94" y="52"/>
                    <a:pt x="95" y="55"/>
                    <a:pt x="97" y="59"/>
                  </a:cubicBezTo>
                  <a:cubicBezTo>
                    <a:pt x="99" y="62"/>
                    <a:pt x="101" y="65"/>
                    <a:pt x="101" y="67"/>
                  </a:cubicBezTo>
                  <a:cubicBezTo>
                    <a:pt x="101" y="69"/>
                    <a:pt x="102" y="69"/>
                    <a:pt x="108" y="68"/>
                  </a:cubicBezTo>
                  <a:cubicBezTo>
                    <a:pt x="115" y="68"/>
                    <a:pt x="116" y="68"/>
                    <a:pt x="121" y="71"/>
                  </a:cubicBezTo>
                  <a:cubicBezTo>
                    <a:pt x="126" y="75"/>
                    <a:pt x="126" y="76"/>
                    <a:pt x="126" y="80"/>
                  </a:cubicBezTo>
                  <a:cubicBezTo>
                    <a:pt x="125" y="88"/>
                    <a:pt x="124" y="89"/>
                    <a:pt x="118" y="93"/>
                  </a:cubicBezTo>
                  <a:cubicBezTo>
                    <a:pt x="113" y="96"/>
                    <a:pt x="113" y="96"/>
                    <a:pt x="107" y="93"/>
                  </a:cubicBezTo>
                  <a:cubicBezTo>
                    <a:pt x="103" y="91"/>
                    <a:pt x="98" y="90"/>
                    <a:pt x="95" y="91"/>
                  </a:cubicBezTo>
                  <a:cubicBezTo>
                    <a:pt x="91" y="91"/>
                    <a:pt x="89" y="91"/>
                    <a:pt x="87" y="88"/>
                  </a:cubicBezTo>
                  <a:cubicBezTo>
                    <a:pt x="85" y="86"/>
                    <a:pt x="84" y="84"/>
                    <a:pt x="84" y="83"/>
                  </a:cubicBezTo>
                  <a:cubicBezTo>
                    <a:pt x="85" y="79"/>
                    <a:pt x="72" y="72"/>
                    <a:pt x="69" y="75"/>
                  </a:cubicBezTo>
                  <a:cubicBezTo>
                    <a:pt x="68" y="76"/>
                    <a:pt x="67" y="78"/>
                    <a:pt x="67" y="80"/>
                  </a:cubicBezTo>
                  <a:cubicBezTo>
                    <a:pt x="67" y="85"/>
                    <a:pt x="64" y="91"/>
                    <a:pt x="60" y="95"/>
                  </a:cubicBezTo>
                  <a:cubicBezTo>
                    <a:pt x="58" y="97"/>
                    <a:pt x="55" y="100"/>
                    <a:pt x="53" y="103"/>
                  </a:cubicBezTo>
                  <a:cubicBezTo>
                    <a:pt x="49" y="109"/>
                    <a:pt x="43" y="114"/>
                    <a:pt x="42" y="115"/>
                  </a:cubicBezTo>
                  <a:cubicBezTo>
                    <a:pt x="38" y="115"/>
                    <a:pt x="35" y="115"/>
                    <a:pt x="33" y="11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0"/>
            <p:cNvSpPr>
              <a:spLocks/>
            </p:cNvSpPr>
            <p:nvPr/>
          </p:nvSpPr>
          <p:spPr bwMode="auto">
            <a:xfrm>
              <a:off x="4092713" y="1420909"/>
              <a:ext cx="250326" cy="273433"/>
            </a:xfrm>
            <a:custGeom>
              <a:avLst/>
              <a:gdLst>
                <a:gd name="T0" fmla="*/ 32 w 55"/>
                <a:gd name="T1" fmla="*/ 58 h 60"/>
                <a:gd name="T2" fmla="*/ 15 w 55"/>
                <a:gd name="T3" fmla="*/ 47 h 60"/>
                <a:gd name="T4" fmla="*/ 9 w 55"/>
                <a:gd name="T5" fmla="*/ 43 h 60"/>
                <a:gd name="T6" fmla="*/ 0 w 55"/>
                <a:gd name="T7" fmla="*/ 34 h 60"/>
                <a:gd name="T8" fmla="*/ 25 w 55"/>
                <a:gd name="T9" fmla="*/ 0 h 60"/>
                <a:gd name="T10" fmla="*/ 45 w 55"/>
                <a:gd name="T11" fmla="*/ 22 h 60"/>
                <a:gd name="T12" fmla="*/ 55 w 55"/>
                <a:gd name="T13" fmla="*/ 49 h 60"/>
                <a:gd name="T14" fmla="*/ 50 w 55"/>
                <a:gd name="T15" fmla="*/ 56 h 60"/>
                <a:gd name="T16" fmla="*/ 32 w 55"/>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0">
                  <a:moveTo>
                    <a:pt x="32" y="58"/>
                  </a:moveTo>
                  <a:cubicBezTo>
                    <a:pt x="27" y="56"/>
                    <a:pt x="21" y="52"/>
                    <a:pt x="15" y="47"/>
                  </a:cubicBezTo>
                  <a:cubicBezTo>
                    <a:pt x="12" y="44"/>
                    <a:pt x="10" y="43"/>
                    <a:pt x="9" y="43"/>
                  </a:cubicBezTo>
                  <a:cubicBezTo>
                    <a:pt x="7" y="43"/>
                    <a:pt x="0" y="37"/>
                    <a:pt x="0" y="34"/>
                  </a:cubicBezTo>
                  <a:cubicBezTo>
                    <a:pt x="0" y="30"/>
                    <a:pt x="22" y="0"/>
                    <a:pt x="25" y="0"/>
                  </a:cubicBezTo>
                  <a:cubicBezTo>
                    <a:pt x="29" y="0"/>
                    <a:pt x="42" y="14"/>
                    <a:pt x="45" y="22"/>
                  </a:cubicBezTo>
                  <a:cubicBezTo>
                    <a:pt x="51" y="33"/>
                    <a:pt x="55" y="44"/>
                    <a:pt x="55" y="49"/>
                  </a:cubicBezTo>
                  <a:cubicBezTo>
                    <a:pt x="55" y="52"/>
                    <a:pt x="54" y="53"/>
                    <a:pt x="50" y="56"/>
                  </a:cubicBezTo>
                  <a:cubicBezTo>
                    <a:pt x="44" y="60"/>
                    <a:pt x="39" y="60"/>
                    <a:pt x="32" y="5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1"/>
            <p:cNvSpPr>
              <a:spLocks/>
            </p:cNvSpPr>
            <p:nvPr/>
          </p:nvSpPr>
          <p:spPr bwMode="auto">
            <a:xfrm>
              <a:off x="4712750" y="583281"/>
              <a:ext cx="2087330" cy="2077703"/>
            </a:xfrm>
            <a:custGeom>
              <a:avLst/>
              <a:gdLst>
                <a:gd name="T0" fmla="*/ 379 w 458"/>
                <a:gd name="T1" fmla="*/ 451 h 456"/>
                <a:gd name="T2" fmla="*/ 333 w 458"/>
                <a:gd name="T3" fmla="*/ 433 h 456"/>
                <a:gd name="T4" fmla="*/ 323 w 458"/>
                <a:gd name="T5" fmla="*/ 412 h 456"/>
                <a:gd name="T6" fmla="*/ 297 w 458"/>
                <a:gd name="T7" fmla="*/ 396 h 456"/>
                <a:gd name="T8" fmla="*/ 259 w 458"/>
                <a:gd name="T9" fmla="*/ 391 h 456"/>
                <a:gd name="T10" fmla="*/ 229 w 458"/>
                <a:gd name="T11" fmla="*/ 402 h 456"/>
                <a:gd name="T12" fmla="*/ 211 w 458"/>
                <a:gd name="T13" fmla="*/ 361 h 456"/>
                <a:gd name="T14" fmla="*/ 254 w 458"/>
                <a:gd name="T15" fmla="*/ 349 h 456"/>
                <a:gd name="T16" fmla="*/ 270 w 458"/>
                <a:gd name="T17" fmla="*/ 330 h 456"/>
                <a:gd name="T18" fmla="*/ 262 w 458"/>
                <a:gd name="T19" fmla="*/ 306 h 456"/>
                <a:gd name="T20" fmla="*/ 276 w 458"/>
                <a:gd name="T21" fmla="*/ 264 h 456"/>
                <a:gd name="T22" fmla="*/ 242 w 458"/>
                <a:gd name="T23" fmla="*/ 218 h 456"/>
                <a:gd name="T24" fmla="*/ 222 w 458"/>
                <a:gd name="T25" fmla="*/ 208 h 456"/>
                <a:gd name="T26" fmla="*/ 211 w 458"/>
                <a:gd name="T27" fmla="*/ 201 h 456"/>
                <a:gd name="T28" fmla="*/ 194 w 458"/>
                <a:gd name="T29" fmla="*/ 192 h 456"/>
                <a:gd name="T30" fmla="*/ 173 w 458"/>
                <a:gd name="T31" fmla="*/ 163 h 456"/>
                <a:gd name="T32" fmla="*/ 157 w 458"/>
                <a:gd name="T33" fmla="*/ 173 h 456"/>
                <a:gd name="T34" fmla="*/ 112 w 458"/>
                <a:gd name="T35" fmla="*/ 178 h 456"/>
                <a:gd name="T36" fmla="*/ 51 w 458"/>
                <a:gd name="T37" fmla="*/ 168 h 456"/>
                <a:gd name="T38" fmla="*/ 7 w 458"/>
                <a:gd name="T39" fmla="*/ 138 h 456"/>
                <a:gd name="T40" fmla="*/ 30 w 458"/>
                <a:gd name="T41" fmla="*/ 131 h 456"/>
                <a:gd name="T42" fmla="*/ 1 w 458"/>
                <a:gd name="T43" fmla="*/ 100 h 456"/>
                <a:gd name="T44" fmla="*/ 68 w 458"/>
                <a:gd name="T45" fmla="*/ 11 h 456"/>
                <a:gd name="T46" fmla="*/ 55 w 458"/>
                <a:gd name="T47" fmla="*/ 40 h 456"/>
                <a:gd name="T48" fmla="*/ 56 w 458"/>
                <a:gd name="T49" fmla="*/ 85 h 456"/>
                <a:gd name="T50" fmla="*/ 64 w 458"/>
                <a:gd name="T51" fmla="*/ 70 h 456"/>
                <a:gd name="T52" fmla="*/ 65 w 458"/>
                <a:gd name="T53" fmla="*/ 39 h 456"/>
                <a:gd name="T54" fmla="*/ 86 w 458"/>
                <a:gd name="T55" fmla="*/ 10 h 456"/>
                <a:gd name="T56" fmla="*/ 132 w 458"/>
                <a:gd name="T57" fmla="*/ 50 h 456"/>
                <a:gd name="T58" fmla="*/ 153 w 458"/>
                <a:gd name="T59" fmla="*/ 55 h 456"/>
                <a:gd name="T60" fmla="*/ 192 w 458"/>
                <a:gd name="T61" fmla="*/ 46 h 456"/>
                <a:gd name="T62" fmla="*/ 216 w 458"/>
                <a:gd name="T63" fmla="*/ 70 h 456"/>
                <a:gd name="T64" fmla="*/ 236 w 458"/>
                <a:gd name="T65" fmla="*/ 88 h 456"/>
                <a:gd name="T66" fmla="*/ 263 w 458"/>
                <a:gd name="T67" fmla="*/ 90 h 456"/>
                <a:gd name="T68" fmla="*/ 287 w 458"/>
                <a:gd name="T69" fmla="*/ 108 h 456"/>
                <a:gd name="T70" fmla="*/ 307 w 458"/>
                <a:gd name="T71" fmla="*/ 130 h 456"/>
                <a:gd name="T72" fmla="*/ 336 w 458"/>
                <a:gd name="T73" fmla="*/ 144 h 456"/>
                <a:gd name="T74" fmla="*/ 351 w 458"/>
                <a:gd name="T75" fmla="*/ 166 h 456"/>
                <a:gd name="T76" fmla="*/ 332 w 458"/>
                <a:gd name="T77" fmla="*/ 175 h 456"/>
                <a:gd name="T78" fmla="*/ 353 w 458"/>
                <a:gd name="T79" fmla="*/ 205 h 456"/>
                <a:gd name="T80" fmla="*/ 384 w 458"/>
                <a:gd name="T81" fmla="*/ 211 h 456"/>
                <a:gd name="T82" fmla="*/ 413 w 458"/>
                <a:gd name="T83" fmla="*/ 227 h 456"/>
                <a:gd name="T84" fmla="*/ 425 w 458"/>
                <a:gd name="T85" fmla="*/ 238 h 456"/>
                <a:gd name="T86" fmla="*/ 451 w 458"/>
                <a:gd name="T87" fmla="*/ 235 h 456"/>
                <a:gd name="T88" fmla="*/ 452 w 458"/>
                <a:gd name="T89" fmla="*/ 268 h 456"/>
                <a:gd name="T90" fmla="*/ 444 w 458"/>
                <a:gd name="T91" fmla="*/ 296 h 456"/>
                <a:gd name="T92" fmla="*/ 444 w 458"/>
                <a:gd name="T93" fmla="*/ 321 h 456"/>
                <a:gd name="T94" fmla="*/ 410 w 458"/>
                <a:gd name="T95" fmla="*/ 308 h 456"/>
                <a:gd name="T96" fmla="*/ 372 w 458"/>
                <a:gd name="T97" fmla="*/ 283 h 456"/>
                <a:gd name="T98" fmla="*/ 369 w 458"/>
                <a:gd name="T99" fmla="*/ 292 h 456"/>
                <a:gd name="T100" fmla="*/ 368 w 458"/>
                <a:gd name="T101" fmla="*/ 311 h 456"/>
                <a:gd name="T102" fmla="*/ 410 w 458"/>
                <a:gd name="T103" fmla="*/ 337 h 456"/>
                <a:gd name="T104" fmla="*/ 427 w 458"/>
                <a:gd name="T105" fmla="*/ 354 h 456"/>
                <a:gd name="T106" fmla="*/ 450 w 458"/>
                <a:gd name="T107" fmla="*/ 400 h 456"/>
                <a:gd name="T108" fmla="*/ 391 w 458"/>
                <a:gd name="T109" fmla="*/ 398 h 456"/>
                <a:gd name="T110" fmla="*/ 384 w 458"/>
                <a:gd name="T111" fmla="*/ 406 h 456"/>
                <a:gd name="T112" fmla="*/ 439 w 458"/>
                <a:gd name="T113" fmla="*/ 438 h 456"/>
                <a:gd name="T114" fmla="*/ 430 w 458"/>
                <a:gd name="T115"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8" h="456">
                  <a:moveTo>
                    <a:pt x="421" y="455"/>
                  </a:moveTo>
                  <a:cubicBezTo>
                    <a:pt x="421" y="455"/>
                    <a:pt x="412" y="454"/>
                    <a:pt x="402" y="454"/>
                  </a:cubicBezTo>
                  <a:cubicBezTo>
                    <a:pt x="386" y="453"/>
                    <a:pt x="381" y="452"/>
                    <a:pt x="379" y="451"/>
                  </a:cubicBezTo>
                  <a:cubicBezTo>
                    <a:pt x="377" y="449"/>
                    <a:pt x="374" y="446"/>
                    <a:pt x="372" y="444"/>
                  </a:cubicBezTo>
                  <a:cubicBezTo>
                    <a:pt x="368" y="441"/>
                    <a:pt x="366" y="441"/>
                    <a:pt x="360" y="441"/>
                  </a:cubicBezTo>
                  <a:cubicBezTo>
                    <a:pt x="352" y="441"/>
                    <a:pt x="348" y="440"/>
                    <a:pt x="333" y="433"/>
                  </a:cubicBezTo>
                  <a:cubicBezTo>
                    <a:pt x="324" y="429"/>
                    <a:pt x="323" y="428"/>
                    <a:pt x="321" y="423"/>
                  </a:cubicBezTo>
                  <a:cubicBezTo>
                    <a:pt x="320" y="418"/>
                    <a:pt x="320" y="417"/>
                    <a:pt x="322" y="416"/>
                  </a:cubicBezTo>
                  <a:cubicBezTo>
                    <a:pt x="324" y="415"/>
                    <a:pt x="325" y="412"/>
                    <a:pt x="323" y="412"/>
                  </a:cubicBezTo>
                  <a:cubicBezTo>
                    <a:pt x="322" y="412"/>
                    <a:pt x="318" y="410"/>
                    <a:pt x="314" y="407"/>
                  </a:cubicBezTo>
                  <a:cubicBezTo>
                    <a:pt x="310" y="405"/>
                    <a:pt x="305" y="402"/>
                    <a:pt x="303" y="401"/>
                  </a:cubicBezTo>
                  <a:cubicBezTo>
                    <a:pt x="300" y="401"/>
                    <a:pt x="298" y="399"/>
                    <a:pt x="297" y="396"/>
                  </a:cubicBezTo>
                  <a:cubicBezTo>
                    <a:pt x="293" y="390"/>
                    <a:pt x="286" y="386"/>
                    <a:pt x="278" y="385"/>
                  </a:cubicBezTo>
                  <a:cubicBezTo>
                    <a:pt x="272" y="385"/>
                    <a:pt x="271" y="385"/>
                    <a:pt x="268" y="388"/>
                  </a:cubicBezTo>
                  <a:cubicBezTo>
                    <a:pt x="266" y="390"/>
                    <a:pt x="263" y="391"/>
                    <a:pt x="259" y="391"/>
                  </a:cubicBezTo>
                  <a:cubicBezTo>
                    <a:pt x="253" y="391"/>
                    <a:pt x="252" y="392"/>
                    <a:pt x="246" y="396"/>
                  </a:cubicBezTo>
                  <a:cubicBezTo>
                    <a:pt x="240" y="402"/>
                    <a:pt x="240" y="402"/>
                    <a:pt x="240" y="402"/>
                  </a:cubicBezTo>
                  <a:cubicBezTo>
                    <a:pt x="229" y="402"/>
                    <a:pt x="229" y="402"/>
                    <a:pt x="229" y="402"/>
                  </a:cubicBezTo>
                  <a:cubicBezTo>
                    <a:pt x="209" y="402"/>
                    <a:pt x="205" y="399"/>
                    <a:pt x="203" y="381"/>
                  </a:cubicBezTo>
                  <a:cubicBezTo>
                    <a:pt x="202" y="375"/>
                    <a:pt x="203" y="374"/>
                    <a:pt x="206" y="370"/>
                  </a:cubicBezTo>
                  <a:cubicBezTo>
                    <a:pt x="210" y="367"/>
                    <a:pt x="211" y="365"/>
                    <a:pt x="211" y="361"/>
                  </a:cubicBezTo>
                  <a:cubicBezTo>
                    <a:pt x="211" y="357"/>
                    <a:pt x="212" y="355"/>
                    <a:pt x="213" y="354"/>
                  </a:cubicBezTo>
                  <a:cubicBezTo>
                    <a:pt x="215" y="354"/>
                    <a:pt x="223" y="353"/>
                    <a:pt x="233" y="353"/>
                  </a:cubicBezTo>
                  <a:cubicBezTo>
                    <a:pt x="248" y="353"/>
                    <a:pt x="250" y="352"/>
                    <a:pt x="254" y="349"/>
                  </a:cubicBezTo>
                  <a:cubicBezTo>
                    <a:pt x="260" y="344"/>
                    <a:pt x="267" y="341"/>
                    <a:pt x="270" y="341"/>
                  </a:cubicBezTo>
                  <a:cubicBezTo>
                    <a:pt x="273" y="341"/>
                    <a:pt x="273" y="341"/>
                    <a:pt x="273" y="338"/>
                  </a:cubicBezTo>
                  <a:cubicBezTo>
                    <a:pt x="271" y="334"/>
                    <a:pt x="271" y="331"/>
                    <a:pt x="270" y="330"/>
                  </a:cubicBezTo>
                  <a:cubicBezTo>
                    <a:pt x="270" y="329"/>
                    <a:pt x="268" y="327"/>
                    <a:pt x="264" y="325"/>
                  </a:cubicBezTo>
                  <a:cubicBezTo>
                    <a:pt x="259" y="321"/>
                    <a:pt x="259" y="321"/>
                    <a:pt x="259" y="316"/>
                  </a:cubicBezTo>
                  <a:cubicBezTo>
                    <a:pt x="260" y="313"/>
                    <a:pt x="261" y="309"/>
                    <a:pt x="262" y="306"/>
                  </a:cubicBezTo>
                  <a:cubicBezTo>
                    <a:pt x="263" y="304"/>
                    <a:pt x="268" y="296"/>
                    <a:pt x="272" y="288"/>
                  </a:cubicBezTo>
                  <a:cubicBezTo>
                    <a:pt x="279" y="274"/>
                    <a:pt x="279" y="274"/>
                    <a:pt x="279" y="274"/>
                  </a:cubicBezTo>
                  <a:cubicBezTo>
                    <a:pt x="276" y="264"/>
                    <a:pt x="276" y="264"/>
                    <a:pt x="276" y="264"/>
                  </a:cubicBezTo>
                  <a:cubicBezTo>
                    <a:pt x="273" y="254"/>
                    <a:pt x="265" y="241"/>
                    <a:pt x="258" y="235"/>
                  </a:cubicBezTo>
                  <a:cubicBezTo>
                    <a:pt x="257" y="234"/>
                    <a:pt x="254" y="231"/>
                    <a:pt x="252" y="228"/>
                  </a:cubicBezTo>
                  <a:cubicBezTo>
                    <a:pt x="250" y="225"/>
                    <a:pt x="246" y="221"/>
                    <a:pt x="242" y="218"/>
                  </a:cubicBezTo>
                  <a:cubicBezTo>
                    <a:pt x="236" y="215"/>
                    <a:pt x="235" y="214"/>
                    <a:pt x="234" y="210"/>
                  </a:cubicBezTo>
                  <a:cubicBezTo>
                    <a:pt x="233" y="205"/>
                    <a:pt x="232" y="205"/>
                    <a:pt x="228" y="205"/>
                  </a:cubicBezTo>
                  <a:cubicBezTo>
                    <a:pt x="226" y="205"/>
                    <a:pt x="223" y="207"/>
                    <a:pt x="222" y="208"/>
                  </a:cubicBezTo>
                  <a:cubicBezTo>
                    <a:pt x="221" y="209"/>
                    <a:pt x="217" y="211"/>
                    <a:pt x="214" y="212"/>
                  </a:cubicBezTo>
                  <a:cubicBezTo>
                    <a:pt x="209" y="215"/>
                    <a:pt x="208" y="215"/>
                    <a:pt x="207" y="213"/>
                  </a:cubicBezTo>
                  <a:cubicBezTo>
                    <a:pt x="204" y="210"/>
                    <a:pt x="206" y="205"/>
                    <a:pt x="211" y="201"/>
                  </a:cubicBezTo>
                  <a:cubicBezTo>
                    <a:pt x="216" y="197"/>
                    <a:pt x="216" y="197"/>
                    <a:pt x="213" y="195"/>
                  </a:cubicBezTo>
                  <a:cubicBezTo>
                    <a:pt x="209" y="192"/>
                    <a:pt x="207" y="192"/>
                    <a:pt x="202" y="195"/>
                  </a:cubicBezTo>
                  <a:cubicBezTo>
                    <a:pt x="197" y="198"/>
                    <a:pt x="194" y="197"/>
                    <a:pt x="194" y="192"/>
                  </a:cubicBezTo>
                  <a:cubicBezTo>
                    <a:pt x="194" y="189"/>
                    <a:pt x="195" y="187"/>
                    <a:pt x="197" y="186"/>
                  </a:cubicBezTo>
                  <a:cubicBezTo>
                    <a:pt x="199" y="185"/>
                    <a:pt x="199" y="184"/>
                    <a:pt x="193" y="178"/>
                  </a:cubicBezTo>
                  <a:cubicBezTo>
                    <a:pt x="181" y="167"/>
                    <a:pt x="175" y="162"/>
                    <a:pt x="173" y="163"/>
                  </a:cubicBezTo>
                  <a:cubicBezTo>
                    <a:pt x="172" y="163"/>
                    <a:pt x="171" y="165"/>
                    <a:pt x="171" y="168"/>
                  </a:cubicBezTo>
                  <a:cubicBezTo>
                    <a:pt x="171" y="173"/>
                    <a:pt x="171" y="173"/>
                    <a:pt x="171" y="173"/>
                  </a:cubicBezTo>
                  <a:cubicBezTo>
                    <a:pt x="157" y="173"/>
                    <a:pt x="157" y="173"/>
                    <a:pt x="157" y="173"/>
                  </a:cubicBezTo>
                  <a:cubicBezTo>
                    <a:pt x="149" y="173"/>
                    <a:pt x="138" y="173"/>
                    <a:pt x="133" y="173"/>
                  </a:cubicBezTo>
                  <a:cubicBezTo>
                    <a:pt x="125" y="173"/>
                    <a:pt x="123" y="174"/>
                    <a:pt x="124" y="175"/>
                  </a:cubicBezTo>
                  <a:cubicBezTo>
                    <a:pt x="124" y="177"/>
                    <a:pt x="122" y="178"/>
                    <a:pt x="112" y="178"/>
                  </a:cubicBezTo>
                  <a:cubicBezTo>
                    <a:pt x="105" y="178"/>
                    <a:pt x="93" y="177"/>
                    <a:pt x="85" y="176"/>
                  </a:cubicBezTo>
                  <a:cubicBezTo>
                    <a:pt x="76" y="176"/>
                    <a:pt x="68" y="176"/>
                    <a:pt x="65" y="177"/>
                  </a:cubicBezTo>
                  <a:cubicBezTo>
                    <a:pt x="59" y="179"/>
                    <a:pt x="54" y="176"/>
                    <a:pt x="51" y="168"/>
                  </a:cubicBezTo>
                  <a:cubicBezTo>
                    <a:pt x="50" y="164"/>
                    <a:pt x="49" y="164"/>
                    <a:pt x="46" y="164"/>
                  </a:cubicBezTo>
                  <a:cubicBezTo>
                    <a:pt x="29" y="165"/>
                    <a:pt x="28" y="165"/>
                    <a:pt x="24" y="162"/>
                  </a:cubicBezTo>
                  <a:cubicBezTo>
                    <a:pt x="15" y="155"/>
                    <a:pt x="7" y="144"/>
                    <a:pt x="7" y="138"/>
                  </a:cubicBezTo>
                  <a:cubicBezTo>
                    <a:pt x="7" y="136"/>
                    <a:pt x="8" y="135"/>
                    <a:pt x="14" y="134"/>
                  </a:cubicBezTo>
                  <a:cubicBezTo>
                    <a:pt x="17" y="134"/>
                    <a:pt x="23" y="133"/>
                    <a:pt x="26" y="133"/>
                  </a:cubicBezTo>
                  <a:cubicBezTo>
                    <a:pt x="31" y="133"/>
                    <a:pt x="31" y="133"/>
                    <a:pt x="30" y="131"/>
                  </a:cubicBezTo>
                  <a:cubicBezTo>
                    <a:pt x="26" y="128"/>
                    <a:pt x="19" y="126"/>
                    <a:pt x="12" y="126"/>
                  </a:cubicBezTo>
                  <a:cubicBezTo>
                    <a:pt x="7" y="126"/>
                    <a:pt x="6" y="125"/>
                    <a:pt x="5" y="124"/>
                  </a:cubicBezTo>
                  <a:cubicBezTo>
                    <a:pt x="2" y="118"/>
                    <a:pt x="0" y="106"/>
                    <a:pt x="1" y="100"/>
                  </a:cubicBezTo>
                  <a:cubicBezTo>
                    <a:pt x="2" y="70"/>
                    <a:pt x="3" y="67"/>
                    <a:pt x="9" y="49"/>
                  </a:cubicBezTo>
                  <a:cubicBezTo>
                    <a:pt x="18" y="24"/>
                    <a:pt x="24" y="12"/>
                    <a:pt x="32" y="7"/>
                  </a:cubicBezTo>
                  <a:cubicBezTo>
                    <a:pt x="45" y="0"/>
                    <a:pt x="66" y="2"/>
                    <a:pt x="68" y="11"/>
                  </a:cubicBezTo>
                  <a:cubicBezTo>
                    <a:pt x="69" y="14"/>
                    <a:pt x="68" y="16"/>
                    <a:pt x="64" y="20"/>
                  </a:cubicBezTo>
                  <a:cubicBezTo>
                    <a:pt x="62" y="23"/>
                    <a:pt x="59" y="28"/>
                    <a:pt x="58" y="31"/>
                  </a:cubicBezTo>
                  <a:cubicBezTo>
                    <a:pt x="58" y="34"/>
                    <a:pt x="57" y="38"/>
                    <a:pt x="55" y="40"/>
                  </a:cubicBezTo>
                  <a:cubicBezTo>
                    <a:pt x="53" y="43"/>
                    <a:pt x="49" y="58"/>
                    <a:pt x="50" y="60"/>
                  </a:cubicBezTo>
                  <a:cubicBezTo>
                    <a:pt x="51" y="61"/>
                    <a:pt x="51" y="66"/>
                    <a:pt x="52" y="72"/>
                  </a:cubicBezTo>
                  <a:cubicBezTo>
                    <a:pt x="52" y="83"/>
                    <a:pt x="53" y="85"/>
                    <a:pt x="56" y="85"/>
                  </a:cubicBezTo>
                  <a:cubicBezTo>
                    <a:pt x="58" y="85"/>
                    <a:pt x="59" y="84"/>
                    <a:pt x="60" y="81"/>
                  </a:cubicBezTo>
                  <a:cubicBezTo>
                    <a:pt x="61" y="79"/>
                    <a:pt x="62" y="76"/>
                    <a:pt x="63" y="75"/>
                  </a:cubicBezTo>
                  <a:cubicBezTo>
                    <a:pt x="65" y="73"/>
                    <a:pt x="65" y="72"/>
                    <a:pt x="64" y="70"/>
                  </a:cubicBezTo>
                  <a:cubicBezTo>
                    <a:pt x="60" y="65"/>
                    <a:pt x="59" y="60"/>
                    <a:pt x="59" y="53"/>
                  </a:cubicBezTo>
                  <a:cubicBezTo>
                    <a:pt x="59" y="48"/>
                    <a:pt x="59" y="46"/>
                    <a:pt x="62" y="44"/>
                  </a:cubicBezTo>
                  <a:cubicBezTo>
                    <a:pt x="63" y="43"/>
                    <a:pt x="65" y="41"/>
                    <a:pt x="65" y="39"/>
                  </a:cubicBezTo>
                  <a:cubicBezTo>
                    <a:pt x="66" y="38"/>
                    <a:pt x="67" y="37"/>
                    <a:pt x="68" y="37"/>
                  </a:cubicBezTo>
                  <a:cubicBezTo>
                    <a:pt x="69" y="37"/>
                    <a:pt x="69" y="36"/>
                    <a:pt x="69" y="34"/>
                  </a:cubicBezTo>
                  <a:cubicBezTo>
                    <a:pt x="69" y="29"/>
                    <a:pt x="80" y="14"/>
                    <a:pt x="86" y="10"/>
                  </a:cubicBezTo>
                  <a:cubicBezTo>
                    <a:pt x="92" y="7"/>
                    <a:pt x="106" y="4"/>
                    <a:pt x="110" y="6"/>
                  </a:cubicBezTo>
                  <a:cubicBezTo>
                    <a:pt x="112" y="7"/>
                    <a:pt x="115" y="11"/>
                    <a:pt x="123" y="26"/>
                  </a:cubicBezTo>
                  <a:cubicBezTo>
                    <a:pt x="129" y="36"/>
                    <a:pt x="133" y="47"/>
                    <a:pt x="132" y="50"/>
                  </a:cubicBezTo>
                  <a:cubicBezTo>
                    <a:pt x="131" y="54"/>
                    <a:pt x="136" y="61"/>
                    <a:pt x="141" y="61"/>
                  </a:cubicBezTo>
                  <a:cubicBezTo>
                    <a:pt x="142" y="61"/>
                    <a:pt x="146" y="60"/>
                    <a:pt x="149" y="60"/>
                  </a:cubicBezTo>
                  <a:cubicBezTo>
                    <a:pt x="153" y="58"/>
                    <a:pt x="154" y="58"/>
                    <a:pt x="153" y="55"/>
                  </a:cubicBezTo>
                  <a:cubicBezTo>
                    <a:pt x="152" y="50"/>
                    <a:pt x="160" y="43"/>
                    <a:pt x="171" y="41"/>
                  </a:cubicBezTo>
                  <a:cubicBezTo>
                    <a:pt x="179" y="40"/>
                    <a:pt x="180" y="40"/>
                    <a:pt x="184" y="43"/>
                  </a:cubicBezTo>
                  <a:cubicBezTo>
                    <a:pt x="187" y="44"/>
                    <a:pt x="190" y="45"/>
                    <a:pt x="192" y="46"/>
                  </a:cubicBezTo>
                  <a:cubicBezTo>
                    <a:pt x="197" y="46"/>
                    <a:pt x="203" y="51"/>
                    <a:pt x="204" y="55"/>
                  </a:cubicBezTo>
                  <a:cubicBezTo>
                    <a:pt x="206" y="60"/>
                    <a:pt x="209" y="64"/>
                    <a:pt x="212" y="64"/>
                  </a:cubicBezTo>
                  <a:cubicBezTo>
                    <a:pt x="214" y="64"/>
                    <a:pt x="215" y="65"/>
                    <a:pt x="216" y="70"/>
                  </a:cubicBezTo>
                  <a:cubicBezTo>
                    <a:pt x="216" y="73"/>
                    <a:pt x="217" y="75"/>
                    <a:pt x="218" y="75"/>
                  </a:cubicBezTo>
                  <a:cubicBezTo>
                    <a:pt x="219" y="75"/>
                    <a:pt x="223" y="79"/>
                    <a:pt x="227" y="83"/>
                  </a:cubicBezTo>
                  <a:cubicBezTo>
                    <a:pt x="234" y="89"/>
                    <a:pt x="235" y="90"/>
                    <a:pt x="236" y="88"/>
                  </a:cubicBezTo>
                  <a:cubicBezTo>
                    <a:pt x="236" y="87"/>
                    <a:pt x="237" y="84"/>
                    <a:pt x="239" y="81"/>
                  </a:cubicBezTo>
                  <a:cubicBezTo>
                    <a:pt x="241" y="76"/>
                    <a:pt x="242" y="76"/>
                    <a:pt x="254" y="80"/>
                  </a:cubicBezTo>
                  <a:cubicBezTo>
                    <a:pt x="260" y="82"/>
                    <a:pt x="261" y="84"/>
                    <a:pt x="263" y="90"/>
                  </a:cubicBezTo>
                  <a:cubicBezTo>
                    <a:pt x="265" y="94"/>
                    <a:pt x="268" y="97"/>
                    <a:pt x="270" y="99"/>
                  </a:cubicBezTo>
                  <a:cubicBezTo>
                    <a:pt x="273" y="100"/>
                    <a:pt x="275" y="103"/>
                    <a:pt x="276" y="104"/>
                  </a:cubicBezTo>
                  <a:cubicBezTo>
                    <a:pt x="279" y="110"/>
                    <a:pt x="282" y="111"/>
                    <a:pt x="287" y="108"/>
                  </a:cubicBezTo>
                  <a:cubicBezTo>
                    <a:pt x="291" y="104"/>
                    <a:pt x="294" y="105"/>
                    <a:pt x="303" y="111"/>
                  </a:cubicBezTo>
                  <a:cubicBezTo>
                    <a:pt x="308" y="114"/>
                    <a:pt x="309" y="116"/>
                    <a:pt x="308" y="119"/>
                  </a:cubicBezTo>
                  <a:cubicBezTo>
                    <a:pt x="305" y="129"/>
                    <a:pt x="305" y="131"/>
                    <a:pt x="307" y="130"/>
                  </a:cubicBezTo>
                  <a:cubicBezTo>
                    <a:pt x="308" y="130"/>
                    <a:pt x="310" y="128"/>
                    <a:pt x="312" y="126"/>
                  </a:cubicBezTo>
                  <a:cubicBezTo>
                    <a:pt x="315" y="120"/>
                    <a:pt x="320" y="121"/>
                    <a:pt x="327" y="128"/>
                  </a:cubicBezTo>
                  <a:cubicBezTo>
                    <a:pt x="333" y="135"/>
                    <a:pt x="336" y="140"/>
                    <a:pt x="336" y="144"/>
                  </a:cubicBezTo>
                  <a:cubicBezTo>
                    <a:pt x="337" y="152"/>
                    <a:pt x="337" y="153"/>
                    <a:pt x="342" y="155"/>
                  </a:cubicBezTo>
                  <a:cubicBezTo>
                    <a:pt x="344" y="156"/>
                    <a:pt x="348" y="159"/>
                    <a:pt x="349" y="161"/>
                  </a:cubicBezTo>
                  <a:cubicBezTo>
                    <a:pt x="351" y="166"/>
                    <a:pt x="351" y="166"/>
                    <a:pt x="351" y="166"/>
                  </a:cubicBezTo>
                  <a:cubicBezTo>
                    <a:pt x="345" y="169"/>
                    <a:pt x="345" y="169"/>
                    <a:pt x="345" y="169"/>
                  </a:cubicBezTo>
                  <a:cubicBezTo>
                    <a:pt x="339" y="173"/>
                    <a:pt x="338" y="173"/>
                    <a:pt x="335" y="172"/>
                  </a:cubicBezTo>
                  <a:cubicBezTo>
                    <a:pt x="330" y="170"/>
                    <a:pt x="329" y="171"/>
                    <a:pt x="332" y="175"/>
                  </a:cubicBezTo>
                  <a:cubicBezTo>
                    <a:pt x="334" y="178"/>
                    <a:pt x="334" y="184"/>
                    <a:pt x="332" y="190"/>
                  </a:cubicBezTo>
                  <a:cubicBezTo>
                    <a:pt x="331" y="193"/>
                    <a:pt x="335" y="197"/>
                    <a:pt x="342" y="200"/>
                  </a:cubicBezTo>
                  <a:cubicBezTo>
                    <a:pt x="345" y="200"/>
                    <a:pt x="350" y="203"/>
                    <a:pt x="353" y="205"/>
                  </a:cubicBezTo>
                  <a:cubicBezTo>
                    <a:pt x="356" y="207"/>
                    <a:pt x="361" y="209"/>
                    <a:pt x="364" y="209"/>
                  </a:cubicBezTo>
                  <a:cubicBezTo>
                    <a:pt x="367" y="209"/>
                    <a:pt x="370" y="210"/>
                    <a:pt x="372" y="211"/>
                  </a:cubicBezTo>
                  <a:cubicBezTo>
                    <a:pt x="374" y="211"/>
                    <a:pt x="380" y="212"/>
                    <a:pt x="384" y="211"/>
                  </a:cubicBezTo>
                  <a:cubicBezTo>
                    <a:pt x="392" y="211"/>
                    <a:pt x="392" y="211"/>
                    <a:pt x="392" y="211"/>
                  </a:cubicBezTo>
                  <a:cubicBezTo>
                    <a:pt x="400" y="219"/>
                    <a:pt x="400" y="219"/>
                    <a:pt x="400" y="219"/>
                  </a:cubicBezTo>
                  <a:cubicBezTo>
                    <a:pt x="406" y="226"/>
                    <a:pt x="408" y="227"/>
                    <a:pt x="413" y="227"/>
                  </a:cubicBezTo>
                  <a:cubicBezTo>
                    <a:pt x="416" y="227"/>
                    <a:pt x="420" y="227"/>
                    <a:pt x="421" y="227"/>
                  </a:cubicBezTo>
                  <a:cubicBezTo>
                    <a:pt x="422" y="227"/>
                    <a:pt x="423" y="229"/>
                    <a:pt x="423" y="232"/>
                  </a:cubicBezTo>
                  <a:cubicBezTo>
                    <a:pt x="424" y="235"/>
                    <a:pt x="425" y="237"/>
                    <a:pt x="425" y="238"/>
                  </a:cubicBezTo>
                  <a:cubicBezTo>
                    <a:pt x="426" y="238"/>
                    <a:pt x="431" y="237"/>
                    <a:pt x="436" y="235"/>
                  </a:cubicBezTo>
                  <a:cubicBezTo>
                    <a:pt x="446" y="232"/>
                    <a:pt x="446" y="232"/>
                    <a:pt x="446" y="232"/>
                  </a:cubicBezTo>
                  <a:cubicBezTo>
                    <a:pt x="451" y="235"/>
                    <a:pt x="451" y="235"/>
                    <a:pt x="451" y="235"/>
                  </a:cubicBezTo>
                  <a:cubicBezTo>
                    <a:pt x="456" y="238"/>
                    <a:pt x="457" y="238"/>
                    <a:pt x="457" y="245"/>
                  </a:cubicBezTo>
                  <a:cubicBezTo>
                    <a:pt x="458" y="254"/>
                    <a:pt x="457" y="258"/>
                    <a:pt x="453" y="262"/>
                  </a:cubicBezTo>
                  <a:cubicBezTo>
                    <a:pt x="450" y="265"/>
                    <a:pt x="450" y="265"/>
                    <a:pt x="452" y="268"/>
                  </a:cubicBezTo>
                  <a:cubicBezTo>
                    <a:pt x="454" y="270"/>
                    <a:pt x="455" y="271"/>
                    <a:pt x="453" y="274"/>
                  </a:cubicBezTo>
                  <a:cubicBezTo>
                    <a:pt x="452" y="276"/>
                    <a:pt x="452" y="280"/>
                    <a:pt x="453" y="282"/>
                  </a:cubicBezTo>
                  <a:cubicBezTo>
                    <a:pt x="454" y="289"/>
                    <a:pt x="449" y="296"/>
                    <a:pt x="444" y="296"/>
                  </a:cubicBezTo>
                  <a:cubicBezTo>
                    <a:pt x="441" y="296"/>
                    <a:pt x="440" y="296"/>
                    <a:pt x="441" y="299"/>
                  </a:cubicBezTo>
                  <a:cubicBezTo>
                    <a:pt x="443" y="304"/>
                    <a:pt x="447" y="313"/>
                    <a:pt x="449" y="314"/>
                  </a:cubicBezTo>
                  <a:cubicBezTo>
                    <a:pt x="452" y="316"/>
                    <a:pt x="450" y="318"/>
                    <a:pt x="444" y="321"/>
                  </a:cubicBezTo>
                  <a:cubicBezTo>
                    <a:pt x="439" y="324"/>
                    <a:pt x="438" y="324"/>
                    <a:pt x="434" y="321"/>
                  </a:cubicBezTo>
                  <a:cubicBezTo>
                    <a:pt x="431" y="320"/>
                    <a:pt x="425" y="318"/>
                    <a:pt x="422" y="317"/>
                  </a:cubicBezTo>
                  <a:cubicBezTo>
                    <a:pt x="416" y="315"/>
                    <a:pt x="414" y="314"/>
                    <a:pt x="410" y="308"/>
                  </a:cubicBezTo>
                  <a:cubicBezTo>
                    <a:pt x="404" y="300"/>
                    <a:pt x="395" y="290"/>
                    <a:pt x="391" y="290"/>
                  </a:cubicBezTo>
                  <a:cubicBezTo>
                    <a:pt x="390" y="290"/>
                    <a:pt x="389" y="290"/>
                    <a:pt x="388" y="289"/>
                  </a:cubicBezTo>
                  <a:cubicBezTo>
                    <a:pt x="382" y="283"/>
                    <a:pt x="372" y="279"/>
                    <a:pt x="372" y="283"/>
                  </a:cubicBezTo>
                  <a:cubicBezTo>
                    <a:pt x="372" y="284"/>
                    <a:pt x="371" y="285"/>
                    <a:pt x="369" y="286"/>
                  </a:cubicBezTo>
                  <a:cubicBezTo>
                    <a:pt x="365" y="288"/>
                    <a:pt x="365" y="288"/>
                    <a:pt x="365" y="288"/>
                  </a:cubicBezTo>
                  <a:cubicBezTo>
                    <a:pt x="369" y="292"/>
                    <a:pt x="369" y="292"/>
                    <a:pt x="369" y="292"/>
                  </a:cubicBezTo>
                  <a:cubicBezTo>
                    <a:pt x="373" y="296"/>
                    <a:pt x="373" y="303"/>
                    <a:pt x="369" y="305"/>
                  </a:cubicBezTo>
                  <a:cubicBezTo>
                    <a:pt x="366" y="306"/>
                    <a:pt x="366" y="307"/>
                    <a:pt x="367" y="309"/>
                  </a:cubicBezTo>
                  <a:cubicBezTo>
                    <a:pt x="367" y="311"/>
                    <a:pt x="368" y="312"/>
                    <a:pt x="368" y="311"/>
                  </a:cubicBezTo>
                  <a:cubicBezTo>
                    <a:pt x="368" y="309"/>
                    <a:pt x="378" y="314"/>
                    <a:pt x="380" y="317"/>
                  </a:cubicBezTo>
                  <a:cubicBezTo>
                    <a:pt x="381" y="318"/>
                    <a:pt x="385" y="322"/>
                    <a:pt x="388" y="326"/>
                  </a:cubicBezTo>
                  <a:cubicBezTo>
                    <a:pt x="393" y="332"/>
                    <a:pt x="395" y="333"/>
                    <a:pt x="410" y="337"/>
                  </a:cubicBezTo>
                  <a:cubicBezTo>
                    <a:pt x="414" y="338"/>
                    <a:pt x="416" y="339"/>
                    <a:pt x="417" y="342"/>
                  </a:cubicBezTo>
                  <a:cubicBezTo>
                    <a:pt x="417" y="344"/>
                    <a:pt x="419" y="346"/>
                    <a:pt x="420" y="347"/>
                  </a:cubicBezTo>
                  <a:cubicBezTo>
                    <a:pt x="422" y="348"/>
                    <a:pt x="425" y="351"/>
                    <a:pt x="427" y="354"/>
                  </a:cubicBezTo>
                  <a:cubicBezTo>
                    <a:pt x="429" y="357"/>
                    <a:pt x="435" y="364"/>
                    <a:pt x="440" y="370"/>
                  </a:cubicBezTo>
                  <a:cubicBezTo>
                    <a:pt x="450" y="380"/>
                    <a:pt x="450" y="380"/>
                    <a:pt x="450" y="380"/>
                  </a:cubicBezTo>
                  <a:cubicBezTo>
                    <a:pt x="450" y="400"/>
                    <a:pt x="450" y="400"/>
                    <a:pt x="450" y="400"/>
                  </a:cubicBezTo>
                  <a:cubicBezTo>
                    <a:pt x="450" y="410"/>
                    <a:pt x="449" y="420"/>
                    <a:pt x="449" y="420"/>
                  </a:cubicBezTo>
                  <a:cubicBezTo>
                    <a:pt x="447" y="421"/>
                    <a:pt x="421" y="413"/>
                    <a:pt x="408" y="407"/>
                  </a:cubicBezTo>
                  <a:cubicBezTo>
                    <a:pt x="401" y="404"/>
                    <a:pt x="394" y="400"/>
                    <a:pt x="391" y="398"/>
                  </a:cubicBezTo>
                  <a:cubicBezTo>
                    <a:pt x="387" y="394"/>
                    <a:pt x="383" y="394"/>
                    <a:pt x="375" y="395"/>
                  </a:cubicBezTo>
                  <a:cubicBezTo>
                    <a:pt x="372" y="395"/>
                    <a:pt x="374" y="398"/>
                    <a:pt x="378" y="399"/>
                  </a:cubicBezTo>
                  <a:cubicBezTo>
                    <a:pt x="380" y="400"/>
                    <a:pt x="383" y="403"/>
                    <a:pt x="384" y="406"/>
                  </a:cubicBezTo>
                  <a:cubicBezTo>
                    <a:pt x="386" y="410"/>
                    <a:pt x="389" y="411"/>
                    <a:pt x="398" y="414"/>
                  </a:cubicBezTo>
                  <a:cubicBezTo>
                    <a:pt x="404" y="417"/>
                    <a:pt x="415" y="423"/>
                    <a:pt x="424" y="428"/>
                  </a:cubicBezTo>
                  <a:cubicBezTo>
                    <a:pt x="439" y="438"/>
                    <a:pt x="439" y="438"/>
                    <a:pt x="439" y="438"/>
                  </a:cubicBezTo>
                  <a:cubicBezTo>
                    <a:pt x="438" y="447"/>
                    <a:pt x="438" y="447"/>
                    <a:pt x="438" y="447"/>
                  </a:cubicBezTo>
                  <a:cubicBezTo>
                    <a:pt x="438" y="455"/>
                    <a:pt x="438" y="455"/>
                    <a:pt x="438" y="455"/>
                  </a:cubicBezTo>
                  <a:cubicBezTo>
                    <a:pt x="430" y="455"/>
                    <a:pt x="430" y="455"/>
                    <a:pt x="430" y="455"/>
                  </a:cubicBezTo>
                  <a:cubicBezTo>
                    <a:pt x="426" y="456"/>
                    <a:pt x="422" y="455"/>
                    <a:pt x="421" y="45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2"/>
            <p:cNvSpPr>
              <a:spLocks/>
            </p:cNvSpPr>
            <p:nvPr/>
          </p:nvSpPr>
          <p:spPr bwMode="auto">
            <a:xfrm>
              <a:off x="5660136" y="2574332"/>
              <a:ext cx="82801" cy="77023"/>
            </a:xfrm>
            <a:custGeom>
              <a:avLst/>
              <a:gdLst>
                <a:gd name="T0" fmla="*/ 7 w 18"/>
                <a:gd name="T1" fmla="*/ 13 h 17"/>
                <a:gd name="T2" fmla="*/ 3 w 18"/>
                <a:gd name="T3" fmla="*/ 3 h 17"/>
                <a:gd name="T4" fmla="*/ 13 w 18"/>
                <a:gd name="T5" fmla="*/ 3 h 17"/>
                <a:gd name="T6" fmla="*/ 15 w 18"/>
                <a:gd name="T7" fmla="*/ 14 h 17"/>
                <a:gd name="T8" fmla="*/ 7 w 18"/>
                <a:gd name="T9" fmla="*/ 13 h 17"/>
              </a:gdLst>
              <a:ahLst/>
              <a:cxnLst>
                <a:cxn ang="0">
                  <a:pos x="T0" y="T1"/>
                </a:cxn>
                <a:cxn ang="0">
                  <a:pos x="T2" y="T3"/>
                </a:cxn>
                <a:cxn ang="0">
                  <a:pos x="T4" y="T5"/>
                </a:cxn>
                <a:cxn ang="0">
                  <a:pos x="T6" y="T7"/>
                </a:cxn>
                <a:cxn ang="0">
                  <a:pos x="T8" y="T9"/>
                </a:cxn>
              </a:cxnLst>
              <a:rect l="0" t="0" r="r" b="b"/>
              <a:pathLst>
                <a:path w="18" h="17">
                  <a:moveTo>
                    <a:pt x="7" y="13"/>
                  </a:moveTo>
                  <a:cubicBezTo>
                    <a:pt x="2" y="9"/>
                    <a:pt x="0" y="6"/>
                    <a:pt x="3" y="3"/>
                  </a:cubicBezTo>
                  <a:cubicBezTo>
                    <a:pt x="5" y="0"/>
                    <a:pt x="8" y="0"/>
                    <a:pt x="13" y="3"/>
                  </a:cubicBezTo>
                  <a:cubicBezTo>
                    <a:pt x="17" y="7"/>
                    <a:pt x="18" y="11"/>
                    <a:pt x="15" y="14"/>
                  </a:cubicBezTo>
                  <a:cubicBezTo>
                    <a:pt x="13" y="17"/>
                    <a:pt x="13" y="17"/>
                    <a:pt x="7" y="1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3"/>
            <p:cNvSpPr>
              <a:spLocks/>
            </p:cNvSpPr>
            <p:nvPr/>
          </p:nvSpPr>
          <p:spPr bwMode="auto">
            <a:xfrm>
              <a:off x="5750638" y="2518491"/>
              <a:ext cx="69321" cy="46214"/>
            </a:xfrm>
            <a:custGeom>
              <a:avLst/>
              <a:gdLst>
                <a:gd name="T0" fmla="*/ 3 w 15"/>
                <a:gd name="T1" fmla="*/ 9 h 10"/>
                <a:gd name="T2" fmla="*/ 0 w 15"/>
                <a:gd name="T3" fmla="*/ 4 h 10"/>
                <a:gd name="T4" fmla="*/ 4 w 15"/>
                <a:gd name="T5" fmla="*/ 0 h 10"/>
                <a:gd name="T6" fmla="*/ 13 w 15"/>
                <a:gd name="T7" fmla="*/ 7 h 10"/>
                <a:gd name="T8" fmla="*/ 3 w 15"/>
                <a:gd name="T9" fmla="*/ 9 h 10"/>
              </a:gdLst>
              <a:ahLst/>
              <a:cxnLst>
                <a:cxn ang="0">
                  <a:pos x="T0" y="T1"/>
                </a:cxn>
                <a:cxn ang="0">
                  <a:pos x="T2" y="T3"/>
                </a:cxn>
                <a:cxn ang="0">
                  <a:pos x="T4" y="T5"/>
                </a:cxn>
                <a:cxn ang="0">
                  <a:pos x="T6" y="T7"/>
                </a:cxn>
                <a:cxn ang="0">
                  <a:pos x="T8" y="T9"/>
                </a:cxn>
              </a:cxnLst>
              <a:rect l="0" t="0" r="r" b="b"/>
              <a:pathLst>
                <a:path w="15" h="10">
                  <a:moveTo>
                    <a:pt x="3" y="9"/>
                  </a:moveTo>
                  <a:cubicBezTo>
                    <a:pt x="0" y="8"/>
                    <a:pt x="0" y="7"/>
                    <a:pt x="0" y="4"/>
                  </a:cubicBezTo>
                  <a:cubicBezTo>
                    <a:pt x="0" y="1"/>
                    <a:pt x="1" y="0"/>
                    <a:pt x="4" y="0"/>
                  </a:cubicBezTo>
                  <a:cubicBezTo>
                    <a:pt x="9" y="0"/>
                    <a:pt x="15" y="4"/>
                    <a:pt x="13" y="7"/>
                  </a:cubicBezTo>
                  <a:cubicBezTo>
                    <a:pt x="12" y="10"/>
                    <a:pt x="10" y="10"/>
                    <a:pt x="3" y="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4"/>
            <p:cNvSpPr>
              <a:spLocks/>
            </p:cNvSpPr>
            <p:nvPr/>
          </p:nvSpPr>
          <p:spPr bwMode="auto">
            <a:xfrm>
              <a:off x="5613922" y="1617319"/>
              <a:ext cx="169451" cy="246474"/>
            </a:xfrm>
            <a:custGeom>
              <a:avLst/>
              <a:gdLst>
                <a:gd name="T0" fmla="*/ 10 w 37"/>
                <a:gd name="T1" fmla="*/ 49 h 54"/>
                <a:gd name="T2" fmla="*/ 15 w 37"/>
                <a:gd name="T3" fmla="*/ 3 h 54"/>
                <a:gd name="T4" fmla="*/ 33 w 37"/>
                <a:gd name="T5" fmla="*/ 7 h 54"/>
                <a:gd name="T6" fmla="*/ 37 w 37"/>
                <a:gd name="T7" fmla="*/ 27 h 54"/>
                <a:gd name="T8" fmla="*/ 25 w 37"/>
                <a:gd name="T9" fmla="*/ 51 h 54"/>
                <a:gd name="T10" fmla="*/ 10 w 37"/>
                <a:gd name="T11" fmla="*/ 49 h 54"/>
              </a:gdLst>
              <a:ahLst/>
              <a:cxnLst>
                <a:cxn ang="0">
                  <a:pos x="T0" y="T1"/>
                </a:cxn>
                <a:cxn ang="0">
                  <a:pos x="T2" y="T3"/>
                </a:cxn>
                <a:cxn ang="0">
                  <a:pos x="T4" y="T5"/>
                </a:cxn>
                <a:cxn ang="0">
                  <a:pos x="T6" y="T7"/>
                </a:cxn>
                <a:cxn ang="0">
                  <a:pos x="T8" y="T9"/>
                </a:cxn>
                <a:cxn ang="0">
                  <a:pos x="T10" y="T11"/>
                </a:cxn>
              </a:cxnLst>
              <a:rect l="0" t="0" r="r" b="b"/>
              <a:pathLst>
                <a:path w="37" h="54">
                  <a:moveTo>
                    <a:pt x="10" y="49"/>
                  </a:moveTo>
                  <a:cubicBezTo>
                    <a:pt x="0" y="40"/>
                    <a:pt x="4" y="10"/>
                    <a:pt x="15" y="3"/>
                  </a:cubicBezTo>
                  <a:cubicBezTo>
                    <a:pt x="20" y="0"/>
                    <a:pt x="28" y="2"/>
                    <a:pt x="33" y="7"/>
                  </a:cubicBezTo>
                  <a:cubicBezTo>
                    <a:pt x="37" y="11"/>
                    <a:pt x="37" y="12"/>
                    <a:pt x="37" y="27"/>
                  </a:cubicBezTo>
                  <a:cubicBezTo>
                    <a:pt x="37" y="45"/>
                    <a:pt x="36" y="46"/>
                    <a:pt x="25" y="51"/>
                  </a:cubicBezTo>
                  <a:cubicBezTo>
                    <a:pt x="18" y="54"/>
                    <a:pt x="15" y="54"/>
                    <a:pt x="10" y="4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5"/>
            <p:cNvSpPr>
              <a:spLocks/>
            </p:cNvSpPr>
            <p:nvPr/>
          </p:nvSpPr>
          <p:spPr bwMode="auto">
            <a:xfrm>
              <a:off x="5800703" y="1667384"/>
              <a:ext cx="92428" cy="59694"/>
            </a:xfrm>
            <a:custGeom>
              <a:avLst/>
              <a:gdLst>
                <a:gd name="T0" fmla="*/ 8 w 20"/>
                <a:gd name="T1" fmla="*/ 12 h 13"/>
                <a:gd name="T2" fmla="*/ 2 w 20"/>
                <a:gd name="T3" fmla="*/ 3 h 13"/>
                <a:gd name="T4" fmla="*/ 17 w 20"/>
                <a:gd name="T5" fmla="*/ 4 h 13"/>
                <a:gd name="T6" fmla="*/ 15 w 20"/>
                <a:gd name="T7" fmla="*/ 12 h 13"/>
                <a:gd name="T8" fmla="*/ 8 w 20"/>
                <a:gd name="T9" fmla="*/ 12 h 13"/>
              </a:gdLst>
              <a:ahLst/>
              <a:cxnLst>
                <a:cxn ang="0">
                  <a:pos x="T0" y="T1"/>
                </a:cxn>
                <a:cxn ang="0">
                  <a:pos x="T2" y="T3"/>
                </a:cxn>
                <a:cxn ang="0">
                  <a:pos x="T4" y="T5"/>
                </a:cxn>
                <a:cxn ang="0">
                  <a:pos x="T6" y="T7"/>
                </a:cxn>
                <a:cxn ang="0">
                  <a:pos x="T8" y="T9"/>
                </a:cxn>
              </a:cxnLst>
              <a:rect l="0" t="0" r="r" b="b"/>
              <a:pathLst>
                <a:path w="20" h="13">
                  <a:moveTo>
                    <a:pt x="8" y="12"/>
                  </a:moveTo>
                  <a:cubicBezTo>
                    <a:pt x="4" y="10"/>
                    <a:pt x="0" y="5"/>
                    <a:pt x="2" y="3"/>
                  </a:cubicBezTo>
                  <a:cubicBezTo>
                    <a:pt x="3" y="0"/>
                    <a:pt x="15" y="1"/>
                    <a:pt x="17" y="4"/>
                  </a:cubicBezTo>
                  <a:cubicBezTo>
                    <a:pt x="20" y="7"/>
                    <a:pt x="19" y="10"/>
                    <a:pt x="15" y="12"/>
                  </a:cubicBezTo>
                  <a:cubicBezTo>
                    <a:pt x="12" y="13"/>
                    <a:pt x="10" y="13"/>
                    <a:pt x="8" y="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6"/>
            <p:cNvSpPr>
              <a:spLocks/>
            </p:cNvSpPr>
            <p:nvPr/>
          </p:nvSpPr>
          <p:spPr bwMode="auto">
            <a:xfrm>
              <a:off x="5446396" y="1407430"/>
              <a:ext cx="77023" cy="163675"/>
            </a:xfrm>
            <a:custGeom>
              <a:avLst/>
              <a:gdLst>
                <a:gd name="T0" fmla="*/ 1 w 17"/>
                <a:gd name="T1" fmla="*/ 32 h 36"/>
                <a:gd name="T2" fmla="*/ 4 w 17"/>
                <a:gd name="T3" fmla="*/ 25 h 36"/>
                <a:gd name="T4" fmla="*/ 8 w 17"/>
                <a:gd name="T5" fmla="*/ 14 h 36"/>
                <a:gd name="T6" fmla="*/ 14 w 17"/>
                <a:gd name="T7" fmla="*/ 0 h 36"/>
                <a:gd name="T8" fmla="*/ 16 w 17"/>
                <a:gd name="T9" fmla="*/ 8 h 36"/>
                <a:gd name="T10" fmla="*/ 14 w 17"/>
                <a:gd name="T11" fmla="*/ 16 h 36"/>
                <a:gd name="T12" fmla="*/ 1 w 17"/>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17" h="36">
                  <a:moveTo>
                    <a:pt x="1" y="32"/>
                  </a:moveTo>
                  <a:cubicBezTo>
                    <a:pt x="0" y="30"/>
                    <a:pt x="0" y="30"/>
                    <a:pt x="4" y="25"/>
                  </a:cubicBezTo>
                  <a:cubicBezTo>
                    <a:pt x="6" y="23"/>
                    <a:pt x="7" y="19"/>
                    <a:pt x="8" y="14"/>
                  </a:cubicBezTo>
                  <a:cubicBezTo>
                    <a:pt x="9" y="7"/>
                    <a:pt x="12" y="0"/>
                    <a:pt x="14" y="0"/>
                  </a:cubicBezTo>
                  <a:cubicBezTo>
                    <a:pt x="17" y="0"/>
                    <a:pt x="17" y="5"/>
                    <a:pt x="16" y="8"/>
                  </a:cubicBezTo>
                  <a:cubicBezTo>
                    <a:pt x="15" y="10"/>
                    <a:pt x="14" y="13"/>
                    <a:pt x="14" y="16"/>
                  </a:cubicBezTo>
                  <a:cubicBezTo>
                    <a:pt x="15" y="23"/>
                    <a:pt x="5" y="36"/>
                    <a:pt x="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7"/>
            <p:cNvSpPr>
              <a:spLocks/>
            </p:cNvSpPr>
            <p:nvPr/>
          </p:nvSpPr>
          <p:spPr bwMode="auto">
            <a:xfrm>
              <a:off x="3965624" y="564025"/>
              <a:ext cx="363935" cy="552642"/>
            </a:xfrm>
            <a:custGeom>
              <a:avLst/>
              <a:gdLst>
                <a:gd name="T0" fmla="*/ 37 w 80"/>
                <a:gd name="T1" fmla="*/ 116 h 121"/>
                <a:gd name="T2" fmla="*/ 30 w 80"/>
                <a:gd name="T3" fmla="*/ 108 h 121"/>
                <a:gd name="T4" fmla="*/ 14 w 80"/>
                <a:gd name="T5" fmla="*/ 80 h 121"/>
                <a:gd name="T6" fmla="*/ 5 w 80"/>
                <a:gd name="T7" fmla="*/ 69 h 121"/>
                <a:gd name="T8" fmla="*/ 2 w 80"/>
                <a:gd name="T9" fmla="*/ 54 h 121"/>
                <a:gd name="T10" fmla="*/ 8 w 80"/>
                <a:gd name="T11" fmla="*/ 45 h 121"/>
                <a:gd name="T12" fmla="*/ 19 w 80"/>
                <a:gd name="T13" fmla="*/ 48 h 121"/>
                <a:gd name="T14" fmla="*/ 29 w 80"/>
                <a:gd name="T15" fmla="*/ 51 h 121"/>
                <a:gd name="T16" fmla="*/ 32 w 80"/>
                <a:gd name="T17" fmla="*/ 43 h 121"/>
                <a:gd name="T18" fmla="*/ 31 w 80"/>
                <a:gd name="T19" fmla="*/ 35 h 121"/>
                <a:gd name="T20" fmla="*/ 24 w 80"/>
                <a:gd name="T21" fmla="*/ 16 h 121"/>
                <a:gd name="T22" fmla="*/ 33 w 80"/>
                <a:gd name="T23" fmla="*/ 1 h 121"/>
                <a:gd name="T24" fmla="*/ 43 w 80"/>
                <a:gd name="T25" fmla="*/ 6 h 121"/>
                <a:gd name="T26" fmla="*/ 52 w 80"/>
                <a:gd name="T27" fmla="*/ 8 h 121"/>
                <a:gd name="T28" fmla="*/ 74 w 80"/>
                <a:gd name="T29" fmla="*/ 3 h 121"/>
                <a:gd name="T30" fmla="*/ 76 w 80"/>
                <a:gd name="T31" fmla="*/ 12 h 121"/>
                <a:gd name="T32" fmla="*/ 74 w 80"/>
                <a:gd name="T33" fmla="*/ 20 h 121"/>
                <a:gd name="T34" fmla="*/ 74 w 80"/>
                <a:gd name="T35" fmla="*/ 23 h 121"/>
                <a:gd name="T36" fmla="*/ 70 w 80"/>
                <a:gd name="T37" fmla="*/ 35 h 121"/>
                <a:gd name="T38" fmla="*/ 63 w 80"/>
                <a:gd name="T39" fmla="*/ 44 h 121"/>
                <a:gd name="T40" fmla="*/ 68 w 80"/>
                <a:gd name="T41" fmla="*/ 47 h 121"/>
                <a:gd name="T42" fmla="*/ 72 w 80"/>
                <a:gd name="T43" fmla="*/ 52 h 121"/>
                <a:gd name="T44" fmla="*/ 74 w 80"/>
                <a:gd name="T45" fmla="*/ 59 h 121"/>
                <a:gd name="T46" fmla="*/ 80 w 80"/>
                <a:gd name="T47" fmla="*/ 80 h 121"/>
                <a:gd name="T48" fmla="*/ 77 w 80"/>
                <a:gd name="T49" fmla="*/ 96 h 121"/>
                <a:gd name="T50" fmla="*/ 61 w 80"/>
                <a:gd name="T51" fmla="*/ 108 h 121"/>
                <a:gd name="T52" fmla="*/ 60 w 80"/>
                <a:gd name="T53" fmla="*/ 109 h 121"/>
                <a:gd name="T54" fmla="*/ 49 w 80"/>
                <a:gd name="T55" fmla="*/ 120 h 121"/>
                <a:gd name="T56" fmla="*/ 37 w 80"/>
                <a:gd name="T57"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21">
                  <a:moveTo>
                    <a:pt x="37" y="116"/>
                  </a:moveTo>
                  <a:cubicBezTo>
                    <a:pt x="33" y="113"/>
                    <a:pt x="30" y="109"/>
                    <a:pt x="30" y="108"/>
                  </a:cubicBezTo>
                  <a:cubicBezTo>
                    <a:pt x="29" y="93"/>
                    <a:pt x="26" y="89"/>
                    <a:pt x="14" y="80"/>
                  </a:cubicBezTo>
                  <a:cubicBezTo>
                    <a:pt x="11" y="78"/>
                    <a:pt x="7" y="73"/>
                    <a:pt x="5" y="69"/>
                  </a:cubicBezTo>
                  <a:cubicBezTo>
                    <a:pt x="0" y="60"/>
                    <a:pt x="0" y="60"/>
                    <a:pt x="2" y="54"/>
                  </a:cubicBezTo>
                  <a:cubicBezTo>
                    <a:pt x="3" y="50"/>
                    <a:pt x="6" y="46"/>
                    <a:pt x="8" y="45"/>
                  </a:cubicBezTo>
                  <a:cubicBezTo>
                    <a:pt x="11" y="42"/>
                    <a:pt x="11" y="42"/>
                    <a:pt x="19" y="48"/>
                  </a:cubicBezTo>
                  <a:cubicBezTo>
                    <a:pt x="26" y="53"/>
                    <a:pt x="26" y="53"/>
                    <a:pt x="29" y="51"/>
                  </a:cubicBezTo>
                  <a:cubicBezTo>
                    <a:pt x="30" y="50"/>
                    <a:pt x="32" y="46"/>
                    <a:pt x="32" y="43"/>
                  </a:cubicBezTo>
                  <a:cubicBezTo>
                    <a:pt x="34" y="39"/>
                    <a:pt x="33" y="37"/>
                    <a:pt x="31" y="35"/>
                  </a:cubicBezTo>
                  <a:cubicBezTo>
                    <a:pt x="24" y="27"/>
                    <a:pt x="23" y="23"/>
                    <a:pt x="24" y="16"/>
                  </a:cubicBezTo>
                  <a:cubicBezTo>
                    <a:pt x="26" y="8"/>
                    <a:pt x="30" y="1"/>
                    <a:pt x="33" y="1"/>
                  </a:cubicBezTo>
                  <a:cubicBezTo>
                    <a:pt x="34" y="1"/>
                    <a:pt x="39" y="3"/>
                    <a:pt x="43" y="6"/>
                  </a:cubicBezTo>
                  <a:cubicBezTo>
                    <a:pt x="49" y="9"/>
                    <a:pt x="50" y="10"/>
                    <a:pt x="52" y="8"/>
                  </a:cubicBezTo>
                  <a:cubicBezTo>
                    <a:pt x="55" y="4"/>
                    <a:pt x="71" y="0"/>
                    <a:pt x="74" y="3"/>
                  </a:cubicBezTo>
                  <a:cubicBezTo>
                    <a:pt x="75" y="4"/>
                    <a:pt x="76" y="8"/>
                    <a:pt x="76" y="12"/>
                  </a:cubicBezTo>
                  <a:cubicBezTo>
                    <a:pt x="76" y="18"/>
                    <a:pt x="76" y="20"/>
                    <a:pt x="74" y="20"/>
                  </a:cubicBezTo>
                  <a:cubicBezTo>
                    <a:pt x="71" y="21"/>
                    <a:pt x="71" y="21"/>
                    <a:pt x="74" y="23"/>
                  </a:cubicBezTo>
                  <a:cubicBezTo>
                    <a:pt x="77" y="26"/>
                    <a:pt x="77" y="27"/>
                    <a:pt x="70" y="35"/>
                  </a:cubicBezTo>
                  <a:cubicBezTo>
                    <a:pt x="66" y="39"/>
                    <a:pt x="63" y="43"/>
                    <a:pt x="63" y="44"/>
                  </a:cubicBezTo>
                  <a:cubicBezTo>
                    <a:pt x="63" y="45"/>
                    <a:pt x="65" y="46"/>
                    <a:pt x="68" y="47"/>
                  </a:cubicBezTo>
                  <a:cubicBezTo>
                    <a:pt x="71" y="48"/>
                    <a:pt x="72" y="49"/>
                    <a:pt x="72" y="52"/>
                  </a:cubicBezTo>
                  <a:cubicBezTo>
                    <a:pt x="72" y="54"/>
                    <a:pt x="73" y="57"/>
                    <a:pt x="74" y="59"/>
                  </a:cubicBezTo>
                  <a:cubicBezTo>
                    <a:pt x="78" y="67"/>
                    <a:pt x="79" y="70"/>
                    <a:pt x="80" y="80"/>
                  </a:cubicBezTo>
                  <a:cubicBezTo>
                    <a:pt x="80" y="89"/>
                    <a:pt x="80" y="91"/>
                    <a:pt x="77" y="96"/>
                  </a:cubicBezTo>
                  <a:cubicBezTo>
                    <a:pt x="73" y="102"/>
                    <a:pt x="65" y="108"/>
                    <a:pt x="61" y="108"/>
                  </a:cubicBezTo>
                  <a:cubicBezTo>
                    <a:pt x="60" y="108"/>
                    <a:pt x="59" y="108"/>
                    <a:pt x="60" y="109"/>
                  </a:cubicBezTo>
                  <a:cubicBezTo>
                    <a:pt x="61" y="111"/>
                    <a:pt x="54" y="118"/>
                    <a:pt x="49" y="120"/>
                  </a:cubicBezTo>
                  <a:cubicBezTo>
                    <a:pt x="44" y="121"/>
                    <a:pt x="43" y="121"/>
                    <a:pt x="37" y="11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8"/>
            <p:cNvSpPr>
              <a:spLocks/>
            </p:cNvSpPr>
            <p:nvPr/>
          </p:nvSpPr>
          <p:spPr bwMode="auto">
            <a:xfrm>
              <a:off x="4362294" y="533216"/>
              <a:ext cx="340829" cy="450586"/>
            </a:xfrm>
            <a:custGeom>
              <a:avLst/>
              <a:gdLst>
                <a:gd name="T0" fmla="*/ 8 w 75"/>
                <a:gd name="T1" fmla="*/ 96 h 99"/>
                <a:gd name="T2" fmla="*/ 5 w 75"/>
                <a:gd name="T3" fmla="*/ 87 h 99"/>
                <a:gd name="T4" fmla="*/ 3 w 75"/>
                <a:gd name="T5" fmla="*/ 77 h 99"/>
                <a:gd name="T6" fmla="*/ 7 w 75"/>
                <a:gd name="T7" fmla="*/ 25 h 99"/>
                <a:gd name="T8" fmla="*/ 11 w 75"/>
                <a:gd name="T9" fmla="*/ 12 h 99"/>
                <a:gd name="T10" fmla="*/ 32 w 75"/>
                <a:gd name="T11" fmla="*/ 0 h 99"/>
                <a:gd name="T12" fmla="*/ 44 w 75"/>
                <a:gd name="T13" fmla="*/ 3 h 99"/>
                <a:gd name="T14" fmla="*/ 53 w 75"/>
                <a:gd name="T15" fmla="*/ 6 h 99"/>
                <a:gd name="T16" fmla="*/ 71 w 75"/>
                <a:gd name="T17" fmla="*/ 13 h 99"/>
                <a:gd name="T18" fmla="*/ 73 w 75"/>
                <a:gd name="T19" fmla="*/ 22 h 99"/>
                <a:gd name="T20" fmla="*/ 69 w 75"/>
                <a:gd name="T21" fmla="*/ 28 h 99"/>
                <a:gd name="T22" fmla="*/ 66 w 75"/>
                <a:gd name="T23" fmla="*/ 35 h 99"/>
                <a:gd name="T24" fmla="*/ 61 w 75"/>
                <a:gd name="T25" fmla="*/ 46 h 99"/>
                <a:gd name="T26" fmla="*/ 54 w 75"/>
                <a:gd name="T27" fmla="*/ 61 h 99"/>
                <a:gd name="T28" fmla="*/ 51 w 75"/>
                <a:gd name="T29" fmla="*/ 70 h 99"/>
                <a:gd name="T30" fmla="*/ 40 w 75"/>
                <a:gd name="T31" fmla="*/ 71 h 99"/>
                <a:gd name="T32" fmla="*/ 30 w 75"/>
                <a:gd name="T33" fmla="*/ 73 h 99"/>
                <a:gd name="T34" fmla="*/ 27 w 75"/>
                <a:gd name="T35" fmla="*/ 93 h 99"/>
                <a:gd name="T36" fmla="*/ 16 w 75"/>
                <a:gd name="T37" fmla="*/ 99 h 99"/>
                <a:gd name="T38" fmla="*/ 8 w 75"/>
                <a:gd name="T39"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9">
                  <a:moveTo>
                    <a:pt x="8" y="96"/>
                  </a:moveTo>
                  <a:cubicBezTo>
                    <a:pt x="5" y="94"/>
                    <a:pt x="5" y="92"/>
                    <a:pt x="5" y="87"/>
                  </a:cubicBezTo>
                  <a:cubicBezTo>
                    <a:pt x="5" y="84"/>
                    <a:pt x="4" y="79"/>
                    <a:pt x="3" y="77"/>
                  </a:cubicBezTo>
                  <a:cubicBezTo>
                    <a:pt x="0" y="68"/>
                    <a:pt x="2" y="36"/>
                    <a:pt x="7" y="25"/>
                  </a:cubicBezTo>
                  <a:cubicBezTo>
                    <a:pt x="9" y="21"/>
                    <a:pt x="11" y="15"/>
                    <a:pt x="11" y="12"/>
                  </a:cubicBezTo>
                  <a:cubicBezTo>
                    <a:pt x="12" y="5"/>
                    <a:pt x="17" y="2"/>
                    <a:pt x="32" y="0"/>
                  </a:cubicBezTo>
                  <a:cubicBezTo>
                    <a:pt x="37" y="0"/>
                    <a:pt x="40" y="0"/>
                    <a:pt x="44" y="3"/>
                  </a:cubicBezTo>
                  <a:cubicBezTo>
                    <a:pt x="47" y="4"/>
                    <a:pt x="51" y="6"/>
                    <a:pt x="53" y="6"/>
                  </a:cubicBezTo>
                  <a:cubicBezTo>
                    <a:pt x="57" y="6"/>
                    <a:pt x="65" y="9"/>
                    <a:pt x="71" y="13"/>
                  </a:cubicBezTo>
                  <a:cubicBezTo>
                    <a:pt x="75" y="17"/>
                    <a:pt x="75" y="17"/>
                    <a:pt x="73" y="22"/>
                  </a:cubicBezTo>
                  <a:cubicBezTo>
                    <a:pt x="72" y="24"/>
                    <a:pt x="70" y="27"/>
                    <a:pt x="69" y="28"/>
                  </a:cubicBezTo>
                  <a:cubicBezTo>
                    <a:pt x="68" y="30"/>
                    <a:pt x="66" y="32"/>
                    <a:pt x="66" y="35"/>
                  </a:cubicBezTo>
                  <a:cubicBezTo>
                    <a:pt x="66" y="37"/>
                    <a:pt x="63" y="42"/>
                    <a:pt x="61" y="46"/>
                  </a:cubicBezTo>
                  <a:cubicBezTo>
                    <a:pt x="58" y="50"/>
                    <a:pt x="55" y="57"/>
                    <a:pt x="54" y="61"/>
                  </a:cubicBezTo>
                  <a:cubicBezTo>
                    <a:pt x="53" y="66"/>
                    <a:pt x="52" y="70"/>
                    <a:pt x="51" y="70"/>
                  </a:cubicBezTo>
                  <a:cubicBezTo>
                    <a:pt x="50" y="70"/>
                    <a:pt x="45" y="71"/>
                    <a:pt x="40" y="71"/>
                  </a:cubicBezTo>
                  <a:cubicBezTo>
                    <a:pt x="35" y="72"/>
                    <a:pt x="31" y="72"/>
                    <a:pt x="30" y="73"/>
                  </a:cubicBezTo>
                  <a:cubicBezTo>
                    <a:pt x="29" y="74"/>
                    <a:pt x="28" y="84"/>
                    <a:pt x="27" y="93"/>
                  </a:cubicBezTo>
                  <a:cubicBezTo>
                    <a:pt x="27" y="95"/>
                    <a:pt x="20" y="99"/>
                    <a:pt x="16" y="99"/>
                  </a:cubicBezTo>
                  <a:cubicBezTo>
                    <a:pt x="14" y="99"/>
                    <a:pt x="10" y="98"/>
                    <a:pt x="8" y="9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9"/>
            <p:cNvSpPr>
              <a:spLocks/>
            </p:cNvSpPr>
            <p:nvPr/>
          </p:nvSpPr>
          <p:spPr bwMode="auto">
            <a:xfrm>
              <a:off x="5259615" y="592909"/>
              <a:ext cx="283061" cy="190633"/>
            </a:xfrm>
            <a:custGeom>
              <a:avLst/>
              <a:gdLst>
                <a:gd name="T0" fmla="*/ 16 w 62"/>
                <a:gd name="T1" fmla="*/ 36 h 42"/>
                <a:gd name="T2" fmla="*/ 1 w 62"/>
                <a:gd name="T3" fmla="*/ 3 h 42"/>
                <a:gd name="T4" fmla="*/ 37 w 62"/>
                <a:gd name="T5" fmla="*/ 4 h 42"/>
                <a:gd name="T6" fmla="*/ 59 w 62"/>
                <a:gd name="T7" fmla="*/ 27 h 42"/>
                <a:gd name="T8" fmla="*/ 48 w 62"/>
                <a:gd name="T9" fmla="*/ 35 h 42"/>
                <a:gd name="T10" fmla="*/ 33 w 62"/>
                <a:gd name="T11" fmla="*/ 38 h 42"/>
                <a:gd name="T12" fmla="*/ 16 w 6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62" h="42">
                  <a:moveTo>
                    <a:pt x="16" y="36"/>
                  </a:moveTo>
                  <a:cubicBezTo>
                    <a:pt x="9" y="25"/>
                    <a:pt x="0" y="5"/>
                    <a:pt x="1" y="3"/>
                  </a:cubicBezTo>
                  <a:cubicBezTo>
                    <a:pt x="2" y="0"/>
                    <a:pt x="30" y="0"/>
                    <a:pt x="37" y="4"/>
                  </a:cubicBezTo>
                  <a:cubicBezTo>
                    <a:pt x="45" y="8"/>
                    <a:pt x="55" y="19"/>
                    <a:pt x="59" y="27"/>
                  </a:cubicBezTo>
                  <a:cubicBezTo>
                    <a:pt x="62" y="33"/>
                    <a:pt x="58" y="35"/>
                    <a:pt x="48" y="35"/>
                  </a:cubicBezTo>
                  <a:cubicBezTo>
                    <a:pt x="41" y="35"/>
                    <a:pt x="37" y="35"/>
                    <a:pt x="33" y="38"/>
                  </a:cubicBezTo>
                  <a:cubicBezTo>
                    <a:pt x="24" y="42"/>
                    <a:pt x="19" y="42"/>
                    <a:pt x="16" y="3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30"/>
            <p:cNvSpPr>
              <a:spLocks/>
            </p:cNvSpPr>
            <p:nvPr/>
          </p:nvSpPr>
          <p:spPr bwMode="auto">
            <a:xfrm>
              <a:off x="4366145" y="-104151"/>
              <a:ext cx="947386" cy="573823"/>
            </a:xfrm>
            <a:custGeom>
              <a:avLst/>
              <a:gdLst>
                <a:gd name="T0" fmla="*/ 71 w 208"/>
                <a:gd name="T1" fmla="*/ 122 h 126"/>
                <a:gd name="T2" fmla="*/ 61 w 208"/>
                <a:gd name="T3" fmla="*/ 119 h 126"/>
                <a:gd name="T4" fmla="*/ 51 w 208"/>
                <a:gd name="T5" fmla="*/ 106 h 126"/>
                <a:gd name="T6" fmla="*/ 49 w 208"/>
                <a:gd name="T7" fmla="*/ 95 h 126"/>
                <a:gd name="T8" fmla="*/ 48 w 208"/>
                <a:gd name="T9" fmla="*/ 74 h 126"/>
                <a:gd name="T10" fmla="*/ 50 w 208"/>
                <a:gd name="T11" fmla="*/ 64 h 126"/>
                <a:gd name="T12" fmla="*/ 46 w 208"/>
                <a:gd name="T13" fmla="*/ 51 h 126"/>
                <a:gd name="T14" fmla="*/ 42 w 208"/>
                <a:gd name="T15" fmla="*/ 43 h 126"/>
                <a:gd name="T16" fmla="*/ 31 w 208"/>
                <a:gd name="T17" fmla="*/ 39 h 126"/>
                <a:gd name="T18" fmla="*/ 18 w 208"/>
                <a:gd name="T19" fmla="*/ 37 h 126"/>
                <a:gd name="T20" fmla="*/ 0 w 208"/>
                <a:gd name="T21" fmla="*/ 16 h 126"/>
                <a:gd name="T22" fmla="*/ 1 w 208"/>
                <a:gd name="T23" fmla="*/ 8 h 126"/>
                <a:gd name="T24" fmla="*/ 17 w 208"/>
                <a:gd name="T25" fmla="*/ 2 h 126"/>
                <a:gd name="T26" fmla="*/ 38 w 208"/>
                <a:gd name="T27" fmla="*/ 15 h 126"/>
                <a:gd name="T28" fmla="*/ 52 w 208"/>
                <a:gd name="T29" fmla="*/ 19 h 126"/>
                <a:gd name="T30" fmla="*/ 69 w 208"/>
                <a:gd name="T31" fmla="*/ 28 h 126"/>
                <a:gd name="T32" fmla="*/ 72 w 208"/>
                <a:gd name="T33" fmla="*/ 33 h 126"/>
                <a:gd name="T34" fmla="*/ 77 w 208"/>
                <a:gd name="T35" fmla="*/ 47 h 126"/>
                <a:gd name="T36" fmla="*/ 80 w 208"/>
                <a:gd name="T37" fmla="*/ 58 h 126"/>
                <a:gd name="T38" fmla="*/ 84 w 208"/>
                <a:gd name="T39" fmla="*/ 66 h 126"/>
                <a:gd name="T40" fmla="*/ 90 w 208"/>
                <a:gd name="T41" fmla="*/ 70 h 126"/>
                <a:gd name="T42" fmla="*/ 108 w 208"/>
                <a:gd name="T43" fmla="*/ 73 h 126"/>
                <a:gd name="T44" fmla="*/ 120 w 208"/>
                <a:gd name="T45" fmla="*/ 75 h 126"/>
                <a:gd name="T46" fmla="*/ 128 w 208"/>
                <a:gd name="T47" fmla="*/ 71 h 126"/>
                <a:gd name="T48" fmla="*/ 138 w 208"/>
                <a:gd name="T49" fmla="*/ 68 h 126"/>
                <a:gd name="T50" fmla="*/ 145 w 208"/>
                <a:gd name="T51" fmla="*/ 63 h 126"/>
                <a:gd name="T52" fmla="*/ 163 w 208"/>
                <a:gd name="T53" fmla="*/ 58 h 126"/>
                <a:gd name="T54" fmla="*/ 190 w 208"/>
                <a:gd name="T55" fmla="*/ 66 h 126"/>
                <a:gd name="T56" fmla="*/ 203 w 208"/>
                <a:gd name="T57" fmla="*/ 88 h 126"/>
                <a:gd name="T58" fmla="*/ 204 w 208"/>
                <a:gd name="T59" fmla="*/ 94 h 126"/>
                <a:gd name="T60" fmla="*/ 203 w 208"/>
                <a:gd name="T61" fmla="*/ 101 h 126"/>
                <a:gd name="T62" fmla="*/ 200 w 208"/>
                <a:gd name="T63" fmla="*/ 109 h 126"/>
                <a:gd name="T64" fmla="*/ 193 w 208"/>
                <a:gd name="T65" fmla="*/ 117 h 126"/>
                <a:gd name="T66" fmla="*/ 161 w 208"/>
                <a:gd name="T67" fmla="*/ 117 h 126"/>
                <a:gd name="T68" fmla="*/ 158 w 208"/>
                <a:gd name="T69" fmla="*/ 116 h 126"/>
                <a:gd name="T70" fmla="*/ 149 w 208"/>
                <a:gd name="T71" fmla="*/ 121 h 126"/>
                <a:gd name="T72" fmla="*/ 122 w 208"/>
                <a:gd name="T73" fmla="*/ 125 h 126"/>
                <a:gd name="T74" fmla="*/ 92 w 208"/>
                <a:gd name="T75" fmla="*/ 119 h 126"/>
                <a:gd name="T76" fmla="*/ 84 w 208"/>
                <a:gd name="T77" fmla="*/ 121 h 126"/>
                <a:gd name="T78" fmla="*/ 78 w 208"/>
                <a:gd name="T79" fmla="*/ 126 h 126"/>
                <a:gd name="T80" fmla="*/ 71 w 208"/>
                <a:gd name="T81"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26">
                  <a:moveTo>
                    <a:pt x="71" y="122"/>
                  </a:moveTo>
                  <a:cubicBezTo>
                    <a:pt x="68" y="120"/>
                    <a:pt x="63" y="119"/>
                    <a:pt x="61" y="119"/>
                  </a:cubicBezTo>
                  <a:cubicBezTo>
                    <a:pt x="54" y="119"/>
                    <a:pt x="52" y="116"/>
                    <a:pt x="51" y="106"/>
                  </a:cubicBezTo>
                  <a:cubicBezTo>
                    <a:pt x="51" y="101"/>
                    <a:pt x="50" y="96"/>
                    <a:pt x="49" y="95"/>
                  </a:cubicBezTo>
                  <a:cubicBezTo>
                    <a:pt x="47" y="91"/>
                    <a:pt x="46" y="78"/>
                    <a:pt x="48" y="74"/>
                  </a:cubicBezTo>
                  <a:cubicBezTo>
                    <a:pt x="49" y="73"/>
                    <a:pt x="49" y="68"/>
                    <a:pt x="50" y="64"/>
                  </a:cubicBezTo>
                  <a:cubicBezTo>
                    <a:pt x="50" y="57"/>
                    <a:pt x="49" y="55"/>
                    <a:pt x="46" y="51"/>
                  </a:cubicBezTo>
                  <a:cubicBezTo>
                    <a:pt x="44" y="48"/>
                    <a:pt x="42" y="44"/>
                    <a:pt x="42" y="43"/>
                  </a:cubicBezTo>
                  <a:cubicBezTo>
                    <a:pt x="41" y="40"/>
                    <a:pt x="40" y="40"/>
                    <a:pt x="31" y="39"/>
                  </a:cubicBezTo>
                  <a:cubicBezTo>
                    <a:pt x="25" y="39"/>
                    <a:pt x="19" y="38"/>
                    <a:pt x="18" y="37"/>
                  </a:cubicBezTo>
                  <a:cubicBezTo>
                    <a:pt x="14" y="36"/>
                    <a:pt x="1" y="20"/>
                    <a:pt x="0" y="16"/>
                  </a:cubicBezTo>
                  <a:cubicBezTo>
                    <a:pt x="0" y="14"/>
                    <a:pt x="0" y="10"/>
                    <a:pt x="1" y="8"/>
                  </a:cubicBezTo>
                  <a:cubicBezTo>
                    <a:pt x="3" y="2"/>
                    <a:pt x="6" y="0"/>
                    <a:pt x="17" y="2"/>
                  </a:cubicBezTo>
                  <a:cubicBezTo>
                    <a:pt x="29" y="3"/>
                    <a:pt x="36" y="7"/>
                    <a:pt x="38" y="15"/>
                  </a:cubicBezTo>
                  <a:cubicBezTo>
                    <a:pt x="39" y="19"/>
                    <a:pt x="43" y="20"/>
                    <a:pt x="52" y="19"/>
                  </a:cubicBezTo>
                  <a:cubicBezTo>
                    <a:pt x="64" y="18"/>
                    <a:pt x="69" y="21"/>
                    <a:pt x="69" y="28"/>
                  </a:cubicBezTo>
                  <a:cubicBezTo>
                    <a:pt x="69" y="31"/>
                    <a:pt x="70" y="32"/>
                    <a:pt x="72" y="33"/>
                  </a:cubicBezTo>
                  <a:cubicBezTo>
                    <a:pt x="78" y="36"/>
                    <a:pt x="79" y="41"/>
                    <a:pt x="77" y="47"/>
                  </a:cubicBezTo>
                  <a:cubicBezTo>
                    <a:pt x="75" y="53"/>
                    <a:pt x="75" y="53"/>
                    <a:pt x="80" y="58"/>
                  </a:cubicBezTo>
                  <a:cubicBezTo>
                    <a:pt x="82" y="60"/>
                    <a:pt x="84" y="64"/>
                    <a:pt x="84" y="66"/>
                  </a:cubicBezTo>
                  <a:cubicBezTo>
                    <a:pt x="84" y="68"/>
                    <a:pt x="85" y="69"/>
                    <a:pt x="90" y="70"/>
                  </a:cubicBezTo>
                  <a:cubicBezTo>
                    <a:pt x="94" y="70"/>
                    <a:pt x="102" y="72"/>
                    <a:pt x="108" y="73"/>
                  </a:cubicBezTo>
                  <a:cubicBezTo>
                    <a:pt x="120" y="75"/>
                    <a:pt x="120" y="75"/>
                    <a:pt x="120" y="75"/>
                  </a:cubicBezTo>
                  <a:cubicBezTo>
                    <a:pt x="128" y="71"/>
                    <a:pt x="128" y="71"/>
                    <a:pt x="128" y="71"/>
                  </a:cubicBezTo>
                  <a:cubicBezTo>
                    <a:pt x="133" y="69"/>
                    <a:pt x="137" y="68"/>
                    <a:pt x="138" y="68"/>
                  </a:cubicBezTo>
                  <a:cubicBezTo>
                    <a:pt x="139" y="68"/>
                    <a:pt x="142" y="65"/>
                    <a:pt x="145" y="63"/>
                  </a:cubicBezTo>
                  <a:cubicBezTo>
                    <a:pt x="151" y="58"/>
                    <a:pt x="152" y="58"/>
                    <a:pt x="163" y="58"/>
                  </a:cubicBezTo>
                  <a:cubicBezTo>
                    <a:pt x="176" y="58"/>
                    <a:pt x="180" y="59"/>
                    <a:pt x="190" y="66"/>
                  </a:cubicBezTo>
                  <a:cubicBezTo>
                    <a:pt x="202" y="73"/>
                    <a:pt x="208" y="84"/>
                    <a:pt x="203" y="88"/>
                  </a:cubicBezTo>
                  <a:cubicBezTo>
                    <a:pt x="202" y="89"/>
                    <a:pt x="202" y="91"/>
                    <a:pt x="204" y="94"/>
                  </a:cubicBezTo>
                  <a:cubicBezTo>
                    <a:pt x="205" y="98"/>
                    <a:pt x="205" y="99"/>
                    <a:pt x="203" y="101"/>
                  </a:cubicBezTo>
                  <a:cubicBezTo>
                    <a:pt x="202" y="103"/>
                    <a:pt x="200" y="106"/>
                    <a:pt x="200" y="109"/>
                  </a:cubicBezTo>
                  <a:cubicBezTo>
                    <a:pt x="200" y="113"/>
                    <a:pt x="199" y="114"/>
                    <a:pt x="193" y="117"/>
                  </a:cubicBezTo>
                  <a:cubicBezTo>
                    <a:pt x="181" y="123"/>
                    <a:pt x="164" y="123"/>
                    <a:pt x="161" y="117"/>
                  </a:cubicBezTo>
                  <a:cubicBezTo>
                    <a:pt x="160" y="114"/>
                    <a:pt x="160" y="114"/>
                    <a:pt x="158" y="116"/>
                  </a:cubicBezTo>
                  <a:cubicBezTo>
                    <a:pt x="157" y="117"/>
                    <a:pt x="153" y="119"/>
                    <a:pt x="149" y="121"/>
                  </a:cubicBezTo>
                  <a:cubicBezTo>
                    <a:pt x="144" y="124"/>
                    <a:pt x="140" y="124"/>
                    <a:pt x="122" y="125"/>
                  </a:cubicBezTo>
                  <a:cubicBezTo>
                    <a:pt x="99" y="125"/>
                    <a:pt x="94" y="124"/>
                    <a:pt x="92" y="119"/>
                  </a:cubicBezTo>
                  <a:cubicBezTo>
                    <a:pt x="91" y="115"/>
                    <a:pt x="90" y="115"/>
                    <a:pt x="84" y="121"/>
                  </a:cubicBezTo>
                  <a:cubicBezTo>
                    <a:pt x="82" y="123"/>
                    <a:pt x="79" y="126"/>
                    <a:pt x="78" y="126"/>
                  </a:cubicBezTo>
                  <a:cubicBezTo>
                    <a:pt x="77" y="126"/>
                    <a:pt x="74" y="124"/>
                    <a:pt x="71" y="1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1"/>
            <p:cNvSpPr>
              <a:spLocks/>
            </p:cNvSpPr>
            <p:nvPr/>
          </p:nvSpPr>
          <p:spPr bwMode="auto">
            <a:xfrm>
              <a:off x="4352666" y="209718"/>
              <a:ext cx="190633" cy="227219"/>
            </a:xfrm>
            <a:custGeom>
              <a:avLst/>
              <a:gdLst>
                <a:gd name="T0" fmla="*/ 26 w 42"/>
                <a:gd name="T1" fmla="*/ 49 h 50"/>
                <a:gd name="T2" fmla="*/ 3 w 42"/>
                <a:gd name="T3" fmla="*/ 33 h 50"/>
                <a:gd name="T4" fmla="*/ 7 w 42"/>
                <a:gd name="T5" fmla="*/ 14 h 50"/>
                <a:gd name="T6" fmla="*/ 18 w 42"/>
                <a:gd name="T7" fmla="*/ 2 h 50"/>
                <a:gd name="T8" fmla="*/ 37 w 42"/>
                <a:gd name="T9" fmla="*/ 6 h 50"/>
                <a:gd name="T10" fmla="*/ 41 w 42"/>
                <a:gd name="T11" fmla="*/ 26 h 50"/>
                <a:gd name="T12" fmla="*/ 39 w 42"/>
                <a:gd name="T13" fmla="*/ 46 h 50"/>
                <a:gd name="T14" fmla="*/ 26 w 42"/>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26" y="49"/>
                  </a:moveTo>
                  <a:cubicBezTo>
                    <a:pt x="23" y="48"/>
                    <a:pt x="7" y="37"/>
                    <a:pt x="3" y="33"/>
                  </a:cubicBezTo>
                  <a:cubicBezTo>
                    <a:pt x="0" y="30"/>
                    <a:pt x="1" y="25"/>
                    <a:pt x="7" y="14"/>
                  </a:cubicBezTo>
                  <a:cubicBezTo>
                    <a:pt x="11" y="5"/>
                    <a:pt x="13" y="3"/>
                    <a:pt x="18" y="2"/>
                  </a:cubicBezTo>
                  <a:cubicBezTo>
                    <a:pt x="24" y="0"/>
                    <a:pt x="31" y="1"/>
                    <a:pt x="37" y="6"/>
                  </a:cubicBezTo>
                  <a:cubicBezTo>
                    <a:pt x="40" y="9"/>
                    <a:pt x="41" y="10"/>
                    <a:pt x="41" y="26"/>
                  </a:cubicBezTo>
                  <a:cubicBezTo>
                    <a:pt x="42" y="42"/>
                    <a:pt x="42" y="42"/>
                    <a:pt x="39" y="46"/>
                  </a:cubicBezTo>
                  <a:cubicBezTo>
                    <a:pt x="35" y="49"/>
                    <a:pt x="32" y="50"/>
                    <a:pt x="26" y="4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2"/>
            <p:cNvSpPr>
              <a:spLocks/>
            </p:cNvSpPr>
            <p:nvPr/>
          </p:nvSpPr>
          <p:spPr bwMode="auto">
            <a:xfrm>
              <a:off x="3982954" y="-32905"/>
              <a:ext cx="342753" cy="360084"/>
            </a:xfrm>
            <a:custGeom>
              <a:avLst/>
              <a:gdLst>
                <a:gd name="T0" fmla="*/ 51 w 75"/>
                <a:gd name="T1" fmla="*/ 76 h 79"/>
                <a:gd name="T2" fmla="*/ 38 w 75"/>
                <a:gd name="T3" fmla="*/ 62 h 79"/>
                <a:gd name="T4" fmla="*/ 43 w 75"/>
                <a:gd name="T5" fmla="*/ 55 h 79"/>
                <a:gd name="T6" fmla="*/ 47 w 75"/>
                <a:gd name="T7" fmla="*/ 51 h 79"/>
                <a:gd name="T8" fmla="*/ 34 w 75"/>
                <a:gd name="T9" fmla="*/ 52 h 79"/>
                <a:gd name="T10" fmla="*/ 17 w 75"/>
                <a:gd name="T11" fmla="*/ 42 h 79"/>
                <a:gd name="T12" fmla="*/ 7 w 75"/>
                <a:gd name="T13" fmla="*/ 28 h 79"/>
                <a:gd name="T14" fmla="*/ 0 w 75"/>
                <a:gd name="T15" fmla="*/ 23 h 79"/>
                <a:gd name="T16" fmla="*/ 2 w 75"/>
                <a:gd name="T17" fmla="*/ 18 h 79"/>
                <a:gd name="T18" fmla="*/ 11 w 75"/>
                <a:gd name="T19" fmla="*/ 14 h 79"/>
                <a:gd name="T20" fmla="*/ 23 w 75"/>
                <a:gd name="T21" fmla="*/ 20 h 79"/>
                <a:gd name="T22" fmla="*/ 29 w 75"/>
                <a:gd name="T23" fmla="*/ 28 h 79"/>
                <a:gd name="T24" fmla="*/ 39 w 75"/>
                <a:gd name="T25" fmla="*/ 35 h 79"/>
                <a:gd name="T26" fmla="*/ 44 w 75"/>
                <a:gd name="T27" fmla="*/ 30 h 79"/>
                <a:gd name="T28" fmla="*/ 35 w 75"/>
                <a:gd name="T29" fmla="*/ 17 h 79"/>
                <a:gd name="T30" fmla="*/ 31 w 75"/>
                <a:gd name="T31" fmla="*/ 12 h 79"/>
                <a:gd name="T32" fmla="*/ 38 w 75"/>
                <a:gd name="T33" fmla="*/ 5 h 79"/>
                <a:gd name="T34" fmla="*/ 49 w 75"/>
                <a:gd name="T35" fmla="*/ 0 h 79"/>
                <a:gd name="T36" fmla="*/ 61 w 75"/>
                <a:gd name="T37" fmla="*/ 1 h 79"/>
                <a:gd name="T38" fmla="*/ 72 w 75"/>
                <a:gd name="T39" fmla="*/ 4 h 79"/>
                <a:gd name="T40" fmla="*/ 75 w 75"/>
                <a:gd name="T41" fmla="*/ 7 h 79"/>
                <a:gd name="T42" fmla="*/ 74 w 75"/>
                <a:gd name="T43" fmla="*/ 33 h 79"/>
                <a:gd name="T44" fmla="*/ 72 w 75"/>
                <a:gd name="T45" fmla="*/ 61 h 79"/>
                <a:gd name="T46" fmla="*/ 71 w 75"/>
                <a:gd name="T47" fmla="*/ 68 h 79"/>
                <a:gd name="T48" fmla="*/ 63 w 75"/>
                <a:gd name="T49" fmla="*/ 78 h 79"/>
                <a:gd name="T50" fmla="*/ 51 w 75"/>
                <a:gd name="T5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9">
                  <a:moveTo>
                    <a:pt x="51" y="76"/>
                  </a:moveTo>
                  <a:cubicBezTo>
                    <a:pt x="45" y="73"/>
                    <a:pt x="38" y="66"/>
                    <a:pt x="38" y="62"/>
                  </a:cubicBezTo>
                  <a:cubicBezTo>
                    <a:pt x="38" y="60"/>
                    <a:pt x="40" y="58"/>
                    <a:pt x="43" y="55"/>
                  </a:cubicBezTo>
                  <a:cubicBezTo>
                    <a:pt x="47" y="51"/>
                    <a:pt x="47" y="51"/>
                    <a:pt x="47" y="51"/>
                  </a:cubicBezTo>
                  <a:cubicBezTo>
                    <a:pt x="34" y="52"/>
                    <a:pt x="34" y="52"/>
                    <a:pt x="34" y="52"/>
                  </a:cubicBezTo>
                  <a:cubicBezTo>
                    <a:pt x="19" y="52"/>
                    <a:pt x="17" y="51"/>
                    <a:pt x="17" y="42"/>
                  </a:cubicBezTo>
                  <a:cubicBezTo>
                    <a:pt x="17" y="35"/>
                    <a:pt x="15" y="33"/>
                    <a:pt x="7" y="28"/>
                  </a:cubicBezTo>
                  <a:cubicBezTo>
                    <a:pt x="3" y="25"/>
                    <a:pt x="0" y="23"/>
                    <a:pt x="0" y="23"/>
                  </a:cubicBezTo>
                  <a:cubicBezTo>
                    <a:pt x="0" y="22"/>
                    <a:pt x="1" y="20"/>
                    <a:pt x="2" y="18"/>
                  </a:cubicBezTo>
                  <a:cubicBezTo>
                    <a:pt x="4" y="14"/>
                    <a:pt x="5" y="14"/>
                    <a:pt x="11" y="14"/>
                  </a:cubicBezTo>
                  <a:cubicBezTo>
                    <a:pt x="19" y="15"/>
                    <a:pt x="23" y="17"/>
                    <a:pt x="23" y="20"/>
                  </a:cubicBezTo>
                  <a:cubicBezTo>
                    <a:pt x="23" y="21"/>
                    <a:pt x="25" y="24"/>
                    <a:pt x="29" y="28"/>
                  </a:cubicBezTo>
                  <a:cubicBezTo>
                    <a:pt x="34" y="33"/>
                    <a:pt x="36" y="35"/>
                    <a:pt x="39" y="35"/>
                  </a:cubicBezTo>
                  <a:cubicBezTo>
                    <a:pt x="43" y="35"/>
                    <a:pt x="43" y="34"/>
                    <a:pt x="44" y="30"/>
                  </a:cubicBezTo>
                  <a:cubicBezTo>
                    <a:pt x="45" y="24"/>
                    <a:pt x="43" y="21"/>
                    <a:pt x="35" y="17"/>
                  </a:cubicBezTo>
                  <a:cubicBezTo>
                    <a:pt x="33" y="15"/>
                    <a:pt x="31" y="13"/>
                    <a:pt x="31" y="12"/>
                  </a:cubicBezTo>
                  <a:cubicBezTo>
                    <a:pt x="31" y="12"/>
                    <a:pt x="34" y="8"/>
                    <a:pt x="38" y="5"/>
                  </a:cubicBezTo>
                  <a:cubicBezTo>
                    <a:pt x="43" y="1"/>
                    <a:pt x="46" y="0"/>
                    <a:pt x="49" y="0"/>
                  </a:cubicBezTo>
                  <a:cubicBezTo>
                    <a:pt x="51" y="0"/>
                    <a:pt x="56" y="1"/>
                    <a:pt x="61" y="1"/>
                  </a:cubicBezTo>
                  <a:cubicBezTo>
                    <a:pt x="65" y="2"/>
                    <a:pt x="70" y="3"/>
                    <a:pt x="72" y="4"/>
                  </a:cubicBezTo>
                  <a:cubicBezTo>
                    <a:pt x="75" y="7"/>
                    <a:pt x="75" y="7"/>
                    <a:pt x="75" y="7"/>
                  </a:cubicBezTo>
                  <a:cubicBezTo>
                    <a:pt x="74" y="33"/>
                    <a:pt x="74" y="33"/>
                    <a:pt x="74" y="33"/>
                  </a:cubicBezTo>
                  <a:cubicBezTo>
                    <a:pt x="74" y="48"/>
                    <a:pt x="73" y="60"/>
                    <a:pt x="72" y="61"/>
                  </a:cubicBezTo>
                  <a:cubicBezTo>
                    <a:pt x="71" y="62"/>
                    <a:pt x="71" y="65"/>
                    <a:pt x="71" y="68"/>
                  </a:cubicBezTo>
                  <a:cubicBezTo>
                    <a:pt x="73" y="75"/>
                    <a:pt x="70" y="79"/>
                    <a:pt x="63" y="78"/>
                  </a:cubicBezTo>
                  <a:cubicBezTo>
                    <a:pt x="60" y="78"/>
                    <a:pt x="55" y="77"/>
                    <a:pt x="51" y="7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3"/>
            <p:cNvSpPr>
              <a:spLocks/>
            </p:cNvSpPr>
            <p:nvPr/>
          </p:nvSpPr>
          <p:spPr bwMode="auto">
            <a:xfrm>
              <a:off x="3659456" y="-154216"/>
              <a:ext cx="269581" cy="454437"/>
            </a:xfrm>
            <a:custGeom>
              <a:avLst/>
              <a:gdLst>
                <a:gd name="T0" fmla="*/ 19 w 59"/>
                <a:gd name="T1" fmla="*/ 94 h 100"/>
                <a:gd name="T2" fmla="*/ 6 w 59"/>
                <a:gd name="T3" fmla="*/ 93 h 100"/>
                <a:gd name="T4" fmla="*/ 2 w 59"/>
                <a:gd name="T5" fmla="*/ 94 h 100"/>
                <a:gd name="T6" fmla="*/ 10 w 59"/>
                <a:gd name="T7" fmla="*/ 61 h 100"/>
                <a:gd name="T8" fmla="*/ 11 w 59"/>
                <a:gd name="T9" fmla="*/ 54 h 100"/>
                <a:gd name="T10" fmla="*/ 21 w 59"/>
                <a:gd name="T11" fmla="*/ 7 h 100"/>
                <a:gd name="T12" fmla="*/ 32 w 59"/>
                <a:gd name="T13" fmla="*/ 13 h 100"/>
                <a:gd name="T14" fmla="*/ 32 w 59"/>
                <a:gd name="T15" fmla="*/ 18 h 100"/>
                <a:gd name="T16" fmla="*/ 31 w 59"/>
                <a:gd name="T17" fmla="*/ 34 h 100"/>
                <a:gd name="T18" fmla="*/ 30 w 59"/>
                <a:gd name="T19" fmla="*/ 43 h 100"/>
                <a:gd name="T20" fmla="*/ 34 w 59"/>
                <a:gd name="T21" fmla="*/ 49 h 100"/>
                <a:gd name="T22" fmla="*/ 44 w 59"/>
                <a:gd name="T23" fmla="*/ 47 h 100"/>
                <a:gd name="T24" fmla="*/ 53 w 59"/>
                <a:gd name="T25" fmla="*/ 48 h 100"/>
                <a:gd name="T26" fmla="*/ 54 w 59"/>
                <a:gd name="T27" fmla="*/ 79 h 100"/>
                <a:gd name="T28" fmla="*/ 49 w 59"/>
                <a:gd name="T29" fmla="*/ 87 h 100"/>
                <a:gd name="T30" fmla="*/ 19 w 59"/>
                <a:gd name="T31"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100">
                  <a:moveTo>
                    <a:pt x="19" y="94"/>
                  </a:moveTo>
                  <a:cubicBezTo>
                    <a:pt x="14" y="90"/>
                    <a:pt x="10" y="90"/>
                    <a:pt x="6" y="93"/>
                  </a:cubicBezTo>
                  <a:cubicBezTo>
                    <a:pt x="5" y="95"/>
                    <a:pt x="3" y="95"/>
                    <a:pt x="2" y="94"/>
                  </a:cubicBezTo>
                  <a:cubicBezTo>
                    <a:pt x="0" y="93"/>
                    <a:pt x="7" y="61"/>
                    <a:pt x="10" y="61"/>
                  </a:cubicBezTo>
                  <a:cubicBezTo>
                    <a:pt x="11" y="62"/>
                    <a:pt x="11" y="59"/>
                    <a:pt x="11" y="54"/>
                  </a:cubicBezTo>
                  <a:cubicBezTo>
                    <a:pt x="11" y="45"/>
                    <a:pt x="18" y="11"/>
                    <a:pt x="21" y="7"/>
                  </a:cubicBezTo>
                  <a:cubicBezTo>
                    <a:pt x="25" y="0"/>
                    <a:pt x="36" y="6"/>
                    <a:pt x="32" y="13"/>
                  </a:cubicBezTo>
                  <a:cubicBezTo>
                    <a:pt x="31" y="14"/>
                    <a:pt x="31" y="16"/>
                    <a:pt x="32" y="18"/>
                  </a:cubicBezTo>
                  <a:cubicBezTo>
                    <a:pt x="34" y="22"/>
                    <a:pt x="33" y="31"/>
                    <a:pt x="31" y="34"/>
                  </a:cubicBezTo>
                  <a:cubicBezTo>
                    <a:pt x="31" y="36"/>
                    <a:pt x="30" y="39"/>
                    <a:pt x="30" y="43"/>
                  </a:cubicBezTo>
                  <a:cubicBezTo>
                    <a:pt x="30" y="47"/>
                    <a:pt x="31" y="48"/>
                    <a:pt x="34" y="49"/>
                  </a:cubicBezTo>
                  <a:cubicBezTo>
                    <a:pt x="36" y="49"/>
                    <a:pt x="40" y="48"/>
                    <a:pt x="44" y="47"/>
                  </a:cubicBezTo>
                  <a:cubicBezTo>
                    <a:pt x="49" y="46"/>
                    <a:pt x="50" y="46"/>
                    <a:pt x="53" y="48"/>
                  </a:cubicBezTo>
                  <a:cubicBezTo>
                    <a:pt x="58" y="54"/>
                    <a:pt x="59" y="73"/>
                    <a:pt x="54" y="79"/>
                  </a:cubicBezTo>
                  <a:cubicBezTo>
                    <a:pt x="53" y="81"/>
                    <a:pt x="51" y="84"/>
                    <a:pt x="49" y="87"/>
                  </a:cubicBezTo>
                  <a:cubicBezTo>
                    <a:pt x="43" y="97"/>
                    <a:pt x="30" y="100"/>
                    <a:pt x="19" y="9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4"/>
            <p:cNvSpPr>
              <a:spLocks/>
            </p:cNvSpPr>
            <p:nvPr/>
          </p:nvSpPr>
          <p:spPr bwMode="auto">
            <a:xfrm>
              <a:off x="3919410" y="209718"/>
              <a:ext cx="86652" cy="77023"/>
            </a:xfrm>
            <a:custGeom>
              <a:avLst/>
              <a:gdLst>
                <a:gd name="T0" fmla="*/ 1 w 19"/>
                <a:gd name="T1" fmla="*/ 13 h 17"/>
                <a:gd name="T2" fmla="*/ 2 w 19"/>
                <a:gd name="T3" fmla="*/ 6 h 17"/>
                <a:gd name="T4" fmla="*/ 5 w 19"/>
                <a:gd name="T5" fmla="*/ 2 h 17"/>
                <a:gd name="T6" fmla="*/ 9 w 19"/>
                <a:gd name="T7" fmla="*/ 1 h 17"/>
                <a:gd name="T8" fmla="*/ 17 w 19"/>
                <a:gd name="T9" fmla="*/ 7 h 17"/>
                <a:gd name="T10" fmla="*/ 18 w 19"/>
                <a:gd name="T11" fmla="*/ 15 h 17"/>
                <a:gd name="T12" fmla="*/ 10 w 19"/>
                <a:gd name="T13" fmla="*/ 16 h 17"/>
                <a:gd name="T14" fmla="*/ 1 w 19"/>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 y="13"/>
                  </a:moveTo>
                  <a:cubicBezTo>
                    <a:pt x="0" y="11"/>
                    <a:pt x="0" y="9"/>
                    <a:pt x="2" y="6"/>
                  </a:cubicBezTo>
                  <a:cubicBezTo>
                    <a:pt x="3" y="4"/>
                    <a:pt x="5" y="2"/>
                    <a:pt x="5" y="2"/>
                  </a:cubicBezTo>
                  <a:cubicBezTo>
                    <a:pt x="5" y="2"/>
                    <a:pt x="7" y="1"/>
                    <a:pt x="9" y="1"/>
                  </a:cubicBezTo>
                  <a:cubicBezTo>
                    <a:pt x="13" y="0"/>
                    <a:pt x="14" y="0"/>
                    <a:pt x="17" y="7"/>
                  </a:cubicBezTo>
                  <a:cubicBezTo>
                    <a:pt x="18" y="11"/>
                    <a:pt x="19" y="14"/>
                    <a:pt x="18" y="15"/>
                  </a:cubicBezTo>
                  <a:cubicBezTo>
                    <a:pt x="18" y="15"/>
                    <a:pt x="14" y="16"/>
                    <a:pt x="10" y="16"/>
                  </a:cubicBezTo>
                  <a:cubicBezTo>
                    <a:pt x="3" y="17"/>
                    <a:pt x="2" y="17"/>
                    <a:pt x="1" y="1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5"/>
            <p:cNvSpPr>
              <a:spLocks/>
            </p:cNvSpPr>
            <p:nvPr/>
          </p:nvSpPr>
          <p:spPr bwMode="auto">
            <a:xfrm>
              <a:off x="4635727" y="-1658096"/>
              <a:ext cx="1060996" cy="1767684"/>
            </a:xfrm>
            <a:custGeom>
              <a:avLst/>
              <a:gdLst>
                <a:gd name="T0" fmla="*/ 114 w 233"/>
                <a:gd name="T1" fmla="*/ 369 h 388"/>
                <a:gd name="T2" fmla="*/ 93 w 233"/>
                <a:gd name="T3" fmla="*/ 371 h 388"/>
                <a:gd name="T4" fmla="*/ 79 w 233"/>
                <a:gd name="T5" fmla="*/ 370 h 388"/>
                <a:gd name="T6" fmla="*/ 26 w 233"/>
                <a:gd name="T7" fmla="*/ 372 h 388"/>
                <a:gd name="T8" fmla="*/ 39 w 233"/>
                <a:gd name="T9" fmla="*/ 335 h 388"/>
                <a:gd name="T10" fmla="*/ 46 w 233"/>
                <a:gd name="T11" fmla="*/ 300 h 388"/>
                <a:gd name="T12" fmla="*/ 74 w 233"/>
                <a:gd name="T13" fmla="*/ 322 h 388"/>
                <a:gd name="T14" fmla="*/ 64 w 233"/>
                <a:gd name="T15" fmla="*/ 295 h 388"/>
                <a:gd name="T16" fmla="*/ 42 w 233"/>
                <a:gd name="T17" fmla="*/ 280 h 388"/>
                <a:gd name="T18" fmla="*/ 60 w 233"/>
                <a:gd name="T19" fmla="*/ 250 h 388"/>
                <a:gd name="T20" fmla="*/ 90 w 233"/>
                <a:gd name="T21" fmla="*/ 254 h 388"/>
                <a:gd name="T22" fmla="*/ 86 w 233"/>
                <a:gd name="T23" fmla="*/ 247 h 388"/>
                <a:gd name="T24" fmla="*/ 55 w 233"/>
                <a:gd name="T25" fmla="*/ 205 h 388"/>
                <a:gd name="T26" fmla="*/ 60 w 233"/>
                <a:gd name="T27" fmla="*/ 172 h 388"/>
                <a:gd name="T28" fmla="*/ 84 w 233"/>
                <a:gd name="T29" fmla="*/ 184 h 388"/>
                <a:gd name="T30" fmla="*/ 105 w 233"/>
                <a:gd name="T31" fmla="*/ 157 h 388"/>
                <a:gd name="T32" fmla="*/ 119 w 233"/>
                <a:gd name="T33" fmla="*/ 140 h 388"/>
                <a:gd name="T34" fmla="*/ 108 w 233"/>
                <a:gd name="T35" fmla="*/ 133 h 388"/>
                <a:gd name="T36" fmla="*/ 51 w 233"/>
                <a:gd name="T37" fmla="*/ 152 h 388"/>
                <a:gd name="T38" fmla="*/ 48 w 233"/>
                <a:gd name="T39" fmla="*/ 145 h 388"/>
                <a:gd name="T40" fmla="*/ 24 w 233"/>
                <a:gd name="T41" fmla="*/ 138 h 388"/>
                <a:gd name="T42" fmla="*/ 14 w 233"/>
                <a:gd name="T43" fmla="*/ 126 h 388"/>
                <a:gd name="T44" fmla="*/ 18 w 233"/>
                <a:gd name="T45" fmla="*/ 106 h 388"/>
                <a:gd name="T46" fmla="*/ 27 w 233"/>
                <a:gd name="T47" fmla="*/ 77 h 388"/>
                <a:gd name="T48" fmla="*/ 47 w 233"/>
                <a:gd name="T49" fmla="*/ 61 h 388"/>
                <a:gd name="T50" fmla="*/ 62 w 233"/>
                <a:gd name="T51" fmla="*/ 50 h 388"/>
                <a:gd name="T52" fmla="*/ 80 w 233"/>
                <a:gd name="T53" fmla="*/ 40 h 388"/>
                <a:gd name="T54" fmla="*/ 100 w 233"/>
                <a:gd name="T55" fmla="*/ 17 h 388"/>
                <a:gd name="T56" fmla="*/ 138 w 233"/>
                <a:gd name="T57" fmla="*/ 6 h 388"/>
                <a:gd name="T58" fmla="*/ 183 w 233"/>
                <a:gd name="T59" fmla="*/ 1 h 388"/>
                <a:gd name="T60" fmla="*/ 221 w 233"/>
                <a:gd name="T61" fmla="*/ 14 h 388"/>
                <a:gd name="T62" fmla="*/ 222 w 233"/>
                <a:gd name="T63" fmla="*/ 65 h 388"/>
                <a:gd name="T64" fmla="*/ 198 w 233"/>
                <a:gd name="T65" fmla="*/ 94 h 388"/>
                <a:gd name="T66" fmla="*/ 217 w 233"/>
                <a:gd name="T67" fmla="*/ 76 h 388"/>
                <a:gd name="T68" fmla="*/ 222 w 233"/>
                <a:gd name="T69" fmla="*/ 99 h 388"/>
                <a:gd name="T70" fmla="*/ 198 w 233"/>
                <a:gd name="T71" fmla="*/ 153 h 388"/>
                <a:gd name="T72" fmla="*/ 174 w 233"/>
                <a:gd name="T73" fmla="*/ 198 h 388"/>
                <a:gd name="T74" fmla="*/ 151 w 233"/>
                <a:gd name="T75" fmla="*/ 215 h 388"/>
                <a:gd name="T76" fmla="*/ 152 w 233"/>
                <a:gd name="T77" fmla="*/ 235 h 388"/>
                <a:gd name="T78" fmla="*/ 166 w 233"/>
                <a:gd name="T79" fmla="*/ 240 h 388"/>
                <a:gd name="T80" fmla="*/ 171 w 233"/>
                <a:gd name="T81" fmla="*/ 271 h 388"/>
                <a:gd name="T82" fmla="*/ 151 w 233"/>
                <a:gd name="T83" fmla="*/ 294 h 388"/>
                <a:gd name="T84" fmla="*/ 144 w 233"/>
                <a:gd name="T85" fmla="*/ 320 h 388"/>
                <a:gd name="T86" fmla="*/ 151 w 233"/>
                <a:gd name="T87" fmla="*/ 3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3" h="388">
                  <a:moveTo>
                    <a:pt x="120" y="379"/>
                  </a:moveTo>
                  <a:cubicBezTo>
                    <a:pt x="119" y="377"/>
                    <a:pt x="119" y="376"/>
                    <a:pt x="119" y="375"/>
                  </a:cubicBezTo>
                  <a:cubicBezTo>
                    <a:pt x="120" y="373"/>
                    <a:pt x="119" y="371"/>
                    <a:pt x="114" y="369"/>
                  </a:cubicBezTo>
                  <a:cubicBezTo>
                    <a:pt x="110" y="367"/>
                    <a:pt x="110" y="367"/>
                    <a:pt x="106" y="370"/>
                  </a:cubicBezTo>
                  <a:cubicBezTo>
                    <a:pt x="104" y="373"/>
                    <a:pt x="102" y="373"/>
                    <a:pt x="100" y="373"/>
                  </a:cubicBezTo>
                  <a:cubicBezTo>
                    <a:pt x="98" y="372"/>
                    <a:pt x="95" y="371"/>
                    <a:pt x="93" y="371"/>
                  </a:cubicBezTo>
                  <a:cubicBezTo>
                    <a:pt x="91" y="371"/>
                    <a:pt x="88" y="369"/>
                    <a:pt x="87" y="367"/>
                  </a:cubicBezTo>
                  <a:cubicBezTo>
                    <a:pt x="84" y="363"/>
                    <a:pt x="83" y="363"/>
                    <a:pt x="81" y="365"/>
                  </a:cubicBezTo>
                  <a:cubicBezTo>
                    <a:pt x="80" y="366"/>
                    <a:pt x="79" y="368"/>
                    <a:pt x="79" y="370"/>
                  </a:cubicBezTo>
                  <a:cubicBezTo>
                    <a:pt x="79" y="375"/>
                    <a:pt x="75" y="378"/>
                    <a:pt x="69" y="377"/>
                  </a:cubicBezTo>
                  <a:cubicBezTo>
                    <a:pt x="67" y="376"/>
                    <a:pt x="57" y="376"/>
                    <a:pt x="47" y="376"/>
                  </a:cubicBezTo>
                  <a:cubicBezTo>
                    <a:pt x="32" y="375"/>
                    <a:pt x="29" y="375"/>
                    <a:pt x="26" y="372"/>
                  </a:cubicBezTo>
                  <a:cubicBezTo>
                    <a:pt x="22" y="370"/>
                    <a:pt x="22" y="368"/>
                    <a:pt x="21" y="362"/>
                  </a:cubicBezTo>
                  <a:cubicBezTo>
                    <a:pt x="21" y="356"/>
                    <a:pt x="22" y="352"/>
                    <a:pt x="23" y="349"/>
                  </a:cubicBezTo>
                  <a:cubicBezTo>
                    <a:pt x="27" y="343"/>
                    <a:pt x="35" y="335"/>
                    <a:pt x="39" y="335"/>
                  </a:cubicBezTo>
                  <a:cubicBezTo>
                    <a:pt x="45" y="335"/>
                    <a:pt x="46" y="332"/>
                    <a:pt x="41" y="327"/>
                  </a:cubicBezTo>
                  <a:cubicBezTo>
                    <a:pt x="33" y="320"/>
                    <a:pt x="30" y="312"/>
                    <a:pt x="34" y="305"/>
                  </a:cubicBezTo>
                  <a:cubicBezTo>
                    <a:pt x="36" y="300"/>
                    <a:pt x="38" y="300"/>
                    <a:pt x="46" y="300"/>
                  </a:cubicBezTo>
                  <a:cubicBezTo>
                    <a:pt x="54" y="300"/>
                    <a:pt x="60" y="304"/>
                    <a:pt x="62" y="312"/>
                  </a:cubicBezTo>
                  <a:cubicBezTo>
                    <a:pt x="63" y="315"/>
                    <a:pt x="65" y="319"/>
                    <a:pt x="67" y="320"/>
                  </a:cubicBezTo>
                  <a:cubicBezTo>
                    <a:pt x="70" y="323"/>
                    <a:pt x="71" y="324"/>
                    <a:pt x="74" y="322"/>
                  </a:cubicBezTo>
                  <a:cubicBezTo>
                    <a:pt x="76" y="321"/>
                    <a:pt x="76" y="320"/>
                    <a:pt x="70" y="314"/>
                  </a:cubicBezTo>
                  <a:cubicBezTo>
                    <a:pt x="67" y="311"/>
                    <a:pt x="63" y="306"/>
                    <a:pt x="62" y="304"/>
                  </a:cubicBezTo>
                  <a:cubicBezTo>
                    <a:pt x="61" y="300"/>
                    <a:pt x="61" y="299"/>
                    <a:pt x="64" y="295"/>
                  </a:cubicBezTo>
                  <a:cubicBezTo>
                    <a:pt x="68" y="290"/>
                    <a:pt x="68" y="290"/>
                    <a:pt x="68" y="290"/>
                  </a:cubicBezTo>
                  <a:cubicBezTo>
                    <a:pt x="58" y="290"/>
                    <a:pt x="58" y="290"/>
                    <a:pt x="58" y="290"/>
                  </a:cubicBezTo>
                  <a:cubicBezTo>
                    <a:pt x="46" y="290"/>
                    <a:pt x="42" y="288"/>
                    <a:pt x="42" y="280"/>
                  </a:cubicBezTo>
                  <a:cubicBezTo>
                    <a:pt x="42" y="278"/>
                    <a:pt x="44" y="273"/>
                    <a:pt x="45" y="270"/>
                  </a:cubicBezTo>
                  <a:cubicBezTo>
                    <a:pt x="47" y="267"/>
                    <a:pt x="48" y="264"/>
                    <a:pt x="47" y="263"/>
                  </a:cubicBezTo>
                  <a:cubicBezTo>
                    <a:pt x="45" y="261"/>
                    <a:pt x="52" y="254"/>
                    <a:pt x="60" y="250"/>
                  </a:cubicBezTo>
                  <a:cubicBezTo>
                    <a:pt x="69" y="245"/>
                    <a:pt x="69" y="245"/>
                    <a:pt x="69" y="245"/>
                  </a:cubicBezTo>
                  <a:cubicBezTo>
                    <a:pt x="79" y="250"/>
                    <a:pt x="79" y="250"/>
                    <a:pt x="79" y="250"/>
                  </a:cubicBezTo>
                  <a:cubicBezTo>
                    <a:pt x="91" y="256"/>
                    <a:pt x="90" y="256"/>
                    <a:pt x="90" y="254"/>
                  </a:cubicBezTo>
                  <a:cubicBezTo>
                    <a:pt x="90" y="253"/>
                    <a:pt x="91" y="251"/>
                    <a:pt x="91" y="250"/>
                  </a:cubicBezTo>
                  <a:cubicBezTo>
                    <a:pt x="92" y="248"/>
                    <a:pt x="92" y="247"/>
                    <a:pt x="91" y="247"/>
                  </a:cubicBezTo>
                  <a:cubicBezTo>
                    <a:pt x="90" y="247"/>
                    <a:pt x="88" y="247"/>
                    <a:pt x="86" y="247"/>
                  </a:cubicBezTo>
                  <a:cubicBezTo>
                    <a:pt x="80" y="246"/>
                    <a:pt x="70" y="235"/>
                    <a:pt x="67" y="226"/>
                  </a:cubicBezTo>
                  <a:cubicBezTo>
                    <a:pt x="66" y="222"/>
                    <a:pt x="62" y="216"/>
                    <a:pt x="60" y="212"/>
                  </a:cubicBezTo>
                  <a:cubicBezTo>
                    <a:pt x="57" y="209"/>
                    <a:pt x="55" y="205"/>
                    <a:pt x="55" y="205"/>
                  </a:cubicBezTo>
                  <a:cubicBezTo>
                    <a:pt x="55" y="204"/>
                    <a:pt x="54" y="203"/>
                    <a:pt x="52" y="203"/>
                  </a:cubicBezTo>
                  <a:cubicBezTo>
                    <a:pt x="48" y="202"/>
                    <a:pt x="47" y="195"/>
                    <a:pt x="48" y="185"/>
                  </a:cubicBezTo>
                  <a:cubicBezTo>
                    <a:pt x="49" y="172"/>
                    <a:pt x="51" y="171"/>
                    <a:pt x="60" y="172"/>
                  </a:cubicBezTo>
                  <a:cubicBezTo>
                    <a:pt x="69" y="172"/>
                    <a:pt x="72" y="174"/>
                    <a:pt x="82" y="188"/>
                  </a:cubicBezTo>
                  <a:cubicBezTo>
                    <a:pt x="87" y="194"/>
                    <a:pt x="91" y="199"/>
                    <a:pt x="91" y="199"/>
                  </a:cubicBezTo>
                  <a:cubicBezTo>
                    <a:pt x="93" y="197"/>
                    <a:pt x="89" y="189"/>
                    <a:pt x="84" y="184"/>
                  </a:cubicBezTo>
                  <a:cubicBezTo>
                    <a:pt x="77" y="176"/>
                    <a:pt x="78" y="171"/>
                    <a:pt x="86" y="167"/>
                  </a:cubicBezTo>
                  <a:cubicBezTo>
                    <a:pt x="89" y="166"/>
                    <a:pt x="94" y="163"/>
                    <a:pt x="97" y="161"/>
                  </a:cubicBezTo>
                  <a:cubicBezTo>
                    <a:pt x="100" y="158"/>
                    <a:pt x="104" y="157"/>
                    <a:pt x="105" y="157"/>
                  </a:cubicBezTo>
                  <a:cubicBezTo>
                    <a:pt x="107" y="157"/>
                    <a:pt x="107" y="156"/>
                    <a:pt x="107" y="154"/>
                  </a:cubicBezTo>
                  <a:cubicBezTo>
                    <a:pt x="107" y="152"/>
                    <a:pt x="110" y="148"/>
                    <a:pt x="113" y="145"/>
                  </a:cubicBezTo>
                  <a:cubicBezTo>
                    <a:pt x="119" y="140"/>
                    <a:pt x="119" y="140"/>
                    <a:pt x="119" y="140"/>
                  </a:cubicBezTo>
                  <a:cubicBezTo>
                    <a:pt x="115" y="135"/>
                    <a:pt x="115" y="135"/>
                    <a:pt x="115" y="135"/>
                  </a:cubicBezTo>
                  <a:cubicBezTo>
                    <a:pt x="113" y="133"/>
                    <a:pt x="112" y="130"/>
                    <a:pt x="112" y="129"/>
                  </a:cubicBezTo>
                  <a:cubicBezTo>
                    <a:pt x="112" y="127"/>
                    <a:pt x="110" y="129"/>
                    <a:pt x="108" y="133"/>
                  </a:cubicBezTo>
                  <a:cubicBezTo>
                    <a:pt x="100" y="150"/>
                    <a:pt x="93" y="156"/>
                    <a:pt x="82" y="156"/>
                  </a:cubicBezTo>
                  <a:cubicBezTo>
                    <a:pt x="79" y="156"/>
                    <a:pt x="72" y="157"/>
                    <a:pt x="68" y="158"/>
                  </a:cubicBezTo>
                  <a:cubicBezTo>
                    <a:pt x="56" y="161"/>
                    <a:pt x="52" y="159"/>
                    <a:pt x="51" y="152"/>
                  </a:cubicBezTo>
                  <a:cubicBezTo>
                    <a:pt x="51" y="149"/>
                    <a:pt x="52" y="145"/>
                    <a:pt x="53" y="142"/>
                  </a:cubicBezTo>
                  <a:cubicBezTo>
                    <a:pt x="54" y="139"/>
                    <a:pt x="55" y="137"/>
                    <a:pt x="54" y="137"/>
                  </a:cubicBezTo>
                  <a:cubicBezTo>
                    <a:pt x="53" y="137"/>
                    <a:pt x="48" y="143"/>
                    <a:pt x="48" y="145"/>
                  </a:cubicBezTo>
                  <a:cubicBezTo>
                    <a:pt x="48" y="146"/>
                    <a:pt x="46" y="148"/>
                    <a:pt x="44" y="150"/>
                  </a:cubicBezTo>
                  <a:cubicBezTo>
                    <a:pt x="41" y="153"/>
                    <a:pt x="40" y="153"/>
                    <a:pt x="37" y="153"/>
                  </a:cubicBezTo>
                  <a:cubicBezTo>
                    <a:pt x="27" y="150"/>
                    <a:pt x="20" y="142"/>
                    <a:pt x="24" y="138"/>
                  </a:cubicBezTo>
                  <a:cubicBezTo>
                    <a:pt x="25" y="136"/>
                    <a:pt x="25" y="136"/>
                    <a:pt x="23" y="136"/>
                  </a:cubicBezTo>
                  <a:cubicBezTo>
                    <a:pt x="21" y="136"/>
                    <a:pt x="19" y="135"/>
                    <a:pt x="19" y="135"/>
                  </a:cubicBezTo>
                  <a:cubicBezTo>
                    <a:pt x="16" y="135"/>
                    <a:pt x="14" y="130"/>
                    <a:pt x="14" y="126"/>
                  </a:cubicBezTo>
                  <a:cubicBezTo>
                    <a:pt x="14" y="122"/>
                    <a:pt x="15" y="120"/>
                    <a:pt x="20" y="116"/>
                  </a:cubicBezTo>
                  <a:cubicBezTo>
                    <a:pt x="26" y="110"/>
                    <a:pt x="27" y="109"/>
                    <a:pt x="23" y="109"/>
                  </a:cubicBezTo>
                  <a:cubicBezTo>
                    <a:pt x="22" y="109"/>
                    <a:pt x="20" y="107"/>
                    <a:pt x="18" y="106"/>
                  </a:cubicBezTo>
                  <a:cubicBezTo>
                    <a:pt x="17" y="104"/>
                    <a:pt x="14" y="103"/>
                    <a:pt x="12" y="103"/>
                  </a:cubicBezTo>
                  <a:cubicBezTo>
                    <a:pt x="0" y="103"/>
                    <a:pt x="3" y="90"/>
                    <a:pt x="17" y="85"/>
                  </a:cubicBezTo>
                  <a:cubicBezTo>
                    <a:pt x="20" y="83"/>
                    <a:pt x="24" y="80"/>
                    <a:pt x="27" y="77"/>
                  </a:cubicBezTo>
                  <a:cubicBezTo>
                    <a:pt x="31" y="73"/>
                    <a:pt x="33" y="72"/>
                    <a:pt x="38" y="72"/>
                  </a:cubicBezTo>
                  <a:cubicBezTo>
                    <a:pt x="44" y="72"/>
                    <a:pt x="44" y="72"/>
                    <a:pt x="43" y="68"/>
                  </a:cubicBezTo>
                  <a:cubicBezTo>
                    <a:pt x="43" y="66"/>
                    <a:pt x="43" y="64"/>
                    <a:pt x="47" y="61"/>
                  </a:cubicBezTo>
                  <a:cubicBezTo>
                    <a:pt x="49" y="59"/>
                    <a:pt x="51" y="57"/>
                    <a:pt x="51" y="55"/>
                  </a:cubicBezTo>
                  <a:cubicBezTo>
                    <a:pt x="51" y="52"/>
                    <a:pt x="54" y="49"/>
                    <a:pt x="57" y="50"/>
                  </a:cubicBezTo>
                  <a:cubicBezTo>
                    <a:pt x="59" y="50"/>
                    <a:pt x="61" y="50"/>
                    <a:pt x="62" y="50"/>
                  </a:cubicBezTo>
                  <a:cubicBezTo>
                    <a:pt x="62" y="51"/>
                    <a:pt x="65" y="52"/>
                    <a:pt x="68" y="54"/>
                  </a:cubicBezTo>
                  <a:cubicBezTo>
                    <a:pt x="74" y="58"/>
                    <a:pt x="75" y="57"/>
                    <a:pt x="75" y="50"/>
                  </a:cubicBezTo>
                  <a:cubicBezTo>
                    <a:pt x="75" y="48"/>
                    <a:pt x="77" y="44"/>
                    <a:pt x="80" y="40"/>
                  </a:cubicBezTo>
                  <a:cubicBezTo>
                    <a:pt x="83" y="36"/>
                    <a:pt x="85" y="32"/>
                    <a:pt x="85" y="31"/>
                  </a:cubicBezTo>
                  <a:cubicBezTo>
                    <a:pt x="85" y="29"/>
                    <a:pt x="87" y="25"/>
                    <a:pt x="90" y="22"/>
                  </a:cubicBezTo>
                  <a:cubicBezTo>
                    <a:pt x="95" y="17"/>
                    <a:pt x="97" y="16"/>
                    <a:pt x="100" y="17"/>
                  </a:cubicBezTo>
                  <a:cubicBezTo>
                    <a:pt x="103" y="18"/>
                    <a:pt x="104" y="17"/>
                    <a:pt x="105" y="14"/>
                  </a:cubicBezTo>
                  <a:cubicBezTo>
                    <a:pt x="106" y="9"/>
                    <a:pt x="112" y="7"/>
                    <a:pt x="118" y="7"/>
                  </a:cubicBezTo>
                  <a:cubicBezTo>
                    <a:pt x="128" y="9"/>
                    <a:pt x="132" y="9"/>
                    <a:pt x="138" y="6"/>
                  </a:cubicBezTo>
                  <a:cubicBezTo>
                    <a:pt x="145" y="2"/>
                    <a:pt x="156" y="1"/>
                    <a:pt x="160" y="3"/>
                  </a:cubicBezTo>
                  <a:cubicBezTo>
                    <a:pt x="162" y="4"/>
                    <a:pt x="166" y="3"/>
                    <a:pt x="171" y="2"/>
                  </a:cubicBezTo>
                  <a:cubicBezTo>
                    <a:pt x="177" y="0"/>
                    <a:pt x="181" y="0"/>
                    <a:pt x="183" y="1"/>
                  </a:cubicBezTo>
                  <a:cubicBezTo>
                    <a:pt x="185" y="1"/>
                    <a:pt x="190" y="2"/>
                    <a:pt x="194" y="1"/>
                  </a:cubicBezTo>
                  <a:cubicBezTo>
                    <a:pt x="204" y="1"/>
                    <a:pt x="207" y="2"/>
                    <a:pt x="209" y="6"/>
                  </a:cubicBezTo>
                  <a:cubicBezTo>
                    <a:pt x="211" y="11"/>
                    <a:pt x="215" y="13"/>
                    <a:pt x="221" y="14"/>
                  </a:cubicBezTo>
                  <a:cubicBezTo>
                    <a:pt x="227" y="15"/>
                    <a:pt x="229" y="18"/>
                    <a:pt x="231" y="25"/>
                  </a:cubicBezTo>
                  <a:cubicBezTo>
                    <a:pt x="233" y="33"/>
                    <a:pt x="232" y="41"/>
                    <a:pt x="229" y="51"/>
                  </a:cubicBezTo>
                  <a:cubicBezTo>
                    <a:pt x="227" y="59"/>
                    <a:pt x="226" y="62"/>
                    <a:pt x="222" y="65"/>
                  </a:cubicBezTo>
                  <a:cubicBezTo>
                    <a:pt x="219" y="67"/>
                    <a:pt x="217" y="69"/>
                    <a:pt x="216" y="69"/>
                  </a:cubicBezTo>
                  <a:cubicBezTo>
                    <a:pt x="213" y="69"/>
                    <a:pt x="206" y="78"/>
                    <a:pt x="202" y="86"/>
                  </a:cubicBezTo>
                  <a:cubicBezTo>
                    <a:pt x="200" y="90"/>
                    <a:pt x="198" y="94"/>
                    <a:pt x="198" y="94"/>
                  </a:cubicBezTo>
                  <a:cubicBezTo>
                    <a:pt x="198" y="96"/>
                    <a:pt x="205" y="89"/>
                    <a:pt x="207" y="86"/>
                  </a:cubicBezTo>
                  <a:cubicBezTo>
                    <a:pt x="207" y="84"/>
                    <a:pt x="210" y="81"/>
                    <a:pt x="212" y="80"/>
                  </a:cubicBezTo>
                  <a:cubicBezTo>
                    <a:pt x="215" y="78"/>
                    <a:pt x="217" y="76"/>
                    <a:pt x="217" y="76"/>
                  </a:cubicBezTo>
                  <a:cubicBezTo>
                    <a:pt x="217" y="74"/>
                    <a:pt x="223" y="74"/>
                    <a:pt x="224" y="76"/>
                  </a:cubicBezTo>
                  <a:cubicBezTo>
                    <a:pt x="225" y="77"/>
                    <a:pt x="225" y="81"/>
                    <a:pt x="225" y="85"/>
                  </a:cubicBezTo>
                  <a:cubicBezTo>
                    <a:pt x="225" y="91"/>
                    <a:pt x="224" y="95"/>
                    <a:pt x="222" y="99"/>
                  </a:cubicBezTo>
                  <a:cubicBezTo>
                    <a:pt x="216" y="107"/>
                    <a:pt x="212" y="116"/>
                    <a:pt x="213" y="118"/>
                  </a:cubicBezTo>
                  <a:cubicBezTo>
                    <a:pt x="213" y="118"/>
                    <a:pt x="210" y="126"/>
                    <a:pt x="207" y="134"/>
                  </a:cubicBezTo>
                  <a:cubicBezTo>
                    <a:pt x="203" y="142"/>
                    <a:pt x="199" y="151"/>
                    <a:pt x="198" y="153"/>
                  </a:cubicBezTo>
                  <a:cubicBezTo>
                    <a:pt x="197" y="157"/>
                    <a:pt x="194" y="172"/>
                    <a:pt x="193" y="180"/>
                  </a:cubicBezTo>
                  <a:cubicBezTo>
                    <a:pt x="193" y="188"/>
                    <a:pt x="186" y="194"/>
                    <a:pt x="179" y="193"/>
                  </a:cubicBezTo>
                  <a:cubicBezTo>
                    <a:pt x="175" y="193"/>
                    <a:pt x="175" y="193"/>
                    <a:pt x="174" y="198"/>
                  </a:cubicBezTo>
                  <a:cubicBezTo>
                    <a:pt x="173" y="200"/>
                    <a:pt x="172" y="204"/>
                    <a:pt x="170" y="206"/>
                  </a:cubicBezTo>
                  <a:cubicBezTo>
                    <a:pt x="167" y="209"/>
                    <a:pt x="155" y="214"/>
                    <a:pt x="154" y="213"/>
                  </a:cubicBezTo>
                  <a:cubicBezTo>
                    <a:pt x="154" y="212"/>
                    <a:pt x="152" y="213"/>
                    <a:pt x="151" y="215"/>
                  </a:cubicBezTo>
                  <a:cubicBezTo>
                    <a:pt x="148" y="218"/>
                    <a:pt x="148" y="218"/>
                    <a:pt x="151" y="220"/>
                  </a:cubicBezTo>
                  <a:cubicBezTo>
                    <a:pt x="155" y="223"/>
                    <a:pt x="155" y="228"/>
                    <a:pt x="152" y="232"/>
                  </a:cubicBezTo>
                  <a:cubicBezTo>
                    <a:pt x="150" y="234"/>
                    <a:pt x="150" y="235"/>
                    <a:pt x="152" y="235"/>
                  </a:cubicBezTo>
                  <a:cubicBezTo>
                    <a:pt x="153" y="235"/>
                    <a:pt x="154" y="235"/>
                    <a:pt x="155" y="235"/>
                  </a:cubicBezTo>
                  <a:cubicBezTo>
                    <a:pt x="156" y="235"/>
                    <a:pt x="158" y="236"/>
                    <a:pt x="159" y="236"/>
                  </a:cubicBezTo>
                  <a:cubicBezTo>
                    <a:pt x="160" y="236"/>
                    <a:pt x="163" y="238"/>
                    <a:pt x="166" y="240"/>
                  </a:cubicBezTo>
                  <a:cubicBezTo>
                    <a:pt x="171" y="246"/>
                    <a:pt x="172" y="256"/>
                    <a:pt x="167" y="259"/>
                  </a:cubicBezTo>
                  <a:cubicBezTo>
                    <a:pt x="163" y="261"/>
                    <a:pt x="163" y="263"/>
                    <a:pt x="168" y="266"/>
                  </a:cubicBezTo>
                  <a:cubicBezTo>
                    <a:pt x="170" y="268"/>
                    <a:pt x="171" y="270"/>
                    <a:pt x="171" y="271"/>
                  </a:cubicBezTo>
                  <a:cubicBezTo>
                    <a:pt x="171" y="273"/>
                    <a:pt x="170" y="275"/>
                    <a:pt x="168" y="275"/>
                  </a:cubicBezTo>
                  <a:cubicBezTo>
                    <a:pt x="165" y="276"/>
                    <a:pt x="164" y="277"/>
                    <a:pt x="164" y="280"/>
                  </a:cubicBezTo>
                  <a:cubicBezTo>
                    <a:pt x="164" y="287"/>
                    <a:pt x="158" y="294"/>
                    <a:pt x="151" y="294"/>
                  </a:cubicBezTo>
                  <a:cubicBezTo>
                    <a:pt x="146" y="295"/>
                    <a:pt x="146" y="295"/>
                    <a:pt x="146" y="295"/>
                  </a:cubicBezTo>
                  <a:cubicBezTo>
                    <a:pt x="147" y="305"/>
                    <a:pt x="147" y="305"/>
                    <a:pt x="147" y="305"/>
                  </a:cubicBezTo>
                  <a:cubicBezTo>
                    <a:pt x="147" y="315"/>
                    <a:pt x="147" y="316"/>
                    <a:pt x="144" y="320"/>
                  </a:cubicBezTo>
                  <a:cubicBezTo>
                    <a:pt x="135" y="329"/>
                    <a:pt x="135" y="329"/>
                    <a:pt x="138" y="333"/>
                  </a:cubicBezTo>
                  <a:cubicBezTo>
                    <a:pt x="139" y="335"/>
                    <a:pt x="142" y="338"/>
                    <a:pt x="145" y="339"/>
                  </a:cubicBezTo>
                  <a:cubicBezTo>
                    <a:pt x="147" y="340"/>
                    <a:pt x="150" y="342"/>
                    <a:pt x="151" y="343"/>
                  </a:cubicBezTo>
                  <a:cubicBezTo>
                    <a:pt x="153" y="346"/>
                    <a:pt x="152" y="353"/>
                    <a:pt x="149" y="361"/>
                  </a:cubicBezTo>
                  <a:cubicBezTo>
                    <a:pt x="143" y="375"/>
                    <a:pt x="122" y="388"/>
                    <a:pt x="120" y="37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6"/>
            <p:cNvSpPr>
              <a:spLocks/>
            </p:cNvSpPr>
            <p:nvPr/>
          </p:nvSpPr>
          <p:spPr bwMode="auto">
            <a:xfrm>
              <a:off x="3952145" y="-277454"/>
              <a:ext cx="77023" cy="117461"/>
            </a:xfrm>
            <a:custGeom>
              <a:avLst/>
              <a:gdLst>
                <a:gd name="T0" fmla="*/ 5 w 17"/>
                <a:gd name="T1" fmla="*/ 23 h 26"/>
                <a:gd name="T2" fmla="*/ 3 w 17"/>
                <a:gd name="T3" fmla="*/ 5 h 26"/>
                <a:gd name="T4" fmla="*/ 11 w 17"/>
                <a:gd name="T5" fmla="*/ 5 h 26"/>
                <a:gd name="T6" fmla="*/ 11 w 17"/>
                <a:gd name="T7" fmla="*/ 25 h 26"/>
                <a:gd name="T8" fmla="*/ 5 w 17"/>
                <a:gd name="T9" fmla="*/ 23 h 26"/>
              </a:gdLst>
              <a:ahLst/>
              <a:cxnLst>
                <a:cxn ang="0">
                  <a:pos x="T0" y="T1"/>
                </a:cxn>
                <a:cxn ang="0">
                  <a:pos x="T2" y="T3"/>
                </a:cxn>
                <a:cxn ang="0">
                  <a:pos x="T4" y="T5"/>
                </a:cxn>
                <a:cxn ang="0">
                  <a:pos x="T6" y="T7"/>
                </a:cxn>
                <a:cxn ang="0">
                  <a:pos x="T8" y="T9"/>
                </a:cxn>
              </a:cxnLst>
              <a:rect l="0" t="0" r="r" b="b"/>
              <a:pathLst>
                <a:path w="17" h="26">
                  <a:moveTo>
                    <a:pt x="5" y="23"/>
                  </a:moveTo>
                  <a:cubicBezTo>
                    <a:pt x="1" y="19"/>
                    <a:pt x="0" y="13"/>
                    <a:pt x="3" y="5"/>
                  </a:cubicBezTo>
                  <a:cubicBezTo>
                    <a:pt x="5" y="0"/>
                    <a:pt x="7" y="0"/>
                    <a:pt x="11" y="5"/>
                  </a:cubicBezTo>
                  <a:cubicBezTo>
                    <a:pt x="16" y="13"/>
                    <a:pt x="17" y="22"/>
                    <a:pt x="11" y="25"/>
                  </a:cubicBezTo>
                  <a:cubicBezTo>
                    <a:pt x="9" y="26"/>
                    <a:pt x="8" y="26"/>
                    <a:pt x="5" y="2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7"/>
            <p:cNvSpPr>
              <a:spLocks/>
            </p:cNvSpPr>
            <p:nvPr/>
          </p:nvSpPr>
          <p:spPr bwMode="auto">
            <a:xfrm>
              <a:off x="4398880" y="-287082"/>
              <a:ext cx="167526" cy="117461"/>
            </a:xfrm>
            <a:custGeom>
              <a:avLst/>
              <a:gdLst>
                <a:gd name="T0" fmla="*/ 11 w 37"/>
                <a:gd name="T1" fmla="*/ 23 h 26"/>
                <a:gd name="T2" fmla="*/ 7 w 37"/>
                <a:gd name="T3" fmla="*/ 6 h 26"/>
                <a:gd name="T4" fmla="*/ 29 w 37"/>
                <a:gd name="T5" fmla="*/ 4 h 26"/>
                <a:gd name="T6" fmla="*/ 29 w 37"/>
                <a:gd name="T7" fmla="*/ 22 h 26"/>
                <a:gd name="T8" fmla="*/ 11 w 37"/>
                <a:gd name="T9" fmla="*/ 23 h 26"/>
              </a:gdLst>
              <a:ahLst/>
              <a:cxnLst>
                <a:cxn ang="0">
                  <a:pos x="T0" y="T1"/>
                </a:cxn>
                <a:cxn ang="0">
                  <a:pos x="T2" y="T3"/>
                </a:cxn>
                <a:cxn ang="0">
                  <a:pos x="T4" y="T5"/>
                </a:cxn>
                <a:cxn ang="0">
                  <a:pos x="T6" y="T7"/>
                </a:cxn>
                <a:cxn ang="0">
                  <a:pos x="T8" y="T9"/>
                </a:cxn>
              </a:cxnLst>
              <a:rect l="0" t="0" r="r" b="b"/>
              <a:pathLst>
                <a:path w="37" h="26">
                  <a:moveTo>
                    <a:pt x="11" y="23"/>
                  </a:moveTo>
                  <a:cubicBezTo>
                    <a:pt x="1" y="18"/>
                    <a:pt x="0" y="13"/>
                    <a:pt x="7" y="6"/>
                  </a:cubicBezTo>
                  <a:cubicBezTo>
                    <a:pt x="14" y="1"/>
                    <a:pt x="21" y="0"/>
                    <a:pt x="29" y="4"/>
                  </a:cubicBezTo>
                  <a:cubicBezTo>
                    <a:pt x="37" y="9"/>
                    <a:pt x="37" y="16"/>
                    <a:pt x="29" y="22"/>
                  </a:cubicBezTo>
                  <a:cubicBezTo>
                    <a:pt x="24" y="26"/>
                    <a:pt x="17" y="26"/>
                    <a:pt x="11" y="2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8"/>
            <p:cNvSpPr>
              <a:spLocks/>
            </p:cNvSpPr>
            <p:nvPr/>
          </p:nvSpPr>
          <p:spPr bwMode="auto">
            <a:xfrm>
              <a:off x="4319931" y="-510449"/>
              <a:ext cx="165600" cy="232996"/>
            </a:xfrm>
            <a:custGeom>
              <a:avLst/>
              <a:gdLst>
                <a:gd name="T0" fmla="*/ 16 w 36"/>
                <a:gd name="T1" fmla="*/ 48 h 51"/>
                <a:gd name="T2" fmla="*/ 10 w 36"/>
                <a:gd name="T3" fmla="*/ 38 h 51"/>
                <a:gd name="T4" fmla="*/ 7 w 36"/>
                <a:gd name="T5" fmla="*/ 31 h 51"/>
                <a:gd name="T6" fmla="*/ 1 w 36"/>
                <a:gd name="T7" fmla="*/ 13 h 51"/>
                <a:gd name="T8" fmla="*/ 11 w 36"/>
                <a:gd name="T9" fmla="*/ 2 h 51"/>
                <a:gd name="T10" fmla="*/ 23 w 36"/>
                <a:gd name="T11" fmla="*/ 8 h 51"/>
                <a:gd name="T12" fmla="*/ 32 w 36"/>
                <a:gd name="T13" fmla="*/ 14 h 51"/>
                <a:gd name="T14" fmla="*/ 36 w 36"/>
                <a:gd name="T15" fmla="*/ 31 h 51"/>
                <a:gd name="T16" fmla="*/ 36 w 36"/>
                <a:gd name="T17" fmla="*/ 40 h 51"/>
                <a:gd name="T18" fmla="*/ 30 w 36"/>
                <a:gd name="T19" fmla="*/ 46 h 51"/>
                <a:gd name="T20" fmla="*/ 16 w 36"/>
                <a:gd name="T2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16" y="48"/>
                  </a:moveTo>
                  <a:cubicBezTo>
                    <a:pt x="11" y="46"/>
                    <a:pt x="9" y="42"/>
                    <a:pt x="10" y="38"/>
                  </a:cubicBezTo>
                  <a:cubicBezTo>
                    <a:pt x="10" y="37"/>
                    <a:pt x="9" y="34"/>
                    <a:pt x="7" y="31"/>
                  </a:cubicBezTo>
                  <a:cubicBezTo>
                    <a:pt x="1" y="25"/>
                    <a:pt x="0" y="21"/>
                    <a:pt x="1" y="13"/>
                  </a:cubicBezTo>
                  <a:cubicBezTo>
                    <a:pt x="2" y="5"/>
                    <a:pt x="6" y="0"/>
                    <a:pt x="11" y="2"/>
                  </a:cubicBezTo>
                  <a:cubicBezTo>
                    <a:pt x="13" y="2"/>
                    <a:pt x="18" y="5"/>
                    <a:pt x="23" y="8"/>
                  </a:cubicBezTo>
                  <a:cubicBezTo>
                    <a:pt x="27" y="11"/>
                    <a:pt x="32" y="14"/>
                    <a:pt x="32" y="14"/>
                  </a:cubicBezTo>
                  <a:cubicBezTo>
                    <a:pt x="34" y="14"/>
                    <a:pt x="36" y="22"/>
                    <a:pt x="36" y="31"/>
                  </a:cubicBezTo>
                  <a:cubicBezTo>
                    <a:pt x="36" y="40"/>
                    <a:pt x="36" y="40"/>
                    <a:pt x="36" y="40"/>
                  </a:cubicBezTo>
                  <a:cubicBezTo>
                    <a:pt x="30" y="46"/>
                    <a:pt x="30" y="46"/>
                    <a:pt x="30" y="46"/>
                  </a:cubicBezTo>
                  <a:cubicBezTo>
                    <a:pt x="22" y="51"/>
                    <a:pt x="22" y="51"/>
                    <a:pt x="16" y="4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39"/>
            <p:cNvSpPr>
              <a:spLocks/>
            </p:cNvSpPr>
            <p:nvPr/>
          </p:nvSpPr>
          <p:spPr bwMode="auto">
            <a:xfrm>
              <a:off x="4019541" y="-674123"/>
              <a:ext cx="292688" cy="387042"/>
            </a:xfrm>
            <a:custGeom>
              <a:avLst/>
              <a:gdLst>
                <a:gd name="T0" fmla="*/ 51 w 64"/>
                <a:gd name="T1" fmla="*/ 82 h 85"/>
                <a:gd name="T2" fmla="*/ 43 w 64"/>
                <a:gd name="T3" fmla="*/ 73 h 85"/>
                <a:gd name="T4" fmla="*/ 21 w 64"/>
                <a:gd name="T5" fmla="*/ 61 h 85"/>
                <a:gd name="T6" fmla="*/ 9 w 64"/>
                <a:gd name="T7" fmla="*/ 57 h 85"/>
                <a:gd name="T8" fmla="*/ 6 w 64"/>
                <a:gd name="T9" fmla="*/ 43 h 85"/>
                <a:gd name="T10" fmla="*/ 10 w 64"/>
                <a:gd name="T11" fmla="*/ 40 h 85"/>
                <a:gd name="T12" fmla="*/ 14 w 64"/>
                <a:gd name="T13" fmla="*/ 37 h 85"/>
                <a:gd name="T14" fmla="*/ 16 w 64"/>
                <a:gd name="T15" fmla="*/ 29 h 85"/>
                <a:gd name="T16" fmla="*/ 9 w 64"/>
                <a:gd name="T17" fmla="*/ 20 h 85"/>
                <a:gd name="T18" fmla="*/ 16 w 64"/>
                <a:gd name="T19" fmla="*/ 0 h 85"/>
                <a:gd name="T20" fmla="*/ 30 w 64"/>
                <a:gd name="T21" fmla="*/ 10 h 85"/>
                <a:gd name="T22" fmla="*/ 35 w 64"/>
                <a:gd name="T23" fmla="*/ 15 h 85"/>
                <a:gd name="T24" fmla="*/ 49 w 64"/>
                <a:gd name="T25" fmla="*/ 28 h 85"/>
                <a:gd name="T26" fmla="*/ 54 w 64"/>
                <a:gd name="T27" fmla="*/ 37 h 85"/>
                <a:gd name="T28" fmla="*/ 58 w 64"/>
                <a:gd name="T29" fmla="*/ 50 h 85"/>
                <a:gd name="T30" fmla="*/ 60 w 64"/>
                <a:gd name="T31" fmla="*/ 66 h 85"/>
                <a:gd name="T32" fmla="*/ 64 w 64"/>
                <a:gd name="T33" fmla="*/ 73 h 85"/>
                <a:gd name="T34" fmla="*/ 57 w 64"/>
                <a:gd name="T35" fmla="*/ 84 h 85"/>
                <a:gd name="T36" fmla="*/ 51 w 64"/>
                <a:gd name="T37" fmla="*/ 8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85">
                  <a:moveTo>
                    <a:pt x="51" y="82"/>
                  </a:moveTo>
                  <a:cubicBezTo>
                    <a:pt x="49" y="80"/>
                    <a:pt x="46" y="76"/>
                    <a:pt x="43" y="73"/>
                  </a:cubicBezTo>
                  <a:cubicBezTo>
                    <a:pt x="34" y="63"/>
                    <a:pt x="30" y="61"/>
                    <a:pt x="21" y="61"/>
                  </a:cubicBezTo>
                  <a:cubicBezTo>
                    <a:pt x="14" y="61"/>
                    <a:pt x="13" y="61"/>
                    <a:pt x="9" y="57"/>
                  </a:cubicBezTo>
                  <a:cubicBezTo>
                    <a:pt x="4" y="53"/>
                    <a:pt x="3" y="47"/>
                    <a:pt x="6" y="43"/>
                  </a:cubicBezTo>
                  <a:cubicBezTo>
                    <a:pt x="7" y="41"/>
                    <a:pt x="8" y="40"/>
                    <a:pt x="10" y="40"/>
                  </a:cubicBezTo>
                  <a:cubicBezTo>
                    <a:pt x="11" y="40"/>
                    <a:pt x="13" y="39"/>
                    <a:pt x="14" y="37"/>
                  </a:cubicBezTo>
                  <a:cubicBezTo>
                    <a:pt x="17" y="35"/>
                    <a:pt x="17" y="34"/>
                    <a:pt x="16" y="29"/>
                  </a:cubicBezTo>
                  <a:cubicBezTo>
                    <a:pt x="15" y="26"/>
                    <a:pt x="12" y="22"/>
                    <a:pt x="9" y="20"/>
                  </a:cubicBezTo>
                  <a:cubicBezTo>
                    <a:pt x="0" y="12"/>
                    <a:pt x="4" y="0"/>
                    <a:pt x="16" y="0"/>
                  </a:cubicBezTo>
                  <a:cubicBezTo>
                    <a:pt x="22" y="0"/>
                    <a:pt x="30" y="6"/>
                    <a:pt x="30" y="10"/>
                  </a:cubicBezTo>
                  <a:cubicBezTo>
                    <a:pt x="30" y="13"/>
                    <a:pt x="32" y="15"/>
                    <a:pt x="35" y="15"/>
                  </a:cubicBezTo>
                  <a:cubicBezTo>
                    <a:pt x="39" y="16"/>
                    <a:pt x="45" y="22"/>
                    <a:pt x="49" y="28"/>
                  </a:cubicBezTo>
                  <a:cubicBezTo>
                    <a:pt x="50" y="31"/>
                    <a:pt x="53" y="35"/>
                    <a:pt x="54" y="37"/>
                  </a:cubicBezTo>
                  <a:cubicBezTo>
                    <a:pt x="59" y="42"/>
                    <a:pt x="60" y="44"/>
                    <a:pt x="58" y="50"/>
                  </a:cubicBezTo>
                  <a:cubicBezTo>
                    <a:pt x="55" y="59"/>
                    <a:pt x="55" y="60"/>
                    <a:pt x="60" y="66"/>
                  </a:cubicBezTo>
                  <a:cubicBezTo>
                    <a:pt x="62" y="68"/>
                    <a:pt x="64" y="72"/>
                    <a:pt x="64" y="73"/>
                  </a:cubicBezTo>
                  <a:cubicBezTo>
                    <a:pt x="64" y="77"/>
                    <a:pt x="61" y="82"/>
                    <a:pt x="57" y="84"/>
                  </a:cubicBezTo>
                  <a:cubicBezTo>
                    <a:pt x="55" y="85"/>
                    <a:pt x="54" y="85"/>
                    <a:pt x="51" y="8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40"/>
            <p:cNvSpPr>
              <a:spLocks/>
            </p:cNvSpPr>
            <p:nvPr/>
          </p:nvSpPr>
          <p:spPr bwMode="auto">
            <a:xfrm>
              <a:off x="4439317" y="-1124709"/>
              <a:ext cx="487173" cy="783712"/>
            </a:xfrm>
            <a:custGeom>
              <a:avLst/>
              <a:gdLst>
                <a:gd name="T0" fmla="*/ 40 w 107"/>
                <a:gd name="T1" fmla="*/ 166 h 172"/>
                <a:gd name="T2" fmla="*/ 34 w 107"/>
                <a:gd name="T3" fmla="*/ 157 h 172"/>
                <a:gd name="T4" fmla="*/ 29 w 107"/>
                <a:gd name="T5" fmla="*/ 150 h 172"/>
                <a:gd name="T6" fmla="*/ 19 w 107"/>
                <a:gd name="T7" fmla="*/ 129 h 172"/>
                <a:gd name="T8" fmla="*/ 30 w 107"/>
                <a:gd name="T9" fmla="*/ 118 h 172"/>
                <a:gd name="T10" fmla="*/ 39 w 107"/>
                <a:gd name="T11" fmla="*/ 111 h 172"/>
                <a:gd name="T12" fmla="*/ 29 w 107"/>
                <a:gd name="T13" fmla="*/ 106 h 172"/>
                <a:gd name="T14" fmla="*/ 21 w 107"/>
                <a:gd name="T15" fmla="*/ 107 h 172"/>
                <a:gd name="T16" fmla="*/ 6 w 107"/>
                <a:gd name="T17" fmla="*/ 103 h 172"/>
                <a:gd name="T18" fmla="*/ 7 w 107"/>
                <a:gd name="T19" fmla="*/ 96 h 172"/>
                <a:gd name="T20" fmla="*/ 8 w 107"/>
                <a:gd name="T21" fmla="*/ 92 h 172"/>
                <a:gd name="T22" fmla="*/ 3 w 107"/>
                <a:gd name="T23" fmla="*/ 89 h 172"/>
                <a:gd name="T24" fmla="*/ 2 w 107"/>
                <a:gd name="T25" fmla="*/ 73 h 172"/>
                <a:gd name="T26" fmla="*/ 9 w 107"/>
                <a:gd name="T27" fmla="*/ 68 h 172"/>
                <a:gd name="T28" fmla="*/ 14 w 107"/>
                <a:gd name="T29" fmla="*/ 65 h 172"/>
                <a:gd name="T30" fmla="*/ 9 w 107"/>
                <a:gd name="T31" fmla="*/ 58 h 172"/>
                <a:gd name="T32" fmla="*/ 5 w 107"/>
                <a:gd name="T33" fmla="*/ 50 h 172"/>
                <a:gd name="T34" fmla="*/ 14 w 107"/>
                <a:gd name="T35" fmla="*/ 42 h 172"/>
                <a:gd name="T36" fmla="*/ 17 w 107"/>
                <a:gd name="T37" fmla="*/ 32 h 172"/>
                <a:gd name="T38" fmla="*/ 12 w 107"/>
                <a:gd name="T39" fmla="*/ 27 h 172"/>
                <a:gd name="T40" fmla="*/ 15 w 107"/>
                <a:gd name="T41" fmla="*/ 21 h 172"/>
                <a:gd name="T42" fmla="*/ 22 w 107"/>
                <a:gd name="T43" fmla="*/ 14 h 172"/>
                <a:gd name="T44" fmla="*/ 26 w 107"/>
                <a:gd name="T45" fmla="*/ 6 h 172"/>
                <a:gd name="T46" fmla="*/ 32 w 107"/>
                <a:gd name="T47" fmla="*/ 0 h 172"/>
                <a:gd name="T48" fmla="*/ 47 w 107"/>
                <a:gd name="T49" fmla="*/ 9 h 172"/>
                <a:gd name="T50" fmla="*/ 54 w 107"/>
                <a:gd name="T51" fmla="*/ 25 h 172"/>
                <a:gd name="T52" fmla="*/ 66 w 107"/>
                <a:gd name="T53" fmla="*/ 44 h 172"/>
                <a:gd name="T54" fmla="*/ 73 w 107"/>
                <a:gd name="T55" fmla="*/ 55 h 172"/>
                <a:gd name="T56" fmla="*/ 80 w 107"/>
                <a:gd name="T57" fmla="*/ 67 h 172"/>
                <a:gd name="T58" fmla="*/ 87 w 107"/>
                <a:gd name="T59" fmla="*/ 81 h 172"/>
                <a:gd name="T60" fmla="*/ 101 w 107"/>
                <a:gd name="T61" fmla="*/ 99 h 172"/>
                <a:gd name="T62" fmla="*/ 107 w 107"/>
                <a:gd name="T63" fmla="*/ 110 h 172"/>
                <a:gd name="T64" fmla="*/ 98 w 107"/>
                <a:gd name="T65" fmla="*/ 127 h 172"/>
                <a:gd name="T66" fmla="*/ 86 w 107"/>
                <a:gd name="T67" fmla="*/ 140 h 172"/>
                <a:gd name="T68" fmla="*/ 83 w 107"/>
                <a:gd name="T69" fmla="*/ 146 h 172"/>
                <a:gd name="T70" fmla="*/ 77 w 107"/>
                <a:gd name="T71" fmla="*/ 156 h 172"/>
                <a:gd name="T72" fmla="*/ 65 w 107"/>
                <a:gd name="T73" fmla="*/ 162 h 172"/>
                <a:gd name="T74" fmla="*/ 61 w 107"/>
                <a:gd name="T75" fmla="*/ 166 h 172"/>
                <a:gd name="T76" fmla="*/ 53 w 107"/>
                <a:gd name="T77" fmla="*/ 171 h 172"/>
                <a:gd name="T78" fmla="*/ 40 w 107"/>
                <a:gd name="T79"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172">
                  <a:moveTo>
                    <a:pt x="40" y="166"/>
                  </a:moveTo>
                  <a:cubicBezTo>
                    <a:pt x="37" y="162"/>
                    <a:pt x="34" y="158"/>
                    <a:pt x="34" y="157"/>
                  </a:cubicBezTo>
                  <a:cubicBezTo>
                    <a:pt x="33" y="155"/>
                    <a:pt x="31" y="153"/>
                    <a:pt x="29" y="150"/>
                  </a:cubicBezTo>
                  <a:cubicBezTo>
                    <a:pt x="24" y="145"/>
                    <a:pt x="19" y="134"/>
                    <a:pt x="19" y="129"/>
                  </a:cubicBezTo>
                  <a:cubicBezTo>
                    <a:pt x="19" y="123"/>
                    <a:pt x="24" y="118"/>
                    <a:pt x="30" y="118"/>
                  </a:cubicBezTo>
                  <a:cubicBezTo>
                    <a:pt x="33" y="118"/>
                    <a:pt x="39" y="114"/>
                    <a:pt x="39" y="111"/>
                  </a:cubicBezTo>
                  <a:cubicBezTo>
                    <a:pt x="39" y="109"/>
                    <a:pt x="32" y="106"/>
                    <a:pt x="29" y="106"/>
                  </a:cubicBezTo>
                  <a:cubicBezTo>
                    <a:pt x="29" y="106"/>
                    <a:pt x="25" y="106"/>
                    <a:pt x="21" y="107"/>
                  </a:cubicBezTo>
                  <a:cubicBezTo>
                    <a:pt x="13" y="108"/>
                    <a:pt x="8" y="107"/>
                    <a:pt x="6" y="103"/>
                  </a:cubicBezTo>
                  <a:cubicBezTo>
                    <a:pt x="5" y="101"/>
                    <a:pt x="5" y="99"/>
                    <a:pt x="7" y="96"/>
                  </a:cubicBezTo>
                  <a:cubicBezTo>
                    <a:pt x="8" y="94"/>
                    <a:pt x="8" y="92"/>
                    <a:pt x="8" y="92"/>
                  </a:cubicBezTo>
                  <a:cubicBezTo>
                    <a:pt x="7" y="92"/>
                    <a:pt x="5" y="91"/>
                    <a:pt x="3" y="89"/>
                  </a:cubicBezTo>
                  <a:cubicBezTo>
                    <a:pt x="0" y="86"/>
                    <a:pt x="0" y="79"/>
                    <a:pt x="2" y="73"/>
                  </a:cubicBezTo>
                  <a:cubicBezTo>
                    <a:pt x="3" y="69"/>
                    <a:pt x="4" y="68"/>
                    <a:pt x="9" y="68"/>
                  </a:cubicBezTo>
                  <a:cubicBezTo>
                    <a:pt x="14" y="68"/>
                    <a:pt x="15" y="68"/>
                    <a:pt x="14" y="65"/>
                  </a:cubicBezTo>
                  <a:cubicBezTo>
                    <a:pt x="13" y="63"/>
                    <a:pt x="11" y="60"/>
                    <a:pt x="9" y="58"/>
                  </a:cubicBezTo>
                  <a:cubicBezTo>
                    <a:pt x="5" y="55"/>
                    <a:pt x="4" y="54"/>
                    <a:pt x="5" y="50"/>
                  </a:cubicBezTo>
                  <a:cubicBezTo>
                    <a:pt x="6" y="45"/>
                    <a:pt x="9" y="42"/>
                    <a:pt x="14" y="42"/>
                  </a:cubicBezTo>
                  <a:cubicBezTo>
                    <a:pt x="23" y="40"/>
                    <a:pt x="23" y="39"/>
                    <a:pt x="17" y="32"/>
                  </a:cubicBezTo>
                  <a:cubicBezTo>
                    <a:pt x="12" y="27"/>
                    <a:pt x="12" y="27"/>
                    <a:pt x="12" y="27"/>
                  </a:cubicBezTo>
                  <a:cubicBezTo>
                    <a:pt x="15" y="21"/>
                    <a:pt x="15" y="21"/>
                    <a:pt x="15" y="21"/>
                  </a:cubicBezTo>
                  <a:cubicBezTo>
                    <a:pt x="16" y="18"/>
                    <a:pt x="19" y="15"/>
                    <a:pt x="22" y="14"/>
                  </a:cubicBezTo>
                  <a:cubicBezTo>
                    <a:pt x="25" y="12"/>
                    <a:pt x="26" y="10"/>
                    <a:pt x="26" y="6"/>
                  </a:cubicBezTo>
                  <a:cubicBezTo>
                    <a:pt x="27" y="1"/>
                    <a:pt x="27" y="1"/>
                    <a:pt x="32" y="0"/>
                  </a:cubicBezTo>
                  <a:cubicBezTo>
                    <a:pt x="37" y="0"/>
                    <a:pt x="45" y="4"/>
                    <a:pt x="47" y="9"/>
                  </a:cubicBezTo>
                  <a:cubicBezTo>
                    <a:pt x="50" y="15"/>
                    <a:pt x="54" y="24"/>
                    <a:pt x="54" y="25"/>
                  </a:cubicBezTo>
                  <a:cubicBezTo>
                    <a:pt x="54" y="28"/>
                    <a:pt x="60" y="38"/>
                    <a:pt x="66" y="44"/>
                  </a:cubicBezTo>
                  <a:cubicBezTo>
                    <a:pt x="71" y="49"/>
                    <a:pt x="73" y="52"/>
                    <a:pt x="73" y="55"/>
                  </a:cubicBezTo>
                  <a:cubicBezTo>
                    <a:pt x="73" y="59"/>
                    <a:pt x="74" y="62"/>
                    <a:pt x="80" y="67"/>
                  </a:cubicBezTo>
                  <a:cubicBezTo>
                    <a:pt x="86" y="74"/>
                    <a:pt x="87" y="75"/>
                    <a:pt x="87" y="81"/>
                  </a:cubicBezTo>
                  <a:cubicBezTo>
                    <a:pt x="87" y="87"/>
                    <a:pt x="87" y="88"/>
                    <a:pt x="101" y="99"/>
                  </a:cubicBezTo>
                  <a:cubicBezTo>
                    <a:pt x="106" y="103"/>
                    <a:pt x="107" y="104"/>
                    <a:pt x="107" y="110"/>
                  </a:cubicBezTo>
                  <a:cubicBezTo>
                    <a:pt x="107" y="115"/>
                    <a:pt x="105" y="117"/>
                    <a:pt x="98" y="127"/>
                  </a:cubicBezTo>
                  <a:cubicBezTo>
                    <a:pt x="93" y="133"/>
                    <a:pt x="88" y="139"/>
                    <a:pt x="86" y="140"/>
                  </a:cubicBezTo>
                  <a:cubicBezTo>
                    <a:pt x="84" y="141"/>
                    <a:pt x="83" y="143"/>
                    <a:pt x="83" y="146"/>
                  </a:cubicBezTo>
                  <a:cubicBezTo>
                    <a:pt x="83" y="148"/>
                    <a:pt x="80" y="152"/>
                    <a:pt x="77" y="156"/>
                  </a:cubicBezTo>
                  <a:cubicBezTo>
                    <a:pt x="71" y="164"/>
                    <a:pt x="71" y="164"/>
                    <a:pt x="65" y="162"/>
                  </a:cubicBezTo>
                  <a:cubicBezTo>
                    <a:pt x="62" y="161"/>
                    <a:pt x="61" y="162"/>
                    <a:pt x="61" y="166"/>
                  </a:cubicBezTo>
                  <a:cubicBezTo>
                    <a:pt x="61" y="171"/>
                    <a:pt x="60" y="171"/>
                    <a:pt x="53" y="171"/>
                  </a:cubicBezTo>
                  <a:cubicBezTo>
                    <a:pt x="46" y="172"/>
                    <a:pt x="46" y="171"/>
                    <a:pt x="40" y="16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1"/>
            <p:cNvSpPr>
              <a:spLocks/>
            </p:cNvSpPr>
            <p:nvPr/>
          </p:nvSpPr>
          <p:spPr bwMode="auto">
            <a:xfrm>
              <a:off x="3819280" y="-537408"/>
              <a:ext cx="32735" cy="77023"/>
            </a:xfrm>
            <a:custGeom>
              <a:avLst/>
              <a:gdLst>
                <a:gd name="T0" fmla="*/ 1 w 7"/>
                <a:gd name="T1" fmla="*/ 14 h 17"/>
                <a:gd name="T2" fmla="*/ 3 w 7"/>
                <a:gd name="T3" fmla="*/ 5 h 17"/>
                <a:gd name="T4" fmla="*/ 5 w 7"/>
                <a:gd name="T5" fmla="*/ 0 h 17"/>
                <a:gd name="T6" fmla="*/ 2 w 7"/>
                <a:gd name="T7" fmla="*/ 15 h 17"/>
                <a:gd name="T8" fmla="*/ 1 w 7"/>
                <a:gd name="T9" fmla="*/ 14 h 17"/>
              </a:gdLst>
              <a:ahLst/>
              <a:cxnLst>
                <a:cxn ang="0">
                  <a:pos x="T0" y="T1"/>
                </a:cxn>
                <a:cxn ang="0">
                  <a:pos x="T2" y="T3"/>
                </a:cxn>
                <a:cxn ang="0">
                  <a:pos x="T4" y="T5"/>
                </a:cxn>
                <a:cxn ang="0">
                  <a:pos x="T6" y="T7"/>
                </a:cxn>
                <a:cxn ang="0">
                  <a:pos x="T8" y="T9"/>
                </a:cxn>
              </a:cxnLst>
              <a:rect l="0" t="0" r="r" b="b"/>
              <a:pathLst>
                <a:path w="7" h="17">
                  <a:moveTo>
                    <a:pt x="1" y="14"/>
                  </a:moveTo>
                  <a:cubicBezTo>
                    <a:pt x="1" y="12"/>
                    <a:pt x="2" y="8"/>
                    <a:pt x="3" y="5"/>
                  </a:cubicBezTo>
                  <a:cubicBezTo>
                    <a:pt x="3" y="2"/>
                    <a:pt x="4" y="0"/>
                    <a:pt x="5" y="0"/>
                  </a:cubicBezTo>
                  <a:cubicBezTo>
                    <a:pt x="7" y="0"/>
                    <a:pt x="5" y="13"/>
                    <a:pt x="2" y="15"/>
                  </a:cubicBezTo>
                  <a:cubicBezTo>
                    <a:pt x="0" y="17"/>
                    <a:pt x="0" y="17"/>
                    <a:pt x="1" y="1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42"/>
            <p:cNvSpPr>
              <a:spLocks/>
            </p:cNvSpPr>
            <p:nvPr/>
          </p:nvSpPr>
          <p:spPr bwMode="auto">
            <a:xfrm>
              <a:off x="4275642" y="-843574"/>
              <a:ext cx="90503" cy="100130"/>
            </a:xfrm>
            <a:custGeom>
              <a:avLst/>
              <a:gdLst>
                <a:gd name="T0" fmla="*/ 8 w 20"/>
                <a:gd name="T1" fmla="*/ 20 h 22"/>
                <a:gd name="T2" fmla="*/ 1 w 20"/>
                <a:gd name="T3" fmla="*/ 7 h 22"/>
                <a:gd name="T4" fmla="*/ 8 w 20"/>
                <a:gd name="T5" fmla="*/ 0 h 22"/>
                <a:gd name="T6" fmla="*/ 16 w 20"/>
                <a:gd name="T7" fmla="*/ 6 h 22"/>
                <a:gd name="T8" fmla="*/ 17 w 20"/>
                <a:gd name="T9" fmla="*/ 19 h 22"/>
                <a:gd name="T10" fmla="*/ 8 w 20"/>
                <a:gd name="T11" fmla="*/ 20 h 22"/>
              </a:gdLst>
              <a:ahLst/>
              <a:cxnLst>
                <a:cxn ang="0">
                  <a:pos x="T0" y="T1"/>
                </a:cxn>
                <a:cxn ang="0">
                  <a:pos x="T2" y="T3"/>
                </a:cxn>
                <a:cxn ang="0">
                  <a:pos x="T4" y="T5"/>
                </a:cxn>
                <a:cxn ang="0">
                  <a:pos x="T6" y="T7"/>
                </a:cxn>
                <a:cxn ang="0">
                  <a:pos x="T8" y="T9"/>
                </a:cxn>
                <a:cxn ang="0">
                  <a:pos x="T10" y="T11"/>
                </a:cxn>
              </a:cxnLst>
              <a:rect l="0" t="0" r="r" b="b"/>
              <a:pathLst>
                <a:path w="20" h="22">
                  <a:moveTo>
                    <a:pt x="8" y="20"/>
                  </a:moveTo>
                  <a:cubicBezTo>
                    <a:pt x="3" y="16"/>
                    <a:pt x="0" y="10"/>
                    <a:pt x="1" y="7"/>
                  </a:cubicBezTo>
                  <a:cubicBezTo>
                    <a:pt x="2" y="2"/>
                    <a:pt x="4" y="0"/>
                    <a:pt x="8" y="0"/>
                  </a:cubicBezTo>
                  <a:cubicBezTo>
                    <a:pt x="11" y="0"/>
                    <a:pt x="13" y="2"/>
                    <a:pt x="16" y="6"/>
                  </a:cubicBezTo>
                  <a:cubicBezTo>
                    <a:pt x="20" y="13"/>
                    <a:pt x="20" y="15"/>
                    <a:pt x="17" y="19"/>
                  </a:cubicBezTo>
                  <a:cubicBezTo>
                    <a:pt x="13" y="22"/>
                    <a:pt x="11" y="22"/>
                    <a:pt x="8"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p:cNvGrpSpPr/>
          <p:nvPr/>
        </p:nvGrpSpPr>
        <p:grpSpPr>
          <a:xfrm>
            <a:off x="5696722" y="2791089"/>
            <a:ext cx="2478223" cy="3011610"/>
            <a:chOff x="5696722" y="2691793"/>
            <a:chExt cx="2478223" cy="3011610"/>
          </a:xfrm>
          <a:solidFill>
            <a:srgbClr val="DFDFE0"/>
          </a:solidFill>
        </p:grpSpPr>
        <p:sp>
          <p:nvSpPr>
            <p:cNvPr id="72" name="Freeform 55"/>
            <p:cNvSpPr>
              <a:spLocks/>
            </p:cNvSpPr>
            <p:nvPr/>
          </p:nvSpPr>
          <p:spPr bwMode="auto">
            <a:xfrm>
              <a:off x="5696722" y="2691793"/>
              <a:ext cx="2433935" cy="2998131"/>
            </a:xfrm>
            <a:custGeom>
              <a:avLst/>
              <a:gdLst>
                <a:gd name="T0" fmla="*/ 181 w 534"/>
                <a:gd name="T1" fmla="*/ 640 h 658"/>
                <a:gd name="T2" fmla="*/ 131 w 534"/>
                <a:gd name="T3" fmla="*/ 646 h 658"/>
                <a:gd name="T4" fmla="*/ 100 w 534"/>
                <a:gd name="T5" fmla="*/ 632 h 658"/>
                <a:gd name="T6" fmla="*/ 49 w 534"/>
                <a:gd name="T7" fmla="*/ 587 h 658"/>
                <a:gd name="T8" fmla="*/ 44 w 534"/>
                <a:gd name="T9" fmla="*/ 538 h 658"/>
                <a:gd name="T10" fmla="*/ 32 w 534"/>
                <a:gd name="T11" fmla="*/ 443 h 658"/>
                <a:gd name="T12" fmla="*/ 42 w 534"/>
                <a:gd name="T13" fmla="*/ 423 h 658"/>
                <a:gd name="T14" fmla="*/ 33 w 534"/>
                <a:gd name="T15" fmla="*/ 380 h 658"/>
                <a:gd name="T16" fmla="*/ 19 w 534"/>
                <a:gd name="T17" fmla="*/ 342 h 658"/>
                <a:gd name="T18" fmla="*/ 10 w 534"/>
                <a:gd name="T19" fmla="*/ 325 h 658"/>
                <a:gd name="T20" fmla="*/ 48 w 534"/>
                <a:gd name="T21" fmla="*/ 290 h 658"/>
                <a:gd name="T22" fmla="*/ 60 w 534"/>
                <a:gd name="T23" fmla="*/ 222 h 658"/>
                <a:gd name="T24" fmla="*/ 12 w 534"/>
                <a:gd name="T25" fmla="*/ 162 h 658"/>
                <a:gd name="T26" fmla="*/ 20 w 534"/>
                <a:gd name="T27" fmla="*/ 140 h 658"/>
                <a:gd name="T28" fmla="*/ 27 w 534"/>
                <a:gd name="T29" fmla="*/ 112 h 658"/>
                <a:gd name="T30" fmla="*/ 12 w 534"/>
                <a:gd name="T31" fmla="*/ 65 h 658"/>
                <a:gd name="T32" fmla="*/ 0 w 534"/>
                <a:gd name="T33" fmla="*/ 25 h 658"/>
                <a:gd name="T34" fmla="*/ 40 w 534"/>
                <a:gd name="T35" fmla="*/ 11 h 658"/>
                <a:gd name="T36" fmla="*/ 80 w 534"/>
                <a:gd name="T37" fmla="*/ 0 h 658"/>
                <a:gd name="T38" fmla="*/ 130 w 534"/>
                <a:gd name="T39" fmla="*/ 37 h 658"/>
                <a:gd name="T40" fmla="*/ 175 w 534"/>
                <a:gd name="T41" fmla="*/ 48 h 658"/>
                <a:gd name="T42" fmla="*/ 182 w 534"/>
                <a:gd name="T43" fmla="*/ 95 h 658"/>
                <a:gd name="T44" fmla="*/ 195 w 534"/>
                <a:gd name="T45" fmla="*/ 119 h 658"/>
                <a:gd name="T46" fmla="*/ 227 w 534"/>
                <a:gd name="T47" fmla="*/ 131 h 658"/>
                <a:gd name="T48" fmla="*/ 248 w 534"/>
                <a:gd name="T49" fmla="*/ 117 h 658"/>
                <a:gd name="T50" fmla="*/ 256 w 534"/>
                <a:gd name="T51" fmla="*/ 76 h 658"/>
                <a:gd name="T52" fmla="*/ 264 w 534"/>
                <a:gd name="T53" fmla="*/ 52 h 658"/>
                <a:gd name="T54" fmla="*/ 281 w 534"/>
                <a:gd name="T55" fmla="*/ 93 h 658"/>
                <a:gd name="T56" fmla="*/ 297 w 534"/>
                <a:gd name="T57" fmla="*/ 105 h 658"/>
                <a:gd name="T58" fmla="*/ 310 w 534"/>
                <a:gd name="T59" fmla="*/ 135 h 658"/>
                <a:gd name="T60" fmla="*/ 321 w 534"/>
                <a:gd name="T61" fmla="*/ 187 h 658"/>
                <a:gd name="T62" fmla="*/ 340 w 534"/>
                <a:gd name="T63" fmla="*/ 220 h 658"/>
                <a:gd name="T64" fmla="*/ 342 w 534"/>
                <a:gd name="T65" fmla="*/ 247 h 658"/>
                <a:gd name="T66" fmla="*/ 315 w 534"/>
                <a:gd name="T67" fmla="*/ 248 h 658"/>
                <a:gd name="T68" fmla="*/ 282 w 534"/>
                <a:gd name="T69" fmla="*/ 252 h 658"/>
                <a:gd name="T70" fmla="*/ 269 w 534"/>
                <a:gd name="T71" fmla="*/ 274 h 658"/>
                <a:gd name="T72" fmla="*/ 286 w 534"/>
                <a:gd name="T73" fmla="*/ 311 h 658"/>
                <a:gd name="T74" fmla="*/ 310 w 534"/>
                <a:gd name="T75" fmla="*/ 335 h 658"/>
                <a:gd name="T76" fmla="*/ 330 w 534"/>
                <a:gd name="T77" fmla="*/ 355 h 658"/>
                <a:gd name="T78" fmla="*/ 368 w 534"/>
                <a:gd name="T79" fmla="*/ 360 h 658"/>
                <a:gd name="T80" fmla="*/ 379 w 534"/>
                <a:gd name="T81" fmla="*/ 337 h 658"/>
                <a:gd name="T82" fmla="*/ 510 w 534"/>
                <a:gd name="T83" fmla="*/ 297 h 658"/>
                <a:gd name="T84" fmla="*/ 534 w 534"/>
                <a:gd name="T85" fmla="*/ 306 h 658"/>
                <a:gd name="T86" fmla="*/ 497 w 534"/>
                <a:gd name="T87" fmla="*/ 356 h 658"/>
                <a:gd name="T88" fmla="*/ 423 w 534"/>
                <a:gd name="T89" fmla="*/ 401 h 658"/>
                <a:gd name="T90" fmla="*/ 329 w 534"/>
                <a:gd name="T91" fmla="*/ 460 h 658"/>
                <a:gd name="T92" fmla="*/ 290 w 534"/>
                <a:gd name="T93" fmla="*/ 513 h 658"/>
                <a:gd name="T94" fmla="*/ 214 w 534"/>
                <a:gd name="T95" fmla="*/ 619 h 658"/>
                <a:gd name="T96" fmla="*/ 273 w 534"/>
                <a:gd name="T97" fmla="*/ 560 h 658"/>
                <a:gd name="T98" fmla="*/ 312 w 534"/>
                <a:gd name="T99" fmla="*/ 496 h 658"/>
                <a:gd name="T100" fmla="*/ 359 w 534"/>
                <a:gd name="T101" fmla="*/ 461 h 658"/>
                <a:gd name="T102" fmla="*/ 407 w 534"/>
                <a:gd name="T103" fmla="*/ 459 h 658"/>
                <a:gd name="T104" fmla="*/ 350 w 534"/>
                <a:gd name="T105" fmla="*/ 508 h 658"/>
                <a:gd name="T106" fmla="*/ 317 w 534"/>
                <a:gd name="T107" fmla="*/ 543 h 658"/>
                <a:gd name="T108" fmla="*/ 296 w 534"/>
                <a:gd name="T109" fmla="*/ 547 h 658"/>
                <a:gd name="T110" fmla="*/ 282 w 534"/>
                <a:gd name="T111" fmla="*/ 610 h 658"/>
                <a:gd name="T112" fmla="*/ 256 w 534"/>
                <a:gd name="T113" fmla="*/ 647 h 658"/>
                <a:gd name="T114" fmla="*/ 190 w 534"/>
                <a:gd name="T115" fmla="*/ 65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658">
                  <a:moveTo>
                    <a:pt x="190" y="654"/>
                  </a:moveTo>
                  <a:cubicBezTo>
                    <a:pt x="189" y="652"/>
                    <a:pt x="187" y="648"/>
                    <a:pt x="187" y="645"/>
                  </a:cubicBezTo>
                  <a:cubicBezTo>
                    <a:pt x="187" y="641"/>
                    <a:pt x="186" y="640"/>
                    <a:pt x="181" y="640"/>
                  </a:cubicBezTo>
                  <a:cubicBezTo>
                    <a:pt x="175" y="640"/>
                    <a:pt x="167" y="643"/>
                    <a:pt x="159" y="648"/>
                  </a:cubicBezTo>
                  <a:cubicBezTo>
                    <a:pt x="156" y="650"/>
                    <a:pt x="153" y="651"/>
                    <a:pt x="145" y="651"/>
                  </a:cubicBezTo>
                  <a:cubicBezTo>
                    <a:pt x="134" y="651"/>
                    <a:pt x="134" y="651"/>
                    <a:pt x="131" y="646"/>
                  </a:cubicBezTo>
                  <a:cubicBezTo>
                    <a:pt x="129" y="643"/>
                    <a:pt x="126" y="641"/>
                    <a:pt x="125" y="641"/>
                  </a:cubicBezTo>
                  <a:cubicBezTo>
                    <a:pt x="123" y="641"/>
                    <a:pt x="119" y="639"/>
                    <a:pt x="115" y="637"/>
                  </a:cubicBezTo>
                  <a:cubicBezTo>
                    <a:pt x="110" y="634"/>
                    <a:pt x="105" y="632"/>
                    <a:pt x="100" y="632"/>
                  </a:cubicBezTo>
                  <a:cubicBezTo>
                    <a:pt x="88" y="631"/>
                    <a:pt x="74" y="626"/>
                    <a:pt x="66" y="621"/>
                  </a:cubicBezTo>
                  <a:cubicBezTo>
                    <a:pt x="60" y="617"/>
                    <a:pt x="58" y="614"/>
                    <a:pt x="55" y="606"/>
                  </a:cubicBezTo>
                  <a:cubicBezTo>
                    <a:pt x="52" y="600"/>
                    <a:pt x="50" y="593"/>
                    <a:pt x="49" y="587"/>
                  </a:cubicBezTo>
                  <a:cubicBezTo>
                    <a:pt x="49" y="582"/>
                    <a:pt x="48" y="576"/>
                    <a:pt x="48" y="574"/>
                  </a:cubicBezTo>
                  <a:cubicBezTo>
                    <a:pt x="48" y="572"/>
                    <a:pt x="47" y="564"/>
                    <a:pt x="46" y="556"/>
                  </a:cubicBezTo>
                  <a:cubicBezTo>
                    <a:pt x="45" y="549"/>
                    <a:pt x="44" y="541"/>
                    <a:pt x="44" y="538"/>
                  </a:cubicBezTo>
                  <a:cubicBezTo>
                    <a:pt x="42" y="527"/>
                    <a:pt x="42" y="527"/>
                    <a:pt x="42" y="527"/>
                  </a:cubicBezTo>
                  <a:cubicBezTo>
                    <a:pt x="42" y="523"/>
                    <a:pt x="40" y="504"/>
                    <a:pt x="37" y="483"/>
                  </a:cubicBezTo>
                  <a:cubicBezTo>
                    <a:pt x="35" y="463"/>
                    <a:pt x="33" y="445"/>
                    <a:pt x="32" y="443"/>
                  </a:cubicBezTo>
                  <a:cubicBezTo>
                    <a:pt x="32" y="440"/>
                    <a:pt x="32" y="439"/>
                    <a:pt x="36" y="438"/>
                  </a:cubicBezTo>
                  <a:cubicBezTo>
                    <a:pt x="40" y="437"/>
                    <a:pt x="40" y="437"/>
                    <a:pt x="39" y="433"/>
                  </a:cubicBezTo>
                  <a:cubicBezTo>
                    <a:pt x="39" y="430"/>
                    <a:pt x="39" y="427"/>
                    <a:pt x="42" y="423"/>
                  </a:cubicBezTo>
                  <a:cubicBezTo>
                    <a:pt x="45" y="420"/>
                    <a:pt x="46" y="415"/>
                    <a:pt x="46" y="413"/>
                  </a:cubicBezTo>
                  <a:cubicBezTo>
                    <a:pt x="46" y="411"/>
                    <a:pt x="44" y="404"/>
                    <a:pt x="41" y="398"/>
                  </a:cubicBezTo>
                  <a:cubicBezTo>
                    <a:pt x="37" y="391"/>
                    <a:pt x="34" y="383"/>
                    <a:pt x="33" y="380"/>
                  </a:cubicBezTo>
                  <a:cubicBezTo>
                    <a:pt x="32" y="377"/>
                    <a:pt x="31" y="373"/>
                    <a:pt x="29" y="371"/>
                  </a:cubicBezTo>
                  <a:cubicBezTo>
                    <a:pt x="28" y="369"/>
                    <a:pt x="27" y="365"/>
                    <a:pt x="27" y="361"/>
                  </a:cubicBezTo>
                  <a:cubicBezTo>
                    <a:pt x="28" y="353"/>
                    <a:pt x="24" y="345"/>
                    <a:pt x="19" y="342"/>
                  </a:cubicBezTo>
                  <a:cubicBezTo>
                    <a:pt x="17" y="342"/>
                    <a:pt x="16" y="339"/>
                    <a:pt x="16" y="337"/>
                  </a:cubicBezTo>
                  <a:cubicBezTo>
                    <a:pt x="16" y="335"/>
                    <a:pt x="15" y="332"/>
                    <a:pt x="13" y="330"/>
                  </a:cubicBezTo>
                  <a:cubicBezTo>
                    <a:pt x="12" y="328"/>
                    <a:pt x="10" y="326"/>
                    <a:pt x="10" y="325"/>
                  </a:cubicBezTo>
                  <a:cubicBezTo>
                    <a:pt x="10" y="323"/>
                    <a:pt x="17" y="317"/>
                    <a:pt x="25" y="312"/>
                  </a:cubicBezTo>
                  <a:cubicBezTo>
                    <a:pt x="29" y="309"/>
                    <a:pt x="34" y="305"/>
                    <a:pt x="37" y="302"/>
                  </a:cubicBezTo>
                  <a:cubicBezTo>
                    <a:pt x="39" y="299"/>
                    <a:pt x="44" y="293"/>
                    <a:pt x="48" y="290"/>
                  </a:cubicBezTo>
                  <a:cubicBezTo>
                    <a:pt x="52" y="285"/>
                    <a:pt x="56" y="279"/>
                    <a:pt x="59" y="270"/>
                  </a:cubicBezTo>
                  <a:cubicBezTo>
                    <a:pt x="64" y="259"/>
                    <a:pt x="64" y="256"/>
                    <a:pt x="64" y="245"/>
                  </a:cubicBezTo>
                  <a:cubicBezTo>
                    <a:pt x="64" y="237"/>
                    <a:pt x="63" y="230"/>
                    <a:pt x="60" y="222"/>
                  </a:cubicBezTo>
                  <a:cubicBezTo>
                    <a:pt x="58" y="215"/>
                    <a:pt x="56" y="209"/>
                    <a:pt x="55" y="206"/>
                  </a:cubicBezTo>
                  <a:cubicBezTo>
                    <a:pt x="54" y="200"/>
                    <a:pt x="41" y="186"/>
                    <a:pt x="32" y="181"/>
                  </a:cubicBezTo>
                  <a:cubicBezTo>
                    <a:pt x="21" y="176"/>
                    <a:pt x="13" y="167"/>
                    <a:pt x="12" y="162"/>
                  </a:cubicBezTo>
                  <a:cubicBezTo>
                    <a:pt x="12" y="159"/>
                    <a:pt x="13" y="155"/>
                    <a:pt x="14" y="152"/>
                  </a:cubicBezTo>
                  <a:cubicBezTo>
                    <a:pt x="16" y="149"/>
                    <a:pt x="17" y="146"/>
                    <a:pt x="17" y="144"/>
                  </a:cubicBezTo>
                  <a:cubicBezTo>
                    <a:pt x="17" y="143"/>
                    <a:pt x="19" y="141"/>
                    <a:pt x="20" y="140"/>
                  </a:cubicBezTo>
                  <a:cubicBezTo>
                    <a:pt x="22" y="138"/>
                    <a:pt x="23" y="136"/>
                    <a:pt x="23" y="131"/>
                  </a:cubicBezTo>
                  <a:cubicBezTo>
                    <a:pt x="23" y="126"/>
                    <a:pt x="24" y="123"/>
                    <a:pt x="26" y="121"/>
                  </a:cubicBezTo>
                  <a:cubicBezTo>
                    <a:pt x="29" y="118"/>
                    <a:pt x="29" y="118"/>
                    <a:pt x="27" y="112"/>
                  </a:cubicBezTo>
                  <a:cubicBezTo>
                    <a:pt x="26" y="109"/>
                    <a:pt x="24" y="105"/>
                    <a:pt x="24" y="103"/>
                  </a:cubicBezTo>
                  <a:cubicBezTo>
                    <a:pt x="23" y="99"/>
                    <a:pt x="20" y="91"/>
                    <a:pt x="15" y="86"/>
                  </a:cubicBezTo>
                  <a:cubicBezTo>
                    <a:pt x="12" y="82"/>
                    <a:pt x="12" y="80"/>
                    <a:pt x="12" y="65"/>
                  </a:cubicBezTo>
                  <a:cubicBezTo>
                    <a:pt x="12" y="54"/>
                    <a:pt x="11" y="49"/>
                    <a:pt x="10" y="47"/>
                  </a:cubicBezTo>
                  <a:cubicBezTo>
                    <a:pt x="9" y="46"/>
                    <a:pt x="6" y="40"/>
                    <a:pt x="4" y="35"/>
                  </a:cubicBezTo>
                  <a:cubicBezTo>
                    <a:pt x="0" y="25"/>
                    <a:pt x="0" y="25"/>
                    <a:pt x="0" y="25"/>
                  </a:cubicBezTo>
                  <a:cubicBezTo>
                    <a:pt x="4" y="18"/>
                    <a:pt x="4" y="18"/>
                    <a:pt x="4" y="18"/>
                  </a:cubicBezTo>
                  <a:cubicBezTo>
                    <a:pt x="7" y="11"/>
                    <a:pt x="8" y="10"/>
                    <a:pt x="14" y="9"/>
                  </a:cubicBezTo>
                  <a:cubicBezTo>
                    <a:pt x="25" y="8"/>
                    <a:pt x="34" y="8"/>
                    <a:pt x="40" y="11"/>
                  </a:cubicBezTo>
                  <a:cubicBezTo>
                    <a:pt x="48" y="13"/>
                    <a:pt x="59" y="14"/>
                    <a:pt x="64" y="13"/>
                  </a:cubicBezTo>
                  <a:cubicBezTo>
                    <a:pt x="66" y="12"/>
                    <a:pt x="70" y="9"/>
                    <a:pt x="73" y="6"/>
                  </a:cubicBezTo>
                  <a:cubicBezTo>
                    <a:pt x="76" y="3"/>
                    <a:pt x="80" y="0"/>
                    <a:pt x="80" y="0"/>
                  </a:cubicBezTo>
                  <a:cubicBezTo>
                    <a:pt x="83" y="0"/>
                    <a:pt x="110" y="15"/>
                    <a:pt x="119" y="21"/>
                  </a:cubicBezTo>
                  <a:cubicBezTo>
                    <a:pt x="126" y="25"/>
                    <a:pt x="128" y="27"/>
                    <a:pt x="128" y="30"/>
                  </a:cubicBezTo>
                  <a:cubicBezTo>
                    <a:pt x="128" y="32"/>
                    <a:pt x="128" y="35"/>
                    <a:pt x="130" y="37"/>
                  </a:cubicBezTo>
                  <a:cubicBezTo>
                    <a:pt x="132" y="40"/>
                    <a:pt x="134" y="41"/>
                    <a:pt x="147" y="42"/>
                  </a:cubicBezTo>
                  <a:cubicBezTo>
                    <a:pt x="155" y="43"/>
                    <a:pt x="164" y="45"/>
                    <a:pt x="168" y="46"/>
                  </a:cubicBezTo>
                  <a:cubicBezTo>
                    <a:pt x="175" y="48"/>
                    <a:pt x="175" y="48"/>
                    <a:pt x="175" y="48"/>
                  </a:cubicBezTo>
                  <a:cubicBezTo>
                    <a:pt x="174" y="56"/>
                    <a:pt x="174" y="56"/>
                    <a:pt x="174" y="56"/>
                  </a:cubicBezTo>
                  <a:cubicBezTo>
                    <a:pt x="173" y="64"/>
                    <a:pt x="174" y="69"/>
                    <a:pt x="181" y="87"/>
                  </a:cubicBezTo>
                  <a:cubicBezTo>
                    <a:pt x="181" y="89"/>
                    <a:pt x="182" y="93"/>
                    <a:pt x="182" y="95"/>
                  </a:cubicBezTo>
                  <a:cubicBezTo>
                    <a:pt x="182" y="98"/>
                    <a:pt x="183" y="100"/>
                    <a:pt x="185" y="103"/>
                  </a:cubicBezTo>
                  <a:cubicBezTo>
                    <a:pt x="187" y="105"/>
                    <a:pt x="190" y="109"/>
                    <a:pt x="192" y="113"/>
                  </a:cubicBezTo>
                  <a:cubicBezTo>
                    <a:pt x="195" y="119"/>
                    <a:pt x="195" y="119"/>
                    <a:pt x="195" y="119"/>
                  </a:cubicBezTo>
                  <a:cubicBezTo>
                    <a:pt x="202" y="118"/>
                    <a:pt x="202" y="118"/>
                    <a:pt x="202" y="118"/>
                  </a:cubicBezTo>
                  <a:cubicBezTo>
                    <a:pt x="208" y="117"/>
                    <a:pt x="209" y="117"/>
                    <a:pt x="216" y="124"/>
                  </a:cubicBezTo>
                  <a:cubicBezTo>
                    <a:pt x="220" y="127"/>
                    <a:pt x="225" y="130"/>
                    <a:pt x="227" y="131"/>
                  </a:cubicBezTo>
                  <a:cubicBezTo>
                    <a:pt x="230" y="132"/>
                    <a:pt x="231" y="133"/>
                    <a:pt x="231" y="133"/>
                  </a:cubicBezTo>
                  <a:cubicBezTo>
                    <a:pt x="231" y="136"/>
                    <a:pt x="234" y="134"/>
                    <a:pt x="240" y="128"/>
                  </a:cubicBezTo>
                  <a:cubicBezTo>
                    <a:pt x="245" y="124"/>
                    <a:pt x="247" y="121"/>
                    <a:pt x="248" y="117"/>
                  </a:cubicBezTo>
                  <a:cubicBezTo>
                    <a:pt x="248" y="113"/>
                    <a:pt x="249" y="110"/>
                    <a:pt x="252" y="109"/>
                  </a:cubicBezTo>
                  <a:cubicBezTo>
                    <a:pt x="254" y="108"/>
                    <a:pt x="256" y="106"/>
                    <a:pt x="257" y="102"/>
                  </a:cubicBezTo>
                  <a:cubicBezTo>
                    <a:pt x="259" y="95"/>
                    <a:pt x="259" y="80"/>
                    <a:pt x="256" y="76"/>
                  </a:cubicBezTo>
                  <a:cubicBezTo>
                    <a:pt x="256" y="74"/>
                    <a:pt x="255" y="72"/>
                    <a:pt x="255" y="72"/>
                  </a:cubicBezTo>
                  <a:cubicBezTo>
                    <a:pt x="255" y="71"/>
                    <a:pt x="256" y="67"/>
                    <a:pt x="257" y="62"/>
                  </a:cubicBezTo>
                  <a:cubicBezTo>
                    <a:pt x="258" y="55"/>
                    <a:pt x="262" y="50"/>
                    <a:pt x="264" y="52"/>
                  </a:cubicBezTo>
                  <a:cubicBezTo>
                    <a:pt x="265" y="52"/>
                    <a:pt x="265" y="55"/>
                    <a:pt x="266" y="58"/>
                  </a:cubicBezTo>
                  <a:cubicBezTo>
                    <a:pt x="267" y="64"/>
                    <a:pt x="273" y="75"/>
                    <a:pt x="276" y="75"/>
                  </a:cubicBezTo>
                  <a:cubicBezTo>
                    <a:pt x="278" y="75"/>
                    <a:pt x="282" y="89"/>
                    <a:pt x="281" y="93"/>
                  </a:cubicBezTo>
                  <a:cubicBezTo>
                    <a:pt x="280" y="97"/>
                    <a:pt x="281" y="97"/>
                    <a:pt x="289" y="97"/>
                  </a:cubicBezTo>
                  <a:cubicBezTo>
                    <a:pt x="297" y="96"/>
                    <a:pt x="297" y="96"/>
                    <a:pt x="297" y="96"/>
                  </a:cubicBezTo>
                  <a:cubicBezTo>
                    <a:pt x="297" y="105"/>
                    <a:pt x="297" y="105"/>
                    <a:pt x="297" y="105"/>
                  </a:cubicBezTo>
                  <a:cubicBezTo>
                    <a:pt x="297" y="110"/>
                    <a:pt x="296" y="116"/>
                    <a:pt x="295" y="119"/>
                  </a:cubicBezTo>
                  <a:cubicBezTo>
                    <a:pt x="294" y="122"/>
                    <a:pt x="294" y="124"/>
                    <a:pt x="295" y="126"/>
                  </a:cubicBezTo>
                  <a:cubicBezTo>
                    <a:pt x="297" y="129"/>
                    <a:pt x="304" y="134"/>
                    <a:pt x="310" y="135"/>
                  </a:cubicBezTo>
                  <a:cubicBezTo>
                    <a:pt x="314" y="136"/>
                    <a:pt x="315" y="138"/>
                    <a:pt x="316" y="154"/>
                  </a:cubicBezTo>
                  <a:cubicBezTo>
                    <a:pt x="316" y="162"/>
                    <a:pt x="317" y="171"/>
                    <a:pt x="318" y="175"/>
                  </a:cubicBezTo>
                  <a:cubicBezTo>
                    <a:pt x="319" y="179"/>
                    <a:pt x="321" y="184"/>
                    <a:pt x="321" y="187"/>
                  </a:cubicBezTo>
                  <a:cubicBezTo>
                    <a:pt x="322" y="190"/>
                    <a:pt x="323" y="193"/>
                    <a:pt x="326" y="195"/>
                  </a:cubicBezTo>
                  <a:cubicBezTo>
                    <a:pt x="331" y="198"/>
                    <a:pt x="337" y="211"/>
                    <a:pt x="338" y="215"/>
                  </a:cubicBezTo>
                  <a:cubicBezTo>
                    <a:pt x="338" y="217"/>
                    <a:pt x="339" y="219"/>
                    <a:pt x="340" y="220"/>
                  </a:cubicBezTo>
                  <a:cubicBezTo>
                    <a:pt x="342" y="221"/>
                    <a:pt x="344" y="225"/>
                    <a:pt x="345" y="228"/>
                  </a:cubicBezTo>
                  <a:cubicBezTo>
                    <a:pt x="348" y="233"/>
                    <a:pt x="348" y="233"/>
                    <a:pt x="345" y="240"/>
                  </a:cubicBezTo>
                  <a:cubicBezTo>
                    <a:pt x="342" y="247"/>
                    <a:pt x="342" y="247"/>
                    <a:pt x="342" y="247"/>
                  </a:cubicBezTo>
                  <a:cubicBezTo>
                    <a:pt x="334" y="246"/>
                    <a:pt x="334" y="246"/>
                    <a:pt x="334" y="246"/>
                  </a:cubicBezTo>
                  <a:cubicBezTo>
                    <a:pt x="330" y="245"/>
                    <a:pt x="325" y="245"/>
                    <a:pt x="323" y="244"/>
                  </a:cubicBezTo>
                  <a:cubicBezTo>
                    <a:pt x="319" y="243"/>
                    <a:pt x="318" y="244"/>
                    <a:pt x="315" y="248"/>
                  </a:cubicBezTo>
                  <a:cubicBezTo>
                    <a:pt x="311" y="254"/>
                    <a:pt x="309" y="255"/>
                    <a:pt x="305" y="251"/>
                  </a:cubicBezTo>
                  <a:cubicBezTo>
                    <a:pt x="303" y="250"/>
                    <a:pt x="298" y="248"/>
                    <a:pt x="294" y="247"/>
                  </a:cubicBezTo>
                  <a:cubicBezTo>
                    <a:pt x="284" y="245"/>
                    <a:pt x="283" y="246"/>
                    <a:pt x="282" y="252"/>
                  </a:cubicBezTo>
                  <a:cubicBezTo>
                    <a:pt x="281" y="255"/>
                    <a:pt x="279" y="257"/>
                    <a:pt x="277" y="258"/>
                  </a:cubicBezTo>
                  <a:cubicBezTo>
                    <a:pt x="275" y="259"/>
                    <a:pt x="274" y="261"/>
                    <a:pt x="274" y="264"/>
                  </a:cubicBezTo>
                  <a:cubicBezTo>
                    <a:pt x="274" y="268"/>
                    <a:pt x="273" y="270"/>
                    <a:pt x="269" y="274"/>
                  </a:cubicBezTo>
                  <a:cubicBezTo>
                    <a:pt x="266" y="278"/>
                    <a:pt x="265" y="279"/>
                    <a:pt x="266" y="284"/>
                  </a:cubicBezTo>
                  <a:cubicBezTo>
                    <a:pt x="266" y="287"/>
                    <a:pt x="267" y="291"/>
                    <a:pt x="269" y="293"/>
                  </a:cubicBezTo>
                  <a:cubicBezTo>
                    <a:pt x="272" y="300"/>
                    <a:pt x="280" y="308"/>
                    <a:pt x="286" y="311"/>
                  </a:cubicBezTo>
                  <a:cubicBezTo>
                    <a:pt x="292" y="314"/>
                    <a:pt x="293" y="317"/>
                    <a:pt x="290" y="325"/>
                  </a:cubicBezTo>
                  <a:cubicBezTo>
                    <a:pt x="289" y="330"/>
                    <a:pt x="289" y="330"/>
                    <a:pt x="293" y="334"/>
                  </a:cubicBezTo>
                  <a:cubicBezTo>
                    <a:pt x="297" y="337"/>
                    <a:pt x="302" y="337"/>
                    <a:pt x="310" y="335"/>
                  </a:cubicBezTo>
                  <a:cubicBezTo>
                    <a:pt x="313" y="334"/>
                    <a:pt x="313" y="334"/>
                    <a:pt x="314" y="341"/>
                  </a:cubicBezTo>
                  <a:cubicBezTo>
                    <a:pt x="315" y="346"/>
                    <a:pt x="316" y="350"/>
                    <a:pt x="319" y="352"/>
                  </a:cubicBezTo>
                  <a:cubicBezTo>
                    <a:pt x="322" y="355"/>
                    <a:pt x="323" y="355"/>
                    <a:pt x="330" y="355"/>
                  </a:cubicBezTo>
                  <a:cubicBezTo>
                    <a:pt x="336" y="354"/>
                    <a:pt x="338" y="354"/>
                    <a:pt x="341" y="356"/>
                  </a:cubicBezTo>
                  <a:cubicBezTo>
                    <a:pt x="342" y="358"/>
                    <a:pt x="344" y="359"/>
                    <a:pt x="346" y="359"/>
                  </a:cubicBezTo>
                  <a:cubicBezTo>
                    <a:pt x="352" y="360"/>
                    <a:pt x="367" y="361"/>
                    <a:pt x="368" y="360"/>
                  </a:cubicBezTo>
                  <a:cubicBezTo>
                    <a:pt x="369" y="359"/>
                    <a:pt x="371" y="356"/>
                    <a:pt x="371" y="352"/>
                  </a:cubicBezTo>
                  <a:cubicBezTo>
                    <a:pt x="372" y="344"/>
                    <a:pt x="373" y="335"/>
                    <a:pt x="373" y="334"/>
                  </a:cubicBezTo>
                  <a:cubicBezTo>
                    <a:pt x="373" y="334"/>
                    <a:pt x="376" y="335"/>
                    <a:pt x="379" y="337"/>
                  </a:cubicBezTo>
                  <a:cubicBezTo>
                    <a:pt x="383" y="339"/>
                    <a:pt x="386" y="340"/>
                    <a:pt x="390" y="339"/>
                  </a:cubicBezTo>
                  <a:cubicBezTo>
                    <a:pt x="397" y="338"/>
                    <a:pt x="419" y="331"/>
                    <a:pt x="443" y="321"/>
                  </a:cubicBezTo>
                  <a:cubicBezTo>
                    <a:pt x="479" y="307"/>
                    <a:pt x="502" y="299"/>
                    <a:pt x="510" y="297"/>
                  </a:cubicBezTo>
                  <a:cubicBezTo>
                    <a:pt x="515" y="295"/>
                    <a:pt x="520" y="294"/>
                    <a:pt x="521" y="293"/>
                  </a:cubicBezTo>
                  <a:cubicBezTo>
                    <a:pt x="522" y="292"/>
                    <a:pt x="524" y="292"/>
                    <a:pt x="524" y="292"/>
                  </a:cubicBezTo>
                  <a:cubicBezTo>
                    <a:pt x="528" y="296"/>
                    <a:pt x="534" y="306"/>
                    <a:pt x="534" y="306"/>
                  </a:cubicBezTo>
                  <a:cubicBezTo>
                    <a:pt x="534" y="307"/>
                    <a:pt x="530" y="310"/>
                    <a:pt x="526" y="314"/>
                  </a:cubicBezTo>
                  <a:cubicBezTo>
                    <a:pt x="513" y="324"/>
                    <a:pt x="505" y="332"/>
                    <a:pt x="504" y="338"/>
                  </a:cubicBezTo>
                  <a:cubicBezTo>
                    <a:pt x="503" y="341"/>
                    <a:pt x="500" y="349"/>
                    <a:pt x="497" y="356"/>
                  </a:cubicBezTo>
                  <a:cubicBezTo>
                    <a:pt x="493" y="363"/>
                    <a:pt x="490" y="370"/>
                    <a:pt x="489" y="372"/>
                  </a:cubicBezTo>
                  <a:cubicBezTo>
                    <a:pt x="488" y="377"/>
                    <a:pt x="465" y="389"/>
                    <a:pt x="450" y="393"/>
                  </a:cubicBezTo>
                  <a:cubicBezTo>
                    <a:pt x="445" y="395"/>
                    <a:pt x="433" y="398"/>
                    <a:pt x="423" y="401"/>
                  </a:cubicBezTo>
                  <a:cubicBezTo>
                    <a:pt x="368" y="417"/>
                    <a:pt x="342" y="427"/>
                    <a:pt x="337" y="433"/>
                  </a:cubicBezTo>
                  <a:cubicBezTo>
                    <a:pt x="336" y="435"/>
                    <a:pt x="334" y="440"/>
                    <a:pt x="333" y="444"/>
                  </a:cubicBezTo>
                  <a:cubicBezTo>
                    <a:pt x="332" y="448"/>
                    <a:pt x="331" y="455"/>
                    <a:pt x="329" y="460"/>
                  </a:cubicBezTo>
                  <a:cubicBezTo>
                    <a:pt x="326" y="469"/>
                    <a:pt x="326" y="470"/>
                    <a:pt x="323" y="470"/>
                  </a:cubicBezTo>
                  <a:cubicBezTo>
                    <a:pt x="316" y="470"/>
                    <a:pt x="302" y="486"/>
                    <a:pt x="297" y="499"/>
                  </a:cubicBezTo>
                  <a:cubicBezTo>
                    <a:pt x="296" y="503"/>
                    <a:pt x="292" y="509"/>
                    <a:pt x="290" y="513"/>
                  </a:cubicBezTo>
                  <a:cubicBezTo>
                    <a:pt x="287" y="517"/>
                    <a:pt x="285" y="522"/>
                    <a:pt x="285" y="525"/>
                  </a:cubicBezTo>
                  <a:cubicBezTo>
                    <a:pt x="283" y="537"/>
                    <a:pt x="261" y="572"/>
                    <a:pt x="250" y="581"/>
                  </a:cubicBezTo>
                  <a:cubicBezTo>
                    <a:pt x="234" y="594"/>
                    <a:pt x="212" y="617"/>
                    <a:pt x="214" y="619"/>
                  </a:cubicBezTo>
                  <a:cubicBezTo>
                    <a:pt x="215" y="619"/>
                    <a:pt x="220" y="614"/>
                    <a:pt x="227" y="606"/>
                  </a:cubicBezTo>
                  <a:cubicBezTo>
                    <a:pt x="234" y="599"/>
                    <a:pt x="243" y="590"/>
                    <a:pt x="248" y="586"/>
                  </a:cubicBezTo>
                  <a:cubicBezTo>
                    <a:pt x="257" y="579"/>
                    <a:pt x="267" y="569"/>
                    <a:pt x="273" y="560"/>
                  </a:cubicBezTo>
                  <a:cubicBezTo>
                    <a:pt x="279" y="551"/>
                    <a:pt x="289" y="531"/>
                    <a:pt x="289" y="528"/>
                  </a:cubicBezTo>
                  <a:cubicBezTo>
                    <a:pt x="289" y="526"/>
                    <a:pt x="290" y="524"/>
                    <a:pt x="291" y="522"/>
                  </a:cubicBezTo>
                  <a:cubicBezTo>
                    <a:pt x="294" y="517"/>
                    <a:pt x="307" y="501"/>
                    <a:pt x="312" y="496"/>
                  </a:cubicBezTo>
                  <a:cubicBezTo>
                    <a:pt x="315" y="493"/>
                    <a:pt x="320" y="488"/>
                    <a:pt x="324" y="485"/>
                  </a:cubicBezTo>
                  <a:cubicBezTo>
                    <a:pt x="328" y="481"/>
                    <a:pt x="335" y="476"/>
                    <a:pt x="340" y="473"/>
                  </a:cubicBezTo>
                  <a:cubicBezTo>
                    <a:pt x="344" y="470"/>
                    <a:pt x="353" y="465"/>
                    <a:pt x="359" y="461"/>
                  </a:cubicBezTo>
                  <a:cubicBezTo>
                    <a:pt x="366" y="456"/>
                    <a:pt x="372" y="453"/>
                    <a:pt x="379" y="451"/>
                  </a:cubicBezTo>
                  <a:cubicBezTo>
                    <a:pt x="387" y="449"/>
                    <a:pt x="388" y="449"/>
                    <a:pt x="396" y="451"/>
                  </a:cubicBezTo>
                  <a:cubicBezTo>
                    <a:pt x="403" y="453"/>
                    <a:pt x="405" y="455"/>
                    <a:pt x="407" y="459"/>
                  </a:cubicBezTo>
                  <a:cubicBezTo>
                    <a:pt x="413" y="469"/>
                    <a:pt x="412" y="477"/>
                    <a:pt x="404" y="487"/>
                  </a:cubicBezTo>
                  <a:cubicBezTo>
                    <a:pt x="396" y="496"/>
                    <a:pt x="393" y="498"/>
                    <a:pt x="385" y="499"/>
                  </a:cubicBezTo>
                  <a:cubicBezTo>
                    <a:pt x="368" y="501"/>
                    <a:pt x="355" y="504"/>
                    <a:pt x="350" y="508"/>
                  </a:cubicBezTo>
                  <a:cubicBezTo>
                    <a:pt x="345" y="514"/>
                    <a:pt x="340" y="515"/>
                    <a:pt x="329" y="516"/>
                  </a:cubicBezTo>
                  <a:cubicBezTo>
                    <a:pt x="315" y="516"/>
                    <a:pt x="315" y="517"/>
                    <a:pt x="316" y="532"/>
                  </a:cubicBezTo>
                  <a:cubicBezTo>
                    <a:pt x="317" y="543"/>
                    <a:pt x="317" y="543"/>
                    <a:pt x="317" y="543"/>
                  </a:cubicBezTo>
                  <a:cubicBezTo>
                    <a:pt x="311" y="544"/>
                    <a:pt x="311" y="544"/>
                    <a:pt x="311" y="544"/>
                  </a:cubicBezTo>
                  <a:cubicBezTo>
                    <a:pt x="308" y="544"/>
                    <a:pt x="304" y="545"/>
                    <a:pt x="302" y="544"/>
                  </a:cubicBezTo>
                  <a:cubicBezTo>
                    <a:pt x="299" y="544"/>
                    <a:pt x="297" y="544"/>
                    <a:pt x="296" y="547"/>
                  </a:cubicBezTo>
                  <a:cubicBezTo>
                    <a:pt x="293" y="551"/>
                    <a:pt x="287" y="570"/>
                    <a:pt x="286" y="579"/>
                  </a:cubicBezTo>
                  <a:cubicBezTo>
                    <a:pt x="285" y="582"/>
                    <a:pt x="284" y="589"/>
                    <a:pt x="284" y="594"/>
                  </a:cubicBezTo>
                  <a:cubicBezTo>
                    <a:pt x="283" y="600"/>
                    <a:pt x="282" y="606"/>
                    <a:pt x="282" y="610"/>
                  </a:cubicBezTo>
                  <a:cubicBezTo>
                    <a:pt x="281" y="621"/>
                    <a:pt x="276" y="630"/>
                    <a:pt x="271" y="634"/>
                  </a:cubicBezTo>
                  <a:cubicBezTo>
                    <a:pt x="268" y="636"/>
                    <a:pt x="264" y="640"/>
                    <a:pt x="262" y="642"/>
                  </a:cubicBezTo>
                  <a:cubicBezTo>
                    <a:pt x="261" y="645"/>
                    <a:pt x="258" y="647"/>
                    <a:pt x="256" y="647"/>
                  </a:cubicBezTo>
                  <a:cubicBezTo>
                    <a:pt x="255" y="648"/>
                    <a:pt x="243" y="650"/>
                    <a:pt x="230" y="653"/>
                  </a:cubicBezTo>
                  <a:cubicBezTo>
                    <a:pt x="218" y="656"/>
                    <a:pt x="204" y="658"/>
                    <a:pt x="200" y="658"/>
                  </a:cubicBezTo>
                  <a:cubicBezTo>
                    <a:pt x="193" y="658"/>
                    <a:pt x="192" y="658"/>
                    <a:pt x="190" y="6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8"/>
            <p:cNvSpPr>
              <a:spLocks/>
            </p:cNvSpPr>
            <p:nvPr/>
          </p:nvSpPr>
          <p:spPr bwMode="auto">
            <a:xfrm>
              <a:off x="7154387" y="4942797"/>
              <a:ext cx="579601" cy="556494"/>
            </a:xfrm>
            <a:custGeom>
              <a:avLst/>
              <a:gdLst>
                <a:gd name="T0" fmla="*/ 55 w 127"/>
                <a:gd name="T1" fmla="*/ 119 h 122"/>
                <a:gd name="T2" fmla="*/ 46 w 127"/>
                <a:gd name="T3" fmla="*/ 109 h 122"/>
                <a:gd name="T4" fmla="*/ 41 w 127"/>
                <a:gd name="T5" fmla="*/ 104 h 122"/>
                <a:gd name="T6" fmla="*/ 26 w 127"/>
                <a:gd name="T7" fmla="*/ 65 h 122"/>
                <a:gd name="T8" fmla="*/ 23 w 127"/>
                <a:gd name="T9" fmla="*/ 56 h 122"/>
                <a:gd name="T10" fmla="*/ 5 w 127"/>
                <a:gd name="T11" fmla="*/ 47 h 122"/>
                <a:gd name="T12" fmla="*/ 1 w 127"/>
                <a:gd name="T13" fmla="*/ 47 h 122"/>
                <a:gd name="T14" fmla="*/ 0 w 127"/>
                <a:gd name="T15" fmla="*/ 38 h 122"/>
                <a:gd name="T16" fmla="*/ 0 w 127"/>
                <a:gd name="T17" fmla="*/ 28 h 122"/>
                <a:gd name="T18" fmla="*/ 9 w 127"/>
                <a:gd name="T19" fmla="*/ 27 h 122"/>
                <a:gd name="T20" fmla="*/ 32 w 127"/>
                <a:gd name="T21" fmla="*/ 19 h 122"/>
                <a:gd name="T22" fmla="*/ 46 w 127"/>
                <a:gd name="T23" fmla="*/ 13 h 122"/>
                <a:gd name="T24" fmla="*/ 62 w 127"/>
                <a:gd name="T25" fmla="*/ 12 h 122"/>
                <a:gd name="T26" fmla="*/ 70 w 127"/>
                <a:gd name="T27" fmla="*/ 11 h 122"/>
                <a:gd name="T28" fmla="*/ 93 w 127"/>
                <a:gd name="T29" fmla="*/ 5 h 122"/>
                <a:gd name="T30" fmla="*/ 90 w 127"/>
                <a:gd name="T31" fmla="*/ 10 h 122"/>
                <a:gd name="T32" fmla="*/ 91 w 127"/>
                <a:gd name="T33" fmla="*/ 31 h 122"/>
                <a:gd name="T34" fmla="*/ 95 w 127"/>
                <a:gd name="T35" fmla="*/ 39 h 122"/>
                <a:gd name="T36" fmla="*/ 102 w 127"/>
                <a:gd name="T37" fmla="*/ 50 h 122"/>
                <a:gd name="T38" fmla="*/ 117 w 127"/>
                <a:gd name="T39" fmla="*/ 57 h 122"/>
                <a:gd name="T40" fmla="*/ 127 w 127"/>
                <a:gd name="T41" fmla="*/ 57 h 122"/>
                <a:gd name="T42" fmla="*/ 121 w 127"/>
                <a:gd name="T43" fmla="*/ 66 h 122"/>
                <a:gd name="T44" fmla="*/ 110 w 127"/>
                <a:gd name="T45" fmla="*/ 80 h 122"/>
                <a:gd name="T46" fmla="*/ 82 w 127"/>
                <a:gd name="T47" fmla="*/ 109 h 122"/>
                <a:gd name="T48" fmla="*/ 76 w 127"/>
                <a:gd name="T49" fmla="*/ 113 h 122"/>
                <a:gd name="T50" fmla="*/ 55 w 127"/>
                <a:gd name="T51"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22">
                  <a:moveTo>
                    <a:pt x="55" y="119"/>
                  </a:moveTo>
                  <a:cubicBezTo>
                    <a:pt x="52" y="118"/>
                    <a:pt x="48" y="114"/>
                    <a:pt x="46" y="109"/>
                  </a:cubicBezTo>
                  <a:cubicBezTo>
                    <a:pt x="45" y="106"/>
                    <a:pt x="43" y="104"/>
                    <a:pt x="41" y="104"/>
                  </a:cubicBezTo>
                  <a:cubicBezTo>
                    <a:pt x="35" y="102"/>
                    <a:pt x="26" y="79"/>
                    <a:pt x="26" y="65"/>
                  </a:cubicBezTo>
                  <a:cubicBezTo>
                    <a:pt x="26" y="60"/>
                    <a:pt x="25" y="58"/>
                    <a:pt x="23" y="56"/>
                  </a:cubicBezTo>
                  <a:cubicBezTo>
                    <a:pt x="17" y="51"/>
                    <a:pt x="10" y="47"/>
                    <a:pt x="5" y="47"/>
                  </a:cubicBezTo>
                  <a:cubicBezTo>
                    <a:pt x="1" y="47"/>
                    <a:pt x="1" y="47"/>
                    <a:pt x="1" y="47"/>
                  </a:cubicBezTo>
                  <a:cubicBezTo>
                    <a:pt x="0" y="38"/>
                    <a:pt x="0" y="38"/>
                    <a:pt x="0" y="38"/>
                  </a:cubicBezTo>
                  <a:cubicBezTo>
                    <a:pt x="0" y="33"/>
                    <a:pt x="0" y="29"/>
                    <a:pt x="0" y="28"/>
                  </a:cubicBezTo>
                  <a:cubicBezTo>
                    <a:pt x="0" y="27"/>
                    <a:pt x="5" y="27"/>
                    <a:pt x="9" y="27"/>
                  </a:cubicBezTo>
                  <a:cubicBezTo>
                    <a:pt x="20" y="27"/>
                    <a:pt x="26" y="25"/>
                    <a:pt x="32" y="19"/>
                  </a:cubicBezTo>
                  <a:cubicBezTo>
                    <a:pt x="34" y="17"/>
                    <a:pt x="40" y="14"/>
                    <a:pt x="46" y="13"/>
                  </a:cubicBezTo>
                  <a:cubicBezTo>
                    <a:pt x="56" y="10"/>
                    <a:pt x="57" y="10"/>
                    <a:pt x="62" y="12"/>
                  </a:cubicBezTo>
                  <a:cubicBezTo>
                    <a:pt x="67" y="14"/>
                    <a:pt x="68" y="14"/>
                    <a:pt x="70" y="11"/>
                  </a:cubicBezTo>
                  <a:cubicBezTo>
                    <a:pt x="76" y="5"/>
                    <a:pt x="93" y="0"/>
                    <a:pt x="93" y="5"/>
                  </a:cubicBezTo>
                  <a:cubicBezTo>
                    <a:pt x="93" y="6"/>
                    <a:pt x="92" y="8"/>
                    <a:pt x="90" y="10"/>
                  </a:cubicBezTo>
                  <a:cubicBezTo>
                    <a:pt x="87" y="15"/>
                    <a:pt x="88" y="27"/>
                    <a:pt x="91" y="31"/>
                  </a:cubicBezTo>
                  <a:cubicBezTo>
                    <a:pt x="92" y="33"/>
                    <a:pt x="94" y="37"/>
                    <a:pt x="95" y="39"/>
                  </a:cubicBezTo>
                  <a:cubicBezTo>
                    <a:pt x="95" y="42"/>
                    <a:pt x="98" y="46"/>
                    <a:pt x="102" y="50"/>
                  </a:cubicBezTo>
                  <a:cubicBezTo>
                    <a:pt x="109" y="56"/>
                    <a:pt x="109" y="57"/>
                    <a:pt x="117" y="57"/>
                  </a:cubicBezTo>
                  <a:cubicBezTo>
                    <a:pt x="122" y="57"/>
                    <a:pt x="126" y="57"/>
                    <a:pt x="127" y="57"/>
                  </a:cubicBezTo>
                  <a:cubicBezTo>
                    <a:pt x="127" y="58"/>
                    <a:pt x="125" y="62"/>
                    <a:pt x="121" y="66"/>
                  </a:cubicBezTo>
                  <a:cubicBezTo>
                    <a:pt x="117" y="70"/>
                    <a:pt x="112" y="76"/>
                    <a:pt x="110" y="80"/>
                  </a:cubicBezTo>
                  <a:cubicBezTo>
                    <a:pt x="105" y="91"/>
                    <a:pt x="87" y="109"/>
                    <a:pt x="82" y="109"/>
                  </a:cubicBezTo>
                  <a:cubicBezTo>
                    <a:pt x="79" y="109"/>
                    <a:pt x="77" y="110"/>
                    <a:pt x="76" y="113"/>
                  </a:cubicBezTo>
                  <a:cubicBezTo>
                    <a:pt x="73" y="119"/>
                    <a:pt x="64" y="122"/>
                    <a:pt x="5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7547206" y="5189272"/>
              <a:ext cx="527609" cy="514131"/>
            </a:xfrm>
            <a:custGeom>
              <a:avLst/>
              <a:gdLst>
                <a:gd name="T0" fmla="*/ 17 w 116"/>
                <a:gd name="T1" fmla="*/ 111 h 113"/>
                <a:gd name="T2" fmla="*/ 2 w 116"/>
                <a:gd name="T3" fmla="*/ 93 h 113"/>
                <a:gd name="T4" fmla="*/ 1 w 116"/>
                <a:gd name="T5" fmla="*/ 81 h 113"/>
                <a:gd name="T6" fmla="*/ 18 w 116"/>
                <a:gd name="T7" fmla="*/ 55 h 113"/>
                <a:gd name="T8" fmla="*/ 26 w 116"/>
                <a:gd name="T9" fmla="*/ 47 h 113"/>
                <a:gd name="T10" fmla="*/ 31 w 116"/>
                <a:gd name="T11" fmla="*/ 43 h 113"/>
                <a:gd name="T12" fmla="*/ 48 w 116"/>
                <a:gd name="T13" fmla="*/ 32 h 113"/>
                <a:gd name="T14" fmla="*/ 34 w 116"/>
                <a:gd name="T15" fmla="*/ 37 h 113"/>
                <a:gd name="T16" fmla="*/ 37 w 116"/>
                <a:gd name="T17" fmla="*/ 16 h 113"/>
                <a:gd name="T18" fmla="*/ 49 w 116"/>
                <a:gd name="T19" fmla="*/ 8 h 113"/>
                <a:gd name="T20" fmla="*/ 83 w 116"/>
                <a:gd name="T21" fmla="*/ 3 h 113"/>
                <a:gd name="T22" fmla="*/ 90 w 116"/>
                <a:gd name="T23" fmla="*/ 1 h 113"/>
                <a:gd name="T24" fmla="*/ 99 w 116"/>
                <a:gd name="T25" fmla="*/ 2 h 113"/>
                <a:gd name="T26" fmla="*/ 115 w 116"/>
                <a:gd name="T27" fmla="*/ 11 h 113"/>
                <a:gd name="T28" fmla="*/ 107 w 116"/>
                <a:gd name="T29" fmla="*/ 23 h 113"/>
                <a:gd name="T30" fmla="*/ 96 w 116"/>
                <a:gd name="T31" fmla="*/ 35 h 113"/>
                <a:gd name="T32" fmla="*/ 75 w 116"/>
                <a:gd name="T33" fmla="*/ 50 h 113"/>
                <a:gd name="T34" fmla="*/ 68 w 116"/>
                <a:gd name="T35" fmla="*/ 58 h 113"/>
                <a:gd name="T36" fmla="*/ 60 w 116"/>
                <a:gd name="T37" fmla="*/ 64 h 113"/>
                <a:gd name="T38" fmla="*/ 53 w 116"/>
                <a:gd name="T39" fmla="*/ 67 h 113"/>
                <a:gd name="T40" fmla="*/ 52 w 116"/>
                <a:gd name="T41" fmla="*/ 72 h 113"/>
                <a:gd name="T42" fmla="*/ 48 w 116"/>
                <a:gd name="T43" fmla="*/ 84 h 113"/>
                <a:gd name="T44" fmla="*/ 34 w 116"/>
                <a:gd name="T45" fmla="*/ 104 h 113"/>
                <a:gd name="T46" fmla="*/ 25 w 116"/>
                <a:gd name="T47" fmla="*/ 113 h 113"/>
                <a:gd name="T48" fmla="*/ 17 w 116"/>
                <a:gd name="T4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13">
                  <a:moveTo>
                    <a:pt x="17" y="111"/>
                  </a:moveTo>
                  <a:cubicBezTo>
                    <a:pt x="9" y="109"/>
                    <a:pt x="5" y="105"/>
                    <a:pt x="2" y="93"/>
                  </a:cubicBezTo>
                  <a:cubicBezTo>
                    <a:pt x="0" y="87"/>
                    <a:pt x="0" y="84"/>
                    <a:pt x="1" y="81"/>
                  </a:cubicBezTo>
                  <a:cubicBezTo>
                    <a:pt x="3" y="76"/>
                    <a:pt x="12" y="62"/>
                    <a:pt x="18" y="55"/>
                  </a:cubicBezTo>
                  <a:cubicBezTo>
                    <a:pt x="21" y="52"/>
                    <a:pt x="25" y="48"/>
                    <a:pt x="26" y="47"/>
                  </a:cubicBezTo>
                  <a:cubicBezTo>
                    <a:pt x="27" y="45"/>
                    <a:pt x="29" y="44"/>
                    <a:pt x="31" y="43"/>
                  </a:cubicBezTo>
                  <a:cubicBezTo>
                    <a:pt x="35" y="42"/>
                    <a:pt x="48" y="34"/>
                    <a:pt x="48" y="32"/>
                  </a:cubicBezTo>
                  <a:cubicBezTo>
                    <a:pt x="48" y="31"/>
                    <a:pt x="41" y="33"/>
                    <a:pt x="34" y="37"/>
                  </a:cubicBezTo>
                  <a:cubicBezTo>
                    <a:pt x="21" y="45"/>
                    <a:pt x="23" y="33"/>
                    <a:pt x="37" y="16"/>
                  </a:cubicBezTo>
                  <a:cubicBezTo>
                    <a:pt x="43" y="9"/>
                    <a:pt x="45" y="8"/>
                    <a:pt x="49" y="8"/>
                  </a:cubicBezTo>
                  <a:cubicBezTo>
                    <a:pt x="63" y="9"/>
                    <a:pt x="78" y="6"/>
                    <a:pt x="83" y="3"/>
                  </a:cubicBezTo>
                  <a:cubicBezTo>
                    <a:pt x="86" y="1"/>
                    <a:pt x="89" y="0"/>
                    <a:pt x="90" y="1"/>
                  </a:cubicBezTo>
                  <a:cubicBezTo>
                    <a:pt x="91" y="1"/>
                    <a:pt x="95" y="2"/>
                    <a:pt x="99" y="2"/>
                  </a:cubicBezTo>
                  <a:cubicBezTo>
                    <a:pt x="106" y="2"/>
                    <a:pt x="112" y="5"/>
                    <a:pt x="115" y="11"/>
                  </a:cubicBezTo>
                  <a:cubicBezTo>
                    <a:pt x="116" y="14"/>
                    <a:pt x="116" y="15"/>
                    <a:pt x="107" y="23"/>
                  </a:cubicBezTo>
                  <a:cubicBezTo>
                    <a:pt x="102" y="28"/>
                    <a:pt x="97" y="33"/>
                    <a:pt x="96" y="35"/>
                  </a:cubicBezTo>
                  <a:cubicBezTo>
                    <a:pt x="91" y="40"/>
                    <a:pt x="78" y="49"/>
                    <a:pt x="75" y="50"/>
                  </a:cubicBezTo>
                  <a:cubicBezTo>
                    <a:pt x="74" y="51"/>
                    <a:pt x="70" y="54"/>
                    <a:pt x="68" y="58"/>
                  </a:cubicBezTo>
                  <a:cubicBezTo>
                    <a:pt x="64" y="64"/>
                    <a:pt x="64" y="65"/>
                    <a:pt x="60" y="64"/>
                  </a:cubicBezTo>
                  <a:cubicBezTo>
                    <a:pt x="56" y="64"/>
                    <a:pt x="55" y="64"/>
                    <a:pt x="53" y="67"/>
                  </a:cubicBezTo>
                  <a:cubicBezTo>
                    <a:pt x="53" y="69"/>
                    <a:pt x="52" y="71"/>
                    <a:pt x="52" y="72"/>
                  </a:cubicBezTo>
                  <a:cubicBezTo>
                    <a:pt x="52" y="73"/>
                    <a:pt x="50" y="78"/>
                    <a:pt x="48" y="84"/>
                  </a:cubicBezTo>
                  <a:cubicBezTo>
                    <a:pt x="44" y="92"/>
                    <a:pt x="41" y="96"/>
                    <a:pt x="34" y="104"/>
                  </a:cubicBezTo>
                  <a:cubicBezTo>
                    <a:pt x="29" y="109"/>
                    <a:pt x="25" y="113"/>
                    <a:pt x="25" y="113"/>
                  </a:cubicBezTo>
                  <a:cubicBezTo>
                    <a:pt x="24" y="113"/>
                    <a:pt x="21" y="112"/>
                    <a:pt x="1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auto">
            <a:xfrm>
              <a:off x="7988163" y="4942797"/>
              <a:ext cx="186782" cy="273433"/>
            </a:xfrm>
            <a:custGeom>
              <a:avLst/>
              <a:gdLst>
                <a:gd name="T0" fmla="*/ 16 w 41"/>
                <a:gd name="T1" fmla="*/ 58 h 60"/>
                <a:gd name="T2" fmla="*/ 7 w 41"/>
                <a:gd name="T3" fmla="*/ 48 h 60"/>
                <a:gd name="T4" fmla="*/ 1 w 41"/>
                <a:gd name="T5" fmla="*/ 39 h 60"/>
                <a:gd name="T6" fmla="*/ 7 w 41"/>
                <a:gd name="T7" fmla="*/ 24 h 60"/>
                <a:gd name="T8" fmla="*/ 19 w 41"/>
                <a:gd name="T9" fmla="*/ 0 h 60"/>
                <a:gd name="T10" fmla="*/ 24 w 41"/>
                <a:gd name="T11" fmla="*/ 11 h 60"/>
                <a:gd name="T12" fmla="*/ 30 w 41"/>
                <a:gd name="T13" fmla="*/ 23 h 60"/>
                <a:gd name="T14" fmla="*/ 41 w 41"/>
                <a:gd name="T15" fmla="*/ 34 h 60"/>
                <a:gd name="T16" fmla="*/ 37 w 41"/>
                <a:gd name="T17" fmla="*/ 44 h 60"/>
                <a:gd name="T18" fmla="*/ 29 w 41"/>
                <a:gd name="T19" fmla="*/ 51 h 60"/>
                <a:gd name="T20" fmla="*/ 23 w 41"/>
                <a:gd name="T21" fmla="*/ 55 h 60"/>
                <a:gd name="T22" fmla="*/ 16 w 41"/>
                <a:gd name="T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60">
                  <a:moveTo>
                    <a:pt x="16" y="58"/>
                  </a:moveTo>
                  <a:cubicBezTo>
                    <a:pt x="15" y="57"/>
                    <a:pt x="10" y="53"/>
                    <a:pt x="7" y="48"/>
                  </a:cubicBezTo>
                  <a:cubicBezTo>
                    <a:pt x="2" y="43"/>
                    <a:pt x="0" y="41"/>
                    <a:pt x="1" y="39"/>
                  </a:cubicBezTo>
                  <a:cubicBezTo>
                    <a:pt x="2" y="38"/>
                    <a:pt x="5" y="32"/>
                    <a:pt x="7" y="24"/>
                  </a:cubicBezTo>
                  <a:cubicBezTo>
                    <a:pt x="12" y="10"/>
                    <a:pt x="17" y="0"/>
                    <a:pt x="19" y="0"/>
                  </a:cubicBezTo>
                  <a:cubicBezTo>
                    <a:pt x="21" y="0"/>
                    <a:pt x="24" y="6"/>
                    <a:pt x="24" y="11"/>
                  </a:cubicBezTo>
                  <a:cubicBezTo>
                    <a:pt x="24" y="19"/>
                    <a:pt x="26" y="22"/>
                    <a:pt x="30" y="23"/>
                  </a:cubicBezTo>
                  <a:cubicBezTo>
                    <a:pt x="35" y="25"/>
                    <a:pt x="41" y="31"/>
                    <a:pt x="41" y="34"/>
                  </a:cubicBezTo>
                  <a:cubicBezTo>
                    <a:pt x="41" y="36"/>
                    <a:pt x="39" y="40"/>
                    <a:pt x="37" y="44"/>
                  </a:cubicBezTo>
                  <a:cubicBezTo>
                    <a:pt x="34" y="49"/>
                    <a:pt x="32" y="51"/>
                    <a:pt x="29" y="51"/>
                  </a:cubicBezTo>
                  <a:cubicBezTo>
                    <a:pt x="27" y="51"/>
                    <a:pt x="25" y="53"/>
                    <a:pt x="23" y="55"/>
                  </a:cubicBezTo>
                  <a:cubicBezTo>
                    <a:pt x="20" y="60"/>
                    <a:pt x="19" y="60"/>
                    <a:pt x="1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p:cNvSpPr>
            <p:nvPr/>
          </p:nvSpPr>
          <p:spPr bwMode="auto">
            <a:xfrm>
              <a:off x="7624229" y="5085290"/>
              <a:ext cx="277284" cy="121312"/>
            </a:xfrm>
            <a:custGeom>
              <a:avLst/>
              <a:gdLst>
                <a:gd name="T0" fmla="*/ 53 w 61"/>
                <a:gd name="T1" fmla="*/ 25 h 27"/>
                <a:gd name="T2" fmla="*/ 40 w 61"/>
                <a:gd name="T3" fmla="*/ 23 h 27"/>
                <a:gd name="T4" fmla="*/ 21 w 61"/>
                <a:gd name="T5" fmla="*/ 21 h 27"/>
                <a:gd name="T6" fmla="*/ 7 w 61"/>
                <a:gd name="T7" fmla="*/ 17 h 27"/>
                <a:gd name="T8" fmla="*/ 4 w 61"/>
                <a:gd name="T9" fmla="*/ 7 h 27"/>
                <a:gd name="T10" fmla="*/ 9 w 61"/>
                <a:gd name="T11" fmla="*/ 0 h 27"/>
                <a:gd name="T12" fmla="*/ 17 w 61"/>
                <a:gd name="T13" fmla="*/ 6 h 27"/>
                <a:gd name="T14" fmla="*/ 25 w 61"/>
                <a:gd name="T15" fmla="*/ 11 h 27"/>
                <a:gd name="T16" fmla="*/ 34 w 61"/>
                <a:gd name="T17" fmla="*/ 9 h 27"/>
                <a:gd name="T18" fmla="*/ 43 w 61"/>
                <a:gd name="T19" fmla="*/ 7 h 27"/>
                <a:gd name="T20" fmla="*/ 61 w 61"/>
                <a:gd name="T21" fmla="*/ 3 h 27"/>
                <a:gd name="T22" fmla="*/ 60 w 61"/>
                <a:gd name="T23" fmla="*/ 8 h 27"/>
                <a:gd name="T24" fmla="*/ 57 w 61"/>
                <a:gd name="T25" fmla="*/ 18 h 27"/>
                <a:gd name="T26" fmla="*/ 53 w 61"/>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7">
                  <a:moveTo>
                    <a:pt x="53" y="25"/>
                  </a:moveTo>
                  <a:cubicBezTo>
                    <a:pt x="52" y="24"/>
                    <a:pt x="47" y="24"/>
                    <a:pt x="40" y="23"/>
                  </a:cubicBezTo>
                  <a:cubicBezTo>
                    <a:pt x="34" y="23"/>
                    <a:pt x="25" y="22"/>
                    <a:pt x="21" y="21"/>
                  </a:cubicBezTo>
                  <a:cubicBezTo>
                    <a:pt x="11" y="18"/>
                    <a:pt x="9" y="17"/>
                    <a:pt x="7" y="17"/>
                  </a:cubicBezTo>
                  <a:cubicBezTo>
                    <a:pt x="1" y="17"/>
                    <a:pt x="0" y="15"/>
                    <a:pt x="4" y="7"/>
                  </a:cubicBezTo>
                  <a:cubicBezTo>
                    <a:pt x="6" y="3"/>
                    <a:pt x="8" y="0"/>
                    <a:pt x="9" y="0"/>
                  </a:cubicBezTo>
                  <a:cubicBezTo>
                    <a:pt x="10" y="0"/>
                    <a:pt x="14" y="3"/>
                    <a:pt x="17" y="6"/>
                  </a:cubicBezTo>
                  <a:cubicBezTo>
                    <a:pt x="22" y="11"/>
                    <a:pt x="24" y="12"/>
                    <a:pt x="25" y="11"/>
                  </a:cubicBezTo>
                  <a:cubicBezTo>
                    <a:pt x="26" y="9"/>
                    <a:pt x="30" y="9"/>
                    <a:pt x="34" y="9"/>
                  </a:cubicBezTo>
                  <a:cubicBezTo>
                    <a:pt x="38" y="9"/>
                    <a:pt x="42" y="8"/>
                    <a:pt x="43" y="7"/>
                  </a:cubicBezTo>
                  <a:cubicBezTo>
                    <a:pt x="48" y="5"/>
                    <a:pt x="60" y="2"/>
                    <a:pt x="61" y="3"/>
                  </a:cubicBezTo>
                  <a:cubicBezTo>
                    <a:pt x="61" y="3"/>
                    <a:pt x="61" y="6"/>
                    <a:pt x="60" y="8"/>
                  </a:cubicBezTo>
                  <a:cubicBezTo>
                    <a:pt x="59" y="10"/>
                    <a:pt x="58" y="14"/>
                    <a:pt x="57" y="18"/>
                  </a:cubicBezTo>
                  <a:cubicBezTo>
                    <a:pt x="57" y="23"/>
                    <a:pt x="55" y="27"/>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6"/>
            <p:cNvSpPr>
              <a:spLocks/>
            </p:cNvSpPr>
            <p:nvPr/>
          </p:nvSpPr>
          <p:spPr bwMode="auto">
            <a:xfrm>
              <a:off x="7474034" y="4588490"/>
              <a:ext cx="327349" cy="100130"/>
            </a:xfrm>
            <a:custGeom>
              <a:avLst/>
              <a:gdLst>
                <a:gd name="T0" fmla="*/ 31 w 72"/>
                <a:gd name="T1" fmla="*/ 22 h 22"/>
                <a:gd name="T2" fmla="*/ 24 w 72"/>
                <a:gd name="T3" fmla="*/ 19 h 22"/>
                <a:gd name="T4" fmla="*/ 12 w 72"/>
                <a:gd name="T5" fmla="*/ 14 h 22"/>
                <a:gd name="T6" fmla="*/ 6 w 72"/>
                <a:gd name="T7" fmla="*/ 4 h 22"/>
                <a:gd name="T8" fmla="*/ 20 w 72"/>
                <a:gd name="T9" fmla="*/ 0 h 22"/>
                <a:gd name="T10" fmla="*/ 59 w 72"/>
                <a:gd name="T11" fmla="*/ 5 h 22"/>
                <a:gd name="T12" fmla="*/ 72 w 72"/>
                <a:gd name="T13" fmla="*/ 14 h 22"/>
                <a:gd name="T14" fmla="*/ 56 w 72"/>
                <a:gd name="T15" fmla="*/ 21 h 22"/>
                <a:gd name="T16" fmla="*/ 31 w 7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2">
                  <a:moveTo>
                    <a:pt x="31" y="22"/>
                  </a:moveTo>
                  <a:cubicBezTo>
                    <a:pt x="29" y="21"/>
                    <a:pt x="26" y="20"/>
                    <a:pt x="24" y="19"/>
                  </a:cubicBezTo>
                  <a:cubicBezTo>
                    <a:pt x="22" y="17"/>
                    <a:pt x="17" y="15"/>
                    <a:pt x="12" y="14"/>
                  </a:cubicBezTo>
                  <a:cubicBezTo>
                    <a:pt x="2" y="12"/>
                    <a:pt x="0" y="9"/>
                    <a:pt x="6" y="4"/>
                  </a:cubicBezTo>
                  <a:cubicBezTo>
                    <a:pt x="10" y="1"/>
                    <a:pt x="12" y="0"/>
                    <a:pt x="20" y="0"/>
                  </a:cubicBezTo>
                  <a:cubicBezTo>
                    <a:pt x="39" y="0"/>
                    <a:pt x="46" y="0"/>
                    <a:pt x="59" y="5"/>
                  </a:cubicBezTo>
                  <a:cubicBezTo>
                    <a:pt x="72" y="9"/>
                    <a:pt x="72" y="9"/>
                    <a:pt x="72" y="14"/>
                  </a:cubicBezTo>
                  <a:cubicBezTo>
                    <a:pt x="72" y="19"/>
                    <a:pt x="72" y="19"/>
                    <a:pt x="56" y="21"/>
                  </a:cubicBezTo>
                  <a:cubicBezTo>
                    <a:pt x="39" y="22"/>
                    <a:pt x="35" y="22"/>
                    <a:pt x="3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p:nvGrpSpPr>
        <p:grpSpPr>
          <a:xfrm>
            <a:off x="4179363" y="3948363"/>
            <a:ext cx="2360763" cy="2510958"/>
            <a:chOff x="4179363" y="3849067"/>
            <a:chExt cx="2360763" cy="2510958"/>
          </a:xfrm>
          <a:solidFill>
            <a:schemeClr val="accent6"/>
          </a:solidFill>
        </p:grpSpPr>
        <p:sp>
          <p:nvSpPr>
            <p:cNvPr id="70" name="Freeform 53"/>
            <p:cNvSpPr>
              <a:spLocks/>
            </p:cNvSpPr>
            <p:nvPr/>
          </p:nvSpPr>
          <p:spPr bwMode="auto">
            <a:xfrm>
              <a:off x="4179363" y="3849067"/>
              <a:ext cx="2360763" cy="2510958"/>
            </a:xfrm>
            <a:custGeom>
              <a:avLst/>
              <a:gdLst>
                <a:gd name="T0" fmla="*/ 319 w 518"/>
                <a:gd name="T1" fmla="*/ 542 h 551"/>
                <a:gd name="T2" fmla="*/ 328 w 518"/>
                <a:gd name="T3" fmla="*/ 527 h 551"/>
                <a:gd name="T4" fmla="*/ 330 w 518"/>
                <a:gd name="T5" fmla="*/ 516 h 551"/>
                <a:gd name="T6" fmla="*/ 342 w 518"/>
                <a:gd name="T7" fmla="*/ 492 h 551"/>
                <a:gd name="T8" fmla="*/ 347 w 518"/>
                <a:gd name="T9" fmla="*/ 455 h 551"/>
                <a:gd name="T10" fmla="*/ 349 w 518"/>
                <a:gd name="T11" fmla="*/ 440 h 551"/>
                <a:gd name="T12" fmla="*/ 342 w 518"/>
                <a:gd name="T13" fmla="*/ 425 h 551"/>
                <a:gd name="T14" fmla="*/ 374 w 518"/>
                <a:gd name="T15" fmla="*/ 449 h 551"/>
                <a:gd name="T16" fmla="*/ 357 w 518"/>
                <a:gd name="T17" fmla="*/ 404 h 551"/>
                <a:gd name="T18" fmla="*/ 328 w 518"/>
                <a:gd name="T19" fmla="*/ 398 h 551"/>
                <a:gd name="T20" fmla="*/ 276 w 518"/>
                <a:gd name="T21" fmla="*/ 393 h 551"/>
                <a:gd name="T22" fmla="*/ 259 w 518"/>
                <a:gd name="T23" fmla="*/ 378 h 551"/>
                <a:gd name="T24" fmla="*/ 253 w 518"/>
                <a:gd name="T25" fmla="*/ 365 h 551"/>
                <a:gd name="T26" fmla="*/ 247 w 518"/>
                <a:gd name="T27" fmla="*/ 346 h 551"/>
                <a:gd name="T28" fmla="*/ 215 w 518"/>
                <a:gd name="T29" fmla="*/ 327 h 551"/>
                <a:gd name="T30" fmla="*/ 211 w 518"/>
                <a:gd name="T31" fmla="*/ 310 h 551"/>
                <a:gd name="T32" fmla="*/ 198 w 518"/>
                <a:gd name="T33" fmla="*/ 307 h 551"/>
                <a:gd name="T34" fmla="*/ 171 w 518"/>
                <a:gd name="T35" fmla="*/ 299 h 551"/>
                <a:gd name="T36" fmla="*/ 161 w 518"/>
                <a:gd name="T37" fmla="*/ 309 h 551"/>
                <a:gd name="T38" fmla="*/ 139 w 518"/>
                <a:gd name="T39" fmla="*/ 329 h 551"/>
                <a:gd name="T40" fmla="*/ 92 w 518"/>
                <a:gd name="T41" fmla="*/ 330 h 551"/>
                <a:gd name="T42" fmla="*/ 69 w 518"/>
                <a:gd name="T43" fmla="*/ 322 h 551"/>
                <a:gd name="T44" fmla="*/ 42 w 518"/>
                <a:gd name="T45" fmla="*/ 312 h 551"/>
                <a:gd name="T46" fmla="*/ 20 w 518"/>
                <a:gd name="T47" fmla="*/ 307 h 551"/>
                <a:gd name="T48" fmla="*/ 5 w 518"/>
                <a:gd name="T49" fmla="*/ 284 h 551"/>
                <a:gd name="T50" fmla="*/ 3 w 518"/>
                <a:gd name="T51" fmla="*/ 212 h 551"/>
                <a:gd name="T52" fmla="*/ 37 w 518"/>
                <a:gd name="T53" fmla="*/ 123 h 551"/>
                <a:gd name="T54" fmla="*/ 69 w 518"/>
                <a:gd name="T55" fmla="*/ 87 h 551"/>
                <a:gd name="T56" fmla="*/ 112 w 518"/>
                <a:gd name="T57" fmla="*/ 38 h 551"/>
                <a:gd name="T58" fmla="*/ 145 w 518"/>
                <a:gd name="T59" fmla="*/ 0 h 551"/>
                <a:gd name="T60" fmla="*/ 165 w 518"/>
                <a:gd name="T61" fmla="*/ 17 h 551"/>
                <a:gd name="T62" fmla="*/ 183 w 518"/>
                <a:gd name="T63" fmla="*/ 29 h 551"/>
                <a:gd name="T64" fmla="*/ 210 w 518"/>
                <a:gd name="T65" fmla="*/ 40 h 551"/>
                <a:gd name="T66" fmla="*/ 228 w 518"/>
                <a:gd name="T67" fmla="*/ 54 h 551"/>
                <a:gd name="T68" fmla="*/ 287 w 518"/>
                <a:gd name="T69" fmla="*/ 59 h 551"/>
                <a:gd name="T70" fmla="*/ 292 w 518"/>
                <a:gd name="T71" fmla="*/ 74 h 551"/>
                <a:gd name="T72" fmla="*/ 291 w 518"/>
                <a:gd name="T73" fmla="*/ 93 h 551"/>
                <a:gd name="T74" fmla="*/ 298 w 518"/>
                <a:gd name="T75" fmla="*/ 119 h 551"/>
                <a:gd name="T76" fmla="*/ 302 w 518"/>
                <a:gd name="T77" fmla="*/ 141 h 551"/>
                <a:gd name="T78" fmla="*/ 341 w 518"/>
                <a:gd name="T79" fmla="*/ 190 h 551"/>
                <a:gd name="T80" fmla="*/ 353 w 518"/>
                <a:gd name="T81" fmla="*/ 197 h 551"/>
                <a:gd name="T82" fmla="*/ 363 w 518"/>
                <a:gd name="T83" fmla="*/ 204 h 551"/>
                <a:gd name="T84" fmla="*/ 367 w 518"/>
                <a:gd name="T85" fmla="*/ 240 h 551"/>
                <a:gd name="T86" fmla="*/ 370 w 518"/>
                <a:gd name="T87" fmla="*/ 264 h 551"/>
                <a:gd name="T88" fmla="*/ 374 w 518"/>
                <a:gd name="T89" fmla="*/ 301 h 551"/>
                <a:gd name="T90" fmla="*/ 383 w 518"/>
                <a:gd name="T91" fmla="*/ 355 h 551"/>
                <a:gd name="T92" fmla="*/ 431 w 518"/>
                <a:gd name="T93" fmla="*/ 382 h 551"/>
                <a:gd name="T94" fmla="*/ 455 w 518"/>
                <a:gd name="T95" fmla="*/ 391 h 551"/>
                <a:gd name="T96" fmla="*/ 465 w 518"/>
                <a:gd name="T97" fmla="*/ 402 h 551"/>
                <a:gd name="T98" fmla="*/ 499 w 518"/>
                <a:gd name="T99" fmla="*/ 396 h 551"/>
                <a:gd name="T100" fmla="*/ 517 w 518"/>
                <a:gd name="T101" fmla="*/ 400 h 551"/>
                <a:gd name="T102" fmla="*/ 486 w 518"/>
                <a:gd name="T103" fmla="*/ 436 h 551"/>
                <a:gd name="T104" fmla="*/ 467 w 518"/>
                <a:gd name="T105" fmla="*/ 455 h 551"/>
                <a:gd name="T106" fmla="*/ 402 w 518"/>
                <a:gd name="T107" fmla="*/ 481 h 551"/>
                <a:gd name="T108" fmla="*/ 409 w 518"/>
                <a:gd name="T109" fmla="*/ 495 h 551"/>
                <a:gd name="T110" fmla="*/ 407 w 518"/>
                <a:gd name="T111" fmla="*/ 506 h 551"/>
                <a:gd name="T112" fmla="*/ 383 w 518"/>
                <a:gd name="T113" fmla="*/ 520 h 551"/>
                <a:gd name="T114" fmla="*/ 383 w 518"/>
                <a:gd name="T115" fmla="*/ 524 h 551"/>
                <a:gd name="T116" fmla="*/ 339 w 518"/>
                <a:gd name="T117" fmla="*/ 539 h 551"/>
                <a:gd name="T118" fmla="*/ 314 w 518"/>
                <a:gd name="T119" fmla="*/ 551 h 551"/>
                <a:gd name="T120" fmla="*/ 312 w 518"/>
                <a:gd name="T121"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8" h="551">
                  <a:moveTo>
                    <a:pt x="312" y="547"/>
                  </a:moveTo>
                  <a:cubicBezTo>
                    <a:pt x="313" y="544"/>
                    <a:pt x="315" y="543"/>
                    <a:pt x="319" y="542"/>
                  </a:cubicBezTo>
                  <a:cubicBezTo>
                    <a:pt x="322" y="542"/>
                    <a:pt x="325" y="541"/>
                    <a:pt x="326" y="540"/>
                  </a:cubicBezTo>
                  <a:cubicBezTo>
                    <a:pt x="329" y="539"/>
                    <a:pt x="330" y="529"/>
                    <a:pt x="328" y="527"/>
                  </a:cubicBezTo>
                  <a:cubicBezTo>
                    <a:pt x="327" y="527"/>
                    <a:pt x="327" y="525"/>
                    <a:pt x="328" y="524"/>
                  </a:cubicBezTo>
                  <a:cubicBezTo>
                    <a:pt x="328" y="522"/>
                    <a:pt x="329" y="519"/>
                    <a:pt x="330" y="516"/>
                  </a:cubicBezTo>
                  <a:cubicBezTo>
                    <a:pt x="330" y="513"/>
                    <a:pt x="332" y="510"/>
                    <a:pt x="333" y="509"/>
                  </a:cubicBezTo>
                  <a:cubicBezTo>
                    <a:pt x="338" y="505"/>
                    <a:pt x="343" y="497"/>
                    <a:pt x="342" y="492"/>
                  </a:cubicBezTo>
                  <a:cubicBezTo>
                    <a:pt x="342" y="489"/>
                    <a:pt x="342" y="482"/>
                    <a:pt x="342" y="475"/>
                  </a:cubicBezTo>
                  <a:cubicBezTo>
                    <a:pt x="342" y="465"/>
                    <a:pt x="342" y="463"/>
                    <a:pt x="347" y="455"/>
                  </a:cubicBezTo>
                  <a:cubicBezTo>
                    <a:pt x="352" y="446"/>
                    <a:pt x="352" y="446"/>
                    <a:pt x="352" y="446"/>
                  </a:cubicBezTo>
                  <a:cubicBezTo>
                    <a:pt x="349" y="440"/>
                    <a:pt x="349" y="440"/>
                    <a:pt x="349" y="440"/>
                  </a:cubicBezTo>
                  <a:cubicBezTo>
                    <a:pt x="348" y="437"/>
                    <a:pt x="345" y="433"/>
                    <a:pt x="344" y="432"/>
                  </a:cubicBezTo>
                  <a:cubicBezTo>
                    <a:pt x="341" y="429"/>
                    <a:pt x="340" y="425"/>
                    <a:pt x="342" y="425"/>
                  </a:cubicBezTo>
                  <a:cubicBezTo>
                    <a:pt x="342" y="425"/>
                    <a:pt x="346" y="429"/>
                    <a:pt x="351" y="434"/>
                  </a:cubicBezTo>
                  <a:cubicBezTo>
                    <a:pt x="359" y="442"/>
                    <a:pt x="366" y="446"/>
                    <a:pt x="374" y="449"/>
                  </a:cubicBezTo>
                  <a:cubicBezTo>
                    <a:pt x="382" y="451"/>
                    <a:pt x="386" y="438"/>
                    <a:pt x="380" y="429"/>
                  </a:cubicBezTo>
                  <a:cubicBezTo>
                    <a:pt x="376" y="424"/>
                    <a:pt x="361" y="407"/>
                    <a:pt x="357" y="404"/>
                  </a:cubicBezTo>
                  <a:cubicBezTo>
                    <a:pt x="356" y="403"/>
                    <a:pt x="350" y="402"/>
                    <a:pt x="345" y="401"/>
                  </a:cubicBezTo>
                  <a:cubicBezTo>
                    <a:pt x="340" y="401"/>
                    <a:pt x="332" y="399"/>
                    <a:pt x="328" y="398"/>
                  </a:cubicBezTo>
                  <a:cubicBezTo>
                    <a:pt x="322" y="396"/>
                    <a:pt x="314" y="396"/>
                    <a:pt x="299" y="396"/>
                  </a:cubicBezTo>
                  <a:cubicBezTo>
                    <a:pt x="280" y="396"/>
                    <a:pt x="278" y="395"/>
                    <a:pt x="276" y="393"/>
                  </a:cubicBezTo>
                  <a:cubicBezTo>
                    <a:pt x="275" y="391"/>
                    <a:pt x="271" y="388"/>
                    <a:pt x="267" y="386"/>
                  </a:cubicBezTo>
                  <a:cubicBezTo>
                    <a:pt x="261" y="383"/>
                    <a:pt x="259" y="381"/>
                    <a:pt x="259" y="378"/>
                  </a:cubicBezTo>
                  <a:cubicBezTo>
                    <a:pt x="259" y="376"/>
                    <a:pt x="257" y="373"/>
                    <a:pt x="255" y="370"/>
                  </a:cubicBezTo>
                  <a:cubicBezTo>
                    <a:pt x="252" y="367"/>
                    <a:pt x="251" y="366"/>
                    <a:pt x="253" y="365"/>
                  </a:cubicBezTo>
                  <a:cubicBezTo>
                    <a:pt x="256" y="364"/>
                    <a:pt x="256" y="361"/>
                    <a:pt x="253" y="356"/>
                  </a:cubicBezTo>
                  <a:cubicBezTo>
                    <a:pt x="251" y="354"/>
                    <a:pt x="249" y="349"/>
                    <a:pt x="247" y="346"/>
                  </a:cubicBezTo>
                  <a:cubicBezTo>
                    <a:pt x="245" y="340"/>
                    <a:pt x="244" y="339"/>
                    <a:pt x="239" y="339"/>
                  </a:cubicBezTo>
                  <a:cubicBezTo>
                    <a:pt x="233" y="338"/>
                    <a:pt x="218" y="330"/>
                    <a:pt x="215" y="327"/>
                  </a:cubicBezTo>
                  <a:cubicBezTo>
                    <a:pt x="214" y="326"/>
                    <a:pt x="213" y="323"/>
                    <a:pt x="212" y="320"/>
                  </a:cubicBezTo>
                  <a:cubicBezTo>
                    <a:pt x="212" y="317"/>
                    <a:pt x="212" y="312"/>
                    <a:pt x="211" y="310"/>
                  </a:cubicBezTo>
                  <a:cubicBezTo>
                    <a:pt x="210" y="306"/>
                    <a:pt x="210" y="306"/>
                    <a:pt x="210" y="306"/>
                  </a:cubicBezTo>
                  <a:cubicBezTo>
                    <a:pt x="198" y="307"/>
                    <a:pt x="198" y="307"/>
                    <a:pt x="198" y="307"/>
                  </a:cubicBezTo>
                  <a:cubicBezTo>
                    <a:pt x="188" y="308"/>
                    <a:pt x="186" y="307"/>
                    <a:pt x="179" y="304"/>
                  </a:cubicBezTo>
                  <a:cubicBezTo>
                    <a:pt x="171" y="299"/>
                    <a:pt x="171" y="299"/>
                    <a:pt x="171" y="299"/>
                  </a:cubicBezTo>
                  <a:cubicBezTo>
                    <a:pt x="165" y="303"/>
                    <a:pt x="165" y="303"/>
                    <a:pt x="165" y="303"/>
                  </a:cubicBezTo>
                  <a:cubicBezTo>
                    <a:pt x="160" y="306"/>
                    <a:pt x="159" y="307"/>
                    <a:pt x="161" y="309"/>
                  </a:cubicBezTo>
                  <a:cubicBezTo>
                    <a:pt x="163" y="311"/>
                    <a:pt x="163" y="312"/>
                    <a:pt x="154" y="317"/>
                  </a:cubicBezTo>
                  <a:cubicBezTo>
                    <a:pt x="149" y="321"/>
                    <a:pt x="142" y="326"/>
                    <a:pt x="139" y="329"/>
                  </a:cubicBezTo>
                  <a:cubicBezTo>
                    <a:pt x="134" y="335"/>
                    <a:pt x="133" y="335"/>
                    <a:pt x="113" y="332"/>
                  </a:cubicBezTo>
                  <a:cubicBezTo>
                    <a:pt x="107" y="331"/>
                    <a:pt x="97" y="330"/>
                    <a:pt x="92" y="330"/>
                  </a:cubicBezTo>
                  <a:cubicBezTo>
                    <a:pt x="82" y="330"/>
                    <a:pt x="73" y="326"/>
                    <a:pt x="73" y="323"/>
                  </a:cubicBezTo>
                  <a:cubicBezTo>
                    <a:pt x="73" y="323"/>
                    <a:pt x="71" y="322"/>
                    <a:pt x="69" y="322"/>
                  </a:cubicBezTo>
                  <a:cubicBezTo>
                    <a:pt x="67" y="322"/>
                    <a:pt x="64" y="320"/>
                    <a:pt x="60" y="317"/>
                  </a:cubicBezTo>
                  <a:cubicBezTo>
                    <a:pt x="55" y="312"/>
                    <a:pt x="55" y="312"/>
                    <a:pt x="42" y="312"/>
                  </a:cubicBezTo>
                  <a:cubicBezTo>
                    <a:pt x="33" y="312"/>
                    <a:pt x="29" y="312"/>
                    <a:pt x="27" y="310"/>
                  </a:cubicBezTo>
                  <a:cubicBezTo>
                    <a:pt x="26" y="309"/>
                    <a:pt x="23" y="308"/>
                    <a:pt x="20" y="307"/>
                  </a:cubicBezTo>
                  <a:cubicBezTo>
                    <a:pt x="12" y="306"/>
                    <a:pt x="11" y="305"/>
                    <a:pt x="10" y="295"/>
                  </a:cubicBezTo>
                  <a:cubicBezTo>
                    <a:pt x="9" y="287"/>
                    <a:pt x="9" y="286"/>
                    <a:pt x="5" y="284"/>
                  </a:cubicBezTo>
                  <a:cubicBezTo>
                    <a:pt x="0" y="282"/>
                    <a:pt x="0" y="281"/>
                    <a:pt x="0" y="273"/>
                  </a:cubicBezTo>
                  <a:cubicBezTo>
                    <a:pt x="0" y="264"/>
                    <a:pt x="2" y="226"/>
                    <a:pt x="3" y="212"/>
                  </a:cubicBezTo>
                  <a:cubicBezTo>
                    <a:pt x="3" y="208"/>
                    <a:pt x="4" y="194"/>
                    <a:pt x="4" y="181"/>
                  </a:cubicBezTo>
                  <a:cubicBezTo>
                    <a:pt x="5" y="153"/>
                    <a:pt x="3" y="158"/>
                    <a:pt x="37" y="123"/>
                  </a:cubicBezTo>
                  <a:cubicBezTo>
                    <a:pt x="44" y="115"/>
                    <a:pt x="54" y="104"/>
                    <a:pt x="59" y="99"/>
                  </a:cubicBezTo>
                  <a:cubicBezTo>
                    <a:pt x="64" y="93"/>
                    <a:pt x="69" y="87"/>
                    <a:pt x="69" y="87"/>
                  </a:cubicBezTo>
                  <a:cubicBezTo>
                    <a:pt x="70" y="86"/>
                    <a:pt x="79" y="76"/>
                    <a:pt x="88" y="65"/>
                  </a:cubicBezTo>
                  <a:cubicBezTo>
                    <a:pt x="97" y="54"/>
                    <a:pt x="108" y="42"/>
                    <a:pt x="112" y="38"/>
                  </a:cubicBezTo>
                  <a:cubicBezTo>
                    <a:pt x="131" y="16"/>
                    <a:pt x="140" y="7"/>
                    <a:pt x="142" y="4"/>
                  </a:cubicBezTo>
                  <a:cubicBezTo>
                    <a:pt x="145" y="0"/>
                    <a:pt x="145" y="0"/>
                    <a:pt x="145" y="0"/>
                  </a:cubicBezTo>
                  <a:cubicBezTo>
                    <a:pt x="150" y="3"/>
                    <a:pt x="150" y="3"/>
                    <a:pt x="150" y="3"/>
                  </a:cubicBezTo>
                  <a:cubicBezTo>
                    <a:pt x="155" y="6"/>
                    <a:pt x="165" y="15"/>
                    <a:pt x="165" y="17"/>
                  </a:cubicBezTo>
                  <a:cubicBezTo>
                    <a:pt x="165" y="18"/>
                    <a:pt x="167" y="21"/>
                    <a:pt x="170" y="23"/>
                  </a:cubicBezTo>
                  <a:cubicBezTo>
                    <a:pt x="173" y="26"/>
                    <a:pt x="177" y="28"/>
                    <a:pt x="183" y="29"/>
                  </a:cubicBezTo>
                  <a:cubicBezTo>
                    <a:pt x="189" y="30"/>
                    <a:pt x="193" y="32"/>
                    <a:pt x="195" y="35"/>
                  </a:cubicBezTo>
                  <a:cubicBezTo>
                    <a:pt x="200" y="39"/>
                    <a:pt x="203" y="40"/>
                    <a:pt x="210" y="40"/>
                  </a:cubicBezTo>
                  <a:cubicBezTo>
                    <a:pt x="211" y="40"/>
                    <a:pt x="216" y="43"/>
                    <a:pt x="220" y="47"/>
                  </a:cubicBezTo>
                  <a:cubicBezTo>
                    <a:pt x="228" y="54"/>
                    <a:pt x="228" y="54"/>
                    <a:pt x="228" y="54"/>
                  </a:cubicBezTo>
                  <a:cubicBezTo>
                    <a:pt x="255" y="55"/>
                    <a:pt x="255" y="55"/>
                    <a:pt x="255" y="55"/>
                  </a:cubicBezTo>
                  <a:cubicBezTo>
                    <a:pt x="278" y="56"/>
                    <a:pt x="282" y="56"/>
                    <a:pt x="287" y="59"/>
                  </a:cubicBezTo>
                  <a:cubicBezTo>
                    <a:pt x="293" y="62"/>
                    <a:pt x="293" y="62"/>
                    <a:pt x="293" y="62"/>
                  </a:cubicBezTo>
                  <a:cubicBezTo>
                    <a:pt x="292" y="74"/>
                    <a:pt x="292" y="74"/>
                    <a:pt x="292" y="74"/>
                  </a:cubicBezTo>
                  <a:cubicBezTo>
                    <a:pt x="291" y="81"/>
                    <a:pt x="290" y="87"/>
                    <a:pt x="290" y="88"/>
                  </a:cubicBezTo>
                  <a:cubicBezTo>
                    <a:pt x="289" y="88"/>
                    <a:pt x="290" y="91"/>
                    <a:pt x="291" y="93"/>
                  </a:cubicBezTo>
                  <a:cubicBezTo>
                    <a:pt x="293" y="96"/>
                    <a:pt x="294" y="101"/>
                    <a:pt x="295" y="104"/>
                  </a:cubicBezTo>
                  <a:cubicBezTo>
                    <a:pt x="296" y="115"/>
                    <a:pt x="296" y="117"/>
                    <a:pt x="298" y="119"/>
                  </a:cubicBezTo>
                  <a:cubicBezTo>
                    <a:pt x="298" y="121"/>
                    <a:pt x="299" y="125"/>
                    <a:pt x="299" y="128"/>
                  </a:cubicBezTo>
                  <a:cubicBezTo>
                    <a:pt x="298" y="134"/>
                    <a:pt x="299" y="136"/>
                    <a:pt x="302" y="141"/>
                  </a:cubicBezTo>
                  <a:cubicBezTo>
                    <a:pt x="308" y="150"/>
                    <a:pt x="325" y="171"/>
                    <a:pt x="327" y="171"/>
                  </a:cubicBezTo>
                  <a:cubicBezTo>
                    <a:pt x="330" y="171"/>
                    <a:pt x="339" y="182"/>
                    <a:pt x="341" y="190"/>
                  </a:cubicBezTo>
                  <a:cubicBezTo>
                    <a:pt x="344" y="198"/>
                    <a:pt x="344" y="198"/>
                    <a:pt x="344" y="198"/>
                  </a:cubicBezTo>
                  <a:cubicBezTo>
                    <a:pt x="353" y="197"/>
                    <a:pt x="353" y="197"/>
                    <a:pt x="353" y="197"/>
                  </a:cubicBezTo>
                  <a:cubicBezTo>
                    <a:pt x="362" y="196"/>
                    <a:pt x="362" y="196"/>
                    <a:pt x="362" y="196"/>
                  </a:cubicBezTo>
                  <a:cubicBezTo>
                    <a:pt x="363" y="204"/>
                    <a:pt x="363" y="204"/>
                    <a:pt x="363" y="204"/>
                  </a:cubicBezTo>
                  <a:cubicBezTo>
                    <a:pt x="364" y="215"/>
                    <a:pt x="365" y="220"/>
                    <a:pt x="365" y="229"/>
                  </a:cubicBezTo>
                  <a:cubicBezTo>
                    <a:pt x="366" y="233"/>
                    <a:pt x="366" y="238"/>
                    <a:pt x="367" y="240"/>
                  </a:cubicBezTo>
                  <a:cubicBezTo>
                    <a:pt x="367" y="242"/>
                    <a:pt x="368" y="247"/>
                    <a:pt x="368" y="252"/>
                  </a:cubicBezTo>
                  <a:cubicBezTo>
                    <a:pt x="369" y="257"/>
                    <a:pt x="369" y="262"/>
                    <a:pt x="370" y="264"/>
                  </a:cubicBezTo>
                  <a:cubicBezTo>
                    <a:pt x="370" y="269"/>
                    <a:pt x="372" y="280"/>
                    <a:pt x="373" y="289"/>
                  </a:cubicBezTo>
                  <a:cubicBezTo>
                    <a:pt x="373" y="293"/>
                    <a:pt x="374" y="298"/>
                    <a:pt x="374" y="301"/>
                  </a:cubicBezTo>
                  <a:cubicBezTo>
                    <a:pt x="376" y="318"/>
                    <a:pt x="377" y="329"/>
                    <a:pt x="378" y="337"/>
                  </a:cubicBezTo>
                  <a:cubicBezTo>
                    <a:pt x="379" y="341"/>
                    <a:pt x="381" y="349"/>
                    <a:pt x="383" y="355"/>
                  </a:cubicBezTo>
                  <a:cubicBezTo>
                    <a:pt x="387" y="363"/>
                    <a:pt x="389" y="365"/>
                    <a:pt x="396" y="370"/>
                  </a:cubicBezTo>
                  <a:cubicBezTo>
                    <a:pt x="405" y="376"/>
                    <a:pt x="418" y="381"/>
                    <a:pt x="431" y="382"/>
                  </a:cubicBezTo>
                  <a:cubicBezTo>
                    <a:pt x="436" y="383"/>
                    <a:pt x="441" y="384"/>
                    <a:pt x="446" y="387"/>
                  </a:cubicBezTo>
                  <a:cubicBezTo>
                    <a:pt x="449" y="390"/>
                    <a:pt x="453" y="391"/>
                    <a:pt x="455" y="391"/>
                  </a:cubicBezTo>
                  <a:cubicBezTo>
                    <a:pt x="456" y="391"/>
                    <a:pt x="459" y="394"/>
                    <a:pt x="461" y="397"/>
                  </a:cubicBezTo>
                  <a:cubicBezTo>
                    <a:pt x="465" y="402"/>
                    <a:pt x="465" y="402"/>
                    <a:pt x="465" y="402"/>
                  </a:cubicBezTo>
                  <a:cubicBezTo>
                    <a:pt x="477" y="402"/>
                    <a:pt x="477" y="402"/>
                    <a:pt x="477" y="402"/>
                  </a:cubicBezTo>
                  <a:cubicBezTo>
                    <a:pt x="488" y="401"/>
                    <a:pt x="491" y="400"/>
                    <a:pt x="499" y="396"/>
                  </a:cubicBezTo>
                  <a:cubicBezTo>
                    <a:pt x="508" y="391"/>
                    <a:pt x="515" y="389"/>
                    <a:pt x="515" y="391"/>
                  </a:cubicBezTo>
                  <a:cubicBezTo>
                    <a:pt x="515" y="393"/>
                    <a:pt x="516" y="397"/>
                    <a:pt x="517" y="400"/>
                  </a:cubicBezTo>
                  <a:cubicBezTo>
                    <a:pt x="518" y="402"/>
                    <a:pt x="517" y="404"/>
                    <a:pt x="512" y="407"/>
                  </a:cubicBezTo>
                  <a:cubicBezTo>
                    <a:pt x="504" y="415"/>
                    <a:pt x="496" y="423"/>
                    <a:pt x="486" y="436"/>
                  </a:cubicBezTo>
                  <a:cubicBezTo>
                    <a:pt x="480" y="442"/>
                    <a:pt x="475" y="448"/>
                    <a:pt x="474" y="448"/>
                  </a:cubicBezTo>
                  <a:cubicBezTo>
                    <a:pt x="472" y="448"/>
                    <a:pt x="466" y="454"/>
                    <a:pt x="467" y="455"/>
                  </a:cubicBezTo>
                  <a:cubicBezTo>
                    <a:pt x="469" y="458"/>
                    <a:pt x="457" y="462"/>
                    <a:pt x="448" y="462"/>
                  </a:cubicBezTo>
                  <a:cubicBezTo>
                    <a:pt x="431" y="463"/>
                    <a:pt x="407" y="473"/>
                    <a:pt x="402" y="481"/>
                  </a:cubicBezTo>
                  <a:cubicBezTo>
                    <a:pt x="396" y="490"/>
                    <a:pt x="397" y="492"/>
                    <a:pt x="402" y="494"/>
                  </a:cubicBezTo>
                  <a:cubicBezTo>
                    <a:pt x="405" y="495"/>
                    <a:pt x="408" y="496"/>
                    <a:pt x="409" y="495"/>
                  </a:cubicBezTo>
                  <a:cubicBezTo>
                    <a:pt x="412" y="495"/>
                    <a:pt x="413" y="496"/>
                    <a:pt x="415" y="499"/>
                  </a:cubicBezTo>
                  <a:cubicBezTo>
                    <a:pt x="417" y="505"/>
                    <a:pt x="416" y="506"/>
                    <a:pt x="407" y="506"/>
                  </a:cubicBezTo>
                  <a:cubicBezTo>
                    <a:pt x="401" y="506"/>
                    <a:pt x="386" y="512"/>
                    <a:pt x="382" y="516"/>
                  </a:cubicBezTo>
                  <a:cubicBezTo>
                    <a:pt x="380" y="517"/>
                    <a:pt x="380" y="518"/>
                    <a:pt x="383" y="520"/>
                  </a:cubicBezTo>
                  <a:cubicBezTo>
                    <a:pt x="387" y="523"/>
                    <a:pt x="387" y="523"/>
                    <a:pt x="387" y="523"/>
                  </a:cubicBezTo>
                  <a:cubicBezTo>
                    <a:pt x="383" y="524"/>
                    <a:pt x="383" y="524"/>
                    <a:pt x="383" y="524"/>
                  </a:cubicBezTo>
                  <a:cubicBezTo>
                    <a:pt x="381" y="524"/>
                    <a:pt x="376" y="524"/>
                    <a:pt x="373" y="523"/>
                  </a:cubicBezTo>
                  <a:cubicBezTo>
                    <a:pt x="359" y="520"/>
                    <a:pt x="356" y="521"/>
                    <a:pt x="339" y="539"/>
                  </a:cubicBezTo>
                  <a:cubicBezTo>
                    <a:pt x="330" y="548"/>
                    <a:pt x="328" y="550"/>
                    <a:pt x="324" y="550"/>
                  </a:cubicBezTo>
                  <a:cubicBezTo>
                    <a:pt x="321" y="550"/>
                    <a:pt x="317" y="550"/>
                    <a:pt x="314" y="551"/>
                  </a:cubicBezTo>
                  <a:cubicBezTo>
                    <a:pt x="309" y="551"/>
                    <a:pt x="309" y="551"/>
                    <a:pt x="309" y="551"/>
                  </a:cubicBezTo>
                  <a:lnTo>
                    <a:pt x="312"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5"/>
            <p:cNvSpPr>
              <a:spLocks/>
            </p:cNvSpPr>
            <p:nvPr/>
          </p:nvSpPr>
          <p:spPr bwMode="auto">
            <a:xfrm>
              <a:off x="5569633" y="4432519"/>
              <a:ext cx="123237" cy="77023"/>
            </a:xfrm>
            <a:custGeom>
              <a:avLst/>
              <a:gdLst>
                <a:gd name="T0" fmla="*/ 9 w 27"/>
                <a:gd name="T1" fmla="*/ 13 h 17"/>
                <a:gd name="T2" fmla="*/ 0 w 27"/>
                <a:gd name="T3" fmla="*/ 6 h 17"/>
                <a:gd name="T4" fmla="*/ 11 w 27"/>
                <a:gd name="T5" fmla="*/ 1 h 17"/>
                <a:gd name="T6" fmla="*/ 22 w 27"/>
                <a:gd name="T7" fmla="*/ 5 h 17"/>
                <a:gd name="T8" fmla="*/ 21 w 27"/>
                <a:gd name="T9" fmla="*/ 17 h 17"/>
                <a:gd name="T10" fmla="*/ 9 w 27"/>
                <a:gd name="T11" fmla="*/ 13 h 17"/>
              </a:gdLst>
              <a:ahLst/>
              <a:cxnLst>
                <a:cxn ang="0">
                  <a:pos x="T0" y="T1"/>
                </a:cxn>
                <a:cxn ang="0">
                  <a:pos x="T2" y="T3"/>
                </a:cxn>
                <a:cxn ang="0">
                  <a:pos x="T4" y="T5"/>
                </a:cxn>
                <a:cxn ang="0">
                  <a:pos x="T6" y="T7"/>
                </a:cxn>
                <a:cxn ang="0">
                  <a:pos x="T8" y="T9"/>
                </a:cxn>
                <a:cxn ang="0">
                  <a:pos x="T10" y="T11"/>
                </a:cxn>
              </a:cxnLst>
              <a:rect l="0" t="0" r="r" b="b"/>
              <a:pathLst>
                <a:path w="27" h="17">
                  <a:moveTo>
                    <a:pt x="9" y="13"/>
                  </a:moveTo>
                  <a:cubicBezTo>
                    <a:pt x="2" y="10"/>
                    <a:pt x="0" y="9"/>
                    <a:pt x="0" y="6"/>
                  </a:cubicBezTo>
                  <a:cubicBezTo>
                    <a:pt x="0" y="2"/>
                    <a:pt x="1" y="2"/>
                    <a:pt x="11" y="1"/>
                  </a:cubicBezTo>
                  <a:cubicBezTo>
                    <a:pt x="17" y="0"/>
                    <a:pt x="18" y="1"/>
                    <a:pt x="22" y="5"/>
                  </a:cubicBezTo>
                  <a:cubicBezTo>
                    <a:pt x="27" y="11"/>
                    <a:pt x="27" y="16"/>
                    <a:pt x="21" y="17"/>
                  </a:cubicBezTo>
                  <a:cubicBezTo>
                    <a:pt x="19" y="17"/>
                    <a:pt x="14" y="15"/>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p:cNvGrpSpPr/>
          <p:nvPr/>
        </p:nvGrpSpPr>
        <p:grpSpPr>
          <a:xfrm>
            <a:off x="574675" y="568968"/>
            <a:ext cx="1559721" cy="4355665"/>
            <a:chOff x="574675" y="469672"/>
            <a:chExt cx="1559721" cy="4355665"/>
          </a:xfrm>
          <a:solidFill>
            <a:srgbClr val="DFDFE0"/>
          </a:solidFill>
        </p:grpSpPr>
        <p:sp>
          <p:nvSpPr>
            <p:cNvPr id="66" name="Freeform 5"/>
            <p:cNvSpPr>
              <a:spLocks/>
            </p:cNvSpPr>
            <p:nvPr/>
          </p:nvSpPr>
          <p:spPr bwMode="auto">
            <a:xfrm>
              <a:off x="593931" y="469672"/>
              <a:ext cx="1224670" cy="2214419"/>
            </a:xfrm>
            <a:custGeom>
              <a:avLst/>
              <a:gdLst>
                <a:gd name="T0" fmla="*/ 264 w 269"/>
                <a:gd name="T1" fmla="*/ 485 h 486"/>
                <a:gd name="T2" fmla="*/ 251 w 269"/>
                <a:gd name="T3" fmla="*/ 478 h 486"/>
                <a:gd name="T4" fmla="*/ 161 w 269"/>
                <a:gd name="T5" fmla="*/ 431 h 486"/>
                <a:gd name="T6" fmla="*/ 43 w 269"/>
                <a:gd name="T7" fmla="*/ 358 h 486"/>
                <a:gd name="T8" fmla="*/ 20 w 269"/>
                <a:gd name="T9" fmla="*/ 341 h 486"/>
                <a:gd name="T10" fmla="*/ 29 w 269"/>
                <a:gd name="T11" fmla="*/ 327 h 486"/>
                <a:gd name="T12" fmla="*/ 17 w 269"/>
                <a:gd name="T13" fmla="*/ 315 h 486"/>
                <a:gd name="T14" fmla="*/ 11 w 269"/>
                <a:gd name="T15" fmla="*/ 312 h 486"/>
                <a:gd name="T16" fmla="*/ 9 w 269"/>
                <a:gd name="T17" fmla="*/ 310 h 486"/>
                <a:gd name="T18" fmla="*/ 1 w 269"/>
                <a:gd name="T19" fmla="*/ 305 h 486"/>
                <a:gd name="T20" fmla="*/ 14 w 269"/>
                <a:gd name="T21" fmla="*/ 282 h 486"/>
                <a:gd name="T22" fmla="*/ 98 w 269"/>
                <a:gd name="T23" fmla="*/ 158 h 486"/>
                <a:gd name="T24" fmla="*/ 187 w 269"/>
                <a:gd name="T25" fmla="*/ 26 h 486"/>
                <a:gd name="T26" fmla="*/ 205 w 269"/>
                <a:gd name="T27" fmla="*/ 0 h 486"/>
                <a:gd name="T28" fmla="*/ 209 w 269"/>
                <a:gd name="T29" fmla="*/ 1 h 486"/>
                <a:gd name="T30" fmla="*/ 222 w 269"/>
                <a:gd name="T31" fmla="*/ 17 h 486"/>
                <a:gd name="T32" fmla="*/ 226 w 269"/>
                <a:gd name="T33" fmla="*/ 32 h 486"/>
                <a:gd name="T34" fmla="*/ 231 w 269"/>
                <a:gd name="T35" fmla="*/ 44 h 486"/>
                <a:gd name="T36" fmla="*/ 237 w 269"/>
                <a:gd name="T37" fmla="*/ 54 h 486"/>
                <a:gd name="T38" fmla="*/ 241 w 269"/>
                <a:gd name="T39" fmla="*/ 62 h 486"/>
                <a:gd name="T40" fmla="*/ 220 w 269"/>
                <a:gd name="T41" fmla="*/ 95 h 486"/>
                <a:gd name="T42" fmla="*/ 215 w 269"/>
                <a:gd name="T43" fmla="*/ 109 h 486"/>
                <a:gd name="T44" fmla="*/ 209 w 269"/>
                <a:gd name="T45" fmla="*/ 123 h 486"/>
                <a:gd name="T46" fmla="*/ 218 w 269"/>
                <a:gd name="T47" fmla="*/ 146 h 486"/>
                <a:gd name="T48" fmla="*/ 231 w 269"/>
                <a:gd name="T49" fmla="*/ 159 h 486"/>
                <a:gd name="T50" fmla="*/ 226 w 269"/>
                <a:gd name="T51" fmla="*/ 172 h 486"/>
                <a:gd name="T52" fmla="*/ 220 w 269"/>
                <a:gd name="T53" fmla="*/ 190 h 486"/>
                <a:gd name="T54" fmla="*/ 225 w 269"/>
                <a:gd name="T55" fmla="*/ 201 h 486"/>
                <a:gd name="T56" fmla="*/ 228 w 269"/>
                <a:gd name="T57" fmla="*/ 221 h 486"/>
                <a:gd name="T58" fmla="*/ 224 w 269"/>
                <a:gd name="T59" fmla="*/ 223 h 486"/>
                <a:gd name="T60" fmla="*/ 216 w 269"/>
                <a:gd name="T61" fmla="*/ 233 h 486"/>
                <a:gd name="T62" fmla="*/ 213 w 269"/>
                <a:gd name="T63" fmla="*/ 241 h 486"/>
                <a:gd name="T64" fmla="*/ 215 w 269"/>
                <a:gd name="T65" fmla="*/ 254 h 486"/>
                <a:gd name="T66" fmla="*/ 216 w 269"/>
                <a:gd name="T67" fmla="*/ 262 h 486"/>
                <a:gd name="T68" fmla="*/ 219 w 269"/>
                <a:gd name="T69" fmla="*/ 272 h 486"/>
                <a:gd name="T70" fmla="*/ 222 w 269"/>
                <a:gd name="T71" fmla="*/ 284 h 486"/>
                <a:gd name="T72" fmla="*/ 225 w 269"/>
                <a:gd name="T73" fmla="*/ 297 h 486"/>
                <a:gd name="T74" fmla="*/ 224 w 269"/>
                <a:gd name="T75" fmla="*/ 312 h 486"/>
                <a:gd name="T76" fmla="*/ 218 w 269"/>
                <a:gd name="T77" fmla="*/ 348 h 486"/>
                <a:gd name="T78" fmla="*/ 215 w 269"/>
                <a:gd name="T79" fmla="*/ 363 h 486"/>
                <a:gd name="T80" fmla="*/ 217 w 269"/>
                <a:gd name="T81" fmla="*/ 372 h 486"/>
                <a:gd name="T82" fmla="*/ 226 w 269"/>
                <a:gd name="T83" fmla="*/ 390 h 486"/>
                <a:gd name="T84" fmla="*/ 233 w 269"/>
                <a:gd name="T85" fmla="*/ 407 h 486"/>
                <a:gd name="T86" fmla="*/ 235 w 269"/>
                <a:gd name="T87" fmla="*/ 415 h 486"/>
                <a:gd name="T88" fmla="*/ 232 w 269"/>
                <a:gd name="T89" fmla="*/ 422 h 486"/>
                <a:gd name="T90" fmla="*/ 230 w 269"/>
                <a:gd name="T91" fmla="*/ 433 h 486"/>
                <a:gd name="T92" fmla="*/ 243 w 269"/>
                <a:gd name="T93" fmla="*/ 445 h 486"/>
                <a:gd name="T94" fmla="*/ 256 w 269"/>
                <a:gd name="T95" fmla="*/ 452 h 486"/>
                <a:gd name="T96" fmla="*/ 265 w 269"/>
                <a:gd name="T97" fmla="*/ 456 h 486"/>
                <a:gd name="T98" fmla="*/ 269 w 269"/>
                <a:gd name="T99" fmla="*/ 456 h 486"/>
                <a:gd name="T100" fmla="*/ 268 w 269"/>
                <a:gd name="T101" fmla="*/ 471 h 486"/>
                <a:gd name="T102" fmla="*/ 268 w 269"/>
                <a:gd name="T103" fmla="*/ 486 h 486"/>
                <a:gd name="T104" fmla="*/ 264 w 269"/>
                <a:gd name="T105" fmla="*/ 48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9" h="486">
                  <a:moveTo>
                    <a:pt x="264" y="485"/>
                  </a:moveTo>
                  <a:cubicBezTo>
                    <a:pt x="263" y="484"/>
                    <a:pt x="257" y="481"/>
                    <a:pt x="251" y="478"/>
                  </a:cubicBezTo>
                  <a:cubicBezTo>
                    <a:pt x="242" y="474"/>
                    <a:pt x="211" y="458"/>
                    <a:pt x="161" y="431"/>
                  </a:cubicBezTo>
                  <a:cubicBezTo>
                    <a:pt x="145" y="423"/>
                    <a:pt x="86" y="386"/>
                    <a:pt x="43" y="358"/>
                  </a:cubicBezTo>
                  <a:cubicBezTo>
                    <a:pt x="27" y="348"/>
                    <a:pt x="20" y="342"/>
                    <a:pt x="20" y="341"/>
                  </a:cubicBezTo>
                  <a:cubicBezTo>
                    <a:pt x="20" y="337"/>
                    <a:pt x="25" y="330"/>
                    <a:pt x="29" y="327"/>
                  </a:cubicBezTo>
                  <a:cubicBezTo>
                    <a:pt x="37" y="320"/>
                    <a:pt x="33" y="316"/>
                    <a:pt x="17" y="315"/>
                  </a:cubicBezTo>
                  <a:cubicBezTo>
                    <a:pt x="13" y="315"/>
                    <a:pt x="12" y="315"/>
                    <a:pt x="11" y="312"/>
                  </a:cubicBezTo>
                  <a:cubicBezTo>
                    <a:pt x="11" y="311"/>
                    <a:pt x="10" y="310"/>
                    <a:pt x="9" y="310"/>
                  </a:cubicBezTo>
                  <a:cubicBezTo>
                    <a:pt x="7" y="311"/>
                    <a:pt x="2" y="308"/>
                    <a:pt x="1" y="305"/>
                  </a:cubicBezTo>
                  <a:cubicBezTo>
                    <a:pt x="0" y="303"/>
                    <a:pt x="4" y="297"/>
                    <a:pt x="14" y="282"/>
                  </a:cubicBezTo>
                  <a:cubicBezTo>
                    <a:pt x="34" y="253"/>
                    <a:pt x="70" y="200"/>
                    <a:pt x="98" y="158"/>
                  </a:cubicBezTo>
                  <a:cubicBezTo>
                    <a:pt x="120" y="125"/>
                    <a:pt x="148" y="83"/>
                    <a:pt x="187" y="26"/>
                  </a:cubicBezTo>
                  <a:cubicBezTo>
                    <a:pt x="205" y="0"/>
                    <a:pt x="205" y="0"/>
                    <a:pt x="205" y="0"/>
                  </a:cubicBezTo>
                  <a:cubicBezTo>
                    <a:pt x="209" y="1"/>
                    <a:pt x="209" y="1"/>
                    <a:pt x="209" y="1"/>
                  </a:cubicBezTo>
                  <a:cubicBezTo>
                    <a:pt x="218" y="5"/>
                    <a:pt x="221" y="8"/>
                    <a:pt x="222" y="17"/>
                  </a:cubicBezTo>
                  <a:cubicBezTo>
                    <a:pt x="223" y="22"/>
                    <a:pt x="225" y="28"/>
                    <a:pt x="226" y="32"/>
                  </a:cubicBezTo>
                  <a:cubicBezTo>
                    <a:pt x="228" y="35"/>
                    <a:pt x="230" y="41"/>
                    <a:pt x="231" y="44"/>
                  </a:cubicBezTo>
                  <a:cubicBezTo>
                    <a:pt x="231" y="48"/>
                    <a:pt x="233" y="51"/>
                    <a:pt x="237" y="54"/>
                  </a:cubicBezTo>
                  <a:cubicBezTo>
                    <a:pt x="243" y="59"/>
                    <a:pt x="243" y="59"/>
                    <a:pt x="241" y="62"/>
                  </a:cubicBezTo>
                  <a:cubicBezTo>
                    <a:pt x="238" y="65"/>
                    <a:pt x="224" y="88"/>
                    <a:pt x="220" y="95"/>
                  </a:cubicBezTo>
                  <a:cubicBezTo>
                    <a:pt x="219" y="98"/>
                    <a:pt x="216" y="104"/>
                    <a:pt x="215" y="109"/>
                  </a:cubicBezTo>
                  <a:cubicBezTo>
                    <a:pt x="214" y="113"/>
                    <a:pt x="211" y="119"/>
                    <a:pt x="209" y="123"/>
                  </a:cubicBezTo>
                  <a:cubicBezTo>
                    <a:pt x="203" y="135"/>
                    <a:pt x="203" y="134"/>
                    <a:pt x="218" y="146"/>
                  </a:cubicBezTo>
                  <a:cubicBezTo>
                    <a:pt x="228" y="153"/>
                    <a:pt x="231" y="157"/>
                    <a:pt x="231" y="159"/>
                  </a:cubicBezTo>
                  <a:cubicBezTo>
                    <a:pt x="231" y="161"/>
                    <a:pt x="229" y="167"/>
                    <a:pt x="226" y="172"/>
                  </a:cubicBezTo>
                  <a:cubicBezTo>
                    <a:pt x="223" y="178"/>
                    <a:pt x="221" y="184"/>
                    <a:pt x="220" y="190"/>
                  </a:cubicBezTo>
                  <a:cubicBezTo>
                    <a:pt x="220" y="197"/>
                    <a:pt x="220" y="197"/>
                    <a:pt x="225" y="201"/>
                  </a:cubicBezTo>
                  <a:cubicBezTo>
                    <a:pt x="230" y="205"/>
                    <a:pt x="230" y="204"/>
                    <a:pt x="228" y="221"/>
                  </a:cubicBezTo>
                  <a:cubicBezTo>
                    <a:pt x="228" y="221"/>
                    <a:pt x="227" y="222"/>
                    <a:pt x="224" y="223"/>
                  </a:cubicBezTo>
                  <a:cubicBezTo>
                    <a:pt x="220" y="224"/>
                    <a:pt x="216" y="229"/>
                    <a:pt x="216" y="233"/>
                  </a:cubicBezTo>
                  <a:cubicBezTo>
                    <a:pt x="216" y="235"/>
                    <a:pt x="214" y="238"/>
                    <a:pt x="213" y="241"/>
                  </a:cubicBezTo>
                  <a:cubicBezTo>
                    <a:pt x="210" y="246"/>
                    <a:pt x="210" y="251"/>
                    <a:pt x="215" y="254"/>
                  </a:cubicBezTo>
                  <a:cubicBezTo>
                    <a:pt x="216" y="256"/>
                    <a:pt x="217" y="258"/>
                    <a:pt x="216" y="262"/>
                  </a:cubicBezTo>
                  <a:cubicBezTo>
                    <a:pt x="216" y="266"/>
                    <a:pt x="216" y="268"/>
                    <a:pt x="219" y="272"/>
                  </a:cubicBezTo>
                  <a:cubicBezTo>
                    <a:pt x="221" y="275"/>
                    <a:pt x="222" y="279"/>
                    <a:pt x="222" y="284"/>
                  </a:cubicBezTo>
                  <a:cubicBezTo>
                    <a:pt x="222" y="288"/>
                    <a:pt x="223" y="294"/>
                    <a:pt x="225" y="297"/>
                  </a:cubicBezTo>
                  <a:cubicBezTo>
                    <a:pt x="227" y="301"/>
                    <a:pt x="227" y="302"/>
                    <a:pt x="224" y="312"/>
                  </a:cubicBezTo>
                  <a:cubicBezTo>
                    <a:pt x="221" y="325"/>
                    <a:pt x="219" y="335"/>
                    <a:pt x="218" y="348"/>
                  </a:cubicBezTo>
                  <a:cubicBezTo>
                    <a:pt x="217" y="354"/>
                    <a:pt x="216" y="361"/>
                    <a:pt x="215" y="363"/>
                  </a:cubicBezTo>
                  <a:cubicBezTo>
                    <a:pt x="214" y="367"/>
                    <a:pt x="214" y="368"/>
                    <a:pt x="217" y="372"/>
                  </a:cubicBezTo>
                  <a:cubicBezTo>
                    <a:pt x="222" y="377"/>
                    <a:pt x="223" y="380"/>
                    <a:pt x="226" y="390"/>
                  </a:cubicBezTo>
                  <a:cubicBezTo>
                    <a:pt x="228" y="395"/>
                    <a:pt x="230" y="403"/>
                    <a:pt x="233" y="407"/>
                  </a:cubicBezTo>
                  <a:cubicBezTo>
                    <a:pt x="235" y="412"/>
                    <a:pt x="236" y="414"/>
                    <a:pt x="235" y="415"/>
                  </a:cubicBezTo>
                  <a:cubicBezTo>
                    <a:pt x="234" y="415"/>
                    <a:pt x="233" y="419"/>
                    <a:pt x="232" y="422"/>
                  </a:cubicBezTo>
                  <a:cubicBezTo>
                    <a:pt x="232" y="426"/>
                    <a:pt x="231" y="431"/>
                    <a:pt x="230" y="433"/>
                  </a:cubicBezTo>
                  <a:cubicBezTo>
                    <a:pt x="229" y="438"/>
                    <a:pt x="231" y="440"/>
                    <a:pt x="243" y="445"/>
                  </a:cubicBezTo>
                  <a:cubicBezTo>
                    <a:pt x="247" y="447"/>
                    <a:pt x="253" y="450"/>
                    <a:pt x="256" y="452"/>
                  </a:cubicBezTo>
                  <a:cubicBezTo>
                    <a:pt x="259" y="454"/>
                    <a:pt x="263" y="456"/>
                    <a:pt x="265" y="456"/>
                  </a:cubicBezTo>
                  <a:cubicBezTo>
                    <a:pt x="269" y="456"/>
                    <a:pt x="269" y="456"/>
                    <a:pt x="269" y="456"/>
                  </a:cubicBezTo>
                  <a:cubicBezTo>
                    <a:pt x="268" y="471"/>
                    <a:pt x="268" y="471"/>
                    <a:pt x="268" y="471"/>
                  </a:cubicBezTo>
                  <a:cubicBezTo>
                    <a:pt x="268" y="479"/>
                    <a:pt x="268" y="486"/>
                    <a:pt x="268" y="486"/>
                  </a:cubicBezTo>
                  <a:cubicBezTo>
                    <a:pt x="267" y="486"/>
                    <a:pt x="266" y="486"/>
                    <a:pt x="264"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5"/>
            <p:cNvSpPr>
              <a:spLocks/>
            </p:cNvSpPr>
            <p:nvPr/>
          </p:nvSpPr>
          <p:spPr bwMode="auto">
            <a:xfrm>
              <a:off x="674805" y="2064053"/>
              <a:ext cx="1459591" cy="2761284"/>
            </a:xfrm>
            <a:custGeom>
              <a:avLst/>
              <a:gdLst>
                <a:gd name="T0" fmla="*/ 257 w 320"/>
                <a:gd name="T1" fmla="*/ 589 h 606"/>
                <a:gd name="T2" fmla="*/ 118 w 320"/>
                <a:gd name="T3" fmla="*/ 537 h 606"/>
                <a:gd name="T4" fmla="*/ 108 w 320"/>
                <a:gd name="T5" fmla="*/ 519 h 606"/>
                <a:gd name="T6" fmla="*/ 96 w 320"/>
                <a:gd name="T7" fmla="*/ 503 h 606"/>
                <a:gd name="T8" fmla="*/ 72 w 320"/>
                <a:gd name="T9" fmla="*/ 461 h 606"/>
                <a:gd name="T10" fmla="*/ 64 w 320"/>
                <a:gd name="T11" fmla="*/ 439 h 606"/>
                <a:gd name="T12" fmla="*/ 54 w 320"/>
                <a:gd name="T13" fmla="*/ 433 h 606"/>
                <a:gd name="T14" fmla="*/ 47 w 320"/>
                <a:gd name="T15" fmla="*/ 423 h 606"/>
                <a:gd name="T16" fmla="*/ 51 w 320"/>
                <a:gd name="T17" fmla="*/ 385 h 606"/>
                <a:gd name="T18" fmla="*/ 52 w 320"/>
                <a:gd name="T19" fmla="*/ 367 h 606"/>
                <a:gd name="T20" fmla="*/ 41 w 320"/>
                <a:gd name="T21" fmla="*/ 340 h 606"/>
                <a:gd name="T22" fmla="*/ 43 w 320"/>
                <a:gd name="T23" fmla="*/ 318 h 606"/>
                <a:gd name="T24" fmla="*/ 44 w 320"/>
                <a:gd name="T25" fmla="*/ 273 h 606"/>
                <a:gd name="T26" fmla="*/ 73 w 320"/>
                <a:gd name="T27" fmla="*/ 250 h 606"/>
                <a:gd name="T28" fmla="*/ 86 w 320"/>
                <a:gd name="T29" fmla="*/ 218 h 606"/>
                <a:gd name="T30" fmla="*/ 66 w 320"/>
                <a:gd name="T31" fmla="*/ 176 h 606"/>
                <a:gd name="T32" fmla="*/ 70 w 320"/>
                <a:gd name="T33" fmla="*/ 130 h 606"/>
                <a:gd name="T34" fmla="*/ 67 w 320"/>
                <a:gd name="T35" fmla="*/ 92 h 606"/>
                <a:gd name="T36" fmla="*/ 60 w 320"/>
                <a:gd name="T37" fmla="*/ 60 h 606"/>
                <a:gd name="T38" fmla="*/ 49 w 320"/>
                <a:gd name="T39" fmla="*/ 34 h 606"/>
                <a:gd name="T40" fmla="*/ 24 w 320"/>
                <a:gd name="T41" fmla="*/ 42 h 606"/>
                <a:gd name="T42" fmla="*/ 4 w 320"/>
                <a:gd name="T43" fmla="*/ 50 h 606"/>
                <a:gd name="T44" fmla="*/ 3 w 320"/>
                <a:gd name="T45" fmla="*/ 17 h 606"/>
                <a:gd name="T46" fmla="*/ 35 w 320"/>
                <a:gd name="T47" fmla="*/ 20 h 606"/>
                <a:gd name="T48" fmla="*/ 176 w 320"/>
                <a:gd name="T49" fmla="*/ 104 h 606"/>
                <a:gd name="T50" fmla="*/ 288 w 320"/>
                <a:gd name="T51" fmla="*/ 156 h 606"/>
                <a:gd name="T52" fmla="*/ 320 w 320"/>
                <a:gd name="T53" fmla="*/ 174 h 606"/>
                <a:gd name="T54" fmla="*/ 283 w 320"/>
                <a:gd name="T55" fmla="*/ 275 h 606"/>
                <a:gd name="T56" fmla="*/ 241 w 320"/>
                <a:gd name="T57" fmla="*/ 402 h 606"/>
                <a:gd name="T58" fmla="*/ 261 w 320"/>
                <a:gd name="T59" fmla="*/ 446 h 606"/>
                <a:gd name="T60" fmla="*/ 270 w 320"/>
                <a:gd name="T61" fmla="*/ 468 h 606"/>
                <a:gd name="T62" fmla="*/ 278 w 320"/>
                <a:gd name="T63" fmla="*/ 484 h 606"/>
                <a:gd name="T64" fmla="*/ 290 w 320"/>
                <a:gd name="T65" fmla="*/ 510 h 606"/>
                <a:gd name="T66" fmla="*/ 311 w 320"/>
                <a:gd name="T67" fmla="*/ 559 h 606"/>
                <a:gd name="T68" fmla="*/ 311 w 320"/>
                <a:gd name="T69" fmla="*/ 60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606">
                  <a:moveTo>
                    <a:pt x="310" y="606"/>
                  </a:moveTo>
                  <a:cubicBezTo>
                    <a:pt x="309" y="605"/>
                    <a:pt x="280" y="596"/>
                    <a:pt x="257" y="589"/>
                  </a:cubicBezTo>
                  <a:cubicBezTo>
                    <a:pt x="249" y="587"/>
                    <a:pt x="167" y="556"/>
                    <a:pt x="133" y="543"/>
                  </a:cubicBezTo>
                  <a:cubicBezTo>
                    <a:pt x="127" y="540"/>
                    <a:pt x="120" y="538"/>
                    <a:pt x="118" y="537"/>
                  </a:cubicBezTo>
                  <a:cubicBezTo>
                    <a:pt x="112" y="535"/>
                    <a:pt x="111" y="533"/>
                    <a:pt x="111" y="527"/>
                  </a:cubicBezTo>
                  <a:cubicBezTo>
                    <a:pt x="111" y="523"/>
                    <a:pt x="110" y="521"/>
                    <a:pt x="108" y="519"/>
                  </a:cubicBezTo>
                  <a:cubicBezTo>
                    <a:pt x="100" y="512"/>
                    <a:pt x="97" y="509"/>
                    <a:pt x="97" y="506"/>
                  </a:cubicBezTo>
                  <a:cubicBezTo>
                    <a:pt x="97" y="505"/>
                    <a:pt x="97" y="503"/>
                    <a:pt x="96" y="503"/>
                  </a:cubicBezTo>
                  <a:cubicBezTo>
                    <a:pt x="92" y="503"/>
                    <a:pt x="88" y="496"/>
                    <a:pt x="87" y="489"/>
                  </a:cubicBezTo>
                  <a:cubicBezTo>
                    <a:pt x="85" y="479"/>
                    <a:pt x="81" y="469"/>
                    <a:pt x="72" y="461"/>
                  </a:cubicBezTo>
                  <a:cubicBezTo>
                    <a:pt x="65" y="453"/>
                    <a:pt x="65" y="453"/>
                    <a:pt x="65" y="446"/>
                  </a:cubicBezTo>
                  <a:cubicBezTo>
                    <a:pt x="66" y="441"/>
                    <a:pt x="66" y="439"/>
                    <a:pt x="64" y="439"/>
                  </a:cubicBezTo>
                  <a:cubicBezTo>
                    <a:pt x="63" y="439"/>
                    <a:pt x="62" y="439"/>
                    <a:pt x="61" y="438"/>
                  </a:cubicBezTo>
                  <a:cubicBezTo>
                    <a:pt x="61" y="438"/>
                    <a:pt x="58" y="436"/>
                    <a:pt x="54" y="433"/>
                  </a:cubicBezTo>
                  <a:cubicBezTo>
                    <a:pt x="51" y="431"/>
                    <a:pt x="48" y="429"/>
                    <a:pt x="47" y="428"/>
                  </a:cubicBezTo>
                  <a:cubicBezTo>
                    <a:pt x="47" y="427"/>
                    <a:pt x="47" y="425"/>
                    <a:pt x="47" y="423"/>
                  </a:cubicBezTo>
                  <a:cubicBezTo>
                    <a:pt x="46" y="419"/>
                    <a:pt x="46" y="417"/>
                    <a:pt x="46" y="402"/>
                  </a:cubicBezTo>
                  <a:cubicBezTo>
                    <a:pt x="46" y="389"/>
                    <a:pt x="46" y="389"/>
                    <a:pt x="51" y="385"/>
                  </a:cubicBezTo>
                  <a:cubicBezTo>
                    <a:pt x="55" y="382"/>
                    <a:pt x="55" y="381"/>
                    <a:pt x="53" y="377"/>
                  </a:cubicBezTo>
                  <a:cubicBezTo>
                    <a:pt x="53" y="375"/>
                    <a:pt x="52" y="370"/>
                    <a:pt x="52" y="367"/>
                  </a:cubicBezTo>
                  <a:cubicBezTo>
                    <a:pt x="52" y="363"/>
                    <a:pt x="50" y="359"/>
                    <a:pt x="46" y="353"/>
                  </a:cubicBezTo>
                  <a:cubicBezTo>
                    <a:pt x="41" y="346"/>
                    <a:pt x="40" y="344"/>
                    <a:pt x="41" y="340"/>
                  </a:cubicBezTo>
                  <a:cubicBezTo>
                    <a:pt x="42" y="338"/>
                    <a:pt x="43" y="334"/>
                    <a:pt x="45" y="333"/>
                  </a:cubicBezTo>
                  <a:cubicBezTo>
                    <a:pt x="48" y="330"/>
                    <a:pt x="48" y="328"/>
                    <a:pt x="43" y="318"/>
                  </a:cubicBezTo>
                  <a:cubicBezTo>
                    <a:pt x="40" y="314"/>
                    <a:pt x="40" y="310"/>
                    <a:pt x="40" y="294"/>
                  </a:cubicBezTo>
                  <a:cubicBezTo>
                    <a:pt x="40" y="277"/>
                    <a:pt x="40" y="276"/>
                    <a:pt x="44" y="273"/>
                  </a:cubicBezTo>
                  <a:cubicBezTo>
                    <a:pt x="46" y="271"/>
                    <a:pt x="51" y="268"/>
                    <a:pt x="55" y="266"/>
                  </a:cubicBezTo>
                  <a:cubicBezTo>
                    <a:pt x="65" y="262"/>
                    <a:pt x="73" y="255"/>
                    <a:pt x="73" y="250"/>
                  </a:cubicBezTo>
                  <a:cubicBezTo>
                    <a:pt x="73" y="244"/>
                    <a:pt x="76" y="237"/>
                    <a:pt x="81" y="232"/>
                  </a:cubicBezTo>
                  <a:cubicBezTo>
                    <a:pt x="85" y="227"/>
                    <a:pt x="86" y="226"/>
                    <a:pt x="86" y="218"/>
                  </a:cubicBezTo>
                  <a:cubicBezTo>
                    <a:pt x="86" y="210"/>
                    <a:pt x="85" y="209"/>
                    <a:pt x="82" y="205"/>
                  </a:cubicBezTo>
                  <a:cubicBezTo>
                    <a:pt x="77" y="201"/>
                    <a:pt x="68" y="185"/>
                    <a:pt x="66" y="176"/>
                  </a:cubicBezTo>
                  <a:cubicBezTo>
                    <a:pt x="65" y="170"/>
                    <a:pt x="65" y="167"/>
                    <a:pt x="68" y="154"/>
                  </a:cubicBezTo>
                  <a:cubicBezTo>
                    <a:pt x="72" y="140"/>
                    <a:pt x="72" y="137"/>
                    <a:pt x="70" y="130"/>
                  </a:cubicBezTo>
                  <a:cubicBezTo>
                    <a:pt x="70" y="125"/>
                    <a:pt x="69" y="116"/>
                    <a:pt x="68" y="108"/>
                  </a:cubicBezTo>
                  <a:cubicBezTo>
                    <a:pt x="68" y="101"/>
                    <a:pt x="67" y="94"/>
                    <a:pt x="67" y="92"/>
                  </a:cubicBezTo>
                  <a:cubicBezTo>
                    <a:pt x="66" y="90"/>
                    <a:pt x="66" y="86"/>
                    <a:pt x="65" y="83"/>
                  </a:cubicBezTo>
                  <a:cubicBezTo>
                    <a:pt x="65" y="80"/>
                    <a:pt x="63" y="70"/>
                    <a:pt x="60" y="60"/>
                  </a:cubicBezTo>
                  <a:cubicBezTo>
                    <a:pt x="58" y="50"/>
                    <a:pt x="56" y="41"/>
                    <a:pt x="55" y="39"/>
                  </a:cubicBezTo>
                  <a:cubicBezTo>
                    <a:pt x="55" y="37"/>
                    <a:pt x="53" y="35"/>
                    <a:pt x="49" y="34"/>
                  </a:cubicBezTo>
                  <a:cubicBezTo>
                    <a:pt x="39" y="30"/>
                    <a:pt x="38" y="30"/>
                    <a:pt x="35" y="34"/>
                  </a:cubicBezTo>
                  <a:cubicBezTo>
                    <a:pt x="34" y="38"/>
                    <a:pt x="31" y="40"/>
                    <a:pt x="24" y="42"/>
                  </a:cubicBezTo>
                  <a:cubicBezTo>
                    <a:pt x="20" y="44"/>
                    <a:pt x="13" y="46"/>
                    <a:pt x="10" y="48"/>
                  </a:cubicBezTo>
                  <a:cubicBezTo>
                    <a:pt x="7" y="49"/>
                    <a:pt x="4" y="50"/>
                    <a:pt x="4" y="50"/>
                  </a:cubicBezTo>
                  <a:cubicBezTo>
                    <a:pt x="4" y="50"/>
                    <a:pt x="4" y="48"/>
                    <a:pt x="5" y="46"/>
                  </a:cubicBezTo>
                  <a:cubicBezTo>
                    <a:pt x="7" y="39"/>
                    <a:pt x="6" y="22"/>
                    <a:pt x="3" y="17"/>
                  </a:cubicBezTo>
                  <a:cubicBezTo>
                    <a:pt x="0" y="13"/>
                    <a:pt x="1" y="0"/>
                    <a:pt x="4" y="0"/>
                  </a:cubicBezTo>
                  <a:cubicBezTo>
                    <a:pt x="5" y="1"/>
                    <a:pt x="19" y="10"/>
                    <a:pt x="35" y="20"/>
                  </a:cubicBezTo>
                  <a:cubicBezTo>
                    <a:pt x="80" y="50"/>
                    <a:pt x="129" y="80"/>
                    <a:pt x="153" y="92"/>
                  </a:cubicBezTo>
                  <a:cubicBezTo>
                    <a:pt x="165" y="98"/>
                    <a:pt x="175" y="104"/>
                    <a:pt x="176" y="104"/>
                  </a:cubicBezTo>
                  <a:cubicBezTo>
                    <a:pt x="180" y="107"/>
                    <a:pt x="223" y="129"/>
                    <a:pt x="239" y="136"/>
                  </a:cubicBezTo>
                  <a:cubicBezTo>
                    <a:pt x="250" y="141"/>
                    <a:pt x="272" y="150"/>
                    <a:pt x="288" y="156"/>
                  </a:cubicBezTo>
                  <a:cubicBezTo>
                    <a:pt x="305" y="163"/>
                    <a:pt x="319" y="169"/>
                    <a:pt x="320" y="169"/>
                  </a:cubicBezTo>
                  <a:cubicBezTo>
                    <a:pt x="320" y="170"/>
                    <a:pt x="320" y="172"/>
                    <a:pt x="320" y="174"/>
                  </a:cubicBezTo>
                  <a:cubicBezTo>
                    <a:pt x="319" y="175"/>
                    <a:pt x="311" y="196"/>
                    <a:pt x="303" y="219"/>
                  </a:cubicBezTo>
                  <a:cubicBezTo>
                    <a:pt x="295" y="242"/>
                    <a:pt x="286" y="267"/>
                    <a:pt x="283" y="275"/>
                  </a:cubicBezTo>
                  <a:cubicBezTo>
                    <a:pt x="250" y="365"/>
                    <a:pt x="243" y="385"/>
                    <a:pt x="243" y="392"/>
                  </a:cubicBezTo>
                  <a:cubicBezTo>
                    <a:pt x="243" y="396"/>
                    <a:pt x="242" y="401"/>
                    <a:pt x="241" y="402"/>
                  </a:cubicBezTo>
                  <a:cubicBezTo>
                    <a:pt x="238" y="407"/>
                    <a:pt x="240" y="413"/>
                    <a:pt x="245" y="416"/>
                  </a:cubicBezTo>
                  <a:cubicBezTo>
                    <a:pt x="251" y="420"/>
                    <a:pt x="260" y="436"/>
                    <a:pt x="261" y="446"/>
                  </a:cubicBezTo>
                  <a:cubicBezTo>
                    <a:pt x="262" y="452"/>
                    <a:pt x="263" y="456"/>
                    <a:pt x="266" y="461"/>
                  </a:cubicBezTo>
                  <a:cubicBezTo>
                    <a:pt x="268" y="464"/>
                    <a:pt x="270" y="468"/>
                    <a:pt x="270" y="468"/>
                  </a:cubicBezTo>
                  <a:cubicBezTo>
                    <a:pt x="270" y="469"/>
                    <a:pt x="271" y="471"/>
                    <a:pt x="273" y="473"/>
                  </a:cubicBezTo>
                  <a:cubicBezTo>
                    <a:pt x="275" y="475"/>
                    <a:pt x="277" y="480"/>
                    <a:pt x="278" y="484"/>
                  </a:cubicBezTo>
                  <a:cubicBezTo>
                    <a:pt x="279" y="487"/>
                    <a:pt x="281" y="491"/>
                    <a:pt x="281" y="491"/>
                  </a:cubicBezTo>
                  <a:cubicBezTo>
                    <a:pt x="283" y="492"/>
                    <a:pt x="289" y="505"/>
                    <a:pt x="290" y="510"/>
                  </a:cubicBezTo>
                  <a:cubicBezTo>
                    <a:pt x="291" y="512"/>
                    <a:pt x="296" y="523"/>
                    <a:pt x="301" y="534"/>
                  </a:cubicBezTo>
                  <a:cubicBezTo>
                    <a:pt x="307" y="546"/>
                    <a:pt x="311" y="556"/>
                    <a:pt x="311" y="559"/>
                  </a:cubicBezTo>
                  <a:cubicBezTo>
                    <a:pt x="311" y="561"/>
                    <a:pt x="310" y="569"/>
                    <a:pt x="309" y="577"/>
                  </a:cubicBezTo>
                  <a:cubicBezTo>
                    <a:pt x="306" y="590"/>
                    <a:pt x="307" y="596"/>
                    <a:pt x="311" y="602"/>
                  </a:cubicBezTo>
                  <a:cubicBezTo>
                    <a:pt x="313" y="605"/>
                    <a:pt x="313" y="606"/>
                    <a:pt x="310"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44"/>
            <p:cNvSpPr>
              <a:spLocks/>
            </p:cNvSpPr>
            <p:nvPr/>
          </p:nvSpPr>
          <p:spPr bwMode="auto">
            <a:xfrm>
              <a:off x="761457" y="3981933"/>
              <a:ext cx="392819" cy="620037"/>
            </a:xfrm>
            <a:custGeom>
              <a:avLst/>
              <a:gdLst>
                <a:gd name="T0" fmla="*/ 67 w 86"/>
                <a:gd name="T1" fmla="*/ 131 h 136"/>
                <a:gd name="T2" fmla="*/ 44 w 86"/>
                <a:gd name="T3" fmla="*/ 102 h 136"/>
                <a:gd name="T4" fmla="*/ 40 w 86"/>
                <a:gd name="T5" fmla="*/ 96 h 136"/>
                <a:gd name="T6" fmla="*/ 31 w 86"/>
                <a:gd name="T7" fmla="*/ 80 h 136"/>
                <a:gd name="T8" fmla="*/ 27 w 86"/>
                <a:gd name="T9" fmla="*/ 71 h 136"/>
                <a:gd name="T10" fmla="*/ 21 w 86"/>
                <a:gd name="T11" fmla="*/ 60 h 136"/>
                <a:gd name="T12" fmla="*/ 13 w 86"/>
                <a:gd name="T13" fmla="*/ 44 h 136"/>
                <a:gd name="T14" fmla="*/ 5 w 86"/>
                <a:gd name="T15" fmla="*/ 25 h 136"/>
                <a:gd name="T16" fmla="*/ 1 w 86"/>
                <a:gd name="T17" fmla="*/ 12 h 136"/>
                <a:gd name="T18" fmla="*/ 4 w 86"/>
                <a:gd name="T19" fmla="*/ 4 h 136"/>
                <a:gd name="T20" fmla="*/ 11 w 86"/>
                <a:gd name="T21" fmla="*/ 0 h 136"/>
                <a:gd name="T22" fmla="*/ 36 w 86"/>
                <a:gd name="T23" fmla="*/ 24 h 136"/>
                <a:gd name="T24" fmla="*/ 45 w 86"/>
                <a:gd name="T25" fmla="*/ 35 h 136"/>
                <a:gd name="T26" fmla="*/ 51 w 86"/>
                <a:gd name="T27" fmla="*/ 43 h 136"/>
                <a:gd name="T28" fmla="*/ 57 w 86"/>
                <a:gd name="T29" fmla="*/ 50 h 136"/>
                <a:gd name="T30" fmla="*/ 63 w 86"/>
                <a:gd name="T31" fmla="*/ 72 h 136"/>
                <a:gd name="T32" fmla="*/ 71 w 86"/>
                <a:gd name="T33" fmla="*/ 90 h 136"/>
                <a:gd name="T34" fmla="*/ 82 w 86"/>
                <a:gd name="T35" fmla="*/ 114 h 136"/>
                <a:gd name="T36" fmla="*/ 85 w 86"/>
                <a:gd name="T37" fmla="*/ 128 h 136"/>
                <a:gd name="T38" fmla="*/ 86 w 86"/>
                <a:gd name="T39" fmla="*/ 134 h 136"/>
                <a:gd name="T40" fmla="*/ 67 w 86"/>
                <a:gd name="T41"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6">
                  <a:moveTo>
                    <a:pt x="67" y="131"/>
                  </a:moveTo>
                  <a:cubicBezTo>
                    <a:pt x="58" y="126"/>
                    <a:pt x="44" y="108"/>
                    <a:pt x="44" y="102"/>
                  </a:cubicBezTo>
                  <a:cubicBezTo>
                    <a:pt x="44" y="98"/>
                    <a:pt x="43" y="97"/>
                    <a:pt x="40" y="96"/>
                  </a:cubicBezTo>
                  <a:cubicBezTo>
                    <a:pt x="36" y="94"/>
                    <a:pt x="33" y="89"/>
                    <a:pt x="31" y="80"/>
                  </a:cubicBezTo>
                  <a:cubicBezTo>
                    <a:pt x="30" y="78"/>
                    <a:pt x="28" y="74"/>
                    <a:pt x="27" y="71"/>
                  </a:cubicBezTo>
                  <a:cubicBezTo>
                    <a:pt x="25" y="68"/>
                    <a:pt x="22" y="63"/>
                    <a:pt x="21" y="60"/>
                  </a:cubicBezTo>
                  <a:cubicBezTo>
                    <a:pt x="20" y="56"/>
                    <a:pt x="16" y="49"/>
                    <a:pt x="13" y="44"/>
                  </a:cubicBezTo>
                  <a:cubicBezTo>
                    <a:pt x="9" y="38"/>
                    <a:pt x="6" y="31"/>
                    <a:pt x="5" y="25"/>
                  </a:cubicBezTo>
                  <a:cubicBezTo>
                    <a:pt x="4" y="20"/>
                    <a:pt x="3" y="14"/>
                    <a:pt x="1" y="12"/>
                  </a:cubicBezTo>
                  <a:cubicBezTo>
                    <a:pt x="0" y="7"/>
                    <a:pt x="0" y="7"/>
                    <a:pt x="4" y="4"/>
                  </a:cubicBezTo>
                  <a:cubicBezTo>
                    <a:pt x="6" y="2"/>
                    <a:pt x="9" y="0"/>
                    <a:pt x="11" y="0"/>
                  </a:cubicBezTo>
                  <a:cubicBezTo>
                    <a:pt x="14" y="0"/>
                    <a:pt x="22" y="8"/>
                    <a:pt x="36" y="24"/>
                  </a:cubicBezTo>
                  <a:cubicBezTo>
                    <a:pt x="40" y="29"/>
                    <a:pt x="44" y="34"/>
                    <a:pt x="45" y="35"/>
                  </a:cubicBezTo>
                  <a:cubicBezTo>
                    <a:pt x="46" y="35"/>
                    <a:pt x="49" y="39"/>
                    <a:pt x="51" y="43"/>
                  </a:cubicBezTo>
                  <a:cubicBezTo>
                    <a:pt x="54" y="46"/>
                    <a:pt x="56" y="49"/>
                    <a:pt x="57" y="50"/>
                  </a:cubicBezTo>
                  <a:cubicBezTo>
                    <a:pt x="59" y="51"/>
                    <a:pt x="62" y="64"/>
                    <a:pt x="63" y="72"/>
                  </a:cubicBezTo>
                  <a:cubicBezTo>
                    <a:pt x="64" y="80"/>
                    <a:pt x="65" y="82"/>
                    <a:pt x="71" y="90"/>
                  </a:cubicBezTo>
                  <a:cubicBezTo>
                    <a:pt x="80" y="101"/>
                    <a:pt x="80" y="103"/>
                    <a:pt x="82" y="114"/>
                  </a:cubicBezTo>
                  <a:cubicBezTo>
                    <a:pt x="82" y="118"/>
                    <a:pt x="83" y="125"/>
                    <a:pt x="85" y="128"/>
                  </a:cubicBezTo>
                  <a:cubicBezTo>
                    <a:pt x="86" y="130"/>
                    <a:pt x="86" y="133"/>
                    <a:pt x="86" y="134"/>
                  </a:cubicBezTo>
                  <a:cubicBezTo>
                    <a:pt x="83" y="136"/>
                    <a:pt x="71" y="134"/>
                    <a:pt x="67"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46"/>
            <p:cNvSpPr>
              <a:spLocks/>
            </p:cNvSpPr>
            <p:nvPr/>
          </p:nvSpPr>
          <p:spPr bwMode="auto">
            <a:xfrm>
              <a:off x="574675" y="3230956"/>
              <a:ext cx="152122" cy="423628"/>
            </a:xfrm>
            <a:custGeom>
              <a:avLst/>
              <a:gdLst>
                <a:gd name="T0" fmla="*/ 8 w 33"/>
                <a:gd name="T1" fmla="*/ 83 h 93"/>
                <a:gd name="T2" fmla="*/ 1 w 33"/>
                <a:gd name="T3" fmla="*/ 31 h 93"/>
                <a:gd name="T4" fmla="*/ 3 w 33"/>
                <a:gd name="T5" fmla="*/ 8 h 93"/>
                <a:gd name="T6" fmla="*/ 5 w 33"/>
                <a:gd name="T7" fmla="*/ 4 h 93"/>
                <a:gd name="T8" fmla="*/ 17 w 33"/>
                <a:gd name="T9" fmla="*/ 4 h 93"/>
                <a:gd name="T10" fmla="*/ 33 w 33"/>
                <a:gd name="T11" fmla="*/ 20 h 93"/>
                <a:gd name="T12" fmla="*/ 20 w 33"/>
                <a:gd name="T13" fmla="*/ 35 h 93"/>
                <a:gd name="T14" fmla="*/ 11 w 33"/>
                <a:gd name="T15" fmla="*/ 72 h 93"/>
                <a:gd name="T16" fmla="*/ 14 w 33"/>
                <a:gd name="T17" fmla="*/ 88 h 93"/>
                <a:gd name="T18" fmla="*/ 8 w 33"/>
                <a:gd name="T19"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3">
                  <a:moveTo>
                    <a:pt x="8" y="83"/>
                  </a:moveTo>
                  <a:cubicBezTo>
                    <a:pt x="2" y="69"/>
                    <a:pt x="0" y="53"/>
                    <a:pt x="1" y="31"/>
                  </a:cubicBezTo>
                  <a:cubicBezTo>
                    <a:pt x="1" y="18"/>
                    <a:pt x="2" y="10"/>
                    <a:pt x="3" y="8"/>
                  </a:cubicBezTo>
                  <a:cubicBezTo>
                    <a:pt x="4" y="7"/>
                    <a:pt x="5" y="5"/>
                    <a:pt x="5" y="4"/>
                  </a:cubicBezTo>
                  <a:cubicBezTo>
                    <a:pt x="5" y="0"/>
                    <a:pt x="11" y="0"/>
                    <a:pt x="17" y="4"/>
                  </a:cubicBezTo>
                  <a:cubicBezTo>
                    <a:pt x="24" y="9"/>
                    <a:pt x="33" y="18"/>
                    <a:pt x="33" y="20"/>
                  </a:cubicBezTo>
                  <a:cubicBezTo>
                    <a:pt x="33" y="21"/>
                    <a:pt x="27" y="28"/>
                    <a:pt x="20" y="35"/>
                  </a:cubicBezTo>
                  <a:cubicBezTo>
                    <a:pt x="5" y="50"/>
                    <a:pt x="5" y="51"/>
                    <a:pt x="11" y="72"/>
                  </a:cubicBezTo>
                  <a:cubicBezTo>
                    <a:pt x="13" y="79"/>
                    <a:pt x="14" y="86"/>
                    <a:pt x="14" y="88"/>
                  </a:cubicBezTo>
                  <a:cubicBezTo>
                    <a:pt x="14" y="93"/>
                    <a:pt x="11" y="90"/>
                    <a:pt x="8"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ext Placeholder 3"/>
          <p:cNvSpPr>
            <a:spLocks noGrp="1"/>
          </p:cNvSpPr>
          <p:nvPr userDrawn="1">
            <p:ph type="body" idx="15" hasCustomPrompt="1"/>
          </p:nvPr>
        </p:nvSpPr>
        <p:spPr>
          <a:xfrm>
            <a:off x="1236465" y="3910326"/>
            <a:ext cx="5760000" cy="1168400"/>
          </a:xfrm>
        </p:spPr>
        <p:txBody>
          <a:bodyPr anchor="b" anchorCtr="0"/>
          <a:lstStyle>
            <a:lvl1pPr marL="0" indent="0" algn="l">
              <a:buNone/>
              <a:defRPr sz="9600">
                <a:solidFill>
                  <a:schemeClr val="accent6"/>
                </a:solidFill>
              </a:defRPr>
            </a:lvl1pPr>
          </a:lstStyle>
          <a:p>
            <a:pPr lvl="0"/>
            <a:r>
              <a:rPr lang="fr-CA" dirty="0" smtClean="0"/>
              <a:t>00%</a:t>
            </a:r>
            <a:endParaRPr lang="en-US" dirty="0"/>
          </a:p>
        </p:txBody>
      </p:sp>
      <p:sp>
        <p:nvSpPr>
          <p:cNvPr id="119"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dirty="0" smtClean="0"/>
              <a:t>Click to edit Master text styles</a:t>
            </a:r>
          </a:p>
          <a:p>
            <a:pPr lvl="1"/>
            <a:r>
              <a:rPr lang="en-CA" dirty="0" smtClean="0"/>
              <a:t>Second level</a:t>
            </a:r>
            <a:endParaRPr lang="en-CA" dirty="0"/>
          </a:p>
        </p:txBody>
      </p:sp>
      <p:sp>
        <p:nvSpPr>
          <p:cNvPr id="3" name="Footer Placeholder 2"/>
          <p:cNvSpPr>
            <a:spLocks noGrp="1"/>
          </p:cNvSpPr>
          <p:nvPr>
            <p:ph type="ftr" sz="quarter" idx="19"/>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3562827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nited States Map">
    <p:spTree>
      <p:nvGrpSpPr>
        <p:cNvPr id="1" name=""/>
        <p:cNvGrpSpPr/>
        <p:nvPr/>
      </p:nvGrpSpPr>
      <p:grpSpPr>
        <a:xfrm>
          <a:off x="0" y="0"/>
          <a:ext cx="0" cy="0"/>
          <a:chOff x="0" y="0"/>
          <a:chExt cx="0" cy="0"/>
        </a:xfrm>
      </p:grpSpPr>
      <p:grpSp>
        <p:nvGrpSpPr>
          <p:cNvPr id="120" name="Group 119"/>
          <p:cNvGrpSpPr/>
          <p:nvPr userDrawn="1"/>
        </p:nvGrpSpPr>
        <p:grpSpPr>
          <a:xfrm>
            <a:off x="345595" y="-2084896"/>
            <a:ext cx="8637407" cy="7830930"/>
            <a:chOff x="808038" y="188913"/>
            <a:chExt cx="7666037" cy="7004050"/>
          </a:xfrm>
          <a:solidFill>
            <a:srgbClr val="DFDFE0"/>
          </a:solidFill>
        </p:grpSpPr>
        <p:sp>
          <p:nvSpPr>
            <p:cNvPr id="121" name="Freeform 2"/>
            <p:cNvSpPr>
              <a:spLocks noChangeArrowheads="1"/>
            </p:cNvSpPr>
            <p:nvPr/>
          </p:nvSpPr>
          <p:spPr bwMode="auto">
            <a:xfrm>
              <a:off x="7013575" y="3957638"/>
              <a:ext cx="11113" cy="22225"/>
            </a:xfrm>
            <a:custGeom>
              <a:avLst/>
              <a:gdLst>
                <a:gd name="T0" fmla="*/ 0 w 30"/>
                <a:gd name="T1" fmla="*/ 30 h 60"/>
                <a:gd name="T2" fmla="*/ 0 w 30"/>
                <a:gd name="T3" fmla="*/ 30 h 60"/>
                <a:gd name="T4" fmla="*/ 0 w 30"/>
                <a:gd name="T5" fmla="*/ 59 h 60"/>
                <a:gd name="T6" fmla="*/ 0 w 30"/>
                <a:gd name="T7" fmla="*/ 30 h 60"/>
                <a:gd name="T8" fmla="*/ 29 w 30"/>
                <a:gd name="T9" fmla="*/ 0 h 60"/>
                <a:gd name="T10" fmla="*/ 29 w 30"/>
                <a:gd name="T11" fmla="*/ 0 h 60"/>
                <a:gd name="T12" fmla="*/ 29 w 30"/>
                <a:gd name="T13" fmla="*/ 0 h 60"/>
                <a:gd name="T14" fmla="*/ 0 w 30"/>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30"/>
                  </a:moveTo>
                  <a:lnTo>
                    <a:pt x="0" y="30"/>
                  </a:lnTo>
                  <a:cubicBezTo>
                    <a:pt x="0" y="59"/>
                    <a:pt x="0" y="59"/>
                    <a:pt x="0" y="59"/>
                  </a:cubicBezTo>
                  <a:cubicBezTo>
                    <a:pt x="0" y="59"/>
                    <a:pt x="0" y="59"/>
                    <a:pt x="0" y="30"/>
                  </a:cubicBezTo>
                  <a:cubicBezTo>
                    <a:pt x="29" y="30"/>
                    <a:pt x="29" y="30"/>
                    <a:pt x="29" y="0"/>
                  </a:cubicBezTo>
                  <a:lnTo>
                    <a:pt x="29" y="0"/>
                  </a:lnTo>
                  <a:lnTo>
                    <a:pt x="29" y="0"/>
                  </a:lnTo>
                  <a:cubicBezTo>
                    <a:pt x="29" y="30"/>
                    <a:pt x="29"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2" name="Freeform 3"/>
            <p:cNvSpPr>
              <a:spLocks noChangeArrowheads="1"/>
            </p:cNvSpPr>
            <p:nvPr/>
          </p:nvSpPr>
          <p:spPr bwMode="auto">
            <a:xfrm>
              <a:off x="7024688" y="38433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3" name="Freeform 4"/>
            <p:cNvSpPr>
              <a:spLocks noChangeArrowheads="1"/>
            </p:cNvSpPr>
            <p:nvPr/>
          </p:nvSpPr>
          <p:spPr bwMode="auto">
            <a:xfrm>
              <a:off x="7107238" y="3811588"/>
              <a:ext cx="22225" cy="11112"/>
            </a:xfrm>
            <a:custGeom>
              <a:avLst/>
              <a:gdLst>
                <a:gd name="T0" fmla="*/ 59 w 60"/>
                <a:gd name="T1" fmla="*/ 0 h 30"/>
                <a:gd name="T2" fmla="*/ 59 w 60"/>
                <a:gd name="T3" fmla="*/ 0 h 30"/>
                <a:gd name="T4" fmla="*/ 30 w 60"/>
                <a:gd name="T5" fmla="*/ 0 h 30"/>
                <a:gd name="T6" fmla="*/ 0 w 60"/>
                <a:gd name="T7" fmla="*/ 29 h 30"/>
                <a:gd name="T8" fmla="*/ 30 w 60"/>
                <a:gd name="T9" fmla="*/ 0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30" y="0"/>
                    <a:pt x="30" y="0"/>
                    <a:pt x="30" y="0"/>
                  </a:cubicBezTo>
                  <a:cubicBezTo>
                    <a:pt x="0" y="0"/>
                    <a:pt x="0" y="29"/>
                    <a:pt x="0" y="29"/>
                  </a:cubicBezTo>
                  <a:cubicBezTo>
                    <a:pt x="0" y="29"/>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4" name="Freeform 5"/>
            <p:cNvSpPr>
              <a:spLocks noChangeArrowheads="1"/>
            </p:cNvSpPr>
            <p:nvPr/>
          </p:nvSpPr>
          <p:spPr bwMode="auto">
            <a:xfrm>
              <a:off x="7013575" y="3905250"/>
              <a:ext cx="11113" cy="11113"/>
            </a:xfrm>
            <a:custGeom>
              <a:avLst/>
              <a:gdLst>
                <a:gd name="T0" fmla="*/ 0 w 30"/>
                <a:gd name="T1" fmla="*/ 29 h 30"/>
                <a:gd name="T2" fmla="*/ 0 w 30"/>
                <a:gd name="T3" fmla="*/ 29 h 30"/>
                <a:gd name="T4" fmla="*/ 0 w 30"/>
                <a:gd name="T5" fmla="*/ 29 h 30"/>
                <a:gd name="T6" fmla="*/ 0 w 30"/>
                <a:gd name="T7" fmla="*/ 29 h 30"/>
                <a:gd name="T8" fmla="*/ 0 w 30"/>
                <a:gd name="T9" fmla="*/ 0 h 30"/>
                <a:gd name="T10" fmla="*/ 0 w 30"/>
                <a:gd name="T11" fmla="*/ 29 h 30"/>
                <a:gd name="T12" fmla="*/ 0 w 30"/>
                <a:gd name="T13" fmla="*/ 29 h 30"/>
                <a:gd name="T14" fmla="*/ 0 w 30"/>
                <a:gd name="T15" fmla="*/ 29 h 30"/>
                <a:gd name="T16" fmla="*/ 29 w 30"/>
                <a:gd name="T17" fmla="*/ 29 h 30"/>
                <a:gd name="T18" fmla="*/ 0 w 3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29"/>
                  </a:moveTo>
                  <a:lnTo>
                    <a:pt x="0" y="29"/>
                  </a:lnTo>
                  <a:lnTo>
                    <a:pt x="0" y="29"/>
                  </a:lnTo>
                  <a:lnTo>
                    <a:pt x="0" y="29"/>
                  </a:lnTo>
                  <a:cubicBezTo>
                    <a:pt x="0" y="0"/>
                    <a:pt x="0" y="0"/>
                    <a:pt x="0" y="0"/>
                  </a:cubicBezTo>
                  <a:cubicBezTo>
                    <a:pt x="0" y="0"/>
                    <a:pt x="0" y="0"/>
                    <a:pt x="0" y="29"/>
                  </a:cubicBezTo>
                  <a:lnTo>
                    <a:pt x="0" y="29"/>
                  </a:lnTo>
                  <a:lnTo>
                    <a:pt x="0" y="29"/>
                  </a:lnTo>
                  <a:cubicBezTo>
                    <a:pt x="29" y="29"/>
                    <a:pt x="29" y="29"/>
                    <a:pt x="29" y="29"/>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5" name="Freeform 6"/>
            <p:cNvSpPr>
              <a:spLocks noChangeArrowheads="1"/>
            </p:cNvSpPr>
            <p:nvPr/>
          </p:nvSpPr>
          <p:spPr bwMode="auto">
            <a:xfrm>
              <a:off x="7034213" y="3916363"/>
              <a:ext cx="11112"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6" name="Freeform 7"/>
            <p:cNvSpPr>
              <a:spLocks noChangeArrowheads="1"/>
            </p:cNvSpPr>
            <p:nvPr/>
          </p:nvSpPr>
          <p:spPr bwMode="auto">
            <a:xfrm>
              <a:off x="7045325" y="39258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7" name="Freeform 8"/>
            <p:cNvSpPr>
              <a:spLocks noChangeArrowheads="1"/>
            </p:cNvSpPr>
            <p:nvPr/>
          </p:nvSpPr>
          <p:spPr bwMode="auto">
            <a:xfrm>
              <a:off x="5900738" y="4241800"/>
              <a:ext cx="420687" cy="735013"/>
            </a:xfrm>
            <a:custGeom>
              <a:avLst/>
              <a:gdLst>
                <a:gd name="T0" fmla="*/ 1020 w 1168"/>
                <a:gd name="T1" fmla="*/ 88 h 2042"/>
                <a:gd name="T2" fmla="*/ 1020 w 1168"/>
                <a:gd name="T3" fmla="*/ 88 h 2042"/>
                <a:gd name="T4" fmla="*/ 1020 w 1168"/>
                <a:gd name="T5" fmla="*/ 0 h 2042"/>
                <a:gd name="T6" fmla="*/ 991 w 1168"/>
                <a:gd name="T7" fmla="*/ 0 h 2042"/>
                <a:gd name="T8" fmla="*/ 612 w 1168"/>
                <a:gd name="T9" fmla="*/ 29 h 2042"/>
                <a:gd name="T10" fmla="*/ 233 w 1168"/>
                <a:gd name="T11" fmla="*/ 29 h 2042"/>
                <a:gd name="T12" fmla="*/ 87 w 1168"/>
                <a:gd name="T13" fmla="*/ 117 h 2042"/>
                <a:gd name="T14" fmla="*/ 58 w 1168"/>
                <a:gd name="T15" fmla="*/ 88 h 2042"/>
                <a:gd name="T16" fmla="*/ 87 w 1168"/>
                <a:gd name="T17" fmla="*/ 583 h 2042"/>
                <a:gd name="T18" fmla="*/ 146 w 1168"/>
                <a:gd name="T19" fmla="*/ 1312 h 2042"/>
                <a:gd name="T20" fmla="*/ 146 w 1168"/>
                <a:gd name="T21" fmla="*/ 1400 h 2042"/>
                <a:gd name="T22" fmla="*/ 175 w 1168"/>
                <a:gd name="T23" fmla="*/ 1488 h 2042"/>
                <a:gd name="T24" fmla="*/ 117 w 1168"/>
                <a:gd name="T25" fmla="*/ 1692 h 2042"/>
                <a:gd name="T26" fmla="*/ 87 w 1168"/>
                <a:gd name="T27" fmla="*/ 1750 h 2042"/>
                <a:gd name="T28" fmla="*/ 58 w 1168"/>
                <a:gd name="T29" fmla="*/ 1779 h 2042"/>
                <a:gd name="T30" fmla="*/ 58 w 1168"/>
                <a:gd name="T31" fmla="*/ 1809 h 2042"/>
                <a:gd name="T32" fmla="*/ 58 w 1168"/>
                <a:gd name="T33" fmla="*/ 1866 h 2042"/>
                <a:gd name="T34" fmla="*/ 29 w 1168"/>
                <a:gd name="T35" fmla="*/ 1866 h 2042"/>
                <a:gd name="T36" fmla="*/ 29 w 1168"/>
                <a:gd name="T37" fmla="*/ 1895 h 2042"/>
                <a:gd name="T38" fmla="*/ 29 w 1168"/>
                <a:gd name="T39" fmla="*/ 1925 h 2042"/>
                <a:gd name="T40" fmla="*/ 29 w 1168"/>
                <a:gd name="T41" fmla="*/ 1954 h 2042"/>
                <a:gd name="T42" fmla="*/ 29 w 1168"/>
                <a:gd name="T43" fmla="*/ 1983 h 2042"/>
                <a:gd name="T44" fmla="*/ 0 w 1168"/>
                <a:gd name="T45" fmla="*/ 2041 h 2042"/>
                <a:gd name="T46" fmla="*/ 58 w 1168"/>
                <a:gd name="T47" fmla="*/ 2012 h 2042"/>
                <a:gd name="T48" fmla="*/ 117 w 1168"/>
                <a:gd name="T49" fmla="*/ 1954 h 2042"/>
                <a:gd name="T50" fmla="*/ 117 w 1168"/>
                <a:gd name="T51" fmla="*/ 1925 h 2042"/>
                <a:gd name="T52" fmla="*/ 117 w 1168"/>
                <a:gd name="T53" fmla="*/ 1954 h 2042"/>
                <a:gd name="T54" fmla="*/ 175 w 1168"/>
                <a:gd name="T55" fmla="*/ 1925 h 2042"/>
                <a:gd name="T56" fmla="*/ 233 w 1168"/>
                <a:gd name="T57" fmla="*/ 1925 h 2042"/>
                <a:gd name="T58" fmla="*/ 320 w 1168"/>
                <a:gd name="T59" fmla="*/ 1954 h 2042"/>
                <a:gd name="T60" fmla="*/ 379 w 1168"/>
                <a:gd name="T61" fmla="*/ 1954 h 2042"/>
                <a:gd name="T62" fmla="*/ 379 w 1168"/>
                <a:gd name="T63" fmla="*/ 1954 h 2042"/>
                <a:gd name="T64" fmla="*/ 437 w 1168"/>
                <a:gd name="T65" fmla="*/ 1954 h 2042"/>
                <a:gd name="T66" fmla="*/ 496 w 1168"/>
                <a:gd name="T67" fmla="*/ 1895 h 2042"/>
                <a:gd name="T68" fmla="*/ 496 w 1168"/>
                <a:gd name="T69" fmla="*/ 1895 h 2042"/>
                <a:gd name="T70" fmla="*/ 524 w 1168"/>
                <a:gd name="T71" fmla="*/ 1925 h 2042"/>
                <a:gd name="T72" fmla="*/ 553 w 1168"/>
                <a:gd name="T73" fmla="*/ 1925 h 2042"/>
                <a:gd name="T74" fmla="*/ 583 w 1168"/>
                <a:gd name="T75" fmla="*/ 1866 h 2042"/>
                <a:gd name="T76" fmla="*/ 641 w 1168"/>
                <a:gd name="T77" fmla="*/ 1750 h 2042"/>
                <a:gd name="T78" fmla="*/ 729 w 1168"/>
                <a:gd name="T79" fmla="*/ 1809 h 2042"/>
                <a:gd name="T80" fmla="*/ 787 w 1168"/>
                <a:gd name="T81" fmla="*/ 1866 h 2042"/>
                <a:gd name="T82" fmla="*/ 874 w 1168"/>
                <a:gd name="T83" fmla="*/ 1779 h 2042"/>
                <a:gd name="T84" fmla="*/ 903 w 1168"/>
                <a:gd name="T85" fmla="*/ 1721 h 2042"/>
                <a:gd name="T86" fmla="*/ 962 w 1168"/>
                <a:gd name="T87" fmla="*/ 1633 h 2042"/>
                <a:gd name="T88" fmla="*/ 962 w 1168"/>
                <a:gd name="T89" fmla="*/ 1604 h 2042"/>
                <a:gd name="T90" fmla="*/ 962 w 1168"/>
                <a:gd name="T91" fmla="*/ 1545 h 2042"/>
                <a:gd name="T92" fmla="*/ 1079 w 1168"/>
                <a:gd name="T93" fmla="*/ 1459 h 2042"/>
                <a:gd name="T94" fmla="*/ 1167 w 1168"/>
                <a:gd name="T95" fmla="*/ 1400 h 2042"/>
                <a:gd name="T96" fmla="*/ 1167 w 1168"/>
                <a:gd name="T97" fmla="*/ 1312 h 2042"/>
                <a:gd name="T98" fmla="*/ 1137 w 1168"/>
                <a:gd name="T99" fmla="*/ 1079 h 2042"/>
                <a:gd name="T100" fmla="*/ 1137 w 1168"/>
                <a:gd name="T101" fmla="*/ 962 h 2042"/>
                <a:gd name="T102" fmla="*/ 1050 w 1168"/>
                <a:gd name="T103" fmla="*/ 117 h 2042"/>
                <a:gd name="T104" fmla="*/ 1020 w 1168"/>
                <a:gd name="T105" fmla="*/ 88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8" h="2042">
                  <a:moveTo>
                    <a:pt x="1020" y="88"/>
                  </a:moveTo>
                  <a:lnTo>
                    <a:pt x="1020" y="88"/>
                  </a:lnTo>
                  <a:cubicBezTo>
                    <a:pt x="1020" y="59"/>
                    <a:pt x="1020" y="0"/>
                    <a:pt x="1020" y="0"/>
                  </a:cubicBezTo>
                  <a:cubicBezTo>
                    <a:pt x="1020" y="0"/>
                    <a:pt x="1020" y="0"/>
                    <a:pt x="991" y="0"/>
                  </a:cubicBezTo>
                  <a:cubicBezTo>
                    <a:pt x="874" y="0"/>
                    <a:pt x="758" y="0"/>
                    <a:pt x="612" y="29"/>
                  </a:cubicBezTo>
                  <a:cubicBezTo>
                    <a:pt x="496" y="29"/>
                    <a:pt x="379" y="29"/>
                    <a:pt x="233" y="29"/>
                  </a:cubicBezTo>
                  <a:cubicBezTo>
                    <a:pt x="233" y="88"/>
                    <a:pt x="175" y="117"/>
                    <a:pt x="87" y="117"/>
                  </a:cubicBezTo>
                  <a:lnTo>
                    <a:pt x="58" y="88"/>
                  </a:lnTo>
                  <a:cubicBezTo>
                    <a:pt x="58" y="262"/>
                    <a:pt x="58" y="438"/>
                    <a:pt x="87" y="583"/>
                  </a:cubicBezTo>
                  <a:cubicBezTo>
                    <a:pt x="87" y="845"/>
                    <a:pt x="117" y="1079"/>
                    <a:pt x="146" y="1312"/>
                  </a:cubicBezTo>
                  <a:cubicBezTo>
                    <a:pt x="146" y="1342"/>
                    <a:pt x="146" y="1371"/>
                    <a:pt x="146" y="1400"/>
                  </a:cubicBezTo>
                  <a:cubicBezTo>
                    <a:pt x="146" y="1429"/>
                    <a:pt x="175" y="1459"/>
                    <a:pt x="175" y="1488"/>
                  </a:cubicBezTo>
                  <a:cubicBezTo>
                    <a:pt x="175" y="1575"/>
                    <a:pt x="146" y="1633"/>
                    <a:pt x="117" y="1692"/>
                  </a:cubicBezTo>
                  <a:cubicBezTo>
                    <a:pt x="117" y="1692"/>
                    <a:pt x="117" y="1721"/>
                    <a:pt x="87" y="1750"/>
                  </a:cubicBezTo>
                  <a:lnTo>
                    <a:pt x="58" y="1779"/>
                  </a:lnTo>
                  <a:lnTo>
                    <a:pt x="58" y="1809"/>
                  </a:lnTo>
                  <a:cubicBezTo>
                    <a:pt x="58" y="1838"/>
                    <a:pt x="58" y="1838"/>
                    <a:pt x="58" y="1866"/>
                  </a:cubicBezTo>
                  <a:lnTo>
                    <a:pt x="29" y="1866"/>
                  </a:lnTo>
                  <a:cubicBezTo>
                    <a:pt x="29" y="1895"/>
                    <a:pt x="29" y="1895"/>
                    <a:pt x="29" y="1895"/>
                  </a:cubicBezTo>
                  <a:lnTo>
                    <a:pt x="29" y="1925"/>
                  </a:lnTo>
                  <a:cubicBezTo>
                    <a:pt x="29" y="1925"/>
                    <a:pt x="29" y="1925"/>
                    <a:pt x="29" y="1954"/>
                  </a:cubicBezTo>
                  <a:lnTo>
                    <a:pt x="29" y="1983"/>
                  </a:lnTo>
                  <a:cubicBezTo>
                    <a:pt x="0" y="2012"/>
                    <a:pt x="0" y="2012"/>
                    <a:pt x="0" y="2041"/>
                  </a:cubicBezTo>
                  <a:cubicBezTo>
                    <a:pt x="29" y="2041"/>
                    <a:pt x="58" y="2041"/>
                    <a:pt x="58" y="2012"/>
                  </a:cubicBezTo>
                  <a:cubicBezTo>
                    <a:pt x="58" y="1983"/>
                    <a:pt x="87" y="1954"/>
                    <a:pt x="117" y="1954"/>
                  </a:cubicBezTo>
                  <a:cubicBezTo>
                    <a:pt x="117" y="1925"/>
                    <a:pt x="117" y="1925"/>
                    <a:pt x="117" y="1925"/>
                  </a:cubicBezTo>
                  <a:cubicBezTo>
                    <a:pt x="117" y="1954"/>
                    <a:pt x="117" y="1954"/>
                    <a:pt x="117" y="1954"/>
                  </a:cubicBezTo>
                  <a:cubicBezTo>
                    <a:pt x="146" y="1954"/>
                    <a:pt x="175" y="1954"/>
                    <a:pt x="175" y="1925"/>
                  </a:cubicBezTo>
                  <a:cubicBezTo>
                    <a:pt x="203" y="1925"/>
                    <a:pt x="233" y="1925"/>
                    <a:pt x="233" y="1925"/>
                  </a:cubicBezTo>
                  <a:cubicBezTo>
                    <a:pt x="262" y="1925"/>
                    <a:pt x="291" y="1925"/>
                    <a:pt x="320" y="1954"/>
                  </a:cubicBezTo>
                  <a:cubicBezTo>
                    <a:pt x="320" y="1954"/>
                    <a:pt x="350" y="1954"/>
                    <a:pt x="379" y="1954"/>
                  </a:cubicBezTo>
                  <a:lnTo>
                    <a:pt x="379" y="1954"/>
                  </a:lnTo>
                  <a:cubicBezTo>
                    <a:pt x="408" y="1954"/>
                    <a:pt x="408" y="1954"/>
                    <a:pt x="437" y="1954"/>
                  </a:cubicBezTo>
                  <a:cubicBezTo>
                    <a:pt x="437" y="1925"/>
                    <a:pt x="467" y="1895"/>
                    <a:pt x="496" y="1895"/>
                  </a:cubicBezTo>
                  <a:lnTo>
                    <a:pt x="496" y="1895"/>
                  </a:lnTo>
                  <a:lnTo>
                    <a:pt x="524" y="1925"/>
                  </a:lnTo>
                  <a:cubicBezTo>
                    <a:pt x="553" y="1925"/>
                    <a:pt x="553" y="1925"/>
                    <a:pt x="553" y="1925"/>
                  </a:cubicBezTo>
                  <a:cubicBezTo>
                    <a:pt x="583" y="1925"/>
                    <a:pt x="583" y="1895"/>
                    <a:pt x="583" y="1866"/>
                  </a:cubicBezTo>
                  <a:cubicBezTo>
                    <a:pt x="583" y="1809"/>
                    <a:pt x="612" y="1779"/>
                    <a:pt x="641" y="1750"/>
                  </a:cubicBezTo>
                  <a:cubicBezTo>
                    <a:pt x="700" y="1750"/>
                    <a:pt x="700" y="1779"/>
                    <a:pt x="729" y="1809"/>
                  </a:cubicBezTo>
                  <a:cubicBezTo>
                    <a:pt x="729" y="1838"/>
                    <a:pt x="758" y="1866"/>
                    <a:pt x="787" y="1866"/>
                  </a:cubicBezTo>
                  <a:cubicBezTo>
                    <a:pt x="817" y="1866"/>
                    <a:pt x="874" y="1809"/>
                    <a:pt x="874" y="1779"/>
                  </a:cubicBezTo>
                  <a:cubicBezTo>
                    <a:pt x="903" y="1750"/>
                    <a:pt x="903" y="1750"/>
                    <a:pt x="903" y="1721"/>
                  </a:cubicBezTo>
                  <a:cubicBezTo>
                    <a:pt x="933" y="1692"/>
                    <a:pt x="962" y="1662"/>
                    <a:pt x="962" y="1633"/>
                  </a:cubicBezTo>
                  <a:lnTo>
                    <a:pt x="962" y="1604"/>
                  </a:lnTo>
                  <a:cubicBezTo>
                    <a:pt x="962" y="1575"/>
                    <a:pt x="962" y="1575"/>
                    <a:pt x="962" y="1545"/>
                  </a:cubicBezTo>
                  <a:cubicBezTo>
                    <a:pt x="991" y="1488"/>
                    <a:pt x="1020" y="1488"/>
                    <a:pt x="1079" y="1459"/>
                  </a:cubicBezTo>
                  <a:cubicBezTo>
                    <a:pt x="1108" y="1429"/>
                    <a:pt x="1137" y="1429"/>
                    <a:pt x="1167" y="1400"/>
                  </a:cubicBezTo>
                  <a:cubicBezTo>
                    <a:pt x="1167" y="1371"/>
                    <a:pt x="1167" y="1342"/>
                    <a:pt x="1167" y="1312"/>
                  </a:cubicBezTo>
                  <a:cubicBezTo>
                    <a:pt x="1167" y="1225"/>
                    <a:pt x="1167" y="1166"/>
                    <a:pt x="1137" y="1079"/>
                  </a:cubicBezTo>
                  <a:cubicBezTo>
                    <a:pt x="1137" y="1050"/>
                    <a:pt x="1137" y="1021"/>
                    <a:pt x="1137" y="962"/>
                  </a:cubicBezTo>
                  <a:cubicBezTo>
                    <a:pt x="1108" y="700"/>
                    <a:pt x="1079" y="409"/>
                    <a:pt x="1050" y="117"/>
                  </a:cubicBezTo>
                  <a:cubicBezTo>
                    <a:pt x="1050" y="117"/>
                    <a:pt x="1020" y="117"/>
                    <a:pt x="102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8" name="Freeform 9"/>
            <p:cNvSpPr>
              <a:spLocks noChangeArrowheads="1"/>
            </p:cNvSpPr>
            <p:nvPr/>
          </p:nvSpPr>
          <p:spPr bwMode="auto">
            <a:xfrm>
              <a:off x="5397500" y="4146550"/>
              <a:ext cx="546100" cy="976313"/>
            </a:xfrm>
            <a:custGeom>
              <a:avLst/>
              <a:gdLst>
                <a:gd name="T0" fmla="*/ 1400 w 1518"/>
                <a:gd name="T1" fmla="*/ 2071 h 2713"/>
                <a:gd name="T2" fmla="*/ 1458 w 1518"/>
                <a:gd name="T3" fmla="*/ 1983 h 2713"/>
                <a:gd name="T4" fmla="*/ 1517 w 1518"/>
                <a:gd name="T5" fmla="*/ 1778 h 2713"/>
                <a:gd name="T6" fmla="*/ 1487 w 1518"/>
                <a:gd name="T7" fmla="*/ 1574 h 2713"/>
                <a:gd name="T8" fmla="*/ 1400 w 1518"/>
                <a:gd name="T9" fmla="*/ 495 h 2713"/>
                <a:gd name="T10" fmla="*/ 1400 w 1518"/>
                <a:gd name="T11" fmla="*/ 321 h 2713"/>
                <a:gd name="T12" fmla="*/ 1312 w 1518"/>
                <a:gd name="T13" fmla="*/ 174 h 2713"/>
                <a:gd name="T14" fmla="*/ 1225 w 1518"/>
                <a:gd name="T15" fmla="*/ 0 h 2713"/>
                <a:gd name="T16" fmla="*/ 233 w 1518"/>
                <a:gd name="T17" fmla="*/ 29 h 2713"/>
                <a:gd name="T18" fmla="*/ 350 w 1518"/>
                <a:gd name="T19" fmla="*/ 87 h 2713"/>
                <a:gd name="T20" fmla="*/ 379 w 1518"/>
                <a:gd name="T21" fmla="*/ 174 h 2713"/>
                <a:gd name="T22" fmla="*/ 408 w 1518"/>
                <a:gd name="T23" fmla="*/ 233 h 2713"/>
                <a:gd name="T24" fmla="*/ 467 w 1518"/>
                <a:gd name="T25" fmla="*/ 407 h 2713"/>
                <a:gd name="T26" fmla="*/ 204 w 1518"/>
                <a:gd name="T27" fmla="*/ 641 h 2713"/>
                <a:gd name="T28" fmla="*/ 146 w 1518"/>
                <a:gd name="T29" fmla="*/ 757 h 2713"/>
                <a:gd name="T30" fmla="*/ 117 w 1518"/>
                <a:gd name="T31" fmla="*/ 904 h 2713"/>
                <a:gd name="T32" fmla="*/ 29 w 1518"/>
                <a:gd name="T33" fmla="*/ 1107 h 2713"/>
                <a:gd name="T34" fmla="*/ 29 w 1518"/>
                <a:gd name="T35" fmla="*/ 1341 h 2713"/>
                <a:gd name="T36" fmla="*/ 29 w 1518"/>
                <a:gd name="T37" fmla="*/ 1428 h 2713"/>
                <a:gd name="T38" fmla="*/ 204 w 1518"/>
                <a:gd name="T39" fmla="*/ 1545 h 2713"/>
                <a:gd name="T40" fmla="*/ 233 w 1518"/>
                <a:gd name="T41" fmla="*/ 1545 h 2713"/>
                <a:gd name="T42" fmla="*/ 350 w 1518"/>
                <a:gd name="T43" fmla="*/ 1750 h 2713"/>
                <a:gd name="T44" fmla="*/ 467 w 1518"/>
                <a:gd name="T45" fmla="*/ 1778 h 2713"/>
                <a:gd name="T46" fmla="*/ 496 w 1518"/>
                <a:gd name="T47" fmla="*/ 2100 h 2713"/>
                <a:gd name="T48" fmla="*/ 583 w 1518"/>
                <a:gd name="T49" fmla="*/ 2187 h 2713"/>
                <a:gd name="T50" fmla="*/ 700 w 1518"/>
                <a:gd name="T51" fmla="*/ 2303 h 2713"/>
                <a:gd name="T52" fmla="*/ 758 w 1518"/>
                <a:gd name="T53" fmla="*/ 2333 h 2713"/>
                <a:gd name="T54" fmla="*/ 817 w 1518"/>
                <a:gd name="T55" fmla="*/ 2537 h 2713"/>
                <a:gd name="T56" fmla="*/ 962 w 1518"/>
                <a:gd name="T57" fmla="*/ 2712 h 2713"/>
                <a:gd name="T58" fmla="*/ 991 w 1518"/>
                <a:gd name="T59" fmla="*/ 2683 h 2713"/>
                <a:gd name="T60" fmla="*/ 1050 w 1518"/>
                <a:gd name="T61" fmla="*/ 2595 h 2713"/>
                <a:gd name="T62" fmla="*/ 1196 w 1518"/>
                <a:gd name="T63" fmla="*/ 2654 h 2713"/>
                <a:gd name="T64" fmla="*/ 1253 w 1518"/>
                <a:gd name="T65" fmla="*/ 2537 h 2713"/>
                <a:gd name="T66" fmla="*/ 1283 w 1518"/>
                <a:gd name="T67" fmla="*/ 2537 h 2713"/>
                <a:gd name="T68" fmla="*/ 1341 w 1518"/>
                <a:gd name="T69" fmla="*/ 2391 h 2713"/>
                <a:gd name="T70" fmla="*/ 1341 w 1518"/>
                <a:gd name="T71" fmla="*/ 2362 h 2713"/>
                <a:gd name="T72" fmla="*/ 1341 w 1518"/>
                <a:gd name="T73" fmla="*/ 2274 h 2713"/>
                <a:gd name="T74" fmla="*/ 1370 w 1518"/>
                <a:gd name="T75" fmla="*/ 2157 h 2713"/>
                <a:gd name="T76" fmla="*/ 1370 w 1518"/>
                <a:gd name="T77" fmla="*/ 2128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8" h="2713">
                  <a:moveTo>
                    <a:pt x="1400" y="2071"/>
                  </a:moveTo>
                  <a:lnTo>
                    <a:pt x="1400" y="2071"/>
                  </a:lnTo>
                  <a:lnTo>
                    <a:pt x="1400" y="2041"/>
                  </a:lnTo>
                  <a:cubicBezTo>
                    <a:pt x="1429" y="2012"/>
                    <a:pt x="1429" y="1983"/>
                    <a:pt x="1458" y="1983"/>
                  </a:cubicBezTo>
                  <a:cubicBezTo>
                    <a:pt x="1458" y="1954"/>
                    <a:pt x="1458" y="1954"/>
                    <a:pt x="1487" y="1924"/>
                  </a:cubicBezTo>
                  <a:cubicBezTo>
                    <a:pt x="1487" y="1895"/>
                    <a:pt x="1517" y="1837"/>
                    <a:pt x="1517" y="1778"/>
                  </a:cubicBezTo>
                  <a:cubicBezTo>
                    <a:pt x="1517" y="1750"/>
                    <a:pt x="1517" y="1691"/>
                    <a:pt x="1487" y="1662"/>
                  </a:cubicBezTo>
                  <a:cubicBezTo>
                    <a:pt x="1487" y="1633"/>
                    <a:pt x="1487" y="1604"/>
                    <a:pt x="1487" y="1574"/>
                  </a:cubicBezTo>
                  <a:cubicBezTo>
                    <a:pt x="1458" y="1341"/>
                    <a:pt x="1429" y="1107"/>
                    <a:pt x="1429" y="874"/>
                  </a:cubicBezTo>
                  <a:cubicBezTo>
                    <a:pt x="1429" y="757"/>
                    <a:pt x="1400" y="612"/>
                    <a:pt x="1400" y="495"/>
                  </a:cubicBezTo>
                  <a:cubicBezTo>
                    <a:pt x="1400" y="466"/>
                    <a:pt x="1400" y="437"/>
                    <a:pt x="1400" y="407"/>
                  </a:cubicBezTo>
                  <a:cubicBezTo>
                    <a:pt x="1400" y="379"/>
                    <a:pt x="1400" y="350"/>
                    <a:pt x="1400" y="321"/>
                  </a:cubicBezTo>
                  <a:cubicBezTo>
                    <a:pt x="1370" y="291"/>
                    <a:pt x="1370" y="262"/>
                    <a:pt x="1341" y="233"/>
                  </a:cubicBezTo>
                  <a:cubicBezTo>
                    <a:pt x="1341" y="233"/>
                    <a:pt x="1312" y="204"/>
                    <a:pt x="1312" y="174"/>
                  </a:cubicBezTo>
                  <a:lnTo>
                    <a:pt x="1312" y="174"/>
                  </a:lnTo>
                  <a:cubicBezTo>
                    <a:pt x="1283" y="116"/>
                    <a:pt x="1253" y="57"/>
                    <a:pt x="1225" y="0"/>
                  </a:cubicBezTo>
                  <a:cubicBezTo>
                    <a:pt x="1050" y="0"/>
                    <a:pt x="904" y="0"/>
                    <a:pt x="758" y="0"/>
                  </a:cubicBezTo>
                  <a:cubicBezTo>
                    <a:pt x="583" y="29"/>
                    <a:pt x="408" y="29"/>
                    <a:pt x="233" y="29"/>
                  </a:cubicBezTo>
                  <a:cubicBezTo>
                    <a:pt x="262" y="57"/>
                    <a:pt x="291" y="57"/>
                    <a:pt x="320" y="87"/>
                  </a:cubicBezTo>
                  <a:cubicBezTo>
                    <a:pt x="350" y="87"/>
                    <a:pt x="350" y="87"/>
                    <a:pt x="350" y="87"/>
                  </a:cubicBezTo>
                  <a:lnTo>
                    <a:pt x="350" y="87"/>
                  </a:lnTo>
                  <a:cubicBezTo>
                    <a:pt x="350" y="116"/>
                    <a:pt x="350" y="145"/>
                    <a:pt x="379" y="174"/>
                  </a:cubicBezTo>
                  <a:cubicBezTo>
                    <a:pt x="379" y="204"/>
                    <a:pt x="408" y="204"/>
                    <a:pt x="408" y="233"/>
                  </a:cubicBezTo>
                  <a:lnTo>
                    <a:pt x="408" y="233"/>
                  </a:lnTo>
                  <a:cubicBezTo>
                    <a:pt x="408" y="233"/>
                    <a:pt x="437" y="233"/>
                    <a:pt x="437" y="262"/>
                  </a:cubicBezTo>
                  <a:cubicBezTo>
                    <a:pt x="467" y="291"/>
                    <a:pt x="467" y="350"/>
                    <a:pt x="467" y="407"/>
                  </a:cubicBezTo>
                  <a:cubicBezTo>
                    <a:pt x="408" y="466"/>
                    <a:pt x="350" y="524"/>
                    <a:pt x="262" y="554"/>
                  </a:cubicBezTo>
                  <a:cubicBezTo>
                    <a:pt x="262" y="612"/>
                    <a:pt x="233" y="612"/>
                    <a:pt x="204" y="641"/>
                  </a:cubicBezTo>
                  <a:cubicBezTo>
                    <a:pt x="175" y="641"/>
                    <a:pt x="175" y="641"/>
                    <a:pt x="175" y="641"/>
                  </a:cubicBezTo>
                  <a:cubicBezTo>
                    <a:pt x="146" y="671"/>
                    <a:pt x="146" y="700"/>
                    <a:pt x="146" y="757"/>
                  </a:cubicBezTo>
                  <a:cubicBezTo>
                    <a:pt x="146" y="787"/>
                    <a:pt x="175" y="816"/>
                    <a:pt x="146" y="845"/>
                  </a:cubicBezTo>
                  <a:cubicBezTo>
                    <a:pt x="146" y="874"/>
                    <a:pt x="117" y="904"/>
                    <a:pt x="117" y="904"/>
                  </a:cubicBezTo>
                  <a:cubicBezTo>
                    <a:pt x="87" y="904"/>
                    <a:pt x="87" y="933"/>
                    <a:pt x="58" y="933"/>
                  </a:cubicBezTo>
                  <a:cubicBezTo>
                    <a:pt x="58" y="962"/>
                    <a:pt x="29" y="1050"/>
                    <a:pt x="29" y="1107"/>
                  </a:cubicBezTo>
                  <a:cubicBezTo>
                    <a:pt x="0" y="1166"/>
                    <a:pt x="29" y="1195"/>
                    <a:pt x="29" y="1224"/>
                  </a:cubicBezTo>
                  <a:cubicBezTo>
                    <a:pt x="29" y="1254"/>
                    <a:pt x="29" y="1312"/>
                    <a:pt x="29" y="1341"/>
                  </a:cubicBezTo>
                  <a:lnTo>
                    <a:pt x="29" y="1371"/>
                  </a:lnTo>
                  <a:cubicBezTo>
                    <a:pt x="29" y="1400"/>
                    <a:pt x="29" y="1400"/>
                    <a:pt x="29" y="1428"/>
                  </a:cubicBezTo>
                  <a:lnTo>
                    <a:pt x="29" y="1428"/>
                  </a:lnTo>
                  <a:cubicBezTo>
                    <a:pt x="87" y="1487"/>
                    <a:pt x="146" y="1516"/>
                    <a:pt x="204" y="1545"/>
                  </a:cubicBezTo>
                  <a:lnTo>
                    <a:pt x="204" y="1545"/>
                  </a:lnTo>
                  <a:cubicBezTo>
                    <a:pt x="233" y="1545"/>
                    <a:pt x="233" y="1545"/>
                    <a:pt x="233" y="1545"/>
                  </a:cubicBezTo>
                  <a:cubicBezTo>
                    <a:pt x="233" y="1574"/>
                    <a:pt x="262" y="1604"/>
                    <a:pt x="262" y="1633"/>
                  </a:cubicBezTo>
                  <a:cubicBezTo>
                    <a:pt x="291" y="1662"/>
                    <a:pt x="320" y="1691"/>
                    <a:pt x="350" y="1750"/>
                  </a:cubicBezTo>
                  <a:cubicBezTo>
                    <a:pt x="350" y="1778"/>
                    <a:pt x="379" y="1778"/>
                    <a:pt x="408" y="1778"/>
                  </a:cubicBezTo>
                  <a:cubicBezTo>
                    <a:pt x="408" y="1778"/>
                    <a:pt x="437" y="1778"/>
                    <a:pt x="467" y="1778"/>
                  </a:cubicBezTo>
                  <a:cubicBezTo>
                    <a:pt x="496" y="1807"/>
                    <a:pt x="525" y="1837"/>
                    <a:pt x="554" y="1866"/>
                  </a:cubicBezTo>
                  <a:cubicBezTo>
                    <a:pt x="554" y="1954"/>
                    <a:pt x="525" y="2041"/>
                    <a:pt x="496" y="2100"/>
                  </a:cubicBezTo>
                  <a:lnTo>
                    <a:pt x="496" y="2100"/>
                  </a:lnTo>
                  <a:cubicBezTo>
                    <a:pt x="525" y="2128"/>
                    <a:pt x="554" y="2157"/>
                    <a:pt x="583" y="2187"/>
                  </a:cubicBezTo>
                  <a:cubicBezTo>
                    <a:pt x="583" y="2216"/>
                    <a:pt x="612" y="2216"/>
                    <a:pt x="612" y="2216"/>
                  </a:cubicBezTo>
                  <a:cubicBezTo>
                    <a:pt x="641" y="2245"/>
                    <a:pt x="670" y="2274"/>
                    <a:pt x="700" y="2303"/>
                  </a:cubicBezTo>
                  <a:lnTo>
                    <a:pt x="700" y="2303"/>
                  </a:lnTo>
                  <a:cubicBezTo>
                    <a:pt x="729" y="2303"/>
                    <a:pt x="729" y="2303"/>
                    <a:pt x="758" y="2333"/>
                  </a:cubicBezTo>
                  <a:cubicBezTo>
                    <a:pt x="787" y="2362"/>
                    <a:pt x="817" y="2450"/>
                    <a:pt x="846" y="2507"/>
                  </a:cubicBezTo>
                  <a:lnTo>
                    <a:pt x="817" y="2537"/>
                  </a:lnTo>
                  <a:cubicBezTo>
                    <a:pt x="817" y="2566"/>
                    <a:pt x="817" y="2566"/>
                    <a:pt x="817" y="2595"/>
                  </a:cubicBezTo>
                  <a:cubicBezTo>
                    <a:pt x="846" y="2654"/>
                    <a:pt x="904" y="2683"/>
                    <a:pt x="962" y="2712"/>
                  </a:cubicBezTo>
                  <a:lnTo>
                    <a:pt x="962" y="2712"/>
                  </a:lnTo>
                  <a:cubicBezTo>
                    <a:pt x="962" y="2712"/>
                    <a:pt x="962" y="2712"/>
                    <a:pt x="991" y="2683"/>
                  </a:cubicBezTo>
                  <a:cubicBezTo>
                    <a:pt x="991" y="2654"/>
                    <a:pt x="991" y="2654"/>
                    <a:pt x="1020" y="2624"/>
                  </a:cubicBezTo>
                  <a:lnTo>
                    <a:pt x="1050" y="2595"/>
                  </a:lnTo>
                  <a:cubicBezTo>
                    <a:pt x="1079" y="2595"/>
                    <a:pt x="1108" y="2624"/>
                    <a:pt x="1108" y="2624"/>
                  </a:cubicBezTo>
                  <a:cubicBezTo>
                    <a:pt x="1137" y="2624"/>
                    <a:pt x="1167" y="2654"/>
                    <a:pt x="1196" y="2654"/>
                  </a:cubicBezTo>
                  <a:cubicBezTo>
                    <a:pt x="1196" y="2624"/>
                    <a:pt x="1196" y="2624"/>
                    <a:pt x="1225" y="2595"/>
                  </a:cubicBezTo>
                  <a:cubicBezTo>
                    <a:pt x="1225" y="2595"/>
                    <a:pt x="1225" y="2566"/>
                    <a:pt x="1253" y="2537"/>
                  </a:cubicBezTo>
                  <a:lnTo>
                    <a:pt x="1283" y="2537"/>
                  </a:lnTo>
                  <a:lnTo>
                    <a:pt x="1283" y="2537"/>
                  </a:lnTo>
                  <a:cubicBezTo>
                    <a:pt x="1312" y="2507"/>
                    <a:pt x="1312" y="2507"/>
                    <a:pt x="1312" y="2478"/>
                  </a:cubicBezTo>
                  <a:cubicBezTo>
                    <a:pt x="1341" y="2450"/>
                    <a:pt x="1341" y="2421"/>
                    <a:pt x="1341" y="2391"/>
                  </a:cubicBezTo>
                  <a:cubicBezTo>
                    <a:pt x="1312" y="2362"/>
                    <a:pt x="1312" y="2362"/>
                    <a:pt x="1312" y="2362"/>
                  </a:cubicBezTo>
                  <a:cubicBezTo>
                    <a:pt x="1341" y="2362"/>
                    <a:pt x="1341" y="2362"/>
                    <a:pt x="1341" y="2362"/>
                  </a:cubicBezTo>
                  <a:cubicBezTo>
                    <a:pt x="1341" y="2333"/>
                    <a:pt x="1341" y="2333"/>
                    <a:pt x="1341" y="2303"/>
                  </a:cubicBezTo>
                  <a:cubicBezTo>
                    <a:pt x="1341" y="2274"/>
                    <a:pt x="1341" y="2274"/>
                    <a:pt x="1341" y="2274"/>
                  </a:cubicBezTo>
                  <a:cubicBezTo>
                    <a:pt x="1341" y="2245"/>
                    <a:pt x="1370" y="2216"/>
                    <a:pt x="1370" y="2216"/>
                  </a:cubicBezTo>
                  <a:cubicBezTo>
                    <a:pt x="1370" y="2187"/>
                    <a:pt x="1370" y="2157"/>
                    <a:pt x="1370" y="2157"/>
                  </a:cubicBezTo>
                  <a:cubicBezTo>
                    <a:pt x="1370" y="2128"/>
                    <a:pt x="1370" y="2128"/>
                    <a:pt x="1370" y="2128"/>
                  </a:cubicBezTo>
                  <a:lnTo>
                    <a:pt x="1370" y="2128"/>
                  </a:lnTo>
                  <a:cubicBezTo>
                    <a:pt x="1400" y="2128"/>
                    <a:pt x="1400" y="2100"/>
                    <a:pt x="1400" y="207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9" name="Freeform 10"/>
            <p:cNvSpPr>
              <a:spLocks noChangeArrowheads="1"/>
            </p:cNvSpPr>
            <p:nvPr/>
          </p:nvSpPr>
          <p:spPr bwMode="auto">
            <a:xfrm>
              <a:off x="6699250" y="4494213"/>
              <a:ext cx="598488" cy="461962"/>
            </a:xfrm>
            <a:custGeom>
              <a:avLst/>
              <a:gdLst>
                <a:gd name="T0" fmla="*/ 1078 w 1663"/>
                <a:gd name="T1" fmla="*/ 612 h 1284"/>
                <a:gd name="T2" fmla="*/ 1195 w 1663"/>
                <a:gd name="T3" fmla="*/ 642 h 1284"/>
                <a:gd name="T4" fmla="*/ 1312 w 1663"/>
                <a:gd name="T5" fmla="*/ 466 h 1284"/>
                <a:gd name="T6" fmla="*/ 1399 w 1663"/>
                <a:gd name="T7" fmla="*/ 409 h 1284"/>
                <a:gd name="T8" fmla="*/ 1457 w 1663"/>
                <a:gd name="T9" fmla="*/ 262 h 1284"/>
                <a:gd name="T10" fmla="*/ 1545 w 1663"/>
                <a:gd name="T11" fmla="*/ 233 h 1284"/>
                <a:gd name="T12" fmla="*/ 1633 w 1663"/>
                <a:gd name="T13" fmla="*/ 175 h 1284"/>
                <a:gd name="T14" fmla="*/ 1662 w 1663"/>
                <a:gd name="T15" fmla="*/ 58 h 1284"/>
                <a:gd name="T16" fmla="*/ 1516 w 1663"/>
                <a:gd name="T17" fmla="*/ 29 h 1284"/>
                <a:gd name="T18" fmla="*/ 1399 w 1663"/>
                <a:gd name="T19" fmla="*/ 29 h 1284"/>
                <a:gd name="T20" fmla="*/ 1224 w 1663"/>
                <a:gd name="T21" fmla="*/ 145 h 1284"/>
                <a:gd name="T22" fmla="*/ 1136 w 1663"/>
                <a:gd name="T23" fmla="*/ 321 h 1284"/>
                <a:gd name="T24" fmla="*/ 1107 w 1663"/>
                <a:gd name="T25" fmla="*/ 350 h 1284"/>
                <a:gd name="T26" fmla="*/ 1020 w 1663"/>
                <a:gd name="T27" fmla="*/ 350 h 1284"/>
                <a:gd name="T28" fmla="*/ 1020 w 1663"/>
                <a:gd name="T29" fmla="*/ 204 h 1284"/>
                <a:gd name="T30" fmla="*/ 845 w 1663"/>
                <a:gd name="T31" fmla="*/ 58 h 1284"/>
                <a:gd name="T32" fmla="*/ 553 w 1663"/>
                <a:gd name="T33" fmla="*/ 88 h 1284"/>
                <a:gd name="T34" fmla="*/ 553 w 1663"/>
                <a:gd name="T35" fmla="*/ 29 h 1284"/>
                <a:gd name="T36" fmla="*/ 524 w 1663"/>
                <a:gd name="T37" fmla="*/ 29 h 1284"/>
                <a:gd name="T38" fmla="*/ 466 w 1663"/>
                <a:gd name="T39" fmla="*/ 145 h 1284"/>
                <a:gd name="T40" fmla="*/ 466 w 1663"/>
                <a:gd name="T41" fmla="*/ 204 h 1284"/>
                <a:gd name="T42" fmla="*/ 407 w 1663"/>
                <a:gd name="T43" fmla="*/ 262 h 1284"/>
                <a:gd name="T44" fmla="*/ 320 w 1663"/>
                <a:gd name="T45" fmla="*/ 350 h 1284"/>
                <a:gd name="T46" fmla="*/ 262 w 1663"/>
                <a:gd name="T47" fmla="*/ 409 h 1284"/>
                <a:gd name="T48" fmla="*/ 203 w 1663"/>
                <a:gd name="T49" fmla="*/ 554 h 1284"/>
                <a:gd name="T50" fmla="*/ 174 w 1663"/>
                <a:gd name="T51" fmla="*/ 525 h 1284"/>
                <a:gd name="T52" fmla="*/ 116 w 1663"/>
                <a:gd name="T53" fmla="*/ 583 h 1284"/>
                <a:gd name="T54" fmla="*/ 86 w 1663"/>
                <a:gd name="T55" fmla="*/ 700 h 1284"/>
                <a:gd name="T56" fmla="*/ 57 w 1663"/>
                <a:gd name="T57" fmla="*/ 816 h 1284"/>
                <a:gd name="T58" fmla="*/ 28 w 1663"/>
                <a:gd name="T59" fmla="*/ 845 h 1284"/>
                <a:gd name="T60" fmla="*/ 28 w 1663"/>
                <a:gd name="T61" fmla="*/ 1021 h 1284"/>
                <a:gd name="T62" fmla="*/ 86 w 1663"/>
                <a:gd name="T63" fmla="*/ 1021 h 1284"/>
                <a:gd name="T64" fmla="*/ 86 w 1663"/>
                <a:gd name="T65" fmla="*/ 1079 h 1284"/>
                <a:gd name="T66" fmla="*/ 145 w 1663"/>
                <a:gd name="T67" fmla="*/ 1109 h 1284"/>
                <a:gd name="T68" fmla="*/ 203 w 1663"/>
                <a:gd name="T69" fmla="*/ 1195 h 1284"/>
                <a:gd name="T70" fmla="*/ 349 w 1663"/>
                <a:gd name="T71" fmla="*/ 1225 h 1284"/>
                <a:gd name="T72" fmla="*/ 466 w 1663"/>
                <a:gd name="T73" fmla="*/ 1109 h 1284"/>
                <a:gd name="T74" fmla="*/ 553 w 1663"/>
                <a:gd name="T75" fmla="*/ 1166 h 1284"/>
                <a:gd name="T76" fmla="*/ 612 w 1663"/>
                <a:gd name="T77" fmla="*/ 1109 h 1284"/>
                <a:gd name="T78" fmla="*/ 728 w 1663"/>
                <a:gd name="T79" fmla="*/ 1109 h 1284"/>
                <a:gd name="T80" fmla="*/ 757 w 1663"/>
                <a:gd name="T81" fmla="*/ 1050 h 1284"/>
                <a:gd name="T82" fmla="*/ 816 w 1663"/>
                <a:gd name="T83" fmla="*/ 875 h 1284"/>
                <a:gd name="T84" fmla="*/ 991 w 1663"/>
                <a:gd name="T85" fmla="*/ 788 h 1284"/>
                <a:gd name="T86" fmla="*/ 1020 w 1663"/>
                <a:gd name="T87" fmla="*/ 612 h 1284"/>
                <a:gd name="T88" fmla="*/ 1078 w 1663"/>
                <a:gd name="T89" fmla="*/ 61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3" h="1284">
                  <a:moveTo>
                    <a:pt x="1078" y="612"/>
                  </a:moveTo>
                  <a:lnTo>
                    <a:pt x="1078" y="612"/>
                  </a:lnTo>
                  <a:cubicBezTo>
                    <a:pt x="1107" y="612"/>
                    <a:pt x="1107" y="612"/>
                    <a:pt x="1136" y="612"/>
                  </a:cubicBezTo>
                  <a:cubicBezTo>
                    <a:pt x="1166" y="642"/>
                    <a:pt x="1195" y="642"/>
                    <a:pt x="1195" y="642"/>
                  </a:cubicBezTo>
                  <a:cubicBezTo>
                    <a:pt x="1253" y="642"/>
                    <a:pt x="1253" y="612"/>
                    <a:pt x="1283" y="554"/>
                  </a:cubicBezTo>
                  <a:cubicBezTo>
                    <a:pt x="1283" y="525"/>
                    <a:pt x="1283" y="495"/>
                    <a:pt x="1312" y="466"/>
                  </a:cubicBezTo>
                  <a:cubicBezTo>
                    <a:pt x="1312" y="466"/>
                    <a:pt x="1341" y="438"/>
                    <a:pt x="1370" y="438"/>
                  </a:cubicBezTo>
                  <a:cubicBezTo>
                    <a:pt x="1370" y="438"/>
                    <a:pt x="1399" y="438"/>
                    <a:pt x="1399" y="409"/>
                  </a:cubicBezTo>
                  <a:cubicBezTo>
                    <a:pt x="1399" y="409"/>
                    <a:pt x="1428" y="379"/>
                    <a:pt x="1428" y="350"/>
                  </a:cubicBezTo>
                  <a:cubicBezTo>
                    <a:pt x="1428" y="321"/>
                    <a:pt x="1428" y="262"/>
                    <a:pt x="1457" y="262"/>
                  </a:cubicBezTo>
                  <a:cubicBezTo>
                    <a:pt x="1486" y="233"/>
                    <a:pt x="1516" y="233"/>
                    <a:pt x="1545" y="233"/>
                  </a:cubicBezTo>
                  <a:lnTo>
                    <a:pt x="1545" y="233"/>
                  </a:lnTo>
                  <a:lnTo>
                    <a:pt x="1574" y="233"/>
                  </a:lnTo>
                  <a:cubicBezTo>
                    <a:pt x="1603" y="233"/>
                    <a:pt x="1603" y="204"/>
                    <a:pt x="1633" y="175"/>
                  </a:cubicBezTo>
                  <a:cubicBezTo>
                    <a:pt x="1633" y="145"/>
                    <a:pt x="1633" y="117"/>
                    <a:pt x="1662" y="117"/>
                  </a:cubicBezTo>
                  <a:cubicBezTo>
                    <a:pt x="1662" y="88"/>
                    <a:pt x="1662" y="88"/>
                    <a:pt x="1662" y="58"/>
                  </a:cubicBezTo>
                  <a:cubicBezTo>
                    <a:pt x="1633" y="29"/>
                    <a:pt x="1633" y="29"/>
                    <a:pt x="1603" y="0"/>
                  </a:cubicBezTo>
                  <a:cubicBezTo>
                    <a:pt x="1574" y="0"/>
                    <a:pt x="1545" y="0"/>
                    <a:pt x="1516" y="29"/>
                  </a:cubicBezTo>
                  <a:cubicBezTo>
                    <a:pt x="1486" y="29"/>
                    <a:pt x="1486" y="29"/>
                    <a:pt x="1457" y="29"/>
                  </a:cubicBezTo>
                  <a:cubicBezTo>
                    <a:pt x="1428" y="29"/>
                    <a:pt x="1428" y="29"/>
                    <a:pt x="1399" y="29"/>
                  </a:cubicBezTo>
                  <a:cubicBezTo>
                    <a:pt x="1399" y="29"/>
                    <a:pt x="1399" y="29"/>
                    <a:pt x="1370" y="29"/>
                  </a:cubicBezTo>
                  <a:cubicBezTo>
                    <a:pt x="1341" y="29"/>
                    <a:pt x="1283" y="88"/>
                    <a:pt x="1224" y="145"/>
                  </a:cubicBezTo>
                  <a:cubicBezTo>
                    <a:pt x="1195" y="204"/>
                    <a:pt x="1136" y="292"/>
                    <a:pt x="1136" y="321"/>
                  </a:cubicBezTo>
                  <a:lnTo>
                    <a:pt x="1136" y="321"/>
                  </a:lnTo>
                  <a:cubicBezTo>
                    <a:pt x="1107" y="321"/>
                    <a:pt x="1107" y="321"/>
                    <a:pt x="1107" y="321"/>
                  </a:cubicBezTo>
                  <a:cubicBezTo>
                    <a:pt x="1107" y="350"/>
                    <a:pt x="1107" y="350"/>
                    <a:pt x="1107" y="350"/>
                  </a:cubicBezTo>
                  <a:cubicBezTo>
                    <a:pt x="1078" y="350"/>
                    <a:pt x="1078" y="350"/>
                    <a:pt x="1049" y="350"/>
                  </a:cubicBezTo>
                  <a:cubicBezTo>
                    <a:pt x="1020" y="350"/>
                    <a:pt x="1020" y="350"/>
                    <a:pt x="1020" y="350"/>
                  </a:cubicBezTo>
                  <a:lnTo>
                    <a:pt x="1020" y="350"/>
                  </a:lnTo>
                  <a:cubicBezTo>
                    <a:pt x="1020" y="292"/>
                    <a:pt x="1020" y="233"/>
                    <a:pt x="1020" y="204"/>
                  </a:cubicBezTo>
                  <a:cubicBezTo>
                    <a:pt x="991" y="145"/>
                    <a:pt x="991" y="88"/>
                    <a:pt x="991" y="29"/>
                  </a:cubicBezTo>
                  <a:cubicBezTo>
                    <a:pt x="933" y="29"/>
                    <a:pt x="874" y="29"/>
                    <a:pt x="845" y="58"/>
                  </a:cubicBezTo>
                  <a:cubicBezTo>
                    <a:pt x="757" y="58"/>
                    <a:pt x="670" y="88"/>
                    <a:pt x="583" y="88"/>
                  </a:cubicBezTo>
                  <a:cubicBezTo>
                    <a:pt x="553" y="88"/>
                    <a:pt x="553" y="88"/>
                    <a:pt x="553" y="88"/>
                  </a:cubicBezTo>
                  <a:lnTo>
                    <a:pt x="553" y="88"/>
                  </a:lnTo>
                  <a:cubicBezTo>
                    <a:pt x="553" y="58"/>
                    <a:pt x="553" y="58"/>
                    <a:pt x="553" y="29"/>
                  </a:cubicBezTo>
                  <a:lnTo>
                    <a:pt x="553" y="29"/>
                  </a:lnTo>
                  <a:lnTo>
                    <a:pt x="524" y="29"/>
                  </a:lnTo>
                  <a:cubicBezTo>
                    <a:pt x="524" y="88"/>
                    <a:pt x="495" y="117"/>
                    <a:pt x="495" y="117"/>
                  </a:cubicBezTo>
                  <a:cubicBezTo>
                    <a:pt x="495" y="145"/>
                    <a:pt x="466" y="145"/>
                    <a:pt x="466" y="145"/>
                  </a:cubicBezTo>
                  <a:lnTo>
                    <a:pt x="466" y="175"/>
                  </a:lnTo>
                  <a:lnTo>
                    <a:pt x="466" y="204"/>
                  </a:lnTo>
                  <a:lnTo>
                    <a:pt x="436" y="233"/>
                  </a:lnTo>
                  <a:cubicBezTo>
                    <a:pt x="436" y="233"/>
                    <a:pt x="436" y="262"/>
                    <a:pt x="407" y="262"/>
                  </a:cubicBezTo>
                  <a:cubicBezTo>
                    <a:pt x="407" y="292"/>
                    <a:pt x="378" y="321"/>
                    <a:pt x="320" y="350"/>
                  </a:cubicBezTo>
                  <a:lnTo>
                    <a:pt x="320" y="350"/>
                  </a:lnTo>
                  <a:cubicBezTo>
                    <a:pt x="291" y="350"/>
                    <a:pt x="291" y="350"/>
                    <a:pt x="291" y="350"/>
                  </a:cubicBezTo>
                  <a:cubicBezTo>
                    <a:pt x="291" y="350"/>
                    <a:pt x="262" y="379"/>
                    <a:pt x="262" y="409"/>
                  </a:cubicBezTo>
                  <a:cubicBezTo>
                    <a:pt x="262" y="466"/>
                    <a:pt x="262" y="525"/>
                    <a:pt x="203" y="525"/>
                  </a:cubicBezTo>
                  <a:lnTo>
                    <a:pt x="203" y="554"/>
                  </a:lnTo>
                  <a:cubicBezTo>
                    <a:pt x="174" y="554"/>
                    <a:pt x="174" y="525"/>
                    <a:pt x="174" y="525"/>
                  </a:cubicBezTo>
                  <a:lnTo>
                    <a:pt x="174" y="525"/>
                  </a:lnTo>
                  <a:cubicBezTo>
                    <a:pt x="145" y="525"/>
                    <a:pt x="116" y="554"/>
                    <a:pt x="116" y="583"/>
                  </a:cubicBezTo>
                  <a:lnTo>
                    <a:pt x="116" y="583"/>
                  </a:lnTo>
                  <a:cubicBezTo>
                    <a:pt x="116" y="612"/>
                    <a:pt x="116" y="612"/>
                    <a:pt x="116" y="642"/>
                  </a:cubicBezTo>
                  <a:cubicBezTo>
                    <a:pt x="116" y="671"/>
                    <a:pt x="116" y="671"/>
                    <a:pt x="86" y="700"/>
                  </a:cubicBezTo>
                  <a:cubicBezTo>
                    <a:pt x="57" y="729"/>
                    <a:pt x="28" y="759"/>
                    <a:pt x="57" y="788"/>
                  </a:cubicBezTo>
                  <a:cubicBezTo>
                    <a:pt x="57" y="816"/>
                    <a:pt x="57" y="816"/>
                    <a:pt x="57" y="816"/>
                  </a:cubicBezTo>
                  <a:lnTo>
                    <a:pt x="57" y="816"/>
                  </a:lnTo>
                  <a:cubicBezTo>
                    <a:pt x="57" y="816"/>
                    <a:pt x="57" y="845"/>
                    <a:pt x="28" y="845"/>
                  </a:cubicBezTo>
                  <a:lnTo>
                    <a:pt x="28" y="875"/>
                  </a:lnTo>
                  <a:cubicBezTo>
                    <a:pt x="0" y="904"/>
                    <a:pt x="28" y="962"/>
                    <a:pt x="28" y="1021"/>
                  </a:cubicBezTo>
                  <a:cubicBezTo>
                    <a:pt x="57" y="1021"/>
                    <a:pt x="57" y="1021"/>
                    <a:pt x="86" y="1021"/>
                  </a:cubicBezTo>
                  <a:lnTo>
                    <a:pt x="86" y="1021"/>
                  </a:lnTo>
                  <a:cubicBezTo>
                    <a:pt x="86" y="1050"/>
                    <a:pt x="86" y="1050"/>
                    <a:pt x="86" y="1050"/>
                  </a:cubicBezTo>
                  <a:lnTo>
                    <a:pt x="86" y="1079"/>
                  </a:lnTo>
                  <a:lnTo>
                    <a:pt x="86" y="1079"/>
                  </a:lnTo>
                  <a:cubicBezTo>
                    <a:pt x="116" y="1079"/>
                    <a:pt x="116" y="1109"/>
                    <a:pt x="145" y="1109"/>
                  </a:cubicBezTo>
                  <a:cubicBezTo>
                    <a:pt x="145" y="1109"/>
                    <a:pt x="145" y="1109"/>
                    <a:pt x="174" y="1138"/>
                  </a:cubicBezTo>
                  <a:cubicBezTo>
                    <a:pt x="174" y="1138"/>
                    <a:pt x="203" y="1166"/>
                    <a:pt x="203" y="1195"/>
                  </a:cubicBezTo>
                  <a:cubicBezTo>
                    <a:pt x="233" y="1225"/>
                    <a:pt x="262" y="1254"/>
                    <a:pt x="320" y="1283"/>
                  </a:cubicBezTo>
                  <a:cubicBezTo>
                    <a:pt x="320" y="1254"/>
                    <a:pt x="349" y="1254"/>
                    <a:pt x="349" y="1225"/>
                  </a:cubicBezTo>
                  <a:cubicBezTo>
                    <a:pt x="378" y="1195"/>
                    <a:pt x="407" y="1138"/>
                    <a:pt x="436" y="1109"/>
                  </a:cubicBezTo>
                  <a:cubicBezTo>
                    <a:pt x="466" y="1109"/>
                    <a:pt x="466" y="1109"/>
                    <a:pt x="466" y="1109"/>
                  </a:cubicBezTo>
                  <a:lnTo>
                    <a:pt x="466" y="1109"/>
                  </a:lnTo>
                  <a:cubicBezTo>
                    <a:pt x="495" y="1166"/>
                    <a:pt x="495" y="1166"/>
                    <a:pt x="553" y="1166"/>
                  </a:cubicBezTo>
                  <a:cubicBezTo>
                    <a:pt x="553" y="1166"/>
                    <a:pt x="553" y="1166"/>
                    <a:pt x="553" y="1138"/>
                  </a:cubicBezTo>
                  <a:cubicBezTo>
                    <a:pt x="553" y="1138"/>
                    <a:pt x="583" y="1109"/>
                    <a:pt x="612" y="1109"/>
                  </a:cubicBezTo>
                  <a:cubicBezTo>
                    <a:pt x="641" y="1109"/>
                    <a:pt x="670" y="1109"/>
                    <a:pt x="699" y="1109"/>
                  </a:cubicBezTo>
                  <a:cubicBezTo>
                    <a:pt x="699" y="1109"/>
                    <a:pt x="699" y="1109"/>
                    <a:pt x="728" y="1109"/>
                  </a:cubicBezTo>
                  <a:cubicBezTo>
                    <a:pt x="728" y="1109"/>
                    <a:pt x="757" y="1109"/>
                    <a:pt x="757" y="1079"/>
                  </a:cubicBezTo>
                  <a:cubicBezTo>
                    <a:pt x="757" y="1079"/>
                    <a:pt x="757" y="1079"/>
                    <a:pt x="757" y="1050"/>
                  </a:cubicBezTo>
                  <a:lnTo>
                    <a:pt x="757" y="1021"/>
                  </a:lnTo>
                  <a:cubicBezTo>
                    <a:pt x="786" y="962"/>
                    <a:pt x="786" y="904"/>
                    <a:pt x="816" y="875"/>
                  </a:cubicBezTo>
                  <a:cubicBezTo>
                    <a:pt x="845" y="816"/>
                    <a:pt x="874" y="816"/>
                    <a:pt x="933" y="816"/>
                  </a:cubicBezTo>
                  <a:cubicBezTo>
                    <a:pt x="962" y="788"/>
                    <a:pt x="962" y="788"/>
                    <a:pt x="991" y="788"/>
                  </a:cubicBezTo>
                  <a:cubicBezTo>
                    <a:pt x="1020" y="759"/>
                    <a:pt x="1020" y="700"/>
                    <a:pt x="1020" y="642"/>
                  </a:cubicBezTo>
                  <a:cubicBezTo>
                    <a:pt x="1020" y="612"/>
                    <a:pt x="1020" y="612"/>
                    <a:pt x="1020" y="612"/>
                  </a:cubicBezTo>
                  <a:lnTo>
                    <a:pt x="1020" y="612"/>
                  </a:lnTo>
                  <a:cubicBezTo>
                    <a:pt x="1049" y="612"/>
                    <a:pt x="1049" y="612"/>
                    <a:pt x="1078" y="6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0" name="Freeform 11"/>
            <p:cNvSpPr>
              <a:spLocks noChangeArrowheads="1"/>
            </p:cNvSpPr>
            <p:nvPr/>
          </p:nvSpPr>
          <p:spPr bwMode="auto">
            <a:xfrm>
              <a:off x="7138988" y="381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1" name="Freeform 12"/>
            <p:cNvSpPr>
              <a:spLocks noChangeArrowheads="1"/>
            </p:cNvSpPr>
            <p:nvPr/>
          </p:nvSpPr>
          <p:spPr bwMode="auto">
            <a:xfrm>
              <a:off x="71501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2" name="Freeform 13"/>
            <p:cNvSpPr>
              <a:spLocks noChangeArrowheads="1"/>
            </p:cNvSpPr>
            <p:nvPr/>
          </p:nvSpPr>
          <p:spPr bwMode="auto">
            <a:xfrm>
              <a:off x="7129463" y="381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3" name="Freeform 14"/>
            <p:cNvSpPr>
              <a:spLocks noChangeArrowheads="1"/>
            </p:cNvSpPr>
            <p:nvPr/>
          </p:nvSpPr>
          <p:spPr bwMode="auto">
            <a:xfrm>
              <a:off x="7002463" y="3843338"/>
              <a:ext cx="11112"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4" name="Freeform 15"/>
            <p:cNvSpPr>
              <a:spLocks noChangeArrowheads="1"/>
            </p:cNvSpPr>
            <p:nvPr/>
          </p:nvSpPr>
          <p:spPr bwMode="auto">
            <a:xfrm>
              <a:off x="6572250" y="3957638"/>
              <a:ext cx="11113" cy="11112"/>
            </a:xfrm>
            <a:custGeom>
              <a:avLst/>
              <a:gdLst>
                <a:gd name="T0" fmla="*/ 28 w 29"/>
                <a:gd name="T1" fmla="*/ 30 h 31"/>
                <a:gd name="T2" fmla="*/ 28 w 29"/>
                <a:gd name="T3" fmla="*/ 30 h 31"/>
                <a:gd name="T4" fmla="*/ 28 w 29"/>
                <a:gd name="T5" fmla="*/ 30 h 31"/>
                <a:gd name="T6" fmla="*/ 0 w 29"/>
                <a:gd name="T7" fmla="*/ 0 h 31"/>
                <a:gd name="T8" fmla="*/ 28 w 29"/>
                <a:gd name="T9" fmla="*/ 30 h 31"/>
              </a:gdLst>
              <a:ahLst/>
              <a:cxnLst>
                <a:cxn ang="0">
                  <a:pos x="T0" y="T1"/>
                </a:cxn>
                <a:cxn ang="0">
                  <a:pos x="T2" y="T3"/>
                </a:cxn>
                <a:cxn ang="0">
                  <a:pos x="T4" y="T5"/>
                </a:cxn>
                <a:cxn ang="0">
                  <a:pos x="T6" y="T7"/>
                </a:cxn>
                <a:cxn ang="0">
                  <a:pos x="T8" y="T9"/>
                </a:cxn>
              </a:cxnLst>
              <a:rect l="0" t="0" r="r" b="b"/>
              <a:pathLst>
                <a:path w="29" h="31">
                  <a:moveTo>
                    <a:pt x="28" y="30"/>
                  </a:moveTo>
                  <a:lnTo>
                    <a:pt x="28" y="30"/>
                  </a:lnTo>
                  <a:lnTo>
                    <a:pt x="28" y="30"/>
                  </a:lnTo>
                  <a:cubicBezTo>
                    <a:pt x="28" y="30"/>
                    <a:pt x="0" y="30"/>
                    <a:pt x="0" y="0"/>
                  </a:cubicBezTo>
                  <a:cubicBezTo>
                    <a:pt x="0" y="30"/>
                    <a:pt x="28" y="30"/>
                    <a:pt x="2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5" name="Freeform 16"/>
            <p:cNvSpPr>
              <a:spLocks noChangeArrowheads="1"/>
            </p:cNvSpPr>
            <p:nvPr/>
          </p:nvSpPr>
          <p:spPr bwMode="auto">
            <a:xfrm>
              <a:off x="6583363" y="4052888"/>
              <a:ext cx="1587" cy="11112"/>
            </a:xfrm>
            <a:custGeom>
              <a:avLst/>
              <a:gdLst>
                <a:gd name="T0" fmla="*/ 0 w 1"/>
                <a:gd name="T1" fmla="*/ 29 h 30"/>
                <a:gd name="T2" fmla="*/ 0 w 1"/>
                <a:gd name="T3" fmla="*/ 0 h 30"/>
                <a:gd name="T4" fmla="*/ 0 w 1"/>
                <a:gd name="T5" fmla="*/ 29 h 30"/>
              </a:gdLst>
              <a:ahLst/>
              <a:cxnLst>
                <a:cxn ang="0">
                  <a:pos x="T0" y="T1"/>
                </a:cxn>
                <a:cxn ang="0">
                  <a:pos x="T2" y="T3"/>
                </a:cxn>
                <a:cxn ang="0">
                  <a:pos x="T4" y="T5"/>
                </a:cxn>
              </a:cxnLst>
              <a:rect l="0" t="0" r="r" b="b"/>
              <a:pathLst>
                <a:path w="1" h="30">
                  <a:moveTo>
                    <a:pt x="0" y="29"/>
                  </a:move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6" name="Freeform 17"/>
            <p:cNvSpPr>
              <a:spLocks noChangeArrowheads="1"/>
            </p:cNvSpPr>
            <p:nvPr/>
          </p:nvSpPr>
          <p:spPr bwMode="auto">
            <a:xfrm>
              <a:off x="6530975" y="3800475"/>
              <a:ext cx="42863" cy="136525"/>
            </a:xfrm>
            <a:custGeom>
              <a:avLst/>
              <a:gdLst>
                <a:gd name="T0" fmla="*/ 117 w 118"/>
                <a:gd name="T1" fmla="*/ 379 h 380"/>
                <a:gd name="T2" fmla="*/ 117 w 118"/>
                <a:gd name="T3" fmla="*/ 379 h 380"/>
                <a:gd name="T4" fmla="*/ 0 w 118"/>
                <a:gd name="T5" fmla="*/ 0 h 380"/>
                <a:gd name="T6" fmla="*/ 117 w 118"/>
                <a:gd name="T7" fmla="*/ 379 h 380"/>
              </a:gdLst>
              <a:ahLst/>
              <a:cxnLst>
                <a:cxn ang="0">
                  <a:pos x="T0" y="T1"/>
                </a:cxn>
                <a:cxn ang="0">
                  <a:pos x="T2" y="T3"/>
                </a:cxn>
                <a:cxn ang="0">
                  <a:pos x="T4" y="T5"/>
                </a:cxn>
                <a:cxn ang="0">
                  <a:pos x="T6" y="T7"/>
                </a:cxn>
              </a:cxnLst>
              <a:rect l="0" t="0" r="r" b="b"/>
              <a:pathLst>
                <a:path w="118" h="380">
                  <a:moveTo>
                    <a:pt x="117" y="379"/>
                  </a:moveTo>
                  <a:lnTo>
                    <a:pt x="117" y="379"/>
                  </a:lnTo>
                  <a:cubicBezTo>
                    <a:pt x="117" y="292"/>
                    <a:pt x="58" y="87"/>
                    <a:pt x="0" y="0"/>
                  </a:cubicBezTo>
                  <a:cubicBezTo>
                    <a:pt x="58" y="87"/>
                    <a:pt x="117" y="292"/>
                    <a:pt x="117" y="3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7" name="Freeform 18"/>
            <p:cNvSpPr>
              <a:spLocks noChangeArrowheads="1"/>
            </p:cNvSpPr>
            <p:nvPr/>
          </p:nvSpPr>
          <p:spPr bwMode="auto">
            <a:xfrm>
              <a:off x="6562725" y="4062413"/>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8" name="Freeform 19"/>
            <p:cNvSpPr>
              <a:spLocks noChangeArrowheads="1"/>
            </p:cNvSpPr>
            <p:nvPr/>
          </p:nvSpPr>
          <p:spPr bwMode="auto">
            <a:xfrm>
              <a:off x="6540500" y="4221163"/>
              <a:ext cx="63500" cy="31750"/>
            </a:xfrm>
            <a:custGeom>
              <a:avLst/>
              <a:gdLst>
                <a:gd name="T0" fmla="*/ 174 w 175"/>
                <a:gd name="T1" fmla="*/ 0 h 88"/>
                <a:gd name="T2" fmla="*/ 174 w 175"/>
                <a:gd name="T3" fmla="*/ 0 h 88"/>
                <a:gd name="T4" fmla="*/ 58 w 175"/>
                <a:gd name="T5" fmla="*/ 87 h 88"/>
                <a:gd name="T6" fmla="*/ 0 w 175"/>
                <a:gd name="T7" fmla="*/ 87 h 88"/>
                <a:gd name="T8" fmla="*/ 29 w 175"/>
                <a:gd name="T9" fmla="*/ 58 h 88"/>
                <a:gd name="T10" fmla="*/ 88 w 175"/>
                <a:gd name="T11" fmla="*/ 29 h 88"/>
                <a:gd name="T12" fmla="*/ 116 w 175"/>
                <a:gd name="T13" fmla="*/ 29 h 88"/>
                <a:gd name="T14" fmla="*/ 116 w 175"/>
                <a:gd name="T15" fmla="*/ 29 h 88"/>
                <a:gd name="T16" fmla="*/ 88 w 175"/>
                <a:gd name="T17" fmla="*/ 29 h 88"/>
                <a:gd name="T18" fmla="*/ 29 w 175"/>
                <a:gd name="T19" fmla="*/ 58 h 88"/>
                <a:gd name="T20" fmla="*/ 0 w 175"/>
                <a:gd name="T21" fmla="*/ 87 h 88"/>
                <a:gd name="T22" fmla="*/ 58 w 175"/>
                <a:gd name="T23" fmla="*/ 87 h 88"/>
                <a:gd name="T24" fmla="*/ 174 w 175"/>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88">
                  <a:moveTo>
                    <a:pt x="174" y="0"/>
                  </a:moveTo>
                  <a:lnTo>
                    <a:pt x="174" y="0"/>
                  </a:lnTo>
                  <a:cubicBezTo>
                    <a:pt x="174" y="58"/>
                    <a:pt x="116" y="87"/>
                    <a:pt x="58" y="87"/>
                  </a:cubicBezTo>
                  <a:cubicBezTo>
                    <a:pt x="29" y="87"/>
                    <a:pt x="29" y="87"/>
                    <a:pt x="0" y="87"/>
                  </a:cubicBezTo>
                  <a:cubicBezTo>
                    <a:pt x="29" y="87"/>
                    <a:pt x="29" y="87"/>
                    <a:pt x="29" y="58"/>
                  </a:cubicBezTo>
                  <a:cubicBezTo>
                    <a:pt x="58" y="58"/>
                    <a:pt x="88" y="58"/>
                    <a:pt x="88" y="29"/>
                  </a:cubicBezTo>
                  <a:cubicBezTo>
                    <a:pt x="116" y="29"/>
                    <a:pt x="116" y="29"/>
                    <a:pt x="116" y="29"/>
                  </a:cubicBezTo>
                  <a:lnTo>
                    <a:pt x="116" y="29"/>
                  </a:lnTo>
                  <a:cubicBezTo>
                    <a:pt x="88" y="29"/>
                    <a:pt x="88" y="29"/>
                    <a:pt x="88" y="29"/>
                  </a:cubicBezTo>
                  <a:cubicBezTo>
                    <a:pt x="88" y="58"/>
                    <a:pt x="58" y="58"/>
                    <a:pt x="29" y="58"/>
                  </a:cubicBezTo>
                  <a:cubicBezTo>
                    <a:pt x="29" y="87"/>
                    <a:pt x="29" y="87"/>
                    <a:pt x="0" y="87"/>
                  </a:cubicBezTo>
                  <a:cubicBezTo>
                    <a:pt x="29" y="87"/>
                    <a:pt x="29" y="87"/>
                    <a:pt x="58" y="87"/>
                  </a:cubicBezTo>
                  <a:cubicBezTo>
                    <a:pt x="116" y="87"/>
                    <a:pt x="174"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9" name="Freeform 20"/>
            <p:cNvSpPr>
              <a:spLocks noChangeArrowheads="1"/>
            </p:cNvSpPr>
            <p:nvPr/>
          </p:nvSpPr>
          <p:spPr bwMode="auto">
            <a:xfrm>
              <a:off x="6624638" y="42100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0" name="Freeform 21"/>
            <p:cNvSpPr>
              <a:spLocks noChangeArrowheads="1"/>
            </p:cNvSpPr>
            <p:nvPr/>
          </p:nvSpPr>
          <p:spPr bwMode="auto">
            <a:xfrm>
              <a:off x="6940550" y="4010025"/>
              <a:ext cx="42863" cy="52388"/>
            </a:xfrm>
            <a:custGeom>
              <a:avLst/>
              <a:gdLst>
                <a:gd name="T0" fmla="*/ 116 w 117"/>
                <a:gd name="T1" fmla="*/ 0 h 146"/>
                <a:gd name="T2" fmla="*/ 116 w 117"/>
                <a:gd name="T3" fmla="*/ 0 h 146"/>
                <a:gd name="T4" fmla="*/ 29 w 117"/>
                <a:gd name="T5" fmla="*/ 87 h 146"/>
                <a:gd name="T6" fmla="*/ 0 w 117"/>
                <a:gd name="T7" fmla="*/ 145 h 146"/>
                <a:gd name="T8" fmla="*/ 29 w 117"/>
                <a:gd name="T9" fmla="*/ 87 h 146"/>
                <a:gd name="T10" fmla="*/ 116 w 117"/>
                <a:gd name="T11" fmla="*/ 0 h 146"/>
              </a:gdLst>
              <a:ahLst/>
              <a:cxnLst>
                <a:cxn ang="0">
                  <a:pos x="T0" y="T1"/>
                </a:cxn>
                <a:cxn ang="0">
                  <a:pos x="T2" y="T3"/>
                </a:cxn>
                <a:cxn ang="0">
                  <a:pos x="T4" y="T5"/>
                </a:cxn>
                <a:cxn ang="0">
                  <a:pos x="T6" y="T7"/>
                </a:cxn>
                <a:cxn ang="0">
                  <a:pos x="T8" y="T9"/>
                </a:cxn>
                <a:cxn ang="0">
                  <a:pos x="T10" y="T11"/>
                </a:cxn>
              </a:cxnLst>
              <a:rect l="0" t="0" r="r" b="b"/>
              <a:pathLst>
                <a:path w="117" h="146">
                  <a:moveTo>
                    <a:pt x="116" y="0"/>
                  </a:moveTo>
                  <a:lnTo>
                    <a:pt x="116" y="0"/>
                  </a:lnTo>
                  <a:cubicBezTo>
                    <a:pt x="58" y="29"/>
                    <a:pt x="58" y="87"/>
                    <a:pt x="29" y="87"/>
                  </a:cubicBezTo>
                  <a:cubicBezTo>
                    <a:pt x="29" y="116"/>
                    <a:pt x="0" y="116"/>
                    <a:pt x="0" y="145"/>
                  </a:cubicBezTo>
                  <a:cubicBezTo>
                    <a:pt x="0" y="116"/>
                    <a:pt x="29" y="116"/>
                    <a:pt x="29" y="87"/>
                  </a:cubicBezTo>
                  <a:cubicBezTo>
                    <a:pt x="58" y="87"/>
                    <a:pt x="58" y="29"/>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1" name="Freeform 22"/>
            <p:cNvSpPr>
              <a:spLocks noChangeArrowheads="1"/>
            </p:cNvSpPr>
            <p:nvPr/>
          </p:nvSpPr>
          <p:spPr bwMode="auto">
            <a:xfrm>
              <a:off x="6940550" y="40624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2" name="Freeform 23"/>
            <p:cNvSpPr>
              <a:spLocks noChangeArrowheads="1"/>
            </p:cNvSpPr>
            <p:nvPr/>
          </p:nvSpPr>
          <p:spPr bwMode="auto">
            <a:xfrm>
              <a:off x="6551613" y="4052888"/>
              <a:ext cx="1587" cy="11112"/>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cubicBezTo>
                    <a:pt x="0" y="29"/>
                    <a:pt x="0" y="29"/>
                    <a:pt x="0" y="0"/>
                  </a:cubicBezTo>
                  <a:lnTo>
                    <a:pt x="0"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3" name="Freeform 24"/>
            <p:cNvSpPr>
              <a:spLocks noChangeArrowheads="1"/>
            </p:cNvSpPr>
            <p:nvPr/>
          </p:nvSpPr>
          <p:spPr bwMode="auto">
            <a:xfrm>
              <a:off x="6834188" y="4114800"/>
              <a:ext cx="20637" cy="1588"/>
            </a:xfrm>
            <a:custGeom>
              <a:avLst/>
              <a:gdLst>
                <a:gd name="T0" fmla="*/ 0 w 59"/>
                <a:gd name="T1" fmla="*/ 0 h 1"/>
                <a:gd name="T2" fmla="*/ 0 w 59"/>
                <a:gd name="T3" fmla="*/ 0 h 1"/>
                <a:gd name="T4" fmla="*/ 0 w 59"/>
                <a:gd name="T5" fmla="*/ 0 h 1"/>
                <a:gd name="T6" fmla="*/ 58 w 59"/>
                <a:gd name="T7" fmla="*/ 0 h 1"/>
                <a:gd name="T8" fmla="*/ 0 w 59"/>
                <a:gd name="T9" fmla="*/ 0 h 1"/>
              </a:gdLst>
              <a:ahLst/>
              <a:cxnLst>
                <a:cxn ang="0">
                  <a:pos x="T0" y="T1"/>
                </a:cxn>
                <a:cxn ang="0">
                  <a:pos x="T2" y="T3"/>
                </a:cxn>
                <a:cxn ang="0">
                  <a:pos x="T4" y="T5"/>
                </a:cxn>
                <a:cxn ang="0">
                  <a:pos x="T6" y="T7"/>
                </a:cxn>
                <a:cxn ang="0">
                  <a:pos x="T8" y="T9"/>
                </a:cxn>
              </a:cxnLst>
              <a:rect l="0" t="0" r="r" b="b"/>
              <a:pathLst>
                <a:path w="59" h="1">
                  <a:moveTo>
                    <a:pt x="0" y="0"/>
                  </a:moveTo>
                  <a:lnTo>
                    <a:pt x="0" y="0"/>
                  </a:lnTo>
                  <a:lnTo>
                    <a:pt x="0" y="0"/>
                  </a:lnTo>
                  <a:cubicBezTo>
                    <a:pt x="0" y="0"/>
                    <a:pt x="29" y="0"/>
                    <a:pt x="58" y="0"/>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4" name="Freeform 25"/>
            <p:cNvSpPr>
              <a:spLocks noChangeArrowheads="1"/>
            </p:cNvSpPr>
            <p:nvPr/>
          </p:nvSpPr>
          <p:spPr bwMode="auto">
            <a:xfrm>
              <a:off x="7002463" y="38528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5" name="Freeform 26"/>
            <p:cNvSpPr>
              <a:spLocks noChangeArrowheads="1"/>
            </p:cNvSpPr>
            <p:nvPr/>
          </p:nvSpPr>
          <p:spPr bwMode="auto">
            <a:xfrm>
              <a:off x="6289675" y="4125913"/>
              <a:ext cx="609600" cy="650875"/>
            </a:xfrm>
            <a:custGeom>
              <a:avLst/>
              <a:gdLst>
                <a:gd name="T0" fmla="*/ 612 w 1692"/>
                <a:gd name="T1" fmla="*/ 321 h 1810"/>
                <a:gd name="T2" fmla="*/ 612 w 1692"/>
                <a:gd name="T3" fmla="*/ 321 h 1810"/>
                <a:gd name="T4" fmla="*/ 583 w 1692"/>
                <a:gd name="T5" fmla="*/ 263 h 1810"/>
                <a:gd name="T6" fmla="*/ 583 w 1692"/>
                <a:gd name="T7" fmla="*/ 263 h 1810"/>
                <a:gd name="T8" fmla="*/ 291 w 1692"/>
                <a:gd name="T9" fmla="*/ 321 h 1810"/>
                <a:gd name="T10" fmla="*/ 0 w 1692"/>
                <a:gd name="T11" fmla="*/ 350 h 1810"/>
                <a:gd name="T12" fmla="*/ 88 w 1692"/>
                <a:gd name="T13" fmla="*/ 1021 h 1810"/>
                <a:gd name="T14" fmla="*/ 145 w 1692"/>
                <a:gd name="T15" fmla="*/ 1546 h 1810"/>
                <a:gd name="T16" fmla="*/ 174 w 1692"/>
                <a:gd name="T17" fmla="*/ 1546 h 1810"/>
                <a:gd name="T18" fmla="*/ 233 w 1692"/>
                <a:gd name="T19" fmla="*/ 1575 h 1810"/>
                <a:gd name="T20" fmla="*/ 262 w 1692"/>
                <a:gd name="T21" fmla="*/ 1604 h 1810"/>
                <a:gd name="T22" fmla="*/ 408 w 1692"/>
                <a:gd name="T23" fmla="*/ 1633 h 1810"/>
                <a:gd name="T24" fmla="*/ 554 w 1692"/>
                <a:gd name="T25" fmla="*/ 1663 h 1810"/>
                <a:gd name="T26" fmla="*/ 583 w 1692"/>
                <a:gd name="T27" fmla="*/ 1692 h 1810"/>
                <a:gd name="T28" fmla="*/ 612 w 1692"/>
                <a:gd name="T29" fmla="*/ 1721 h 1810"/>
                <a:gd name="T30" fmla="*/ 612 w 1692"/>
                <a:gd name="T31" fmla="*/ 1721 h 1810"/>
                <a:gd name="T32" fmla="*/ 641 w 1692"/>
                <a:gd name="T33" fmla="*/ 1692 h 1810"/>
                <a:gd name="T34" fmla="*/ 700 w 1692"/>
                <a:gd name="T35" fmla="*/ 1692 h 1810"/>
                <a:gd name="T36" fmla="*/ 758 w 1692"/>
                <a:gd name="T37" fmla="*/ 1692 h 1810"/>
                <a:gd name="T38" fmla="*/ 788 w 1692"/>
                <a:gd name="T39" fmla="*/ 1721 h 1810"/>
                <a:gd name="T40" fmla="*/ 816 w 1692"/>
                <a:gd name="T41" fmla="*/ 1692 h 1810"/>
                <a:gd name="T42" fmla="*/ 874 w 1692"/>
                <a:gd name="T43" fmla="*/ 1663 h 1810"/>
                <a:gd name="T44" fmla="*/ 962 w 1692"/>
                <a:gd name="T45" fmla="*/ 1721 h 1810"/>
                <a:gd name="T46" fmla="*/ 991 w 1692"/>
                <a:gd name="T47" fmla="*/ 1750 h 1810"/>
                <a:gd name="T48" fmla="*/ 991 w 1692"/>
                <a:gd name="T49" fmla="*/ 1750 h 1810"/>
                <a:gd name="T50" fmla="*/ 1138 w 1692"/>
                <a:gd name="T51" fmla="*/ 1809 h 1810"/>
                <a:gd name="T52" fmla="*/ 1138 w 1692"/>
                <a:gd name="T53" fmla="*/ 1809 h 1810"/>
                <a:gd name="T54" fmla="*/ 1138 w 1692"/>
                <a:gd name="T55" fmla="*/ 1750 h 1810"/>
                <a:gd name="T56" fmla="*/ 1195 w 1692"/>
                <a:gd name="T57" fmla="*/ 1692 h 1810"/>
                <a:gd name="T58" fmla="*/ 1224 w 1692"/>
                <a:gd name="T59" fmla="*/ 1633 h 1810"/>
                <a:gd name="T60" fmla="*/ 1195 w 1692"/>
                <a:gd name="T61" fmla="*/ 1604 h 1810"/>
                <a:gd name="T62" fmla="*/ 1195 w 1692"/>
                <a:gd name="T63" fmla="*/ 1575 h 1810"/>
                <a:gd name="T64" fmla="*/ 1312 w 1692"/>
                <a:gd name="T65" fmla="*/ 1487 h 1810"/>
                <a:gd name="T66" fmla="*/ 1341 w 1692"/>
                <a:gd name="T67" fmla="*/ 1487 h 1810"/>
                <a:gd name="T68" fmla="*/ 1341 w 1692"/>
                <a:gd name="T69" fmla="*/ 1430 h 1810"/>
                <a:gd name="T70" fmla="*/ 1400 w 1692"/>
                <a:gd name="T71" fmla="*/ 1313 h 1810"/>
                <a:gd name="T72" fmla="*/ 1400 w 1692"/>
                <a:gd name="T73" fmla="*/ 1313 h 1810"/>
                <a:gd name="T74" fmla="*/ 1458 w 1692"/>
                <a:gd name="T75" fmla="*/ 1313 h 1810"/>
                <a:gd name="T76" fmla="*/ 1545 w 1692"/>
                <a:gd name="T77" fmla="*/ 1196 h 1810"/>
                <a:gd name="T78" fmla="*/ 1604 w 1692"/>
                <a:gd name="T79" fmla="*/ 1109 h 1810"/>
                <a:gd name="T80" fmla="*/ 1691 w 1692"/>
                <a:gd name="T81" fmla="*/ 992 h 1810"/>
                <a:gd name="T82" fmla="*/ 1545 w 1692"/>
                <a:gd name="T83" fmla="*/ 0 h 1810"/>
                <a:gd name="T84" fmla="*/ 1400 w 1692"/>
                <a:gd name="T85" fmla="*/ 59 h 1810"/>
                <a:gd name="T86" fmla="*/ 1341 w 1692"/>
                <a:gd name="T87" fmla="*/ 116 h 1810"/>
                <a:gd name="T88" fmla="*/ 1283 w 1692"/>
                <a:gd name="T89" fmla="*/ 146 h 1810"/>
                <a:gd name="T90" fmla="*/ 1254 w 1692"/>
                <a:gd name="T91" fmla="*/ 146 h 1810"/>
                <a:gd name="T92" fmla="*/ 1224 w 1692"/>
                <a:gd name="T93" fmla="*/ 204 h 1810"/>
                <a:gd name="T94" fmla="*/ 1138 w 1692"/>
                <a:gd name="T95" fmla="*/ 233 h 1810"/>
                <a:gd name="T96" fmla="*/ 1138 w 1692"/>
                <a:gd name="T97" fmla="*/ 233 h 1810"/>
                <a:gd name="T98" fmla="*/ 1079 w 1692"/>
                <a:gd name="T99" fmla="*/ 233 h 1810"/>
                <a:gd name="T100" fmla="*/ 1050 w 1692"/>
                <a:gd name="T101" fmla="*/ 204 h 1810"/>
                <a:gd name="T102" fmla="*/ 1021 w 1692"/>
                <a:gd name="T103" fmla="*/ 233 h 1810"/>
                <a:gd name="T104" fmla="*/ 991 w 1692"/>
                <a:gd name="T105" fmla="*/ 263 h 1810"/>
                <a:gd name="T106" fmla="*/ 933 w 1692"/>
                <a:gd name="T107" fmla="*/ 292 h 1810"/>
                <a:gd name="T108" fmla="*/ 904 w 1692"/>
                <a:gd name="T109" fmla="*/ 292 h 1810"/>
                <a:gd name="T110" fmla="*/ 758 w 1692"/>
                <a:gd name="T111" fmla="*/ 409 h 1810"/>
                <a:gd name="T112" fmla="*/ 671 w 1692"/>
                <a:gd name="T113" fmla="*/ 350 h 1810"/>
                <a:gd name="T114" fmla="*/ 671 w 1692"/>
                <a:gd name="T115" fmla="*/ 350 h 1810"/>
                <a:gd name="T116" fmla="*/ 671 w 1692"/>
                <a:gd name="T117" fmla="*/ 321 h 1810"/>
                <a:gd name="T118" fmla="*/ 700 w 1692"/>
                <a:gd name="T119" fmla="*/ 321 h 1810"/>
                <a:gd name="T120" fmla="*/ 700 w 1692"/>
                <a:gd name="T121" fmla="*/ 321 h 1810"/>
                <a:gd name="T122" fmla="*/ 612 w 1692"/>
                <a:gd name="T123" fmla="*/ 321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2" h="1810">
                  <a:moveTo>
                    <a:pt x="612" y="321"/>
                  </a:moveTo>
                  <a:lnTo>
                    <a:pt x="612" y="321"/>
                  </a:lnTo>
                  <a:cubicBezTo>
                    <a:pt x="583" y="292"/>
                    <a:pt x="583" y="292"/>
                    <a:pt x="583" y="263"/>
                  </a:cubicBezTo>
                  <a:lnTo>
                    <a:pt x="583" y="263"/>
                  </a:lnTo>
                  <a:cubicBezTo>
                    <a:pt x="495" y="292"/>
                    <a:pt x="379" y="292"/>
                    <a:pt x="291" y="321"/>
                  </a:cubicBezTo>
                  <a:cubicBezTo>
                    <a:pt x="174" y="321"/>
                    <a:pt x="88" y="321"/>
                    <a:pt x="0" y="350"/>
                  </a:cubicBezTo>
                  <a:cubicBezTo>
                    <a:pt x="29" y="554"/>
                    <a:pt x="58" y="788"/>
                    <a:pt x="88" y="1021"/>
                  </a:cubicBezTo>
                  <a:cubicBezTo>
                    <a:pt x="88" y="1196"/>
                    <a:pt x="117" y="1371"/>
                    <a:pt x="145" y="1546"/>
                  </a:cubicBezTo>
                  <a:lnTo>
                    <a:pt x="174" y="1546"/>
                  </a:lnTo>
                  <a:cubicBezTo>
                    <a:pt x="204" y="1575"/>
                    <a:pt x="204" y="1575"/>
                    <a:pt x="233" y="1575"/>
                  </a:cubicBezTo>
                  <a:cubicBezTo>
                    <a:pt x="233" y="1604"/>
                    <a:pt x="262" y="1604"/>
                    <a:pt x="262" y="1604"/>
                  </a:cubicBezTo>
                  <a:cubicBezTo>
                    <a:pt x="321" y="1633"/>
                    <a:pt x="350" y="1633"/>
                    <a:pt x="408" y="1633"/>
                  </a:cubicBezTo>
                  <a:cubicBezTo>
                    <a:pt x="466" y="1633"/>
                    <a:pt x="495" y="1633"/>
                    <a:pt x="554" y="1663"/>
                  </a:cubicBezTo>
                  <a:lnTo>
                    <a:pt x="583" y="1692"/>
                  </a:lnTo>
                  <a:cubicBezTo>
                    <a:pt x="612" y="1692"/>
                    <a:pt x="612" y="1721"/>
                    <a:pt x="612" y="1721"/>
                  </a:cubicBezTo>
                  <a:lnTo>
                    <a:pt x="612" y="1721"/>
                  </a:lnTo>
                  <a:cubicBezTo>
                    <a:pt x="641" y="1721"/>
                    <a:pt x="641" y="1721"/>
                    <a:pt x="641" y="1692"/>
                  </a:cubicBezTo>
                  <a:cubicBezTo>
                    <a:pt x="671" y="1692"/>
                    <a:pt x="700" y="1692"/>
                    <a:pt x="700" y="1692"/>
                  </a:cubicBezTo>
                  <a:cubicBezTo>
                    <a:pt x="729" y="1692"/>
                    <a:pt x="758" y="1692"/>
                    <a:pt x="758" y="1692"/>
                  </a:cubicBezTo>
                  <a:cubicBezTo>
                    <a:pt x="788" y="1721"/>
                    <a:pt x="788" y="1721"/>
                    <a:pt x="788" y="1721"/>
                  </a:cubicBezTo>
                  <a:cubicBezTo>
                    <a:pt x="816" y="1721"/>
                    <a:pt x="816" y="1692"/>
                    <a:pt x="816" y="1692"/>
                  </a:cubicBezTo>
                  <a:cubicBezTo>
                    <a:pt x="845" y="1692"/>
                    <a:pt x="845" y="1663"/>
                    <a:pt x="874" y="1663"/>
                  </a:cubicBezTo>
                  <a:cubicBezTo>
                    <a:pt x="904" y="1663"/>
                    <a:pt x="933" y="1692"/>
                    <a:pt x="962" y="1721"/>
                  </a:cubicBezTo>
                  <a:cubicBezTo>
                    <a:pt x="991" y="1721"/>
                    <a:pt x="991" y="1750"/>
                    <a:pt x="991" y="1750"/>
                  </a:cubicBezTo>
                  <a:lnTo>
                    <a:pt x="991" y="1750"/>
                  </a:lnTo>
                  <a:cubicBezTo>
                    <a:pt x="1050" y="1780"/>
                    <a:pt x="1079" y="1809"/>
                    <a:pt x="1138" y="1809"/>
                  </a:cubicBezTo>
                  <a:lnTo>
                    <a:pt x="1138" y="1809"/>
                  </a:lnTo>
                  <a:cubicBezTo>
                    <a:pt x="1138" y="1780"/>
                    <a:pt x="1138" y="1780"/>
                    <a:pt x="1138" y="1750"/>
                  </a:cubicBezTo>
                  <a:cubicBezTo>
                    <a:pt x="1138" y="1721"/>
                    <a:pt x="1166" y="1692"/>
                    <a:pt x="1195" y="1692"/>
                  </a:cubicBezTo>
                  <a:cubicBezTo>
                    <a:pt x="1195" y="1663"/>
                    <a:pt x="1195" y="1663"/>
                    <a:pt x="1224" y="1633"/>
                  </a:cubicBezTo>
                  <a:cubicBezTo>
                    <a:pt x="1224" y="1633"/>
                    <a:pt x="1195" y="1633"/>
                    <a:pt x="1195" y="1604"/>
                  </a:cubicBezTo>
                  <a:cubicBezTo>
                    <a:pt x="1195" y="1604"/>
                    <a:pt x="1195" y="1604"/>
                    <a:pt x="1195" y="1575"/>
                  </a:cubicBezTo>
                  <a:cubicBezTo>
                    <a:pt x="1224" y="1516"/>
                    <a:pt x="1254" y="1487"/>
                    <a:pt x="1312" y="1487"/>
                  </a:cubicBezTo>
                  <a:lnTo>
                    <a:pt x="1341" y="1487"/>
                  </a:lnTo>
                  <a:cubicBezTo>
                    <a:pt x="1341" y="1487"/>
                    <a:pt x="1341" y="1459"/>
                    <a:pt x="1341" y="1430"/>
                  </a:cubicBezTo>
                  <a:cubicBezTo>
                    <a:pt x="1341" y="1400"/>
                    <a:pt x="1371" y="1342"/>
                    <a:pt x="1400" y="1313"/>
                  </a:cubicBezTo>
                  <a:lnTo>
                    <a:pt x="1400" y="1313"/>
                  </a:lnTo>
                  <a:cubicBezTo>
                    <a:pt x="1458" y="1313"/>
                    <a:pt x="1458" y="1313"/>
                    <a:pt x="1458" y="1313"/>
                  </a:cubicBezTo>
                  <a:cubicBezTo>
                    <a:pt x="1487" y="1283"/>
                    <a:pt x="1516" y="1254"/>
                    <a:pt x="1545" y="1196"/>
                  </a:cubicBezTo>
                  <a:cubicBezTo>
                    <a:pt x="1545" y="1166"/>
                    <a:pt x="1574" y="1138"/>
                    <a:pt x="1604" y="1109"/>
                  </a:cubicBezTo>
                  <a:cubicBezTo>
                    <a:pt x="1604" y="1021"/>
                    <a:pt x="1633" y="992"/>
                    <a:pt x="1691" y="992"/>
                  </a:cubicBezTo>
                  <a:cubicBezTo>
                    <a:pt x="1633" y="700"/>
                    <a:pt x="1604" y="380"/>
                    <a:pt x="1545" y="0"/>
                  </a:cubicBezTo>
                  <a:cubicBezTo>
                    <a:pt x="1487" y="0"/>
                    <a:pt x="1429" y="30"/>
                    <a:pt x="1400" y="59"/>
                  </a:cubicBezTo>
                  <a:cubicBezTo>
                    <a:pt x="1400" y="88"/>
                    <a:pt x="1371" y="116"/>
                    <a:pt x="1341" y="116"/>
                  </a:cubicBezTo>
                  <a:cubicBezTo>
                    <a:pt x="1341" y="146"/>
                    <a:pt x="1312" y="146"/>
                    <a:pt x="1283" y="146"/>
                  </a:cubicBezTo>
                  <a:cubicBezTo>
                    <a:pt x="1283" y="146"/>
                    <a:pt x="1283" y="146"/>
                    <a:pt x="1254" y="146"/>
                  </a:cubicBezTo>
                  <a:cubicBezTo>
                    <a:pt x="1254" y="175"/>
                    <a:pt x="1224" y="175"/>
                    <a:pt x="1224" y="204"/>
                  </a:cubicBezTo>
                  <a:cubicBezTo>
                    <a:pt x="1195" y="204"/>
                    <a:pt x="1166" y="233"/>
                    <a:pt x="1138" y="233"/>
                  </a:cubicBezTo>
                  <a:lnTo>
                    <a:pt x="1138" y="233"/>
                  </a:lnTo>
                  <a:cubicBezTo>
                    <a:pt x="1108" y="233"/>
                    <a:pt x="1108" y="233"/>
                    <a:pt x="1079" y="233"/>
                  </a:cubicBezTo>
                  <a:lnTo>
                    <a:pt x="1050" y="204"/>
                  </a:lnTo>
                  <a:cubicBezTo>
                    <a:pt x="1050" y="204"/>
                    <a:pt x="1050" y="233"/>
                    <a:pt x="1021" y="233"/>
                  </a:cubicBezTo>
                  <a:lnTo>
                    <a:pt x="991" y="263"/>
                  </a:lnTo>
                  <a:cubicBezTo>
                    <a:pt x="962" y="292"/>
                    <a:pt x="962" y="292"/>
                    <a:pt x="933" y="292"/>
                  </a:cubicBezTo>
                  <a:cubicBezTo>
                    <a:pt x="933" y="292"/>
                    <a:pt x="933" y="292"/>
                    <a:pt x="904" y="292"/>
                  </a:cubicBezTo>
                  <a:cubicBezTo>
                    <a:pt x="904" y="350"/>
                    <a:pt x="816" y="409"/>
                    <a:pt x="758" y="409"/>
                  </a:cubicBezTo>
                  <a:cubicBezTo>
                    <a:pt x="700" y="409"/>
                    <a:pt x="671" y="380"/>
                    <a:pt x="671" y="350"/>
                  </a:cubicBezTo>
                  <a:lnTo>
                    <a:pt x="671" y="350"/>
                  </a:lnTo>
                  <a:cubicBezTo>
                    <a:pt x="671" y="321"/>
                    <a:pt x="671" y="321"/>
                    <a:pt x="671" y="321"/>
                  </a:cubicBezTo>
                  <a:cubicBezTo>
                    <a:pt x="671" y="321"/>
                    <a:pt x="671" y="321"/>
                    <a:pt x="700" y="321"/>
                  </a:cubicBezTo>
                  <a:lnTo>
                    <a:pt x="700" y="321"/>
                  </a:lnTo>
                  <a:cubicBezTo>
                    <a:pt x="671" y="321"/>
                    <a:pt x="641" y="321"/>
                    <a:pt x="612"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6" name="Freeform 27"/>
            <p:cNvSpPr>
              <a:spLocks noChangeArrowheads="1"/>
            </p:cNvSpPr>
            <p:nvPr/>
          </p:nvSpPr>
          <p:spPr bwMode="auto">
            <a:xfrm>
              <a:off x="6540500" y="4114800"/>
              <a:ext cx="11113" cy="52388"/>
            </a:xfrm>
            <a:custGeom>
              <a:avLst/>
              <a:gdLst>
                <a:gd name="T0" fmla="*/ 0 w 30"/>
                <a:gd name="T1" fmla="*/ 88 h 146"/>
                <a:gd name="T2" fmla="*/ 0 w 30"/>
                <a:gd name="T3" fmla="*/ 88 h 146"/>
                <a:gd name="T4" fmla="*/ 0 w 30"/>
                <a:gd name="T5" fmla="*/ 117 h 146"/>
                <a:gd name="T6" fmla="*/ 0 w 30"/>
                <a:gd name="T7" fmla="*/ 145 h 146"/>
                <a:gd name="T8" fmla="*/ 0 w 30"/>
                <a:gd name="T9" fmla="*/ 117 h 146"/>
                <a:gd name="T10" fmla="*/ 0 w 30"/>
                <a:gd name="T11" fmla="*/ 88 h 146"/>
                <a:gd name="T12" fmla="*/ 29 w 30"/>
                <a:gd name="T13" fmla="*/ 29 h 146"/>
                <a:gd name="T14" fmla="*/ 29 w 30"/>
                <a:gd name="T15" fmla="*/ 0 h 146"/>
                <a:gd name="T16" fmla="*/ 29 w 30"/>
                <a:gd name="T17" fmla="*/ 29 h 146"/>
                <a:gd name="T18" fmla="*/ 0 w 30"/>
                <a:gd name="T19"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6">
                  <a:moveTo>
                    <a:pt x="0" y="88"/>
                  </a:moveTo>
                  <a:lnTo>
                    <a:pt x="0" y="88"/>
                  </a:lnTo>
                  <a:cubicBezTo>
                    <a:pt x="0" y="88"/>
                    <a:pt x="0" y="88"/>
                    <a:pt x="0" y="117"/>
                  </a:cubicBezTo>
                  <a:lnTo>
                    <a:pt x="0" y="145"/>
                  </a:lnTo>
                  <a:lnTo>
                    <a:pt x="0" y="117"/>
                  </a:lnTo>
                  <a:cubicBezTo>
                    <a:pt x="0" y="88"/>
                    <a:pt x="0" y="88"/>
                    <a:pt x="0" y="88"/>
                  </a:cubicBezTo>
                  <a:cubicBezTo>
                    <a:pt x="0" y="59"/>
                    <a:pt x="0" y="29"/>
                    <a:pt x="29" y="29"/>
                  </a:cubicBezTo>
                  <a:cubicBezTo>
                    <a:pt x="29" y="0"/>
                    <a:pt x="29" y="0"/>
                    <a:pt x="29" y="0"/>
                  </a:cubicBezTo>
                  <a:cubicBezTo>
                    <a:pt x="29" y="0"/>
                    <a:pt x="29" y="0"/>
                    <a:pt x="29" y="29"/>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7" name="Freeform 28"/>
            <p:cNvSpPr>
              <a:spLocks noChangeArrowheads="1"/>
            </p:cNvSpPr>
            <p:nvPr/>
          </p:nvSpPr>
          <p:spPr bwMode="auto">
            <a:xfrm>
              <a:off x="6005513" y="3884613"/>
              <a:ext cx="52387" cy="115887"/>
            </a:xfrm>
            <a:custGeom>
              <a:avLst/>
              <a:gdLst>
                <a:gd name="T0" fmla="*/ 0 w 147"/>
                <a:gd name="T1" fmla="*/ 58 h 321"/>
                <a:gd name="T2" fmla="*/ 0 w 147"/>
                <a:gd name="T3" fmla="*/ 58 h 321"/>
                <a:gd name="T4" fmla="*/ 0 w 147"/>
                <a:gd name="T5" fmla="*/ 0 h 321"/>
                <a:gd name="T6" fmla="*/ 0 w 147"/>
                <a:gd name="T7" fmla="*/ 58 h 321"/>
                <a:gd name="T8" fmla="*/ 88 w 147"/>
                <a:gd name="T9" fmla="*/ 233 h 321"/>
                <a:gd name="T10" fmla="*/ 146 w 147"/>
                <a:gd name="T11" fmla="*/ 320 h 321"/>
                <a:gd name="T12" fmla="*/ 88 w 147"/>
                <a:gd name="T13" fmla="*/ 233 h 321"/>
                <a:gd name="T14" fmla="*/ 0 w 147"/>
                <a:gd name="T15" fmla="*/ 58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321">
                  <a:moveTo>
                    <a:pt x="0" y="58"/>
                  </a:moveTo>
                  <a:lnTo>
                    <a:pt x="0" y="58"/>
                  </a:lnTo>
                  <a:cubicBezTo>
                    <a:pt x="0" y="29"/>
                    <a:pt x="0" y="29"/>
                    <a:pt x="0" y="0"/>
                  </a:cubicBezTo>
                  <a:cubicBezTo>
                    <a:pt x="0" y="29"/>
                    <a:pt x="0" y="29"/>
                    <a:pt x="0" y="58"/>
                  </a:cubicBezTo>
                  <a:cubicBezTo>
                    <a:pt x="0" y="116"/>
                    <a:pt x="59" y="174"/>
                    <a:pt x="88" y="233"/>
                  </a:cubicBezTo>
                  <a:cubicBezTo>
                    <a:pt x="117" y="262"/>
                    <a:pt x="146" y="291"/>
                    <a:pt x="146" y="320"/>
                  </a:cubicBezTo>
                  <a:cubicBezTo>
                    <a:pt x="146" y="291"/>
                    <a:pt x="117" y="262"/>
                    <a:pt x="88" y="233"/>
                  </a:cubicBezTo>
                  <a:cubicBezTo>
                    <a:pt x="59" y="174"/>
                    <a:pt x="0" y="116"/>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8" name="Freeform 29"/>
            <p:cNvSpPr>
              <a:spLocks noChangeArrowheads="1"/>
            </p:cNvSpPr>
            <p:nvPr/>
          </p:nvSpPr>
          <p:spPr bwMode="auto">
            <a:xfrm>
              <a:off x="6057900" y="3643313"/>
              <a:ext cx="22225" cy="42862"/>
            </a:xfrm>
            <a:custGeom>
              <a:avLst/>
              <a:gdLst>
                <a:gd name="T0" fmla="*/ 59 w 60"/>
                <a:gd name="T1" fmla="*/ 0 h 117"/>
                <a:gd name="T2" fmla="*/ 59 w 60"/>
                <a:gd name="T3" fmla="*/ 0 h 117"/>
                <a:gd name="T4" fmla="*/ 30 w 60"/>
                <a:gd name="T5" fmla="*/ 58 h 117"/>
                <a:gd name="T6" fmla="*/ 0 w 60"/>
                <a:gd name="T7" fmla="*/ 116 h 117"/>
                <a:gd name="T8" fmla="*/ 30 w 60"/>
                <a:gd name="T9" fmla="*/ 58 h 117"/>
                <a:gd name="T10" fmla="*/ 59 w 60"/>
                <a:gd name="T11" fmla="*/ 0 h 117"/>
              </a:gdLst>
              <a:ahLst/>
              <a:cxnLst>
                <a:cxn ang="0">
                  <a:pos x="T0" y="T1"/>
                </a:cxn>
                <a:cxn ang="0">
                  <a:pos x="T2" y="T3"/>
                </a:cxn>
                <a:cxn ang="0">
                  <a:pos x="T4" y="T5"/>
                </a:cxn>
                <a:cxn ang="0">
                  <a:pos x="T6" y="T7"/>
                </a:cxn>
                <a:cxn ang="0">
                  <a:pos x="T8" y="T9"/>
                </a:cxn>
                <a:cxn ang="0">
                  <a:pos x="T10" y="T11"/>
                </a:cxn>
              </a:cxnLst>
              <a:rect l="0" t="0" r="r" b="b"/>
              <a:pathLst>
                <a:path w="60" h="117">
                  <a:moveTo>
                    <a:pt x="59" y="0"/>
                  </a:moveTo>
                  <a:lnTo>
                    <a:pt x="59" y="0"/>
                  </a:lnTo>
                  <a:cubicBezTo>
                    <a:pt x="59" y="29"/>
                    <a:pt x="30" y="29"/>
                    <a:pt x="30" y="58"/>
                  </a:cubicBezTo>
                  <a:cubicBezTo>
                    <a:pt x="30" y="58"/>
                    <a:pt x="0" y="87"/>
                    <a:pt x="0" y="116"/>
                  </a:cubicBezTo>
                  <a:cubicBezTo>
                    <a:pt x="0" y="87"/>
                    <a:pt x="30" y="58"/>
                    <a:pt x="30" y="58"/>
                  </a:cubicBez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9" name="Freeform 30"/>
            <p:cNvSpPr>
              <a:spLocks noChangeArrowheads="1"/>
            </p:cNvSpPr>
            <p:nvPr/>
          </p:nvSpPr>
          <p:spPr bwMode="auto">
            <a:xfrm>
              <a:off x="6592888" y="398938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0" name="Freeform 31"/>
            <p:cNvSpPr>
              <a:spLocks noChangeArrowheads="1"/>
            </p:cNvSpPr>
            <p:nvPr/>
          </p:nvSpPr>
          <p:spPr bwMode="auto">
            <a:xfrm>
              <a:off x="6026150" y="3684588"/>
              <a:ext cx="20638" cy="11112"/>
            </a:xfrm>
            <a:custGeom>
              <a:avLst/>
              <a:gdLst>
                <a:gd name="T0" fmla="*/ 29 w 59"/>
                <a:gd name="T1" fmla="*/ 29 h 30"/>
                <a:gd name="T2" fmla="*/ 29 w 59"/>
                <a:gd name="T3" fmla="*/ 29 h 30"/>
                <a:gd name="T4" fmla="*/ 58 w 59"/>
                <a:gd name="T5" fmla="*/ 0 h 30"/>
                <a:gd name="T6" fmla="*/ 29 w 59"/>
                <a:gd name="T7" fmla="*/ 29 h 30"/>
                <a:gd name="T8" fmla="*/ 0 w 59"/>
                <a:gd name="T9" fmla="*/ 29 h 30"/>
                <a:gd name="T10" fmla="*/ 29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29" y="29"/>
                  </a:moveTo>
                  <a:lnTo>
                    <a:pt x="29" y="29"/>
                  </a:lnTo>
                  <a:lnTo>
                    <a:pt x="58" y="0"/>
                  </a:lnTo>
                  <a:lnTo>
                    <a:pt x="29"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1" name="Freeform 32"/>
            <p:cNvSpPr>
              <a:spLocks noChangeArrowheads="1"/>
            </p:cNvSpPr>
            <p:nvPr/>
          </p:nvSpPr>
          <p:spPr bwMode="auto">
            <a:xfrm>
              <a:off x="5994400" y="3832225"/>
              <a:ext cx="11113" cy="22225"/>
            </a:xfrm>
            <a:custGeom>
              <a:avLst/>
              <a:gdLst>
                <a:gd name="T0" fmla="*/ 0 w 30"/>
                <a:gd name="T1" fmla="*/ 59 h 60"/>
                <a:gd name="T2" fmla="*/ 0 w 30"/>
                <a:gd name="T3" fmla="*/ 59 h 60"/>
                <a:gd name="T4" fmla="*/ 29 w 30"/>
                <a:gd name="T5" fmla="*/ 0 h 60"/>
                <a:gd name="T6" fmla="*/ 0 w 30"/>
                <a:gd name="T7" fmla="*/ 59 h 60"/>
              </a:gdLst>
              <a:ahLst/>
              <a:cxnLst>
                <a:cxn ang="0">
                  <a:pos x="T0" y="T1"/>
                </a:cxn>
                <a:cxn ang="0">
                  <a:pos x="T2" y="T3"/>
                </a:cxn>
                <a:cxn ang="0">
                  <a:pos x="T4" y="T5"/>
                </a:cxn>
                <a:cxn ang="0">
                  <a:pos x="T6" y="T7"/>
                </a:cxn>
              </a:cxnLst>
              <a:rect l="0" t="0" r="r" b="b"/>
              <a:pathLst>
                <a:path w="30" h="60">
                  <a:moveTo>
                    <a:pt x="0" y="59"/>
                  </a:moveTo>
                  <a:lnTo>
                    <a:pt x="0" y="59"/>
                  </a:lnTo>
                  <a:cubicBezTo>
                    <a:pt x="0" y="30"/>
                    <a:pt x="0" y="0"/>
                    <a:pt x="29" y="0"/>
                  </a:cubicBezTo>
                  <a:cubicBezTo>
                    <a:pt x="0" y="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2" name="Freeform 33"/>
            <p:cNvSpPr>
              <a:spLocks noChangeArrowheads="1"/>
            </p:cNvSpPr>
            <p:nvPr/>
          </p:nvSpPr>
          <p:spPr bwMode="auto">
            <a:xfrm>
              <a:off x="6005513" y="3873500"/>
              <a:ext cx="1587"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3" name="Freeform 34"/>
            <p:cNvSpPr>
              <a:spLocks noChangeArrowheads="1"/>
            </p:cNvSpPr>
            <p:nvPr/>
          </p:nvSpPr>
          <p:spPr bwMode="auto">
            <a:xfrm>
              <a:off x="6005513" y="3863975"/>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4" name="Freeform 35"/>
            <p:cNvSpPr>
              <a:spLocks noChangeArrowheads="1"/>
            </p:cNvSpPr>
            <p:nvPr/>
          </p:nvSpPr>
          <p:spPr bwMode="auto">
            <a:xfrm>
              <a:off x="6142038" y="36020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5" name="Freeform 36"/>
            <p:cNvSpPr>
              <a:spLocks noChangeArrowheads="1"/>
            </p:cNvSpPr>
            <p:nvPr/>
          </p:nvSpPr>
          <p:spPr bwMode="auto">
            <a:xfrm>
              <a:off x="5994400" y="3852863"/>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6" name="Freeform 37"/>
            <p:cNvSpPr>
              <a:spLocks noChangeArrowheads="1"/>
            </p:cNvSpPr>
            <p:nvPr/>
          </p:nvSpPr>
          <p:spPr bwMode="auto">
            <a:xfrm>
              <a:off x="6142038" y="36337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7" name="Freeform 38"/>
            <p:cNvSpPr>
              <a:spLocks noChangeArrowheads="1"/>
            </p:cNvSpPr>
            <p:nvPr/>
          </p:nvSpPr>
          <p:spPr bwMode="auto">
            <a:xfrm>
              <a:off x="6142038" y="36433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8" name="Freeform 39"/>
            <p:cNvSpPr>
              <a:spLocks noChangeArrowheads="1"/>
            </p:cNvSpPr>
            <p:nvPr/>
          </p:nvSpPr>
          <p:spPr bwMode="auto">
            <a:xfrm>
              <a:off x="6130925" y="3654425"/>
              <a:ext cx="11113" cy="20638"/>
            </a:xfrm>
            <a:custGeom>
              <a:avLst/>
              <a:gdLst>
                <a:gd name="T0" fmla="*/ 29 w 30"/>
                <a:gd name="T1" fmla="*/ 0 h 59"/>
                <a:gd name="T2" fmla="*/ 29 w 30"/>
                <a:gd name="T3" fmla="*/ 0 h 59"/>
                <a:gd name="T4" fmla="*/ 0 w 30"/>
                <a:gd name="T5" fmla="*/ 58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cubicBezTo>
                    <a:pt x="29" y="29"/>
                    <a:pt x="0" y="29"/>
                    <a:pt x="0" y="58"/>
                  </a:cubicBezTo>
                  <a:lnTo>
                    <a:pt x="0" y="58"/>
                  </a:ln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9" name="Freeform 40"/>
            <p:cNvSpPr>
              <a:spLocks noChangeArrowheads="1"/>
            </p:cNvSpPr>
            <p:nvPr/>
          </p:nvSpPr>
          <p:spPr bwMode="auto">
            <a:xfrm>
              <a:off x="6121400" y="3611563"/>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0" name="Freeform 41"/>
            <p:cNvSpPr>
              <a:spLocks noChangeArrowheads="1"/>
            </p:cNvSpPr>
            <p:nvPr/>
          </p:nvSpPr>
          <p:spPr bwMode="auto">
            <a:xfrm>
              <a:off x="6110288" y="3602038"/>
              <a:ext cx="11112" cy="11112"/>
            </a:xfrm>
            <a:custGeom>
              <a:avLst/>
              <a:gdLst>
                <a:gd name="T0" fmla="*/ 0 w 30"/>
                <a:gd name="T1" fmla="*/ 29 h 30"/>
                <a:gd name="T2" fmla="*/ 0 w 30"/>
                <a:gd name="T3" fmla="*/ 29 h 30"/>
                <a:gd name="T4" fmla="*/ 0 w 30"/>
                <a:gd name="T5" fmla="*/ 0 h 30"/>
                <a:gd name="T6" fmla="*/ 29 w 30"/>
                <a:gd name="T7" fmla="*/ 0 h 30"/>
                <a:gd name="T8" fmla="*/ 29 w 30"/>
                <a:gd name="T9" fmla="*/ 29 h 30"/>
                <a:gd name="T10" fmla="*/ 29 w 30"/>
                <a:gd name="T11" fmla="*/ 0 h 30"/>
                <a:gd name="T12" fmla="*/ 0 w 30"/>
                <a:gd name="T13" fmla="*/ 0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29"/>
                    <a:pt x="0" y="29"/>
                    <a:pt x="0" y="0"/>
                  </a:cubicBezTo>
                  <a:cubicBezTo>
                    <a:pt x="29" y="0"/>
                    <a:pt x="29" y="0"/>
                    <a:pt x="29" y="0"/>
                  </a:cubicBezTo>
                  <a:cubicBezTo>
                    <a:pt x="29" y="29"/>
                    <a:pt x="29" y="29"/>
                    <a:pt x="29" y="29"/>
                  </a:cubicBezTo>
                  <a:cubicBezTo>
                    <a:pt x="29" y="0"/>
                    <a:pt x="29"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1" name="Freeform 42"/>
            <p:cNvSpPr>
              <a:spLocks noChangeArrowheads="1"/>
            </p:cNvSpPr>
            <p:nvPr/>
          </p:nvSpPr>
          <p:spPr bwMode="auto">
            <a:xfrm>
              <a:off x="5848350" y="4094163"/>
              <a:ext cx="11113" cy="20637"/>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30" y="29"/>
                    <a:pt x="0" y="29"/>
                    <a:pt x="0" y="58"/>
                  </a:cubicBezTo>
                  <a:cubicBezTo>
                    <a:pt x="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2" name="Freeform 43"/>
            <p:cNvSpPr>
              <a:spLocks noChangeArrowheads="1"/>
            </p:cNvSpPr>
            <p:nvPr/>
          </p:nvSpPr>
          <p:spPr bwMode="auto">
            <a:xfrm>
              <a:off x="5889625" y="4221163"/>
              <a:ext cx="11113" cy="11112"/>
            </a:xfrm>
            <a:custGeom>
              <a:avLst/>
              <a:gdLst>
                <a:gd name="T0" fmla="*/ 30 w 31"/>
                <a:gd name="T1" fmla="*/ 29 h 30"/>
                <a:gd name="T2" fmla="*/ 30 w 31"/>
                <a:gd name="T3" fmla="*/ 29 h 30"/>
                <a:gd name="T4" fmla="*/ 0 w 31"/>
                <a:gd name="T5" fmla="*/ 0 h 30"/>
                <a:gd name="T6" fmla="*/ 0 w 31"/>
                <a:gd name="T7" fmla="*/ 0 h 30"/>
                <a:gd name="T8" fmla="*/ 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0" y="29"/>
                    <a:pt x="0" y="29"/>
                    <a:pt x="0" y="0"/>
                  </a:cubicBezTo>
                  <a:lnTo>
                    <a:pt x="0" y="0"/>
                  </a:lnTo>
                  <a:lnTo>
                    <a:pt x="0" y="0"/>
                  </a:lnTo>
                  <a:cubicBezTo>
                    <a:pt x="0" y="29"/>
                    <a:pt x="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3" name="Freeform 44"/>
            <p:cNvSpPr>
              <a:spLocks noChangeArrowheads="1"/>
            </p:cNvSpPr>
            <p:nvPr/>
          </p:nvSpPr>
          <p:spPr bwMode="auto">
            <a:xfrm>
              <a:off x="5921375" y="3590925"/>
              <a:ext cx="11113" cy="52388"/>
            </a:xfrm>
            <a:custGeom>
              <a:avLst/>
              <a:gdLst>
                <a:gd name="T0" fmla="*/ 29 w 30"/>
                <a:gd name="T1" fmla="*/ 0 h 147"/>
                <a:gd name="T2" fmla="*/ 29 w 30"/>
                <a:gd name="T3" fmla="*/ 0 h 147"/>
                <a:gd name="T4" fmla="*/ 29 w 30"/>
                <a:gd name="T5" fmla="*/ 0 h 147"/>
                <a:gd name="T6" fmla="*/ 29 w 30"/>
                <a:gd name="T7" fmla="*/ 29 h 147"/>
                <a:gd name="T8" fmla="*/ 0 w 30"/>
                <a:gd name="T9" fmla="*/ 146 h 147"/>
                <a:gd name="T10" fmla="*/ 29 w 30"/>
                <a:gd name="T11" fmla="*/ 29 h 147"/>
                <a:gd name="T12" fmla="*/ 29 w 3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0" h="147">
                  <a:moveTo>
                    <a:pt x="29" y="0"/>
                  </a:moveTo>
                  <a:lnTo>
                    <a:pt x="29" y="0"/>
                  </a:lnTo>
                  <a:lnTo>
                    <a:pt x="29" y="0"/>
                  </a:lnTo>
                  <a:cubicBezTo>
                    <a:pt x="29" y="29"/>
                    <a:pt x="29" y="29"/>
                    <a:pt x="29" y="29"/>
                  </a:cubicBezTo>
                  <a:cubicBezTo>
                    <a:pt x="29" y="87"/>
                    <a:pt x="0" y="117"/>
                    <a:pt x="0" y="146"/>
                  </a:cubicBezTo>
                  <a:cubicBezTo>
                    <a:pt x="0" y="117"/>
                    <a:pt x="29" y="87"/>
                    <a:pt x="29" y="29"/>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4" name="Freeform 45"/>
            <p:cNvSpPr>
              <a:spLocks noChangeArrowheads="1"/>
            </p:cNvSpPr>
            <p:nvPr/>
          </p:nvSpPr>
          <p:spPr bwMode="auto">
            <a:xfrm>
              <a:off x="5889625" y="3695700"/>
              <a:ext cx="11113" cy="11113"/>
            </a:xfrm>
            <a:custGeom>
              <a:avLst/>
              <a:gdLst>
                <a:gd name="T0" fmla="*/ 0 w 31"/>
                <a:gd name="T1" fmla="*/ 29 h 30"/>
                <a:gd name="T2" fmla="*/ 0 w 31"/>
                <a:gd name="T3" fmla="*/ 29 h 30"/>
                <a:gd name="T4" fmla="*/ 30 w 31"/>
                <a:gd name="T5" fmla="*/ 29 h 30"/>
                <a:gd name="T6" fmla="*/ 30 w 31"/>
                <a:gd name="T7" fmla="*/ 0 h 30"/>
                <a:gd name="T8" fmla="*/ 30 w 31"/>
                <a:gd name="T9" fmla="*/ 29 h 30"/>
                <a:gd name="T10" fmla="*/ 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0" y="29"/>
                  </a:moveTo>
                  <a:lnTo>
                    <a:pt x="0" y="29"/>
                  </a:lnTo>
                  <a:cubicBezTo>
                    <a:pt x="0" y="29"/>
                    <a:pt x="0" y="29"/>
                    <a:pt x="30" y="29"/>
                  </a:cubicBezTo>
                  <a:cubicBezTo>
                    <a:pt x="30" y="0"/>
                    <a:pt x="30" y="0"/>
                    <a:pt x="30" y="0"/>
                  </a:cubicBezTo>
                  <a:cubicBezTo>
                    <a:pt x="30" y="0"/>
                    <a:pt x="30" y="0"/>
                    <a:pt x="30" y="29"/>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5" name="Freeform 46"/>
            <p:cNvSpPr>
              <a:spLocks noChangeArrowheads="1"/>
            </p:cNvSpPr>
            <p:nvPr/>
          </p:nvSpPr>
          <p:spPr bwMode="auto">
            <a:xfrm>
              <a:off x="5868988" y="3622675"/>
              <a:ext cx="20637" cy="73025"/>
            </a:xfrm>
            <a:custGeom>
              <a:avLst/>
              <a:gdLst>
                <a:gd name="T0" fmla="*/ 58 w 59"/>
                <a:gd name="T1" fmla="*/ 30 h 205"/>
                <a:gd name="T2" fmla="*/ 58 w 59"/>
                <a:gd name="T3" fmla="*/ 30 h 205"/>
                <a:gd name="T4" fmla="*/ 58 w 59"/>
                <a:gd name="T5" fmla="*/ 30 h 205"/>
                <a:gd name="T6" fmla="*/ 58 w 59"/>
                <a:gd name="T7" fmla="*/ 0 h 205"/>
                <a:gd name="T8" fmla="*/ 58 w 59"/>
                <a:gd name="T9" fmla="*/ 30 h 205"/>
                <a:gd name="T10" fmla="*/ 58 w 59"/>
                <a:gd name="T11" fmla="*/ 30 h 205"/>
                <a:gd name="T12" fmla="*/ 0 w 59"/>
                <a:gd name="T13" fmla="*/ 146 h 205"/>
                <a:gd name="T14" fmla="*/ 0 w 59"/>
                <a:gd name="T15" fmla="*/ 204 h 205"/>
                <a:gd name="T16" fmla="*/ 0 w 59"/>
                <a:gd name="T17" fmla="*/ 146 h 205"/>
                <a:gd name="T18" fmla="*/ 58 w 59"/>
                <a:gd name="T19" fmla="*/ 3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05">
                  <a:moveTo>
                    <a:pt x="58" y="30"/>
                  </a:moveTo>
                  <a:lnTo>
                    <a:pt x="58" y="30"/>
                  </a:lnTo>
                  <a:lnTo>
                    <a:pt x="58" y="30"/>
                  </a:lnTo>
                  <a:cubicBezTo>
                    <a:pt x="58" y="30"/>
                    <a:pt x="58" y="30"/>
                    <a:pt x="58" y="0"/>
                  </a:cubicBezTo>
                  <a:cubicBezTo>
                    <a:pt x="58" y="30"/>
                    <a:pt x="58" y="30"/>
                    <a:pt x="58" y="30"/>
                  </a:cubicBezTo>
                  <a:lnTo>
                    <a:pt x="58" y="30"/>
                  </a:lnTo>
                  <a:cubicBezTo>
                    <a:pt x="29" y="59"/>
                    <a:pt x="29" y="117"/>
                    <a:pt x="0" y="146"/>
                  </a:cubicBezTo>
                  <a:cubicBezTo>
                    <a:pt x="0" y="146"/>
                    <a:pt x="0" y="175"/>
                    <a:pt x="0" y="204"/>
                  </a:cubicBezTo>
                  <a:cubicBezTo>
                    <a:pt x="0" y="175"/>
                    <a:pt x="0" y="146"/>
                    <a:pt x="0" y="146"/>
                  </a:cubicBezTo>
                  <a:cubicBezTo>
                    <a:pt x="29" y="117"/>
                    <a:pt x="29" y="59"/>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6" name="Freeform 47"/>
            <p:cNvSpPr>
              <a:spLocks noChangeArrowheads="1"/>
            </p:cNvSpPr>
            <p:nvPr/>
          </p:nvSpPr>
          <p:spPr bwMode="auto">
            <a:xfrm>
              <a:off x="5848350" y="4146550"/>
              <a:ext cx="31750" cy="63500"/>
            </a:xfrm>
            <a:custGeom>
              <a:avLst/>
              <a:gdLst>
                <a:gd name="T0" fmla="*/ 88 w 89"/>
                <a:gd name="T1" fmla="*/ 174 h 175"/>
                <a:gd name="T2" fmla="*/ 88 w 89"/>
                <a:gd name="T3" fmla="*/ 174 h 175"/>
                <a:gd name="T4" fmla="*/ 88 w 89"/>
                <a:gd name="T5" fmla="*/ 145 h 175"/>
                <a:gd name="T6" fmla="*/ 0 w 89"/>
                <a:gd name="T7" fmla="*/ 0 h 175"/>
                <a:gd name="T8" fmla="*/ 0 w 89"/>
                <a:gd name="T9" fmla="*/ 0 h 175"/>
                <a:gd name="T10" fmla="*/ 88 w 89"/>
                <a:gd name="T11" fmla="*/ 145 h 175"/>
                <a:gd name="T12" fmla="*/ 88 w 89"/>
                <a:gd name="T13" fmla="*/ 174 h 175"/>
              </a:gdLst>
              <a:ahLst/>
              <a:cxnLst>
                <a:cxn ang="0">
                  <a:pos x="T0" y="T1"/>
                </a:cxn>
                <a:cxn ang="0">
                  <a:pos x="T2" y="T3"/>
                </a:cxn>
                <a:cxn ang="0">
                  <a:pos x="T4" y="T5"/>
                </a:cxn>
                <a:cxn ang="0">
                  <a:pos x="T6" y="T7"/>
                </a:cxn>
                <a:cxn ang="0">
                  <a:pos x="T8" y="T9"/>
                </a:cxn>
                <a:cxn ang="0">
                  <a:pos x="T10" y="T11"/>
                </a:cxn>
                <a:cxn ang="0">
                  <a:pos x="T12" y="T13"/>
                </a:cxn>
              </a:cxnLst>
              <a:rect l="0" t="0" r="r" b="b"/>
              <a:pathLst>
                <a:path w="89" h="175">
                  <a:moveTo>
                    <a:pt x="88" y="174"/>
                  </a:moveTo>
                  <a:lnTo>
                    <a:pt x="88" y="174"/>
                  </a:lnTo>
                  <a:cubicBezTo>
                    <a:pt x="88" y="145"/>
                    <a:pt x="88" y="145"/>
                    <a:pt x="88" y="145"/>
                  </a:cubicBezTo>
                  <a:cubicBezTo>
                    <a:pt x="59" y="87"/>
                    <a:pt x="30" y="57"/>
                    <a:pt x="0" y="0"/>
                  </a:cubicBezTo>
                  <a:lnTo>
                    <a:pt x="0" y="0"/>
                  </a:lnTo>
                  <a:cubicBezTo>
                    <a:pt x="30" y="57"/>
                    <a:pt x="59" y="87"/>
                    <a:pt x="88"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7" name="Freeform 48"/>
            <p:cNvSpPr>
              <a:spLocks noChangeArrowheads="1"/>
            </p:cNvSpPr>
            <p:nvPr/>
          </p:nvSpPr>
          <p:spPr bwMode="auto">
            <a:xfrm>
              <a:off x="5805488" y="3695700"/>
              <a:ext cx="63500" cy="52388"/>
            </a:xfrm>
            <a:custGeom>
              <a:avLst/>
              <a:gdLst>
                <a:gd name="T0" fmla="*/ 175 w 176"/>
                <a:gd name="T1" fmla="*/ 0 h 147"/>
                <a:gd name="T2" fmla="*/ 175 w 176"/>
                <a:gd name="T3" fmla="*/ 0 h 147"/>
                <a:gd name="T4" fmla="*/ 88 w 176"/>
                <a:gd name="T5" fmla="*/ 88 h 147"/>
                <a:gd name="T6" fmla="*/ 0 w 176"/>
                <a:gd name="T7" fmla="*/ 146 h 147"/>
                <a:gd name="T8" fmla="*/ 0 w 176"/>
                <a:gd name="T9" fmla="*/ 146 h 147"/>
                <a:gd name="T10" fmla="*/ 88 w 176"/>
                <a:gd name="T11" fmla="*/ 88 h 147"/>
                <a:gd name="T12" fmla="*/ 175 w 176"/>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76" h="147">
                  <a:moveTo>
                    <a:pt x="175" y="0"/>
                  </a:moveTo>
                  <a:lnTo>
                    <a:pt x="175" y="0"/>
                  </a:lnTo>
                  <a:cubicBezTo>
                    <a:pt x="146" y="29"/>
                    <a:pt x="116" y="59"/>
                    <a:pt x="88" y="88"/>
                  </a:cubicBezTo>
                  <a:cubicBezTo>
                    <a:pt x="59" y="88"/>
                    <a:pt x="30" y="117"/>
                    <a:pt x="0" y="146"/>
                  </a:cubicBezTo>
                  <a:lnTo>
                    <a:pt x="0" y="146"/>
                  </a:lnTo>
                  <a:cubicBezTo>
                    <a:pt x="30" y="117"/>
                    <a:pt x="59" y="88"/>
                    <a:pt x="88" y="88"/>
                  </a:cubicBezTo>
                  <a:cubicBezTo>
                    <a:pt x="116"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8" name="Freeform 49"/>
            <p:cNvSpPr>
              <a:spLocks noChangeArrowheads="1"/>
            </p:cNvSpPr>
            <p:nvPr/>
          </p:nvSpPr>
          <p:spPr bwMode="auto">
            <a:xfrm>
              <a:off x="5827713" y="39163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9" name="Freeform 50"/>
            <p:cNvSpPr>
              <a:spLocks noChangeArrowheads="1"/>
            </p:cNvSpPr>
            <p:nvPr/>
          </p:nvSpPr>
          <p:spPr bwMode="auto">
            <a:xfrm>
              <a:off x="5848350" y="4125913"/>
              <a:ext cx="1588" cy="22225"/>
            </a:xfrm>
            <a:custGeom>
              <a:avLst/>
              <a:gdLst>
                <a:gd name="T0" fmla="*/ 0 w 1"/>
                <a:gd name="T1" fmla="*/ 59 h 60"/>
                <a:gd name="T2" fmla="*/ 0 w 1"/>
                <a:gd name="T3" fmla="*/ 59 h 60"/>
                <a:gd name="T4" fmla="*/ 0 w 1"/>
                <a:gd name="T5" fmla="*/ 59 h 60"/>
                <a:gd name="T6" fmla="*/ 0 w 1"/>
                <a:gd name="T7" fmla="*/ 30 h 60"/>
                <a:gd name="T8" fmla="*/ 0 w 1"/>
                <a:gd name="T9" fmla="*/ 0 h 60"/>
                <a:gd name="T10" fmla="*/ 0 w 1"/>
                <a:gd name="T11" fmla="*/ 30 h 60"/>
                <a:gd name="T12" fmla="*/ 0 w 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59"/>
                  </a:moveTo>
                  <a:lnTo>
                    <a:pt x="0" y="59"/>
                  </a:lnTo>
                  <a:lnTo>
                    <a:pt x="0" y="59"/>
                  </a:lnTo>
                  <a:cubicBezTo>
                    <a:pt x="0" y="30"/>
                    <a:pt x="0" y="30"/>
                    <a:pt x="0" y="30"/>
                  </a:cubicBezTo>
                  <a:lnTo>
                    <a:pt x="0" y="0"/>
                  </a:lnTo>
                  <a:lnTo>
                    <a:pt x="0" y="30"/>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0" name="Freeform 51"/>
            <p:cNvSpPr>
              <a:spLocks noChangeArrowheads="1"/>
            </p:cNvSpPr>
            <p:nvPr/>
          </p:nvSpPr>
          <p:spPr bwMode="auto">
            <a:xfrm>
              <a:off x="5932488" y="4210050"/>
              <a:ext cx="73025" cy="53975"/>
            </a:xfrm>
            <a:custGeom>
              <a:avLst/>
              <a:gdLst>
                <a:gd name="T0" fmla="*/ 146 w 205"/>
                <a:gd name="T1" fmla="*/ 88 h 148"/>
                <a:gd name="T2" fmla="*/ 146 w 205"/>
                <a:gd name="T3" fmla="*/ 88 h 148"/>
                <a:gd name="T4" fmla="*/ 146 w 205"/>
                <a:gd name="T5" fmla="*/ 88 h 148"/>
                <a:gd name="T6" fmla="*/ 146 w 205"/>
                <a:gd name="T7" fmla="*/ 88 h 148"/>
                <a:gd name="T8" fmla="*/ 116 w 205"/>
                <a:gd name="T9" fmla="*/ 88 h 148"/>
                <a:gd name="T10" fmla="*/ 0 w 205"/>
                <a:gd name="T11" fmla="*/ 147 h 148"/>
                <a:gd name="T12" fmla="*/ 0 w 205"/>
                <a:gd name="T13" fmla="*/ 147 h 148"/>
                <a:gd name="T14" fmla="*/ 116 w 205"/>
                <a:gd name="T15" fmla="*/ 88 h 148"/>
                <a:gd name="T16" fmla="*/ 146 w 205"/>
                <a:gd name="T17" fmla="*/ 88 h 148"/>
                <a:gd name="T18" fmla="*/ 146 w 205"/>
                <a:gd name="T19" fmla="*/ 88 h 148"/>
                <a:gd name="T20" fmla="*/ 146 w 205"/>
                <a:gd name="T21" fmla="*/ 88 h 148"/>
                <a:gd name="T22" fmla="*/ 204 w 205"/>
                <a:gd name="T23" fmla="*/ 0 h 148"/>
                <a:gd name="T24" fmla="*/ 146 w 205"/>
                <a:gd name="T25"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8">
                  <a:moveTo>
                    <a:pt x="146" y="88"/>
                  </a:moveTo>
                  <a:lnTo>
                    <a:pt x="146" y="88"/>
                  </a:lnTo>
                  <a:lnTo>
                    <a:pt x="146" y="88"/>
                  </a:lnTo>
                  <a:lnTo>
                    <a:pt x="146" y="88"/>
                  </a:lnTo>
                  <a:cubicBezTo>
                    <a:pt x="116" y="88"/>
                    <a:pt x="116" y="88"/>
                    <a:pt x="116" y="88"/>
                  </a:cubicBezTo>
                  <a:cubicBezTo>
                    <a:pt x="116" y="147"/>
                    <a:pt x="59" y="147"/>
                    <a:pt x="0" y="147"/>
                  </a:cubicBezTo>
                  <a:lnTo>
                    <a:pt x="0" y="147"/>
                  </a:lnTo>
                  <a:cubicBezTo>
                    <a:pt x="59" y="147"/>
                    <a:pt x="116" y="147"/>
                    <a:pt x="116" y="88"/>
                  </a:cubicBezTo>
                  <a:cubicBezTo>
                    <a:pt x="146" y="88"/>
                    <a:pt x="146" y="88"/>
                    <a:pt x="146" y="88"/>
                  </a:cubicBezTo>
                  <a:lnTo>
                    <a:pt x="146" y="88"/>
                  </a:lnTo>
                  <a:lnTo>
                    <a:pt x="146" y="88"/>
                  </a:lnTo>
                  <a:cubicBezTo>
                    <a:pt x="175" y="59"/>
                    <a:pt x="175" y="30"/>
                    <a:pt x="204" y="0"/>
                  </a:cubicBezTo>
                  <a:cubicBezTo>
                    <a:pt x="175" y="30"/>
                    <a:pt x="175" y="59"/>
                    <a:pt x="14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1" name="Freeform 52"/>
            <p:cNvSpPr>
              <a:spLocks noChangeArrowheads="1"/>
            </p:cNvSpPr>
            <p:nvPr/>
          </p:nvSpPr>
          <p:spPr bwMode="auto">
            <a:xfrm>
              <a:off x="6016625" y="3748088"/>
              <a:ext cx="1588"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2" name="Freeform 53"/>
            <p:cNvSpPr>
              <a:spLocks noChangeArrowheads="1"/>
            </p:cNvSpPr>
            <p:nvPr/>
          </p:nvSpPr>
          <p:spPr bwMode="auto">
            <a:xfrm>
              <a:off x="6005513" y="3716338"/>
              <a:ext cx="11112" cy="31750"/>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0" y="29"/>
                    <a:pt x="0" y="58"/>
                    <a:pt x="29"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3" name="Freeform 54"/>
            <p:cNvSpPr>
              <a:spLocks noChangeArrowheads="1"/>
            </p:cNvSpPr>
            <p:nvPr/>
          </p:nvSpPr>
          <p:spPr bwMode="auto">
            <a:xfrm>
              <a:off x="5857875" y="3759200"/>
              <a:ext cx="11113" cy="52388"/>
            </a:xfrm>
            <a:custGeom>
              <a:avLst/>
              <a:gdLst>
                <a:gd name="T0" fmla="*/ 29 w 30"/>
                <a:gd name="T1" fmla="*/ 58 h 145"/>
                <a:gd name="T2" fmla="*/ 29 w 30"/>
                <a:gd name="T3" fmla="*/ 58 h 145"/>
                <a:gd name="T4" fmla="*/ 29 w 30"/>
                <a:gd name="T5" fmla="*/ 115 h 145"/>
                <a:gd name="T6" fmla="*/ 0 w 30"/>
                <a:gd name="T7" fmla="*/ 144 h 145"/>
                <a:gd name="T8" fmla="*/ 29 w 30"/>
                <a:gd name="T9" fmla="*/ 115 h 145"/>
                <a:gd name="T10" fmla="*/ 29 w 30"/>
                <a:gd name="T11" fmla="*/ 58 h 145"/>
                <a:gd name="T12" fmla="*/ 29 w 30"/>
                <a:gd name="T13" fmla="*/ 29 h 145"/>
                <a:gd name="T14" fmla="*/ 29 w 30"/>
                <a:gd name="T15" fmla="*/ 0 h 145"/>
                <a:gd name="T16" fmla="*/ 29 w 30"/>
                <a:gd name="T17" fmla="*/ 29 h 145"/>
                <a:gd name="T18" fmla="*/ 29 w 30"/>
                <a:gd name="T19" fmla="*/ 5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5">
                  <a:moveTo>
                    <a:pt x="29" y="58"/>
                  </a:moveTo>
                  <a:lnTo>
                    <a:pt x="29" y="58"/>
                  </a:lnTo>
                  <a:cubicBezTo>
                    <a:pt x="29" y="87"/>
                    <a:pt x="29" y="115"/>
                    <a:pt x="29" y="115"/>
                  </a:cubicBezTo>
                  <a:cubicBezTo>
                    <a:pt x="29" y="144"/>
                    <a:pt x="0" y="144"/>
                    <a:pt x="0" y="144"/>
                  </a:cubicBezTo>
                  <a:cubicBezTo>
                    <a:pt x="0" y="144"/>
                    <a:pt x="29" y="144"/>
                    <a:pt x="29" y="115"/>
                  </a:cubicBezTo>
                  <a:cubicBezTo>
                    <a:pt x="29" y="115"/>
                    <a:pt x="29" y="87"/>
                    <a:pt x="29" y="58"/>
                  </a:cubicBezTo>
                  <a:lnTo>
                    <a:pt x="29" y="29"/>
                  </a:lnTo>
                  <a:lnTo>
                    <a:pt x="29" y="0"/>
                  </a:lnTo>
                  <a:lnTo>
                    <a:pt x="29" y="29"/>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4" name="Freeform 55"/>
            <p:cNvSpPr>
              <a:spLocks noChangeArrowheads="1"/>
            </p:cNvSpPr>
            <p:nvPr/>
          </p:nvSpPr>
          <p:spPr bwMode="auto">
            <a:xfrm>
              <a:off x="5837238" y="3863975"/>
              <a:ext cx="1587" cy="22225"/>
            </a:xfrm>
            <a:custGeom>
              <a:avLst/>
              <a:gdLst>
                <a:gd name="T0" fmla="*/ 0 w 1"/>
                <a:gd name="T1" fmla="*/ 59 h 60"/>
                <a:gd name="T2" fmla="*/ 0 w 1"/>
                <a:gd name="T3" fmla="*/ 59 h 60"/>
                <a:gd name="T4" fmla="*/ 0 w 1"/>
                <a:gd name="T5" fmla="*/ 29 h 60"/>
                <a:gd name="T6" fmla="*/ 0 w 1"/>
                <a:gd name="T7" fmla="*/ 0 h 60"/>
                <a:gd name="T8" fmla="*/ 0 w 1"/>
                <a:gd name="T9" fmla="*/ 29 h 60"/>
                <a:gd name="T10" fmla="*/ 0 w 1"/>
                <a:gd name="T11" fmla="*/ 59 h 60"/>
              </a:gdLst>
              <a:ahLst/>
              <a:cxnLst>
                <a:cxn ang="0">
                  <a:pos x="T0" y="T1"/>
                </a:cxn>
                <a:cxn ang="0">
                  <a:pos x="T2" y="T3"/>
                </a:cxn>
                <a:cxn ang="0">
                  <a:pos x="T4" y="T5"/>
                </a:cxn>
                <a:cxn ang="0">
                  <a:pos x="T6" y="T7"/>
                </a:cxn>
                <a:cxn ang="0">
                  <a:pos x="T8" y="T9"/>
                </a:cxn>
                <a:cxn ang="0">
                  <a:pos x="T10" y="T11"/>
                </a:cxn>
              </a:cxnLst>
              <a:rect l="0" t="0" r="r" b="b"/>
              <a:pathLst>
                <a:path w="1" h="60">
                  <a:moveTo>
                    <a:pt x="0" y="59"/>
                  </a:moveTo>
                  <a:lnTo>
                    <a:pt x="0" y="59"/>
                  </a:lnTo>
                  <a:cubicBezTo>
                    <a:pt x="0" y="29"/>
                    <a:pt x="0" y="29"/>
                    <a:pt x="0" y="29"/>
                  </a:cubicBezTo>
                  <a:cubicBezTo>
                    <a:pt x="0" y="0"/>
                    <a:pt x="0" y="0"/>
                    <a:pt x="0" y="0"/>
                  </a:cubicBezTo>
                  <a:cubicBezTo>
                    <a:pt x="0" y="29"/>
                    <a:pt x="0" y="29"/>
                    <a:pt x="0" y="29"/>
                  </a:cubicBezTo>
                  <a:cubicBezTo>
                    <a:pt x="0" y="29"/>
                    <a:pt x="0" y="2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5" name="Freeform 56"/>
            <p:cNvSpPr>
              <a:spLocks noChangeArrowheads="1"/>
            </p:cNvSpPr>
            <p:nvPr/>
          </p:nvSpPr>
          <p:spPr bwMode="auto">
            <a:xfrm>
              <a:off x="6173788" y="3549650"/>
              <a:ext cx="11112" cy="11113"/>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6" name="Freeform 57"/>
            <p:cNvSpPr>
              <a:spLocks noChangeArrowheads="1"/>
            </p:cNvSpPr>
            <p:nvPr/>
          </p:nvSpPr>
          <p:spPr bwMode="auto">
            <a:xfrm>
              <a:off x="7653338" y="4692650"/>
              <a:ext cx="11112" cy="11113"/>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7" name="Freeform 58"/>
            <p:cNvSpPr>
              <a:spLocks noChangeArrowheads="1"/>
            </p:cNvSpPr>
            <p:nvPr/>
          </p:nvSpPr>
          <p:spPr bwMode="auto">
            <a:xfrm>
              <a:off x="7600950" y="4630738"/>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lnTo>
                    <a:pt x="0" y="0"/>
                  </a:lnTo>
                  <a:lnTo>
                    <a:pt x="29"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8" name="Freeform 59"/>
            <p:cNvSpPr>
              <a:spLocks noChangeArrowheads="1"/>
            </p:cNvSpPr>
            <p:nvPr/>
          </p:nvSpPr>
          <p:spPr bwMode="auto">
            <a:xfrm>
              <a:off x="7612063" y="4640263"/>
              <a:ext cx="11112" cy="1587"/>
            </a:xfrm>
            <a:custGeom>
              <a:avLst/>
              <a:gdLst>
                <a:gd name="T0" fmla="*/ 0 w 31"/>
                <a:gd name="T1" fmla="*/ 0 h 1"/>
                <a:gd name="T2" fmla="*/ 0 w 31"/>
                <a:gd name="T3" fmla="*/ 0 h 1"/>
                <a:gd name="T4" fmla="*/ 3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30" y="0"/>
                    <a:pt x="30" y="0"/>
                    <a:pt x="30" y="0"/>
                  </a:cubicBez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9" name="Freeform 60"/>
            <p:cNvSpPr>
              <a:spLocks noChangeArrowheads="1"/>
            </p:cNvSpPr>
            <p:nvPr/>
          </p:nvSpPr>
          <p:spPr bwMode="auto">
            <a:xfrm>
              <a:off x="7600950" y="4451350"/>
              <a:ext cx="11113" cy="22225"/>
            </a:xfrm>
            <a:custGeom>
              <a:avLst/>
              <a:gdLst>
                <a:gd name="T0" fmla="*/ 29 w 30"/>
                <a:gd name="T1" fmla="*/ 0 h 60"/>
                <a:gd name="T2" fmla="*/ 29 w 30"/>
                <a:gd name="T3" fmla="*/ 0 h 60"/>
                <a:gd name="T4" fmla="*/ 29 w 30"/>
                <a:gd name="T5" fmla="*/ 0 h 60"/>
                <a:gd name="T6" fmla="*/ 29 w 30"/>
                <a:gd name="T7" fmla="*/ 0 h 60"/>
                <a:gd name="T8" fmla="*/ 0 w 30"/>
                <a:gd name="T9" fmla="*/ 29 h 60"/>
                <a:gd name="T10" fmla="*/ 0 w 30"/>
                <a:gd name="T11" fmla="*/ 59 h 60"/>
                <a:gd name="T12" fmla="*/ 29 w 30"/>
                <a:gd name="T13" fmla="*/ 59 h 60"/>
                <a:gd name="T14" fmla="*/ 0 w 30"/>
                <a:gd name="T15" fmla="*/ 59 h 60"/>
                <a:gd name="T16" fmla="*/ 0 w 30"/>
                <a:gd name="T17" fmla="*/ 29 h 60"/>
                <a:gd name="T18" fmla="*/ 29 w 3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0">
                  <a:moveTo>
                    <a:pt x="29" y="0"/>
                  </a:moveTo>
                  <a:lnTo>
                    <a:pt x="29" y="0"/>
                  </a:lnTo>
                  <a:lnTo>
                    <a:pt x="29" y="0"/>
                  </a:lnTo>
                  <a:lnTo>
                    <a:pt x="29" y="0"/>
                  </a:lnTo>
                  <a:cubicBezTo>
                    <a:pt x="29" y="29"/>
                    <a:pt x="29" y="29"/>
                    <a:pt x="0" y="29"/>
                  </a:cubicBezTo>
                  <a:cubicBezTo>
                    <a:pt x="0" y="59"/>
                    <a:pt x="0" y="59"/>
                    <a:pt x="0" y="59"/>
                  </a:cubicBezTo>
                  <a:cubicBezTo>
                    <a:pt x="29" y="59"/>
                    <a:pt x="29" y="59"/>
                    <a:pt x="29" y="59"/>
                  </a:cubicBezTo>
                  <a:cubicBezTo>
                    <a:pt x="0" y="59"/>
                    <a:pt x="0" y="59"/>
                    <a:pt x="0" y="59"/>
                  </a:cubicBezTo>
                  <a:cubicBezTo>
                    <a:pt x="0" y="29"/>
                    <a:pt x="0"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0" name="Freeform 61"/>
            <p:cNvSpPr>
              <a:spLocks noChangeArrowheads="1"/>
            </p:cNvSpPr>
            <p:nvPr/>
          </p:nvSpPr>
          <p:spPr bwMode="auto">
            <a:xfrm>
              <a:off x="7591425" y="4462463"/>
              <a:ext cx="20638" cy="22225"/>
            </a:xfrm>
            <a:custGeom>
              <a:avLst/>
              <a:gdLst>
                <a:gd name="T0" fmla="*/ 0 w 59"/>
                <a:gd name="T1" fmla="*/ 59 h 60"/>
                <a:gd name="T2" fmla="*/ 0 w 59"/>
                <a:gd name="T3" fmla="*/ 59 h 60"/>
                <a:gd name="T4" fmla="*/ 0 w 59"/>
                <a:gd name="T5" fmla="*/ 30 h 60"/>
                <a:gd name="T6" fmla="*/ 0 w 59"/>
                <a:gd name="T7" fmla="*/ 0 h 60"/>
                <a:gd name="T8" fmla="*/ 0 w 59"/>
                <a:gd name="T9" fmla="*/ 0 h 60"/>
                <a:gd name="T10" fmla="*/ 0 w 59"/>
                <a:gd name="T11" fmla="*/ 0 h 60"/>
                <a:gd name="T12" fmla="*/ 0 w 59"/>
                <a:gd name="T13" fmla="*/ 0 h 60"/>
                <a:gd name="T14" fmla="*/ 0 w 59"/>
                <a:gd name="T15" fmla="*/ 30 h 60"/>
                <a:gd name="T16" fmla="*/ 0 w 59"/>
                <a:gd name="T17" fmla="*/ 59 h 60"/>
                <a:gd name="T18" fmla="*/ 58 w 59"/>
                <a:gd name="T19" fmla="*/ 59 h 60"/>
                <a:gd name="T20" fmla="*/ 58 w 59"/>
                <a:gd name="T21" fmla="*/ 30 h 60"/>
                <a:gd name="T22" fmla="*/ 58 w 59"/>
                <a:gd name="T23" fmla="*/ 59 h 60"/>
                <a:gd name="T24" fmla="*/ 0 w 5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0" y="59"/>
                  </a:moveTo>
                  <a:lnTo>
                    <a:pt x="0" y="59"/>
                  </a:lnTo>
                  <a:cubicBezTo>
                    <a:pt x="0" y="30"/>
                    <a:pt x="0" y="30"/>
                    <a:pt x="0" y="30"/>
                  </a:cubicBezTo>
                  <a:lnTo>
                    <a:pt x="0" y="0"/>
                  </a:lnTo>
                  <a:lnTo>
                    <a:pt x="0" y="0"/>
                  </a:lnTo>
                  <a:lnTo>
                    <a:pt x="0" y="0"/>
                  </a:lnTo>
                  <a:lnTo>
                    <a:pt x="0" y="0"/>
                  </a:lnTo>
                  <a:lnTo>
                    <a:pt x="0" y="30"/>
                  </a:lnTo>
                  <a:cubicBezTo>
                    <a:pt x="0" y="59"/>
                    <a:pt x="0" y="59"/>
                    <a:pt x="0" y="59"/>
                  </a:cubicBezTo>
                  <a:cubicBezTo>
                    <a:pt x="58" y="59"/>
                    <a:pt x="58" y="59"/>
                    <a:pt x="58" y="59"/>
                  </a:cubicBezTo>
                  <a:lnTo>
                    <a:pt x="58" y="30"/>
                  </a:lnTo>
                  <a:lnTo>
                    <a:pt x="58" y="59"/>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1" name="Freeform 62"/>
            <p:cNvSpPr>
              <a:spLocks noChangeArrowheads="1"/>
            </p:cNvSpPr>
            <p:nvPr/>
          </p:nvSpPr>
          <p:spPr bwMode="auto">
            <a:xfrm>
              <a:off x="7874000" y="3286125"/>
              <a:ext cx="209550" cy="452438"/>
            </a:xfrm>
            <a:custGeom>
              <a:avLst/>
              <a:gdLst>
                <a:gd name="T0" fmla="*/ 87 w 584"/>
                <a:gd name="T1" fmla="*/ 146 h 1255"/>
                <a:gd name="T2" fmla="*/ 87 w 584"/>
                <a:gd name="T3" fmla="*/ 146 h 1255"/>
                <a:gd name="T4" fmla="*/ 87 w 584"/>
                <a:gd name="T5" fmla="*/ 146 h 1255"/>
                <a:gd name="T6" fmla="*/ 87 w 584"/>
                <a:gd name="T7" fmla="*/ 175 h 1255"/>
                <a:gd name="T8" fmla="*/ 87 w 584"/>
                <a:gd name="T9" fmla="*/ 233 h 1255"/>
                <a:gd name="T10" fmla="*/ 87 w 584"/>
                <a:gd name="T11" fmla="*/ 263 h 1255"/>
                <a:gd name="T12" fmla="*/ 117 w 584"/>
                <a:gd name="T13" fmla="*/ 292 h 1255"/>
                <a:gd name="T14" fmla="*/ 117 w 584"/>
                <a:gd name="T15" fmla="*/ 321 h 1255"/>
                <a:gd name="T16" fmla="*/ 29 w 584"/>
                <a:gd name="T17" fmla="*/ 525 h 1255"/>
                <a:gd name="T18" fmla="*/ 29 w 584"/>
                <a:gd name="T19" fmla="*/ 554 h 1255"/>
                <a:gd name="T20" fmla="*/ 29 w 584"/>
                <a:gd name="T21" fmla="*/ 613 h 1255"/>
                <a:gd name="T22" fmla="*/ 29 w 584"/>
                <a:gd name="T23" fmla="*/ 787 h 1255"/>
                <a:gd name="T24" fmla="*/ 0 w 584"/>
                <a:gd name="T25" fmla="*/ 846 h 1255"/>
                <a:gd name="T26" fmla="*/ 0 w 584"/>
                <a:gd name="T27" fmla="*/ 963 h 1255"/>
                <a:gd name="T28" fmla="*/ 29 w 584"/>
                <a:gd name="T29" fmla="*/ 1021 h 1255"/>
                <a:gd name="T30" fmla="*/ 29 w 584"/>
                <a:gd name="T31" fmla="*/ 1079 h 1255"/>
                <a:gd name="T32" fmla="*/ 58 w 584"/>
                <a:gd name="T33" fmla="*/ 1137 h 1255"/>
                <a:gd name="T34" fmla="*/ 29 w 584"/>
                <a:gd name="T35" fmla="*/ 1196 h 1255"/>
                <a:gd name="T36" fmla="*/ 29 w 584"/>
                <a:gd name="T37" fmla="*/ 1254 h 1255"/>
                <a:gd name="T38" fmla="*/ 437 w 584"/>
                <a:gd name="T39" fmla="*/ 1166 h 1255"/>
                <a:gd name="T40" fmla="*/ 437 w 584"/>
                <a:gd name="T41" fmla="*/ 1137 h 1255"/>
                <a:gd name="T42" fmla="*/ 467 w 584"/>
                <a:gd name="T43" fmla="*/ 1108 h 1255"/>
                <a:gd name="T44" fmla="*/ 467 w 584"/>
                <a:gd name="T45" fmla="*/ 1108 h 1255"/>
                <a:gd name="T46" fmla="*/ 467 w 584"/>
                <a:gd name="T47" fmla="*/ 1108 h 1255"/>
                <a:gd name="T48" fmla="*/ 524 w 584"/>
                <a:gd name="T49" fmla="*/ 1079 h 1255"/>
                <a:gd name="T50" fmla="*/ 553 w 584"/>
                <a:gd name="T51" fmla="*/ 1050 h 1255"/>
                <a:gd name="T52" fmla="*/ 553 w 584"/>
                <a:gd name="T53" fmla="*/ 1050 h 1255"/>
                <a:gd name="T54" fmla="*/ 583 w 584"/>
                <a:gd name="T55" fmla="*/ 1050 h 1255"/>
                <a:gd name="T56" fmla="*/ 583 w 584"/>
                <a:gd name="T57" fmla="*/ 1050 h 1255"/>
                <a:gd name="T58" fmla="*/ 553 w 584"/>
                <a:gd name="T59" fmla="*/ 1050 h 1255"/>
                <a:gd name="T60" fmla="*/ 553 w 584"/>
                <a:gd name="T61" fmla="*/ 1021 h 1255"/>
                <a:gd name="T62" fmla="*/ 408 w 584"/>
                <a:gd name="T63" fmla="*/ 671 h 1255"/>
                <a:gd name="T64" fmla="*/ 146 w 584"/>
                <a:gd name="T65" fmla="*/ 0 h 1255"/>
                <a:gd name="T66" fmla="*/ 117 w 584"/>
                <a:gd name="T67" fmla="*/ 0 h 1255"/>
                <a:gd name="T68" fmla="*/ 87 w 584"/>
                <a:gd name="T69" fmla="*/ 0 h 1255"/>
                <a:gd name="T70" fmla="*/ 87 w 584"/>
                <a:gd name="T71" fmla="*/ 29 h 1255"/>
                <a:gd name="T72" fmla="*/ 87 w 584"/>
                <a:gd name="T73" fmla="*/ 58 h 1255"/>
                <a:gd name="T74" fmla="*/ 87 w 584"/>
                <a:gd name="T75" fmla="*/ 87 h 1255"/>
                <a:gd name="T76" fmla="*/ 87 w 584"/>
                <a:gd name="T77" fmla="*/ 146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4" h="1255">
                  <a:moveTo>
                    <a:pt x="87" y="146"/>
                  </a:moveTo>
                  <a:lnTo>
                    <a:pt x="87" y="146"/>
                  </a:lnTo>
                  <a:lnTo>
                    <a:pt x="87" y="146"/>
                  </a:lnTo>
                  <a:cubicBezTo>
                    <a:pt x="87" y="175"/>
                    <a:pt x="87" y="175"/>
                    <a:pt x="87" y="175"/>
                  </a:cubicBezTo>
                  <a:cubicBezTo>
                    <a:pt x="87" y="204"/>
                    <a:pt x="87" y="204"/>
                    <a:pt x="87" y="233"/>
                  </a:cubicBezTo>
                  <a:lnTo>
                    <a:pt x="87" y="263"/>
                  </a:lnTo>
                  <a:cubicBezTo>
                    <a:pt x="87" y="263"/>
                    <a:pt x="87" y="263"/>
                    <a:pt x="117" y="292"/>
                  </a:cubicBezTo>
                  <a:lnTo>
                    <a:pt x="117" y="321"/>
                  </a:lnTo>
                  <a:cubicBezTo>
                    <a:pt x="146" y="408"/>
                    <a:pt x="87" y="466"/>
                    <a:pt x="29" y="525"/>
                  </a:cubicBezTo>
                  <a:lnTo>
                    <a:pt x="29" y="554"/>
                  </a:lnTo>
                  <a:cubicBezTo>
                    <a:pt x="29" y="583"/>
                    <a:pt x="29" y="583"/>
                    <a:pt x="29" y="613"/>
                  </a:cubicBezTo>
                  <a:cubicBezTo>
                    <a:pt x="29" y="671"/>
                    <a:pt x="29" y="729"/>
                    <a:pt x="29" y="787"/>
                  </a:cubicBezTo>
                  <a:cubicBezTo>
                    <a:pt x="29" y="816"/>
                    <a:pt x="0" y="816"/>
                    <a:pt x="0" y="846"/>
                  </a:cubicBezTo>
                  <a:cubicBezTo>
                    <a:pt x="0" y="875"/>
                    <a:pt x="0" y="933"/>
                    <a:pt x="0" y="963"/>
                  </a:cubicBezTo>
                  <a:cubicBezTo>
                    <a:pt x="29" y="992"/>
                    <a:pt x="29" y="1021"/>
                    <a:pt x="29" y="1021"/>
                  </a:cubicBezTo>
                  <a:cubicBezTo>
                    <a:pt x="29" y="1050"/>
                    <a:pt x="29" y="1079"/>
                    <a:pt x="29" y="1079"/>
                  </a:cubicBezTo>
                  <a:cubicBezTo>
                    <a:pt x="29" y="1108"/>
                    <a:pt x="29" y="1108"/>
                    <a:pt x="58" y="1137"/>
                  </a:cubicBezTo>
                  <a:cubicBezTo>
                    <a:pt x="58" y="1166"/>
                    <a:pt x="58" y="1166"/>
                    <a:pt x="29" y="1196"/>
                  </a:cubicBezTo>
                  <a:cubicBezTo>
                    <a:pt x="29" y="1225"/>
                    <a:pt x="29" y="1225"/>
                    <a:pt x="29" y="1254"/>
                  </a:cubicBezTo>
                  <a:cubicBezTo>
                    <a:pt x="174" y="1225"/>
                    <a:pt x="320" y="1196"/>
                    <a:pt x="437" y="1166"/>
                  </a:cubicBezTo>
                  <a:cubicBezTo>
                    <a:pt x="437" y="1166"/>
                    <a:pt x="437" y="1166"/>
                    <a:pt x="437" y="1137"/>
                  </a:cubicBezTo>
                  <a:cubicBezTo>
                    <a:pt x="437" y="1137"/>
                    <a:pt x="437" y="1108"/>
                    <a:pt x="467" y="1108"/>
                  </a:cubicBezTo>
                  <a:lnTo>
                    <a:pt x="467" y="1108"/>
                  </a:lnTo>
                  <a:lnTo>
                    <a:pt x="467" y="1108"/>
                  </a:lnTo>
                  <a:cubicBezTo>
                    <a:pt x="496" y="1108"/>
                    <a:pt x="496" y="1108"/>
                    <a:pt x="524" y="1079"/>
                  </a:cubicBezTo>
                  <a:cubicBezTo>
                    <a:pt x="524" y="1079"/>
                    <a:pt x="524" y="1050"/>
                    <a:pt x="553" y="1050"/>
                  </a:cubicBezTo>
                  <a:lnTo>
                    <a:pt x="553" y="1050"/>
                  </a:lnTo>
                  <a:cubicBezTo>
                    <a:pt x="583" y="1050"/>
                    <a:pt x="583" y="1050"/>
                    <a:pt x="583" y="1050"/>
                  </a:cubicBezTo>
                  <a:lnTo>
                    <a:pt x="583" y="1050"/>
                  </a:lnTo>
                  <a:lnTo>
                    <a:pt x="553" y="1050"/>
                  </a:lnTo>
                  <a:cubicBezTo>
                    <a:pt x="553" y="1021"/>
                    <a:pt x="553" y="1021"/>
                    <a:pt x="553" y="1021"/>
                  </a:cubicBezTo>
                  <a:cubicBezTo>
                    <a:pt x="496" y="904"/>
                    <a:pt x="467" y="787"/>
                    <a:pt x="408" y="671"/>
                  </a:cubicBezTo>
                  <a:cubicBezTo>
                    <a:pt x="320" y="437"/>
                    <a:pt x="233" y="204"/>
                    <a:pt x="146" y="0"/>
                  </a:cubicBezTo>
                  <a:lnTo>
                    <a:pt x="117" y="0"/>
                  </a:lnTo>
                  <a:cubicBezTo>
                    <a:pt x="117" y="0"/>
                    <a:pt x="117" y="0"/>
                    <a:pt x="87" y="0"/>
                  </a:cubicBezTo>
                  <a:cubicBezTo>
                    <a:pt x="87" y="0"/>
                    <a:pt x="87" y="0"/>
                    <a:pt x="87" y="29"/>
                  </a:cubicBezTo>
                  <a:cubicBezTo>
                    <a:pt x="87" y="29"/>
                    <a:pt x="87" y="29"/>
                    <a:pt x="87" y="58"/>
                  </a:cubicBezTo>
                  <a:lnTo>
                    <a:pt x="87" y="87"/>
                  </a:lnTo>
                  <a:cubicBezTo>
                    <a:pt x="87" y="116"/>
                    <a:pt x="87" y="116"/>
                    <a:pt x="8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2" name="Freeform 63"/>
            <p:cNvSpPr>
              <a:spLocks noChangeArrowheads="1"/>
            </p:cNvSpPr>
            <p:nvPr/>
          </p:nvSpPr>
          <p:spPr bwMode="auto">
            <a:xfrm>
              <a:off x="7685088" y="5113338"/>
              <a:ext cx="11112" cy="20637"/>
            </a:xfrm>
            <a:custGeom>
              <a:avLst/>
              <a:gdLst>
                <a:gd name="T0" fmla="*/ 28 w 29"/>
                <a:gd name="T1" fmla="*/ 58 h 59"/>
                <a:gd name="T2" fmla="*/ 28 w 29"/>
                <a:gd name="T3" fmla="*/ 58 h 59"/>
                <a:gd name="T4" fmla="*/ 0 w 29"/>
                <a:gd name="T5" fmla="*/ 29 h 59"/>
                <a:gd name="T6" fmla="*/ 0 w 29"/>
                <a:gd name="T7" fmla="*/ 0 h 59"/>
                <a:gd name="T8" fmla="*/ 0 w 29"/>
                <a:gd name="T9" fmla="*/ 0 h 59"/>
                <a:gd name="T10" fmla="*/ 0 w 29"/>
                <a:gd name="T11" fmla="*/ 29 h 59"/>
                <a:gd name="T12" fmla="*/ 28 w 29"/>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28" y="58"/>
                  </a:moveTo>
                  <a:lnTo>
                    <a:pt x="28" y="58"/>
                  </a:lnTo>
                  <a:cubicBezTo>
                    <a:pt x="28" y="58"/>
                    <a:pt x="28" y="58"/>
                    <a:pt x="0" y="29"/>
                  </a:cubicBezTo>
                  <a:cubicBezTo>
                    <a:pt x="0" y="29"/>
                    <a:pt x="0" y="29"/>
                    <a:pt x="0" y="0"/>
                  </a:cubicBezTo>
                  <a:lnTo>
                    <a:pt x="0" y="0"/>
                  </a:lnTo>
                  <a:cubicBezTo>
                    <a:pt x="0" y="29"/>
                    <a:pt x="0" y="29"/>
                    <a:pt x="0" y="29"/>
                  </a:cubicBezTo>
                  <a:cubicBezTo>
                    <a:pt x="28" y="58"/>
                    <a:pt x="28" y="58"/>
                    <a:pt x="2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3" name="Freeform 64"/>
            <p:cNvSpPr>
              <a:spLocks noChangeArrowheads="1"/>
            </p:cNvSpPr>
            <p:nvPr/>
          </p:nvSpPr>
          <p:spPr bwMode="auto">
            <a:xfrm>
              <a:off x="4956175" y="5238750"/>
              <a:ext cx="714375" cy="630238"/>
            </a:xfrm>
            <a:custGeom>
              <a:avLst/>
              <a:gdLst>
                <a:gd name="T0" fmla="*/ 1982 w 1983"/>
                <a:gd name="T1" fmla="*/ 233 h 1751"/>
                <a:gd name="T2" fmla="*/ 1982 w 1983"/>
                <a:gd name="T3" fmla="*/ 233 h 1751"/>
                <a:gd name="T4" fmla="*/ 1982 w 1983"/>
                <a:gd name="T5" fmla="*/ 174 h 1751"/>
                <a:gd name="T6" fmla="*/ 1865 w 1983"/>
                <a:gd name="T7" fmla="*/ 174 h 1751"/>
                <a:gd name="T8" fmla="*/ 1836 w 1983"/>
                <a:gd name="T9" fmla="*/ 174 h 1751"/>
                <a:gd name="T10" fmla="*/ 1807 w 1983"/>
                <a:gd name="T11" fmla="*/ 174 h 1751"/>
                <a:gd name="T12" fmla="*/ 1778 w 1983"/>
                <a:gd name="T13" fmla="*/ 116 h 1751"/>
                <a:gd name="T14" fmla="*/ 1778 w 1983"/>
                <a:gd name="T15" fmla="*/ 58 h 1751"/>
                <a:gd name="T16" fmla="*/ 1749 w 1983"/>
                <a:gd name="T17" fmla="*/ 0 h 1751"/>
                <a:gd name="T18" fmla="*/ 1749 w 1983"/>
                <a:gd name="T19" fmla="*/ 0 h 1751"/>
                <a:gd name="T20" fmla="*/ 1136 w 1983"/>
                <a:gd name="T21" fmla="*/ 29 h 1751"/>
                <a:gd name="T22" fmla="*/ 0 w 1983"/>
                <a:gd name="T23" fmla="*/ 58 h 1751"/>
                <a:gd name="T24" fmla="*/ 59 w 1983"/>
                <a:gd name="T25" fmla="*/ 1458 h 1751"/>
                <a:gd name="T26" fmla="*/ 116 w 1983"/>
                <a:gd name="T27" fmla="*/ 1458 h 1751"/>
                <a:gd name="T28" fmla="*/ 175 w 1983"/>
                <a:gd name="T29" fmla="*/ 1487 h 1751"/>
                <a:gd name="T30" fmla="*/ 204 w 1983"/>
                <a:gd name="T31" fmla="*/ 1487 h 1751"/>
                <a:gd name="T32" fmla="*/ 204 w 1983"/>
                <a:gd name="T33" fmla="*/ 1750 h 1751"/>
                <a:gd name="T34" fmla="*/ 261 w 1983"/>
                <a:gd name="T35" fmla="*/ 1750 h 1751"/>
                <a:gd name="T36" fmla="*/ 1020 w 1983"/>
                <a:gd name="T37" fmla="*/ 1750 h 1751"/>
                <a:gd name="T38" fmla="*/ 1457 w 1983"/>
                <a:gd name="T39" fmla="*/ 1750 h 1751"/>
                <a:gd name="T40" fmla="*/ 1457 w 1983"/>
                <a:gd name="T41" fmla="*/ 1691 h 1751"/>
                <a:gd name="T42" fmla="*/ 1457 w 1983"/>
                <a:gd name="T43" fmla="*/ 1691 h 1751"/>
                <a:gd name="T44" fmla="*/ 1515 w 1983"/>
                <a:gd name="T45" fmla="*/ 1604 h 1751"/>
                <a:gd name="T46" fmla="*/ 1486 w 1983"/>
                <a:gd name="T47" fmla="*/ 1516 h 1751"/>
                <a:gd name="T48" fmla="*/ 1515 w 1983"/>
                <a:gd name="T49" fmla="*/ 1487 h 1751"/>
                <a:gd name="T50" fmla="*/ 1486 w 1983"/>
                <a:gd name="T51" fmla="*/ 1487 h 1751"/>
                <a:gd name="T52" fmla="*/ 1457 w 1983"/>
                <a:gd name="T53" fmla="*/ 1429 h 1751"/>
                <a:gd name="T54" fmla="*/ 1574 w 1983"/>
                <a:gd name="T55" fmla="*/ 1108 h 1751"/>
                <a:gd name="T56" fmla="*/ 1603 w 1983"/>
                <a:gd name="T57" fmla="*/ 1079 h 1751"/>
                <a:gd name="T58" fmla="*/ 1691 w 1983"/>
                <a:gd name="T59" fmla="*/ 933 h 1751"/>
                <a:gd name="T60" fmla="*/ 1720 w 1983"/>
                <a:gd name="T61" fmla="*/ 845 h 1751"/>
                <a:gd name="T62" fmla="*/ 1720 w 1983"/>
                <a:gd name="T63" fmla="*/ 845 h 1751"/>
                <a:gd name="T64" fmla="*/ 1720 w 1983"/>
                <a:gd name="T65" fmla="*/ 816 h 1751"/>
                <a:gd name="T66" fmla="*/ 1720 w 1983"/>
                <a:gd name="T67" fmla="*/ 816 h 1751"/>
                <a:gd name="T68" fmla="*/ 1720 w 1983"/>
                <a:gd name="T69" fmla="*/ 788 h 1751"/>
                <a:gd name="T70" fmla="*/ 1749 w 1983"/>
                <a:gd name="T71" fmla="*/ 758 h 1751"/>
                <a:gd name="T72" fmla="*/ 1778 w 1983"/>
                <a:gd name="T73" fmla="*/ 700 h 1751"/>
                <a:gd name="T74" fmla="*/ 1778 w 1983"/>
                <a:gd name="T75" fmla="*/ 671 h 1751"/>
                <a:gd name="T76" fmla="*/ 1778 w 1983"/>
                <a:gd name="T77" fmla="*/ 671 h 1751"/>
                <a:gd name="T78" fmla="*/ 1807 w 1983"/>
                <a:gd name="T79" fmla="*/ 671 h 1751"/>
                <a:gd name="T80" fmla="*/ 1836 w 1983"/>
                <a:gd name="T81" fmla="*/ 641 h 1751"/>
                <a:gd name="T82" fmla="*/ 1836 w 1983"/>
                <a:gd name="T83" fmla="*/ 612 h 1751"/>
                <a:gd name="T84" fmla="*/ 1836 w 1983"/>
                <a:gd name="T85" fmla="*/ 554 h 1751"/>
                <a:gd name="T86" fmla="*/ 1894 w 1983"/>
                <a:gd name="T87" fmla="*/ 466 h 1751"/>
                <a:gd name="T88" fmla="*/ 1924 w 1983"/>
                <a:gd name="T89" fmla="*/ 379 h 1751"/>
                <a:gd name="T90" fmla="*/ 1924 w 1983"/>
                <a:gd name="T91" fmla="*/ 379 h 1751"/>
                <a:gd name="T92" fmla="*/ 1953 w 1983"/>
                <a:gd name="T93" fmla="*/ 379 h 1751"/>
                <a:gd name="T94" fmla="*/ 1953 w 1983"/>
                <a:gd name="T95" fmla="*/ 321 h 1751"/>
                <a:gd name="T96" fmla="*/ 1953 w 1983"/>
                <a:gd name="T97" fmla="*/ 321 h 1751"/>
                <a:gd name="T98" fmla="*/ 1953 w 1983"/>
                <a:gd name="T99" fmla="*/ 291 h 1751"/>
                <a:gd name="T100" fmla="*/ 1982 w 1983"/>
                <a:gd name="T101" fmla="*/ 23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3" h="1751">
                  <a:moveTo>
                    <a:pt x="1982" y="233"/>
                  </a:moveTo>
                  <a:lnTo>
                    <a:pt x="1982" y="233"/>
                  </a:lnTo>
                  <a:cubicBezTo>
                    <a:pt x="1982" y="204"/>
                    <a:pt x="1982" y="204"/>
                    <a:pt x="1982" y="174"/>
                  </a:cubicBezTo>
                  <a:cubicBezTo>
                    <a:pt x="1953" y="174"/>
                    <a:pt x="1924" y="174"/>
                    <a:pt x="1865" y="174"/>
                  </a:cubicBezTo>
                  <a:cubicBezTo>
                    <a:pt x="1836" y="174"/>
                    <a:pt x="1836" y="174"/>
                    <a:pt x="1836" y="174"/>
                  </a:cubicBezTo>
                  <a:cubicBezTo>
                    <a:pt x="1807" y="174"/>
                    <a:pt x="1807" y="174"/>
                    <a:pt x="1807" y="174"/>
                  </a:cubicBezTo>
                  <a:cubicBezTo>
                    <a:pt x="1807" y="174"/>
                    <a:pt x="1778" y="145"/>
                    <a:pt x="1778" y="116"/>
                  </a:cubicBezTo>
                  <a:cubicBezTo>
                    <a:pt x="1778" y="88"/>
                    <a:pt x="1778" y="58"/>
                    <a:pt x="1778" y="58"/>
                  </a:cubicBezTo>
                  <a:cubicBezTo>
                    <a:pt x="1778" y="29"/>
                    <a:pt x="1778" y="29"/>
                    <a:pt x="1749" y="0"/>
                  </a:cubicBezTo>
                  <a:lnTo>
                    <a:pt x="1749" y="0"/>
                  </a:lnTo>
                  <a:cubicBezTo>
                    <a:pt x="1544" y="0"/>
                    <a:pt x="1341" y="0"/>
                    <a:pt x="1136" y="29"/>
                  </a:cubicBezTo>
                  <a:cubicBezTo>
                    <a:pt x="757" y="29"/>
                    <a:pt x="378" y="29"/>
                    <a:pt x="0" y="58"/>
                  </a:cubicBezTo>
                  <a:cubicBezTo>
                    <a:pt x="29" y="495"/>
                    <a:pt x="59" y="933"/>
                    <a:pt x="59" y="1458"/>
                  </a:cubicBezTo>
                  <a:cubicBezTo>
                    <a:pt x="87" y="1458"/>
                    <a:pt x="87" y="1458"/>
                    <a:pt x="116" y="1458"/>
                  </a:cubicBezTo>
                  <a:cubicBezTo>
                    <a:pt x="145" y="1487"/>
                    <a:pt x="145" y="1487"/>
                    <a:pt x="175" y="1487"/>
                  </a:cubicBezTo>
                  <a:cubicBezTo>
                    <a:pt x="204" y="1487"/>
                    <a:pt x="204" y="1487"/>
                    <a:pt x="204" y="1487"/>
                  </a:cubicBezTo>
                  <a:cubicBezTo>
                    <a:pt x="204" y="1750"/>
                    <a:pt x="204" y="1750"/>
                    <a:pt x="204" y="1750"/>
                  </a:cubicBezTo>
                  <a:cubicBezTo>
                    <a:pt x="261" y="1750"/>
                    <a:pt x="261" y="1750"/>
                    <a:pt x="261" y="1750"/>
                  </a:cubicBezTo>
                  <a:cubicBezTo>
                    <a:pt x="553" y="1750"/>
                    <a:pt x="757" y="1750"/>
                    <a:pt x="1020" y="1750"/>
                  </a:cubicBezTo>
                  <a:cubicBezTo>
                    <a:pt x="1136" y="1750"/>
                    <a:pt x="1282" y="1750"/>
                    <a:pt x="1457" y="1750"/>
                  </a:cubicBezTo>
                  <a:cubicBezTo>
                    <a:pt x="1457" y="1721"/>
                    <a:pt x="1457" y="1721"/>
                    <a:pt x="1457" y="1691"/>
                  </a:cubicBezTo>
                  <a:lnTo>
                    <a:pt x="1457" y="1691"/>
                  </a:lnTo>
                  <a:cubicBezTo>
                    <a:pt x="1486" y="1662"/>
                    <a:pt x="1486" y="1633"/>
                    <a:pt x="1515" y="1604"/>
                  </a:cubicBezTo>
                  <a:cubicBezTo>
                    <a:pt x="1486" y="1574"/>
                    <a:pt x="1486" y="1545"/>
                    <a:pt x="1486" y="1516"/>
                  </a:cubicBezTo>
                  <a:cubicBezTo>
                    <a:pt x="1486" y="1516"/>
                    <a:pt x="1515" y="1516"/>
                    <a:pt x="1515" y="1487"/>
                  </a:cubicBezTo>
                  <a:lnTo>
                    <a:pt x="1486" y="1487"/>
                  </a:lnTo>
                  <a:cubicBezTo>
                    <a:pt x="1486" y="1458"/>
                    <a:pt x="1486" y="1458"/>
                    <a:pt x="1457" y="1429"/>
                  </a:cubicBezTo>
                  <a:cubicBezTo>
                    <a:pt x="1428" y="1312"/>
                    <a:pt x="1515" y="1195"/>
                    <a:pt x="1574" y="1108"/>
                  </a:cubicBezTo>
                  <a:cubicBezTo>
                    <a:pt x="1574" y="1079"/>
                    <a:pt x="1603" y="1079"/>
                    <a:pt x="1603" y="1079"/>
                  </a:cubicBezTo>
                  <a:cubicBezTo>
                    <a:pt x="1632" y="1021"/>
                    <a:pt x="1661" y="962"/>
                    <a:pt x="1691" y="933"/>
                  </a:cubicBezTo>
                  <a:cubicBezTo>
                    <a:pt x="1691" y="904"/>
                    <a:pt x="1720" y="874"/>
                    <a:pt x="1720" y="845"/>
                  </a:cubicBezTo>
                  <a:lnTo>
                    <a:pt x="1720" y="845"/>
                  </a:lnTo>
                  <a:lnTo>
                    <a:pt x="1720" y="816"/>
                  </a:lnTo>
                  <a:lnTo>
                    <a:pt x="1720" y="816"/>
                  </a:lnTo>
                  <a:cubicBezTo>
                    <a:pt x="1720" y="788"/>
                    <a:pt x="1720" y="788"/>
                    <a:pt x="1720" y="788"/>
                  </a:cubicBezTo>
                  <a:cubicBezTo>
                    <a:pt x="1720" y="788"/>
                    <a:pt x="1749" y="788"/>
                    <a:pt x="1749" y="758"/>
                  </a:cubicBezTo>
                  <a:cubicBezTo>
                    <a:pt x="1778" y="729"/>
                    <a:pt x="1807" y="729"/>
                    <a:pt x="1778" y="700"/>
                  </a:cubicBezTo>
                  <a:cubicBezTo>
                    <a:pt x="1778" y="671"/>
                    <a:pt x="1778" y="671"/>
                    <a:pt x="1778" y="671"/>
                  </a:cubicBezTo>
                  <a:lnTo>
                    <a:pt x="1778" y="671"/>
                  </a:lnTo>
                  <a:cubicBezTo>
                    <a:pt x="1807" y="671"/>
                    <a:pt x="1807" y="671"/>
                    <a:pt x="1807" y="671"/>
                  </a:cubicBezTo>
                  <a:cubicBezTo>
                    <a:pt x="1807" y="671"/>
                    <a:pt x="1836" y="671"/>
                    <a:pt x="1836" y="641"/>
                  </a:cubicBezTo>
                  <a:lnTo>
                    <a:pt x="1836" y="612"/>
                  </a:lnTo>
                  <a:cubicBezTo>
                    <a:pt x="1836" y="583"/>
                    <a:pt x="1836" y="583"/>
                    <a:pt x="1836" y="554"/>
                  </a:cubicBezTo>
                  <a:cubicBezTo>
                    <a:pt x="1836" y="524"/>
                    <a:pt x="1865" y="495"/>
                    <a:pt x="1894" y="466"/>
                  </a:cubicBezTo>
                  <a:cubicBezTo>
                    <a:pt x="1924" y="438"/>
                    <a:pt x="1953" y="438"/>
                    <a:pt x="1924" y="379"/>
                  </a:cubicBezTo>
                  <a:lnTo>
                    <a:pt x="1924" y="379"/>
                  </a:lnTo>
                  <a:cubicBezTo>
                    <a:pt x="1953" y="379"/>
                    <a:pt x="1953" y="379"/>
                    <a:pt x="1953" y="379"/>
                  </a:cubicBezTo>
                  <a:cubicBezTo>
                    <a:pt x="1953" y="350"/>
                    <a:pt x="1953" y="350"/>
                    <a:pt x="1953" y="321"/>
                  </a:cubicBezTo>
                  <a:lnTo>
                    <a:pt x="1953" y="321"/>
                  </a:lnTo>
                  <a:cubicBezTo>
                    <a:pt x="1953" y="291"/>
                    <a:pt x="1953" y="291"/>
                    <a:pt x="1953" y="291"/>
                  </a:cubicBezTo>
                  <a:cubicBezTo>
                    <a:pt x="1982" y="291"/>
                    <a:pt x="1982" y="291"/>
                    <a:pt x="1982" y="2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4" name="Freeform 65"/>
            <p:cNvSpPr>
              <a:spLocks noChangeArrowheads="1"/>
            </p:cNvSpPr>
            <p:nvPr/>
          </p:nvSpPr>
          <p:spPr bwMode="auto">
            <a:xfrm>
              <a:off x="1963738" y="2667000"/>
              <a:ext cx="850900" cy="1374775"/>
            </a:xfrm>
            <a:custGeom>
              <a:avLst/>
              <a:gdLst>
                <a:gd name="T0" fmla="*/ 233 w 2363"/>
                <a:gd name="T1" fmla="*/ 2566 h 3820"/>
                <a:gd name="T2" fmla="*/ 0 w 2363"/>
                <a:gd name="T3" fmla="*/ 3352 h 3820"/>
                <a:gd name="T4" fmla="*/ 2217 w 2363"/>
                <a:gd name="T5" fmla="*/ 3352 h 3820"/>
                <a:gd name="T6" fmla="*/ 2274 w 2363"/>
                <a:gd name="T7" fmla="*/ 2653 h 3820"/>
                <a:gd name="T8" fmla="*/ 2245 w 2363"/>
                <a:gd name="T9" fmla="*/ 2624 h 3820"/>
                <a:gd name="T10" fmla="*/ 2217 w 2363"/>
                <a:gd name="T11" fmla="*/ 2566 h 3820"/>
                <a:gd name="T12" fmla="*/ 1924 w 2363"/>
                <a:gd name="T13" fmla="*/ 2536 h 3820"/>
                <a:gd name="T14" fmla="*/ 1604 w 2363"/>
                <a:gd name="T15" fmla="*/ 2362 h 3820"/>
                <a:gd name="T16" fmla="*/ 1574 w 2363"/>
                <a:gd name="T17" fmla="*/ 2245 h 3820"/>
                <a:gd name="T18" fmla="*/ 1488 w 2363"/>
                <a:gd name="T19" fmla="*/ 2157 h 3820"/>
                <a:gd name="T20" fmla="*/ 1458 w 2363"/>
                <a:gd name="T21" fmla="*/ 1924 h 3820"/>
                <a:gd name="T22" fmla="*/ 1429 w 2363"/>
                <a:gd name="T23" fmla="*/ 1836 h 3820"/>
                <a:gd name="T24" fmla="*/ 1429 w 2363"/>
                <a:gd name="T25" fmla="*/ 1778 h 3820"/>
                <a:gd name="T26" fmla="*/ 1312 w 2363"/>
                <a:gd name="T27" fmla="*/ 1836 h 3820"/>
                <a:gd name="T28" fmla="*/ 1312 w 2363"/>
                <a:gd name="T29" fmla="*/ 1836 h 3820"/>
                <a:gd name="T30" fmla="*/ 1312 w 2363"/>
                <a:gd name="T31" fmla="*/ 1691 h 3820"/>
                <a:gd name="T32" fmla="*/ 1312 w 2363"/>
                <a:gd name="T33" fmla="*/ 1574 h 3820"/>
                <a:gd name="T34" fmla="*/ 1400 w 2363"/>
                <a:gd name="T35" fmla="*/ 1457 h 3820"/>
                <a:gd name="T36" fmla="*/ 1429 w 2363"/>
                <a:gd name="T37" fmla="*/ 1370 h 3820"/>
                <a:gd name="T38" fmla="*/ 1371 w 2363"/>
                <a:gd name="T39" fmla="*/ 1253 h 3820"/>
                <a:gd name="T40" fmla="*/ 1400 w 2363"/>
                <a:gd name="T41" fmla="*/ 1166 h 3820"/>
                <a:gd name="T42" fmla="*/ 1312 w 2363"/>
                <a:gd name="T43" fmla="*/ 962 h 3820"/>
                <a:gd name="T44" fmla="*/ 1312 w 2363"/>
                <a:gd name="T45" fmla="*/ 903 h 3820"/>
                <a:gd name="T46" fmla="*/ 1312 w 2363"/>
                <a:gd name="T47" fmla="*/ 845 h 3820"/>
                <a:gd name="T48" fmla="*/ 1224 w 2363"/>
                <a:gd name="T49" fmla="*/ 757 h 3820"/>
                <a:gd name="T50" fmla="*/ 1138 w 2363"/>
                <a:gd name="T51" fmla="*/ 612 h 3820"/>
                <a:gd name="T52" fmla="*/ 1050 w 2363"/>
                <a:gd name="T53" fmla="*/ 466 h 3820"/>
                <a:gd name="T54" fmla="*/ 1079 w 2363"/>
                <a:gd name="T55" fmla="*/ 350 h 3820"/>
                <a:gd name="T56" fmla="*/ 1167 w 2363"/>
                <a:gd name="T57" fmla="*/ 57 h 3820"/>
                <a:gd name="T58" fmla="*/ 933 w 2363"/>
                <a:gd name="T59" fmla="*/ 0 h 3820"/>
                <a:gd name="T60" fmla="*/ 467 w 2363"/>
                <a:gd name="T61" fmla="*/ 1428 h 3820"/>
                <a:gd name="T62" fmla="*/ 525 w 2363"/>
                <a:gd name="T63" fmla="*/ 1545 h 3820"/>
                <a:gd name="T64" fmla="*/ 525 w 2363"/>
                <a:gd name="T65" fmla="*/ 1574 h 3820"/>
                <a:gd name="T66" fmla="*/ 641 w 2363"/>
                <a:gd name="T67" fmla="*/ 1720 h 3820"/>
                <a:gd name="T68" fmla="*/ 496 w 2363"/>
                <a:gd name="T69" fmla="*/ 1836 h 3820"/>
                <a:gd name="T70" fmla="*/ 438 w 2363"/>
                <a:gd name="T71" fmla="*/ 1924 h 3820"/>
                <a:gd name="T72" fmla="*/ 379 w 2363"/>
                <a:gd name="T73" fmla="*/ 2041 h 3820"/>
                <a:gd name="T74" fmla="*/ 321 w 2363"/>
                <a:gd name="T75" fmla="*/ 2216 h 3820"/>
                <a:gd name="T76" fmla="*/ 262 w 2363"/>
                <a:gd name="T77" fmla="*/ 2362 h 3820"/>
                <a:gd name="T78" fmla="*/ 233 w 2363"/>
                <a:gd name="T79" fmla="*/ 2507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3" h="3820">
                  <a:moveTo>
                    <a:pt x="233" y="2566"/>
                  </a:moveTo>
                  <a:lnTo>
                    <a:pt x="233" y="2566"/>
                  </a:lnTo>
                  <a:cubicBezTo>
                    <a:pt x="204" y="2653"/>
                    <a:pt x="175" y="2770"/>
                    <a:pt x="146" y="2857"/>
                  </a:cubicBezTo>
                  <a:cubicBezTo>
                    <a:pt x="88" y="3033"/>
                    <a:pt x="29" y="3206"/>
                    <a:pt x="0" y="3352"/>
                  </a:cubicBezTo>
                  <a:cubicBezTo>
                    <a:pt x="729" y="3527"/>
                    <a:pt x="1400" y="3702"/>
                    <a:pt x="2129" y="3819"/>
                  </a:cubicBezTo>
                  <a:cubicBezTo>
                    <a:pt x="2158" y="3644"/>
                    <a:pt x="2188" y="3498"/>
                    <a:pt x="2217" y="3352"/>
                  </a:cubicBezTo>
                  <a:cubicBezTo>
                    <a:pt x="2274" y="3120"/>
                    <a:pt x="2304" y="2886"/>
                    <a:pt x="2362" y="2653"/>
                  </a:cubicBezTo>
                  <a:cubicBezTo>
                    <a:pt x="2333" y="2653"/>
                    <a:pt x="2304" y="2653"/>
                    <a:pt x="2274" y="2653"/>
                  </a:cubicBezTo>
                  <a:cubicBezTo>
                    <a:pt x="2245" y="2653"/>
                    <a:pt x="2245" y="2653"/>
                    <a:pt x="2245" y="2653"/>
                  </a:cubicBezTo>
                  <a:cubicBezTo>
                    <a:pt x="2245" y="2624"/>
                    <a:pt x="2245" y="2624"/>
                    <a:pt x="2245" y="2624"/>
                  </a:cubicBezTo>
                  <a:cubicBezTo>
                    <a:pt x="2245" y="2624"/>
                    <a:pt x="2245" y="2624"/>
                    <a:pt x="2245" y="2595"/>
                  </a:cubicBezTo>
                  <a:cubicBezTo>
                    <a:pt x="2245" y="2595"/>
                    <a:pt x="2217" y="2595"/>
                    <a:pt x="2217" y="2566"/>
                  </a:cubicBezTo>
                  <a:cubicBezTo>
                    <a:pt x="2100" y="2595"/>
                    <a:pt x="2012" y="2566"/>
                    <a:pt x="1954" y="2536"/>
                  </a:cubicBezTo>
                  <a:cubicBezTo>
                    <a:pt x="1954" y="2536"/>
                    <a:pt x="1954" y="2536"/>
                    <a:pt x="1924" y="2536"/>
                  </a:cubicBezTo>
                  <a:cubicBezTo>
                    <a:pt x="1895" y="2536"/>
                    <a:pt x="1838" y="2566"/>
                    <a:pt x="1808" y="2536"/>
                  </a:cubicBezTo>
                  <a:cubicBezTo>
                    <a:pt x="1720" y="2536"/>
                    <a:pt x="1604" y="2420"/>
                    <a:pt x="1604" y="2362"/>
                  </a:cubicBezTo>
                  <a:cubicBezTo>
                    <a:pt x="1574" y="2362"/>
                    <a:pt x="1574" y="2333"/>
                    <a:pt x="1574" y="2303"/>
                  </a:cubicBezTo>
                  <a:cubicBezTo>
                    <a:pt x="1574" y="2274"/>
                    <a:pt x="1574" y="2274"/>
                    <a:pt x="1574" y="2245"/>
                  </a:cubicBezTo>
                  <a:cubicBezTo>
                    <a:pt x="1546" y="2245"/>
                    <a:pt x="1546" y="2216"/>
                    <a:pt x="1517" y="2216"/>
                  </a:cubicBezTo>
                  <a:cubicBezTo>
                    <a:pt x="1517" y="2186"/>
                    <a:pt x="1488" y="2186"/>
                    <a:pt x="1488" y="2157"/>
                  </a:cubicBezTo>
                  <a:cubicBezTo>
                    <a:pt x="1458" y="2128"/>
                    <a:pt x="1458" y="2070"/>
                    <a:pt x="1458" y="2041"/>
                  </a:cubicBezTo>
                  <a:cubicBezTo>
                    <a:pt x="1458" y="1983"/>
                    <a:pt x="1458" y="1953"/>
                    <a:pt x="1458" y="1924"/>
                  </a:cubicBezTo>
                  <a:cubicBezTo>
                    <a:pt x="1429" y="1924"/>
                    <a:pt x="1429" y="1895"/>
                    <a:pt x="1429" y="1895"/>
                  </a:cubicBezTo>
                  <a:cubicBezTo>
                    <a:pt x="1429" y="1866"/>
                    <a:pt x="1429" y="1866"/>
                    <a:pt x="1429" y="1836"/>
                  </a:cubicBezTo>
                  <a:lnTo>
                    <a:pt x="1429" y="1807"/>
                  </a:lnTo>
                  <a:cubicBezTo>
                    <a:pt x="1429" y="1778"/>
                    <a:pt x="1429" y="1778"/>
                    <a:pt x="1429" y="1778"/>
                  </a:cubicBezTo>
                  <a:cubicBezTo>
                    <a:pt x="1429" y="1778"/>
                    <a:pt x="1429" y="1778"/>
                    <a:pt x="1400" y="1778"/>
                  </a:cubicBezTo>
                  <a:cubicBezTo>
                    <a:pt x="1400" y="1807"/>
                    <a:pt x="1371" y="1836"/>
                    <a:pt x="1312" y="1836"/>
                  </a:cubicBezTo>
                  <a:lnTo>
                    <a:pt x="1312" y="1836"/>
                  </a:lnTo>
                  <a:lnTo>
                    <a:pt x="1312" y="1836"/>
                  </a:lnTo>
                  <a:cubicBezTo>
                    <a:pt x="1283" y="1807"/>
                    <a:pt x="1283" y="1749"/>
                    <a:pt x="1312" y="1720"/>
                  </a:cubicBezTo>
                  <a:cubicBezTo>
                    <a:pt x="1312" y="1720"/>
                    <a:pt x="1312" y="1720"/>
                    <a:pt x="1312" y="1691"/>
                  </a:cubicBezTo>
                  <a:cubicBezTo>
                    <a:pt x="1312" y="1662"/>
                    <a:pt x="1312" y="1662"/>
                    <a:pt x="1312" y="1633"/>
                  </a:cubicBezTo>
                  <a:cubicBezTo>
                    <a:pt x="1312" y="1603"/>
                    <a:pt x="1312" y="1603"/>
                    <a:pt x="1312" y="1574"/>
                  </a:cubicBezTo>
                  <a:cubicBezTo>
                    <a:pt x="1312" y="1516"/>
                    <a:pt x="1371" y="1486"/>
                    <a:pt x="1400" y="1457"/>
                  </a:cubicBezTo>
                  <a:lnTo>
                    <a:pt x="1400" y="1457"/>
                  </a:lnTo>
                  <a:cubicBezTo>
                    <a:pt x="1429" y="1457"/>
                    <a:pt x="1429" y="1428"/>
                    <a:pt x="1429" y="1428"/>
                  </a:cubicBezTo>
                  <a:cubicBezTo>
                    <a:pt x="1429" y="1399"/>
                    <a:pt x="1429" y="1399"/>
                    <a:pt x="1429" y="1370"/>
                  </a:cubicBezTo>
                  <a:cubicBezTo>
                    <a:pt x="1429" y="1341"/>
                    <a:pt x="1429" y="1341"/>
                    <a:pt x="1400" y="1312"/>
                  </a:cubicBezTo>
                  <a:cubicBezTo>
                    <a:pt x="1400" y="1283"/>
                    <a:pt x="1371" y="1283"/>
                    <a:pt x="1371" y="1253"/>
                  </a:cubicBezTo>
                  <a:cubicBezTo>
                    <a:pt x="1371" y="1224"/>
                    <a:pt x="1371" y="1195"/>
                    <a:pt x="1400" y="1166"/>
                  </a:cubicBezTo>
                  <a:lnTo>
                    <a:pt x="1400" y="1166"/>
                  </a:lnTo>
                  <a:cubicBezTo>
                    <a:pt x="1400" y="1136"/>
                    <a:pt x="1400" y="1136"/>
                    <a:pt x="1400" y="1136"/>
                  </a:cubicBezTo>
                  <a:cubicBezTo>
                    <a:pt x="1341" y="1107"/>
                    <a:pt x="1312" y="1049"/>
                    <a:pt x="1312" y="962"/>
                  </a:cubicBezTo>
                  <a:cubicBezTo>
                    <a:pt x="1312" y="962"/>
                    <a:pt x="1312" y="962"/>
                    <a:pt x="1312" y="933"/>
                  </a:cubicBezTo>
                  <a:cubicBezTo>
                    <a:pt x="1312" y="933"/>
                    <a:pt x="1312" y="933"/>
                    <a:pt x="1312" y="903"/>
                  </a:cubicBezTo>
                  <a:cubicBezTo>
                    <a:pt x="1312" y="903"/>
                    <a:pt x="1312" y="903"/>
                    <a:pt x="1312" y="874"/>
                  </a:cubicBezTo>
                  <a:cubicBezTo>
                    <a:pt x="1312" y="874"/>
                    <a:pt x="1312" y="874"/>
                    <a:pt x="1312" y="845"/>
                  </a:cubicBezTo>
                  <a:cubicBezTo>
                    <a:pt x="1283" y="845"/>
                    <a:pt x="1254" y="845"/>
                    <a:pt x="1254" y="816"/>
                  </a:cubicBezTo>
                  <a:cubicBezTo>
                    <a:pt x="1224" y="816"/>
                    <a:pt x="1224" y="786"/>
                    <a:pt x="1224" y="757"/>
                  </a:cubicBezTo>
                  <a:cubicBezTo>
                    <a:pt x="1196" y="728"/>
                    <a:pt x="1196" y="700"/>
                    <a:pt x="1167" y="641"/>
                  </a:cubicBezTo>
                  <a:cubicBezTo>
                    <a:pt x="1167" y="641"/>
                    <a:pt x="1138" y="641"/>
                    <a:pt x="1138" y="612"/>
                  </a:cubicBezTo>
                  <a:lnTo>
                    <a:pt x="1138" y="583"/>
                  </a:lnTo>
                  <a:cubicBezTo>
                    <a:pt x="1108" y="553"/>
                    <a:pt x="1050" y="495"/>
                    <a:pt x="1050" y="466"/>
                  </a:cubicBezTo>
                  <a:cubicBezTo>
                    <a:pt x="1050" y="436"/>
                    <a:pt x="1079" y="407"/>
                    <a:pt x="1079" y="378"/>
                  </a:cubicBezTo>
                  <a:lnTo>
                    <a:pt x="1079" y="350"/>
                  </a:lnTo>
                  <a:cubicBezTo>
                    <a:pt x="1108" y="320"/>
                    <a:pt x="1108" y="291"/>
                    <a:pt x="1108" y="233"/>
                  </a:cubicBezTo>
                  <a:cubicBezTo>
                    <a:pt x="1138" y="174"/>
                    <a:pt x="1138" y="116"/>
                    <a:pt x="1167" y="57"/>
                  </a:cubicBezTo>
                  <a:cubicBezTo>
                    <a:pt x="1138" y="57"/>
                    <a:pt x="1079" y="28"/>
                    <a:pt x="1050" y="28"/>
                  </a:cubicBezTo>
                  <a:cubicBezTo>
                    <a:pt x="991" y="28"/>
                    <a:pt x="962" y="0"/>
                    <a:pt x="933" y="0"/>
                  </a:cubicBezTo>
                  <a:cubicBezTo>
                    <a:pt x="817" y="320"/>
                    <a:pt x="700" y="670"/>
                    <a:pt x="612" y="991"/>
                  </a:cubicBezTo>
                  <a:cubicBezTo>
                    <a:pt x="554" y="1136"/>
                    <a:pt x="525" y="1283"/>
                    <a:pt x="467" y="1428"/>
                  </a:cubicBezTo>
                  <a:cubicBezTo>
                    <a:pt x="467" y="1457"/>
                    <a:pt x="496" y="1457"/>
                    <a:pt x="496" y="1486"/>
                  </a:cubicBezTo>
                  <a:cubicBezTo>
                    <a:pt x="525" y="1516"/>
                    <a:pt x="525" y="1516"/>
                    <a:pt x="525" y="1545"/>
                  </a:cubicBezTo>
                  <a:cubicBezTo>
                    <a:pt x="525" y="1545"/>
                    <a:pt x="525" y="1545"/>
                    <a:pt x="525" y="1574"/>
                  </a:cubicBezTo>
                  <a:lnTo>
                    <a:pt x="525" y="1574"/>
                  </a:lnTo>
                  <a:cubicBezTo>
                    <a:pt x="554" y="1603"/>
                    <a:pt x="554" y="1603"/>
                    <a:pt x="583" y="1633"/>
                  </a:cubicBezTo>
                  <a:cubicBezTo>
                    <a:pt x="612" y="1662"/>
                    <a:pt x="641" y="1691"/>
                    <a:pt x="641" y="1720"/>
                  </a:cubicBezTo>
                  <a:cubicBezTo>
                    <a:pt x="641" y="1749"/>
                    <a:pt x="612" y="1778"/>
                    <a:pt x="554" y="1807"/>
                  </a:cubicBezTo>
                  <a:cubicBezTo>
                    <a:pt x="525" y="1836"/>
                    <a:pt x="496" y="1836"/>
                    <a:pt x="496" y="1836"/>
                  </a:cubicBezTo>
                  <a:cubicBezTo>
                    <a:pt x="467" y="1866"/>
                    <a:pt x="467" y="1866"/>
                    <a:pt x="438" y="1866"/>
                  </a:cubicBezTo>
                  <a:cubicBezTo>
                    <a:pt x="438" y="1895"/>
                    <a:pt x="438" y="1895"/>
                    <a:pt x="438" y="1924"/>
                  </a:cubicBezTo>
                  <a:cubicBezTo>
                    <a:pt x="408" y="1953"/>
                    <a:pt x="408" y="1983"/>
                    <a:pt x="408" y="2012"/>
                  </a:cubicBezTo>
                  <a:cubicBezTo>
                    <a:pt x="379" y="2012"/>
                    <a:pt x="379" y="2041"/>
                    <a:pt x="379" y="2041"/>
                  </a:cubicBezTo>
                  <a:cubicBezTo>
                    <a:pt x="350" y="2099"/>
                    <a:pt x="350" y="2128"/>
                    <a:pt x="321" y="2186"/>
                  </a:cubicBezTo>
                  <a:cubicBezTo>
                    <a:pt x="321" y="2216"/>
                    <a:pt x="321" y="2216"/>
                    <a:pt x="321" y="2216"/>
                  </a:cubicBezTo>
                  <a:lnTo>
                    <a:pt x="321" y="2216"/>
                  </a:lnTo>
                  <a:cubicBezTo>
                    <a:pt x="291" y="2245"/>
                    <a:pt x="262" y="2303"/>
                    <a:pt x="262" y="2362"/>
                  </a:cubicBezTo>
                  <a:cubicBezTo>
                    <a:pt x="262" y="2362"/>
                    <a:pt x="233" y="2362"/>
                    <a:pt x="233" y="2391"/>
                  </a:cubicBezTo>
                  <a:cubicBezTo>
                    <a:pt x="262" y="2420"/>
                    <a:pt x="262" y="2478"/>
                    <a:pt x="233" y="2507"/>
                  </a:cubicBezTo>
                  <a:cubicBezTo>
                    <a:pt x="233" y="2536"/>
                    <a:pt x="233" y="2536"/>
                    <a:pt x="233" y="25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5" name="Freeform 66"/>
            <p:cNvSpPr>
              <a:spLocks noChangeArrowheads="1"/>
            </p:cNvSpPr>
            <p:nvPr/>
          </p:nvSpPr>
          <p:spPr bwMode="auto">
            <a:xfrm>
              <a:off x="1385888" y="3779838"/>
              <a:ext cx="923925" cy="1395412"/>
            </a:xfrm>
            <a:custGeom>
              <a:avLst/>
              <a:gdLst>
                <a:gd name="T0" fmla="*/ 1808 w 2567"/>
                <a:gd name="T1" fmla="*/ 3265 h 3878"/>
                <a:gd name="T2" fmla="*/ 1808 w 2567"/>
                <a:gd name="T3" fmla="*/ 3265 h 3878"/>
                <a:gd name="T4" fmla="*/ 1895 w 2567"/>
                <a:gd name="T5" fmla="*/ 3294 h 3878"/>
                <a:gd name="T6" fmla="*/ 1895 w 2567"/>
                <a:gd name="T7" fmla="*/ 3294 h 3878"/>
                <a:gd name="T8" fmla="*/ 1895 w 2567"/>
                <a:gd name="T9" fmla="*/ 3294 h 3878"/>
                <a:gd name="T10" fmla="*/ 1954 w 2567"/>
                <a:gd name="T11" fmla="*/ 3382 h 3878"/>
                <a:gd name="T12" fmla="*/ 2566 w 2567"/>
                <a:gd name="T13" fmla="*/ 553 h 3878"/>
                <a:gd name="T14" fmla="*/ 962 w 2567"/>
                <a:gd name="T15" fmla="*/ 144 h 3878"/>
                <a:gd name="T16" fmla="*/ 409 w 2567"/>
                <a:gd name="T17" fmla="*/ 0 h 3878"/>
                <a:gd name="T18" fmla="*/ 29 w 2567"/>
                <a:gd name="T19" fmla="*/ 1224 h 3878"/>
                <a:gd name="T20" fmla="*/ 59 w 2567"/>
                <a:gd name="T21" fmla="*/ 1224 h 3878"/>
                <a:gd name="T22" fmla="*/ 87 w 2567"/>
                <a:gd name="T23" fmla="*/ 1253 h 3878"/>
                <a:gd name="T24" fmla="*/ 87 w 2567"/>
                <a:gd name="T25" fmla="*/ 1253 h 3878"/>
                <a:gd name="T26" fmla="*/ 87 w 2567"/>
                <a:gd name="T27" fmla="*/ 1253 h 3878"/>
                <a:gd name="T28" fmla="*/ 0 w 2567"/>
                <a:gd name="T29" fmla="*/ 1457 h 3878"/>
                <a:gd name="T30" fmla="*/ 787 w 2567"/>
                <a:gd name="T31" fmla="*/ 2682 h 3878"/>
                <a:gd name="T32" fmla="*/ 933 w 2567"/>
                <a:gd name="T33" fmla="*/ 2915 h 3878"/>
                <a:gd name="T34" fmla="*/ 1195 w 2567"/>
                <a:gd name="T35" fmla="*/ 3294 h 3878"/>
                <a:gd name="T36" fmla="*/ 1342 w 2567"/>
                <a:gd name="T37" fmla="*/ 3527 h 3878"/>
                <a:gd name="T38" fmla="*/ 1604 w 2567"/>
                <a:gd name="T39" fmla="*/ 3877 h 3878"/>
                <a:gd name="T40" fmla="*/ 1604 w 2567"/>
                <a:gd name="T41" fmla="*/ 3732 h 3878"/>
                <a:gd name="T42" fmla="*/ 1575 w 2567"/>
                <a:gd name="T43" fmla="*/ 3615 h 3878"/>
                <a:gd name="T44" fmla="*/ 1604 w 2567"/>
                <a:gd name="T45" fmla="*/ 3527 h 3878"/>
                <a:gd name="T46" fmla="*/ 1633 w 2567"/>
                <a:gd name="T47" fmla="*/ 3470 h 3878"/>
                <a:gd name="T48" fmla="*/ 1633 w 2567"/>
                <a:gd name="T49" fmla="*/ 3441 h 3878"/>
                <a:gd name="T50" fmla="*/ 1633 w 2567"/>
                <a:gd name="T51" fmla="*/ 3382 h 3878"/>
                <a:gd name="T52" fmla="*/ 1808 w 2567"/>
                <a:gd name="T53" fmla="*/ 3265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7" h="3878">
                  <a:moveTo>
                    <a:pt x="1808" y="3265"/>
                  </a:moveTo>
                  <a:lnTo>
                    <a:pt x="1808" y="3265"/>
                  </a:lnTo>
                  <a:cubicBezTo>
                    <a:pt x="1837" y="3265"/>
                    <a:pt x="1866" y="3265"/>
                    <a:pt x="1895" y="3294"/>
                  </a:cubicBezTo>
                  <a:lnTo>
                    <a:pt x="1895" y="3294"/>
                  </a:lnTo>
                  <a:lnTo>
                    <a:pt x="1895" y="3294"/>
                  </a:lnTo>
                  <a:cubicBezTo>
                    <a:pt x="1925" y="3323"/>
                    <a:pt x="1925" y="3353"/>
                    <a:pt x="1954" y="3382"/>
                  </a:cubicBezTo>
                  <a:cubicBezTo>
                    <a:pt x="2187" y="2274"/>
                    <a:pt x="2392" y="1370"/>
                    <a:pt x="2566" y="553"/>
                  </a:cubicBezTo>
                  <a:cubicBezTo>
                    <a:pt x="2042" y="436"/>
                    <a:pt x="1487" y="291"/>
                    <a:pt x="962" y="144"/>
                  </a:cubicBezTo>
                  <a:cubicBezTo>
                    <a:pt x="787" y="86"/>
                    <a:pt x="583" y="57"/>
                    <a:pt x="409" y="0"/>
                  </a:cubicBezTo>
                  <a:cubicBezTo>
                    <a:pt x="292" y="407"/>
                    <a:pt x="175" y="786"/>
                    <a:pt x="29" y="1224"/>
                  </a:cubicBezTo>
                  <a:lnTo>
                    <a:pt x="59" y="1224"/>
                  </a:lnTo>
                  <a:cubicBezTo>
                    <a:pt x="59" y="1224"/>
                    <a:pt x="87" y="1224"/>
                    <a:pt x="87" y="1253"/>
                  </a:cubicBezTo>
                  <a:lnTo>
                    <a:pt x="87" y="1253"/>
                  </a:lnTo>
                  <a:lnTo>
                    <a:pt x="87" y="1253"/>
                  </a:lnTo>
                  <a:cubicBezTo>
                    <a:pt x="29" y="1311"/>
                    <a:pt x="0" y="1399"/>
                    <a:pt x="0" y="1457"/>
                  </a:cubicBezTo>
                  <a:cubicBezTo>
                    <a:pt x="292" y="1894"/>
                    <a:pt x="554" y="2303"/>
                    <a:pt x="787" y="2682"/>
                  </a:cubicBezTo>
                  <a:cubicBezTo>
                    <a:pt x="845" y="2741"/>
                    <a:pt x="904" y="2827"/>
                    <a:pt x="933" y="2915"/>
                  </a:cubicBezTo>
                  <a:cubicBezTo>
                    <a:pt x="1021" y="3032"/>
                    <a:pt x="1108" y="3177"/>
                    <a:pt x="1195" y="3294"/>
                  </a:cubicBezTo>
                  <a:cubicBezTo>
                    <a:pt x="1254" y="3382"/>
                    <a:pt x="1312" y="3441"/>
                    <a:pt x="1342" y="3527"/>
                  </a:cubicBezTo>
                  <a:cubicBezTo>
                    <a:pt x="1429" y="3644"/>
                    <a:pt x="1516" y="3761"/>
                    <a:pt x="1604" y="3877"/>
                  </a:cubicBezTo>
                  <a:cubicBezTo>
                    <a:pt x="1633" y="3848"/>
                    <a:pt x="1604" y="3791"/>
                    <a:pt x="1604" y="3732"/>
                  </a:cubicBezTo>
                  <a:cubicBezTo>
                    <a:pt x="1575" y="3703"/>
                    <a:pt x="1575" y="3674"/>
                    <a:pt x="1575" y="3615"/>
                  </a:cubicBezTo>
                  <a:cubicBezTo>
                    <a:pt x="1575" y="3586"/>
                    <a:pt x="1604" y="3557"/>
                    <a:pt x="1604" y="3527"/>
                  </a:cubicBezTo>
                  <a:cubicBezTo>
                    <a:pt x="1633" y="3527"/>
                    <a:pt x="1633" y="3498"/>
                    <a:pt x="1633" y="3470"/>
                  </a:cubicBezTo>
                  <a:lnTo>
                    <a:pt x="1633" y="3441"/>
                  </a:lnTo>
                  <a:cubicBezTo>
                    <a:pt x="1633" y="3411"/>
                    <a:pt x="1633" y="3411"/>
                    <a:pt x="1633" y="3382"/>
                  </a:cubicBezTo>
                  <a:cubicBezTo>
                    <a:pt x="1662" y="3294"/>
                    <a:pt x="1721" y="3265"/>
                    <a:pt x="1808" y="32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6" name="Freeform 67"/>
            <p:cNvSpPr>
              <a:spLocks noChangeArrowheads="1"/>
            </p:cNvSpPr>
            <p:nvPr/>
          </p:nvSpPr>
          <p:spPr bwMode="auto">
            <a:xfrm>
              <a:off x="5700713" y="4703763"/>
              <a:ext cx="1028700" cy="514350"/>
            </a:xfrm>
            <a:custGeom>
              <a:avLst/>
              <a:gdLst>
                <a:gd name="T0" fmla="*/ 495 w 2858"/>
                <a:gd name="T1" fmla="*/ 1342 h 1430"/>
                <a:gd name="T2" fmla="*/ 2128 w 2858"/>
                <a:gd name="T3" fmla="*/ 1226 h 1430"/>
                <a:gd name="T4" fmla="*/ 2333 w 2858"/>
                <a:gd name="T5" fmla="*/ 1196 h 1430"/>
                <a:gd name="T6" fmla="*/ 2391 w 2858"/>
                <a:gd name="T7" fmla="*/ 1109 h 1430"/>
                <a:gd name="T8" fmla="*/ 2537 w 2858"/>
                <a:gd name="T9" fmla="*/ 992 h 1430"/>
                <a:gd name="T10" fmla="*/ 2566 w 2858"/>
                <a:gd name="T11" fmla="*/ 933 h 1430"/>
                <a:gd name="T12" fmla="*/ 2741 w 2858"/>
                <a:gd name="T13" fmla="*/ 758 h 1430"/>
                <a:gd name="T14" fmla="*/ 2828 w 2858"/>
                <a:gd name="T15" fmla="*/ 671 h 1430"/>
                <a:gd name="T16" fmla="*/ 2857 w 2858"/>
                <a:gd name="T17" fmla="*/ 555 h 1430"/>
                <a:gd name="T18" fmla="*/ 2799 w 2858"/>
                <a:gd name="T19" fmla="*/ 496 h 1430"/>
                <a:gd name="T20" fmla="*/ 2771 w 2858"/>
                <a:gd name="T21" fmla="*/ 467 h 1430"/>
                <a:gd name="T22" fmla="*/ 2741 w 2858"/>
                <a:gd name="T23" fmla="*/ 262 h 1430"/>
                <a:gd name="T24" fmla="*/ 2507 w 2858"/>
                <a:gd name="T25" fmla="*/ 117 h 1430"/>
                <a:gd name="T26" fmla="*/ 2421 w 2858"/>
                <a:gd name="T27" fmla="*/ 176 h 1430"/>
                <a:gd name="T28" fmla="*/ 2391 w 2858"/>
                <a:gd name="T29" fmla="*/ 146 h 1430"/>
                <a:gd name="T30" fmla="*/ 2304 w 2858"/>
                <a:gd name="T31" fmla="*/ 146 h 1430"/>
                <a:gd name="T32" fmla="*/ 2187 w 2858"/>
                <a:gd name="T33" fmla="*/ 117 h 1430"/>
                <a:gd name="T34" fmla="*/ 2041 w 2858"/>
                <a:gd name="T35" fmla="*/ 88 h 1430"/>
                <a:gd name="T36" fmla="*/ 1866 w 2858"/>
                <a:gd name="T37" fmla="*/ 29 h 1430"/>
                <a:gd name="T38" fmla="*/ 1778 w 2858"/>
                <a:gd name="T39" fmla="*/ 29 h 1430"/>
                <a:gd name="T40" fmla="*/ 1691 w 2858"/>
                <a:gd name="T41" fmla="*/ 205 h 1430"/>
                <a:gd name="T42" fmla="*/ 1487 w 2858"/>
                <a:gd name="T43" fmla="*/ 496 h 1430"/>
                <a:gd name="T44" fmla="*/ 1341 w 2858"/>
                <a:gd name="T45" fmla="*/ 642 h 1430"/>
                <a:gd name="T46" fmla="*/ 1254 w 2858"/>
                <a:gd name="T47" fmla="*/ 583 h 1430"/>
                <a:gd name="T48" fmla="*/ 1195 w 2858"/>
                <a:gd name="T49" fmla="*/ 583 h 1430"/>
                <a:gd name="T50" fmla="*/ 1078 w 2858"/>
                <a:gd name="T51" fmla="*/ 700 h 1430"/>
                <a:gd name="T52" fmla="*/ 1050 w 2858"/>
                <a:gd name="T53" fmla="*/ 671 h 1430"/>
                <a:gd name="T54" fmla="*/ 962 w 2858"/>
                <a:gd name="T55" fmla="*/ 729 h 1430"/>
                <a:gd name="T56" fmla="*/ 787 w 2858"/>
                <a:gd name="T57" fmla="*/ 700 h 1430"/>
                <a:gd name="T58" fmla="*/ 729 w 2858"/>
                <a:gd name="T59" fmla="*/ 729 h 1430"/>
                <a:gd name="T60" fmla="*/ 671 w 2858"/>
                <a:gd name="T61" fmla="*/ 729 h 1430"/>
                <a:gd name="T62" fmla="*/ 495 w 2858"/>
                <a:gd name="T63" fmla="*/ 1021 h 1430"/>
                <a:gd name="T64" fmla="*/ 466 w 2858"/>
                <a:gd name="T65" fmla="*/ 1050 h 1430"/>
                <a:gd name="T66" fmla="*/ 321 w 2858"/>
                <a:gd name="T67" fmla="*/ 1138 h 1430"/>
                <a:gd name="T68" fmla="*/ 204 w 2858"/>
                <a:gd name="T69" fmla="*/ 1109 h 1430"/>
                <a:gd name="T70" fmla="*/ 145 w 2858"/>
                <a:gd name="T71" fmla="*/ 1226 h 1430"/>
                <a:gd name="T72" fmla="*/ 0 w 2858"/>
                <a:gd name="T73" fmla="*/ 1429 h 1430"/>
                <a:gd name="T74" fmla="*/ 350 w 2858"/>
                <a:gd name="T75" fmla="*/ 1400 h 1430"/>
                <a:gd name="T76" fmla="*/ 495 w 2858"/>
                <a:gd name="T77" fmla="*/ 1400 h 1430"/>
                <a:gd name="T78" fmla="*/ 495 w 2858"/>
                <a:gd name="T79" fmla="*/ 134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8" h="1430">
                  <a:moveTo>
                    <a:pt x="495" y="1342"/>
                  </a:moveTo>
                  <a:lnTo>
                    <a:pt x="495" y="1342"/>
                  </a:lnTo>
                  <a:lnTo>
                    <a:pt x="495" y="1342"/>
                  </a:lnTo>
                  <a:cubicBezTo>
                    <a:pt x="1078" y="1312"/>
                    <a:pt x="1691" y="1254"/>
                    <a:pt x="2128" y="1226"/>
                  </a:cubicBezTo>
                  <a:cubicBezTo>
                    <a:pt x="2157" y="1196"/>
                    <a:pt x="2187" y="1196"/>
                    <a:pt x="2187" y="1196"/>
                  </a:cubicBezTo>
                  <a:cubicBezTo>
                    <a:pt x="2245" y="1196"/>
                    <a:pt x="2304" y="1196"/>
                    <a:pt x="2333" y="1196"/>
                  </a:cubicBezTo>
                  <a:cubicBezTo>
                    <a:pt x="2333" y="1196"/>
                    <a:pt x="2333" y="1167"/>
                    <a:pt x="2362" y="1167"/>
                  </a:cubicBezTo>
                  <a:cubicBezTo>
                    <a:pt x="2362" y="1138"/>
                    <a:pt x="2362" y="1138"/>
                    <a:pt x="2391" y="1109"/>
                  </a:cubicBezTo>
                  <a:cubicBezTo>
                    <a:pt x="2391" y="1109"/>
                    <a:pt x="2421" y="1079"/>
                    <a:pt x="2449" y="1050"/>
                  </a:cubicBezTo>
                  <a:cubicBezTo>
                    <a:pt x="2478" y="1050"/>
                    <a:pt x="2537" y="1021"/>
                    <a:pt x="2537" y="992"/>
                  </a:cubicBezTo>
                  <a:cubicBezTo>
                    <a:pt x="2537" y="933"/>
                    <a:pt x="2537" y="933"/>
                    <a:pt x="2537" y="933"/>
                  </a:cubicBezTo>
                  <a:cubicBezTo>
                    <a:pt x="2566" y="933"/>
                    <a:pt x="2566" y="933"/>
                    <a:pt x="2566" y="933"/>
                  </a:cubicBezTo>
                  <a:cubicBezTo>
                    <a:pt x="2595" y="933"/>
                    <a:pt x="2595" y="933"/>
                    <a:pt x="2595" y="933"/>
                  </a:cubicBezTo>
                  <a:cubicBezTo>
                    <a:pt x="2624" y="846"/>
                    <a:pt x="2683" y="788"/>
                    <a:pt x="2741" y="758"/>
                  </a:cubicBezTo>
                  <a:lnTo>
                    <a:pt x="2771" y="729"/>
                  </a:lnTo>
                  <a:cubicBezTo>
                    <a:pt x="2799" y="729"/>
                    <a:pt x="2828" y="700"/>
                    <a:pt x="2828" y="671"/>
                  </a:cubicBezTo>
                  <a:cubicBezTo>
                    <a:pt x="2857" y="671"/>
                    <a:pt x="2857" y="612"/>
                    <a:pt x="2857" y="583"/>
                  </a:cubicBezTo>
                  <a:lnTo>
                    <a:pt x="2857" y="555"/>
                  </a:lnTo>
                  <a:cubicBezTo>
                    <a:pt x="2828" y="555"/>
                    <a:pt x="2799" y="526"/>
                    <a:pt x="2799" y="496"/>
                  </a:cubicBezTo>
                  <a:lnTo>
                    <a:pt x="2799" y="496"/>
                  </a:lnTo>
                  <a:lnTo>
                    <a:pt x="2771" y="496"/>
                  </a:lnTo>
                  <a:cubicBezTo>
                    <a:pt x="2771" y="467"/>
                    <a:pt x="2771" y="467"/>
                    <a:pt x="2771" y="467"/>
                  </a:cubicBezTo>
                  <a:cubicBezTo>
                    <a:pt x="2741" y="467"/>
                    <a:pt x="2741" y="467"/>
                    <a:pt x="2741" y="467"/>
                  </a:cubicBezTo>
                  <a:cubicBezTo>
                    <a:pt x="2741" y="409"/>
                    <a:pt x="2712" y="321"/>
                    <a:pt x="2741" y="262"/>
                  </a:cubicBezTo>
                  <a:cubicBezTo>
                    <a:pt x="2683" y="262"/>
                    <a:pt x="2624" y="205"/>
                    <a:pt x="2595" y="176"/>
                  </a:cubicBezTo>
                  <a:cubicBezTo>
                    <a:pt x="2566" y="146"/>
                    <a:pt x="2537" y="146"/>
                    <a:pt x="2507" y="117"/>
                  </a:cubicBezTo>
                  <a:cubicBezTo>
                    <a:pt x="2507" y="117"/>
                    <a:pt x="2507" y="117"/>
                    <a:pt x="2478" y="146"/>
                  </a:cubicBezTo>
                  <a:cubicBezTo>
                    <a:pt x="2478" y="146"/>
                    <a:pt x="2449" y="176"/>
                    <a:pt x="2421" y="176"/>
                  </a:cubicBezTo>
                  <a:lnTo>
                    <a:pt x="2421" y="176"/>
                  </a:lnTo>
                  <a:lnTo>
                    <a:pt x="2391" y="146"/>
                  </a:lnTo>
                  <a:cubicBezTo>
                    <a:pt x="2362" y="146"/>
                    <a:pt x="2362" y="146"/>
                    <a:pt x="2333" y="146"/>
                  </a:cubicBezTo>
                  <a:lnTo>
                    <a:pt x="2304" y="146"/>
                  </a:lnTo>
                  <a:cubicBezTo>
                    <a:pt x="2274" y="146"/>
                    <a:pt x="2274" y="176"/>
                    <a:pt x="2245" y="146"/>
                  </a:cubicBezTo>
                  <a:cubicBezTo>
                    <a:pt x="2216" y="146"/>
                    <a:pt x="2216" y="146"/>
                    <a:pt x="2187" y="117"/>
                  </a:cubicBezTo>
                  <a:cubicBezTo>
                    <a:pt x="2187" y="117"/>
                    <a:pt x="2187" y="117"/>
                    <a:pt x="2157" y="117"/>
                  </a:cubicBezTo>
                  <a:cubicBezTo>
                    <a:pt x="2128" y="88"/>
                    <a:pt x="2099" y="88"/>
                    <a:pt x="2041" y="88"/>
                  </a:cubicBezTo>
                  <a:cubicBezTo>
                    <a:pt x="2012" y="88"/>
                    <a:pt x="1983" y="88"/>
                    <a:pt x="1954" y="59"/>
                  </a:cubicBezTo>
                  <a:cubicBezTo>
                    <a:pt x="1924" y="59"/>
                    <a:pt x="1895" y="59"/>
                    <a:pt x="1866" y="29"/>
                  </a:cubicBezTo>
                  <a:cubicBezTo>
                    <a:pt x="1837" y="29"/>
                    <a:pt x="1807" y="0"/>
                    <a:pt x="1778" y="29"/>
                  </a:cubicBezTo>
                  <a:lnTo>
                    <a:pt x="1778" y="29"/>
                  </a:lnTo>
                  <a:cubicBezTo>
                    <a:pt x="1778" y="88"/>
                    <a:pt x="1750" y="176"/>
                    <a:pt x="1721" y="205"/>
                  </a:cubicBezTo>
                  <a:cubicBezTo>
                    <a:pt x="1691" y="205"/>
                    <a:pt x="1691" y="205"/>
                    <a:pt x="1691" y="205"/>
                  </a:cubicBezTo>
                  <a:cubicBezTo>
                    <a:pt x="1633" y="205"/>
                    <a:pt x="1604" y="233"/>
                    <a:pt x="1574" y="292"/>
                  </a:cubicBezTo>
                  <a:cubicBezTo>
                    <a:pt x="1574" y="379"/>
                    <a:pt x="1545" y="438"/>
                    <a:pt x="1487" y="496"/>
                  </a:cubicBezTo>
                  <a:cubicBezTo>
                    <a:pt x="1487" y="496"/>
                    <a:pt x="1487" y="496"/>
                    <a:pt x="1487" y="526"/>
                  </a:cubicBezTo>
                  <a:cubicBezTo>
                    <a:pt x="1428" y="612"/>
                    <a:pt x="1371" y="642"/>
                    <a:pt x="1341" y="642"/>
                  </a:cubicBezTo>
                  <a:lnTo>
                    <a:pt x="1341" y="642"/>
                  </a:lnTo>
                  <a:cubicBezTo>
                    <a:pt x="1283" y="642"/>
                    <a:pt x="1254" y="612"/>
                    <a:pt x="1254" y="583"/>
                  </a:cubicBezTo>
                  <a:cubicBezTo>
                    <a:pt x="1224" y="555"/>
                    <a:pt x="1224" y="555"/>
                    <a:pt x="1195" y="555"/>
                  </a:cubicBezTo>
                  <a:lnTo>
                    <a:pt x="1195" y="583"/>
                  </a:lnTo>
                  <a:cubicBezTo>
                    <a:pt x="1195" y="642"/>
                    <a:pt x="1166" y="700"/>
                    <a:pt x="1107" y="700"/>
                  </a:cubicBezTo>
                  <a:cubicBezTo>
                    <a:pt x="1078" y="700"/>
                    <a:pt x="1078" y="700"/>
                    <a:pt x="1078" y="700"/>
                  </a:cubicBezTo>
                  <a:lnTo>
                    <a:pt x="1078" y="700"/>
                  </a:lnTo>
                  <a:lnTo>
                    <a:pt x="1050" y="671"/>
                  </a:lnTo>
                  <a:cubicBezTo>
                    <a:pt x="1021" y="671"/>
                    <a:pt x="1021" y="700"/>
                    <a:pt x="1021" y="700"/>
                  </a:cubicBezTo>
                  <a:cubicBezTo>
                    <a:pt x="991" y="700"/>
                    <a:pt x="991" y="729"/>
                    <a:pt x="962" y="729"/>
                  </a:cubicBezTo>
                  <a:cubicBezTo>
                    <a:pt x="904" y="729"/>
                    <a:pt x="874" y="729"/>
                    <a:pt x="845" y="700"/>
                  </a:cubicBezTo>
                  <a:cubicBezTo>
                    <a:pt x="816" y="700"/>
                    <a:pt x="816" y="700"/>
                    <a:pt x="787" y="700"/>
                  </a:cubicBezTo>
                  <a:cubicBezTo>
                    <a:pt x="787" y="700"/>
                    <a:pt x="787" y="700"/>
                    <a:pt x="757" y="700"/>
                  </a:cubicBezTo>
                  <a:lnTo>
                    <a:pt x="729" y="729"/>
                  </a:lnTo>
                  <a:cubicBezTo>
                    <a:pt x="700" y="729"/>
                    <a:pt x="700" y="729"/>
                    <a:pt x="700" y="729"/>
                  </a:cubicBezTo>
                  <a:lnTo>
                    <a:pt x="671" y="729"/>
                  </a:lnTo>
                  <a:cubicBezTo>
                    <a:pt x="671" y="758"/>
                    <a:pt x="641" y="817"/>
                    <a:pt x="554" y="817"/>
                  </a:cubicBezTo>
                  <a:cubicBezTo>
                    <a:pt x="554" y="905"/>
                    <a:pt x="524" y="962"/>
                    <a:pt x="495" y="1021"/>
                  </a:cubicBezTo>
                  <a:cubicBezTo>
                    <a:pt x="495" y="1050"/>
                    <a:pt x="495" y="1050"/>
                    <a:pt x="495" y="1050"/>
                  </a:cubicBezTo>
                  <a:cubicBezTo>
                    <a:pt x="466" y="1050"/>
                    <a:pt x="466" y="1050"/>
                    <a:pt x="466" y="1050"/>
                  </a:cubicBezTo>
                  <a:cubicBezTo>
                    <a:pt x="437" y="1050"/>
                    <a:pt x="437" y="1050"/>
                    <a:pt x="407" y="1079"/>
                  </a:cubicBezTo>
                  <a:cubicBezTo>
                    <a:pt x="407" y="1109"/>
                    <a:pt x="379" y="1138"/>
                    <a:pt x="321" y="1138"/>
                  </a:cubicBezTo>
                  <a:cubicBezTo>
                    <a:pt x="291" y="1167"/>
                    <a:pt x="291" y="1138"/>
                    <a:pt x="262" y="1138"/>
                  </a:cubicBezTo>
                  <a:cubicBezTo>
                    <a:pt x="233" y="1138"/>
                    <a:pt x="233" y="1109"/>
                    <a:pt x="204" y="1109"/>
                  </a:cubicBezTo>
                  <a:cubicBezTo>
                    <a:pt x="204" y="1138"/>
                    <a:pt x="174" y="1138"/>
                    <a:pt x="174" y="1167"/>
                  </a:cubicBezTo>
                  <a:cubicBezTo>
                    <a:pt x="174" y="1196"/>
                    <a:pt x="174" y="1196"/>
                    <a:pt x="145" y="1226"/>
                  </a:cubicBezTo>
                  <a:cubicBezTo>
                    <a:pt x="174" y="1254"/>
                    <a:pt x="174" y="1312"/>
                    <a:pt x="174" y="1342"/>
                  </a:cubicBezTo>
                  <a:cubicBezTo>
                    <a:pt x="145" y="1400"/>
                    <a:pt x="87" y="1429"/>
                    <a:pt x="0" y="1429"/>
                  </a:cubicBezTo>
                  <a:lnTo>
                    <a:pt x="0" y="1429"/>
                  </a:lnTo>
                  <a:cubicBezTo>
                    <a:pt x="116" y="1429"/>
                    <a:pt x="233" y="1429"/>
                    <a:pt x="350" y="1400"/>
                  </a:cubicBezTo>
                  <a:cubicBezTo>
                    <a:pt x="407" y="1400"/>
                    <a:pt x="437" y="1400"/>
                    <a:pt x="495" y="1400"/>
                  </a:cubicBezTo>
                  <a:lnTo>
                    <a:pt x="495" y="1400"/>
                  </a:lnTo>
                  <a:cubicBezTo>
                    <a:pt x="495" y="1371"/>
                    <a:pt x="466" y="1371"/>
                    <a:pt x="466" y="1342"/>
                  </a:cubicBezTo>
                  <a:lnTo>
                    <a:pt x="495"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7" name="Freeform 68"/>
            <p:cNvSpPr>
              <a:spLocks noChangeArrowheads="1"/>
            </p:cNvSpPr>
            <p:nvPr/>
          </p:nvSpPr>
          <p:spPr bwMode="auto">
            <a:xfrm>
              <a:off x="7675563" y="3328988"/>
              <a:ext cx="231775" cy="431800"/>
            </a:xfrm>
            <a:custGeom>
              <a:avLst/>
              <a:gdLst>
                <a:gd name="T0" fmla="*/ 583 w 642"/>
                <a:gd name="T1" fmla="*/ 30 h 1198"/>
                <a:gd name="T2" fmla="*/ 583 w 642"/>
                <a:gd name="T3" fmla="*/ 30 h 1198"/>
                <a:gd name="T4" fmla="*/ 583 w 642"/>
                <a:gd name="T5" fmla="*/ 0 h 1198"/>
                <a:gd name="T6" fmla="*/ 116 w 642"/>
                <a:gd name="T7" fmla="*/ 147 h 1198"/>
                <a:gd name="T8" fmla="*/ 0 w 642"/>
                <a:gd name="T9" fmla="*/ 176 h 1198"/>
                <a:gd name="T10" fmla="*/ 29 w 642"/>
                <a:gd name="T11" fmla="*/ 350 h 1198"/>
                <a:gd name="T12" fmla="*/ 57 w 642"/>
                <a:gd name="T13" fmla="*/ 380 h 1198"/>
                <a:gd name="T14" fmla="*/ 87 w 642"/>
                <a:gd name="T15" fmla="*/ 467 h 1198"/>
                <a:gd name="T16" fmla="*/ 87 w 642"/>
                <a:gd name="T17" fmla="*/ 584 h 1198"/>
                <a:gd name="T18" fmla="*/ 87 w 642"/>
                <a:gd name="T19" fmla="*/ 642 h 1198"/>
                <a:gd name="T20" fmla="*/ 116 w 642"/>
                <a:gd name="T21" fmla="*/ 700 h 1198"/>
                <a:gd name="T22" fmla="*/ 145 w 642"/>
                <a:gd name="T23" fmla="*/ 817 h 1198"/>
                <a:gd name="T24" fmla="*/ 145 w 642"/>
                <a:gd name="T25" fmla="*/ 817 h 1198"/>
                <a:gd name="T26" fmla="*/ 145 w 642"/>
                <a:gd name="T27" fmla="*/ 817 h 1198"/>
                <a:gd name="T28" fmla="*/ 174 w 642"/>
                <a:gd name="T29" fmla="*/ 817 h 1198"/>
                <a:gd name="T30" fmla="*/ 174 w 642"/>
                <a:gd name="T31" fmla="*/ 847 h 1198"/>
                <a:gd name="T32" fmla="*/ 262 w 642"/>
                <a:gd name="T33" fmla="*/ 1080 h 1198"/>
                <a:gd name="T34" fmla="*/ 291 w 642"/>
                <a:gd name="T35" fmla="*/ 1197 h 1198"/>
                <a:gd name="T36" fmla="*/ 437 w 642"/>
                <a:gd name="T37" fmla="*/ 1167 h 1198"/>
                <a:gd name="T38" fmla="*/ 524 w 642"/>
                <a:gd name="T39" fmla="*/ 1138 h 1198"/>
                <a:gd name="T40" fmla="*/ 554 w 642"/>
                <a:gd name="T41" fmla="*/ 1080 h 1198"/>
                <a:gd name="T42" fmla="*/ 554 w 642"/>
                <a:gd name="T43" fmla="*/ 1021 h 1198"/>
                <a:gd name="T44" fmla="*/ 524 w 642"/>
                <a:gd name="T45" fmla="*/ 992 h 1198"/>
                <a:gd name="T46" fmla="*/ 524 w 642"/>
                <a:gd name="T47" fmla="*/ 963 h 1198"/>
                <a:gd name="T48" fmla="*/ 524 w 642"/>
                <a:gd name="T49" fmla="*/ 905 h 1198"/>
                <a:gd name="T50" fmla="*/ 524 w 642"/>
                <a:gd name="T51" fmla="*/ 876 h 1198"/>
                <a:gd name="T52" fmla="*/ 524 w 642"/>
                <a:gd name="T53" fmla="*/ 847 h 1198"/>
                <a:gd name="T54" fmla="*/ 495 w 642"/>
                <a:gd name="T55" fmla="*/ 788 h 1198"/>
                <a:gd name="T56" fmla="*/ 524 w 642"/>
                <a:gd name="T57" fmla="*/ 700 h 1198"/>
                <a:gd name="T58" fmla="*/ 524 w 642"/>
                <a:gd name="T59" fmla="*/ 642 h 1198"/>
                <a:gd name="T60" fmla="*/ 524 w 642"/>
                <a:gd name="T61" fmla="*/ 613 h 1198"/>
                <a:gd name="T62" fmla="*/ 524 w 642"/>
                <a:gd name="T63" fmla="*/ 555 h 1198"/>
                <a:gd name="T64" fmla="*/ 524 w 642"/>
                <a:gd name="T65" fmla="*/ 526 h 1198"/>
                <a:gd name="T66" fmla="*/ 554 w 642"/>
                <a:gd name="T67" fmla="*/ 497 h 1198"/>
                <a:gd name="T68" fmla="*/ 524 w 642"/>
                <a:gd name="T69" fmla="*/ 467 h 1198"/>
                <a:gd name="T70" fmla="*/ 524 w 642"/>
                <a:gd name="T71" fmla="*/ 350 h 1198"/>
                <a:gd name="T72" fmla="*/ 583 w 642"/>
                <a:gd name="T73" fmla="*/ 350 h 1198"/>
                <a:gd name="T74" fmla="*/ 612 w 642"/>
                <a:gd name="T75" fmla="*/ 292 h 1198"/>
                <a:gd name="T76" fmla="*/ 641 w 642"/>
                <a:gd name="T77" fmla="*/ 234 h 1198"/>
                <a:gd name="T78" fmla="*/ 612 w 642"/>
                <a:gd name="T79" fmla="*/ 176 h 1198"/>
                <a:gd name="T80" fmla="*/ 612 w 642"/>
                <a:gd name="T81" fmla="*/ 88 h 1198"/>
                <a:gd name="T82" fmla="*/ 583 w 642"/>
                <a:gd name="T83" fmla="*/ 3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2" h="1198">
                  <a:moveTo>
                    <a:pt x="583" y="30"/>
                  </a:moveTo>
                  <a:lnTo>
                    <a:pt x="583" y="30"/>
                  </a:lnTo>
                  <a:cubicBezTo>
                    <a:pt x="583" y="30"/>
                    <a:pt x="583" y="30"/>
                    <a:pt x="583" y="0"/>
                  </a:cubicBezTo>
                  <a:cubicBezTo>
                    <a:pt x="437" y="59"/>
                    <a:pt x="262" y="88"/>
                    <a:pt x="116" y="147"/>
                  </a:cubicBezTo>
                  <a:cubicBezTo>
                    <a:pt x="87" y="147"/>
                    <a:pt x="29" y="176"/>
                    <a:pt x="0" y="176"/>
                  </a:cubicBezTo>
                  <a:cubicBezTo>
                    <a:pt x="0" y="263"/>
                    <a:pt x="0" y="292"/>
                    <a:pt x="29" y="350"/>
                  </a:cubicBezTo>
                  <a:cubicBezTo>
                    <a:pt x="29" y="380"/>
                    <a:pt x="29" y="380"/>
                    <a:pt x="57" y="380"/>
                  </a:cubicBezTo>
                  <a:cubicBezTo>
                    <a:pt x="57" y="409"/>
                    <a:pt x="87" y="438"/>
                    <a:pt x="87" y="467"/>
                  </a:cubicBezTo>
                  <a:cubicBezTo>
                    <a:pt x="87" y="526"/>
                    <a:pt x="87" y="555"/>
                    <a:pt x="87" y="584"/>
                  </a:cubicBezTo>
                  <a:cubicBezTo>
                    <a:pt x="87" y="613"/>
                    <a:pt x="57" y="613"/>
                    <a:pt x="87" y="642"/>
                  </a:cubicBezTo>
                  <a:cubicBezTo>
                    <a:pt x="87" y="671"/>
                    <a:pt x="87" y="700"/>
                    <a:pt x="116" y="700"/>
                  </a:cubicBezTo>
                  <a:cubicBezTo>
                    <a:pt x="116" y="730"/>
                    <a:pt x="145" y="788"/>
                    <a:pt x="145" y="817"/>
                  </a:cubicBezTo>
                  <a:lnTo>
                    <a:pt x="145" y="817"/>
                  </a:lnTo>
                  <a:lnTo>
                    <a:pt x="145" y="817"/>
                  </a:lnTo>
                  <a:cubicBezTo>
                    <a:pt x="174" y="817"/>
                    <a:pt x="174" y="817"/>
                    <a:pt x="174" y="817"/>
                  </a:cubicBezTo>
                  <a:cubicBezTo>
                    <a:pt x="174" y="847"/>
                    <a:pt x="174" y="847"/>
                    <a:pt x="174" y="847"/>
                  </a:cubicBezTo>
                  <a:cubicBezTo>
                    <a:pt x="233" y="905"/>
                    <a:pt x="233" y="992"/>
                    <a:pt x="262" y="1080"/>
                  </a:cubicBezTo>
                  <a:cubicBezTo>
                    <a:pt x="262" y="1138"/>
                    <a:pt x="262" y="1167"/>
                    <a:pt x="291" y="1197"/>
                  </a:cubicBezTo>
                  <a:cubicBezTo>
                    <a:pt x="321" y="1197"/>
                    <a:pt x="379" y="1197"/>
                    <a:pt x="437" y="1167"/>
                  </a:cubicBezTo>
                  <a:cubicBezTo>
                    <a:pt x="466" y="1167"/>
                    <a:pt x="495" y="1167"/>
                    <a:pt x="524" y="1138"/>
                  </a:cubicBezTo>
                  <a:cubicBezTo>
                    <a:pt x="524" y="1138"/>
                    <a:pt x="524" y="1109"/>
                    <a:pt x="554" y="1080"/>
                  </a:cubicBezTo>
                  <a:cubicBezTo>
                    <a:pt x="554" y="1080"/>
                    <a:pt x="554" y="1050"/>
                    <a:pt x="554" y="1021"/>
                  </a:cubicBezTo>
                  <a:cubicBezTo>
                    <a:pt x="554" y="1021"/>
                    <a:pt x="554" y="992"/>
                    <a:pt x="524" y="992"/>
                  </a:cubicBezTo>
                  <a:lnTo>
                    <a:pt x="524" y="963"/>
                  </a:lnTo>
                  <a:cubicBezTo>
                    <a:pt x="524" y="934"/>
                    <a:pt x="524" y="934"/>
                    <a:pt x="524" y="905"/>
                  </a:cubicBezTo>
                  <a:lnTo>
                    <a:pt x="524" y="876"/>
                  </a:lnTo>
                  <a:cubicBezTo>
                    <a:pt x="524" y="847"/>
                    <a:pt x="524" y="847"/>
                    <a:pt x="524" y="847"/>
                  </a:cubicBezTo>
                  <a:cubicBezTo>
                    <a:pt x="495" y="847"/>
                    <a:pt x="495" y="817"/>
                    <a:pt x="495" y="788"/>
                  </a:cubicBezTo>
                  <a:cubicBezTo>
                    <a:pt x="495" y="759"/>
                    <a:pt x="524" y="730"/>
                    <a:pt x="524" y="700"/>
                  </a:cubicBezTo>
                  <a:cubicBezTo>
                    <a:pt x="524" y="700"/>
                    <a:pt x="524" y="671"/>
                    <a:pt x="524" y="642"/>
                  </a:cubicBezTo>
                  <a:lnTo>
                    <a:pt x="524" y="613"/>
                  </a:lnTo>
                  <a:cubicBezTo>
                    <a:pt x="524" y="584"/>
                    <a:pt x="524" y="555"/>
                    <a:pt x="524" y="555"/>
                  </a:cubicBezTo>
                  <a:cubicBezTo>
                    <a:pt x="524" y="526"/>
                    <a:pt x="524" y="526"/>
                    <a:pt x="524" y="526"/>
                  </a:cubicBezTo>
                  <a:cubicBezTo>
                    <a:pt x="524" y="497"/>
                    <a:pt x="554" y="497"/>
                    <a:pt x="554" y="497"/>
                  </a:cubicBezTo>
                  <a:lnTo>
                    <a:pt x="524" y="467"/>
                  </a:lnTo>
                  <a:cubicBezTo>
                    <a:pt x="524" y="409"/>
                    <a:pt x="524" y="380"/>
                    <a:pt x="524" y="350"/>
                  </a:cubicBezTo>
                  <a:cubicBezTo>
                    <a:pt x="554" y="350"/>
                    <a:pt x="554" y="350"/>
                    <a:pt x="583" y="350"/>
                  </a:cubicBezTo>
                  <a:cubicBezTo>
                    <a:pt x="583" y="321"/>
                    <a:pt x="612" y="321"/>
                    <a:pt x="612" y="292"/>
                  </a:cubicBezTo>
                  <a:cubicBezTo>
                    <a:pt x="641" y="263"/>
                    <a:pt x="641" y="263"/>
                    <a:pt x="641" y="234"/>
                  </a:cubicBezTo>
                  <a:cubicBezTo>
                    <a:pt x="641" y="205"/>
                    <a:pt x="641" y="205"/>
                    <a:pt x="612" y="176"/>
                  </a:cubicBezTo>
                  <a:cubicBezTo>
                    <a:pt x="612" y="147"/>
                    <a:pt x="583" y="117"/>
                    <a:pt x="612" y="88"/>
                  </a:cubicBezTo>
                  <a:cubicBezTo>
                    <a:pt x="583" y="59"/>
                    <a:pt x="583" y="59"/>
                    <a:pt x="583"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8" name="Freeform 69"/>
            <p:cNvSpPr>
              <a:spLocks noChangeArrowheads="1"/>
            </p:cNvSpPr>
            <p:nvPr/>
          </p:nvSpPr>
          <p:spPr bwMode="auto">
            <a:xfrm>
              <a:off x="7643813" y="4692650"/>
              <a:ext cx="11112"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9" name="Freeform 70"/>
            <p:cNvSpPr>
              <a:spLocks noChangeArrowheads="1"/>
            </p:cNvSpPr>
            <p:nvPr/>
          </p:nvSpPr>
          <p:spPr bwMode="auto">
            <a:xfrm>
              <a:off x="3717925" y="5113338"/>
              <a:ext cx="1239838" cy="650875"/>
            </a:xfrm>
            <a:custGeom>
              <a:avLst/>
              <a:gdLst>
                <a:gd name="T0" fmla="*/ 2536 w 3442"/>
                <a:gd name="T1" fmla="*/ 1662 h 1809"/>
                <a:gd name="T2" fmla="*/ 2566 w 3442"/>
                <a:gd name="T3" fmla="*/ 1662 h 1809"/>
                <a:gd name="T4" fmla="*/ 2653 w 3442"/>
                <a:gd name="T5" fmla="*/ 1691 h 1809"/>
                <a:gd name="T6" fmla="*/ 2712 w 3442"/>
                <a:gd name="T7" fmla="*/ 1750 h 1809"/>
                <a:gd name="T8" fmla="*/ 2712 w 3442"/>
                <a:gd name="T9" fmla="*/ 1750 h 1809"/>
                <a:gd name="T10" fmla="*/ 2916 w 3442"/>
                <a:gd name="T11" fmla="*/ 1691 h 1809"/>
                <a:gd name="T12" fmla="*/ 2974 w 3442"/>
                <a:gd name="T13" fmla="*/ 1691 h 1809"/>
                <a:gd name="T14" fmla="*/ 3003 w 3442"/>
                <a:gd name="T15" fmla="*/ 1691 h 1809"/>
                <a:gd name="T16" fmla="*/ 3120 w 3442"/>
                <a:gd name="T17" fmla="*/ 1691 h 1809"/>
                <a:gd name="T18" fmla="*/ 3178 w 3442"/>
                <a:gd name="T19" fmla="*/ 1691 h 1809"/>
                <a:gd name="T20" fmla="*/ 3441 w 3442"/>
                <a:gd name="T21" fmla="*/ 1808 h 1809"/>
                <a:gd name="T22" fmla="*/ 3441 w 3442"/>
                <a:gd name="T23" fmla="*/ 1691 h 1809"/>
                <a:gd name="T24" fmla="*/ 3412 w 3442"/>
                <a:gd name="T25" fmla="*/ 788 h 1809"/>
                <a:gd name="T26" fmla="*/ 408 w 3442"/>
                <a:gd name="T27" fmla="*/ 29 h 1809"/>
                <a:gd name="T28" fmla="*/ 379 w 3442"/>
                <a:gd name="T29" fmla="*/ 29 h 1809"/>
                <a:gd name="T30" fmla="*/ 58 w 3442"/>
                <a:gd name="T31" fmla="*/ 0 h 1809"/>
                <a:gd name="T32" fmla="*/ 0 w 3442"/>
                <a:gd name="T33" fmla="*/ 174 h 1809"/>
                <a:gd name="T34" fmla="*/ 1166 w 3442"/>
                <a:gd name="T35" fmla="*/ 291 h 1809"/>
                <a:gd name="T36" fmla="*/ 1195 w 3442"/>
                <a:gd name="T37" fmla="*/ 320 h 1809"/>
                <a:gd name="T38" fmla="*/ 1166 w 3442"/>
                <a:gd name="T39" fmla="*/ 1283 h 1809"/>
                <a:gd name="T40" fmla="*/ 1574 w 3442"/>
                <a:gd name="T41" fmla="*/ 1458 h 1809"/>
                <a:gd name="T42" fmla="*/ 1691 w 3442"/>
                <a:gd name="T43" fmla="*/ 1516 h 1809"/>
                <a:gd name="T44" fmla="*/ 1836 w 3442"/>
                <a:gd name="T45" fmla="*/ 1574 h 1809"/>
                <a:gd name="T46" fmla="*/ 1866 w 3442"/>
                <a:gd name="T47" fmla="*/ 1545 h 1809"/>
                <a:gd name="T48" fmla="*/ 2041 w 3442"/>
                <a:gd name="T49" fmla="*/ 1633 h 1809"/>
                <a:gd name="T50" fmla="*/ 2129 w 3442"/>
                <a:gd name="T51" fmla="*/ 1691 h 1809"/>
                <a:gd name="T52" fmla="*/ 2245 w 3442"/>
                <a:gd name="T53" fmla="*/ 1691 h 1809"/>
                <a:gd name="T54" fmla="*/ 2362 w 3442"/>
                <a:gd name="T55" fmla="*/ 1662 h 1809"/>
                <a:gd name="T56" fmla="*/ 2420 w 3442"/>
                <a:gd name="T57" fmla="*/ 1691 h 1809"/>
                <a:gd name="T58" fmla="*/ 2420 w 3442"/>
                <a:gd name="T59" fmla="*/ 1633 h 1809"/>
                <a:gd name="T60" fmla="*/ 2450 w 3442"/>
                <a:gd name="T61" fmla="*/ 1604 h 1809"/>
                <a:gd name="T62" fmla="*/ 2479 w 3442"/>
                <a:gd name="T63" fmla="*/ 1633 h 1809"/>
                <a:gd name="T64" fmla="*/ 2536 w 3442"/>
                <a:gd name="T65" fmla="*/ 1662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2" h="1809">
                  <a:moveTo>
                    <a:pt x="2536" y="1662"/>
                  </a:moveTo>
                  <a:lnTo>
                    <a:pt x="2536" y="1662"/>
                  </a:lnTo>
                  <a:lnTo>
                    <a:pt x="2536" y="1662"/>
                  </a:lnTo>
                  <a:cubicBezTo>
                    <a:pt x="2566" y="1662"/>
                    <a:pt x="2566" y="1662"/>
                    <a:pt x="2566" y="1662"/>
                  </a:cubicBezTo>
                  <a:cubicBezTo>
                    <a:pt x="2595" y="1662"/>
                    <a:pt x="2624" y="1662"/>
                    <a:pt x="2653" y="1662"/>
                  </a:cubicBezTo>
                  <a:cubicBezTo>
                    <a:pt x="2653" y="1691"/>
                    <a:pt x="2653" y="1691"/>
                    <a:pt x="2653" y="1691"/>
                  </a:cubicBezTo>
                  <a:cubicBezTo>
                    <a:pt x="2683" y="1691"/>
                    <a:pt x="2683" y="1721"/>
                    <a:pt x="2683" y="1721"/>
                  </a:cubicBezTo>
                  <a:cubicBezTo>
                    <a:pt x="2683" y="1750"/>
                    <a:pt x="2683" y="1750"/>
                    <a:pt x="2712" y="1750"/>
                  </a:cubicBezTo>
                  <a:lnTo>
                    <a:pt x="2712" y="1750"/>
                  </a:lnTo>
                  <a:lnTo>
                    <a:pt x="2712" y="1750"/>
                  </a:lnTo>
                  <a:cubicBezTo>
                    <a:pt x="2741" y="1750"/>
                    <a:pt x="2741" y="1721"/>
                    <a:pt x="2741" y="1721"/>
                  </a:cubicBezTo>
                  <a:cubicBezTo>
                    <a:pt x="2800" y="1721"/>
                    <a:pt x="2857" y="1691"/>
                    <a:pt x="2916" y="1691"/>
                  </a:cubicBezTo>
                  <a:lnTo>
                    <a:pt x="2945" y="1691"/>
                  </a:lnTo>
                  <a:cubicBezTo>
                    <a:pt x="2945" y="1691"/>
                    <a:pt x="2945" y="1691"/>
                    <a:pt x="2974" y="1691"/>
                  </a:cubicBezTo>
                  <a:cubicBezTo>
                    <a:pt x="2974" y="1691"/>
                    <a:pt x="2974" y="1691"/>
                    <a:pt x="3003" y="1691"/>
                  </a:cubicBezTo>
                  <a:lnTo>
                    <a:pt x="3003" y="1691"/>
                  </a:lnTo>
                  <a:lnTo>
                    <a:pt x="3003" y="1691"/>
                  </a:lnTo>
                  <a:cubicBezTo>
                    <a:pt x="3033" y="1691"/>
                    <a:pt x="3091" y="1691"/>
                    <a:pt x="3120" y="1691"/>
                  </a:cubicBezTo>
                  <a:lnTo>
                    <a:pt x="3150" y="1691"/>
                  </a:lnTo>
                  <a:cubicBezTo>
                    <a:pt x="3178" y="1691"/>
                    <a:pt x="3178" y="1691"/>
                    <a:pt x="3178" y="1691"/>
                  </a:cubicBezTo>
                  <a:cubicBezTo>
                    <a:pt x="3236" y="1691"/>
                    <a:pt x="3295" y="1721"/>
                    <a:pt x="3324" y="1750"/>
                  </a:cubicBezTo>
                  <a:cubicBezTo>
                    <a:pt x="3383" y="1779"/>
                    <a:pt x="3412" y="1808"/>
                    <a:pt x="3441" y="1808"/>
                  </a:cubicBezTo>
                  <a:cubicBezTo>
                    <a:pt x="3441" y="1808"/>
                    <a:pt x="3441" y="1750"/>
                    <a:pt x="3441" y="1721"/>
                  </a:cubicBezTo>
                  <a:lnTo>
                    <a:pt x="3441" y="1691"/>
                  </a:lnTo>
                  <a:cubicBezTo>
                    <a:pt x="3441" y="1516"/>
                    <a:pt x="3441" y="1341"/>
                    <a:pt x="3441" y="1166"/>
                  </a:cubicBezTo>
                  <a:cubicBezTo>
                    <a:pt x="3441" y="1050"/>
                    <a:pt x="3412" y="904"/>
                    <a:pt x="3412" y="788"/>
                  </a:cubicBezTo>
                  <a:cubicBezTo>
                    <a:pt x="3383" y="583"/>
                    <a:pt x="3353" y="350"/>
                    <a:pt x="3353" y="145"/>
                  </a:cubicBezTo>
                  <a:cubicBezTo>
                    <a:pt x="2420" y="116"/>
                    <a:pt x="1458" y="58"/>
                    <a:pt x="408" y="29"/>
                  </a:cubicBezTo>
                  <a:cubicBezTo>
                    <a:pt x="408" y="29"/>
                    <a:pt x="408" y="29"/>
                    <a:pt x="379" y="29"/>
                  </a:cubicBezTo>
                  <a:lnTo>
                    <a:pt x="379" y="29"/>
                  </a:lnTo>
                  <a:lnTo>
                    <a:pt x="379" y="29"/>
                  </a:lnTo>
                  <a:cubicBezTo>
                    <a:pt x="262" y="29"/>
                    <a:pt x="145" y="29"/>
                    <a:pt x="58" y="0"/>
                  </a:cubicBezTo>
                  <a:cubicBezTo>
                    <a:pt x="0" y="0"/>
                    <a:pt x="0" y="0"/>
                    <a:pt x="0" y="0"/>
                  </a:cubicBezTo>
                  <a:cubicBezTo>
                    <a:pt x="0" y="58"/>
                    <a:pt x="0" y="116"/>
                    <a:pt x="0" y="174"/>
                  </a:cubicBezTo>
                  <a:cubicBezTo>
                    <a:pt x="262" y="204"/>
                    <a:pt x="466" y="233"/>
                    <a:pt x="729" y="262"/>
                  </a:cubicBezTo>
                  <a:cubicBezTo>
                    <a:pt x="874" y="262"/>
                    <a:pt x="1020" y="262"/>
                    <a:pt x="1166" y="291"/>
                  </a:cubicBezTo>
                  <a:cubicBezTo>
                    <a:pt x="1195" y="291"/>
                    <a:pt x="1195" y="291"/>
                    <a:pt x="1195" y="291"/>
                  </a:cubicBezTo>
                  <a:cubicBezTo>
                    <a:pt x="1195" y="320"/>
                    <a:pt x="1195" y="320"/>
                    <a:pt x="1195" y="320"/>
                  </a:cubicBezTo>
                  <a:cubicBezTo>
                    <a:pt x="1195" y="495"/>
                    <a:pt x="1195" y="641"/>
                    <a:pt x="1166" y="816"/>
                  </a:cubicBezTo>
                  <a:cubicBezTo>
                    <a:pt x="1166" y="962"/>
                    <a:pt x="1166" y="1108"/>
                    <a:pt x="1166" y="1283"/>
                  </a:cubicBezTo>
                  <a:cubicBezTo>
                    <a:pt x="1195" y="1283"/>
                    <a:pt x="1253" y="1312"/>
                    <a:pt x="1283" y="1312"/>
                  </a:cubicBezTo>
                  <a:cubicBezTo>
                    <a:pt x="1400" y="1341"/>
                    <a:pt x="1516" y="1341"/>
                    <a:pt x="1574" y="1458"/>
                  </a:cubicBezTo>
                  <a:cubicBezTo>
                    <a:pt x="1574" y="1488"/>
                    <a:pt x="1603" y="1488"/>
                    <a:pt x="1633" y="1488"/>
                  </a:cubicBezTo>
                  <a:cubicBezTo>
                    <a:pt x="1662" y="1488"/>
                    <a:pt x="1691" y="1516"/>
                    <a:pt x="1691" y="1516"/>
                  </a:cubicBezTo>
                  <a:lnTo>
                    <a:pt x="1691" y="1516"/>
                  </a:lnTo>
                  <a:cubicBezTo>
                    <a:pt x="1779" y="1516"/>
                    <a:pt x="1807" y="1545"/>
                    <a:pt x="1836" y="1574"/>
                  </a:cubicBezTo>
                  <a:lnTo>
                    <a:pt x="1836" y="1574"/>
                  </a:lnTo>
                  <a:cubicBezTo>
                    <a:pt x="1836" y="1574"/>
                    <a:pt x="1836" y="1545"/>
                    <a:pt x="1866" y="1545"/>
                  </a:cubicBezTo>
                  <a:cubicBezTo>
                    <a:pt x="1866" y="1545"/>
                    <a:pt x="1895" y="1516"/>
                    <a:pt x="1924" y="1516"/>
                  </a:cubicBezTo>
                  <a:cubicBezTo>
                    <a:pt x="1983" y="1516"/>
                    <a:pt x="2012" y="1574"/>
                    <a:pt x="2041" y="1633"/>
                  </a:cubicBezTo>
                  <a:cubicBezTo>
                    <a:pt x="2041" y="1691"/>
                    <a:pt x="2070" y="1721"/>
                    <a:pt x="2100" y="1721"/>
                  </a:cubicBezTo>
                  <a:cubicBezTo>
                    <a:pt x="2100" y="1721"/>
                    <a:pt x="2129" y="1721"/>
                    <a:pt x="2129" y="1691"/>
                  </a:cubicBezTo>
                  <a:cubicBezTo>
                    <a:pt x="2157" y="1691"/>
                    <a:pt x="2157" y="1691"/>
                    <a:pt x="2186" y="1662"/>
                  </a:cubicBezTo>
                  <a:cubicBezTo>
                    <a:pt x="2216" y="1662"/>
                    <a:pt x="2245" y="1691"/>
                    <a:pt x="2245" y="1691"/>
                  </a:cubicBezTo>
                  <a:cubicBezTo>
                    <a:pt x="2274" y="1691"/>
                    <a:pt x="2274" y="1691"/>
                    <a:pt x="2303" y="1721"/>
                  </a:cubicBezTo>
                  <a:cubicBezTo>
                    <a:pt x="2303" y="1662"/>
                    <a:pt x="2333" y="1662"/>
                    <a:pt x="2362" y="1662"/>
                  </a:cubicBezTo>
                  <a:cubicBezTo>
                    <a:pt x="2391" y="1662"/>
                    <a:pt x="2391" y="1662"/>
                    <a:pt x="2420" y="1691"/>
                  </a:cubicBezTo>
                  <a:lnTo>
                    <a:pt x="2420" y="1691"/>
                  </a:lnTo>
                  <a:cubicBezTo>
                    <a:pt x="2420" y="1662"/>
                    <a:pt x="2420" y="1662"/>
                    <a:pt x="2420" y="1633"/>
                  </a:cubicBezTo>
                  <a:lnTo>
                    <a:pt x="2420" y="1633"/>
                  </a:lnTo>
                  <a:cubicBezTo>
                    <a:pt x="2450" y="1633"/>
                    <a:pt x="2450" y="1633"/>
                    <a:pt x="2450" y="1633"/>
                  </a:cubicBezTo>
                  <a:cubicBezTo>
                    <a:pt x="2450" y="1604"/>
                    <a:pt x="2450" y="1604"/>
                    <a:pt x="2450" y="1604"/>
                  </a:cubicBezTo>
                  <a:cubicBezTo>
                    <a:pt x="2479" y="1633"/>
                    <a:pt x="2479" y="1633"/>
                    <a:pt x="2479" y="1633"/>
                  </a:cubicBezTo>
                  <a:lnTo>
                    <a:pt x="2479" y="1633"/>
                  </a:lnTo>
                  <a:cubicBezTo>
                    <a:pt x="2507" y="1633"/>
                    <a:pt x="2507" y="1633"/>
                    <a:pt x="2536" y="1633"/>
                  </a:cubicBezTo>
                  <a:cubicBezTo>
                    <a:pt x="2536" y="1662"/>
                    <a:pt x="2536" y="1662"/>
                    <a:pt x="2536" y="16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0" name="Freeform 71"/>
            <p:cNvSpPr>
              <a:spLocks noChangeArrowheads="1"/>
            </p:cNvSpPr>
            <p:nvPr/>
          </p:nvSpPr>
          <p:spPr bwMode="auto">
            <a:xfrm>
              <a:off x="6403975" y="3821113"/>
              <a:ext cx="20638" cy="31750"/>
            </a:xfrm>
            <a:custGeom>
              <a:avLst/>
              <a:gdLst>
                <a:gd name="T0" fmla="*/ 58 w 59"/>
                <a:gd name="T1" fmla="*/ 0 h 89"/>
                <a:gd name="T2" fmla="*/ 58 w 59"/>
                <a:gd name="T3" fmla="*/ 0 h 89"/>
                <a:gd name="T4" fmla="*/ 29 w 59"/>
                <a:gd name="T5" fmla="*/ 59 h 89"/>
                <a:gd name="T6" fmla="*/ 0 w 59"/>
                <a:gd name="T7" fmla="*/ 88 h 89"/>
                <a:gd name="T8" fmla="*/ 29 w 59"/>
                <a:gd name="T9" fmla="*/ 59 h 89"/>
                <a:gd name="T10" fmla="*/ 58 w 59"/>
                <a:gd name="T11" fmla="*/ 0 h 89"/>
              </a:gdLst>
              <a:ahLst/>
              <a:cxnLst>
                <a:cxn ang="0">
                  <a:pos x="T0" y="T1"/>
                </a:cxn>
                <a:cxn ang="0">
                  <a:pos x="T2" y="T3"/>
                </a:cxn>
                <a:cxn ang="0">
                  <a:pos x="T4" y="T5"/>
                </a:cxn>
                <a:cxn ang="0">
                  <a:pos x="T6" y="T7"/>
                </a:cxn>
                <a:cxn ang="0">
                  <a:pos x="T8" y="T9"/>
                </a:cxn>
                <a:cxn ang="0">
                  <a:pos x="T10" y="T11"/>
                </a:cxn>
              </a:cxnLst>
              <a:rect l="0" t="0" r="r" b="b"/>
              <a:pathLst>
                <a:path w="59" h="89">
                  <a:moveTo>
                    <a:pt x="58" y="0"/>
                  </a:moveTo>
                  <a:lnTo>
                    <a:pt x="58" y="0"/>
                  </a:lnTo>
                  <a:cubicBezTo>
                    <a:pt x="58" y="29"/>
                    <a:pt x="29" y="59"/>
                    <a:pt x="29" y="59"/>
                  </a:cubicBezTo>
                  <a:cubicBezTo>
                    <a:pt x="0" y="88"/>
                    <a:pt x="0" y="88"/>
                    <a:pt x="0" y="88"/>
                  </a:cubicBezTo>
                  <a:cubicBezTo>
                    <a:pt x="0" y="88"/>
                    <a:pt x="0" y="88"/>
                    <a:pt x="29" y="59"/>
                  </a:cubicBezTo>
                  <a:cubicBezTo>
                    <a:pt x="29" y="5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1" name="Freeform 72"/>
            <p:cNvSpPr>
              <a:spLocks noChangeArrowheads="1"/>
            </p:cNvSpPr>
            <p:nvPr/>
          </p:nvSpPr>
          <p:spPr bwMode="auto">
            <a:xfrm>
              <a:off x="6394450" y="3611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2" name="Freeform 73"/>
            <p:cNvSpPr>
              <a:spLocks noChangeArrowheads="1"/>
            </p:cNvSpPr>
            <p:nvPr/>
          </p:nvSpPr>
          <p:spPr bwMode="auto">
            <a:xfrm>
              <a:off x="64262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3" name="Freeform 74"/>
            <p:cNvSpPr>
              <a:spLocks noChangeArrowheads="1"/>
            </p:cNvSpPr>
            <p:nvPr/>
          </p:nvSpPr>
          <p:spPr bwMode="auto">
            <a:xfrm>
              <a:off x="6508750" y="4221163"/>
              <a:ext cx="52388" cy="1587"/>
            </a:xfrm>
            <a:custGeom>
              <a:avLst/>
              <a:gdLst>
                <a:gd name="T0" fmla="*/ 0 w 147"/>
                <a:gd name="T1" fmla="*/ 0 h 1"/>
                <a:gd name="T2" fmla="*/ 0 w 147"/>
                <a:gd name="T3" fmla="*/ 0 h 1"/>
                <a:gd name="T4" fmla="*/ 88 w 147"/>
                <a:gd name="T5" fmla="*/ 0 h 1"/>
                <a:gd name="T6" fmla="*/ 146 w 147"/>
                <a:gd name="T7" fmla="*/ 0 h 1"/>
                <a:gd name="T8" fmla="*/ 88 w 147"/>
                <a:gd name="T9" fmla="*/ 0 h 1"/>
                <a:gd name="T10" fmla="*/ 0 w 147"/>
                <a:gd name="T11" fmla="*/ 0 h 1"/>
              </a:gdLst>
              <a:ahLst/>
              <a:cxnLst>
                <a:cxn ang="0">
                  <a:pos x="T0" y="T1"/>
                </a:cxn>
                <a:cxn ang="0">
                  <a:pos x="T2" y="T3"/>
                </a:cxn>
                <a:cxn ang="0">
                  <a:pos x="T4" y="T5"/>
                </a:cxn>
                <a:cxn ang="0">
                  <a:pos x="T6" y="T7"/>
                </a:cxn>
                <a:cxn ang="0">
                  <a:pos x="T8" y="T9"/>
                </a:cxn>
                <a:cxn ang="0">
                  <a:pos x="T10" y="T11"/>
                </a:cxn>
              </a:cxnLst>
              <a:rect l="0" t="0" r="r" b="b"/>
              <a:pathLst>
                <a:path w="147" h="1">
                  <a:moveTo>
                    <a:pt x="0" y="0"/>
                  </a:moveTo>
                  <a:lnTo>
                    <a:pt x="0" y="0"/>
                  </a:lnTo>
                  <a:cubicBezTo>
                    <a:pt x="29" y="0"/>
                    <a:pt x="59" y="0"/>
                    <a:pt x="88" y="0"/>
                  </a:cubicBezTo>
                  <a:cubicBezTo>
                    <a:pt x="117" y="0"/>
                    <a:pt x="146" y="0"/>
                    <a:pt x="146" y="0"/>
                  </a:cubicBezTo>
                  <a:cubicBezTo>
                    <a:pt x="146" y="0"/>
                    <a:pt x="117" y="0"/>
                    <a:pt x="88" y="0"/>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4" name="Freeform 75"/>
            <p:cNvSpPr>
              <a:spLocks noChangeArrowheads="1"/>
            </p:cNvSpPr>
            <p:nvPr/>
          </p:nvSpPr>
          <p:spPr bwMode="auto">
            <a:xfrm>
              <a:off x="6950075" y="3402013"/>
              <a:ext cx="850900" cy="723900"/>
            </a:xfrm>
            <a:custGeom>
              <a:avLst/>
              <a:gdLst>
                <a:gd name="T0" fmla="*/ 992 w 2364"/>
                <a:gd name="T1" fmla="*/ 1107 h 2012"/>
                <a:gd name="T2" fmla="*/ 904 w 2364"/>
                <a:gd name="T3" fmla="*/ 1165 h 2012"/>
                <a:gd name="T4" fmla="*/ 875 w 2364"/>
                <a:gd name="T5" fmla="*/ 1165 h 2012"/>
                <a:gd name="T6" fmla="*/ 758 w 2364"/>
                <a:gd name="T7" fmla="*/ 1165 h 2012"/>
                <a:gd name="T8" fmla="*/ 700 w 2364"/>
                <a:gd name="T9" fmla="*/ 1224 h 2012"/>
                <a:gd name="T10" fmla="*/ 642 w 2364"/>
                <a:gd name="T11" fmla="*/ 1194 h 2012"/>
                <a:gd name="T12" fmla="*/ 467 w 2364"/>
                <a:gd name="T13" fmla="*/ 1194 h 2012"/>
                <a:gd name="T14" fmla="*/ 379 w 2364"/>
                <a:gd name="T15" fmla="*/ 1194 h 2012"/>
                <a:gd name="T16" fmla="*/ 204 w 2364"/>
                <a:gd name="T17" fmla="*/ 1370 h 2012"/>
                <a:gd name="T18" fmla="*/ 263 w 2364"/>
                <a:gd name="T19" fmla="*/ 1399 h 2012"/>
                <a:gd name="T20" fmla="*/ 263 w 2364"/>
                <a:gd name="T21" fmla="*/ 1544 h 2012"/>
                <a:gd name="T22" fmla="*/ 234 w 2364"/>
                <a:gd name="T23" fmla="*/ 1603 h 2012"/>
                <a:gd name="T24" fmla="*/ 146 w 2364"/>
                <a:gd name="T25" fmla="*/ 1691 h 2012"/>
                <a:gd name="T26" fmla="*/ 29 w 2364"/>
                <a:gd name="T27" fmla="*/ 1807 h 2012"/>
                <a:gd name="T28" fmla="*/ 0 w 2364"/>
                <a:gd name="T29" fmla="*/ 1865 h 2012"/>
                <a:gd name="T30" fmla="*/ 1400 w 2364"/>
                <a:gd name="T31" fmla="*/ 1632 h 2012"/>
                <a:gd name="T32" fmla="*/ 1604 w 2364"/>
                <a:gd name="T33" fmla="*/ 1603 h 2012"/>
                <a:gd name="T34" fmla="*/ 1984 w 2364"/>
                <a:gd name="T35" fmla="*/ 1865 h 2012"/>
                <a:gd name="T36" fmla="*/ 2304 w 2364"/>
                <a:gd name="T37" fmla="*/ 1982 h 2012"/>
                <a:gd name="T38" fmla="*/ 2304 w 2364"/>
                <a:gd name="T39" fmla="*/ 2011 h 2012"/>
                <a:gd name="T40" fmla="*/ 2304 w 2364"/>
                <a:gd name="T41" fmla="*/ 2011 h 2012"/>
                <a:gd name="T42" fmla="*/ 2334 w 2364"/>
                <a:gd name="T43" fmla="*/ 1953 h 2012"/>
                <a:gd name="T44" fmla="*/ 2304 w 2364"/>
                <a:gd name="T45" fmla="*/ 1924 h 2012"/>
                <a:gd name="T46" fmla="*/ 2334 w 2364"/>
                <a:gd name="T47" fmla="*/ 1807 h 2012"/>
                <a:gd name="T48" fmla="*/ 2275 w 2364"/>
                <a:gd name="T49" fmla="*/ 1544 h 2012"/>
                <a:gd name="T50" fmla="*/ 2246 w 2364"/>
                <a:gd name="T51" fmla="*/ 1079 h 2012"/>
                <a:gd name="T52" fmla="*/ 2158 w 2364"/>
                <a:gd name="T53" fmla="*/ 700 h 2012"/>
                <a:gd name="T54" fmla="*/ 2129 w 2364"/>
                <a:gd name="T55" fmla="*/ 729 h 2012"/>
                <a:gd name="T56" fmla="*/ 2100 w 2364"/>
                <a:gd name="T57" fmla="*/ 612 h 2012"/>
                <a:gd name="T58" fmla="*/ 2070 w 2364"/>
                <a:gd name="T59" fmla="*/ 525 h 2012"/>
                <a:gd name="T60" fmla="*/ 2042 w 2364"/>
                <a:gd name="T61" fmla="*/ 379 h 2012"/>
                <a:gd name="T62" fmla="*/ 2013 w 2364"/>
                <a:gd name="T63" fmla="*/ 204 h 2012"/>
                <a:gd name="T64" fmla="*/ 1954 w 2364"/>
                <a:gd name="T65" fmla="*/ 29 h 2012"/>
                <a:gd name="T66" fmla="*/ 1692 w 2364"/>
                <a:gd name="T67" fmla="*/ 58 h 2012"/>
                <a:gd name="T68" fmla="*/ 1517 w 2364"/>
                <a:gd name="T69" fmla="*/ 116 h 2012"/>
                <a:gd name="T70" fmla="*/ 1313 w 2364"/>
                <a:gd name="T71" fmla="*/ 262 h 2012"/>
                <a:gd name="T72" fmla="*/ 1254 w 2364"/>
                <a:gd name="T73" fmla="*/ 321 h 2012"/>
                <a:gd name="T74" fmla="*/ 1196 w 2364"/>
                <a:gd name="T75" fmla="*/ 525 h 2012"/>
                <a:gd name="T76" fmla="*/ 1050 w 2364"/>
                <a:gd name="T77" fmla="*/ 671 h 2012"/>
                <a:gd name="T78" fmla="*/ 1108 w 2364"/>
                <a:gd name="T79" fmla="*/ 642 h 2012"/>
                <a:gd name="T80" fmla="*/ 1137 w 2364"/>
                <a:gd name="T81" fmla="*/ 729 h 2012"/>
                <a:gd name="T82" fmla="*/ 1137 w 2364"/>
                <a:gd name="T83" fmla="*/ 758 h 2012"/>
                <a:gd name="T84" fmla="*/ 1137 w 2364"/>
                <a:gd name="T85" fmla="*/ 933 h 2012"/>
                <a:gd name="T86" fmla="*/ 1050 w 2364"/>
                <a:gd name="T87" fmla="*/ 1021 h 2012"/>
                <a:gd name="T88" fmla="*/ 992 w 2364"/>
                <a:gd name="T89" fmla="*/ 1107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4" h="2012">
                  <a:moveTo>
                    <a:pt x="992" y="1107"/>
                  </a:moveTo>
                  <a:lnTo>
                    <a:pt x="992" y="1107"/>
                  </a:lnTo>
                  <a:lnTo>
                    <a:pt x="992" y="1107"/>
                  </a:lnTo>
                  <a:cubicBezTo>
                    <a:pt x="963" y="1107"/>
                    <a:pt x="934" y="1136"/>
                    <a:pt x="904" y="1165"/>
                  </a:cubicBezTo>
                  <a:cubicBezTo>
                    <a:pt x="904" y="1194"/>
                    <a:pt x="904" y="1194"/>
                    <a:pt x="904" y="1194"/>
                  </a:cubicBezTo>
                  <a:cubicBezTo>
                    <a:pt x="875" y="1165"/>
                    <a:pt x="875" y="1165"/>
                    <a:pt x="875" y="1165"/>
                  </a:cubicBezTo>
                  <a:cubicBezTo>
                    <a:pt x="875" y="1136"/>
                    <a:pt x="846" y="1136"/>
                    <a:pt x="846" y="1136"/>
                  </a:cubicBezTo>
                  <a:cubicBezTo>
                    <a:pt x="817" y="1136"/>
                    <a:pt x="787" y="1165"/>
                    <a:pt x="758" y="1165"/>
                  </a:cubicBezTo>
                  <a:cubicBezTo>
                    <a:pt x="758" y="1165"/>
                    <a:pt x="729" y="1165"/>
                    <a:pt x="729" y="1194"/>
                  </a:cubicBezTo>
                  <a:cubicBezTo>
                    <a:pt x="729" y="1194"/>
                    <a:pt x="700" y="1194"/>
                    <a:pt x="700" y="1224"/>
                  </a:cubicBezTo>
                  <a:lnTo>
                    <a:pt x="700" y="1224"/>
                  </a:lnTo>
                  <a:cubicBezTo>
                    <a:pt x="671" y="1224"/>
                    <a:pt x="642" y="1194"/>
                    <a:pt x="642" y="1194"/>
                  </a:cubicBezTo>
                  <a:cubicBezTo>
                    <a:pt x="613" y="1194"/>
                    <a:pt x="613" y="1165"/>
                    <a:pt x="613" y="1165"/>
                  </a:cubicBezTo>
                  <a:cubicBezTo>
                    <a:pt x="554" y="1165"/>
                    <a:pt x="525" y="1165"/>
                    <a:pt x="467" y="1194"/>
                  </a:cubicBezTo>
                  <a:lnTo>
                    <a:pt x="437" y="1194"/>
                  </a:lnTo>
                  <a:cubicBezTo>
                    <a:pt x="408" y="1194"/>
                    <a:pt x="379" y="1194"/>
                    <a:pt x="379" y="1194"/>
                  </a:cubicBezTo>
                  <a:cubicBezTo>
                    <a:pt x="292" y="1224"/>
                    <a:pt x="234" y="1224"/>
                    <a:pt x="204" y="1282"/>
                  </a:cubicBezTo>
                  <a:cubicBezTo>
                    <a:pt x="175" y="1311"/>
                    <a:pt x="204" y="1341"/>
                    <a:pt x="204" y="1370"/>
                  </a:cubicBezTo>
                  <a:cubicBezTo>
                    <a:pt x="204" y="1370"/>
                    <a:pt x="204" y="1370"/>
                    <a:pt x="204" y="1399"/>
                  </a:cubicBezTo>
                  <a:cubicBezTo>
                    <a:pt x="234" y="1399"/>
                    <a:pt x="234" y="1399"/>
                    <a:pt x="263" y="1399"/>
                  </a:cubicBezTo>
                  <a:cubicBezTo>
                    <a:pt x="263" y="1428"/>
                    <a:pt x="292" y="1457"/>
                    <a:pt x="292" y="1515"/>
                  </a:cubicBezTo>
                  <a:lnTo>
                    <a:pt x="263" y="1544"/>
                  </a:lnTo>
                  <a:cubicBezTo>
                    <a:pt x="234" y="1574"/>
                    <a:pt x="234" y="1574"/>
                    <a:pt x="234" y="1574"/>
                  </a:cubicBezTo>
                  <a:cubicBezTo>
                    <a:pt x="234" y="1574"/>
                    <a:pt x="234" y="1574"/>
                    <a:pt x="234" y="1603"/>
                  </a:cubicBezTo>
                  <a:cubicBezTo>
                    <a:pt x="234" y="1603"/>
                    <a:pt x="234" y="1632"/>
                    <a:pt x="204" y="1632"/>
                  </a:cubicBezTo>
                  <a:cubicBezTo>
                    <a:pt x="204" y="1661"/>
                    <a:pt x="175" y="1691"/>
                    <a:pt x="146" y="1691"/>
                  </a:cubicBezTo>
                  <a:cubicBezTo>
                    <a:pt x="117" y="1720"/>
                    <a:pt x="117" y="1720"/>
                    <a:pt x="87" y="1720"/>
                  </a:cubicBezTo>
                  <a:cubicBezTo>
                    <a:pt x="58" y="1749"/>
                    <a:pt x="58" y="1778"/>
                    <a:pt x="29" y="1807"/>
                  </a:cubicBezTo>
                  <a:cubicBezTo>
                    <a:pt x="29" y="1836"/>
                    <a:pt x="29" y="1836"/>
                    <a:pt x="0" y="1836"/>
                  </a:cubicBezTo>
                  <a:cubicBezTo>
                    <a:pt x="0" y="1865"/>
                    <a:pt x="0" y="1865"/>
                    <a:pt x="0" y="1865"/>
                  </a:cubicBezTo>
                  <a:cubicBezTo>
                    <a:pt x="29" y="1894"/>
                    <a:pt x="29" y="1894"/>
                    <a:pt x="29" y="1924"/>
                  </a:cubicBezTo>
                  <a:cubicBezTo>
                    <a:pt x="467" y="1836"/>
                    <a:pt x="992" y="1720"/>
                    <a:pt x="1400" y="1632"/>
                  </a:cubicBezTo>
                  <a:cubicBezTo>
                    <a:pt x="1429" y="1632"/>
                    <a:pt x="1429" y="1632"/>
                    <a:pt x="1458" y="1632"/>
                  </a:cubicBezTo>
                  <a:cubicBezTo>
                    <a:pt x="1517" y="1603"/>
                    <a:pt x="1575" y="1603"/>
                    <a:pt x="1604" y="1603"/>
                  </a:cubicBezTo>
                  <a:cubicBezTo>
                    <a:pt x="1720" y="1603"/>
                    <a:pt x="1808" y="1749"/>
                    <a:pt x="1837" y="1836"/>
                  </a:cubicBezTo>
                  <a:cubicBezTo>
                    <a:pt x="1896" y="1836"/>
                    <a:pt x="1954" y="1865"/>
                    <a:pt x="1984" y="1865"/>
                  </a:cubicBezTo>
                  <a:cubicBezTo>
                    <a:pt x="2100" y="1894"/>
                    <a:pt x="2187" y="1953"/>
                    <a:pt x="2275" y="1953"/>
                  </a:cubicBezTo>
                  <a:cubicBezTo>
                    <a:pt x="2304" y="1982"/>
                    <a:pt x="2304" y="1982"/>
                    <a:pt x="2304" y="1982"/>
                  </a:cubicBezTo>
                  <a:lnTo>
                    <a:pt x="2304" y="1982"/>
                  </a:lnTo>
                  <a:cubicBezTo>
                    <a:pt x="2304" y="1982"/>
                    <a:pt x="2304" y="1982"/>
                    <a:pt x="2304" y="2011"/>
                  </a:cubicBezTo>
                  <a:lnTo>
                    <a:pt x="2304" y="2011"/>
                  </a:lnTo>
                  <a:lnTo>
                    <a:pt x="2304" y="2011"/>
                  </a:lnTo>
                  <a:cubicBezTo>
                    <a:pt x="2334" y="1982"/>
                    <a:pt x="2334" y="1982"/>
                    <a:pt x="2334" y="1953"/>
                  </a:cubicBezTo>
                  <a:lnTo>
                    <a:pt x="2334" y="1953"/>
                  </a:lnTo>
                  <a:cubicBezTo>
                    <a:pt x="2304" y="1953"/>
                    <a:pt x="2304" y="1953"/>
                    <a:pt x="2304" y="1924"/>
                  </a:cubicBezTo>
                  <a:lnTo>
                    <a:pt x="2304" y="1924"/>
                  </a:lnTo>
                  <a:cubicBezTo>
                    <a:pt x="2304" y="1894"/>
                    <a:pt x="2304" y="1894"/>
                    <a:pt x="2304" y="1894"/>
                  </a:cubicBezTo>
                  <a:cubicBezTo>
                    <a:pt x="2363" y="1865"/>
                    <a:pt x="2334" y="1865"/>
                    <a:pt x="2334" y="1807"/>
                  </a:cubicBezTo>
                  <a:cubicBezTo>
                    <a:pt x="2334" y="1778"/>
                    <a:pt x="2334" y="1778"/>
                    <a:pt x="2334" y="1778"/>
                  </a:cubicBezTo>
                  <a:cubicBezTo>
                    <a:pt x="2304" y="1691"/>
                    <a:pt x="2275" y="1603"/>
                    <a:pt x="2275" y="1544"/>
                  </a:cubicBezTo>
                  <a:cubicBezTo>
                    <a:pt x="2246" y="1457"/>
                    <a:pt x="2246" y="1370"/>
                    <a:pt x="2246" y="1282"/>
                  </a:cubicBezTo>
                  <a:cubicBezTo>
                    <a:pt x="2246" y="1224"/>
                    <a:pt x="2275" y="1136"/>
                    <a:pt x="2246" y="1079"/>
                  </a:cubicBezTo>
                  <a:cubicBezTo>
                    <a:pt x="2246" y="1021"/>
                    <a:pt x="2217" y="962"/>
                    <a:pt x="2217" y="904"/>
                  </a:cubicBezTo>
                  <a:cubicBezTo>
                    <a:pt x="2217" y="845"/>
                    <a:pt x="2187" y="758"/>
                    <a:pt x="2158" y="700"/>
                  </a:cubicBezTo>
                  <a:cubicBezTo>
                    <a:pt x="2158" y="700"/>
                    <a:pt x="2158" y="700"/>
                    <a:pt x="2129" y="700"/>
                  </a:cubicBezTo>
                  <a:cubicBezTo>
                    <a:pt x="2129" y="729"/>
                    <a:pt x="2129" y="729"/>
                    <a:pt x="2129" y="729"/>
                  </a:cubicBezTo>
                  <a:cubicBezTo>
                    <a:pt x="2129" y="700"/>
                    <a:pt x="2129" y="700"/>
                    <a:pt x="2129" y="700"/>
                  </a:cubicBezTo>
                  <a:cubicBezTo>
                    <a:pt x="2100" y="671"/>
                    <a:pt x="2100" y="642"/>
                    <a:pt x="2100" y="612"/>
                  </a:cubicBezTo>
                  <a:lnTo>
                    <a:pt x="2100" y="583"/>
                  </a:lnTo>
                  <a:cubicBezTo>
                    <a:pt x="2100" y="554"/>
                    <a:pt x="2070" y="554"/>
                    <a:pt x="2070" y="525"/>
                  </a:cubicBezTo>
                  <a:cubicBezTo>
                    <a:pt x="2070" y="495"/>
                    <a:pt x="2042" y="495"/>
                    <a:pt x="2042" y="466"/>
                  </a:cubicBezTo>
                  <a:cubicBezTo>
                    <a:pt x="2042" y="437"/>
                    <a:pt x="2042" y="408"/>
                    <a:pt x="2042" y="379"/>
                  </a:cubicBezTo>
                  <a:cubicBezTo>
                    <a:pt x="2042" y="350"/>
                    <a:pt x="2042" y="321"/>
                    <a:pt x="2042" y="292"/>
                  </a:cubicBezTo>
                  <a:cubicBezTo>
                    <a:pt x="2042" y="262"/>
                    <a:pt x="2013" y="233"/>
                    <a:pt x="2013" y="204"/>
                  </a:cubicBezTo>
                  <a:cubicBezTo>
                    <a:pt x="1984" y="145"/>
                    <a:pt x="1954" y="116"/>
                    <a:pt x="1954" y="58"/>
                  </a:cubicBezTo>
                  <a:lnTo>
                    <a:pt x="1954" y="29"/>
                  </a:lnTo>
                  <a:lnTo>
                    <a:pt x="1954" y="0"/>
                  </a:lnTo>
                  <a:cubicBezTo>
                    <a:pt x="1867" y="29"/>
                    <a:pt x="1779" y="29"/>
                    <a:pt x="1692" y="58"/>
                  </a:cubicBezTo>
                  <a:cubicBezTo>
                    <a:pt x="1634" y="87"/>
                    <a:pt x="1575" y="87"/>
                    <a:pt x="1517" y="116"/>
                  </a:cubicBezTo>
                  <a:lnTo>
                    <a:pt x="1517" y="116"/>
                  </a:lnTo>
                  <a:cubicBezTo>
                    <a:pt x="1487" y="116"/>
                    <a:pt x="1487" y="116"/>
                    <a:pt x="1487" y="116"/>
                  </a:cubicBezTo>
                  <a:cubicBezTo>
                    <a:pt x="1400" y="145"/>
                    <a:pt x="1371" y="175"/>
                    <a:pt x="1313" y="262"/>
                  </a:cubicBezTo>
                  <a:lnTo>
                    <a:pt x="1284" y="292"/>
                  </a:lnTo>
                  <a:lnTo>
                    <a:pt x="1254" y="321"/>
                  </a:lnTo>
                  <a:cubicBezTo>
                    <a:pt x="1225" y="350"/>
                    <a:pt x="1225" y="379"/>
                    <a:pt x="1225" y="437"/>
                  </a:cubicBezTo>
                  <a:cubicBezTo>
                    <a:pt x="1196" y="466"/>
                    <a:pt x="1196" y="495"/>
                    <a:pt x="1196" y="525"/>
                  </a:cubicBezTo>
                  <a:cubicBezTo>
                    <a:pt x="1167" y="554"/>
                    <a:pt x="1137" y="583"/>
                    <a:pt x="1108" y="583"/>
                  </a:cubicBezTo>
                  <a:cubicBezTo>
                    <a:pt x="1108" y="612"/>
                    <a:pt x="1079" y="642"/>
                    <a:pt x="1050" y="671"/>
                  </a:cubicBezTo>
                  <a:cubicBezTo>
                    <a:pt x="1079" y="671"/>
                    <a:pt x="1079" y="642"/>
                    <a:pt x="1108" y="642"/>
                  </a:cubicBezTo>
                  <a:lnTo>
                    <a:pt x="1108" y="642"/>
                  </a:lnTo>
                  <a:cubicBezTo>
                    <a:pt x="1108" y="671"/>
                    <a:pt x="1108" y="671"/>
                    <a:pt x="1108" y="671"/>
                  </a:cubicBezTo>
                  <a:cubicBezTo>
                    <a:pt x="1137" y="671"/>
                    <a:pt x="1137" y="700"/>
                    <a:pt x="1137" y="729"/>
                  </a:cubicBezTo>
                  <a:lnTo>
                    <a:pt x="1137" y="729"/>
                  </a:lnTo>
                  <a:cubicBezTo>
                    <a:pt x="1137" y="758"/>
                    <a:pt x="1137" y="758"/>
                    <a:pt x="1137" y="758"/>
                  </a:cubicBezTo>
                  <a:cubicBezTo>
                    <a:pt x="1137" y="758"/>
                    <a:pt x="1137" y="787"/>
                    <a:pt x="1108" y="787"/>
                  </a:cubicBezTo>
                  <a:cubicBezTo>
                    <a:pt x="1137" y="816"/>
                    <a:pt x="1167" y="904"/>
                    <a:pt x="1137" y="933"/>
                  </a:cubicBezTo>
                  <a:cubicBezTo>
                    <a:pt x="1137" y="962"/>
                    <a:pt x="1137" y="992"/>
                    <a:pt x="1079" y="992"/>
                  </a:cubicBezTo>
                  <a:lnTo>
                    <a:pt x="1050" y="1021"/>
                  </a:lnTo>
                  <a:cubicBezTo>
                    <a:pt x="1021" y="1050"/>
                    <a:pt x="1021" y="1079"/>
                    <a:pt x="1021" y="1079"/>
                  </a:cubicBezTo>
                  <a:lnTo>
                    <a:pt x="992" y="110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5" name="Freeform 76"/>
            <p:cNvSpPr>
              <a:spLocks noChangeArrowheads="1"/>
            </p:cNvSpPr>
            <p:nvPr/>
          </p:nvSpPr>
          <p:spPr bwMode="auto">
            <a:xfrm>
              <a:off x="63627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6" name="Freeform 77"/>
            <p:cNvSpPr>
              <a:spLocks noChangeArrowheads="1"/>
            </p:cNvSpPr>
            <p:nvPr/>
          </p:nvSpPr>
          <p:spPr bwMode="auto">
            <a:xfrm>
              <a:off x="6362700" y="38115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7" name="Freeform 78"/>
            <p:cNvSpPr>
              <a:spLocks noChangeArrowheads="1"/>
            </p:cNvSpPr>
            <p:nvPr/>
          </p:nvSpPr>
          <p:spPr bwMode="auto">
            <a:xfrm>
              <a:off x="7327900" y="3654425"/>
              <a:ext cx="11113" cy="1588"/>
            </a:xfrm>
            <a:custGeom>
              <a:avLst/>
              <a:gdLst>
                <a:gd name="T0" fmla="*/ 0 w 30"/>
                <a:gd name="T1" fmla="*/ 0 h 1"/>
                <a:gd name="T2" fmla="*/ 0 w 30"/>
                <a:gd name="T3" fmla="*/ 0 h 1"/>
                <a:gd name="T4" fmla="*/ 0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lnTo>
                    <a:pt x="0" y="0"/>
                  </a:lnTo>
                  <a:lnTo>
                    <a:pt x="29"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8" name="Freeform 79"/>
            <p:cNvSpPr>
              <a:spLocks noChangeArrowheads="1"/>
            </p:cNvSpPr>
            <p:nvPr/>
          </p:nvSpPr>
          <p:spPr bwMode="auto">
            <a:xfrm>
              <a:off x="7318375" y="3738563"/>
              <a:ext cx="31750" cy="22225"/>
            </a:xfrm>
            <a:custGeom>
              <a:avLst/>
              <a:gdLst>
                <a:gd name="T0" fmla="*/ 29 w 88"/>
                <a:gd name="T1" fmla="*/ 29 h 60"/>
                <a:gd name="T2" fmla="*/ 29 w 88"/>
                <a:gd name="T3" fmla="*/ 29 h 60"/>
                <a:gd name="T4" fmla="*/ 29 w 88"/>
                <a:gd name="T5" fmla="*/ 0 h 60"/>
                <a:gd name="T6" fmla="*/ 58 w 88"/>
                <a:gd name="T7" fmla="*/ 0 h 60"/>
                <a:gd name="T8" fmla="*/ 87 w 88"/>
                <a:gd name="T9" fmla="*/ 0 h 60"/>
                <a:gd name="T10" fmla="*/ 58 w 88"/>
                <a:gd name="T11" fmla="*/ 0 h 60"/>
                <a:gd name="T12" fmla="*/ 29 w 88"/>
                <a:gd name="T13" fmla="*/ 0 h 60"/>
                <a:gd name="T14" fmla="*/ 29 w 88"/>
                <a:gd name="T15" fmla="*/ 29 h 60"/>
                <a:gd name="T16" fmla="*/ 0 w 88"/>
                <a:gd name="T17" fmla="*/ 59 h 60"/>
                <a:gd name="T18" fmla="*/ 29 w 88"/>
                <a:gd name="T1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60">
                  <a:moveTo>
                    <a:pt x="29" y="29"/>
                  </a:moveTo>
                  <a:lnTo>
                    <a:pt x="29" y="29"/>
                  </a:lnTo>
                  <a:cubicBezTo>
                    <a:pt x="29" y="0"/>
                    <a:pt x="29" y="0"/>
                    <a:pt x="29" y="0"/>
                  </a:cubicBezTo>
                  <a:cubicBezTo>
                    <a:pt x="58" y="0"/>
                    <a:pt x="58" y="0"/>
                    <a:pt x="58" y="0"/>
                  </a:cubicBezTo>
                  <a:cubicBezTo>
                    <a:pt x="87" y="0"/>
                    <a:pt x="87" y="0"/>
                    <a:pt x="87" y="0"/>
                  </a:cubicBezTo>
                  <a:cubicBezTo>
                    <a:pt x="87" y="0"/>
                    <a:pt x="87" y="0"/>
                    <a:pt x="58" y="0"/>
                  </a:cubicBezTo>
                  <a:cubicBezTo>
                    <a:pt x="29" y="0"/>
                    <a:pt x="29" y="0"/>
                    <a:pt x="29" y="0"/>
                  </a:cubicBezTo>
                  <a:cubicBezTo>
                    <a:pt x="29" y="29"/>
                    <a:pt x="29" y="29"/>
                    <a:pt x="29" y="29"/>
                  </a:cubicBezTo>
                  <a:cubicBezTo>
                    <a:pt x="29" y="29"/>
                    <a:pt x="29" y="29"/>
                    <a:pt x="0" y="5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9" name="Freeform 80"/>
            <p:cNvSpPr>
              <a:spLocks noChangeArrowheads="1"/>
            </p:cNvSpPr>
            <p:nvPr/>
          </p:nvSpPr>
          <p:spPr bwMode="auto">
            <a:xfrm>
              <a:off x="7339013" y="3654425"/>
              <a:ext cx="11112"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lnTo>
                    <a:pt x="29"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0" name="Freeform 81"/>
            <p:cNvSpPr>
              <a:spLocks noChangeArrowheads="1"/>
            </p:cNvSpPr>
            <p:nvPr/>
          </p:nvSpPr>
          <p:spPr bwMode="auto">
            <a:xfrm>
              <a:off x="7327900" y="3663950"/>
              <a:ext cx="20638" cy="11113"/>
            </a:xfrm>
            <a:custGeom>
              <a:avLst/>
              <a:gdLst>
                <a:gd name="T0" fmla="*/ 58 w 59"/>
                <a:gd name="T1" fmla="*/ 0 h 30"/>
                <a:gd name="T2" fmla="*/ 58 w 59"/>
                <a:gd name="T3" fmla="*/ 0 h 30"/>
                <a:gd name="T4" fmla="*/ 58 w 59"/>
                <a:gd name="T5" fmla="*/ 0 h 30"/>
                <a:gd name="T6" fmla="*/ 29 w 59"/>
                <a:gd name="T7" fmla="*/ 29 h 30"/>
                <a:gd name="T8" fmla="*/ 0 w 59"/>
                <a:gd name="T9" fmla="*/ 29 h 30"/>
                <a:gd name="T10" fmla="*/ 0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lnTo>
                    <a:pt x="58" y="0"/>
                  </a:lnTo>
                  <a:cubicBezTo>
                    <a:pt x="58" y="29"/>
                    <a:pt x="29" y="29"/>
                    <a:pt x="29" y="29"/>
                  </a:cubicBezTo>
                  <a:cubicBezTo>
                    <a:pt x="0" y="29"/>
                    <a:pt x="0" y="29"/>
                    <a:pt x="0" y="29"/>
                  </a:cubicBezTo>
                  <a:lnTo>
                    <a:pt x="0" y="29"/>
                  </a:lnTo>
                  <a:cubicBezTo>
                    <a:pt x="29" y="29"/>
                    <a:pt x="29" y="29"/>
                    <a:pt x="29" y="29"/>
                  </a:cubicBezTo>
                  <a:cubicBezTo>
                    <a:pt x="29"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1" name="Freeform 82"/>
            <p:cNvSpPr>
              <a:spLocks noChangeArrowheads="1"/>
            </p:cNvSpPr>
            <p:nvPr/>
          </p:nvSpPr>
          <p:spPr bwMode="auto">
            <a:xfrm>
              <a:off x="7339013" y="3684588"/>
              <a:ext cx="11112" cy="42862"/>
            </a:xfrm>
            <a:custGeom>
              <a:avLst/>
              <a:gdLst>
                <a:gd name="T0" fmla="*/ 29 w 30"/>
                <a:gd name="T1" fmla="*/ 117 h 118"/>
                <a:gd name="T2" fmla="*/ 29 w 30"/>
                <a:gd name="T3" fmla="*/ 117 h 118"/>
                <a:gd name="T4" fmla="*/ 0 w 30"/>
                <a:gd name="T5" fmla="*/ 0 h 118"/>
                <a:gd name="T6" fmla="*/ 0 w 30"/>
                <a:gd name="T7" fmla="*/ 0 h 118"/>
                <a:gd name="T8" fmla="*/ 0 w 30"/>
                <a:gd name="T9" fmla="*/ 0 h 118"/>
                <a:gd name="T10" fmla="*/ 29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29" y="117"/>
                  </a:moveTo>
                  <a:lnTo>
                    <a:pt x="29" y="117"/>
                  </a:lnTo>
                  <a:cubicBezTo>
                    <a:pt x="29" y="88"/>
                    <a:pt x="29" y="29"/>
                    <a:pt x="0" y="0"/>
                  </a:cubicBezTo>
                  <a:lnTo>
                    <a:pt x="0" y="0"/>
                  </a:lnTo>
                  <a:lnTo>
                    <a:pt x="0" y="0"/>
                  </a:lnTo>
                  <a:cubicBezTo>
                    <a:pt x="29" y="29"/>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2" name="Freeform 83"/>
            <p:cNvSpPr>
              <a:spLocks noChangeArrowheads="1"/>
            </p:cNvSpPr>
            <p:nvPr/>
          </p:nvSpPr>
          <p:spPr bwMode="auto">
            <a:xfrm>
              <a:off x="6394450" y="3873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3" name="Freeform 84"/>
            <p:cNvSpPr>
              <a:spLocks noChangeArrowheads="1"/>
            </p:cNvSpPr>
            <p:nvPr/>
          </p:nvSpPr>
          <p:spPr bwMode="auto">
            <a:xfrm>
              <a:off x="3349625" y="2855913"/>
              <a:ext cx="20638"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4" name="Freeform 85"/>
            <p:cNvSpPr>
              <a:spLocks noChangeArrowheads="1"/>
            </p:cNvSpPr>
            <p:nvPr/>
          </p:nvSpPr>
          <p:spPr bwMode="auto">
            <a:xfrm>
              <a:off x="5259388" y="3370263"/>
              <a:ext cx="84137" cy="31750"/>
            </a:xfrm>
            <a:custGeom>
              <a:avLst/>
              <a:gdLst>
                <a:gd name="T0" fmla="*/ 0 w 235"/>
                <a:gd name="T1" fmla="*/ 88 h 89"/>
                <a:gd name="T2" fmla="*/ 0 w 235"/>
                <a:gd name="T3" fmla="*/ 88 h 89"/>
                <a:gd name="T4" fmla="*/ 88 w 235"/>
                <a:gd name="T5" fmla="*/ 59 h 89"/>
                <a:gd name="T6" fmla="*/ 234 w 235"/>
                <a:gd name="T7" fmla="*/ 0 h 89"/>
                <a:gd name="T8" fmla="*/ 88 w 235"/>
                <a:gd name="T9" fmla="*/ 59 h 89"/>
                <a:gd name="T10" fmla="*/ 0 w 235"/>
                <a:gd name="T11" fmla="*/ 88 h 89"/>
              </a:gdLst>
              <a:ahLst/>
              <a:cxnLst>
                <a:cxn ang="0">
                  <a:pos x="T0" y="T1"/>
                </a:cxn>
                <a:cxn ang="0">
                  <a:pos x="T2" y="T3"/>
                </a:cxn>
                <a:cxn ang="0">
                  <a:pos x="T4" y="T5"/>
                </a:cxn>
                <a:cxn ang="0">
                  <a:pos x="T6" y="T7"/>
                </a:cxn>
                <a:cxn ang="0">
                  <a:pos x="T8" y="T9"/>
                </a:cxn>
                <a:cxn ang="0">
                  <a:pos x="T10" y="T11"/>
                </a:cxn>
              </a:cxnLst>
              <a:rect l="0" t="0" r="r" b="b"/>
              <a:pathLst>
                <a:path w="235" h="89">
                  <a:moveTo>
                    <a:pt x="0" y="88"/>
                  </a:moveTo>
                  <a:lnTo>
                    <a:pt x="0" y="88"/>
                  </a:lnTo>
                  <a:cubicBezTo>
                    <a:pt x="30" y="88"/>
                    <a:pt x="59" y="88"/>
                    <a:pt x="88" y="59"/>
                  </a:cubicBezTo>
                  <a:cubicBezTo>
                    <a:pt x="117" y="59"/>
                    <a:pt x="205" y="30"/>
                    <a:pt x="234" y="0"/>
                  </a:cubicBezTo>
                  <a:cubicBezTo>
                    <a:pt x="205" y="30"/>
                    <a:pt x="117" y="59"/>
                    <a:pt x="88" y="59"/>
                  </a:cubicBezTo>
                  <a:cubicBezTo>
                    <a:pt x="59" y="88"/>
                    <a:pt x="30"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5" name="Freeform 86"/>
            <p:cNvSpPr>
              <a:spLocks noChangeArrowheads="1"/>
            </p:cNvSpPr>
            <p:nvPr/>
          </p:nvSpPr>
          <p:spPr bwMode="auto">
            <a:xfrm>
              <a:off x="5270500" y="3370263"/>
              <a:ext cx="1588"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6" name="Freeform 87"/>
            <p:cNvSpPr>
              <a:spLocks noChangeArrowheads="1"/>
            </p:cNvSpPr>
            <p:nvPr/>
          </p:nvSpPr>
          <p:spPr bwMode="auto">
            <a:xfrm>
              <a:off x="5407025" y="334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7" name="Freeform 88"/>
            <p:cNvSpPr>
              <a:spLocks noChangeArrowheads="1"/>
            </p:cNvSpPr>
            <p:nvPr/>
          </p:nvSpPr>
          <p:spPr bwMode="auto">
            <a:xfrm>
              <a:off x="5343525" y="3359150"/>
              <a:ext cx="42863" cy="11113"/>
            </a:xfrm>
            <a:custGeom>
              <a:avLst/>
              <a:gdLst>
                <a:gd name="T0" fmla="*/ 0 w 117"/>
                <a:gd name="T1" fmla="*/ 29 h 30"/>
                <a:gd name="T2" fmla="*/ 0 w 117"/>
                <a:gd name="T3" fmla="*/ 29 h 30"/>
                <a:gd name="T4" fmla="*/ 58 w 117"/>
                <a:gd name="T5" fmla="*/ 29 h 30"/>
                <a:gd name="T6" fmla="*/ 87 w 117"/>
                <a:gd name="T7" fmla="*/ 0 h 30"/>
                <a:gd name="T8" fmla="*/ 116 w 117"/>
                <a:gd name="T9" fmla="*/ 0 h 30"/>
                <a:gd name="T10" fmla="*/ 87 w 117"/>
                <a:gd name="T11" fmla="*/ 0 h 30"/>
                <a:gd name="T12" fmla="*/ 58 w 117"/>
                <a:gd name="T13" fmla="*/ 29 h 30"/>
                <a:gd name="T14" fmla="*/ 0 w 117"/>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29"/>
                  </a:moveTo>
                  <a:lnTo>
                    <a:pt x="0" y="29"/>
                  </a:lnTo>
                  <a:cubicBezTo>
                    <a:pt x="58" y="29"/>
                    <a:pt x="58" y="29"/>
                    <a:pt x="58" y="29"/>
                  </a:cubicBezTo>
                  <a:cubicBezTo>
                    <a:pt x="58" y="29"/>
                    <a:pt x="87" y="29"/>
                    <a:pt x="87" y="0"/>
                  </a:cubicBezTo>
                  <a:cubicBezTo>
                    <a:pt x="116" y="0"/>
                    <a:pt x="116" y="0"/>
                    <a:pt x="116" y="0"/>
                  </a:cubicBezTo>
                  <a:cubicBezTo>
                    <a:pt x="116" y="0"/>
                    <a:pt x="116" y="0"/>
                    <a:pt x="87" y="0"/>
                  </a:cubicBezTo>
                  <a:cubicBezTo>
                    <a:pt x="87" y="29"/>
                    <a:pt x="58" y="29"/>
                    <a:pt x="58"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8" name="Freeform 89"/>
            <p:cNvSpPr>
              <a:spLocks noChangeArrowheads="1"/>
            </p:cNvSpPr>
            <p:nvPr/>
          </p:nvSpPr>
          <p:spPr bwMode="auto">
            <a:xfrm>
              <a:off x="5375275" y="3224213"/>
              <a:ext cx="42863" cy="20637"/>
            </a:xfrm>
            <a:custGeom>
              <a:avLst/>
              <a:gdLst>
                <a:gd name="T0" fmla="*/ 0 w 118"/>
                <a:gd name="T1" fmla="*/ 58 h 59"/>
                <a:gd name="T2" fmla="*/ 0 w 118"/>
                <a:gd name="T3" fmla="*/ 58 h 59"/>
                <a:gd name="T4" fmla="*/ 88 w 118"/>
                <a:gd name="T5" fmla="*/ 29 h 59"/>
                <a:gd name="T6" fmla="*/ 117 w 118"/>
                <a:gd name="T7" fmla="*/ 0 h 59"/>
                <a:gd name="T8" fmla="*/ 88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58"/>
                    <a:pt x="59" y="29"/>
                    <a:pt x="88" y="29"/>
                  </a:cubicBezTo>
                  <a:cubicBezTo>
                    <a:pt x="88" y="0"/>
                    <a:pt x="117" y="0"/>
                    <a:pt x="117" y="0"/>
                  </a:cubicBezTo>
                  <a:cubicBezTo>
                    <a:pt x="117" y="0"/>
                    <a:pt x="88" y="0"/>
                    <a:pt x="88" y="29"/>
                  </a:cubicBezTo>
                  <a:cubicBezTo>
                    <a:pt x="59" y="29"/>
                    <a:pt x="2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9" name="Freeform 90"/>
            <p:cNvSpPr>
              <a:spLocks noChangeArrowheads="1"/>
            </p:cNvSpPr>
            <p:nvPr/>
          </p:nvSpPr>
          <p:spPr bwMode="auto">
            <a:xfrm>
              <a:off x="5470525" y="3381375"/>
              <a:ext cx="20638" cy="31750"/>
            </a:xfrm>
            <a:custGeom>
              <a:avLst/>
              <a:gdLst>
                <a:gd name="T0" fmla="*/ 29 w 59"/>
                <a:gd name="T1" fmla="*/ 87 h 88"/>
                <a:gd name="T2" fmla="*/ 29 w 59"/>
                <a:gd name="T3" fmla="*/ 87 h 88"/>
                <a:gd name="T4" fmla="*/ 58 w 59"/>
                <a:gd name="T5" fmla="*/ 0 h 88"/>
                <a:gd name="T6" fmla="*/ 58 w 59"/>
                <a:gd name="T7" fmla="*/ 0 h 88"/>
                <a:gd name="T8" fmla="*/ 58 w 59"/>
                <a:gd name="T9" fmla="*/ 0 h 88"/>
                <a:gd name="T10" fmla="*/ 29 w 59"/>
                <a:gd name="T11" fmla="*/ 87 h 88"/>
                <a:gd name="T12" fmla="*/ 0 w 59"/>
                <a:gd name="T13" fmla="*/ 87 h 88"/>
                <a:gd name="T14" fmla="*/ 0 w 59"/>
                <a:gd name="T15" fmla="*/ 87 h 88"/>
                <a:gd name="T16" fmla="*/ 0 w 59"/>
                <a:gd name="T17" fmla="*/ 87 h 88"/>
                <a:gd name="T18" fmla="*/ 29 w 59"/>
                <a:gd name="T1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8">
                  <a:moveTo>
                    <a:pt x="29" y="87"/>
                  </a:moveTo>
                  <a:lnTo>
                    <a:pt x="29" y="87"/>
                  </a:lnTo>
                  <a:cubicBezTo>
                    <a:pt x="29" y="58"/>
                    <a:pt x="29" y="29"/>
                    <a:pt x="58" y="0"/>
                  </a:cubicBezTo>
                  <a:lnTo>
                    <a:pt x="58" y="0"/>
                  </a:lnTo>
                  <a:lnTo>
                    <a:pt x="58" y="0"/>
                  </a:lnTo>
                  <a:cubicBezTo>
                    <a:pt x="29" y="29"/>
                    <a:pt x="29" y="58"/>
                    <a:pt x="29" y="87"/>
                  </a:cubicBezTo>
                  <a:cubicBezTo>
                    <a:pt x="0" y="87"/>
                    <a:pt x="0" y="87"/>
                    <a:pt x="0" y="87"/>
                  </a:cubicBezTo>
                  <a:lnTo>
                    <a:pt x="0" y="87"/>
                  </a:lnTo>
                  <a:lnTo>
                    <a:pt x="0" y="87"/>
                  </a:lnTo>
                  <a:lnTo>
                    <a:pt x="29"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0" name="Freeform 91"/>
            <p:cNvSpPr>
              <a:spLocks noChangeArrowheads="1"/>
            </p:cNvSpPr>
            <p:nvPr/>
          </p:nvSpPr>
          <p:spPr bwMode="auto">
            <a:xfrm>
              <a:off x="6551613" y="411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1" name="Freeform 92"/>
            <p:cNvSpPr>
              <a:spLocks noChangeArrowheads="1"/>
            </p:cNvSpPr>
            <p:nvPr/>
          </p:nvSpPr>
          <p:spPr bwMode="auto">
            <a:xfrm>
              <a:off x="6551613" y="41052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2" name="Freeform 93"/>
            <p:cNvSpPr>
              <a:spLocks noChangeArrowheads="1"/>
            </p:cNvSpPr>
            <p:nvPr/>
          </p:nvSpPr>
          <p:spPr bwMode="auto">
            <a:xfrm>
              <a:off x="6551613" y="4062413"/>
              <a:ext cx="1587" cy="11112"/>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3" name="Freeform 94"/>
            <p:cNvSpPr>
              <a:spLocks noChangeArrowheads="1"/>
            </p:cNvSpPr>
            <p:nvPr/>
          </p:nvSpPr>
          <p:spPr bwMode="auto">
            <a:xfrm>
              <a:off x="6562725" y="4083050"/>
              <a:ext cx="1588"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4" name="Freeform 95"/>
            <p:cNvSpPr>
              <a:spLocks noChangeArrowheads="1"/>
            </p:cNvSpPr>
            <p:nvPr/>
          </p:nvSpPr>
          <p:spPr bwMode="auto">
            <a:xfrm>
              <a:off x="6142038" y="36544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5" name="Freeform 96"/>
            <p:cNvSpPr>
              <a:spLocks noChangeArrowheads="1"/>
            </p:cNvSpPr>
            <p:nvPr/>
          </p:nvSpPr>
          <p:spPr bwMode="auto">
            <a:xfrm>
              <a:off x="6173788" y="3506788"/>
              <a:ext cx="11112" cy="42862"/>
            </a:xfrm>
            <a:custGeom>
              <a:avLst/>
              <a:gdLst>
                <a:gd name="T0" fmla="*/ 0 w 30"/>
                <a:gd name="T1" fmla="*/ 58 h 117"/>
                <a:gd name="T2" fmla="*/ 0 w 30"/>
                <a:gd name="T3" fmla="*/ 58 h 117"/>
                <a:gd name="T4" fmla="*/ 0 w 30"/>
                <a:gd name="T5" fmla="*/ 116 h 117"/>
                <a:gd name="T6" fmla="*/ 0 w 30"/>
                <a:gd name="T7" fmla="*/ 58 h 117"/>
                <a:gd name="T8" fmla="*/ 29 w 30"/>
                <a:gd name="T9" fmla="*/ 0 h 117"/>
                <a:gd name="T10" fmla="*/ 0 w 30"/>
                <a:gd name="T11" fmla="*/ 58 h 117"/>
              </a:gdLst>
              <a:ahLst/>
              <a:cxnLst>
                <a:cxn ang="0">
                  <a:pos x="T0" y="T1"/>
                </a:cxn>
                <a:cxn ang="0">
                  <a:pos x="T2" y="T3"/>
                </a:cxn>
                <a:cxn ang="0">
                  <a:pos x="T4" y="T5"/>
                </a:cxn>
                <a:cxn ang="0">
                  <a:pos x="T6" y="T7"/>
                </a:cxn>
                <a:cxn ang="0">
                  <a:pos x="T8" y="T9"/>
                </a:cxn>
                <a:cxn ang="0">
                  <a:pos x="T10" y="T11"/>
                </a:cxn>
              </a:cxnLst>
              <a:rect l="0" t="0" r="r" b="b"/>
              <a:pathLst>
                <a:path w="30" h="117">
                  <a:moveTo>
                    <a:pt x="0" y="58"/>
                  </a:moveTo>
                  <a:lnTo>
                    <a:pt x="0" y="58"/>
                  </a:lnTo>
                  <a:cubicBezTo>
                    <a:pt x="0" y="87"/>
                    <a:pt x="0" y="116"/>
                    <a:pt x="0" y="116"/>
                  </a:cubicBezTo>
                  <a:cubicBezTo>
                    <a:pt x="0" y="116"/>
                    <a:pt x="0" y="87"/>
                    <a:pt x="0" y="58"/>
                  </a:cubicBezTo>
                  <a:cubicBezTo>
                    <a:pt x="0" y="29"/>
                    <a:pt x="0" y="29"/>
                    <a:pt x="29"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6" name="Freeform 97"/>
            <p:cNvSpPr>
              <a:spLocks noChangeArrowheads="1"/>
            </p:cNvSpPr>
            <p:nvPr/>
          </p:nvSpPr>
          <p:spPr bwMode="auto">
            <a:xfrm>
              <a:off x="5259388" y="3390900"/>
              <a:ext cx="11112"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7" name="Freeform 98"/>
            <p:cNvSpPr>
              <a:spLocks noChangeArrowheads="1"/>
            </p:cNvSpPr>
            <p:nvPr/>
          </p:nvSpPr>
          <p:spPr bwMode="auto">
            <a:xfrm>
              <a:off x="3695700" y="3486150"/>
              <a:ext cx="998538" cy="650875"/>
            </a:xfrm>
            <a:custGeom>
              <a:avLst/>
              <a:gdLst>
                <a:gd name="T0" fmla="*/ 2742 w 2772"/>
                <a:gd name="T1" fmla="*/ 146 h 1809"/>
                <a:gd name="T2" fmla="*/ 2742 w 2772"/>
                <a:gd name="T3" fmla="*/ 146 h 1809"/>
                <a:gd name="T4" fmla="*/ 175 w 2772"/>
                <a:gd name="T5" fmla="*/ 0 h 1809"/>
                <a:gd name="T6" fmla="*/ 29 w 2772"/>
                <a:gd name="T7" fmla="*/ 1195 h 1809"/>
                <a:gd name="T8" fmla="*/ 0 w 2772"/>
                <a:gd name="T9" fmla="*/ 1428 h 1809"/>
                <a:gd name="T10" fmla="*/ 1312 w 2772"/>
                <a:gd name="T11" fmla="*/ 1516 h 1809"/>
                <a:gd name="T12" fmla="*/ 1400 w 2772"/>
                <a:gd name="T13" fmla="*/ 1516 h 1809"/>
                <a:gd name="T14" fmla="*/ 1517 w 2772"/>
                <a:gd name="T15" fmla="*/ 1545 h 1809"/>
                <a:gd name="T16" fmla="*/ 1545 w 2772"/>
                <a:gd name="T17" fmla="*/ 1545 h 1809"/>
                <a:gd name="T18" fmla="*/ 1604 w 2772"/>
                <a:gd name="T19" fmla="*/ 1574 h 1809"/>
                <a:gd name="T20" fmla="*/ 1633 w 2772"/>
                <a:gd name="T21" fmla="*/ 1574 h 1809"/>
                <a:gd name="T22" fmla="*/ 1692 w 2772"/>
                <a:gd name="T23" fmla="*/ 1603 h 1809"/>
                <a:gd name="T24" fmla="*/ 1721 w 2772"/>
                <a:gd name="T25" fmla="*/ 1632 h 1809"/>
                <a:gd name="T26" fmla="*/ 1750 w 2772"/>
                <a:gd name="T27" fmla="*/ 1632 h 1809"/>
                <a:gd name="T28" fmla="*/ 1866 w 2772"/>
                <a:gd name="T29" fmla="*/ 1661 h 1809"/>
                <a:gd name="T30" fmla="*/ 2012 w 2772"/>
                <a:gd name="T31" fmla="*/ 1691 h 1809"/>
                <a:gd name="T32" fmla="*/ 2100 w 2772"/>
                <a:gd name="T33" fmla="*/ 1720 h 1809"/>
                <a:gd name="T34" fmla="*/ 2188 w 2772"/>
                <a:gd name="T35" fmla="*/ 1778 h 1809"/>
                <a:gd name="T36" fmla="*/ 2245 w 2772"/>
                <a:gd name="T37" fmla="*/ 1749 h 1809"/>
                <a:gd name="T38" fmla="*/ 2304 w 2772"/>
                <a:gd name="T39" fmla="*/ 1720 h 1809"/>
                <a:gd name="T40" fmla="*/ 2421 w 2772"/>
                <a:gd name="T41" fmla="*/ 1691 h 1809"/>
                <a:gd name="T42" fmla="*/ 2479 w 2772"/>
                <a:gd name="T43" fmla="*/ 1720 h 1809"/>
                <a:gd name="T44" fmla="*/ 2479 w 2772"/>
                <a:gd name="T45" fmla="*/ 1720 h 1809"/>
                <a:gd name="T46" fmla="*/ 2509 w 2772"/>
                <a:gd name="T47" fmla="*/ 1720 h 1809"/>
                <a:gd name="T48" fmla="*/ 2538 w 2772"/>
                <a:gd name="T49" fmla="*/ 1720 h 1809"/>
                <a:gd name="T50" fmla="*/ 2566 w 2772"/>
                <a:gd name="T51" fmla="*/ 1720 h 1809"/>
                <a:gd name="T52" fmla="*/ 2683 w 2772"/>
                <a:gd name="T53" fmla="*/ 1778 h 1809"/>
                <a:gd name="T54" fmla="*/ 2771 w 2772"/>
                <a:gd name="T55" fmla="*/ 1808 h 1809"/>
                <a:gd name="T56" fmla="*/ 2771 w 2772"/>
                <a:gd name="T57" fmla="*/ 1661 h 1809"/>
                <a:gd name="T58" fmla="*/ 2742 w 2772"/>
                <a:gd name="T59" fmla="*/ 1458 h 1809"/>
                <a:gd name="T60" fmla="*/ 2712 w 2772"/>
                <a:gd name="T61" fmla="*/ 1399 h 1809"/>
                <a:gd name="T62" fmla="*/ 2683 w 2772"/>
                <a:gd name="T63" fmla="*/ 1370 h 1809"/>
                <a:gd name="T64" fmla="*/ 2654 w 2772"/>
                <a:gd name="T65" fmla="*/ 1341 h 1809"/>
                <a:gd name="T66" fmla="*/ 2683 w 2772"/>
                <a:gd name="T67" fmla="*/ 1341 h 1809"/>
                <a:gd name="T68" fmla="*/ 2742 w 2772"/>
                <a:gd name="T69" fmla="*/ 1341 h 1809"/>
                <a:gd name="T70" fmla="*/ 2742 w 2772"/>
                <a:gd name="T71" fmla="*/ 1341 h 1809"/>
                <a:gd name="T72" fmla="*/ 2771 w 2772"/>
                <a:gd name="T73" fmla="*/ 1341 h 1809"/>
                <a:gd name="T74" fmla="*/ 2771 w 2772"/>
                <a:gd name="T75" fmla="*/ 1078 h 1809"/>
                <a:gd name="T76" fmla="*/ 2771 w 2772"/>
                <a:gd name="T77" fmla="*/ 903 h 1809"/>
                <a:gd name="T78" fmla="*/ 2771 w 2772"/>
                <a:gd name="T79" fmla="*/ 729 h 1809"/>
                <a:gd name="T80" fmla="*/ 2771 w 2772"/>
                <a:gd name="T81" fmla="*/ 438 h 1809"/>
                <a:gd name="T82" fmla="*/ 2771 w 2772"/>
                <a:gd name="T83" fmla="*/ 409 h 1809"/>
                <a:gd name="T84" fmla="*/ 2742 w 2772"/>
                <a:gd name="T85" fmla="*/ 350 h 1809"/>
                <a:gd name="T86" fmla="*/ 2742 w 2772"/>
                <a:gd name="T87" fmla="*/ 233 h 1809"/>
                <a:gd name="T88" fmla="*/ 2742 w 2772"/>
                <a:gd name="T89" fmla="*/ 146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2" h="1809">
                  <a:moveTo>
                    <a:pt x="2742" y="146"/>
                  </a:moveTo>
                  <a:lnTo>
                    <a:pt x="2742" y="146"/>
                  </a:lnTo>
                  <a:cubicBezTo>
                    <a:pt x="1895" y="117"/>
                    <a:pt x="1079" y="59"/>
                    <a:pt x="175" y="0"/>
                  </a:cubicBezTo>
                  <a:cubicBezTo>
                    <a:pt x="117" y="379"/>
                    <a:pt x="59" y="788"/>
                    <a:pt x="29" y="1195"/>
                  </a:cubicBezTo>
                  <a:cubicBezTo>
                    <a:pt x="0" y="1428"/>
                    <a:pt x="0" y="1428"/>
                    <a:pt x="0" y="1428"/>
                  </a:cubicBezTo>
                  <a:cubicBezTo>
                    <a:pt x="467" y="1458"/>
                    <a:pt x="933" y="1487"/>
                    <a:pt x="1312" y="1516"/>
                  </a:cubicBezTo>
                  <a:cubicBezTo>
                    <a:pt x="1342" y="1516"/>
                    <a:pt x="1371" y="1516"/>
                    <a:pt x="1400" y="1516"/>
                  </a:cubicBezTo>
                  <a:cubicBezTo>
                    <a:pt x="1429" y="1516"/>
                    <a:pt x="1488" y="1516"/>
                    <a:pt x="1517" y="1545"/>
                  </a:cubicBezTo>
                  <a:cubicBezTo>
                    <a:pt x="1545" y="1545"/>
                    <a:pt x="1545" y="1545"/>
                    <a:pt x="1545" y="1545"/>
                  </a:cubicBezTo>
                  <a:cubicBezTo>
                    <a:pt x="1575" y="1574"/>
                    <a:pt x="1575" y="1574"/>
                    <a:pt x="1604" y="1574"/>
                  </a:cubicBezTo>
                  <a:cubicBezTo>
                    <a:pt x="1604" y="1574"/>
                    <a:pt x="1604" y="1574"/>
                    <a:pt x="1633" y="1574"/>
                  </a:cubicBezTo>
                  <a:cubicBezTo>
                    <a:pt x="1662" y="1574"/>
                    <a:pt x="1662" y="1574"/>
                    <a:pt x="1692" y="1603"/>
                  </a:cubicBezTo>
                  <a:cubicBezTo>
                    <a:pt x="1692" y="1603"/>
                    <a:pt x="1721" y="1603"/>
                    <a:pt x="1721" y="1632"/>
                  </a:cubicBezTo>
                  <a:cubicBezTo>
                    <a:pt x="1750" y="1632"/>
                    <a:pt x="1750" y="1632"/>
                    <a:pt x="1750" y="1632"/>
                  </a:cubicBezTo>
                  <a:cubicBezTo>
                    <a:pt x="1779" y="1661"/>
                    <a:pt x="1838" y="1661"/>
                    <a:pt x="1866" y="1661"/>
                  </a:cubicBezTo>
                  <a:cubicBezTo>
                    <a:pt x="1925" y="1661"/>
                    <a:pt x="1983" y="1691"/>
                    <a:pt x="2012" y="1691"/>
                  </a:cubicBezTo>
                  <a:cubicBezTo>
                    <a:pt x="2042" y="1691"/>
                    <a:pt x="2071" y="1720"/>
                    <a:pt x="2100" y="1720"/>
                  </a:cubicBezTo>
                  <a:cubicBezTo>
                    <a:pt x="2129" y="1749"/>
                    <a:pt x="2159" y="1778"/>
                    <a:pt x="2188" y="1778"/>
                  </a:cubicBezTo>
                  <a:cubicBezTo>
                    <a:pt x="2188" y="1778"/>
                    <a:pt x="2216" y="1749"/>
                    <a:pt x="2245" y="1749"/>
                  </a:cubicBezTo>
                  <a:cubicBezTo>
                    <a:pt x="2275" y="1720"/>
                    <a:pt x="2275" y="1720"/>
                    <a:pt x="2304" y="1720"/>
                  </a:cubicBezTo>
                  <a:cubicBezTo>
                    <a:pt x="2333" y="1691"/>
                    <a:pt x="2392" y="1691"/>
                    <a:pt x="2421" y="1691"/>
                  </a:cubicBezTo>
                  <a:cubicBezTo>
                    <a:pt x="2450" y="1691"/>
                    <a:pt x="2450" y="1720"/>
                    <a:pt x="2479" y="1720"/>
                  </a:cubicBezTo>
                  <a:lnTo>
                    <a:pt x="2479" y="1720"/>
                  </a:lnTo>
                  <a:cubicBezTo>
                    <a:pt x="2509" y="1720"/>
                    <a:pt x="2509" y="1720"/>
                    <a:pt x="2509" y="1720"/>
                  </a:cubicBezTo>
                  <a:cubicBezTo>
                    <a:pt x="2538" y="1720"/>
                    <a:pt x="2538" y="1720"/>
                    <a:pt x="2538" y="1720"/>
                  </a:cubicBezTo>
                  <a:lnTo>
                    <a:pt x="2566" y="1720"/>
                  </a:lnTo>
                  <a:cubicBezTo>
                    <a:pt x="2595" y="1749"/>
                    <a:pt x="2625" y="1749"/>
                    <a:pt x="2683" y="1778"/>
                  </a:cubicBezTo>
                  <a:cubicBezTo>
                    <a:pt x="2712" y="1808"/>
                    <a:pt x="2742" y="1808"/>
                    <a:pt x="2771" y="1808"/>
                  </a:cubicBezTo>
                  <a:cubicBezTo>
                    <a:pt x="2742" y="1778"/>
                    <a:pt x="2742" y="1720"/>
                    <a:pt x="2771" y="1661"/>
                  </a:cubicBezTo>
                  <a:cubicBezTo>
                    <a:pt x="2771" y="1574"/>
                    <a:pt x="2771" y="1487"/>
                    <a:pt x="2742" y="1458"/>
                  </a:cubicBezTo>
                  <a:cubicBezTo>
                    <a:pt x="2742" y="1428"/>
                    <a:pt x="2742" y="1428"/>
                    <a:pt x="2712" y="1399"/>
                  </a:cubicBezTo>
                  <a:cubicBezTo>
                    <a:pt x="2712" y="1399"/>
                    <a:pt x="2683" y="1399"/>
                    <a:pt x="2683" y="1370"/>
                  </a:cubicBezTo>
                  <a:cubicBezTo>
                    <a:pt x="2654" y="1341"/>
                    <a:pt x="2654" y="1341"/>
                    <a:pt x="2654" y="1341"/>
                  </a:cubicBezTo>
                  <a:cubicBezTo>
                    <a:pt x="2683" y="1341"/>
                    <a:pt x="2683" y="1341"/>
                    <a:pt x="2683" y="1341"/>
                  </a:cubicBezTo>
                  <a:cubicBezTo>
                    <a:pt x="2712" y="1341"/>
                    <a:pt x="2712" y="1341"/>
                    <a:pt x="2742" y="1341"/>
                  </a:cubicBezTo>
                  <a:lnTo>
                    <a:pt x="2742" y="1341"/>
                  </a:lnTo>
                  <a:lnTo>
                    <a:pt x="2771" y="1341"/>
                  </a:lnTo>
                  <a:cubicBezTo>
                    <a:pt x="2771" y="1253"/>
                    <a:pt x="2771" y="1166"/>
                    <a:pt x="2771" y="1078"/>
                  </a:cubicBezTo>
                  <a:cubicBezTo>
                    <a:pt x="2771" y="1020"/>
                    <a:pt x="2771" y="961"/>
                    <a:pt x="2771" y="903"/>
                  </a:cubicBezTo>
                  <a:cubicBezTo>
                    <a:pt x="2771" y="846"/>
                    <a:pt x="2771" y="788"/>
                    <a:pt x="2771" y="729"/>
                  </a:cubicBezTo>
                  <a:cubicBezTo>
                    <a:pt x="2771" y="642"/>
                    <a:pt x="2771" y="525"/>
                    <a:pt x="2771" y="438"/>
                  </a:cubicBezTo>
                  <a:lnTo>
                    <a:pt x="2771" y="409"/>
                  </a:lnTo>
                  <a:cubicBezTo>
                    <a:pt x="2742" y="379"/>
                    <a:pt x="2742" y="350"/>
                    <a:pt x="2742" y="350"/>
                  </a:cubicBezTo>
                  <a:cubicBezTo>
                    <a:pt x="2742" y="292"/>
                    <a:pt x="2742" y="262"/>
                    <a:pt x="2742" y="233"/>
                  </a:cubicBezTo>
                  <a:cubicBezTo>
                    <a:pt x="2742" y="204"/>
                    <a:pt x="2771" y="175"/>
                    <a:pt x="2742"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8" name="Freeform 99"/>
            <p:cNvSpPr>
              <a:spLocks noChangeArrowheads="1"/>
            </p:cNvSpPr>
            <p:nvPr/>
          </p:nvSpPr>
          <p:spPr bwMode="auto">
            <a:xfrm>
              <a:off x="5176838" y="3359150"/>
              <a:ext cx="735012" cy="777875"/>
            </a:xfrm>
            <a:custGeom>
              <a:avLst/>
              <a:gdLst>
                <a:gd name="T0" fmla="*/ 525 w 2043"/>
                <a:gd name="T1" fmla="*/ 1487 h 2159"/>
                <a:gd name="T2" fmla="*/ 613 w 2043"/>
                <a:gd name="T3" fmla="*/ 1574 h 2159"/>
                <a:gd name="T4" fmla="*/ 613 w 2043"/>
                <a:gd name="T5" fmla="*/ 1720 h 2159"/>
                <a:gd name="T6" fmla="*/ 642 w 2043"/>
                <a:gd name="T7" fmla="*/ 1953 h 2159"/>
                <a:gd name="T8" fmla="*/ 788 w 2043"/>
                <a:gd name="T9" fmla="*/ 2158 h 2159"/>
                <a:gd name="T10" fmla="*/ 1021 w 2043"/>
                <a:gd name="T11" fmla="*/ 2158 h 2159"/>
                <a:gd name="T12" fmla="*/ 1838 w 2043"/>
                <a:gd name="T13" fmla="*/ 2128 h 2159"/>
                <a:gd name="T14" fmla="*/ 1838 w 2043"/>
                <a:gd name="T15" fmla="*/ 2041 h 2159"/>
                <a:gd name="T16" fmla="*/ 1780 w 2043"/>
                <a:gd name="T17" fmla="*/ 1661 h 2159"/>
                <a:gd name="T18" fmla="*/ 1809 w 2043"/>
                <a:gd name="T19" fmla="*/ 1399 h 2159"/>
                <a:gd name="T20" fmla="*/ 1838 w 2043"/>
                <a:gd name="T21" fmla="*/ 1282 h 2159"/>
                <a:gd name="T22" fmla="*/ 1866 w 2043"/>
                <a:gd name="T23" fmla="*/ 1224 h 2159"/>
                <a:gd name="T24" fmla="*/ 1896 w 2043"/>
                <a:gd name="T25" fmla="*/ 1138 h 2159"/>
                <a:gd name="T26" fmla="*/ 2042 w 2043"/>
                <a:gd name="T27" fmla="*/ 759 h 2159"/>
                <a:gd name="T28" fmla="*/ 2013 w 2043"/>
                <a:gd name="T29" fmla="*/ 788 h 2159"/>
                <a:gd name="T30" fmla="*/ 1954 w 2043"/>
                <a:gd name="T31" fmla="*/ 933 h 2159"/>
                <a:gd name="T32" fmla="*/ 1780 w 2043"/>
                <a:gd name="T33" fmla="*/ 1109 h 2159"/>
                <a:gd name="T34" fmla="*/ 1692 w 2043"/>
                <a:gd name="T35" fmla="*/ 1282 h 2159"/>
                <a:gd name="T36" fmla="*/ 1633 w 2043"/>
                <a:gd name="T37" fmla="*/ 1253 h 2159"/>
                <a:gd name="T38" fmla="*/ 1692 w 2043"/>
                <a:gd name="T39" fmla="*/ 1109 h 2159"/>
                <a:gd name="T40" fmla="*/ 1780 w 2043"/>
                <a:gd name="T41" fmla="*/ 933 h 2159"/>
                <a:gd name="T42" fmla="*/ 1780 w 2043"/>
                <a:gd name="T43" fmla="*/ 846 h 2159"/>
                <a:gd name="T44" fmla="*/ 1750 w 2043"/>
                <a:gd name="T45" fmla="*/ 700 h 2159"/>
                <a:gd name="T46" fmla="*/ 1692 w 2043"/>
                <a:gd name="T47" fmla="*/ 583 h 2159"/>
                <a:gd name="T48" fmla="*/ 1633 w 2043"/>
                <a:gd name="T49" fmla="*/ 525 h 2159"/>
                <a:gd name="T50" fmla="*/ 1546 w 2043"/>
                <a:gd name="T51" fmla="*/ 467 h 2159"/>
                <a:gd name="T52" fmla="*/ 1400 w 2043"/>
                <a:gd name="T53" fmla="*/ 409 h 2159"/>
                <a:gd name="T54" fmla="*/ 1196 w 2043"/>
                <a:gd name="T55" fmla="*/ 321 h 2159"/>
                <a:gd name="T56" fmla="*/ 1167 w 2043"/>
                <a:gd name="T57" fmla="*/ 321 h 2159"/>
                <a:gd name="T58" fmla="*/ 963 w 2043"/>
                <a:gd name="T59" fmla="*/ 262 h 2159"/>
                <a:gd name="T60" fmla="*/ 904 w 2043"/>
                <a:gd name="T61" fmla="*/ 233 h 2159"/>
                <a:gd name="T62" fmla="*/ 788 w 2043"/>
                <a:gd name="T63" fmla="*/ 175 h 2159"/>
                <a:gd name="T64" fmla="*/ 730 w 2043"/>
                <a:gd name="T65" fmla="*/ 175 h 2159"/>
                <a:gd name="T66" fmla="*/ 671 w 2043"/>
                <a:gd name="T67" fmla="*/ 175 h 2159"/>
                <a:gd name="T68" fmla="*/ 671 w 2043"/>
                <a:gd name="T69" fmla="*/ 146 h 2159"/>
                <a:gd name="T70" fmla="*/ 700 w 2043"/>
                <a:gd name="T71" fmla="*/ 59 h 2159"/>
                <a:gd name="T72" fmla="*/ 671 w 2043"/>
                <a:gd name="T73" fmla="*/ 0 h 2159"/>
                <a:gd name="T74" fmla="*/ 525 w 2043"/>
                <a:gd name="T75" fmla="*/ 88 h 2159"/>
                <a:gd name="T76" fmla="*/ 467 w 2043"/>
                <a:gd name="T77" fmla="*/ 88 h 2159"/>
                <a:gd name="T78" fmla="*/ 233 w 2043"/>
                <a:gd name="T79" fmla="*/ 146 h 2159"/>
                <a:gd name="T80" fmla="*/ 233 w 2043"/>
                <a:gd name="T81" fmla="*/ 438 h 2159"/>
                <a:gd name="T82" fmla="*/ 233 w 2043"/>
                <a:gd name="T83" fmla="*/ 438 h 2159"/>
                <a:gd name="T84" fmla="*/ 59 w 2043"/>
                <a:gd name="T85" fmla="*/ 671 h 2159"/>
                <a:gd name="T86" fmla="*/ 59 w 2043"/>
                <a:gd name="T87" fmla="*/ 759 h 2159"/>
                <a:gd name="T88" fmla="*/ 59 w 2043"/>
                <a:gd name="T89" fmla="*/ 904 h 2159"/>
                <a:gd name="T90" fmla="*/ 29 w 2043"/>
                <a:gd name="T91" fmla="*/ 1050 h 2159"/>
                <a:gd name="T92" fmla="*/ 117 w 2043"/>
                <a:gd name="T93" fmla="*/ 1109 h 2159"/>
                <a:gd name="T94" fmla="*/ 175 w 2043"/>
                <a:gd name="T95" fmla="*/ 1196 h 2159"/>
                <a:gd name="T96" fmla="*/ 233 w 2043"/>
                <a:gd name="T97" fmla="*/ 1196 h 2159"/>
                <a:gd name="T98" fmla="*/ 380 w 2043"/>
                <a:gd name="T99" fmla="*/ 1370 h 2159"/>
                <a:gd name="T100" fmla="*/ 525 w 2043"/>
                <a:gd name="T101" fmla="*/ 1458 h 2159"/>
                <a:gd name="T102" fmla="*/ 525 w 2043"/>
                <a:gd name="T103" fmla="*/ 1458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3" h="2159">
                  <a:moveTo>
                    <a:pt x="525" y="1487"/>
                  </a:moveTo>
                  <a:lnTo>
                    <a:pt x="525" y="1487"/>
                  </a:lnTo>
                  <a:lnTo>
                    <a:pt x="525" y="1487"/>
                  </a:lnTo>
                  <a:cubicBezTo>
                    <a:pt x="554" y="1516"/>
                    <a:pt x="583" y="1516"/>
                    <a:pt x="613" y="1574"/>
                  </a:cubicBezTo>
                  <a:cubicBezTo>
                    <a:pt x="613" y="1574"/>
                    <a:pt x="613" y="1603"/>
                    <a:pt x="583" y="1632"/>
                  </a:cubicBezTo>
                  <a:cubicBezTo>
                    <a:pt x="613" y="1661"/>
                    <a:pt x="613" y="1691"/>
                    <a:pt x="613" y="1720"/>
                  </a:cubicBezTo>
                  <a:cubicBezTo>
                    <a:pt x="671" y="1749"/>
                    <a:pt x="671" y="1837"/>
                    <a:pt x="642" y="1895"/>
                  </a:cubicBezTo>
                  <a:cubicBezTo>
                    <a:pt x="642" y="1924"/>
                    <a:pt x="642" y="1953"/>
                    <a:pt x="642" y="1953"/>
                  </a:cubicBezTo>
                  <a:cubicBezTo>
                    <a:pt x="642" y="1982"/>
                    <a:pt x="642" y="2011"/>
                    <a:pt x="642" y="2011"/>
                  </a:cubicBezTo>
                  <a:cubicBezTo>
                    <a:pt x="671" y="2070"/>
                    <a:pt x="759" y="2158"/>
                    <a:pt x="788" y="2158"/>
                  </a:cubicBezTo>
                  <a:cubicBezTo>
                    <a:pt x="846" y="2158"/>
                    <a:pt x="904" y="2158"/>
                    <a:pt x="963" y="2158"/>
                  </a:cubicBezTo>
                  <a:cubicBezTo>
                    <a:pt x="992" y="2158"/>
                    <a:pt x="992" y="2158"/>
                    <a:pt x="1021" y="2158"/>
                  </a:cubicBezTo>
                  <a:cubicBezTo>
                    <a:pt x="1167" y="2158"/>
                    <a:pt x="1283" y="2158"/>
                    <a:pt x="1430" y="2158"/>
                  </a:cubicBezTo>
                  <a:cubicBezTo>
                    <a:pt x="1575" y="2128"/>
                    <a:pt x="1692" y="2128"/>
                    <a:pt x="1838" y="2128"/>
                  </a:cubicBezTo>
                  <a:cubicBezTo>
                    <a:pt x="1838" y="2128"/>
                    <a:pt x="1838" y="2099"/>
                    <a:pt x="1838" y="2070"/>
                  </a:cubicBezTo>
                  <a:lnTo>
                    <a:pt x="1838" y="2041"/>
                  </a:lnTo>
                  <a:cubicBezTo>
                    <a:pt x="1838" y="1982"/>
                    <a:pt x="1838" y="1895"/>
                    <a:pt x="1809" y="1837"/>
                  </a:cubicBezTo>
                  <a:cubicBezTo>
                    <a:pt x="1780" y="1778"/>
                    <a:pt x="1780" y="1720"/>
                    <a:pt x="1780" y="1661"/>
                  </a:cubicBezTo>
                  <a:cubicBezTo>
                    <a:pt x="1750" y="1574"/>
                    <a:pt x="1780" y="1487"/>
                    <a:pt x="1809" y="1428"/>
                  </a:cubicBezTo>
                  <a:cubicBezTo>
                    <a:pt x="1809" y="1399"/>
                    <a:pt x="1809" y="1399"/>
                    <a:pt x="1809" y="1399"/>
                  </a:cubicBezTo>
                  <a:cubicBezTo>
                    <a:pt x="1809" y="1370"/>
                    <a:pt x="1809" y="1370"/>
                    <a:pt x="1809" y="1370"/>
                  </a:cubicBezTo>
                  <a:cubicBezTo>
                    <a:pt x="1809" y="1311"/>
                    <a:pt x="1809" y="1282"/>
                    <a:pt x="1838" y="1282"/>
                  </a:cubicBezTo>
                  <a:cubicBezTo>
                    <a:pt x="1838" y="1253"/>
                    <a:pt x="1838" y="1253"/>
                    <a:pt x="1866" y="1253"/>
                  </a:cubicBezTo>
                  <a:cubicBezTo>
                    <a:pt x="1866" y="1224"/>
                    <a:pt x="1866" y="1224"/>
                    <a:pt x="1866" y="1224"/>
                  </a:cubicBezTo>
                  <a:cubicBezTo>
                    <a:pt x="1866" y="1224"/>
                    <a:pt x="1866" y="1196"/>
                    <a:pt x="1866" y="1167"/>
                  </a:cubicBezTo>
                  <a:cubicBezTo>
                    <a:pt x="1866" y="1167"/>
                    <a:pt x="1866" y="1138"/>
                    <a:pt x="1896" y="1138"/>
                  </a:cubicBezTo>
                  <a:cubicBezTo>
                    <a:pt x="1896" y="1050"/>
                    <a:pt x="1925" y="992"/>
                    <a:pt x="1954" y="933"/>
                  </a:cubicBezTo>
                  <a:cubicBezTo>
                    <a:pt x="1983" y="875"/>
                    <a:pt x="2013" y="817"/>
                    <a:pt x="2042" y="759"/>
                  </a:cubicBezTo>
                  <a:cubicBezTo>
                    <a:pt x="2042" y="759"/>
                    <a:pt x="2042" y="759"/>
                    <a:pt x="2013" y="759"/>
                  </a:cubicBezTo>
                  <a:cubicBezTo>
                    <a:pt x="2013" y="788"/>
                    <a:pt x="2013" y="788"/>
                    <a:pt x="2013" y="788"/>
                  </a:cubicBezTo>
                  <a:cubicBezTo>
                    <a:pt x="1983" y="817"/>
                    <a:pt x="1983" y="846"/>
                    <a:pt x="1983" y="875"/>
                  </a:cubicBezTo>
                  <a:cubicBezTo>
                    <a:pt x="1983" y="904"/>
                    <a:pt x="1954" y="904"/>
                    <a:pt x="1954" y="933"/>
                  </a:cubicBezTo>
                  <a:cubicBezTo>
                    <a:pt x="1925" y="992"/>
                    <a:pt x="1896" y="1021"/>
                    <a:pt x="1866" y="1050"/>
                  </a:cubicBezTo>
                  <a:cubicBezTo>
                    <a:pt x="1838" y="1050"/>
                    <a:pt x="1809" y="1079"/>
                    <a:pt x="1780" y="1109"/>
                  </a:cubicBezTo>
                  <a:cubicBezTo>
                    <a:pt x="1780" y="1109"/>
                    <a:pt x="1780" y="1138"/>
                    <a:pt x="1750" y="1167"/>
                  </a:cubicBezTo>
                  <a:cubicBezTo>
                    <a:pt x="1750" y="1224"/>
                    <a:pt x="1721" y="1282"/>
                    <a:pt x="1692" y="1282"/>
                  </a:cubicBezTo>
                  <a:lnTo>
                    <a:pt x="1692" y="1282"/>
                  </a:lnTo>
                  <a:cubicBezTo>
                    <a:pt x="1663" y="1282"/>
                    <a:pt x="1663" y="1282"/>
                    <a:pt x="1633" y="1253"/>
                  </a:cubicBezTo>
                  <a:cubicBezTo>
                    <a:pt x="1633" y="1224"/>
                    <a:pt x="1633" y="1167"/>
                    <a:pt x="1633" y="1167"/>
                  </a:cubicBezTo>
                  <a:cubicBezTo>
                    <a:pt x="1663" y="1138"/>
                    <a:pt x="1663" y="1109"/>
                    <a:pt x="1692" y="1109"/>
                  </a:cubicBezTo>
                  <a:lnTo>
                    <a:pt x="1721" y="1079"/>
                  </a:lnTo>
                  <a:cubicBezTo>
                    <a:pt x="1721" y="1021"/>
                    <a:pt x="1750" y="962"/>
                    <a:pt x="1780" y="933"/>
                  </a:cubicBezTo>
                  <a:lnTo>
                    <a:pt x="1809" y="904"/>
                  </a:lnTo>
                  <a:cubicBezTo>
                    <a:pt x="1809" y="875"/>
                    <a:pt x="1780" y="875"/>
                    <a:pt x="1780" y="846"/>
                  </a:cubicBezTo>
                  <a:cubicBezTo>
                    <a:pt x="1780" y="846"/>
                    <a:pt x="1750" y="817"/>
                    <a:pt x="1750" y="759"/>
                  </a:cubicBezTo>
                  <a:cubicBezTo>
                    <a:pt x="1750" y="759"/>
                    <a:pt x="1750" y="729"/>
                    <a:pt x="1750" y="700"/>
                  </a:cubicBezTo>
                  <a:cubicBezTo>
                    <a:pt x="1721" y="671"/>
                    <a:pt x="1721" y="642"/>
                    <a:pt x="1721" y="612"/>
                  </a:cubicBezTo>
                  <a:lnTo>
                    <a:pt x="1692" y="583"/>
                  </a:lnTo>
                  <a:lnTo>
                    <a:pt x="1663" y="554"/>
                  </a:lnTo>
                  <a:lnTo>
                    <a:pt x="1633" y="525"/>
                  </a:lnTo>
                  <a:cubicBezTo>
                    <a:pt x="1633" y="525"/>
                    <a:pt x="1633" y="496"/>
                    <a:pt x="1604" y="496"/>
                  </a:cubicBezTo>
                  <a:cubicBezTo>
                    <a:pt x="1604" y="496"/>
                    <a:pt x="1575" y="467"/>
                    <a:pt x="1546" y="467"/>
                  </a:cubicBezTo>
                  <a:cubicBezTo>
                    <a:pt x="1517" y="467"/>
                    <a:pt x="1488" y="438"/>
                    <a:pt x="1459" y="438"/>
                  </a:cubicBezTo>
                  <a:cubicBezTo>
                    <a:pt x="1430" y="409"/>
                    <a:pt x="1400" y="409"/>
                    <a:pt x="1400" y="409"/>
                  </a:cubicBezTo>
                  <a:cubicBezTo>
                    <a:pt x="1342" y="379"/>
                    <a:pt x="1254" y="321"/>
                    <a:pt x="1196" y="321"/>
                  </a:cubicBezTo>
                  <a:lnTo>
                    <a:pt x="1196" y="321"/>
                  </a:lnTo>
                  <a:cubicBezTo>
                    <a:pt x="1167" y="321"/>
                    <a:pt x="1167" y="321"/>
                    <a:pt x="1167" y="321"/>
                  </a:cubicBezTo>
                  <a:lnTo>
                    <a:pt x="1167" y="321"/>
                  </a:lnTo>
                  <a:cubicBezTo>
                    <a:pt x="1138" y="321"/>
                    <a:pt x="1109" y="321"/>
                    <a:pt x="1109" y="321"/>
                  </a:cubicBezTo>
                  <a:cubicBezTo>
                    <a:pt x="1050" y="321"/>
                    <a:pt x="992" y="292"/>
                    <a:pt x="963" y="262"/>
                  </a:cubicBezTo>
                  <a:cubicBezTo>
                    <a:pt x="963" y="262"/>
                    <a:pt x="933" y="262"/>
                    <a:pt x="933" y="233"/>
                  </a:cubicBezTo>
                  <a:lnTo>
                    <a:pt x="904" y="233"/>
                  </a:lnTo>
                  <a:cubicBezTo>
                    <a:pt x="875" y="204"/>
                    <a:pt x="846" y="204"/>
                    <a:pt x="817" y="175"/>
                  </a:cubicBezTo>
                  <a:lnTo>
                    <a:pt x="788" y="175"/>
                  </a:lnTo>
                  <a:cubicBezTo>
                    <a:pt x="759" y="175"/>
                    <a:pt x="759" y="146"/>
                    <a:pt x="759" y="146"/>
                  </a:cubicBezTo>
                  <a:cubicBezTo>
                    <a:pt x="759" y="146"/>
                    <a:pt x="759" y="146"/>
                    <a:pt x="730" y="175"/>
                  </a:cubicBezTo>
                  <a:lnTo>
                    <a:pt x="700" y="175"/>
                  </a:lnTo>
                  <a:lnTo>
                    <a:pt x="671" y="175"/>
                  </a:lnTo>
                  <a:lnTo>
                    <a:pt x="671" y="175"/>
                  </a:lnTo>
                  <a:cubicBezTo>
                    <a:pt x="671" y="146"/>
                    <a:pt x="671" y="146"/>
                    <a:pt x="671" y="146"/>
                  </a:cubicBezTo>
                  <a:cubicBezTo>
                    <a:pt x="671" y="117"/>
                    <a:pt x="671" y="117"/>
                    <a:pt x="700" y="88"/>
                  </a:cubicBezTo>
                  <a:cubicBezTo>
                    <a:pt x="700" y="88"/>
                    <a:pt x="700" y="88"/>
                    <a:pt x="700" y="59"/>
                  </a:cubicBezTo>
                  <a:cubicBezTo>
                    <a:pt x="700" y="59"/>
                    <a:pt x="700" y="59"/>
                    <a:pt x="700" y="29"/>
                  </a:cubicBezTo>
                  <a:cubicBezTo>
                    <a:pt x="671" y="29"/>
                    <a:pt x="671" y="0"/>
                    <a:pt x="671" y="0"/>
                  </a:cubicBezTo>
                  <a:cubicBezTo>
                    <a:pt x="642" y="0"/>
                    <a:pt x="613" y="29"/>
                    <a:pt x="583" y="29"/>
                  </a:cubicBezTo>
                  <a:cubicBezTo>
                    <a:pt x="554" y="59"/>
                    <a:pt x="554" y="59"/>
                    <a:pt x="525" y="88"/>
                  </a:cubicBezTo>
                  <a:lnTo>
                    <a:pt x="525" y="88"/>
                  </a:lnTo>
                  <a:cubicBezTo>
                    <a:pt x="467" y="88"/>
                    <a:pt x="467" y="88"/>
                    <a:pt x="467" y="88"/>
                  </a:cubicBezTo>
                  <a:cubicBezTo>
                    <a:pt x="438" y="117"/>
                    <a:pt x="380" y="117"/>
                    <a:pt x="321" y="146"/>
                  </a:cubicBezTo>
                  <a:cubicBezTo>
                    <a:pt x="292" y="146"/>
                    <a:pt x="263" y="146"/>
                    <a:pt x="233" y="146"/>
                  </a:cubicBezTo>
                  <a:cubicBezTo>
                    <a:pt x="233" y="204"/>
                    <a:pt x="233" y="233"/>
                    <a:pt x="233" y="262"/>
                  </a:cubicBezTo>
                  <a:cubicBezTo>
                    <a:pt x="233" y="321"/>
                    <a:pt x="233" y="379"/>
                    <a:pt x="233" y="438"/>
                  </a:cubicBezTo>
                  <a:lnTo>
                    <a:pt x="233" y="438"/>
                  </a:lnTo>
                  <a:lnTo>
                    <a:pt x="233" y="438"/>
                  </a:lnTo>
                  <a:cubicBezTo>
                    <a:pt x="175" y="496"/>
                    <a:pt x="117" y="554"/>
                    <a:pt x="29" y="583"/>
                  </a:cubicBezTo>
                  <a:cubicBezTo>
                    <a:pt x="29" y="612"/>
                    <a:pt x="59" y="642"/>
                    <a:pt x="59" y="671"/>
                  </a:cubicBezTo>
                  <a:cubicBezTo>
                    <a:pt x="59" y="700"/>
                    <a:pt x="59" y="729"/>
                    <a:pt x="59" y="729"/>
                  </a:cubicBezTo>
                  <a:cubicBezTo>
                    <a:pt x="59" y="759"/>
                    <a:pt x="59" y="759"/>
                    <a:pt x="59" y="759"/>
                  </a:cubicBezTo>
                  <a:cubicBezTo>
                    <a:pt x="59" y="788"/>
                    <a:pt x="88" y="788"/>
                    <a:pt x="88" y="817"/>
                  </a:cubicBezTo>
                  <a:cubicBezTo>
                    <a:pt x="88" y="846"/>
                    <a:pt x="59" y="875"/>
                    <a:pt x="59" y="904"/>
                  </a:cubicBezTo>
                  <a:cubicBezTo>
                    <a:pt x="29" y="904"/>
                    <a:pt x="29" y="933"/>
                    <a:pt x="29" y="933"/>
                  </a:cubicBezTo>
                  <a:cubicBezTo>
                    <a:pt x="29" y="962"/>
                    <a:pt x="0" y="1021"/>
                    <a:pt x="29" y="1050"/>
                  </a:cubicBezTo>
                  <a:cubicBezTo>
                    <a:pt x="29" y="1079"/>
                    <a:pt x="59" y="1079"/>
                    <a:pt x="59" y="1079"/>
                  </a:cubicBezTo>
                  <a:cubicBezTo>
                    <a:pt x="88" y="1109"/>
                    <a:pt x="88" y="1109"/>
                    <a:pt x="117" y="1109"/>
                  </a:cubicBezTo>
                  <a:cubicBezTo>
                    <a:pt x="117" y="1138"/>
                    <a:pt x="117" y="1138"/>
                    <a:pt x="117" y="1167"/>
                  </a:cubicBezTo>
                  <a:cubicBezTo>
                    <a:pt x="146" y="1196"/>
                    <a:pt x="146" y="1196"/>
                    <a:pt x="175" y="1196"/>
                  </a:cubicBezTo>
                  <a:cubicBezTo>
                    <a:pt x="175" y="1196"/>
                    <a:pt x="175" y="1196"/>
                    <a:pt x="204" y="1196"/>
                  </a:cubicBezTo>
                  <a:cubicBezTo>
                    <a:pt x="204" y="1196"/>
                    <a:pt x="204" y="1196"/>
                    <a:pt x="233" y="1196"/>
                  </a:cubicBezTo>
                  <a:cubicBezTo>
                    <a:pt x="292" y="1224"/>
                    <a:pt x="321" y="1253"/>
                    <a:pt x="321" y="1311"/>
                  </a:cubicBezTo>
                  <a:cubicBezTo>
                    <a:pt x="350" y="1311"/>
                    <a:pt x="350" y="1341"/>
                    <a:pt x="380" y="1370"/>
                  </a:cubicBezTo>
                  <a:cubicBezTo>
                    <a:pt x="380" y="1370"/>
                    <a:pt x="409" y="1370"/>
                    <a:pt x="438" y="1399"/>
                  </a:cubicBezTo>
                  <a:cubicBezTo>
                    <a:pt x="467" y="1399"/>
                    <a:pt x="496" y="1399"/>
                    <a:pt x="525" y="1458"/>
                  </a:cubicBezTo>
                  <a:lnTo>
                    <a:pt x="525" y="1458"/>
                  </a:lnTo>
                  <a:lnTo>
                    <a:pt x="525" y="1458"/>
                  </a:lnTo>
                  <a:cubicBezTo>
                    <a:pt x="525" y="1487"/>
                    <a:pt x="525" y="1487"/>
                    <a:pt x="525" y="14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9" name="Freeform 100"/>
            <p:cNvSpPr>
              <a:spLocks noChangeArrowheads="1"/>
            </p:cNvSpPr>
            <p:nvPr/>
          </p:nvSpPr>
          <p:spPr bwMode="auto">
            <a:xfrm>
              <a:off x="5438775" y="3381375"/>
              <a:ext cx="11113" cy="20638"/>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0" name="Freeform 101"/>
            <p:cNvSpPr>
              <a:spLocks noChangeArrowheads="1"/>
            </p:cNvSpPr>
            <p:nvPr/>
          </p:nvSpPr>
          <p:spPr bwMode="auto">
            <a:xfrm>
              <a:off x="2362200" y="2698750"/>
              <a:ext cx="1438275" cy="935038"/>
            </a:xfrm>
            <a:custGeom>
              <a:avLst/>
              <a:gdLst>
                <a:gd name="T0" fmla="*/ 59 w 3997"/>
                <a:gd name="T1" fmla="*/ 176 h 2598"/>
                <a:gd name="T2" fmla="*/ 0 w 3997"/>
                <a:gd name="T3" fmla="*/ 380 h 2598"/>
                <a:gd name="T4" fmla="*/ 88 w 3997"/>
                <a:gd name="T5" fmla="*/ 497 h 2598"/>
                <a:gd name="T6" fmla="*/ 175 w 3997"/>
                <a:gd name="T7" fmla="*/ 642 h 2598"/>
                <a:gd name="T8" fmla="*/ 175 w 3997"/>
                <a:gd name="T9" fmla="*/ 642 h 2598"/>
                <a:gd name="T10" fmla="*/ 204 w 3997"/>
                <a:gd name="T11" fmla="*/ 700 h 2598"/>
                <a:gd name="T12" fmla="*/ 263 w 3997"/>
                <a:gd name="T13" fmla="*/ 847 h 2598"/>
                <a:gd name="T14" fmla="*/ 292 w 3997"/>
                <a:gd name="T15" fmla="*/ 992 h 2598"/>
                <a:gd name="T16" fmla="*/ 350 w 3997"/>
                <a:gd name="T17" fmla="*/ 1050 h 2598"/>
                <a:gd name="T18" fmla="*/ 321 w 3997"/>
                <a:gd name="T19" fmla="*/ 1138 h 2598"/>
                <a:gd name="T20" fmla="*/ 350 w 3997"/>
                <a:gd name="T21" fmla="*/ 1197 h 2598"/>
                <a:gd name="T22" fmla="*/ 292 w 3997"/>
                <a:gd name="T23" fmla="*/ 1430 h 2598"/>
                <a:gd name="T24" fmla="*/ 263 w 3997"/>
                <a:gd name="T25" fmla="*/ 1547 h 2598"/>
                <a:gd name="T26" fmla="*/ 233 w 3997"/>
                <a:gd name="T27" fmla="*/ 1663 h 2598"/>
                <a:gd name="T28" fmla="*/ 263 w 3997"/>
                <a:gd name="T29" fmla="*/ 1663 h 2598"/>
                <a:gd name="T30" fmla="*/ 350 w 3997"/>
                <a:gd name="T31" fmla="*/ 1605 h 2598"/>
                <a:gd name="T32" fmla="*/ 380 w 3997"/>
                <a:gd name="T33" fmla="*/ 1721 h 2598"/>
                <a:gd name="T34" fmla="*/ 380 w 3997"/>
                <a:gd name="T35" fmla="*/ 1780 h 2598"/>
                <a:gd name="T36" fmla="*/ 409 w 3997"/>
                <a:gd name="T37" fmla="*/ 1926 h 2598"/>
                <a:gd name="T38" fmla="*/ 466 w 3997"/>
                <a:gd name="T39" fmla="*/ 2100 h 2598"/>
                <a:gd name="T40" fmla="*/ 525 w 3997"/>
                <a:gd name="T41" fmla="*/ 2217 h 2598"/>
                <a:gd name="T42" fmla="*/ 700 w 3997"/>
                <a:gd name="T43" fmla="*/ 2421 h 2598"/>
                <a:gd name="T44" fmla="*/ 816 w 3997"/>
                <a:gd name="T45" fmla="*/ 2392 h 2598"/>
                <a:gd name="T46" fmla="*/ 904 w 3997"/>
                <a:gd name="T47" fmla="*/ 2392 h 2598"/>
                <a:gd name="T48" fmla="*/ 1021 w 3997"/>
                <a:gd name="T49" fmla="*/ 2450 h 2598"/>
                <a:gd name="T50" fmla="*/ 1137 w 3997"/>
                <a:gd name="T51" fmla="*/ 2421 h 2598"/>
                <a:gd name="T52" fmla="*/ 1196 w 3997"/>
                <a:gd name="T53" fmla="*/ 2509 h 2598"/>
                <a:gd name="T54" fmla="*/ 1283 w 3997"/>
                <a:gd name="T55" fmla="*/ 2421 h 2598"/>
                <a:gd name="T56" fmla="*/ 1342 w 3997"/>
                <a:gd name="T57" fmla="*/ 2247 h 2598"/>
                <a:gd name="T58" fmla="*/ 3763 w 3997"/>
                <a:gd name="T59" fmla="*/ 2597 h 2598"/>
                <a:gd name="T60" fmla="*/ 3996 w 3997"/>
                <a:gd name="T61" fmla="*/ 671 h 2598"/>
                <a:gd name="T62" fmla="*/ 59 w 3997"/>
                <a:gd name="T63" fmla="*/ 147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7" h="2598">
                  <a:moveTo>
                    <a:pt x="59" y="176"/>
                  </a:moveTo>
                  <a:lnTo>
                    <a:pt x="59" y="176"/>
                  </a:lnTo>
                  <a:cubicBezTo>
                    <a:pt x="59" y="205"/>
                    <a:pt x="59" y="234"/>
                    <a:pt x="30" y="264"/>
                  </a:cubicBezTo>
                  <a:cubicBezTo>
                    <a:pt x="30" y="292"/>
                    <a:pt x="0" y="350"/>
                    <a:pt x="0" y="380"/>
                  </a:cubicBezTo>
                  <a:cubicBezTo>
                    <a:pt x="0" y="380"/>
                    <a:pt x="30" y="438"/>
                    <a:pt x="59" y="467"/>
                  </a:cubicBezTo>
                  <a:cubicBezTo>
                    <a:pt x="59" y="467"/>
                    <a:pt x="59" y="467"/>
                    <a:pt x="88" y="497"/>
                  </a:cubicBezTo>
                  <a:lnTo>
                    <a:pt x="88" y="526"/>
                  </a:lnTo>
                  <a:cubicBezTo>
                    <a:pt x="116" y="555"/>
                    <a:pt x="146" y="614"/>
                    <a:pt x="175" y="642"/>
                  </a:cubicBezTo>
                  <a:lnTo>
                    <a:pt x="175" y="642"/>
                  </a:lnTo>
                  <a:lnTo>
                    <a:pt x="175" y="642"/>
                  </a:lnTo>
                  <a:cubicBezTo>
                    <a:pt x="175" y="671"/>
                    <a:pt x="175" y="700"/>
                    <a:pt x="175" y="700"/>
                  </a:cubicBezTo>
                  <a:cubicBezTo>
                    <a:pt x="175" y="700"/>
                    <a:pt x="175" y="700"/>
                    <a:pt x="204" y="700"/>
                  </a:cubicBezTo>
                  <a:lnTo>
                    <a:pt x="233" y="730"/>
                  </a:lnTo>
                  <a:cubicBezTo>
                    <a:pt x="263" y="788"/>
                    <a:pt x="263" y="817"/>
                    <a:pt x="263" y="847"/>
                  </a:cubicBezTo>
                  <a:cubicBezTo>
                    <a:pt x="263" y="876"/>
                    <a:pt x="263" y="876"/>
                    <a:pt x="263" y="905"/>
                  </a:cubicBezTo>
                  <a:cubicBezTo>
                    <a:pt x="263" y="905"/>
                    <a:pt x="263" y="963"/>
                    <a:pt x="292" y="992"/>
                  </a:cubicBezTo>
                  <a:cubicBezTo>
                    <a:pt x="292" y="992"/>
                    <a:pt x="292" y="992"/>
                    <a:pt x="292" y="1021"/>
                  </a:cubicBezTo>
                  <a:cubicBezTo>
                    <a:pt x="321" y="1021"/>
                    <a:pt x="350" y="1050"/>
                    <a:pt x="350" y="1050"/>
                  </a:cubicBezTo>
                  <a:cubicBezTo>
                    <a:pt x="350" y="1080"/>
                    <a:pt x="321" y="1109"/>
                    <a:pt x="321" y="1109"/>
                  </a:cubicBezTo>
                  <a:cubicBezTo>
                    <a:pt x="321" y="1138"/>
                    <a:pt x="321" y="1138"/>
                    <a:pt x="321" y="1138"/>
                  </a:cubicBezTo>
                  <a:cubicBezTo>
                    <a:pt x="321" y="1167"/>
                    <a:pt x="321" y="1167"/>
                    <a:pt x="321" y="1167"/>
                  </a:cubicBezTo>
                  <a:cubicBezTo>
                    <a:pt x="350" y="1197"/>
                    <a:pt x="350" y="1197"/>
                    <a:pt x="350" y="1197"/>
                  </a:cubicBezTo>
                  <a:cubicBezTo>
                    <a:pt x="380" y="1255"/>
                    <a:pt x="380" y="1342"/>
                    <a:pt x="350" y="1400"/>
                  </a:cubicBezTo>
                  <a:cubicBezTo>
                    <a:pt x="321" y="1430"/>
                    <a:pt x="321" y="1430"/>
                    <a:pt x="292" y="1430"/>
                  </a:cubicBezTo>
                  <a:cubicBezTo>
                    <a:pt x="292" y="1459"/>
                    <a:pt x="263" y="1459"/>
                    <a:pt x="263" y="1488"/>
                  </a:cubicBezTo>
                  <a:cubicBezTo>
                    <a:pt x="263" y="1517"/>
                    <a:pt x="263" y="1517"/>
                    <a:pt x="263" y="1547"/>
                  </a:cubicBezTo>
                  <a:cubicBezTo>
                    <a:pt x="263" y="1576"/>
                    <a:pt x="263" y="1605"/>
                    <a:pt x="263" y="1634"/>
                  </a:cubicBezTo>
                  <a:cubicBezTo>
                    <a:pt x="263" y="1634"/>
                    <a:pt x="263" y="1663"/>
                    <a:pt x="233" y="1663"/>
                  </a:cubicBezTo>
                  <a:lnTo>
                    <a:pt x="233" y="1692"/>
                  </a:lnTo>
                  <a:cubicBezTo>
                    <a:pt x="263" y="1692"/>
                    <a:pt x="263" y="1692"/>
                    <a:pt x="263" y="1663"/>
                  </a:cubicBezTo>
                  <a:cubicBezTo>
                    <a:pt x="292" y="1634"/>
                    <a:pt x="292" y="1634"/>
                    <a:pt x="321" y="1605"/>
                  </a:cubicBezTo>
                  <a:cubicBezTo>
                    <a:pt x="350" y="1605"/>
                    <a:pt x="350" y="1605"/>
                    <a:pt x="350" y="1605"/>
                  </a:cubicBezTo>
                  <a:cubicBezTo>
                    <a:pt x="350" y="1634"/>
                    <a:pt x="350" y="1634"/>
                    <a:pt x="350" y="1634"/>
                  </a:cubicBezTo>
                  <a:cubicBezTo>
                    <a:pt x="380" y="1663"/>
                    <a:pt x="380" y="1692"/>
                    <a:pt x="380" y="1721"/>
                  </a:cubicBezTo>
                  <a:cubicBezTo>
                    <a:pt x="350" y="1750"/>
                    <a:pt x="350" y="1750"/>
                    <a:pt x="350" y="1750"/>
                  </a:cubicBezTo>
                  <a:cubicBezTo>
                    <a:pt x="350" y="1780"/>
                    <a:pt x="380" y="1780"/>
                    <a:pt x="380" y="1780"/>
                  </a:cubicBezTo>
                  <a:cubicBezTo>
                    <a:pt x="380" y="1809"/>
                    <a:pt x="380" y="1809"/>
                    <a:pt x="380" y="1809"/>
                  </a:cubicBezTo>
                  <a:cubicBezTo>
                    <a:pt x="380" y="1838"/>
                    <a:pt x="409" y="1897"/>
                    <a:pt x="409" y="1926"/>
                  </a:cubicBezTo>
                  <a:cubicBezTo>
                    <a:pt x="409" y="1955"/>
                    <a:pt x="409" y="2013"/>
                    <a:pt x="409" y="2042"/>
                  </a:cubicBezTo>
                  <a:cubicBezTo>
                    <a:pt x="438" y="2071"/>
                    <a:pt x="438" y="2071"/>
                    <a:pt x="466" y="2100"/>
                  </a:cubicBezTo>
                  <a:cubicBezTo>
                    <a:pt x="466" y="2100"/>
                    <a:pt x="496" y="2130"/>
                    <a:pt x="496" y="2159"/>
                  </a:cubicBezTo>
                  <a:cubicBezTo>
                    <a:pt x="525" y="2159"/>
                    <a:pt x="525" y="2188"/>
                    <a:pt x="525" y="2217"/>
                  </a:cubicBezTo>
                  <a:cubicBezTo>
                    <a:pt x="525" y="2217"/>
                    <a:pt x="525" y="2247"/>
                    <a:pt x="525" y="2276"/>
                  </a:cubicBezTo>
                  <a:cubicBezTo>
                    <a:pt x="554" y="2334"/>
                    <a:pt x="671" y="2392"/>
                    <a:pt x="700" y="2421"/>
                  </a:cubicBezTo>
                  <a:cubicBezTo>
                    <a:pt x="730" y="2421"/>
                    <a:pt x="759" y="2392"/>
                    <a:pt x="816" y="2392"/>
                  </a:cubicBezTo>
                  <a:lnTo>
                    <a:pt x="816" y="2392"/>
                  </a:lnTo>
                  <a:cubicBezTo>
                    <a:pt x="846" y="2392"/>
                    <a:pt x="846" y="2363"/>
                    <a:pt x="875" y="2392"/>
                  </a:cubicBezTo>
                  <a:cubicBezTo>
                    <a:pt x="904" y="2392"/>
                    <a:pt x="904" y="2392"/>
                    <a:pt x="904" y="2392"/>
                  </a:cubicBezTo>
                  <a:cubicBezTo>
                    <a:pt x="933" y="2421"/>
                    <a:pt x="933" y="2421"/>
                    <a:pt x="933" y="2421"/>
                  </a:cubicBezTo>
                  <a:cubicBezTo>
                    <a:pt x="963" y="2421"/>
                    <a:pt x="1021" y="2450"/>
                    <a:pt x="1021" y="2450"/>
                  </a:cubicBezTo>
                  <a:cubicBezTo>
                    <a:pt x="1050" y="2450"/>
                    <a:pt x="1050" y="2450"/>
                    <a:pt x="1080" y="2421"/>
                  </a:cubicBezTo>
                  <a:cubicBezTo>
                    <a:pt x="1080" y="2421"/>
                    <a:pt x="1109" y="2421"/>
                    <a:pt x="1137" y="2421"/>
                  </a:cubicBezTo>
                  <a:cubicBezTo>
                    <a:pt x="1166" y="2450"/>
                    <a:pt x="1166" y="2480"/>
                    <a:pt x="1166" y="2480"/>
                  </a:cubicBezTo>
                  <a:cubicBezTo>
                    <a:pt x="1166" y="2509"/>
                    <a:pt x="1196" y="2509"/>
                    <a:pt x="1196" y="2509"/>
                  </a:cubicBezTo>
                  <a:lnTo>
                    <a:pt x="1254" y="2509"/>
                  </a:lnTo>
                  <a:cubicBezTo>
                    <a:pt x="1283" y="2480"/>
                    <a:pt x="1283" y="2450"/>
                    <a:pt x="1283" y="2421"/>
                  </a:cubicBezTo>
                  <a:cubicBezTo>
                    <a:pt x="1283" y="2363"/>
                    <a:pt x="1313" y="2305"/>
                    <a:pt x="1313" y="2276"/>
                  </a:cubicBezTo>
                  <a:cubicBezTo>
                    <a:pt x="1342" y="2247"/>
                    <a:pt x="1342" y="2247"/>
                    <a:pt x="1342" y="2247"/>
                  </a:cubicBezTo>
                  <a:lnTo>
                    <a:pt x="1342" y="2247"/>
                  </a:lnTo>
                  <a:cubicBezTo>
                    <a:pt x="2158" y="2392"/>
                    <a:pt x="2975" y="2509"/>
                    <a:pt x="3763" y="2597"/>
                  </a:cubicBezTo>
                  <a:cubicBezTo>
                    <a:pt x="3792" y="2421"/>
                    <a:pt x="3792" y="2247"/>
                    <a:pt x="3821" y="2042"/>
                  </a:cubicBezTo>
                  <a:cubicBezTo>
                    <a:pt x="3879" y="1605"/>
                    <a:pt x="3937" y="1109"/>
                    <a:pt x="3996" y="671"/>
                  </a:cubicBezTo>
                  <a:cubicBezTo>
                    <a:pt x="2596" y="467"/>
                    <a:pt x="1342" y="234"/>
                    <a:pt x="116" y="0"/>
                  </a:cubicBezTo>
                  <a:cubicBezTo>
                    <a:pt x="88" y="30"/>
                    <a:pt x="88" y="88"/>
                    <a:pt x="59" y="147"/>
                  </a:cubicBezTo>
                  <a:lnTo>
                    <a:pt x="5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1" name="Freeform 102"/>
            <p:cNvSpPr>
              <a:spLocks noChangeArrowheads="1"/>
            </p:cNvSpPr>
            <p:nvPr/>
          </p:nvSpPr>
          <p:spPr bwMode="auto">
            <a:xfrm>
              <a:off x="3433763" y="2867025"/>
              <a:ext cx="179387" cy="31750"/>
            </a:xfrm>
            <a:custGeom>
              <a:avLst/>
              <a:gdLst>
                <a:gd name="T0" fmla="*/ 0 w 497"/>
                <a:gd name="T1" fmla="*/ 0 h 89"/>
                <a:gd name="T2" fmla="*/ 0 w 497"/>
                <a:gd name="T3" fmla="*/ 0 h 89"/>
                <a:gd name="T4" fmla="*/ 496 w 497"/>
                <a:gd name="T5" fmla="*/ 88 h 89"/>
                <a:gd name="T6" fmla="*/ 0 w 497"/>
                <a:gd name="T7" fmla="*/ 0 h 89"/>
              </a:gdLst>
              <a:ahLst/>
              <a:cxnLst>
                <a:cxn ang="0">
                  <a:pos x="T0" y="T1"/>
                </a:cxn>
                <a:cxn ang="0">
                  <a:pos x="T2" y="T3"/>
                </a:cxn>
                <a:cxn ang="0">
                  <a:pos x="T4" y="T5"/>
                </a:cxn>
                <a:cxn ang="0">
                  <a:pos x="T6" y="T7"/>
                </a:cxn>
              </a:cxnLst>
              <a:rect l="0" t="0" r="r" b="b"/>
              <a:pathLst>
                <a:path w="497" h="89">
                  <a:moveTo>
                    <a:pt x="0" y="0"/>
                  </a:moveTo>
                  <a:lnTo>
                    <a:pt x="0" y="0"/>
                  </a:lnTo>
                  <a:cubicBezTo>
                    <a:pt x="175" y="30"/>
                    <a:pt x="321" y="59"/>
                    <a:pt x="496" y="88"/>
                  </a:cubicBezTo>
                  <a:cubicBezTo>
                    <a:pt x="321" y="59"/>
                    <a:pt x="175"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2" name="Freeform 103"/>
            <p:cNvSpPr>
              <a:spLocks noChangeArrowheads="1"/>
            </p:cNvSpPr>
            <p:nvPr/>
          </p:nvSpPr>
          <p:spPr bwMode="auto">
            <a:xfrm>
              <a:off x="3622675" y="2898775"/>
              <a:ext cx="188913" cy="31750"/>
            </a:xfrm>
            <a:custGeom>
              <a:avLst/>
              <a:gdLst>
                <a:gd name="T0" fmla="*/ 0 w 526"/>
                <a:gd name="T1" fmla="*/ 0 h 88"/>
                <a:gd name="T2" fmla="*/ 0 w 526"/>
                <a:gd name="T3" fmla="*/ 0 h 88"/>
                <a:gd name="T4" fmla="*/ 525 w 526"/>
                <a:gd name="T5" fmla="*/ 87 h 88"/>
                <a:gd name="T6" fmla="*/ 0 w 526"/>
                <a:gd name="T7" fmla="*/ 0 h 88"/>
              </a:gdLst>
              <a:ahLst/>
              <a:cxnLst>
                <a:cxn ang="0">
                  <a:pos x="T0" y="T1"/>
                </a:cxn>
                <a:cxn ang="0">
                  <a:pos x="T2" y="T3"/>
                </a:cxn>
                <a:cxn ang="0">
                  <a:pos x="T4" y="T5"/>
                </a:cxn>
                <a:cxn ang="0">
                  <a:pos x="T6" y="T7"/>
                </a:cxn>
              </a:cxnLst>
              <a:rect l="0" t="0" r="r" b="b"/>
              <a:pathLst>
                <a:path w="526" h="88">
                  <a:moveTo>
                    <a:pt x="0" y="0"/>
                  </a:moveTo>
                  <a:lnTo>
                    <a:pt x="0" y="0"/>
                  </a:lnTo>
                  <a:cubicBezTo>
                    <a:pt x="175" y="29"/>
                    <a:pt x="350" y="59"/>
                    <a:pt x="525" y="87"/>
                  </a:cubicBezTo>
                  <a:cubicBezTo>
                    <a:pt x="350" y="59"/>
                    <a:pt x="17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3" name="Freeform 104"/>
            <p:cNvSpPr>
              <a:spLocks noChangeArrowheads="1"/>
            </p:cNvSpPr>
            <p:nvPr/>
          </p:nvSpPr>
          <p:spPr bwMode="auto">
            <a:xfrm>
              <a:off x="5449888" y="34020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4" name="Freeform 105"/>
            <p:cNvSpPr>
              <a:spLocks noChangeArrowheads="1"/>
            </p:cNvSpPr>
            <p:nvPr/>
          </p:nvSpPr>
          <p:spPr bwMode="auto">
            <a:xfrm>
              <a:off x="5427663"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5" name="Freeform 106"/>
            <p:cNvSpPr>
              <a:spLocks noChangeArrowheads="1"/>
            </p:cNvSpPr>
            <p:nvPr/>
          </p:nvSpPr>
          <p:spPr bwMode="auto">
            <a:xfrm>
              <a:off x="6351588" y="382111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6" name="Freeform 107"/>
            <p:cNvSpPr>
              <a:spLocks noChangeArrowheads="1"/>
            </p:cNvSpPr>
            <p:nvPr/>
          </p:nvSpPr>
          <p:spPr bwMode="auto">
            <a:xfrm>
              <a:off x="5418138" y="3213100"/>
              <a:ext cx="11112"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7" name="Freeform 108"/>
            <p:cNvSpPr>
              <a:spLocks noChangeArrowheads="1"/>
            </p:cNvSpPr>
            <p:nvPr/>
          </p:nvSpPr>
          <p:spPr bwMode="auto">
            <a:xfrm>
              <a:off x="5407025" y="334962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8" name="Freeform 109"/>
            <p:cNvSpPr>
              <a:spLocks noChangeArrowheads="1"/>
            </p:cNvSpPr>
            <p:nvPr/>
          </p:nvSpPr>
          <p:spPr bwMode="auto">
            <a:xfrm>
              <a:off x="5418138" y="3349625"/>
              <a:ext cx="22225" cy="20638"/>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0"/>
                    <a:pt x="29" y="29"/>
                    <a:pt x="5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9" name="Freeform 110"/>
            <p:cNvSpPr>
              <a:spLocks noChangeArrowheads="1"/>
            </p:cNvSpPr>
            <p:nvPr/>
          </p:nvSpPr>
          <p:spPr bwMode="auto">
            <a:xfrm>
              <a:off x="5438775" y="34020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0" name="Freeform 111"/>
            <p:cNvSpPr>
              <a:spLocks noChangeArrowheads="1"/>
            </p:cNvSpPr>
            <p:nvPr/>
          </p:nvSpPr>
          <p:spPr bwMode="auto">
            <a:xfrm>
              <a:off x="7591425" y="5091113"/>
              <a:ext cx="31750" cy="22225"/>
            </a:xfrm>
            <a:custGeom>
              <a:avLst/>
              <a:gdLst>
                <a:gd name="T0" fmla="*/ 88 w 89"/>
                <a:gd name="T1" fmla="*/ 0 h 60"/>
                <a:gd name="T2" fmla="*/ 88 w 89"/>
                <a:gd name="T3" fmla="*/ 0 h 60"/>
                <a:gd name="T4" fmla="*/ 29 w 89"/>
                <a:gd name="T5" fmla="*/ 59 h 60"/>
                <a:gd name="T6" fmla="*/ 0 w 89"/>
                <a:gd name="T7" fmla="*/ 59 h 60"/>
                <a:gd name="T8" fmla="*/ 29 w 89"/>
                <a:gd name="T9" fmla="*/ 59 h 60"/>
                <a:gd name="T10" fmla="*/ 88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88" y="0"/>
                  </a:moveTo>
                  <a:lnTo>
                    <a:pt x="88" y="0"/>
                  </a:lnTo>
                  <a:cubicBezTo>
                    <a:pt x="58" y="30"/>
                    <a:pt x="29" y="30"/>
                    <a:pt x="29" y="59"/>
                  </a:cubicBezTo>
                  <a:lnTo>
                    <a:pt x="0" y="59"/>
                  </a:lnTo>
                  <a:lnTo>
                    <a:pt x="29" y="59"/>
                  </a:lnTo>
                  <a:cubicBezTo>
                    <a:pt x="29" y="30"/>
                    <a:pt x="58" y="3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1" name="Freeform 112"/>
            <p:cNvSpPr>
              <a:spLocks noChangeArrowheads="1"/>
            </p:cNvSpPr>
            <p:nvPr/>
          </p:nvSpPr>
          <p:spPr bwMode="auto">
            <a:xfrm>
              <a:off x="7707313" y="4756150"/>
              <a:ext cx="1587" cy="11113"/>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30"/>
                    <a:pt x="0" y="3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2" name="Freeform 113"/>
            <p:cNvSpPr>
              <a:spLocks noChangeArrowheads="1"/>
            </p:cNvSpPr>
            <p:nvPr/>
          </p:nvSpPr>
          <p:spPr bwMode="auto">
            <a:xfrm>
              <a:off x="7707313" y="5081588"/>
              <a:ext cx="20637" cy="63500"/>
            </a:xfrm>
            <a:custGeom>
              <a:avLst/>
              <a:gdLst>
                <a:gd name="T0" fmla="*/ 29 w 59"/>
                <a:gd name="T1" fmla="*/ 176 h 177"/>
                <a:gd name="T2" fmla="*/ 29 w 59"/>
                <a:gd name="T3" fmla="*/ 176 h 177"/>
                <a:gd name="T4" fmla="*/ 29 w 59"/>
                <a:gd name="T5" fmla="*/ 29 h 177"/>
                <a:gd name="T6" fmla="*/ 0 w 59"/>
                <a:gd name="T7" fmla="*/ 0 h 177"/>
                <a:gd name="T8" fmla="*/ 29 w 59"/>
                <a:gd name="T9" fmla="*/ 59 h 177"/>
                <a:gd name="T10" fmla="*/ 0 w 59"/>
                <a:gd name="T11" fmla="*/ 176 h 177"/>
                <a:gd name="T12" fmla="*/ 0 w 59"/>
                <a:gd name="T13" fmla="*/ 176 h 177"/>
                <a:gd name="T14" fmla="*/ 29 w 59"/>
                <a:gd name="T15" fmla="*/ 176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29" y="176"/>
                  </a:moveTo>
                  <a:lnTo>
                    <a:pt x="29" y="176"/>
                  </a:lnTo>
                  <a:cubicBezTo>
                    <a:pt x="58" y="146"/>
                    <a:pt x="58" y="88"/>
                    <a:pt x="29" y="29"/>
                  </a:cubicBezTo>
                  <a:cubicBezTo>
                    <a:pt x="29" y="29"/>
                    <a:pt x="29" y="0"/>
                    <a:pt x="0" y="0"/>
                  </a:cubicBezTo>
                  <a:cubicBezTo>
                    <a:pt x="0" y="0"/>
                    <a:pt x="0" y="29"/>
                    <a:pt x="29" y="59"/>
                  </a:cubicBezTo>
                  <a:cubicBezTo>
                    <a:pt x="29" y="117"/>
                    <a:pt x="29" y="146"/>
                    <a:pt x="0" y="176"/>
                  </a:cubicBezTo>
                  <a:lnTo>
                    <a:pt x="0" y="176"/>
                  </a:lnTo>
                  <a:lnTo>
                    <a:pt x="2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3" name="Freeform 114"/>
            <p:cNvSpPr>
              <a:spLocks noChangeArrowheads="1"/>
            </p:cNvSpPr>
            <p:nvPr/>
          </p:nvSpPr>
          <p:spPr bwMode="auto">
            <a:xfrm>
              <a:off x="7539038" y="4535488"/>
              <a:ext cx="11112" cy="11112"/>
            </a:xfrm>
            <a:custGeom>
              <a:avLst/>
              <a:gdLst>
                <a:gd name="T0" fmla="*/ 29 w 30"/>
                <a:gd name="T1" fmla="*/ 0 h 29"/>
                <a:gd name="T2" fmla="*/ 29 w 30"/>
                <a:gd name="T3" fmla="*/ 0 h 29"/>
                <a:gd name="T4" fmla="*/ 29 w 30"/>
                <a:gd name="T5" fmla="*/ 28 h 29"/>
                <a:gd name="T6" fmla="*/ 29 w 30"/>
                <a:gd name="T7" fmla="*/ 28 h 29"/>
                <a:gd name="T8" fmla="*/ 29 w 30"/>
                <a:gd name="T9" fmla="*/ 0 h 29"/>
                <a:gd name="T10" fmla="*/ 29 w 30"/>
                <a:gd name="T11" fmla="*/ 0 h 29"/>
                <a:gd name="T12" fmla="*/ 0 w 30"/>
                <a:gd name="T13" fmla="*/ 0 h 29"/>
                <a:gd name="T14" fmla="*/ 29 w 3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9" y="0"/>
                  </a:moveTo>
                  <a:lnTo>
                    <a:pt x="29" y="0"/>
                  </a:lnTo>
                  <a:cubicBezTo>
                    <a:pt x="29" y="28"/>
                    <a:pt x="29" y="28"/>
                    <a:pt x="29" y="28"/>
                  </a:cubicBezTo>
                  <a:lnTo>
                    <a:pt x="29" y="28"/>
                  </a:lnTo>
                  <a:cubicBezTo>
                    <a:pt x="29" y="0"/>
                    <a:pt x="29" y="0"/>
                    <a:pt x="29" y="0"/>
                  </a:cubicBez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4" name="Freeform 115"/>
            <p:cNvSpPr>
              <a:spLocks noChangeArrowheads="1"/>
            </p:cNvSpPr>
            <p:nvPr/>
          </p:nvSpPr>
          <p:spPr bwMode="auto">
            <a:xfrm>
              <a:off x="7675563" y="4767263"/>
              <a:ext cx="11112" cy="1587"/>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5" name="Freeform 116"/>
            <p:cNvSpPr>
              <a:spLocks noChangeArrowheads="1"/>
            </p:cNvSpPr>
            <p:nvPr/>
          </p:nvSpPr>
          <p:spPr bwMode="auto">
            <a:xfrm>
              <a:off x="7664450" y="5070475"/>
              <a:ext cx="20638" cy="20638"/>
            </a:xfrm>
            <a:custGeom>
              <a:avLst/>
              <a:gdLst>
                <a:gd name="T0" fmla="*/ 58 w 59"/>
                <a:gd name="T1" fmla="*/ 0 h 59"/>
                <a:gd name="T2" fmla="*/ 58 w 59"/>
                <a:gd name="T3" fmla="*/ 0 h 59"/>
                <a:gd name="T4" fmla="*/ 58 w 59"/>
                <a:gd name="T5" fmla="*/ 0 h 59"/>
                <a:gd name="T6" fmla="*/ 58 w 59"/>
                <a:gd name="T7" fmla="*/ 29 h 59"/>
                <a:gd name="T8" fmla="*/ 58 w 59"/>
                <a:gd name="T9" fmla="*/ 29 h 59"/>
                <a:gd name="T10" fmla="*/ 58 w 59"/>
                <a:gd name="T11" fmla="*/ 29 h 59"/>
                <a:gd name="T12" fmla="*/ 58 w 59"/>
                <a:gd name="T13" fmla="*/ 0 h 59"/>
                <a:gd name="T14" fmla="*/ 58 w 59"/>
                <a:gd name="T15" fmla="*/ 0 h 59"/>
                <a:gd name="T16" fmla="*/ 0 w 59"/>
                <a:gd name="T17" fmla="*/ 58 h 59"/>
                <a:gd name="T18" fmla="*/ 58 w 59"/>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58" y="0"/>
                  </a:moveTo>
                  <a:lnTo>
                    <a:pt x="58" y="0"/>
                  </a:lnTo>
                  <a:lnTo>
                    <a:pt x="58" y="0"/>
                  </a:lnTo>
                  <a:cubicBezTo>
                    <a:pt x="58" y="29"/>
                    <a:pt x="58" y="29"/>
                    <a:pt x="58" y="29"/>
                  </a:cubicBezTo>
                  <a:lnTo>
                    <a:pt x="58" y="29"/>
                  </a:lnTo>
                  <a:lnTo>
                    <a:pt x="58" y="29"/>
                  </a:lnTo>
                  <a:cubicBezTo>
                    <a:pt x="58" y="0"/>
                    <a:pt x="58" y="0"/>
                    <a:pt x="58" y="0"/>
                  </a:cubicBezTo>
                  <a:lnTo>
                    <a:pt x="58" y="0"/>
                  </a:lnTo>
                  <a:cubicBezTo>
                    <a:pt x="29" y="0"/>
                    <a:pt x="0" y="29"/>
                    <a:pt x="0" y="58"/>
                  </a:cubicBezTo>
                  <a:cubicBezTo>
                    <a:pt x="0" y="29"/>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6" name="Freeform 117"/>
            <p:cNvSpPr>
              <a:spLocks noChangeArrowheads="1"/>
            </p:cNvSpPr>
            <p:nvPr/>
          </p:nvSpPr>
          <p:spPr bwMode="auto">
            <a:xfrm>
              <a:off x="7696200" y="4976813"/>
              <a:ext cx="42863" cy="73025"/>
            </a:xfrm>
            <a:custGeom>
              <a:avLst/>
              <a:gdLst>
                <a:gd name="T0" fmla="*/ 0 w 118"/>
                <a:gd name="T1" fmla="*/ 0 h 205"/>
                <a:gd name="T2" fmla="*/ 0 w 118"/>
                <a:gd name="T3" fmla="*/ 0 h 205"/>
                <a:gd name="T4" fmla="*/ 0 w 118"/>
                <a:gd name="T5" fmla="*/ 0 h 205"/>
                <a:gd name="T6" fmla="*/ 0 w 118"/>
                <a:gd name="T7" fmla="*/ 0 h 205"/>
                <a:gd name="T8" fmla="*/ 117 w 118"/>
                <a:gd name="T9" fmla="*/ 204 h 205"/>
                <a:gd name="T10" fmla="*/ 0 w 118"/>
                <a:gd name="T11" fmla="*/ 0 h 205"/>
              </a:gdLst>
              <a:ahLst/>
              <a:cxnLst>
                <a:cxn ang="0">
                  <a:pos x="T0" y="T1"/>
                </a:cxn>
                <a:cxn ang="0">
                  <a:pos x="T2" y="T3"/>
                </a:cxn>
                <a:cxn ang="0">
                  <a:pos x="T4" y="T5"/>
                </a:cxn>
                <a:cxn ang="0">
                  <a:pos x="T6" y="T7"/>
                </a:cxn>
                <a:cxn ang="0">
                  <a:pos x="T8" y="T9"/>
                </a:cxn>
                <a:cxn ang="0">
                  <a:pos x="T10" y="T11"/>
                </a:cxn>
              </a:cxnLst>
              <a:rect l="0" t="0" r="r" b="b"/>
              <a:pathLst>
                <a:path w="118" h="205">
                  <a:moveTo>
                    <a:pt x="0" y="0"/>
                  </a:moveTo>
                  <a:lnTo>
                    <a:pt x="0" y="0"/>
                  </a:lnTo>
                  <a:lnTo>
                    <a:pt x="0" y="0"/>
                  </a:lnTo>
                  <a:lnTo>
                    <a:pt x="0" y="0"/>
                  </a:lnTo>
                  <a:cubicBezTo>
                    <a:pt x="59" y="59"/>
                    <a:pt x="88" y="147"/>
                    <a:pt x="117" y="204"/>
                  </a:cubicBezTo>
                  <a:cubicBezTo>
                    <a:pt x="88" y="147"/>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7" name="Freeform 118"/>
            <p:cNvSpPr>
              <a:spLocks noChangeArrowheads="1"/>
            </p:cNvSpPr>
            <p:nvPr/>
          </p:nvSpPr>
          <p:spPr bwMode="auto">
            <a:xfrm>
              <a:off x="7675563" y="4735513"/>
              <a:ext cx="1587" cy="11112"/>
            </a:xfrm>
            <a:custGeom>
              <a:avLst/>
              <a:gdLst>
                <a:gd name="T0" fmla="*/ 0 w 1"/>
                <a:gd name="T1" fmla="*/ 0 h 30"/>
                <a:gd name="T2" fmla="*/ 0 w 1"/>
                <a:gd name="T3" fmla="*/ 29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8" name="Freeform 119"/>
            <p:cNvSpPr>
              <a:spLocks noChangeArrowheads="1"/>
            </p:cNvSpPr>
            <p:nvPr/>
          </p:nvSpPr>
          <p:spPr bwMode="auto">
            <a:xfrm>
              <a:off x="7675563" y="472440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9" name="Freeform 120"/>
            <p:cNvSpPr>
              <a:spLocks noChangeArrowheads="1"/>
            </p:cNvSpPr>
            <p:nvPr/>
          </p:nvSpPr>
          <p:spPr bwMode="auto">
            <a:xfrm>
              <a:off x="7675563" y="4745038"/>
              <a:ext cx="11112" cy="11112"/>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0" name="Freeform 121"/>
            <p:cNvSpPr>
              <a:spLocks noChangeArrowheads="1"/>
            </p:cNvSpPr>
            <p:nvPr/>
          </p:nvSpPr>
          <p:spPr bwMode="auto">
            <a:xfrm>
              <a:off x="7612063" y="4692650"/>
              <a:ext cx="31750" cy="20638"/>
            </a:xfrm>
            <a:custGeom>
              <a:avLst/>
              <a:gdLst>
                <a:gd name="T0" fmla="*/ 0 w 89"/>
                <a:gd name="T1" fmla="*/ 0 h 59"/>
                <a:gd name="T2" fmla="*/ 0 w 89"/>
                <a:gd name="T3" fmla="*/ 0 h 59"/>
                <a:gd name="T4" fmla="*/ 59 w 89"/>
                <a:gd name="T5" fmla="*/ 29 h 59"/>
                <a:gd name="T6" fmla="*/ 88 w 89"/>
                <a:gd name="T7" fmla="*/ 58 h 59"/>
                <a:gd name="T8" fmla="*/ 59 w 89"/>
                <a:gd name="T9" fmla="*/ 29 h 59"/>
                <a:gd name="T10" fmla="*/ 0 w 89"/>
                <a:gd name="T11" fmla="*/ 0 h 59"/>
              </a:gdLst>
              <a:ahLst/>
              <a:cxnLst>
                <a:cxn ang="0">
                  <a:pos x="T0" y="T1"/>
                </a:cxn>
                <a:cxn ang="0">
                  <a:pos x="T2" y="T3"/>
                </a:cxn>
                <a:cxn ang="0">
                  <a:pos x="T4" y="T5"/>
                </a:cxn>
                <a:cxn ang="0">
                  <a:pos x="T6" y="T7"/>
                </a:cxn>
                <a:cxn ang="0">
                  <a:pos x="T8" y="T9"/>
                </a:cxn>
                <a:cxn ang="0">
                  <a:pos x="T10" y="T11"/>
                </a:cxn>
              </a:cxnLst>
              <a:rect l="0" t="0" r="r" b="b"/>
              <a:pathLst>
                <a:path w="89" h="59">
                  <a:moveTo>
                    <a:pt x="0" y="0"/>
                  </a:moveTo>
                  <a:lnTo>
                    <a:pt x="0" y="0"/>
                  </a:lnTo>
                  <a:cubicBezTo>
                    <a:pt x="0" y="29"/>
                    <a:pt x="30" y="29"/>
                    <a:pt x="59" y="29"/>
                  </a:cubicBezTo>
                  <a:cubicBezTo>
                    <a:pt x="88" y="58"/>
                    <a:pt x="88" y="58"/>
                    <a:pt x="88" y="58"/>
                  </a:cubicBezTo>
                  <a:cubicBezTo>
                    <a:pt x="59" y="29"/>
                    <a:pt x="59" y="29"/>
                    <a:pt x="59" y="29"/>
                  </a:cubicBezTo>
                  <a:cubicBezTo>
                    <a:pt x="3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1" name="Freeform 122"/>
            <p:cNvSpPr>
              <a:spLocks noChangeArrowheads="1"/>
            </p:cNvSpPr>
            <p:nvPr/>
          </p:nvSpPr>
          <p:spPr bwMode="auto">
            <a:xfrm>
              <a:off x="7685088" y="4745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2" name="Freeform 123"/>
            <p:cNvSpPr>
              <a:spLocks noChangeArrowheads="1"/>
            </p:cNvSpPr>
            <p:nvPr/>
          </p:nvSpPr>
          <p:spPr bwMode="auto">
            <a:xfrm>
              <a:off x="7685088" y="4745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3" name="Freeform 124"/>
            <p:cNvSpPr>
              <a:spLocks noChangeArrowheads="1"/>
            </p:cNvSpPr>
            <p:nvPr/>
          </p:nvSpPr>
          <p:spPr bwMode="auto">
            <a:xfrm>
              <a:off x="7675563" y="5018088"/>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4" name="Freeform 125"/>
            <p:cNvSpPr>
              <a:spLocks noChangeArrowheads="1"/>
            </p:cNvSpPr>
            <p:nvPr/>
          </p:nvSpPr>
          <p:spPr bwMode="auto">
            <a:xfrm>
              <a:off x="7559675" y="4692650"/>
              <a:ext cx="31750" cy="11113"/>
            </a:xfrm>
            <a:custGeom>
              <a:avLst/>
              <a:gdLst>
                <a:gd name="T0" fmla="*/ 87 w 88"/>
                <a:gd name="T1" fmla="*/ 29 h 30"/>
                <a:gd name="T2" fmla="*/ 87 w 88"/>
                <a:gd name="T3" fmla="*/ 29 h 30"/>
                <a:gd name="T4" fmla="*/ 87 w 88"/>
                <a:gd name="T5" fmla="*/ 29 h 30"/>
                <a:gd name="T6" fmla="*/ 58 w 88"/>
                <a:gd name="T7" fmla="*/ 29 h 30"/>
                <a:gd name="T8" fmla="*/ 0 w 88"/>
                <a:gd name="T9" fmla="*/ 0 h 30"/>
                <a:gd name="T10" fmla="*/ 58 w 88"/>
                <a:gd name="T11" fmla="*/ 29 h 30"/>
                <a:gd name="T12" fmla="*/ 87 w 88"/>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88" h="30">
                  <a:moveTo>
                    <a:pt x="87" y="29"/>
                  </a:moveTo>
                  <a:lnTo>
                    <a:pt x="87" y="29"/>
                  </a:lnTo>
                  <a:lnTo>
                    <a:pt x="87" y="29"/>
                  </a:lnTo>
                  <a:cubicBezTo>
                    <a:pt x="58" y="29"/>
                    <a:pt x="58" y="29"/>
                    <a:pt x="58" y="29"/>
                  </a:cubicBezTo>
                  <a:cubicBezTo>
                    <a:pt x="28" y="29"/>
                    <a:pt x="0" y="0"/>
                    <a:pt x="0" y="0"/>
                  </a:cubicBezTo>
                  <a:cubicBezTo>
                    <a:pt x="0" y="0"/>
                    <a:pt x="28" y="29"/>
                    <a:pt x="58" y="29"/>
                  </a:cubicBezTo>
                  <a:lnTo>
                    <a:pt x="8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5" name="Freeform 126"/>
            <p:cNvSpPr>
              <a:spLocks noChangeArrowheads="1"/>
            </p:cNvSpPr>
            <p:nvPr/>
          </p:nvSpPr>
          <p:spPr bwMode="auto">
            <a:xfrm>
              <a:off x="7539038" y="4683125"/>
              <a:ext cx="20637" cy="11113"/>
            </a:xfrm>
            <a:custGeom>
              <a:avLst/>
              <a:gdLst>
                <a:gd name="T0" fmla="*/ 58 w 59"/>
                <a:gd name="T1" fmla="*/ 29 h 30"/>
                <a:gd name="T2" fmla="*/ 58 w 59"/>
                <a:gd name="T3" fmla="*/ 29 h 30"/>
                <a:gd name="T4" fmla="*/ 0 w 59"/>
                <a:gd name="T5" fmla="*/ 0 h 30"/>
                <a:gd name="T6" fmla="*/ 58 w 59"/>
                <a:gd name="T7" fmla="*/ 29 h 30"/>
              </a:gdLst>
              <a:ahLst/>
              <a:cxnLst>
                <a:cxn ang="0">
                  <a:pos x="T0" y="T1"/>
                </a:cxn>
                <a:cxn ang="0">
                  <a:pos x="T2" y="T3"/>
                </a:cxn>
                <a:cxn ang="0">
                  <a:pos x="T4" y="T5"/>
                </a:cxn>
                <a:cxn ang="0">
                  <a:pos x="T6" y="T7"/>
                </a:cxn>
              </a:cxnLst>
              <a:rect l="0" t="0" r="r" b="b"/>
              <a:pathLst>
                <a:path w="59" h="30">
                  <a:moveTo>
                    <a:pt x="58" y="29"/>
                  </a:moveTo>
                  <a:lnTo>
                    <a:pt x="58" y="29"/>
                  </a:lnTo>
                  <a:cubicBezTo>
                    <a:pt x="29" y="0"/>
                    <a:pt x="29" y="0"/>
                    <a:pt x="0" y="0"/>
                  </a:cubicBezTo>
                  <a:cubicBezTo>
                    <a:pt x="29" y="0"/>
                    <a:pt x="29" y="0"/>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6" name="Freeform 127"/>
            <p:cNvSpPr>
              <a:spLocks noChangeArrowheads="1"/>
            </p:cNvSpPr>
            <p:nvPr/>
          </p:nvSpPr>
          <p:spPr bwMode="auto">
            <a:xfrm>
              <a:off x="7623175" y="5060950"/>
              <a:ext cx="20638" cy="31750"/>
            </a:xfrm>
            <a:custGeom>
              <a:avLst/>
              <a:gdLst>
                <a:gd name="T0" fmla="*/ 58 w 59"/>
                <a:gd name="T1" fmla="*/ 29 h 88"/>
                <a:gd name="T2" fmla="*/ 58 w 59"/>
                <a:gd name="T3" fmla="*/ 29 h 88"/>
                <a:gd name="T4" fmla="*/ 58 w 59"/>
                <a:gd name="T5" fmla="*/ 0 h 88"/>
                <a:gd name="T6" fmla="*/ 58 w 59"/>
                <a:gd name="T7" fmla="*/ 0 h 88"/>
                <a:gd name="T8" fmla="*/ 58 w 59"/>
                <a:gd name="T9" fmla="*/ 29 h 88"/>
                <a:gd name="T10" fmla="*/ 0 w 59"/>
                <a:gd name="T11" fmla="*/ 87 h 88"/>
                <a:gd name="T12" fmla="*/ 58 w 59"/>
                <a:gd name="T13" fmla="*/ 29 h 88"/>
              </a:gdLst>
              <a:ahLst/>
              <a:cxnLst>
                <a:cxn ang="0">
                  <a:pos x="T0" y="T1"/>
                </a:cxn>
                <a:cxn ang="0">
                  <a:pos x="T2" y="T3"/>
                </a:cxn>
                <a:cxn ang="0">
                  <a:pos x="T4" y="T5"/>
                </a:cxn>
                <a:cxn ang="0">
                  <a:pos x="T6" y="T7"/>
                </a:cxn>
                <a:cxn ang="0">
                  <a:pos x="T8" y="T9"/>
                </a:cxn>
                <a:cxn ang="0">
                  <a:pos x="T10" y="T11"/>
                </a:cxn>
                <a:cxn ang="0">
                  <a:pos x="T12" y="T13"/>
                </a:cxn>
              </a:cxnLst>
              <a:rect l="0" t="0" r="r" b="b"/>
              <a:pathLst>
                <a:path w="59" h="88">
                  <a:moveTo>
                    <a:pt x="58" y="29"/>
                  </a:moveTo>
                  <a:lnTo>
                    <a:pt x="58" y="29"/>
                  </a:lnTo>
                  <a:cubicBezTo>
                    <a:pt x="58" y="0"/>
                    <a:pt x="58" y="0"/>
                    <a:pt x="58" y="0"/>
                  </a:cubicBezTo>
                  <a:lnTo>
                    <a:pt x="58" y="0"/>
                  </a:lnTo>
                  <a:cubicBezTo>
                    <a:pt x="58" y="29"/>
                    <a:pt x="58" y="29"/>
                    <a:pt x="58" y="29"/>
                  </a:cubicBezTo>
                  <a:cubicBezTo>
                    <a:pt x="29" y="58"/>
                    <a:pt x="29" y="58"/>
                    <a:pt x="0" y="87"/>
                  </a:cubicBezTo>
                  <a:cubicBezTo>
                    <a:pt x="29" y="58"/>
                    <a:pt x="29"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7" name="Freeform 128"/>
            <p:cNvSpPr>
              <a:spLocks noChangeArrowheads="1"/>
            </p:cNvSpPr>
            <p:nvPr/>
          </p:nvSpPr>
          <p:spPr bwMode="auto">
            <a:xfrm>
              <a:off x="7539038" y="4556125"/>
              <a:ext cx="11112" cy="1588"/>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8" name="Freeform 129"/>
            <p:cNvSpPr>
              <a:spLocks noChangeArrowheads="1"/>
            </p:cNvSpPr>
            <p:nvPr/>
          </p:nvSpPr>
          <p:spPr bwMode="auto">
            <a:xfrm>
              <a:off x="7548563" y="4587875"/>
              <a:ext cx="1587"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9" name="Freeform 130"/>
            <p:cNvSpPr>
              <a:spLocks noChangeArrowheads="1"/>
            </p:cNvSpPr>
            <p:nvPr/>
          </p:nvSpPr>
          <p:spPr bwMode="auto">
            <a:xfrm>
              <a:off x="7569200" y="4724400"/>
              <a:ext cx="22225" cy="20638"/>
            </a:xfrm>
            <a:custGeom>
              <a:avLst/>
              <a:gdLst>
                <a:gd name="T0" fmla="*/ 0 w 60"/>
                <a:gd name="T1" fmla="*/ 58 h 59"/>
                <a:gd name="T2" fmla="*/ 0 w 60"/>
                <a:gd name="T3" fmla="*/ 58 h 59"/>
                <a:gd name="T4" fmla="*/ 0 w 60"/>
                <a:gd name="T5" fmla="*/ 58 h 59"/>
                <a:gd name="T6" fmla="*/ 0 w 60"/>
                <a:gd name="T7" fmla="*/ 58 h 59"/>
                <a:gd name="T8" fmla="*/ 0 w 60"/>
                <a:gd name="T9" fmla="*/ 58 h 59"/>
                <a:gd name="T10" fmla="*/ 30 w 60"/>
                <a:gd name="T11" fmla="*/ 29 h 59"/>
                <a:gd name="T12" fmla="*/ 59 w 60"/>
                <a:gd name="T13" fmla="*/ 0 h 59"/>
                <a:gd name="T14" fmla="*/ 30 w 60"/>
                <a:gd name="T15" fmla="*/ 29 h 59"/>
                <a:gd name="T16" fmla="*/ 0 w 60"/>
                <a:gd name="T1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0" y="58"/>
                  </a:moveTo>
                  <a:lnTo>
                    <a:pt x="0" y="58"/>
                  </a:lnTo>
                  <a:lnTo>
                    <a:pt x="0" y="58"/>
                  </a:lnTo>
                  <a:lnTo>
                    <a:pt x="0" y="58"/>
                  </a:lnTo>
                  <a:lnTo>
                    <a:pt x="0" y="58"/>
                  </a:lnTo>
                  <a:lnTo>
                    <a:pt x="30" y="29"/>
                  </a:lnTo>
                  <a:cubicBezTo>
                    <a:pt x="30" y="29"/>
                    <a:pt x="59" y="29"/>
                    <a:pt x="59" y="0"/>
                  </a:cubicBezTo>
                  <a:cubicBezTo>
                    <a:pt x="59" y="29"/>
                    <a:pt x="30" y="29"/>
                    <a:pt x="3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0" name="Freeform 131"/>
            <p:cNvSpPr>
              <a:spLocks noChangeArrowheads="1"/>
            </p:cNvSpPr>
            <p:nvPr/>
          </p:nvSpPr>
          <p:spPr bwMode="auto">
            <a:xfrm>
              <a:off x="7559675" y="4703763"/>
              <a:ext cx="31750" cy="11112"/>
            </a:xfrm>
            <a:custGeom>
              <a:avLst/>
              <a:gdLst>
                <a:gd name="T0" fmla="*/ 87 w 88"/>
                <a:gd name="T1" fmla="*/ 0 h 30"/>
                <a:gd name="T2" fmla="*/ 87 w 88"/>
                <a:gd name="T3" fmla="*/ 0 h 30"/>
                <a:gd name="T4" fmla="*/ 87 w 88"/>
                <a:gd name="T5" fmla="*/ 29 h 30"/>
                <a:gd name="T6" fmla="*/ 87 w 88"/>
                <a:gd name="T7" fmla="*/ 29 h 30"/>
                <a:gd name="T8" fmla="*/ 87 w 88"/>
                <a:gd name="T9" fmla="*/ 29 h 30"/>
                <a:gd name="T10" fmla="*/ 87 w 88"/>
                <a:gd name="T11" fmla="*/ 0 h 30"/>
                <a:gd name="T12" fmla="*/ 58 w 88"/>
                <a:gd name="T13" fmla="*/ 0 h 30"/>
                <a:gd name="T14" fmla="*/ 0 w 88"/>
                <a:gd name="T15" fmla="*/ 0 h 30"/>
                <a:gd name="T16" fmla="*/ 58 w 88"/>
                <a:gd name="T17" fmla="*/ 0 h 30"/>
                <a:gd name="T18" fmla="*/ 87 w 88"/>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0">
                  <a:moveTo>
                    <a:pt x="87" y="0"/>
                  </a:moveTo>
                  <a:lnTo>
                    <a:pt x="87" y="0"/>
                  </a:lnTo>
                  <a:cubicBezTo>
                    <a:pt x="87" y="29"/>
                    <a:pt x="87" y="29"/>
                    <a:pt x="87" y="29"/>
                  </a:cubicBezTo>
                  <a:lnTo>
                    <a:pt x="87" y="29"/>
                  </a:lnTo>
                  <a:lnTo>
                    <a:pt x="87" y="29"/>
                  </a:lnTo>
                  <a:cubicBezTo>
                    <a:pt x="87" y="0"/>
                    <a:pt x="87" y="0"/>
                    <a:pt x="87" y="0"/>
                  </a:cubicBezTo>
                  <a:cubicBezTo>
                    <a:pt x="58" y="0"/>
                    <a:pt x="58" y="0"/>
                    <a:pt x="58" y="0"/>
                  </a:cubicBezTo>
                  <a:cubicBezTo>
                    <a:pt x="58" y="0"/>
                    <a:pt x="28" y="0"/>
                    <a:pt x="0" y="0"/>
                  </a:cubicBezTo>
                  <a:cubicBezTo>
                    <a:pt x="28" y="0"/>
                    <a:pt x="58" y="0"/>
                    <a:pt x="58" y="0"/>
                  </a:cubicBezTo>
                  <a:lnTo>
                    <a:pt x="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1" name="Freeform 132"/>
            <p:cNvSpPr>
              <a:spLocks noChangeArrowheads="1"/>
            </p:cNvSpPr>
            <p:nvPr/>
          </p:nvSpPr>
          <p:spPr bwMode="auto">
            <a:xfrm>
              <a:off x="7675563" y="49974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2" name="Freeform 133"/>
            <p:cNvSpPr>
              <a:spLocks noChangeArrowheads="1"/>
            </p:cNvSpPr>
            <p:nvPr/>
          </p:nvSpPr>
          <p:spPr bwMode="auto">
            <a:xfrm>
              <a:off x="7623175" y="46402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3" name="Freeform 134"/>
            <p:cNvSpPr>
              <a:spLocks noChangeArrowheads="1"/>
            </p:cNvSpPr>
            <p:nvPr/>
          </p:nvSpPr>
          <p:spPr bwMode="auto">
            <a:xfrm>
              <a:off x="7675563" y="49244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4" name="Freeform 135"/>
            <p:cNvSpPr>
              <a:spLocks noChangeArrowheads="1"/>
            </p:cNvSpPr>
            <p:nvPr/>
          </p:nvSpPr>
          <p:spPr bwMode="auto">
            <a:xfrm>
              <a:off x="7675563" y="4933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5" name="Freeform 136"/>
            <p:cNvSpPr>
              <a:spLocks noChangeArrowheads="1"/>
            </p:cNvSpPr>
            <p:nvPr/>
          </p:nvSpPr>
          <p:spPr bwMode="auto">
            <a:xfrm>
              <a:off x="7548563" y="4829175"/>
              <a:ext cx="11112" cy="1588"/>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6" name="Freeform 137"/>
            <p:cNvSpPr>
              <a:spLocks noChangeArrowheads="1"/>
            </p:cNvSpPr>
            <p:nvPr/>
          </p:nvSpPr>
          <p:spPr bwMode="auto">
            <a:xfrm>
              <a:off x="7559675" y="4808538"/>
              <a:ext cx="42863" cy="11112"/>
            </a:xfrm>
            <a:custGeom>
              <a:avLst/>
              <a:gdLst>
                <a:gd name="T0" fmla="*/ 0 w 117"/>
                <a:gd name="T1" fmla="*/ 0 h 30"/>
                <a:gd name="T2" fmla="*/ 0 w 117"/>
                <a:gd name="T3" fmla="*/ 0 h 30"/>
                <a:gd name="T4" fmla="*/ 0 w 117"/>
                <a:gd name="T5" fmla="*/ 0 h 30"/>
                <a:gd name="T6" fmla="*/ 87 w 117"/>
                <a:gd name="T7" fmla="*/ 0 h 30"/>
                <a:gd name="T8" fmla="*/ 116 w 117"/>
                <a:gd name="T9" fmla="*/ 0 h 30"/>
                <a:gd name="T10" fmla="*/ 116 w 117"/>
                <a:gd name="T11" fmla="*/ 0 h 30"/>
                <a:gd name="T12" fmla="*/ 87 w 117"/>
                <a:gd name="T13" fmla="*/ 0 h 30"/>
                <a:gd name="T14" fmla="*/ 0 w 117"/>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0"/>
                  </a:moveTo>
                  <a:lnTo>
                    <a:pt x="0" y="0"/>
                  </a:lnTo>
                  <a:lnTo>
                    <a:pt x="0" y="0"/>
                  </a:lnTo>
                  <a:cubicBezTo>
                    <a:pt x="28" y="0"/>
                    <a:pt x="58" y="29"/>
                    <a:pt x="87" y="0"/>
                  </a:cubicBezTo>
                  <a:cubicBezTo>
                    <a:pt x="116" y="0"/>
                    <a:pt x="116" y="0"/>
                    <a:pt x="116" y="0"/>
                  </a:cubicBezTo>
                  <a:lnTo>
                    <a:pt x="116" y="0"/>
                  </a:lnTo>
                  <a:cubicBezTo>
                    <a:pt x="87" y="0"/>
                    <a:pt x="87" y="0"/>
                    <a:pt x="87" y="0"/>
                  </a:cubicBezTo>
                  <a:cubicBezTo>
                    <a:pt x="58" y="29"/>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7" name="Freeform 138"/>
            <p:cNvSpPr>
              <a:spLocks noChangeArrowheads="1"/>
            </p:cNvSpPr>
            <p:nvPr/>
          </p:nvSpPr>
          <p:spPr bwMode="auto">
            <a:xfrm>
              <a:off x="7643813" y="50911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8" name="Freeform 139"/>
            <p:cNvSpPr>
              <a:spLocks noChangeArrowheads="1"/>
            </p:cNvSpPr>
            <p:nvPr/>
          </p:nvSpPr>
          <p:spPr bwMode="auto">
            <a:xfrm>
              <a:off x="7759700" y="4367213"/>
              <a:ext cx="11113" cy="11112"/>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9" name="Freeform 140"/>
            <p:cNvSpPr>
              <a:spLocks noChangeArrowheads="1"/>
            </p:cNvSpPr>
            <p:nvPr/>
          </p:nvSpPr>
          <p:spPr bwMode="auto">
            <a:xfrm>
              <a:off x="7737475" y="42100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0" name="Freeform 141"/>
            <p:cNvSpPr>
              <a:spLocks noChangeArrowheads="1"/>
            </p:cNvSpPr>
            <p:nvPr/>
          </p:nvSpPr>
          <p:spPr bwMode="auto">
            <a:xfrm>
              <a:off x="7937500" y="4032250"/>
              <a:ext cx="22225" cy="11113"/>
            </a:xfrm>
            <a:custGeom>
              <a:avLst/>
              <a:gdLst>
                <a:gd name="T0" fmla="*/ 0 w 60"/>
                <a:gd name="T1" fmla="*/ 29 h 30"/>
                <a:gd name="T2" fmla="*/ 0 w 60"/>
                <a:gd name="T3" fmla="*/ 29 h 30"/>
                <a:gd name="T4" fmla="*/ 0 w 60"/>
                <a:gd name="T5" fmla="*/ 29 h 30"/>
                <a:gd name="T6" fmla="*/ 59 w 60"/>
                <a:gd name="T7" fmla="*/ 0 h 30"/>
                <a:gd name="T8" fmla="*/ 0 w 60"/>
                <a:gd name="T9" fmla="*/ 29 h 30"/>
              </a:gdLst>
              <a:ahLst/>
              <a:cxnLst>
                <a:cxn ang="0">
                  <a:pos x="T0" y="T1"/>
                </a:cxn>
                <a:cxn ang="0">
                  <a:pos x="T2" y="T3"/>
                </a:cxn>
                <a:cxn ang="0">
                  <a:pos x="T4" y="T5"/>
                </a:cxn>
                <a:cxn ang="0">
                  <a:pos x="T6" y="T7"/>
                </a:cxn>
                <a:cxn ang="0">
                  <a:pos x="T8" y="T9"/>
                </a:cxn>
              </a:cxnLst>
              <a:rect l="0" t="0" r="r" b="b"/>
              <a:pathLst>
                <a:path w="60" h="30">
                  <a:moveTo>
                    <a:pt x="0" y="29"/>
                  </a:moveTo>
                  <a:lnTo>
                    <a:pt x="0" y="29"/>
                  </a:lnTo>
                  <a:lnTo>
                    <a:pt x="0" y="29"/>
                  </a:lnTo>
                  <a:cubicBezTo>
                    <a:pt x="0" y="29"/>
                    <a:pt x="29" y="0"/>
                    <a:pt x="59"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1" name="Freeform 142"/>
            <p:cNvSpPr>
              <a:spLocks noChangeArrowheads="1"/>
            </p:cNvSpPr>
            <p:nvPr/>
          </p:nvSpPr>
          <p:spPr bwMode="auto">
            <a:xfrm>
              <a:off x="7800975" y="4114800"/>
              <a:ext cx="20638" cy="1588"/>
            </a:xfrm>
            <a:custGeom>
              <a:avLst/>
              <a:gdLst>
                <a:gd name="T0" fmla="*/ 0 w 58"/>
                <a:gd name="T1" fmla="*/ 0 h 1"/>
                <a:gd name="T2" fmla="*/ 0 w 58"/>
                <a:gd name="T3" fmla="*/ 0 h 1"/>
                <a:gd name="T4" fmla="*/ 0 w 58"/>
                <a:gd name="T5" fmla="*/ 0 h 1"/>
                <a:gd name="T6" fmla="*/ 57 w 58"/>
                <a:gd name="T7" fmla="*/ 0 h 1"/>
                <a:gd name="T8" fmla="*/ 57 w 58"/>
                <a:gd name="T9" fmla="*/ 0 h 1"/>
                <a:gd name="T10" fmla="*/ 57 w 58"/>
                <a:gd name="T11" fmla="*/ 0 h 1"/>
                <a:gd name="T12" fmla="*/ 0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0" y="0"/>
                  </a:moveTo>
                  <a:lnTo>
                    <a:pt x="0" y="0"/>
                  </a:lnTo>
                  <a:lnTo>
                    <a:pt x="0" y="0"/>
                  </a:lnTo>
                  <a:cubicBezTo>
                    <a:pt x="57" y="0"/>
                    <a:pt x="57" y="0"/>
                    <a:pt x="57" y="0"/>
                  </a:cubicBezTo>
                  <a:lnTo>
                    <a:pt x="57" y="0"/>
                  </a:lnTo>
                  <a:lnTo>
                    <a:pt x="57"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2" name="Freeform 143"/>
            <p:cNvSpPr>
              <a:spLocks noChangeArrowheads="1"/>
            </p:cNvSpPr>
            <p:nvPr/>
          </p:nvSpPr>
          <p:spPr bwMode="auto">
            <a:xfrm>
              <a:off x="7759700" y="4198938"/>
              <a:ext cx="31750" cy="22225"/>
            </a:xfrm>
            <a:custGeom>
              <a:avLst/>
              <a:gdLst>
                <a:gd name="T0" fmla="*/ 58 w 89"/>
                <a:gd name="T1" fmla="*/ 0 h 60"/>
                <a:gd name="T2" fmla="*/ 58 w 89"/>
                <a:gd name="T3" fmla="*/ 0 h 60"/>
                <a:gd name="T4" fmla="*/ 58 w 89"/>
                <a:gd name="T5" fmla="*/ 0 h 60"/>
                <a:gd name="T6" fmla="*/ 0 w 89"/>
                <a:gd name="T7" fmla="*/ 29 h 60"/>
                <a:gd name="T8" fmla="*/ 0 w 89"/>
                <a:gd name="T9" fmla="*/ 29 h 60"/>
                <a:gd name="T10" fmla="*/ 0 w 89"/>
                <a:gd name="T11" fmla="*/ 29 h 60"/>
                <a:gd name="T12" fmla="*/ 58 w 89"/>
                <a:gd name="T13" fmla="*/ 0 h 60"/>
                <a:gd name="T14" fmla="*/ 58 w 89"/>
                <a:gd name="T15" fmla="*/ 0 h 60"/>
                <a:gd name="T16" fmla="*/ 58 w 89"/>
                <a:gd name="T17" fmla="*/ 29 h 60"/>
                <a:gd name="T18" fmla="*/ 88 w 89"/>
                <a:gd name="T19" fmla="*/ 59 h 60"/>
                <a:gd name="T20" fmla="*/ 58 w 89"/>
                <a:gd name="T21" fmla="*/ 29 h 60"/>
                <a:gd name="T22" fmla="*/ 58 w 89"/>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0">
                  <a:moveTo>
                    <a:pt x="58" y="0"/>
                  </a:moveTo>
                  <a:lnTo>
                    <a:pt x="58" y="0"/>
                  </a:lnTo>
                  <a:lnTo>
                    <a:pt x="58" y="0"/>
                  </a:lnTo>
                  <a:cubicBezTo>
                    <a:pt x="29" y="29"/>
                    <a:pt x="29" y="29"/>
                    <a:pt x="0" y="29"/>
                  </a:cubicBezTo>
                  <a:lnTo>
                    <a:pt x="0" y="29"/>
                  </a:lnTo>
                  <a:lnTo>
                    <a:pt x="0" y="29"/>
                  </a:lnTo>
                  <a:cubicBezTo>
                    <a:pt x="29" y="29"/>
                    <a:pt x="29" y="29"/>
                    <a:pt x="58" y="0"/>
                  </a:cubicBezTo>
                  <a:lnTo>
                    <a:pt x="58" y="0"/>
                  </a:lnTo>
                  <a:cubicBezTo>
                    <a:pt x="58" y="29"/>
                    <a:pt x="58" y="29"/>
                    <a:pt x="58" y="29"/>
                  </a:cubicBezTo>
                  <a:cubicBezTo>
                    <a:pt x="58" y="29"/>
                    <a:pt x="88" y="29"/>
                    <a:pt x="88" y="59"/>
                  </a:cubicBezTo>
                  <a:cubicBezTo>
                    <a:pt x="88" y="29"/>
                    <a:pt x="58" y="29"/>
                    <a:pt x="58" y="29"/>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3" name="Freeform 144"/>
            <p:cNvSpPr>
              <a:spLocks noChangeArrowheads="1"/>
            </p:cNvSpPr>
            <p:nvPr/>
          </p:nvSpPr>
          <p:spPr bwMode="auto">
            <a:xfrm>
              <a:off x="7623175" y="46402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4" name="Freeform 145"/>
            <p:cNvSpPr>
              <a:spLocks noChangeArrowheads="1"/>
            </p:cNvSpPr>
            <p:nvPr/>
          </p:nvSpPr>
          <p:spPr bwMode="auto">
            <a:xfrm>
              <a:off x="7791450" y="4125913"/>
              <a:ext cx="11113" cy="11112"/>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0" y="0"/>
                    <a:pt x="0" y="0"/>
                    <a:pt x="0" y="3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5" name="Freeform 146"/>
            <p:cNvSpPr>
              <a:spLocks noChangeArrowheads="1"/>
            </p:cNvSpPr>
            <p:nvPr/>
          </p:nvSpPr>
          <p:spPr bwMode="auto">
            <a:xfrm>
              <a:off x="7664450" y="4451350"/>
              <a:ext cx="31750" cy="22225"/>
            </a:xfrm>
            <a:custGeom>
              <a:avLst/>
              <a:gdLst>
                <a:gd name="T0" fmla="*/ 86 w 87"/>
                <a:gd name="T1" fmla="*/ 59 h 60"/>
                <a:gd name="T2" fmla="*/ 86 w 87"/>
                <a:gd name="T3" fmla="*/ 59 h 60"/>
                <a:gd name="T4" fmla="*/ 29 w 87"/>
                <a:gd name="T5" fmla="*/ 0 h 60"/>
                <a:gd name="T6" fmla="*/ 0 w 87"/>
                <a:gd name="T7" fmla="*/ 0 h 60"/>
                <a:gd name="T8" fmla="*/ 0 w 87"/>
                <a:gd name="T9" fmla="*/ 0 h 60"/>
                <a:gd name="T10" fmla="*/ 29 w 87"/>
                <a:gd name="T11" fmla="*/ 0 h 60"/>
                <a:gd name="T12" fmla="*/ 86 w 87"/>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6" y="59"/>
                  </a:moveTo>
                  <a:lnTo>
                    <a:pt x="86" y="59"/>
                  </a:lnTo>
                  <a:cubicBezTo>
                    <a:pt x="58" y="59"/>
                    <a:pt x="29" y="29"/>
                    <a:pt x="29" y="0"/>
                  </a:cubicBezTo>
                  <a:cubicBezTo>
                    <a:pt x="0" y="0"/>
                    <a:pt x="0" y="0"/>
                    <a:pt x="0" y="0"/>
                  </a:cubicBezTo>
                  <a:lnTo>
                    <a:pt x="0" y="0"/>
                  </a:lnTo>
                  <a:cubicBezTo>
                    <a:pt x="0" y="0"/>
                    <a:pt x="0" y="0"/>
                    <a:pt x="29" y="0"/>
                  </a:cubicBezTo>
                  <a:cubicBezTo>
                    <a:pt x="29" y="29"/>
                    <a:pt x="58" y="59"/>
                    <a:pt x="86"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6" name="Freeform 147"/>
            <p:cNvSpPr>
              <a:spLocks noChangeArrowheads="1"/>
            </p:cNvSpPr>
            <p:nvPr/>
          </p:nvSpPr>
          <p:spPr bwMode="auto">
            <a:xfrm>
              <a:off x="7664450" y="44402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7" name="Freeform 148"/>
            <p:cNvSpPr>
              <a:spLocks noChangeArrowheads="1"/>
            </p:cNvSpPr>
            <p:nvPr/>
          </p:nvSpPr>
          <p:spPr bwMode="auto">
            <a:xfrm>
              <a:off x="7632700" y="4094163"/>
              <a:ext cx="147638" cy="325437"/>
            </a:xfrm>
            <a:custGeom>
              <a:avLst/>
              <a:gdLst>
                <a:gd name="T0" fmla="*/ 88 w 409"/>
                <a:gd name="T1" fmla="*/ 875 h 904"/>
                <a:gd name="T2" fmla="*/ 88 w 409"/>
                <a:gd name="T3" fmla="*/ 875 h 904"/>
                <a:gd name="T4" fmla="*/ 146 w 409"/>
                <a:gd name="T5" fmla="*/ 903 h 904"/>
                <a:gd name="T6" fmla="*/ 174 w 409"/>
                <a:gd name="T7" fmla="*/ 903 h 904"/>
                <a:gd name="T8" fmla="*/ 204 w 409"/>
                <a:gd name="T9" fmla="*/ 903 h 904"/>
                <a:gd name="T10" fmla="*/ 233 w 409"/>
                <a:gd name="T11" fmla="*/ 903 h 904"/>
                <a:gd name="T12" fmla="*/ 262 w 409"/>
                <a:gd name="T13" fmla="*/ 903 h 904"/>
                <a:gd name="T14" fmla="*/ 262 w 409"/>
                <a:gd name="T15" fmla="*/ 903 h 904"/>
                <a:gd name="T16" fmla="*/ 262 w 409"/>
                <a:gd name="T17" fmla="*/ 903 h 904"/>
                <a:gd name="T18" fmla="*/ 291 w 409"/>
                <a:gd name="T19" fmla="*/ 875 h 904"/>
                <a:gd name="T20" fmla="*/ 262 w 409"/>
                <a:gd name="T21" fmla="*/ 817 h 904"/>
                <a:gd name="T22" fmla="*/ 262 w 409"/>
                <a:gd name="T23" fmla="*/ 817 h 904"/>
                <a:gd name="T24" fmla="*/ 321 w 409"/>
                <a:gd name="T25" fmla="*/ 817 h 904"/>
                <a:gd name="T26" fmla="*/ 350 w 409"/>
                <a:gd name="T27" fmla="*/ 758 h 904"/>
                <a:gd name="T28" fmla="*/ 321 w 409"/>
                <a:gd name="T29" fmla="*/ 729 h 904"/>
                <a:gd name="T30" fmla="*/ 291 w 409"/>
                <a:gd name="T31" fmla="*/ 700 h 904"/>
                <a:gd name="T32" fmla="*/ 321 w 409"/>
                <a:gd name="T33" fmla="*/ 700 h 904"/>
                <a:gd name="T34" fmla="*/ 379 w 409"/>
                <a:gd name="T35" fmla="*/ 525 h 904"/>
                <a:gd name="T36" fmla="*/ 379 w 409"/>
                <a:gd name="T37" fmla="*/ 496 h 904"/>
                <a:gd name="T38" fmla="*/ 379 w 409"/>
                <a:gd name="T39" fmla="*/ 496 h 904"/>
                <a:gd name="T40" fmla="*/ 408 w 409"/>
                <a:gd name="T41" fmla="*/ 467 h 904"/>
                <a:gd name="T42" fmla="*/ 379 w 409"/>
                <a:gd name="T43" fmla="*/ 408 h 904"/>
                <a:gd name="T44" fmla="*/ 379 w 409"/>
                <a:gd name="T45" fmla="*/ 350 h 904"/>
                <a:gd name="T46" fmla="*/ 379 w 409"/>
                <a:gd name="T47" fmla="*/ 350 h 904"/>
                <a:gd name="T48" fmla="*/ 291 w 409"/>
                <a:gd name="T49" fmla="*/ 350 h 904"/>
                <a:gd name="T50" fmla="*/ 233 w 409"/>
                <a:gd name="T51" fmla="*/ 350 h 904"/>
                <a:gd name="T52" fmla="*/ 233 w 409"/>
                <a:gd name="T53" fmla="*/ 320 h 904"/>
                <a:gd name="T54" fmla="*/ 233 w 409"/>
                <a:gd name="T55" fmla="*/ 320 h 904"/>
                <a:gd name="T56" fmla="*/ 262 w 409"/>
                <a:gd name="T57" fmla="*/ 291 h 904"/>
                <a:gd name="T58" fmla="*/ 291 w 409"/>
                <a:gd name="T59" fmla="*/ 175 h 904"/>
                <a:gd name="T60" fmla="*/ 321 w 409"/>
                <a:gd name="T61" fmla="*/ 87 h 904"/>
                <a:gd name="T62" fmla="*/ 321 w 409"/>
                <a:gd name="T63" fmla="*/ 87 h 904"/>
                <a:gd name="T64" fmla="*/ 88 w 409"/>
                <a:gd name="T65" fmla="*/ 0 h 904"/>
                <a:gd name="T66" fmla="*/ 58 w 409"/>
                <a:gd name="T67" fmla="*/ 87 h 904"/>
                <a:gd name="T68" fmla="*/ 29 w 409"/>
                <a:gd name="T69" fmla="*/ 117 h 904"/>
                <a:gd name="T70" fmla="*/ 58 w 409"/>
                <a:gd name="T71" fmla="*/ 437 h 904"/>
                <a:gd name="T72" fmla="*/ 88 w 409"/>
                <a:gd name="T73" fmla="*/ 437 h 904"/>
                <a:gd name="T74" fmla="*/ 117 w 409"/>
                <a:gd name="T75" fmla="*/ 467 h 904"/>
                <a:gd name="T76" fmla="*/ 174 w 409"/>
                <a:gd name="T77" fmla="*/ 641 h 904"/>
                <a:gd name="T78" fmla="*/ 58 w 409"/>
                <a:gd name="T79" fmla="*/ 729 h 904"/>
                <a:gd name="T80" fmla="*/ 58 w 409"/>
                <a:gd name="T81" fmla="*/ 729 h 904"/>
                <a:gd name="T82" fmla="*/ 29 w 409"/>
                <a:gd name="T83" fmla="*/ 758 h 904"/>
                <a:gd name="T84" fmla="*/ 0 w 409"/>
                <a:gd name="T85" fmla="*/ 787 h 904"/>
                <a:gd name="T86" fmla="*/ 88 w 409"/>
                <a:gd name="T87" fmla="*/ 87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904">
                  <a:moveTo>
                    <a:pt x="88" y="875"/>
                  </a:moveTo>
                  <a:lnTo>
                    <a:pt x="88" y="875"/>
                  </a:lnTo>
                  <a:cubicBezTo>
                    <a:pt x="117" y="875"/>
                    <a:pt x="146" y="903"/>
                    <a:pt x="146" y="903"/>
                  </a:cubicBezTo>
                  <a:cubicBezTo>
                    <a:pt x="174" y="903"/>
                    <a:pt x="174" y="903"/>
                    <a:pt x="174" y="903"/>
                  </a:cubicBezTo>
                  <a:cubicBezTo>
                    <a:pt x="204" y="903"/>
                    <a:pt x="204" y="903"/>
                    <a:pt x="204" y="903"/>
                  </a:cubicBezTo>
                  <a:cubicBezTo>
                    <a:pt x="233" y="903"/>
                    <a:pt x="233" y="903"/>
                    <a:pt x="233" y="903"/>
                  </a:cubicBezTo>
                  <a:cubicBezTo>
                    <a:pt x="262" y="903"/>
                    <a:pt x="262" y="903"/>
                    <a:pt x="262" y="903"/>
                  </a:cubicBezTo>
                  <a:lnTo>
                    <a:pt x="262" y="903"/>
                  </a:lnTo>
                  <a:lnTo>
                    <a:pt x="262" y="903"/>
                  </a:lnTo>
                  <a:lnTo>
                    <a:pt x="291" y="875"/>
                  </a:lnTo>
                  <a:cubicBezTo>
                    <a:pt x="262" y="875"/>
                    <a:pt x="262" y="846"/>
                    <a:pt x="262" y="817"/>
                  </a:cubicBezTo>
                  <a:lnTo>
                    <a:pt x="262" y="817"/>
                  </a:lnTo>
                  <a:cubicBezTo>
                    <a:pt x="321" y="817"/>
                    <a:pt x="321" y="817"/>
                    <a:pt x="321" y="817"/>
                  </a:cubicBezTo>
                  <a:cubicBezTo>
                    <a:pt x="321" y="787"/>
                    <a:pt x="321" y="758"/>
                    <a:pt x="350" y="758"/>
                  </a:cubicBezTo>
                  <a:cubicBezTo>
                    <a:pt x="321" y="758"/>
                    <a:pt x="321" y="729"/>
                    <a:pt x="321" y="729"/>
                  </a:cubicBezTo>
                  <a:cubicBezTo>
                    <a:pt x="291" y="700"/>
                    <a:pt x="291" y="700"/>
                    <a:pt x="291" y="700"/>
                  </a:cubicBezTo>
                  <a:cubicBezTo>
                    <a:pt x="321" y="700"/>
                    <a:pt x="321" y="700"/>
                    <a:pt x="321" y="700"/>
                  </a:cubicBezTo>
                  <a:cubicBezTo>
                    <a:pt x="408" y="700"/>
                    <a:pt x="379" y="612"/>
                    <a:pt x="379" y="525"/>
                  </a:cubicBezTo>
                  <a:cubicBezTo>
                    <a:pt x="379" y="496"/>
                    <a:pt x="379" y="496"/>
                    <a:pt x="379" y="496"/>
                  </a:cubicBezTo>
                  <a:lnTo>
                    <a:pt x="379" y="496"/>
                  </a:lnTo>
                  <a:cubicBezTo>
                    <a:pt x="379" y="467"/>
                    <a:pt x="379" y="467"/>
                    <a:pt x="408" y="467"/>
                  </a:cubicBezTo>
                  <a:cubicBezTo>
                    <a:pt x="379" y="437"/>
                    <a:pt x="379" y="437"/>
                    <a:pt x="379" y="408"/>
                  </a:cubicBezTo>
                  <a:cubicBezTo>
                    <a:pt x="379" y="379"/>
                    <a:pt x="408" y="350"/>
                    <a:pt x="379" y="350"/>
                  </a:cubicBezTo>
                  <a:lnTo>
                    <a:pt x="379" y="350"/>
                  </a:lnTo>
                  <a:cubicBezTo>
                    <a:pt x="350" y="350"/>
                    <a:pt x="321" y="350"/>
                    <a:pt x="291" y="350"/>
                  </a:cubicBezTo>
                  <a:cubicBezTo>
                    <a:pt x="262" y="350"/>
                    <a:pt x="262" y="350"/>
                    <a:pt x="233" y="350"/>
                  </a:cubicBezTo>
                  <a:cubicBezTo>
                    <a:pt x="233" y="320"/>
                    <a:pt x="233" y="320"/>
                    <a:pt x="233" y="320"/>
                  </a:cubicBezTo>
                  <a:lnTo>
                    <a:pt x="233" y="320"/>
                  </a:lnTo>
                  <a:cubicBezTo>
                    <a:pt x="262" y="291"/>
                    <a:pt x="262" y="291"/>
                    <a:pt x="262" y="291"/>
                  </a:cubicBezTo>
                  <a:cubicBezTo>
                    <a:pt x="262" y="233"/>
                    <a:pt x="291" y="203"/>
                    <a:pt x="291" y="175"/>
                  </a:cubicBezTo>
                  <a:cubicBezTo>
                    <a:pt x="321" y="146"/>
                    <a:pt x="321" y="117"/>
                    <a:pt x="321" y="87"/>
                  </a:cubicBezTo>
                  <a:lnTo>
                    <a:pt x="321" y="87"/>
                  </a:lnTo>
                  <a:cubicBezTo>
                    <a:pt x="262" y="58"/>
                    <a:pt x="174" y="29"/>
                    <a:pt x="88" y="0"/>
                  </a:cubicBezTo>
                  <a:cubicBezTo>
                    <a:pt x="88" y="58"/>
                    <a:pt x="58" y="58"/>
                    <a:pt x="58" y="87"/>
                  </a:cubicBezTo>
                  <a:cubicBezTo>
                    <a:pt x="29" y="87"/>
                    <a:pt x="29" y="87"/>
                    <a:pt x="29" y="117"/>
                  </a:cubicBezTo>
                  <a:cubicBezTo>
                    <a:pt x="0" y="175"/>
                    <a:pt x="0" y="379"/>
                    <a:pt x="58" y="437"/>
                  </a:cubicBezTo>
                  <a:cubicBezTo>
                    <a:pt x="58" y="437"/>
                    <a:pt x="58" y="437"/>
                    <a:pt x="88" y="437"/>
                  </a:cubicBezTo>
                  <a:cubicBezTo>
                    <a:pt x="88" y="467"/>
                    <a:pt x="117" y="467"/>
                    <a:pt x="117" y="467"/>
                  </a:cubicBezTo>
                  <a:cubicBezTo>
                    <a:pt x="174" y="525"/>
                    <a:pt x="174" y="583"/>
                    <a:pt x="174" y="641"/>
                  </a:cubicBezTo>
                  <a:cubicBezTo>
                    <a:pt x="146" y="700"/>
                    <a:pt x="117" y="729"/>
                    <a:pt x="58" y="729"/>
                  </a:cubicBezTo>
                  <a:lnTo>
                    <a:pt x="58" y="729"/>
                  </a:lnTo>
                  <a:cubicBezTo>
                    <a:pt x="58" y="729"/>
                    <a:pt x="58" y="729"/>
                    <a:pt x="29" y="758"/>
                  </a:cubicBezTo>
                  <a:lnTo>
                    <a:pt x="0" y="787"/>
                  </a:lnTo>
                  <a:cubicBezTo>
                    <a:pt x="0" y="846"/>
                    <a:pt x="58" y="846"/>
                    <a:pt x="88" y="8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8" name="Freeform 149"/>
            <p:cNvSpPr>
              <a:spLocks noChangeArrowheads="1"/>
            </p:cNvSpPr>
            <p:nvPr/>
          </p:nvSpPr>
          <p:spPr bwMode="auto">
            <a:xfrm>
              <a:off x="7696200" y="44831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9" name="Freeform 150"/>
            <p:cNvSpPr>
              <a:spLocks noChangeArrowheads="1"/>
            </p:cNvSpPr>
            <p:nvPr/>
          </p:nvSpPr>
          <p:spPr bwMode="auto">
            <a:xfrm>
              <a:off x="7653338" y="4419600"/>
              <a:ext cx="42862" cy="22225"/>
            </a:xfrm>
            <a:custGeom>
              <a:avLst/>
              <a:gdLst>
                <a:gd name="T0" fmla="*/ 30 w 117"/>
                <a:gd name="T1" fmla="*/ 0 h 60"/>
                <a:gd name="T2" fmla="*/ 30 w 117"/>
                <a:gd name="T3" fmla="*/ 0 h 60"/>
                <a:gd name="T4" fmla="*/ 88 w 117"/>
                <a:gd name="T5" fmla="*/ 30 h 60"/>
                <a:gd name="T6" fmla="*/ 88 w 117"/>
                <a:gd name="T7" fmla="*/ 59 h 60"/>
                <a:gd name="T8" fmla="*/ 116 w 117"/>
                <a:gd name="T9" fmla="*/ 30 h 60"/>
                <a:gd name="T10" fmla="*/ 116 w 117"/>
                <a:gd name="T11" fmla="*/ 30 h 60"/>
                <a:gd name="T12" fmla="*/ 116 w 117"/>
                <a:gd name="T13" fmla="*/ 30 h 60"/>
                <a:gd name="T14" fmla="*/ 116 w 117"/>
                <a:gd name="T15" fmla="*/ 30 h 60"/>
                <a:gd name="T16" fmla="*/ 88 w 117"/>
                <a:gd name="T17" fmla="*/ 59 h 60"/>
                <a:gd name="T18" fmla="*/ 88 w 117"/>
                <a:gd name="T19" fmla="*/ 30 h 60"/>
                <a:gd name="T20" fmla="*/ 30 w 117"/>
                <a:gd name="T21" fmla="*/ 0 h 60"/>
                <a:gd name="T22" fmla="*/ 0 w 117"/>
                <a:gd name="T23" fmla="*/ 0 h 60"/>
                <a:gd name="T24" fmla="*/ 0 w 117"/>
                <a:gd name="T25" fmla="*/ 0 h 60"/>
                <a:gd name="T26" fmla="*/ 0 w 117"/>
                <a:gd name="T27" fmla="*/ 0 h 60"/>
                <a:gd name="T28" fmla="*/ 30 w 117"/>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60">
                  <a:moveTo>
                    <a:pt x="30" y="0"/>
                  </a:moveTo>
                  <a:lnTo>
                    <a:pt x="30" y="0"/>
                  </a:lnTo>
                  <a:cubicBezTo>
                    <a:pt x="59" y="30"/>
                    <a:pt x="59" y="30"/>
                    <a:pt x="88" y="30"/>
                  </a:cubicBezTo>
                  <a:cubicBezTo>
                    <a:pt x="88" y="59"/>
                    <a:pt x="88" y="59"/>
                    <a:pt x="88" y="59"/>
                  </a:cubicBezTo>
                  <a:cubicBezTo>
                    <a:pt x="116" y="30"/>
                    <a:pt x="116" y="30"/>
                    <a:pt x="116" y="30"/>
                  </a:cubicBezTo>
                  <a:lnTo>
                    <a:pt x="116" y="30"/>
                  </a:lnTo>
                  <a:lnTo>
                    <a:pt x="116" y="30"/>
                  </a:lnTo>
                  <a:lnTo>
                    <a:pt x="116" y="30"/>
                  </a:lnTo>
                  <a:cubicBezTo>
                    <a:pt x="88" y="59"/>
                    <a:pt x="88" y="59"/>
                    <a:pt x="88" y="59"/>
                  </a:cubicBezTo>
                  <a:cubicBezTo>
                    <a:pt x="88" y="30"/>
                    <a:pt x="88" y="30"/>
                    <a:pt x="88" y="30"/>
                  </a:cubicBezTo>
                  <a:cubicBezTo>
                    <a:pt x="59" y="30"/>
                    <a:pt x="59" y="30"/>
                    <a:pt x="30" y="0"/>
                  </a:cubicBezTo>
                  <a:cubicBezTo>
                    <a:pt x="30" y="0"/>
                    <a:pt x="30" y="0"/>
                    <a:pt x="0" y="0"/>
                  </a:cubicBez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0" name="Freeform 151"/>
            <p:cNvSpPr>
              <a:spLocks noChangeArrowheads="1"/>
            </p:cNvSpPr>
            <p:nvPr/>
          </p:nvSpPr>
          <p:spPr bwMode="auto">
            <a:xfrm>
              <a:off x="7769225" y="413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1" name="Freeform 152"/>
            <p:cNvSpPr>
              <a:spLocks noChangeArrowheads="1"/>
            </p:cNvSpPr>
            <p:nvPr/>
          </p:nvSpPr>
          <p:spPr bwMode="auto">
            <a:xfrm>
              <a:off x="7748588" y="4389438"/>
              <a:ext cx="11112" cy="11112"/>
            </a:xfrm>
            <a:custGeom>
              <a:avLst/>
              <a:gdLst>
                <a:gd name="T0" fmla="*/ 29 w 30"/>
                <a:gd name="T1" fmla="*/ 29 h 30"/>
                <a:gd name="T2" fmla="*/ 29 w 30"/>
                <a:gd name="T3" fmla="*/ 29 h 30"/>
                <a:gd name="T4" fmla="*/ 29 w 30"/>
                <a:gd name="T5" fmla="*/ 0 h 30"/>
                <a:gd name="T6" fmla="*/ 29 w 30"/>
                <a:gd name="T7" fmla="*/ 29 h 30"/>
                <a:gd name="T8" fmla="*/ 29 w 30"/>
                <a:gd name="T9" fmla="*/ 29 h 30"/>
                <a:gd name="T10" fmla="*/ 0 w 30"/>
                <a:gd name="T11" fmla="*/ 29 h 30"/>
                <a:gd name="T12" fmla="*/ 0 w 30"/>
                <a:gd name="T13" fmla="*/ 29 h 30"/>
                <a:gd name="T14" fmla="*/ 29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29" y="29"/>
                  </a:moveTo>
                  <a:lnTo>
                    <a:pt x="29" y="29"/>
                  </a:lnTo>
                  <a:cubicBezTo>
                    <a:pt x="29" y="0"/>
                    <a:pt x="29" y="0"/>
                    <a:pt x="29" y="0"/>
                  </a:cubicBezTo>
                  <a:cubicBezTo>
                    <a:pt x="29" y="0"/>
                    <a:pt x="29" y="0"/>
                    <a:pt x="29" y="29"/>
                  </a:cubicBezTo>
                  <a:lnTo>
                    <a:pt x="29" y="29"/>
                  </a:lnTo>
                  <a:cubicBezTo>
                    <a:pt x="0" y="29"/>
                    <a:pt x="0" y="29"/>
                    <a:pt x="0" y="29"/>
                  </a:cubicBezTo>
                  <a:lnTo>
                    <a:pt x="0" y="29"/>
                  </a:ln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2" name="Freeform 153"/>
            <p:cNvSpPr>
              <a:spLocks noChangeArrowheads="1"/>
            </p:cNvSpPr>
            <p:nvPr/>
          </p:nvSpPr>
          <p:spPr bwMode="auto">
            <a:xfrm>
              <a:off x="7591425" y="4598988"/>
              <a:ext cx="11113"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3" name="Freeform 154"/>
            <p:cNvSpPr>
              <a:spLocks noChangeArrowheads="1"/>
            </p:cNvSpPr>
            <p:nvPr/>
          </p:nvSpPr>
          <p:spPr bwMode="auto">
            <a:xfrm>
              <a:off x="7591425" y="4576763"/>
              <a:ext cx="11113" cy="22225"/>
            </a:xfrm>
            <a:custGeom>
              <a:avLst/>
              <a:gdLst>
                <a:gd name="T0" fmla="*/ 0 w 30"/>
                <a:gd name="T1" fmla="*/ 0 h 60"/>
                <a:gd name="T2" fmla="*/ 0 w 30"/>
                <a:gd name="T3" fmla="*/ 0 h 60"/>
                <a:gd name="T4" fmla="*/ 0 w 30"/>
                <a:gd name="T5" fmla="*/ 29 h 60"/>
                <a:gd name="T6" fmla="*/ 29 w 30"/>
                <a:gd name="T7" fmla="*/ 59 h 60"/>
                <a:gd name="T8" fmla="*/ 29 w 30"/>
                <a:gd name="T9" fmla="*/ 59 h 60"/>
                <a:gd name="T10" fmla="*/ 29 w 30"/>
                <a:gd name="T11" fmla="*/ 59 h 60"/>
                <a:gd name="T12" fmla="*/ 0 w 30"/>
                <a:gd name="T13" fmla="*/ 29 h 60"/>
                <a:gd name="T14" fmla="*/ 0 w 3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0"/>
                  </a:moveTo>
                  <a:lnTo>
                    <a:pt x="0" y="0"/>
                  </a:lnTo>
                  <a:cubicBezTo>
                    <a:pt x="0" y="29"/>
                    <a:pt x="0" y="29"/>
                    <a:pt x="0" y="29"/>
                  </a:cubicBezTo>
                  <a:cubicBezTo>
                    <a:pt x="29" y="59"/>
                    <a:pt x="29" y="59"/>
                    <a:pt x="29" y="59"/>
                  </a:cubicBezTo>
                  <a:lnTo>
                    <a:pt x="29" y="59"/>
                  </a:lnTo>
                  <a:lnTo>
                    <a:pt x="29" y="59"/>
                  </a:lnTo>
                  <a:cubicBezTo>
                    <a:pt x="29" y="59"/>
                    <a:pt x="29" y="5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4" name="Freeform 155"/>
            <p:cNvSpPr>
              <a:spLocks noChangeArrowheads="1"/>
            </p:cNvSpPr>
            <p:nvPr/>
          </p:nvSpPr>
          <p:spPr bwMode="auto">
            <a:xfrm>
              <a:off x="7580313" y="4483100"/>
              <a:ext cx="11112" cy="11113"/>
            </a:xfrm>
            <a:custGeom>
              <a:avLst/>
              <a:gdLst>
                <a:gd name="T0" fmla="*/ 29 w 30"/>
                <a:gd name="T1" fmla="*/ 0 h 30"/>
                <a:gd name="T2" fmla="*/ 29 w 30"/>
                <a:gd name="T3" fmla="*/ 0 h 30"/>
                <a:gd name="T4" fmla="*/ 29 w 30"/>
                <a:gd name="T5" fmla="*/ 0 h 30"/>
                <a:gd name="T6" fmla="*/ 29 w 30"/>
                <a:gd name="T7" fmla="*/ 0 h 30"/>
                <a:gd name="T8" fmla="*/ 0 w 30"/>
                <a:gd name="T9" fmla="*/ 29 h 30"/>
                <a:gd name="T10" fmla="*/ 29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29" y="0"/>
                  </a:moveTo>
                  <a:lnTo>
                    <a:pt x="29" y="0"/>
                  </a:lnTo>
                  <a:lnTo>
                    <a:pt x="29" y="0"/>
                  </a:ln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5" name="Freeform 156"/>
            <p:cNvSpPr>
              <a:spLocks noChangeArrowheads="1"/>
            </p:cNvSpPr>
            <p:nvPr/>
          </p:nvSpPr>
          <p:spPr bwMode="auto">
            <a:xfrm>
              <a:off x="7580313" y="45450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6" name="Freeform 157"/>
            <p:cNvSpPr>
              <a:spLocks noChangeArrowheads="1"/>
            </p:cNvSpPr>
            <p:nvPr/>
          </p:nvSpPr>
          <p:spPr bwMode="auto">
            <a:xfrm>
              <a:off x="7591425" y="4619625"/>
              <a:ext cx="11113" cy="11113"/>
            </a:xfrm>
            <a:custGeom>
              <a:avLst/>
              <a:gdLst>
                <a:gd name="T0" fmla="*/ 29 w 30"/>
                <a:gd name="T1" fmla="*/ 29 h 30"/>
                <a:gd name="T2" fmla="*/ 0 w 30"/>
                <a:gd name="T3" fmla="*/ 0 h 30"/>
                <a:gd name="T4" fmla="*/ 29 w 30"/>
                <a:gd name="T5" fmla="*/ 29 h 30"/>
              </a:gdLst>
              <a:ahLst/>
              <a:cxnLst>
                <a:cxn ang="0">
                  <a:pos x="T0" y="T1"/>
                </a:cxn>
                <a:cxn ang="0">
                  <a:pos x="T2" y="T3"/>
                </a:cxn>
                <a:cxn ang="0">
                  <a:pos x="T4" y="T5"/>
                </a:cxn>
              </a:cxnLst>
              <a:rect l="0" t="0" r="r" b="b"/>
              <a:pathLst>
                <a:path w="30" h="30">
                  <a:moveTo>
                    <a:pt x="29" y="29"/>
                  </a:move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7" name="Freeform 158"/>
            <p:cNvSpPr>
              <a:spLocks noChangeArrowheads="1"/>
            </p:cNvSpPr>
            <p:nvPr/>
          </p:nvSpPr>
          <p:spPr bwMode="auto">
            <a:xfrm>
              <a:off x="7591425" y="461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8" name="Freeform 159"/>
            <p:cNvSpPr>
              <a:spLocks noChangeArrowheads="1"/>
            </p:cNvSpPr>
            <p:nvPr/>
          </p:nvSpPr>
          <p:spPr bwMode="auto">
            <a:xfrm>
              <a:off x="7591425" y="44513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9" name="Freeform 160"/>
            <p:cNvSpPr>
              <a:spLocks noChangeArrowheads="1"/>
            </p:cNvSpPr>
            <p:nvPr/>
          </p:nvSpPr>
          <p:spPr bwMode="auto">
            <a:xfrm>
              <a:off x="7077075" y="4410075"/>
              <a:ext cx="546100" cy="315913"/>
            </a:xfrm>
            <a:custGeom>
              <a:avLst/>
              <a:gdLst>
                <a:gd name="T0" fmla="*/ 1517 w 1518"/>
                <a:gd name="T1" fmla="*/ 87 h 876"/>
                <a:gd name="T2" fmla="*/ 904 w 1518"/>
                <a:gd name="T3" fmla="*/ 116 h 876"/>
                <a:gd name="T4" fmla="*/ 29 w 1518"/>
                <a:gd name="T5" fmla="*/ 525 h 876"/>
                <a:gd name="T6" fmla="*/ 58 w 1518"/>
                <a:gd name="T7" fmla="*/ 466 h 876"/>
                <a:gd name="T8" fmla="*/ 379 w 1518"/>
                <a:gd name="T9" fmla="*/ 204 h 876"/>
                <a:gd name="T10" fmla="*/ 467 w 1518"/>
                <a:gd name="T11" fmla="*/ 204 h 876"/>
                <a:gd name="T12" fmla="*/ 554 w 1518"/>
                <a:gd name="T13" fmla="*/ 175 h 876"/>
                <a:gd name="T14" fmla="*/ 671 w 1518"/>
                <a:gd name="T15" fmla="*/ 321 h 876"/>
                <a:gd name="T16" fmla="*/ 729 w 1518"/>
                <a:gd name="T17" fmla="*/ 321 h 876"/>
                <a:gd name="T18" fmla="*/ 787 w 1518"/>
                <a:gd name="T19" fmla="*/ 408 h 876"/>
                <a:gd name="T20" fmla="*/ 963 w 1518"/>
                <a:gd name="T21" fmla="*/ 495 h 876"/>
                <a:gd name="T22" fmla="*/ 992 w 1518"/>
                <a:gd name="T23" fmla="*/ 671 h 876"/>
                <a:gd name="T24" fmla="*/ 992 w 1518"/>
                <a:gd name="T25" fmla="*/ 787 h 876"/>
                <a:gd name="T26" fmla="*/ 1137 w 1518"/>
                <a:gd name="T27" fmla="*/ 816 h 876"/>
                <a:gd name="T28" fmla="*/ 1254 w 1518"/>
                <a:gd name="T29" fmla="*/ 845 h 876"/>
                <a:gd name="T30" fmla="*/ 1370 w 1518"/>
                <a:gd name="T31" fmla="*/ 875 h 876"/>
                <a:gd name="T32" fmla="*/ 1254 w 1518"/>
                <a:gd name="T33" fmla="*/ 758 h 876"/>
                <a:gd name="T34" fmla="*/ 1254 w 1518"/>
                <a:gd name="T35" fmla="*/ 728 h 876"/>
                <a:gd name="T36" fmla="*/ 1284 w 1518"/>
                <a:gd name="T37" fmla="*/ 642 h 876"/>
                <a:gd name="T38" fmla="*/ 1284 w 1518"/>
                <a:gd name="T39" fmla="*/ 583 h 876"/>
                <a:gd name="T40" fmla="*/ 1284 w 1518"/>
                <a:gd name="T41" fmla="*/ 554 h 876"/>
                <a:gd name="T42" fmla="*/ 1254 w 1518"/>
                <a:gd name="T43" fmla="*/ 495 h 876"/>
                <a:gd name="T44" fmla="*/ 1284 w 1518"/>
                <a:gd name="T45" fmla="*/ 466 h 876"/>
                <a:gd name="T46" fmla="*/ 1284 w 1518"/>
                <a:gd name="T47" fmla="*/ 437 h 876"/>
                <a:gd name="T48" fmla="*/ 1254 w 1518"/>
                <a:gd name="T49" fmla="*/ 378 h 876"/>
                <a:gd name="T50" fmla="*/ 1225 w 1518"/>
                <a:gd name="T51" fmla="*/ 291 h 876"/>
                <a:gd name="T52" fmla="*/ 1254 w 1518"/>
                <a:gd name="T53" fmla="*/ 262 h 876"/>
                <a:gd name="T54" fmla="*/ 1254 w 1518"/>
                <a:gd name="T55" fmla="*/ 262 h 876"/>
                <a:gd name="T56" fmla="*/ 1284 w 1518"/>
                <a:gd name="T57" fmla="*/ 233 h 876"/>
                <a:gd name="T58" fmla="*/ 1342 w 1518"/>
                <a:gd name="T59" fmla="*/ 204 h 876"/>
                <a:gd name="T60" fmla="*/ 1342 w 1518"/>
                <a:gd name="T61" fmla="*/ 204 h 876"/>
                <a:gd name="T62" fmla="*/ 1342 w 1518"/>
                <a:gd name="T63" fmla="*/ 175 h 876"/>
                <a:gd name="T64" fmla="*/ 1370 w 1518"/>
                <a:gd name="T65" fmla="*/ 175 h 876"/>
                <a:gd name="T66" fmla="*/ 1400 w 1518"/>
                <a:gd name="T67" fmla="*/ 145 h 876"/>
                <a:gd name="T68" fmla="*/ 1370 w 1518"/>
                <a:gd name="T69" fmla="*/ 116 h 876"/>
                <a:gd name="T70" fmla="*/ 1458 w 1518"/>
                <a:gd name="T71" fmla="*/ 58 h 876"/>
                <a:gd name="T72" fmla="*/ 1487 w 1518"/>
                <a:gd name="T73" fmla="*/ 87 h 876"/>
                <a:gd name="T74" fmla="*/ 1517 w 1518"/>
                <a:gd name="T75" fmla="*/ 87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8" h="876">
                  <a:moveTo>
                    <a:pt x="1517" y="87"/>
                  </a:moveTo>
                  <a:lnTo>
                    <a:pt x="1517" y="87"/>
                  </a:lnTo>
                  <a:cubicBezTo>
                    <a:pt x="1487" y="58"/>
                    <a:pt x="1487" y="28"/>
                    <a:pt x="1487" y="0"/>
                  </a:cubicBezTo>
                  <a:cubicBezTo>
                    <a:pt x="1284" y="58"/>
                    <a:pt x="1079" y="87"/>
                    <a:pt x="904" y="116"/>
                  </a:cubicBezTo>
                  <a:cubicBezTo>
                    <a:pt x="584" y="145"/>
                    <a:pt x="292" y="204"/>
                    <a:pt x="0" y="262"/>
                  </a:cubicBezTo>
                  <a:cubicBezTo>
                    <a:pt x="0" y="350"/>
                    <a:pt x="0" y="437"/>
                    <a:pt x="29" y="525"/>
                  </a:cubicBezTo>
                  <a:cubicBezTo>
                    <a:pt x="29" y="525"/>
                    <a:pt x="29" y="525"/>
                    <a:pt x="58" y="495"/>
                  </a:cubicBezTo>
                  <a:lnTo>
                    <a:pt x="58" y="466"/>
                  </a:lnTo>
                  <a:cubicBezTo>
                    <a:pt x="117" y="378"/>
                    <a:pt x="204" y="262"/>
                    <a:pt x="292" y="204"/>
                  </a:cubicBezTo>
                  <a:cubicBezTo>
                    <a:pt x="321" y="204"/>
                    <a:pt x="350" y="204"/>
                    <a:pt x="379" y="204"/>
                  </a:cubicBezTo>
                  <a:cubicBezTo>
                    <a:pt x="379" y="204"/>
                    <a:pt x="379" y="204"/>
                    <a:pt x="408" y="204"/>
                  </a:cubicBezTo>
                  <a:cubicBezTo>
                    <a:pt x="408" y="204"/>
                    <a:pt x="437" y="204"/>
                    <a:pt x="467" y="204"/>
                  </a:cubicBezTo>
                  <a:cubicBezTo>
                    <a:pt x="496" y="204"/>
                    <a:pt x="525" y="175"/>
                    <a:pt x="554" y="175"/>
                  </a:cubicBezTo>
                  <a:lnTo>
                    <a:pt x="554" y="175"/>
                  </a:lnTo>
                  <a:cubicBezTo>
                    <a:pt x="613" y="175"/>
                    <a:pt x="642" y="233"/>
                    <a:pt x="642" y="262"/>
                  </a:cubicBezTo>
                  <a:cubicBezTo>
                    <a:pt x="671" y="291"/>
                    <a:pt x="671" y="291"/>
                    <a:pt x="671" y="321"/>
                  </a:cubicBezTo>
                  <a:cubicBezTo>
                    <a:pt x="729" y="321"/>
                    <a:pt x="729" y="321"/>
                    <a:pt x="729" y="321"/>
                  </a:cubicBezTo>
                  <a:lnTo>
                    <a:pt x="729" y="321"/>
                  </a:lnTo>
                  <a:cubicBezTo>
                    <a:pt x="758" y="321"/>
                    <a:pt x="758" y="350"/>
                    <a:pt x="787" y="378"/>
                  </a:cubicBezTo>
                  <a:lnTo>
                    <a:pt x="787" y="408"/>
                  </a:lnTo>
                  <a:cubicBezTo>
                    <a:pt x="817" y="437"/>
                    <a:pt x="846" y="466"/>
                    <a:pt x="904" y="466"/>
                  </a:cubicBezTo>
                  <a:cubicBezTo>
                    <a:pt x="934" y="466"/>
                    <a:pt x="963" y="466"/>
                    <a:pt x="963" y="495"/>
                  </a:cubicBezTo>
                  <a:cubicBezTo>
                    <a:pt x="992" y="525"/>
                    <a:pt x="1021" y="583"/>
                    <a:pt x="1021" y="612"/>
                  </a:cubicBezTo>
                  <a:cubicBezTo>
                    <a:pt x="1021" y="642"/>
                    <a:pt x="1021" y="642"/>
                    <a:pt x="992" y="671"/>
                  </a:cubicBezTo>
                  <a:cubicBezTo>
                    <a:pt x="992" y="671"/>
                    <a:pt x="992" y="671"/>
                    <a:pt x="992" y="699"/>
                  </a:cubicBezTo>
                  <a:cubicBezTo>
                    <a:pt x="963" y="728"/>
                    <a:pt x="963" y="758"/>
                    <a:pt x="992" y="787"/>
                  </a:cubicBezTo>
                  <a:cubicBezTo>
                    <a:pt x="1021" y="787"/>
                    <a:pt x="1021" y="787"/>
                    <a:pt x="1050" y="787"/>
                  </a:cubicBezTo>
                  <a:cubicBezTo>
                    <a:pt x="1079" y="787"/>
                    <a:pt x="1108" y="787"/>
                    <a:pt x="1137" y="816"/>
                  </a:cubicBezTo>
                  <a:cubicBezTo>
                    <a:pt x="1167" y="816"/>
                    <a:pt x="1167" y="816"/>
                    <a:pt x="1196" y="845"/>
                  </a:cubicBezTo>
                  <a:cubicBezTo>
                    <a:pt x="1225" y="845"/>
                    <a:pt x="1225" y="845"/>
                    <a:pt x="1254" y="845"/>
                  </a:cubicBezTo>
                  <a:cubicBezTo>
                    <a:pt x="1284" y="845"/>
                    <a:pt x="1342" y="875"/>
                    <a:pt x="1370" y="875"/>
                  </a:cubicBezTo>
                  <a:lnTo>
                    <a:pt x="1370" y="875"/>
                  </a:lnTo>
                  <a:lnTo>
                    <a:pt x="1400" y="875"/>
                  </a:lnTo>
                  <a:cubicBezTo>
                    <a:pt x="1313" y="845"/>
                    <a:pt x="1254" y="787"/>
                    <a:pt x="1254" y="758"/>
                  </a:cubicBezTo>
                  <a:cubicBezTo>
                    <a:pt x="1225" y="728"/>
                    <a:pt x="1225" y="728"/>
                    <a:pt x="1225" y="728"/>
                  </a:cubicBezTo>
                  <a:cubicBezTo>
                    <a:pt x="1254" y="728"/>
                    <a:pt x="1254" y="728"/>
                    <a:pt x="1254" y="728"/>
                  </a:cubicBezTo>
                  <a:cubicBezTo>
                    <a:pt x="1284" y="728"/>
                    <a:pt x="1284" y="699"/>
                    <a:pt x="1313" y="728"/>
                  </a:cubicBezTo>
                  <a:cubicBezTo>
                    <a:pt x="1313" y="699"/>
                    <a:pt x="1284" y="671"/>
                    <a:pt x="1284" y="642"/>
                  </a:cubicBezTo>
                  <a:cubicBezTo>
                    <a:pt x="1284" y="612"/>
                    <a:pt x="1284" y="612"/>
                    <a:pt x="1284" y="583"/>
                  </a:cubicBezTo>
                  <a:lnTo>
                    <a:pt x="1284" y="583"/>
                  </a:lnTo>
                  <a:lnTo>
                    <a:pt x="1284" y="583"/>
                  </a:lnTo>
                  <a:cubicBezTo>
                    <a:pt x="1284" y="554"/>
                    <a:pt x="1284" y="554"/>
                    <a:pt x="1284" y="554"/>
                  </a:cubicBezTo>
                  <a:cubicBezTo>
                    <a:pt x="1284" y="554"/>
                    <a:pt x="1254" y="525"/>
                    <a:pt x="1254" y="495"/>
                  </a:cubicBezTo>
                  <a:lnTo>
                    <a:pt x="1254" y="495"/>
                  </a:lnTo>
                  <a:cubicBezTo>
                    <a:pt x="1284" y="495"/>
                    <a:pt x="1284" y="495"/>
                    <a:pt x="1284" y="495"/>
                  </a:cubicBezTo>
                  <a:cubicBezTo>
                    <a:pt x="1284" y="495"/>
                    <a:pt x="1284" y="495"/>
                    <a:pt x="1284" y="466"/>
                  </a:cubicBezTo>
                  <a:lnTo>
                    <a:pt x="1284" y="466"/>
                  </a:lnTo>
                  <a:cubicBezTo>
                    <a:pt x="1284" y="466"/>
                    <a:pt x="1284" y="466"/>
                    <a:pt x="1284" y="437"/>
                  </a:cubicBezTo>
                  <a:lnTo>
                    <a:pt x="1254" y="408"/>
                  </a:lnTo>
                  <a:cubicBezTo>
                    <a:pt x="1254" y="378"/>
                    <a:pt x="1254" y="378"/>
                    <a:pt x="1254" y="378"/>
                  </a:cubicBezTo>
                  <a:lnTo>
                    <a:pt x="1254" y="378"/>
                  </a:lnTo>
                  <a:cubicBezTo>
                    <a:pt x="1225" y="350"/>
                    <a:pt x="1196" y="321"/>
                    <a:pt x="1225" y="291"/>
                  </a:cubicBezTo>
                  <a:cubicBezTo>
                    <a:pt x="1225" y="262"/>
                    <a:pt x="1225" y="262"/>
                    <a:pt x="1225" y="262"/>
                  </a:cubicBezTo>
                  <a:cubicBezTo>
                    <a:pt x="1254" y="262"/>
                    <a:pt x="1254" y="262"/>
                    <a:pt x="1254" y="262"/>
                  </a:cubicBezTo>
                  <a:lnTo>
                    <a:pt x="1254" y="262"/>
                  </a:lnTo>
                  <a:lnTo>
                    <a:pt x="1254" y="262"/>
                  </a:lnTo>
                  <a:cubicBezTo>
                    <a:pt x="1284" y="262"/>
                    <a:pt x="1284" y="262"/>
                    <a:pt x="1284" y="262"/>
                  </a:cubicBezTo>
                  <a:lnTo>
                    <a:pt x="1284" y="233"/>
                  </a:lnTo>
                  <a:lnTo>
                    <a:pt x="1313" y="233"/>
                  </a:lnTo>
                  <a:cubicBezTo>
                    <a:pt x="1313" y="204"/>
                    <a:pt x="1313" y="204"/>
                    <a:pt x="1342" y="204"/>
                  </a:cubicBezTo>
                  <a:lnTo>
                    <a:pt x="1342" y="204"/>
                  </a:lnTo>
                  <a:lnTo>
                    <a:pt x="1342" y="204"/>
                  </a:lnTo>
                  <a:lnTo>
                    <a:pt x="1342" y="204"/>
                  </a:lnTo>
                  <a:cubicBezTo>
                    <a:pt x="1342" y="175"/>
                    <a:pt x="1342" y="175"/>
                    <a:pt x="1342" y="175"/>
                  </a:cubicBezTo>
                  <a:cubicBezTo>
                    <a:pt x="1370" y="175"/>
                    <a:pt x="1370" y="175"/>
                    <a:pt x="1370" y="175"/>
                  </a:cubicBezTo>
                  <a:lnTo>
                    <a:pt x="1370" y="175"/>
                  </a:lnTo>
                  <a:cubicBezTo>
                    <a:pt x="1370" y="175"/>
                    <a:pt x="1370" y="175"/>
                    <a:pt x="1400" y="175"/>
                  </a:cubicBezTo>
                  <a:lnTo>
                    <a:pt x="1400" y="145"/>
                  </a:lnTo>
                  <a:cubicBezTo>
                    <a:pt x="1370" y="145"/>
                    <a:pt x="1370" y="145"/>
                    <a:pt x="1370" y="145"/>
                  </a:cubicBezTo>
                  <a:cubicBezTo>
                    <a:pt x="1370" y="116"/>
                    <a:pt x="1370" y="116"/>
                    <a:pt x="1370" y="116"/>
                  </a:cubicBezTo>
                  <a:cubicBezTo>
                    <a:pt x="1400" y="116"/>
                    <a:pt x="1400" y="116"/>
                    <a:pt x="1400" y="116"/>
                  </a:cubicBezTo>
                  <a:cubicBezTo>
                    <a:pt x="1400" y="87"/>
                    <a:pt x="1429" y="58"/>
                    <a:pt x="1458" y="58"/>
                  </a:cubicBezTo>
                  <a:cubicBezTo>
                    <a:pt x="1487" y="58"/>
                    <a:pt x="1487" y="58"/>
                    <a:pt x="1487" y="58"/>
                  </a:cubicBezTo>
                  <a:cubicBezTo>
                    <a:pt x="1487" y="87"/>
                    <a:pt x="1487" y="87"/>
                    <a:pt x="1487" y="87"/>
                  </a:cubicBezTo>
                  <a:lnTo>
                    <a:pt x="1487" y="87"/>
                  </a:lnTo>
                  <a:lnTo>
                    <a:pt x="1517"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0" name="Freeform 161"/>
            <p:cNvSpPr>
              <a:spLocks noChangeArrowheads="1"/>
            </p:cNvSpPr>
            <p:nvPr/>
          </p:nvSpPr>
          <p:spPr bwMode="auto">
            <a:xfrm>
              <a:off x="7580313" y="4483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1" name="Freeform 162"/>
            <p:cNvSpPr>
              <a:spLocks noChangeArrowheads="1"/>
            </p:cNvSpPr>
            <p:nvPr/>
          </p:nvSpPr>
          <p:spPr bwMode="auto">
            <a:xfrm>
              <a:off x="6865938" y="4000500"/>
              <a:ext cx="819150" cy="504825"/>
            </a:xfrm>
            <a:custGeom>
              <a:avLst/>
              <a:gdLst>
                <a:gd name="T0" fmla="*/ 2158 w 2276"/>
                <a:gd name="T1" fmla="*/ 933 h 1401"/>
                <a:gd name="T2" fmla="*/ 2158 w 2276"/>
                <a:gd name="T3" fmla="*/ 933 h 1401"/>
                <a:gd name="T4" fmla="*/ 2187 w 2276"/>
                <a:gd name="T5" fmla="*/ 933 h 1401"/>
                <a:gd name="T6" fmla="*/ 2217 w 2276"/>
                <a:gd name="T7" fmla="*/ 933 h 1401"/>
                <a:gd name="T8" fmla="*/ 2246 w 2276"/>
                <a:gd name="T9" fmla="*/ 816 h 1401"/>
                <a:gd name="T10" fmla="*/ 2187 w 2276"/>
                <a:gd name="T11" fmla="*/ 759 h 1401"/>
                <a:gd name="T12" fmla="*/ 2129 w 2276"/>
                <a:gd name="T13" fmla="*/ 700 h 1401"/>
                <a:gd name="T14" fmla="*/ 2100 w 2276"/>
                <a:gd name="T15" fmla="*/ 350 h 1401"/>
                <a:gd name="T16" fmla="*/ 2129 w 2276"/>
                <a:gd name="T17" fmla="*/ 321 h 1401"/>
                <a:gd name="T18" fmla="*/ 2158 w 2276"/>
                <a:gd name="T19" fmla="*/ 263 h 1401"/>
                <a:gd name="T20" fmla="*/ 2070 w 2276"/>
                <a:gd name="T21" fmla="*/ 233 h 1401"/>
                <a:gd name="T22" fmla="*/ 2041 w 2276"/>
                <a:gd name="T23" fmla="*/ 204 h 1401"/>
                <a:gd name="T24" fmla="*/ 2041 w 2276"/>
                <a:gd name="T25" fmla="*/ 175 h 1401"/>
                <a:gd name="T26" fmla="*/ 1808 w 2276"/>
                <a:gd name="T27" fmla="*/ 0 h 1401"/>
                <a:gd name="T28" fmla="*/ 1808 w 2276"/>
                <a:gd name="T29" fmla="*/ 0 h 1401"/>
                <a:gd name="T30" fmla="*/ 233 w 2276"/>
                <a:gd name="T31" fmla="*/ 321 h 1401"/>
                <a:gd name="T32" fmla="*/ 233 w 2276"/>
                <a:gd name="T33" fmla="*/ 321 h 1401"/>
                <a:gd name="T34" fmla="*/ 204 w 2276"/>
                <a:gd name="T35" fmla="*/ 292 h 1401"/>
                <a:gd name="T36" fmla="*/ 204 w 2276"/>
                <a:gd name="T37" fmla="*/ 263 h 1401"/>
                <a:gd name="T38" fmla="*/ 204 w 2276"/>
                <a:gd name="T39" fmla="*/ 233 h 1401"/>
                <a:gd name="T40" fmla="*/ 58 w 2276"/>
                <a:gd name="T41" fmla="*/ 321 h 1401"/>
                <a:gd name="T42" fmla="*/ 0 w 2276"/>
                <a:gd name="T43" fmla="*/ 380 h 1401"/>
                <a:gd name="T44" fmla="*/ 117 w 2276"/>
                <a:gd name="T45" fmla="*/ 1254 h 1401"/>
                <a:gd name="T46" fmla="*/ 146 w 2276"/>
                <a:gd name="T47" fmla="*/ 1400 h 1401"/>
                <a:gd name="T48" fmla="*/ 1925 w 2276"/>
                <a:gd name="T49" fmla="*/ 1109 h 1401"/>
                <a:gd name="T50" fmla="*/ 1983 w 2276"/>
                <a:gd name="T51" fmla="*/ 1109 h 1401"/>
                <a:gd name="T52" fmla="*/ 2041 w 2276"/>
                <a:gd name="T53" fmla="*/ 1109 h 1401"/>
                <a:gd name="T54" fmla="*/ 2100 w 2276"/>
                <a:gd name="T55" fmla="*/ 1021 h 1401"/>
                <a:gd name="T56" fmla="*/ 2158 w 2276"/>
                <a:gd name="T57" fmla="*/ 93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6" h="1401">
                  <a:moveTo>
                    <a:pt x="2158" y="933"/>
                  </a:moveTo>
                  <a:lnTo>
                    <a:pt x="2158" y="933"/>
                  </a:lnTo>
                  <a:lnTo>
                    <a:pt x="2187" y="933"/>
                  </a:lnTo>
                  <a:cubicBezTo>
                    <a:pt x="2217" y="933"/>
                    <a:pt x="2217" y="933"/>
                    <a:pt x="2217" y="933"/>
                  </a:cubicBezTo>
                  <a:cubicBezTo>
                    <a:pt x="2246" y="875"/>
                    <a:pt x="2275" y="846"/>
                    <a:pt x="2246" y="816"/>
                  </a:cubicBezTo>
                  <a:cubicBezTo>
                    <a:pt x="2246" y="788"/>
                    <a:pt x="2217" y="788"/>
                    <a:pt x="2187" y="759"/>
                  </a:cubicBezTo>
                  <a:cubicBezTo>
                    <a:pt x="2158" y="759"/>
                    <a:pt x="2129" y="730"/>
                    <a:pt x="2129" y="700"/>
                  </a:cubicBezTo>
                  <a:cubicBezTo>
                    <a:pt x="2070" y="613"/>
                    <a:pt x="2070" y="438"/>
                    <a:pt x="2100" y="350"/>
                  </a:cubicBezTo>
                  <a:lnTo>
                    <a:pt x="2129" y="321"/>
                  </a:lnTo>
                  <a:cubicBezTo>
                    <a:pt x="2158" y="292"/>
                    <a:pt x="2158" y="292"/>
                    <a:pt x="2158" y="263"/>
                  </a:cubicBezTo>
                  <a:cubicBezTo>
                    <a:pt x="2158" y="233"/>
                    <a:pt x="2100" y="233"/>
                    <a:pt x="2070" y="233"/>
                  </a:cubicBezTo>
                  <a:cubicBezTo>
                    <a:pt x="2041" y="204"/>
                    <a:pt x="2041" y="204"/>
                    <a:pt x="2041" y="204"/>
                  </a:cubicBezTo>
                  <a:cubicBezTo>
                    <a:pt x="2041" y="175"/>
                    <a:pt x="2041" y="175"/>
                    <a:pt x="2041" y="175"/>
                  </a:cubicBezTo>
                  <a:cubicBezTo>
                    <a:pt x="1983" y="117"/>
                    <a:pt x="1925" y="0"/>
                    <a:pt x="1808" y="0"/>
                  </a:cubicBezTo>
                  <a:lnTo>
                    <a:pt x="1808" y="0"/>
                  </a:lnTo>
                  <a:cubicBezTo>
                    <a:pt x="1341" y="88"/>
                    <a:pt x="758" y="204"/>
                    <a:pt x="233" y="321"/>
                  </a:cubicBezTo>
                  <a:lnTo>
                    <a:pt x="233" y="321"/>
                  </a:lnTo>
                  <a:cubicBezTo>
                    <a:pt x="204" y="292"/>
                    <a:pt x="204" y="292"/>
                    <a:pt x="204" y="292"/>
                  </a:cubicBezTo>
                  <a:lnTo>
                    <a:pt x="204" y="263"/>
                  </a:lnTo>
                  <a:cubicBezTo>
                    <a:pt x="204" y="233"/>
                    <a:pt x="204" y="233"/>
                    <a:pt x="204" y="233"/>
                  </a:cubicBezTo>
                  <a:cubicBezTo>
                    <a:pt x="146" y="263"/>
                    <a:pt x="117" y="292"/>
                    <a:pt x="58" y="321"/>
                  </a:cubicBezTo>
                  <a:cubicBezTo>
                    <a:pt x="29" y="350"/>
                    <a:pt x="29" y="350"/>
                    <a:pt x="0" y="380"/>
                  </a:cubicBezTo>
                  <a:cubicBezTo>
                    <a:pt x="29" y="671"/>
                    <a:pt x="87" y="963"/>
                    <a:pt x="117" y="1254"/>
                  </a:cubicBezTo>
                  <a:cubicBezTo>
                    <a:pt x="146" y="1400"/>
                    <a:pt x="146" y="1400"/>
                    <a:pt x="146" y="1400"/>
                  </a:cubicBezTo>
                  <a:cubicBezTo>
                    <a:pt x="729" y="1313"/>
                    <a:pt x="1370" y="1196"/>
                    <a:pt x="1925" y="1109"/>
                  </a:cubicBezTo>
                  <a:cubicBezTo>
                    <a:pt x="1953" y="1109"/>
                    <a:pt x="1953" y="1109"/>
                    <a:pt x="1983" y="1109"/>
                  </a:cubicBezTo>
                  <a:cubicBezTo>
                    <a:pt x="2012" y="1109"/>
                    <a:pt x="2041" y="1109"/>
                    <a:pt x="2041" y="1109"/>
                  </a:cubicBezTo>
                  <a:cubicBezTo>
                    <a:pt x="2070" y="1080"/>
                    <a:pt x="2070" y="1050"/>
                    <a:pt x="2100" y="1021"/>
                  </a:cubicBezTo>
                  <a:cubicBezTo>
                    <a:pt x="2100" y="992"/>
                    <a:pt x="2129" y="963"/>
                    <a:pt x="2158" y="9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2" name="Freeform 163"/>
            <p:cNvSpPr>
              <a:spLocks noChangeArrowheads="1"/>
            </p:cNvSpPr>
            <p:nvPr/>
          </p:nvSpPr>
          <p:spPr bwMode="auto">
            <a:xfrm>
              <a:off x="7632700" y="4410075"/>
              <a:ext cx="11113" cy="11113"/>
            </a:xfrm>
            <a:custGeom>
              <a:avLst/>
              <a:gdLst>
                <a:gd name="T0" fmla="*/ 29 w 30"/>
                <a:gd name="T1" fmla="*/ 28 h 29"/>
                <a:gd name="T2" fmla="*/ 29 w 30"/>
                <a:gd name="T3" fmla="*/ 28 h 29"/>
                <a:gd name="T4" fmla="*/ 29 w 30"/>
                <a:gd name="T5" fmla="*/ 28 h 29"/>
                <a:gd name="T6" fmla="*/ 0 w 30"/>
                <a:gd name="T7" fmla="*/ 0 h 29"/>
                <a:gd name="T8" fmla="*/ 0 w 30"/>
                <a:gd name="T9" fmla="*/ 28 h 29"/>
                <a:gd name="T10" fmla="*/ 29 w 30"/>
                <a:gd name="T11" fmla="*/ 28 h 29"/>
              </a:gdLst>
              <a:ahLst/>
              <a:cxnLst>
                <a:cxn ang="0">
                  <a:pos x="T0" y="T1"/>
                </a:cxn>
                <a:cxn ang="0">
                  <a:pos x="T2" y="T3"/>
                </a:cxn>
                <a:cxn ang="0">
                  <a:pos x="T4" y="T5"/>
                </a:cxn>
                <a:cxn ang="0">
                  <a:pos x="T6" y="T7"/>
                </a:cxn>
                <a:cxn ang="0">
                  <a:pos x="T8" y="T9"/>
                </a:cxn>
                <a:cxn ang="0">
                  <a:pos x="T10" y="T11"/>
                </a:cxn>
              </a:cxnLst>
              <a:rect l="0" t="0" r="r" b="b"/>
              <a:pathLst>
                <a:path w="30" h="29">
                  <a:moveTo>
                    <a:pt x="29" y="28"/>
                  </a:moveTo>
                  <a:lnTo>
                    <a:pt x="29" y="28"/>
                  </a:lnTo>
                  <a:lnTo>
                    <a:pt x="29" y="28"/>
                  </a:lnTo>
                  <a:cubicBezTo>
                    <a:pt x="0" y="0"/>
                    <a:pt x="0" y="0"/>
                    <a:pt x="0" y="0"/>
                  </a:cubicBezTo>
                  <a:lnTo>
                    <a:pt x="0" y="28"/>
                  </a:lnTo>
                  <a:cubicBezTo>
                    <a:pt x="0" y="28"/>
                    <a:pt x="0" y="28"/>
                    <a:pt x="29"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3" name="Freeform 164"/>
            <p:cNvSpPr>
              <a:spLocks noChangeArrowheads="1"/>
            </p:cNvSpPr>
            <p:nvPr/>
          </p:nvSpPr>
          <p:spPr bwMode="auto">
            <a:xfrm>
              <a:off x="7591425" y="4440238"/>
              <a:ext cx="11113" cy="11112"/>
            </a:xfrm>
            <a:custGeom>
              <a:avLst/>
              <a:gdLst>
                <a:gd name="T0" fmla="*/ 29 w 30"/>
                <a:gd name="T1" fmla="*/ 29 h 30"/>
                <a:gd name="T2" fmla="*/ 29 w 30"/>
                <a:gd name="T3" fmla="*/ 29 h 30"/>
                <a:gd name="T4" fmla="*/ 29 w 30"/>
                <a:gd name="T5" fmla="*/ 0 h 30"/>
                <a:gd name="T6" fmla="*/ 0 w 30"/>
                <a:gd name="T7" fmla="*/ 29 h 30"/>
                <a:gd name="T8" fmla="*/ 29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29" y="0"/>
                  </a:cubicBezTo>
                  <a:cubicBezTo>
                    <a:pt x="29" y="0"/>
                    <a:pt x="29" y="29"/>
                    <a:pt x="0" y="29"/>
                  </a:cubicBezTo>
                  <a:cubicBezTo>
                    <a:pt x="29" y="29"/>
                    <a:pt x="29" y="0"/>
                    <a:pt x="29"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4" name="Freeform 165"/>
            <p:cNvSpPr>
              <a:spLocks noChangeArrowheads="1"/>
            </p:cNvSpPr>
            <p:nvPr/>
          </p:nvSpPr>
          <p:spPr bwMode="auto">
            <a:xfrm>
              <a:off x="5868988" y="355917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5" name="Freeform 166"/>
            <p:cNvSpPr>
              <a:spLocks noChangeArrowheads="1"/>
            </p:cNvSpPr>
            <p:nvPr/>
          </p:nvSpPr>
          <p:spPr bwMode="auto">
            <a:xfrm>
              <a:off x="3654425" y="4021138"/>
              <a:ext cx="1176338" cy="566737"/>
            </a:xfrm>
            <a:custGeom>
              <a:avLst/>
              <a:gdLst>
                <a:gd name="T0" fmla="*/ 2888 w 3268"/>
                <a:gd name="T1" fmla="*/ 407 h 1575"/>
                <a:gd name="T2" fmla="*/ 2888 w 3268"/>
                <a:gd name="T3" fmla="*/ 407 h 1575"/>
                <a:gd name="T4" fmla="*/ 2800 w 3268"/>
                <a:gd name="T5" fmla="*/ 350 h 1575"/>
                <a:gd name="T6" fmla="*/ 2800 w 3268"/>
                <a:gd name="T7" fmla="*/ 350 h 1575"/>
                <a:gd name="T8" fmla="*/ 2742 w 3268"/>
                <a:gd name="T9" fmla="*/ 321 h 1575"/>
                <a:gd name="T10" fmla="*/ 2655 w 3268"/>
                <a:gd name="T11" fmla="*/ 291 h 1575"/>
                <a:gd name="T12" fmla="*/ 2626 w 3268"/>
                <a:gd name="T13" fmla="*/ 291 h 1575"/>
                <a:gd name="T14" fmla="*/ 2626 w 3268"/>
                <a:gd name="T15" fmla="*/ 291 h 1575"/>
                <a:gd name="T16" fmla="*/ 2596 w 3268"/>
                <a:gd name="T17" fmla="*/ 291 h 1575"/>
                <a:gd name="T18" fmla="*/ 2538 w 3268"/>
                <a:gd name="T19" fmla="*/ 291 h 1575"/>
                <a:gd name="T20" fmla="*/ 2509 w 3268"/>
                <a:gd name="T21" fmla="*/ 262 h 1575"/>
                <a:gd name="T22" fmla="*/ 2392 w 3268"/>
                <a:gd name="T23" fmla="*/ 291 h 1575"/>
                <a:gd name="T24" fmla="*/ 2305 w 3268"/>
                <a:gd name="T25" fmla="*/ 321 h 1575"/>
                <a:gd name="T26" fmla="*/ 2188 w 3268"/>
                <a:gd name="T27" fmla="*/ 291 h 1575"/>
                <a:gd name="T28" fmla="*/ 2129 w 3268"/>
                <a:gd name="T29" fmla="*/ 262 h 1575"/>
                <a:gd name="T30" fmla="*/ 1983 w 3268"/>
                <a:gd name="T31" fmla="*/ 233 h 1575"/>
                <a:gd name="T32" fmla="*/ 1838 w 3268"/>
                <a:gd name="T33" fmla="*/ 204 h 1575"/>
                <a:gd name="T34" fmla="*/ 1809 w 3268"/>
                <a:gd name="T35" fmla="*/ 174 h 1575"/>
                <a:gd name="T36" fmla="*/ 1779 w 3268"/>
                <a:gd name="T37" fmla="*/ 145 h 1575"/>
                <a:gd name="T38" fmla="*/ 1721 w 3268"/>
                <a:gd name="T39" fmla="*/ 145 h 1575"/>
                <a:gd name="T40" fmla="*/ 1692 w 3268"/>
                <a:gd name="T41" fmla="*/ 145 h 1575"/>
                <a:gd name="T42" fmla="*/ 1662 w 3268"/>
                <a:gd name="T43" fmla="*/ 116 h 1575"/>
                <a:gd name="T44" fmla="*/ 1605 w 3268"/>
                <a:gd name="T45" fmla="*/ 87 h 1575"/>
                <a:gd name="T46" fmla="*/ 1517 w 3268"/>
                <a:gd name="T47" fmla="*/ 87 h 1575"/>
                <a:gd name="T48" fmla="*/ 1459 w 3268"/>
                <a:gd name="T49" fmla="*/ 87 h 1575"/>
                <a:gd name="T50" fmla="*/ 846 w 3268"/>
                <a:gd name="T51" fmla="*/ 58 h 1575"/>
                <a:gd name="T52" fmla="*/ 88 w 3268"/>
                <a:gd name="T53" fmla="*/ 0 h 1575"/>
                <a:gd name="T54" fmla="*/ 0 w 3268"/>
                <a:gd name="T55" fmla="*/ 933 h 1575"/>
                <a:gd name="T56" fmla="*/ 409 w 3268"/>
                <a:gd name="T57" fmla="*/ 962 h 1575"/>
                <a:gd name="T58" fmla="*/ 759 w 3268"/>
                <a:gd name="T59" fmla="*/ 1021 h 1575"/>
                <a:gd name="T60" fmla="*/ 788 w 3268"/>
                <a:gd name="T61" fmla="*/ 1021 h 1575"/>
                <a:gd name="T62" fmla="*/ 788 w 3268"/>
                <a:gd name="T63" fmla="*/ 1050 h 1575"/>
                <a:gd name="T64" fmla="*/ 729 w 3268"/>
                <a:gd name="T65" fmla="*/ 1487 h 1575"/>
                <a:gd name="T66" fmla="*/ 3267 w 3268"/>
                <a:gd name="T67" fmla="*/ 1574 h 1575"/>
                <a:gd name="T68" fmla="*/ 3238 w 3268"/>
                <a:gd name="T69" fmla="*/ 1516 h 1575"/>
                <a:gd name="T70" fmla="*/ 3209 w 3268"/>
                <a:gd name="T71" fmla="*/ 1457 h 1575"/>
                <a:gd name="T72" fmla="*/ 3209 w 3268"/>
                <a:gd name="T73" fmla="*/ 1429 h 1575"/>
                <a:gd name="T74" fmla="*/ 3209 w 3268"/>
                <a:gd name="T75" fmla="*/ 1400 h 1575"/>
                <a:gd name="T76" fmla="*/ 3179 w 3268"/>
                <a:gd name="T77" fmla="*/ 1341 h 1575"/>
                <a:gd name="T78" fmla="*/ 3121 w 3268"/>
                <a:gd name="T79" fmla="*/ 1283 h 1575"/>
                <a:gd name="T80" fmla="*/ 3092 w 3268"/>
                <a:gd name="T81" fmla="*/ 1107 h 1575"/>
                <a:gd name="T82" fmla="*/ 3092 w 3268"/>
                <a:gd name="T83" fmla="*/ 991 h 1575"/>
                <a:gd name="T84" fmla="*/ 3062 w 3268"/>
                <a:gd name="T85" fmla="*/ 962 h 1575"/>
                <a:gd name="T86" fmla="*/ 3033 w 3268"/>
                <a:gd name="T87" fmla="*/ 904 h 1575"/>
                <a:gd name="T88" fmla="*/ 3004 w 3268"/>
                <a:gd name="T89" fmla="*/ 787 h 1575"/>
                <a:gd name="T90" fmla="*/ 3004 w 3268"/>
                <a:gd name="T91" fmla="*/ 757 h 1575"/>
                <a:gd name="T92" fmla="*/ 3004 w 3268"/>
                <a:gd name="T93" fmla="*/ 700 h 1575"/>
                <a:gd name="T94" fmla="*/ 3004 w 3268"/>
                <a:gd name="T95" fmla="*/ 671 h 1575"/>
                <a:gd name="T96" fmla="*/ 2976 w 3268"/>
                <a:gd name="T97" fmla="*/ 641 h 1575"/>
                <a:gd name="T98" fmla="*/ 2946 w 3268"/>
                <a:gd name="T99" fmla="*/ 612 h 1575"/>
                <a:gd name="T100" fmla="*/ 2946 w 3268"/>
                <a:gd name="T101" fmla="*/ 583 h 1575"/>
                <a:gd name="T102" fmla="*/ 2917 w 3268"/>
                <a:gd name="T103" fmla="*/ 524 h 1575"/>
                <a:gd name="T104" fmla="*/ 2888 w 3268"/>
                <a:gd name="T105" fmla="*/ 40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8" h="1575">
                  <a:moveTo>
                    <a:pt x="2888" y="407"/>
                  </a:moveTo>
                  <a:lnTo>
                    <a:pt x="2888" y="407"/>
                  </a:lnTo>
                  <a:cubicBezTo>
                    <a:pt x="2859" y="379"/>
                    <a:pt x="2829" y="379"/>
                    <a:pt x="2800" y="350"/>
                  </a:cubicBezTo>
                  <a:lnTo>
                    <a:pt x="2800" y="350"/>
                  </a:lnTo>
                  <a:cubicBezTo>
                    <a:pt x="2771" y="350"/>
                    <a:pt x="2771" y="350"/>
                    <a:pt x="2742" y="321"/>
                  </a:cubicBezTo>
                  <a:cubicBezTo>
                    <a:pt x="2712" y="321"/>
                    <a:pt x="2683" y="291"/>
                    <a:pt x="2655" y="291"/>
                  </a:cubicBezTo>
                  <a:cubicBezTo>
                    <a:pt x="2655" y="291"/>
                    <a:pt x="2655" y="291"/>
                    <a:pt x="2626" y="291"/>
                  </a:cubicBezTo>
                  <a:lnTo>
                    <a:pt x="2626" y="291"/>
                  </a:lnTo>
                  <a:lnTo>
                    <a:pt x="2596" y="291"/>
                  </a:lnTo>
                  <a:cubicBezTo>
                    <a:pt x="2567" y="291"/>
                    <a:pt x="2567" y="291"/>
                    <a:pt x="2538" y="291"/>
                  </a:cubicBezTo>
                  <a:cubicBezTo>
                    <a:pt x="2538" y="262"/>
                    <a:pt x="2509" y="262"/>
                    <a:pt x="2509" y="262"/>
                  </a:cubicBezTo>
                  <a:cubicBezTo>
                    <a:pt x="2479" y="262"/>
                    <a:pt x="2421" y="291"/>
                    <a:pt x="2392" y="291"/>
                  </a:cubicBezTo>
                  <a:cubicBezTo>
                    <a:pt x="2362" y="321"/>
                    <a:pt x="2333" y="321"/>
                    <a:pt x="2305" y="321"/>
                  </a:cubicBezTo>
                  <a:cubicBezTo>
                    <a:pt x="2246" y="321"/>
                    <a:pt x="2217" y="321"/>
                    <a:pt x="2188" y="291"/>
                  </a:cubicBezTo>
                  <a:cubicBezTo>
                    <a:pt x="2159" y="291"/>
                    <a:pt x="2129" y="262"/>
                    <a:pt x="2129" y="262"/>
                  </a:cubicBezTo>
                  <a:cubicBezTo>
                    <a:pt x="2071" y="262"/>
                    <a:pt x="2042" y="233"/>
                    <a:pt x="1983" y="233"/>
                  </a:cubicBezTo>
                  <a:cubicBezTo>
                    <a:pt x="1955" y="233"/>
                    <a:pt x="1896" y="204"/>
                    <a:pt x="1838" y="204"/>
                  </a:cubicBezTo>
                  <a:lnTo>
                    <a:pt x="1809" y="174"/>
                  </a:lnTo>
                  <a:cubicBezTo>
                    <a:pt x="1779" y="174"/>
                    <a:pt x="1779" y="145"/>
                    <a:pt x="1779" y="145"/>
                  </a:cubicBezTo>
                  <a:cubicBezTo>
                    <a:pt x="1750" y="145"/>
                    <a:pt x="1750" y="145"/>
                    <a:pt x="1721" y="145"/>
                  </a:cubicBezTo>
                  <a:cubicBezTo>
                    <a:pt x="1721" y="145"/>
                    <a:pt x="1721" y="145"/>
                    <a:pt x="1692" y="145"/>
                  </a:cubicBezTo>
                  <a:lnTo>
                    <a:pt x="1662" y="116"/>
                  </a:lnTo>
                  <a:cubicBezTo>
                    <a:pt x="1634" y="116"/>
                    <a:pt x="1634" y="116"/>
                    <a:pt x="1605" y="87"/>
                  </a:cubicBezTo>
                  <a:cubicBezTo>
                    <a:pt x="1576" y="87"/>
                    <a:pt x="1546" y="87"/>
                    <a:pt x="1517" y="87"/>
                  </a:cubicBezTo>
                  <a:cubicBezTo>
                    <a:pt x="1488" y="87"/>
                    <a:pt x="1459" y="87"/>
                    <a:pt x="1459" y="87"/>
                  </a:cubicBezTo>
                  <a:cubicBezTo>
                    <a:pt x="1226" y="58"/>
                    <a:pt x="1021" y="58"/>
                    <a:pt x="846" y="58"/>
                  </a:cubicBezTo>
                  <a:cubicBezTo>
                    <a:pt x="584" y="29"/>
                    <a:pt x="350" y="0"/>
                    <a:pt x="88" y="0"/>
                  </a:cubicBezTo>
                  <a:cubicBezTo>
                    <a:pt x="59" y="321"/>
                    <a:pt x="29" y="641"/>
                    <a:pt x="0" y="933"/>
                  </a:cubicBezTo>
                  <a:cubicBezTo>
                    <a:pt x="146" y="933"/>
                    <a:pt x="263" y="962"/>
                    <a:pt x="409" y="962"/>
                  </a:cubicBezTo>
                  <a:cubicBezTo>
                    <a:pt x="526" y="991"/>
                    <a:pt x="642" y="991"/>
                    <a:pt x="759" y="1021"/>
                  </a:cubicBezTo>
                  <a:cubicBezTo>
                    <a:pt x="788" y="1021"/>
                    <a:pt x="788" y="1021"/>
                    <a:pt x="788" y="1021"/>
                  </a:cubicBezTo>
                  <a:cubicBezTo>
                    <a:pt x="788" y="1050"/>
                    <a:pt x="788" y="1050"/>
                    <a:pt x="788" y="1050"/>
                  </a:cubicBezTo>
                  <a:cubicBezTo>
                    <a:pt x="759" y="1195"/>
                    <a:pt x="759" y="1341"/>
                    <a:pt x="729" y="1487"/>
                  </a:cubicBezTo>
                  <a:cubicBezTo>
                    <a:pt x="1662" y="1545"/>
                    <a:pt x="2509" y="1574"/>
                    <a:pt x="3267" y="1574"/>
                  </a:cubicBezTo>
                  <a:cubicBezTo>
                    <a:pt x="3267" y="1574"/>
                    <a:pt x="3238" y="1545"/>
                    <a:pt x="3238" y="1516"/>
                  </a:cubicBezTo>
                  <a:cubicBezTo>
                    <a:pt x="3209" y="1516"/>
                    <a:pt x="3209" y="1487"/>
                    <a:pt x="3209" y="1457"/>
                  </a:cubicBezTo>
                  <a:lnTo>
                    <a:pt x="3209" y="1429"/>
                  </a:lnTo>
                  <a:cubicBezTo>
                    <a:pt x="3209" y="1400"/>
                    <a:pt x="3209" y="1400"/>
                    <a:pt x="3209" y="1400"/>
                  </a:cubicBezTo>
                  <a:cubicBezTo>
                    <a:pt x="3209" y="1370"/>
                    <a:pt x="3179" y="1341"/>
                    <a:pt x="3179" y="1341"/>
                  </a:cubicBezTo>
                  <a:cubicBezTo>
                    <a:pt x="3150" y="1312"/>
                    <a:pt x="3121" y="1312"/>
                    <a:pt x="3121" y="1283"/>
                  </a:cubicBezTo>
                  <a:cubicBezTo>
                    <a:pt x="3092" y="1224"/>
                    <a:pt x="3092" y="1166"/>
                    <a:pt x="3092" y="1107"/>
                  </a:cubicBezTo>
                  <a:cubicBezTo>
                    <a:pt x="3092" y="1079"/>
                    <a:pt x="3092" y="1021"/>
                    <a:pt x="3092" y="991"/>
                  </a:cubicBezTo>
                  <a:cubicBezTo>
                    <a:pt x="3092" y="962"/>
                    <a:pt x="3092" y="962"/>
                    <a:pt x="3062" y="962"/>
                  </a:cubicBezTo>
                  <a:cubicBezTo>
                    <a:pt x="3062" y="933"/>
                    <a:pt x="3062" y="904"/>
                    <a:pt x="3033" y="904"/>
                  </a:cubicBezTo>
                  <a:cubicBezTo>
                    <a:pt x="3033" y="874"/>
                    <a:pt x="3033" y="845"/>
                    <a:pt x="3004" y="787"/>
                  </a:cubicBezTo>
                  <a:lnTo>
                    <a:pt x="3004" y="757"/>
                  </a:lnTo>
                  <a:cubicBezTo>
                    <a:pt x="3004" y="729"/>
                    <a:pt x="3004" y="700"/>
                    <a:pt x="3004" y="700"/>
                  </a:cubicBezTo>
                  <a:cubicBezTo>
                    <a:pt x="3004" y="700"/>
                    <a:pt x="3004" y="700"/>
                    <a:pt x="3004" y="671"/>
                  </a:cubicBezTo>
                  <a:cubicBezTo>
                    <a:pt x="2976" y="671"/>
                    <a:pt x="2976" y="671"/>
                    <a:pt x="2976" y="641"/>
                  </a:cubicBezTo>
                  <a:cubicBezTo>
                    <a:pt x="2946" y="641"/>
                    <a:pt x="2946" y="612"/>
                    <a:pt x="2946" y="612"/>
                  </a:cubicBezTo>
                  <a:lnTo>
                    <a:pt x="2946" y="583"/>
                  </a:lnTo>
                  <a:cubicBezTo>
                    <a:pt x="2946" y="554"/>
                    <a:pt x="2946" y="554"/>
                    <a:pt x="2917" y="524"/>
                  </a:cubicBezTo>
                  <a:cubicBezTo>
                    <a:pt x="2917" y="495"/>
                    <a:pt x="2888" y="466"/>
                    <a:pt x="2888" y="4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6" name="Freeform 167"/>
            <p:cNvSpPr>
              <a:spLocks noChangeArrowheads="1"/>
            </p:cNvSpPr>
            <p:nvPr/>
          </p:nvSpPr>
          <p:spPr bwMode="auto">
            <a:xfrm>
              <a:off x="3875088" y="4576763"/>
              <a:ext cx="1060450" cy="557212"/>
            </a:xfrm>
            <a:custGeom>
              <a:avLst/>
              <a:gdLst>
                <a:gd name="T0" fmla="*/ 2829 w 2947"/>
                <a:gd name="T1" fmla="*/ 262 h 1547"/>
                <a:gd name="T2" fmla="*/ 2829 w 2947"/>
                <a:gd name="T3" fmla="*/ 262 h 1547"/>
                <a:gd name="T4" fmla="*/ 2858 w 2947"/>
                <a:gd name="T5" fmla="*/ 233 h 1547"/>
                <a:gd name="T6" fmla="*/ 2683 w 2947"/>
                <a:gd name="T7" fmla="*/ 88 h 1547"/>
                <a:gd name="T8" fmla="*/ 2625 w 2947"/>
                <a:gd name="T9" fmla="*/ 88 h 1547"/>
                <a:gd name="T10" fmla="*/ 2596 w 2947"/>
                <a:gd name="T11" fmla="*/ 88 h 1547"/>
                <a:gd name="T12" fmla="*/ 2537 w 2947"/>
                <a:gd name="T13" fmla="*/ 88 h 1547"/>
                <a:gd name="T14" fmla="*/ 2537 w 2947"/>
                <a:gd name="T15" fmla="*/ 88 h 1547"/>
                <a:gd name="T16" fmla="*/ 2275 w 2947"/>
                <a:gd name="T17" fmla="*/ 88 h 1547"/>
                <a:gd name="T18" fmla="*/ 2070 w 2947"/>
                <a:gd name="T19" fmla="*/ 88 h 1547"/>
                <a:gd name="T20" fmla="*/ 729 w 2947"/>
                <a:gd name="T21" fmla="*/ 29 h 1547"/>
                <a:gd name="T22" fmla="*/ 116 w 2947"/>
                <a:gd name="T23" fmla="*/ 0 h 1547"/>
                <a:gd name="T24" fmla="*/ 58 w 2947"/>
                <a:gd name="T25" fmla="*/ 555 h 1547"/>
                <a:gd name="T26" fmla="*/ 0 w 2947"/>
                <a:gd name="T27" fmla="*/ 1459 h 1547"/>
                <a:gd name="T28" fmla="*/ 1049 w 2947"/>
                <a:gd name="T29" fmla="*/ 1488 h 1547"/>
                <a:gd name="T30" fmla="*/ 1342 w 2947"/>
                <a:gd name="T31" fmla="*/ 1517 h 1547"/>
                <a:gd name="T32" fmla="*/ 1925 w 2947"/>
                <a:gd name="T33" fmla="*/ 1517 h 1547"/>
                <a:gd name="T34" fmla="*/ 2099 w 2947"/>
                <a:gd name="T35" fmla="*/ 1517 h 1547"/>
                <a:gd name="T36" fmla="*/ 2713 w 2947"/>
                <a:gd name="T37" fmla="*/ 1546 h 1547"/>
                <a:gd name="T38" fmla="*/ 2946 w 2947"/>
                <a:gd name="T39" fmla="*/ 1546 h 1547"/>
                <a:gd name="T40" fmla="*/ 2916 w 2947"/>
                <a:gd name="T41" fmla="*/ 700 h 1547"/>
                <a:gd name="T42" fmla="*/ 2916 w 2947"/>
                <a:gd name="T43" fmla="*/ 642 h 1547"/>
                <a:gd name="T44" fmla="*/ 2916 w 2947"/>
                <a:gd name="T45" fmla="*/ 555 h 1547"/>
                <a:gd name="T46" fmla="*/ 2887 w 2947"/>
                <a:gd name="T47" fmla="*/ 526 h 1547"/>
                <a:gd name="T48" fmla="*/ 2858 w 2947"/>
                <a:gd name="T49" fmla="*/ 526 h 1547"/>
                <a:gd name="T50" fmla="*/ 2799 w 2947"/>
                <a:gd name="T51" fmla="*/ 321 h 1547"/>
                <a:gd name="T52" fmla="*/ 2829 w 2947"/>
                <a:gd name="T53" fmla="*/ 26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7" h="1547">
                  <a:moveTo>
                    <a:pt x="2829" y="262"/>
                  </a:moveTo>
                  <a:lnTo>
                    <a:pt x="2829" y="262"/>
                  </a:lnTo>
                  <a:cubicBezTo>
                    <a:pt x="2858" y="262"/>
                    <a:pt x="2858" y="233"/>
                    <a:pt x="2858" y="233"/>
                  </a:cubicBezTo>
                  <a:cubicBezTo>
                    <a:pt x="2858" y="205"/>
                    <a:pt x="2713" y="117"/>
                    <a:pt x="2683" y="88"/>
                  </a:cubicBezTo>
                  <a:cubicBezTo>
                    <a:pt x="2654" y="88"/>
                    <a:pt x="2654" y="88"/>
                    <a:pt x="2625" y="88"/>
                  </a:cubicBezTo>
                  <a:cubicBezTo>
                    <a:pt x="2596" y="88"/>
                    <a:pt x="2596" y="88"/>
                    <a:pt x="2596" y="88"/>
                  </a:cubicBezTo>
                  <a:cubicBezTo>
                    <a:pt x="2566" y="88"/>
                    <a:pt x="2566" y="88"/>
                    <a:pt x="2537" y="88"/>
                  </a:cubicBezTo>
                  <a:lnTo>
                    <a:pt x="2537" y="88"/>
                  </a:lnTo>
                  <a:cubicBezTo>
                    <a:pt x="2449" y="88"/>
                    <a:pt x="2363" y="88"/>
                    <a:pt x="2275" y="88"/>
                  </a:cubicBezTo>
                  <a:cubicBezTo>
                    <a:pt x="2187" y="88"/>
                    <a:pt x="2129" y="88"/>
                    <a:pt x="2070" y="88"/>
                  </a:cubicBezTo>
                  <a:cubicBezTo>
                    <a:pt x="1633" y="88"/>
                    <a:pt x="1166" y="59"/>
                    <a:pt x="729" y="29"/>
                  </a:cubicBezTo>
                  <a:cubicBezTo>
                    <a:pt x="525" y="29"/>
                    <a:pt x="321" y="0"/>
                    <a:pt x="116" y="0"/>
                  </a:cubicBezTo>
                  <a:cubicBezTo>
                    <a:pt x="87" y="176"/>
                    <a:pt x="87" y="379"/>
                    <a:pt x="58" y="555"/>
                  </a:cubicBezTo>
                  <a:cubicBezTo>
                    <a:pt x="29" y="846"/>
                    <a:pt x="0" y="1167"/>
                    <a:pt x="0" y="1459"/>
                  </a:cubicBezTo>
                  <a:cubicBezTo>
                    <a:pt x="349" y="1459"/>
                    <a:pt x="699" y="1488"/>
                    <a:pt x="1049" y="1488"/>
                  </a:cubicBezTo>
                  <a:cubicBezTo>
                    <a:pt x="1137" y="1488"/>
                    <a:pt x="1254" y="1517"/>
                    <a:pt x="1342" y="1517"/>
                  </a:cubicBezTo>
                  <a:cubicBezTo>
                    <a:pt x="1546" y="1517"/>
                    <a:pt x="1720" y="1517"/>
                    <a:pt x="1925" y="1517"/>
                  </a:cubicBezTo>
                  <a:cubicBezTo>
                    <a:pt x="1983" y="1517"/>
                    <a:pt x="2042" y="1517"/>
                    <a:pt x="2099" y="1517"/>
                  </a:cubicBezTo>
                  <a:cubicBezTo>
                    <a:pt x="2275" y="1546"/>
                    <a:pt x="2508" y="1546"/>
                    <a:pt x="2713" y="1546"/>
                  </a:cubicBezTo>
                  <a:cubicBezTo>
                    <a:pt x="2799" y="1546"/>
                    <a:pt x="2858" y="1546"/>
                    <a:pt x="2946" y="1546"/>
                  </a:cubicBezTo>
                  <a:cubicBezTo>
                    <a:pt x="2916" y="1283"/>
                    <a:pt x="2916" y="962"/>
                    <a:pt x="2916" y="700"/>
                  </a:cubicBezTo>
                  <a:cubicBezTo>
                    <a:pt x="2916" y="671"/>
                    <a:pt x="2916" y="642"/>
                    <a:pt x="2916" y="642"/>
                  </a:cubicBezTo>
                  <a:cubicBezTo>
                    <a:pt x="2916" y="612"/>
                    <a:pt x="2916" y="583"/>
                    <a:pt x="2916" y="555"/>
                  </a:cubicBezTo>
                  <a:cubicBezTo>
                    <a:pt x="2916" y="555"/>
                    <a:pt x="2916" y="555"/>
                    <a:pt x="2887" y="526"/>
                  </a:cubicBezTo>
                  <a:lnTo>
                    <a:pt x="2858" y="526"/>
                  </a:lnTo>
                  <a:cubicBezTo>
                    <a:pt x="2829" y="467"/>
                    <a:pt x="2799" y="379"/>
                    <a:pt x="2799" y="321"/>
                  </a:cubicBezTo>
                  <a:cubicBezTo>
                    <a:pt x="2829" y="292"/>
                    <a:pt x="2829" y="292"/>
                    <a:pt x="28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7" name="Freeform 168"/>
            <p:cNvSpPr>
              <a:spLocks noChangeArrowheads="1"/>
            </p:cNvSpPr>
            <p:nvPr/>
          </p:nvSpPr>
          <p:spPr bwMode="auto">
            <a:xfrm>
              <a:off x="2709863" y="3527425"/>
              <a:ext cx="996950" cy="819150"/>
            </a:xfrm>
            <a:custGeom>
              <a:avLst/>
              <a:gdLst>
                <a:gd name="T0" fmla="*/ 408 w 2771"/>
                <a:gd name="T1" fmla="*/ 0 h 2275"/>
                <a:gd name="T2" fmla="*/ 408 w 2771"/>
                <a:gd name="T3" fmla="*/ 0 h 2275"/>
                <a:gd name="T4" fmla="*/ 0 w 2771"/>
                <a:gd name="T5" fmla="*/ 1924 h 2275"/>
                <a:gd name="T6" fmla="*/ 2566 w 2771"/>
                <a:gd name="T7" fmla="*/ 2274 h 2275"/>
                <a:gd name="T8" fmla="*/ 2712 w 2771"/>
                <a:gd name="T9" fmla="*/ 961 h 2275"/>
                <a:gd name="T10" fmla="*/ 2770 w 2771"/>
                <a:gd name="T11" fmla="*/ 350 h 2275"/>
                <a:gd name="T12" fmla="*/ 408 w 2771"/>
                <a:gd name="T13" fmla="*/ 0 h 2275"/>
              </a:gdLst>
              <a:ahLst/>
              <a:cxnLst>
                <a:cxn ang="0">
                  <a:pos x="T0" y="T1"/>
                </a:cxn>
                <a:cxn ang="0">
                  <a:pos x="T2" y="T3"/>
                </a:cxn>
                <a:cxn ang="0">
                  <a:pos x="T4" y="T5"/>
                </a:cxn>
                <a:cxn ang="0">
                  <a:pos x="T6" y="T7"/>
                </a:cxn>
                <a:cxn ang="0">
                  <a:pos x="T8" y="T9"/>
                </a:cxn>
                <a:cxn ang="0">
                  <a:pos x="T10" y="T11"/>
                </a:cxn>
                <a:cxn ang="0">
                  <a:pos x="T12" y="T13"/>
                </a:cxn>
              </a:cxnLst>
              <a:rect l="0" t="0" r="r" b="b"/>
              <a:pathLst>
                <a:path w="2771" h="2275">
                  <a:moveTo>
                    <a:pt x="408" y="0"/>
                  </a:moveTo>
                  <a:lnTo>
                    <a:pt x="408" y="0"/>
                  </a:lnTo>
                  <a:cubicBezTo>
                    <a:pt x="262" y="700"/>
                    <a:pt x="117" y="1311"/>
                    <a:pt x="0" y="1924"/>
                  </a:cubicBezTo>
                  <a:cubicBezTo>
                    <a:pt x="729" y="2070"/>
                    <a:pt x="1545" y="2186"/>
                    <a:pt x="2566" y="2274"/>
                  </a:cubicBezTo>
                  <a:cubicBezTo>
                    <a:pt x="2595" y="1836"/>
                    <a:pt x="2653" y="1399"/>
                    <a:pt x="2712" y="961"/>
                  </a:cubicBezTo>
                  <a:cubicBezTo>
                    <a:pt x="2741" y="757"/>
                    <a:pt x="2770" y="554"/>
                    <a:pt x="2770" y="350"/>
                  </a:cubicBezTo>
                  <a:cubicBezTo>
                    <a:pt x="1924" y="262"/>
                    <a:pt x="1167" y="145"/>
                    <a:pt x="40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8" name="Freeform 169"/>
            <p:cNvSpPr>
              <a:spLocks noChangeArrowheads="1"/>
            </p:cNvSpPr>
            <p:nvPr/>
          </p:nvSpPr>
          <p:spPr bwMode="auto">
            <a:xfrm>
              <a:off x="5784850" y="3770313"/>
              <a:ext cx="11113" cy="41275"/>
            </a:xfrm>
            <a:custGeom>
              <a:avLst/>
              <a:gdLst>
                <a:gd name="T0" fmla="*/ 0 w 30"/>
                <a:gd name="T1" fmla="*/ 115 h 116"/>
                <a:gd name="T2" fmla="*/ 0 w 30"/>
                <a:gd name="T3" fmla="*/ 115 h 116"/>
                <a:gd name="T4" fmla="*/ 0 w 30"/>
                <a:gd name="T5" fmla="*/ 115 h 116"/>
                <a:gd name="T6" fmla="*/ 0 w 30"/>
                <a:gd name="T7" fmla="*/ 86 h 116"/>
                <a:gd name="T8" fmla="*/ 0 w 30"/>
                <a:gd name="T9" fmla="*/ 86 h 116"/>
                <a:gd name="T10" fmla="*/ 0 w 30"/>
                <a:gd name="T11" fmla="*/ 115 h 116"/>
                <a:gd name="T12" fmla="*/ 0 w 30"/>
                <a:gd name="T13" fmla="*/ 115 h 116"/>
                <a:gd name="T14" fmla="*/ 29 w 30"/>
                <a:gd name="T15" fmla="*/ 29 h 116"/>
                <a:gd name="T16" fmla="*/ 29 w 30"/>
                <a:gd name="T17" fmla="*/ 0 h 116"/>
                <a:gd name="T18" fmla="*/ 29 w 30"/>
                <a:gd name="T19" fmla="*/ 0 h 116"/>
                <a:gd name="T20" fmla="*/ 29 w 30"/>
                <a:gd name="T21" fmla="*/ 29 h 116"/>
                <a:gd name="T22" fmla="*/ 0 w 30"/>
                <a:gd name="T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6">
                  <a:moveTo>
                    <a:pt x="0" y="115"/>
                  </a:moveTo>
                  <a:lnTo>
                    <a:pt x="0" y="115"/>
                  </a:lnTo>
                  <a:lnTo>
                    <a:pt x="0" y="115"/>
                  </a:lnTo>
                  <a:cubicBezTo>
                    <a:pt x="0" y="115"/>
                    <a:pt x="0" y="115"/>
                    <a:pt x="0" y="86"/>
                  </a:cubicBezTo>
                  <a:lnTo>
                    <a:pt x="0" y="86"/>
                  </a:lnTo>
                  <a:cubicBezTo>
                    <a:pt x="0" y="115"/>
                    <a:pt x="0" y="115"/>
                    <a:pt x="0" y="115"/>
                  </a:cubicBezTo>
                  <a:lnTo>
                    <a:pt x="0" y="115"/>
                  </a:lnTo>
                  <a:lnTo>
                    <a:pt x="29" y="29"/>
                  </a:lnTo>
                  <a:cubicBezTo>
                    <a:pt x="29" y="0"/>
                    <a:pt x="29" y="0"/>
                    <a:pt x="29" y="0"/>
                  </a:cubicBezTo>
                  <a:lnTo>
                    <a:pt x="29" y="0"/>
                  </a:lnTo>
                  <a:cubicBezTo>
                    <a:pt x="29" y="0"/>
                    <a:pt x="29" y="0"/>
                    <a:pt x="29" y="29"/>
                  </a:cubicBezTo>
                  <a:lnTo>
                    <a:pt x="0"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9" name="Freeform 170"/>
            <p:cNvSpPr>
              <a:spLocks noChangeArrowheads="1"/>
            </p:cNvSpPr>
            <p:nvPr/>
          </p:nvSpPr>
          <p:spPr bwMode="auto">
            <a:xfrm>
              <a:off x="4694238" y="3989388"/>
              <a:ext cx="860425" cy="557212"/>
            </a:xfrm>
            <a:custGeom>
              <a:avLst/>
              <a:gdLst>
                <a:gd name="T0" fmla="*/ 1749 w 2391"/>
                <a:gd name="T1" fmla="*/ 0 h 1546"/>
                <a:gd name="T2" fmla="*/ 1749 w 2391"/>
                <a:gd name="T3" fmla="*/ 0 h 1546"/>
                <a:gd name="T4" fmla="*/ 1690 w 2391"/>
                <a:gd name="T5" fmla="*/ 0 h 1546"/>
                <a:gd name="T6" fmla="*/ 1690 w 2391"/>
                <a:gd name="T7" fmla="*/ 0 h 1546"/>
                <a:gd name="T8" fmla="*/ 1194 w 2391"/>
                <a:gd name="T9" fmla="*/ 0 h 1546"/>
                <a:gd name="T10" fmla="*/ 845 w 2391"/>
                <a:gd name="T11" fmla="*/ 0 h 1546"/>
                <a:gd name="T12" fmla="*/ 495 w 2391"/>
                <a:gd name="T13" fmla="*/ 0 h 1546"/>
                <a:gd name="T14" fmla="*/ 0 w 2391"/>
                <a:gd name="T15" fmla="*/ 0 h 1546"/>
                <a:gd name="T16" fmla="*/ 29 w 2391"/>
                <a:gd name="T17" fmla="*/ 262 h 1546"/>
                <a:gd name="T18" fmla="*/ 29 w 2391"/>
                <a:gd name="T19" fmla="*/ 409 h 1546"/>
                <a:gd name="T20" fmla="*/ 58 w 2391"/>
                <a:gd name="T21" fmla="*/ 438 h 1546"/>
                <a:gd name="T22" fmla="*/ 58 w 2391"/>
                <a:gd name="T23" fmla="*/ 495 h 1546"/>
                <a:gd name="T24" fmla="*/ 58 w 2391"/>
                <a:gd name="T25" fmla="*/ 525 h 1546"/>
                <a:gd name="T26" fmla="*/ 58 w 2391"/>
                <a:gd name="T27" fmla="*/ 554 h 1546"/>
                <a:gd name="T28" fmla="*/ 88 w 2391"/>
                <a:gd name="T29" fmla="*/ 612 h 1546"/>
                <a:gd name="T30" fmla="*/ 116 w 2391"/>
                <a:gd name="T31" fmla="*/ 729 h 1546"/>
                <a:gd name="T32" fmla="*/ 174 w 2391"/>
                <a:gd name="T33" fmla="*/ 875 h 1546"/>
                <a:gd name="T34" fmla="*/ 204 w 2391"/>
                <a:gd name="T35" fmla="*/ 992 h 1546"/>
                <a:gd name="T36" fmla="*/ 233 w 2391"/>
                <a:gd name="T37" fmla="*/ 1021 h 1546"/>
                <a:gd name="T38" fmla="*/ 262 w 2391"/>
                <a:gd name="T39" fmla="*/ 1079 h 1546"/>
                <a:gd name="T40" fmla="*/ 262 w 2391"/>
                <a:gd name="T41" fmla="*/ 1195 h 1546"/>
                <a:gd name="T42" fmla="*/ 262 w 2391"/>
                <a:gd name="T43" fmla="*/ 1342 h 1546"/>
                <a:gd name="T44" fmla="*/ 350 w 2391"/>
                <a:gd name="T45" fmla="*/ 1429 h 1546"/>
                <a:gd name="T46" fmla="*/ 408 w 2391"/>
                <a:gd name="T47" fmla="*/ 1429 h 1546"/>
                <a:gd name="T48" fmla="*/ 438 w 2391"/>
                <a:gd name="T49" fmla="*/ 1429 h 1546"/>
                <a:gd name="T50" fmla="*/ 495 w 2391"/>
                <a:gd name="T51" fmla="*/ 1429 h 1546"/>
                <a:gd name="T52" fmla="*/ 1573 w 2391"/>
                <a:gd name="T53" fmla="*/ 1400 h 1546"/>
                <a:gd name="T54" fmla="*/ 1632 w 2391"/>
                <a:gd name="T55" fmla="*/ 1400 h 1546"/>
                <a:gd name="T56" fmla="*/ 1690 w 2391"/>
                <a:gd name="T57" fmla="*/ 1400 h 1546"/>
                <a:gd name="T58" fmla="*/ 1778 w 2391"/>
                <a:gd name="T59" fmla="*/ 1400 h 1546"/>
                <a:gd name="T60" fmla="*/ 1836 w 2391"/>
                <a:gd name="T61" fmla="*/ 1429 h 1546"/>
                <a:gd name="T62" fmla="*/ 1836 w 2391"/>
                <a:gd name="T63" fmla="*/ 1458 h 1546"/>
                <a:gd name="T64" fmla="*/ 1865 w 2391"/>
                <a:gd name="T65" fmla="*/ 1488 h 1546"/>
                <a:gd name="T66" fmla="*/ 1894 w 2391"/>
                <a:gd name="T67" fmla="*/ 1488 h 1546"/>
                <a:gd name="T68" fmla="*/ 1923 w 2391"/>
                <a:gd name="T69" fmla="*/ 1517 h 1546"/>
                <a:gd name="T70" fmla="*/ 1923 w 2391"/>
                <a:gd name="T71" fmla="*/ 1545 h 1546"/>
                <a:gd name="T72" fmla="*/ 1982 w 2391"/>
                <a:gd name="T73" fmla="*/ 1342 h 1546"/>
                <a:gd name="T74" fmla="*/ 2011 w 2391"/>
                <a:gd name="T75" fmla="*/ 1312 h 1546"/>
                <a:gd name="T76" fmla="*/ 2040 w 2391"/>
                <a:gd name="T77" fmla="*/ 1254 h 1546"/>
                <a:gd name="T78" fmla="*/ 2070 w 2391"/>
                <a:gd name="T79" fmla="*/ 1167 h 1546"/>
                <a:gd name="T80" fmla="*/ 2070 w 2391"/>
                <a:gd name="T81" fmla="*/ 1050 h 1546"/>
                <a:gd name="T82" fmla="*/ 2128 w 2391"/>
                <a:gd name="T83" fmla="*/ 1021 h 1546"/>
                <a:gd name="T84" fmla="*/ 2157 w 2391"/>
                <a:gd name="T85" fmla="*/ 992 h 1546"/>
                <a:gd name="T86" fmla="*/ 2157 w 2391"/>
                <a:gd name="T87" fmla="*/ 992 h 1546"/>
                <a:gd name="T88" fmla="*/ 2186 w 2391"/>
                <a:gd name="T89" fmla="*/ 962 h 1546"/>
                <a:gd name="T90" fmla="*/ 2361 w 2391"/>
                <a:gd name="T91" fmla="*/ 729 h 1546"/>
                <a:gd name="T92" fmla="*/ 2332 w 2391"/>
                <a:gd name="T93" fmla="*/ 729 h 1546"/>
                <a:gd name="T94" fmla="*/ 2303 w 2391"/>
                <a:gd name="T95" fmla="*/ 700 h 1546"/>
                <a:gd name="T96" fmla="*/ 2273 w 2391"/>
                <a:gd name="T97" fmla="*/ 642 h 1546"/>
                <a:gd name="T98" fmla="*/ 2244 w 2391"/>
                <a:gd name="T99" fmla="*/ 554 h 1546"/>
                <a:gd name="T100" fmla="*/ 2128 w 2391"/>
                <a:gd name="T101" fmla="*/ 495 h 1546"/>
                <a:gd name="T102" fmla="*/ 2070 w 2391"/>
                <a:gd name="T103" fmla="*/ 438 h 1546"/>
                <a:gd name="T104" fmla="*/ 1923 w 2391"/>
                <a:gd name="T105" fmla="*/ 204 h 1546"/>
                <a:gd name="T106" fmla="*/ 1953 w 2391"/>
                <a:gd name="T107" fmla="*/ 146 h 1546"/>
                <a:gd name="T108" fmla="*/ 1953 w 2391"/>
                <a:gd name="T109" fmla="*/ 59 h 1546"/>
                <a:gd name="T110" fmla="*/ 1923 w 2391"/>
                <a:gd name="T111" fmla="*/ 0 h 1546"/>
                <a:gd name="T112" fmla="*/ 1836 w 2391"/>
                <a:gd name="T113" fmla="*/ 0 h 1546"/>
                <a:gd name="T114" fmla="*/ 1749 w 2391"/>
                <a:gd name="T115"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1" h="1546">
                  <a:moveTo>
                    <a:pt x="1749" y="0"/>
                  </a:moveTo>
                  <a:lnTo>
                    <a:pt x="1749" y="0"/>
                  </a:lnTo>
                  <a:cubicBezTo>
                    <a:pt x="1720" y="0"/>
                    <a:pt x="1720" y="0"/>
                    <a:pt x="1690" y="0"/>
                  </a:cubicBezTo>
                  <a:lnTo>
                    <a:pt x="1690" y="0"/>
                  </a:lnTo>
                  <a:cubicBezTo>
                    <a:pt x="1573" y="0"/>
                    <a:pt x="1399" y="0"/>
                    <a:pt x="1194" y="0"/>
                  </a:cubicBezTo>
                  <a:cubicBezTo>
                    <a:pt x="1078" y="0"/>
                    <a:pt x="962" y="0"/>
                    <a:pt x="845" y="0"/>
                  </a:cubicBezTo>
                  <a:cubicBezTo>
                    <a:pt x="729" y="0"/>
                    <a:pt x="612" y="0"/>
                    <a:pt x="495" y="0"/>
                  </a:cubicBezTo>
                  <a:cubicBezTo>
                    <a:pt x="291" y="0"/>
                    <a:pt x="145" y="0"/>
                    <a:pt x="0" y="0"/>
                  </a:cubicBezTo>
                  <a:cubicBezTo>
                    <a:pt x="58" y="88"/>
                    <a:pt x="58" y="175"/>
                    <a:pt x="29" y="262"/>
                  </a:cubicBezTo>
                  <a:cubicBezTo>
                    <a:pt x="29" y="321"/>
                    <a:pt x="29" y="379"/>
                    <a:pt x="29" y="409"/>
                  </a:cubicBezTo>
                  <a:cubicBezTo>
                    <a:pt x="58" y="438"/>
                    <a:pt x="58" y="438"/>
                    <a:pt x="58" y="438"/>
                  </a:cubicBezTo>
                  <a:cubicBezTo>
                    <a:pt x="58" y="467"/>
                    <a:pt x="58" y="467"/>
                    <a:pt x="58" y="495"/>
                  </a:cubicBezTo>
                  <a:lnTo>
                    <a:pt x="58" y="525"/>
                  </a:lnTo>
                  <a:cubicBezTo>
                    <a:pt x="58" y="525"/>
                    <a:pt x="58" y="525"/>
                    <a:pt x="58" y="554"/>
                  </a:cubicBezTo>
                  <a:cubicBezTo>
                    <a:pt x="58" y="554"/>
                    <a:pt x="88" y="583"/>
                    <a:pt x="88" y="612"/>
                  </a:cubicBezTo>
                  <a:cubicBezTo>
                    <a:pt x="116" y="642"/>
                    <a:pt x="145" y="671"/>
                    <a:pt x="116" y="729"/>
                  </a:cubicBezTo>
                  <a:cubicBezTo>
                    <a:pt x="174" y="759"/>
                    <a:pt x="174" y="817"/>
                    <a:pt x="174" y="875"/>
                  </a:cubicBezTo>
                  <a:cubicBezTo>
                    <a:pt x="174" y="904"/>
                    <a:pt x="204" y="962"/>
                    <a:pt x="204" y="992"/>
                  </a:cubicBezTo>
                  <a:lnTo>
                    <a:pt x="233" y="1021"/>
                  </a:lnTo>
                  <a:cubicBezTo>
                    <a:pt x="233" y="1021"/>
                    <a:pt x="262" y="1050"/>
                    <a:pt x="262" y="1079"/>
                  </a:cubicBezTo>
                  <a:cubicBezTo>
                    <a:pt x="262" y="1109"/>
                    <a:pt x="262" y="1167"/>
                    <a:pt x="262" y="1195"/>
                  </a:cubicBezTo>
                  <a:cubicBezTo>
                    <a:pt x="262" y="1254"/>
                    <a:pt x="262" y="1312"/>
                    <a:pt x="262" y="1342"/>
                  </a:cubicBezTo>
                  <a:cubicBezTo>
                    <a:pt x="291" y="1371"/>
                    <a:pt x="321" y="1400"/>
                    <a:pt x="350" y="1429"/>
                  </a:cubicBezTo>
                  <a:cubicBezTo>
                    <a:pt x="350" y="1429"/>
                    <a:pt x="379" y="1429"/>
                    <a:pt x="408" y="1429"/>
                  </a:cubicBezTo>
                  <a:lnTo>
                    <a:pt x="438" y="1429"/>
                  </a:lnTo>
                  <a:cubicBezTo>
                    <a:pt x="466" y="1429"/>
                    <a:pt x="495" y="1429"/>
                    <a:pt x="495" y="1429"/>
                  </a:cubicBezTo>
                  <a:cubicBezTo>
                    <a:pt x="904" y="1429"/>
                    <a:pt x="1194" y="1429"/>
                    <a:pt x="1573" y="1400"/>
                  </a:cubicBezTo>
                  <a:cubicBezTo>
                    <a:pt x="1573" y="1400"/>
                    <a:pt x="1603" y="1400"/>
                    <a:pt x="1632" y="1400"/>
                  </a:cubicBezTo>
                  <a:cubicBezTo>
                    <a:pt x="1661" y="1400"/>
                    <a:pt x="1690" y="1400"/>
                    <a:pt x="1690" y="1400"/>
                  </a:cubicBezTo>
                  <a:cubicBezTo>
                    <a:pt x="1749" y="1400"/>
                    <a:pt x="1778" y="1400"/>
                    <a:pt x="1778" y="1400"/>
                  </a:cubicBezTo>
                  <a:cubicBezTo>
                    <a:pt x="1807" y="1429"/>
                    <a:pt x="1807" y="1429"/>
                    <a:pt x="1836" y="1429"/>
                  </a:cubicBezTo>
                  <a:cubicBezTo>
                    <a:pt x="1836" y="1458"/>
                    <a:pt x="1836" y="1458"/>
                    <a:pt x="1836" y="1458"/>
                  </a:cubicBezTo>
                  <a:lnTo>
                    <a:pt x="1865" y="1488"/>
                  </a:lnTo>
                  <a:cubicBezTo>
                    <a:pt x="1894" y="1488"/>
                    <a:pt x="1894" y="1488"/>
                    <a:pt x="1894" y="1488"/>
                  </a:cubicBezTo>
                  <a:cubicBezTo>
                    <a:pt x="1923" y="1517"/>
                    <a:pt x="1923" y="1517"/>
                    <a:pt x="1923" y="1517"/>
                  </a:cubicBezTo>
                  <a:cubicBezTo>
                    <a:pt x="1923" y="1545"/>
                    <a:pt x="1923" y="1545"/>
                    <a:pt x="1923" y="1545"/>
                  </a:cubicBezTo>
                  <a:cubicBezTo>
                    <a:pt x="1923" y="1458"/>
                    <a:pt x="1953" y="1400"/>
                    <a:pt x="1982" y="1342"/>
                  </a:cubicBezTo>
                  <a:cubicBezTo>
                    <a:pt x="1982" y="1312"/>
                    <a:pt x="2011" y="1312"/>
                    <a:pt x="2011" y="1312"/>
                  </a:cubicBezTo>
                  <a:cubicBezTo>
                    <a:pt x="2040" y="1283"/>
                    <a:pt x="2040" y="1283"/>
                    <a:pt x="2040" y="1254"/>
                  </a:cubicBezTo>
                  <a:cubicBezTo>
                    <a:pt x="2070" y="1225"/>
                    <a:pt x="2070" y="1195"/>
                    <a:pt x="2070" y="1167"/>
                  </a:cubicBezTo>
                  <a:cubicBezTo>
                    <a:pt x="2040" y="1109"/>
                    <a:pt x="2040" y="1079"/>
                    <a:pt x="2070" y="1050"/>
                  </a:cubicBezTo>
                  <a:cubicBezTo>
                    <a:pt x="2099" y="1021"/>
                    <a:pt x="2128" y="1021"/>
                    <a:pt x="2128" y="1021"/>
                  </a:cubicBezTo>
                  <a:cubicBezTo>
                    <a:pt x="2157" y="1021"/>
                    <a:pt x="2157" y="1021"/>
                    <a:pt x="2157" y="992"/>
                  </a:cubicBezTo>
                  <a:lnTo>
                    <a:pt x="2157" y="992"/>
                  </a:lnTo>
                  <a:cubicBezTo>
                    <a:pt x="2157" y="992"/>
                    <a:pt x="2157" y="962"/>
                    <a:pt x="2186" y="962"/>
                  </a:cubicBezTo>
                  <a:cubicBezTo>
                    <a:pt x="2244" y="933"/>
                    <a:pt x="2390" y="845"/>
                    <a:pt x="2361" y="729"/>
                  </a:cubicBezTo>
                  <a:cubicBezTo>
                    <a:pt x="2332" y="729"/>
                    <a:pt x="2332" y="729"/>
                    <a:pt x="2332" y="729"/>
                  </a:cubicBezTo>
                  <a:lnTo>
                    <a:pt x="2303" y="700"/>
                  </a:lnTo>
                  <a:cubicBezTo>
                    <a:pt x="2303" y="671"/>
                    <a:pt x="2303" y="671"/>
                    <a:pt x="2273" y="642"/>
                  </a:cubicBezTo>
                  <a:cubicBezTo>
                    <a:pt x="2273" y="612"/>
                    <a:pt x="2244" y="583"/>
                    <a:pt x="2244" y="554"/>
                  </a:cubicBezTo>
                  <a:cubicBezTo>
                    <a:pt x="2186" y="525"/>
                    <a:pt x="2157" y="495"/>
                    <a:pt x="2128" y="495"/>
                  </a:cubicBezTo>
                  <a:cubicBezTo>
                    <a:pt x="2128" y="467"/>
                    <a:pt x="2099" y="467"/>
                    <a:pt x="2070" y="438"/>
                  </a:cubicBezTo>
                  <a:cubicBezTo>
                    <a:pt x="2011" y="379"/>
                    <a:pt x="1923" y="321"/>
                    <a:pt x="1923" y="204"/>
                  </a:cubicBezTo>
                  <a:cubicBezTo>
                    <a:pt x="1923" y="175"/>
                    <a:pt x="1923" y="146"/>
                    <a:pt x="1953" y="146"/>
                  </a:cubicBezTo>
                  <a:cubicBezTo>
                    <a:pt x="1953" y="117"/>
                    <a:pt x="1953" y="88"/>
                    <a:pt x="1953" y="59"/>
                  </a:cubicBezTo>
                  <a:lnTo>
                    <a:pt x="1923" y="0"/>
                  </a:lnTo>
                  <a:cubicBezTo>
                    <a:pt x="1894" y="0"/>
                    <a:pt x="1865" y="0"/>
                    <a:pt x="1836" y="0"/>
                  </a:cubicBezTo>
                  <a:cubicBezTo>
                    <a:pt x="1807" y="0"/>
                    <a:pt x="1778" y="0"/>
                    <a:pt x="17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0" name="Freeform 171"/>
            <p:cNvSpPr>
              <a:spLocks noChangeArrowheads="1"/>
            </p:cNvSpPr>
            <p:nvPr/>
          </p:nvSpPr>
          <p:spPr bwMode="auto">
            <a:xfrm>
              <a:off x="7591425" y="45450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1" name="Freeform 172"/>
            <p:cNvSpPr>
              <a:spLocks noChangeArrowheads="1"/>
            </p:cNvSpPr>
            <p:nvPr/>
          </p:nvSpPr>
          <p:spPr bwMode="auto">
            <a:xfrm>
              <a:off x="6562725" y="4535488"/>
              <a:ext cx="1123950" cy="598487"/>
            </a:xfrm>
            <a:custGeom>
              <a:avLst/>
              <a:gdLst>
                <a:gd name="T0" fmla="*/ 3121 w 3122"/>
                <a:gd name="T1" fmla="*/ 1195 h 1663"/>
                <a:gd name="T2" fmla="*/ 3121 w 3122"/>
                <a:gd name="T3" fmla="*/ 1137 h 1663"/>
                <a:gd name="T4" fmla="*/ 3033 w 3122"/>
                <a:gd name="T5" fmla="*/ 1137 h 1663"/>
                <a:gd name="T6" fmla="*/ 2946 w 3122"/>
                <a:gd name="T7" fmla="*/ 1166 h 1663"/>
                <a:gd name="T8" fmla="*/ 2742 w 3122"/>
                <a:gd name="T9" fmla="*/ 1049 h 1663"/>
                <a:gd name="T10" fmla="*/ 2479 w 3122"/>
                <a:gd name="T11" fmla="*/ 992 h 1663"/>
                <a:gd name="T12" fmla="*/ 2479 w 3122"/>
                <a:gd name="T13" fmla="*/ 962 h 1663"/>
                <a:gd name="T14" fmla="*/ 2858 w 3122"/>
                <a:gd name="T15" fmla="*/ 992 h 1663"/>
                <a:gd name="T16" fmla="*/ 2829 w 3122"/>
                <a:gd name="T17" fmla="*/ 933 h 1663"/>
                <a:gd name="T18" fmla="*/ 2771 w 3122"/>
                <a:gd name="T19" fmla="*/ 904 h 1663"/>
                <a:gd name="T20" fmla="*/ 2829 w 3122"/>
                <a:gd name="T21" fmla="*/ 875 h 1663"/>
                <a:gd name="T22" fmla="*/ 2771 w 3122"/>
                <a:gd name="T23" fmla="*/ 845 h 1663"/>
                <a:gd name="T24" fmla="*/ 2654 w 3122"/>
                <a:gd name="T25" fmla="*/ 758 h 1663"/>
                <a:gd name="T26" fmla="*/ 2742 w 3122"/>
                <a:gd name="T27" fmla="*/ 728 h 1663"/>
                <a:gd name="T28" fmla="*/ 2742 w 3122"/>
                <a:gd name="T29" fmla="*/ 699 h 1663"/>
                <a:gd name="T30" fmla="*/ 2799 w 3122"/>
                <a:gd name="T31" fmla="*/ 699 h 1663"/>
                <a:gd name="T32" fmla="*/ 2683 w 3122"/>
                <a:gd name="T33" fmla="*/ 554 h 1663"/>
                <a:gd name="T34" fmla="*/ 2537 w 3122"/>
                <a:gd name="T35" fmla="*/ 495 h 1663"/>
                <a:gd name="T36" fmla="*/ 2450 w 3122"/>
                <a:gd name="T37" fmla="*/ 495 h 1663"/>
                <a:gd name="T38" fmla="*/ 2363 w 3122"/>
                <a:gd name="T39" fmla="*/ 349 h 1663"/>
                <a:gd name="T40" fmla="*/ 2392 w 3122"/>
                <a:gd name="T41" fmla="*/ 262 h 1663"/>
                <a:gd name="T42" fmla="*/ 2246 w 3122"/>
                <a:gd name="T43" fmla="*/ 145 h 1663"/>
                <a:gd name="T44" fmla="*/ 2158 w 3122"/>
                <a:gd name="T45" fmla="*/ 28 h 1663"/>
                <a:gd name="T46" fmla="*/ 1954 w 3122"/>
                <a:gd name="T47" fmla="*/ 175 h 1663"/>
                <a:gd name="T48" fmla="*/ 1866 w 3122"/>
                <a:gd name="T49" fmla="*/ 175 h 1663"/>
                <a:gd name="T50" fmla="*/ 1808 w 3122"/>
                <a:gd name="T51" fmla="*/ 321 h 1663"/>
                <a:gd name="T52" fmla="*/ 1721 w 3122"/>
                <a:gd name="T53" fmla="*/ 378 h 1663"/>
                <a:gd name="T54" fmla="*/ 1663 w 3122"/>
                <a:gd name="T55" fmla="*/ 554 h 1663"/>
                <a:gd name="T56" fmla="*/ 1575 w 3122"/>
                <a:gd name="T57" fmla="*/ 583 h 1663"/>
                <a:gd name="T58" fmla="*/ 1458 w 3122"/>
                <a:gd name="T59" fmla="*/ 554 h 1663"/>
                <a:gd name="T60" fmla="*/ 1458 w 3122"/>
                <a:gd name="T61" fmla="*/ 642 h 1663"/>
                <a:gd name="T62" fmla="*/ 1254 w 3122"/>
                <a:gd name="T63" fmla="*/ 758 h 1663"/>
                <a:gd name="T64" fmla="*/ 1196 w 3122"/>
                <a:gd name="T65" fmla="*/ 904 h 1663"/>
                <a:gd name="T66" fmla="*/ 1050 w 3122"/>
                <a:gd name="T67" fmla="*/ 1049 h 1663"/>
                <a:gd name="T68" fmla="*/ 963 w 3122"/>
                <a:gd name="T69" fmla="*/ 1108 h 1663"/>
                <a:gd name="T70" fmla="*/ 933 w 3122"/>
                <a:gd name="T71" fmla="*/ 1108 h 1663"/>
                <a:gd name="T72" fmla="*/ 758 w 3122"/>
                <a:gd name="T73" fmla="*/ 1166 h 1663"/>
                <a:gd name="T74" fmla="*/ 729 w 3122"/>
                <a:gd name="T75" fmla="*/ 1224 h 1663"/>
                <a:gd name="T76" fmla="*/ 554 w 3122"/>
                <a:gd name="T77" fmla="*/ 1108 h 1663"/>
                <a:gd name="T78" fmla="*/ 496 w 3122"/>
                <a:gd name="T79" fmla="*/ 1108 h 1663"/>
                <a:gd name="T80" fmla="*/ 408 w 3122"/>
                <a:gd name="T81" fmla="*/ 1254 h 1663"/>
                <a:gd name="T82" fmla="*/ 263 w 3122"/>
                <a:gd name="T83" fmla="*/ 1399 h 1663"/>
                <a:gd name="T84" fmla="*/ 263 w 3122"/>
                <a:gd name="T85" fmla="*/ 1428 h 1663"/>
                <a:gd name="T86" fmla="*/ 204 w 3122"/>
                <a:gd name="T87" fmla="*/ 1458 h 1663"/>
                <a:gd name="T88" fmla="*/ 87 w 3122"/>
                <a:gd name="T89" fmla="*/ 1575 h 1663"/>
                <a:gd name="T90" fmla="*/ 2829 w 3122"/>
                <a:gd name="T91" fmla="*/ 1254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2" h="1663">
                  <a:moveTo>
                    <a:pt x="3121" y="1195"/>
                  </a:moveTo>
                  <a:lnTo>
                    <a:pt x="3121" y="1195"/>
                  </a:lnTo>
                  <a:cubicBezTo>
                    <a:pt x="3121" y="1166"/>
                    <a:pt x="3121" y="1137"/>
                    <a:pt x="3121" y="1137"/>
                  </a:cubicBezTo>
                  <a:lnTo>
                    <a:pt x="3121" y="1137"/>
                  </a:lnTo>
                  <a:lnTo>
                    <a:pt x="3092" y="1137"/>
                  </a:lnTo>
                  <a:cubicBezTo>
                    <a:pt x="3063" y="1137"/>
                    <a:pt x="3033" y="1137"/>
                    <a:pt x="3033" y="1137"/>
                  </a:cubicBezTo>
                  <a:cubicBezTo>
                    <a:pt x="3033" y="1108"/>
                    <a:pt x="3033" y="1108"/>
                    <a:pt x="3033" y="1108"/>
                  </a:cubicBezTo>
                  <a:cubicBezTo>
                    <a:pt x="3004" y="1137"/>
                    <a:pt x="2975" y="1166"/>
                    <a:pt x="2946" y="1166"/>
                  </a:cubicBezTo>
                  <a:cubicBezTo>
                    <a:pt x="2887" y="1166"/>
                    <a:pt x="2829" y="1108"/>
                    <a:pt x="2771" y="1078"/>
                  </a:cubicBezTo>
                  <a:cubicBezTo>
                    <a:pt x="2771" y="1078"/>
                    <a:pt x="2771" y="1049"/>
                    <a:pt x="2742" y="1049"/>
                  </a:cubicBezTo>
                  <a:cubicBezTo>
                    <a:pt x="2713" y="1021"/>
                    <a:pt x="2654" y="1021"/>
                    <a:pt x="2596" y="1021"/>
                  </a:cubicBezTo>
                  <a:cubicBezTo>
                    <a:pt x="2537" y="992"/>
                    <a:pt x="2508" y="992"/>
                    <a:pt x="2479" y="992"/>
                  </a:cubicBezTo>
                  <a:cubicBezTo>
                    <a:pt x="2421" y="992"/>
                    <a:pt x="2421" y="992"/>
                    <a:pt x="2421" y="992"/>
                  </a:cubicBezTo>
                  <a:cubicBezTo>
                    <a:pt x="2479" y="962"/>
                    <a:pt x="2479" y="962"/>
                    <a:pt x="2479" y="962"/>
                  </a:cubicBezTo>
                  <a:cubicBezTo>
                    <a:pt x="2537" y="904"/>
                    <a:pt x="2596" y="904"/>
                    <a:pt x="2683" y="904"/>
                  </a:cubicBezTo>
                  <a:cubicBezTo>
                    <a:pt x="2771" y="904"/>
                    <a:pt x="2829" y="962"/>
                    <a:pt x="2858" y="992"/>
                  </a:cubicBezTo>
                  <a:cubicBezTo>
                    <a:pt x="2887" y="992"/>
                    <a:pt x="2887" y="1021"/>
                    <a:pt x="2916" y="1021"/>
                  </a:cubicBezTo>
                  <a:cubicBezTo>
                    <a:pt x="2887" y="992"/>
                    <a:pt x="2858" y="962"/>
                    <a:pt x="2829" y="933"/>
                  </a:cubicBezTo>
                  <a:cubicBezTo>
                    <a:pt x="2829" y="933"/>
                    <a:pt x="2829" y="933"/>
                    <a:pt x="2799" y="933"/>
                  </a:cubicBezTo>
                  <a:cubicBezTo>
                    <a:pt x="2771" y="904"/>
                    <a:pt x="2771" y="904"/>
                    <a:pt x="2771" y="904"/>
                  </a:cubicBezTo>
                  <a:cubicBezTo>
                    <a:pt x="2829" y="875"/>
                    <a:pt x="2829" y="875"/>
                    <a:pt x="2829" y="875"/>
                  </a:cubicBezTo>
                  <a:lnTo>
                    <a:pt x="2829" y="875"/>
                  </a:lnTo>
                  <a:lnTo>
                    <a:pt x="2829" y="875"/>
                  </a:lnTo>
                  <a:cubicBezTo>
                    <a:pt x="2829" y="875"/>
                    <a:pt x="2799" y="875"/>
                    <a:pt x="2771" y="845"/>
                  </a:cubicBezTo>
                  <a:cubicBezTo>
                    <a:pt x="2713" y="845"/>
                    <a:pt x="2625" y="845"/>
                    <a:pt x="2654" y="758"/>
                  </a:cubicBezTo>
                  <a:lnTo>
                    <a:pt x="2654" y="758"/>
                  </a:lnTo>
                  <a:cubicBezTo>
                    <a:pt x="2654" y="728"/>
                    <a:pt x="2654" y="728"/>
                    <a:pt x="2654" y="728"/>
                  </a:cubicBezTo>
                  <a:cubicBezTo>
                    <a:pt x="2683" y="728"/>
                    <a:pt x="2713" y="728"/>
                    <a:pt x="2742" y="728"/>
                  </a:cubicBezTo>
                  <a:cubicBezTo>
                    <a:pt x="2742" y="728"/>
                    <a:pt x="2742" y="728"/>
                    <a:pt x="2771" y="728"/>
                  </a:cubicBezTo>
                  <a:cubicBezTo>
                    <a:pt x="2742" y="699"/>
                    <a:pt x="2742" y="699"/>
                    <a:pt x="2742" y="699"/>
                  </a:cubicBezTo>
                  <a:cubicBezTo>
                    <a:pt x="2771" y="699"/>
                    <a:pt x="2771" y="699"/>
                    <a:pt x="2771" y="699"/>
                  </a:cubicBezTo>
                  <a:cubicBezTo>
                    <a:pt x="2771" y="699"/>
                    <a:pt x="2771" y="699"/>
                    <a:pt x="2799" y="699"/>
                  </a:cubicBezTo>
                  <a:cubicBezTo>
                    <a:pt x="2799" y="671"/>
                    <a:pt x="2799" y="612"/>
                    <a:pt x="2771" y="612"/>
                  </a:cubicBezTo>
                  <a:cubicBezTo>
                    <a:pt x="2771" y="583"/>
                    <a:pt x="2742" y="554"/>
                    <a:pt x="2683" y="554"/>
                  </a:cubicBezTo>
                  <a:cubicBezTo>
                    <a:pt x="2654" y="554"/>
                    <a:pt x="2625" y="554"/>
                    <a:pt x="2596" y="525"/>
                  </a:cubicBezTo>
                  <a:cubicBezTo>
                    <a:pt x="2566" y="525"/>
                    <a:pt x="2566" y="525"/>
                    <a:pt x="2537" y="495"/>
                  </a:cubicBezTo>
                  <a:lnTo>
                    <a:pt x="2508" y="495"/>
                  </a:lnTo>
                  <a:cubicBezTo>
                    <a:pt x="2479" y="466"/>
                    <a:pt x="2479" y="495"/>
                    <a:pt x="2450" y="495"/>
                  </a:cubicBezTo>
                  <a:lnTo>
                    <a:pt x="2421" y="495"/>
                  </a:lnTo>
                  <a:cubicBezTo>
                    <a:pt x="2363" y="466"/>
                    <a:pt x="2333" y="408"/>
                    <a:pt x="2363" y="349"/>
                  </a:cubicBezTo>
                  <a:cubicBezTo>
                    <a:pt x="2363" y="321"/>
                    <a:pt x="2363" y="292"/>
                    <a:pt x="2392" y="292"/>
                  </a:cubicBezTo>
                  <a:cubicBezTo>
                    <a:pt x="2392" y="262"/>
                    <a:pt x="2392" y="262"/>
                    <a:pt x="2392" y="262"/>
                  </a:cubicBezTo>
                  <a:cubicBezTo>
                    <a:pt x="2392" y="204"/>
                    <a:pt x="2363" y="175"/>
                    <a:pt x="2304" y="175"/>
                  </a:cubicBezTo>
                  <a:cubicBezTo>
                    <a:pt x="2275" y="145"/>
                    <a:pt x="2246" y="145"/>
                    <a:pt x="2246" y="145"/>
                  </a:cubicBezTo>
                  <a:cubicBezTo>
                    <a:pt x="2187" y="116"/>
                    <a:pt x="2187" y="87"/>
                    <a:pt x="2158" y="58"/>
                  </a:cubicBezTo>
                  <a:lnTo>
                    <a:pt x="2158" y="28"/>
                  </a:lnTo>
                  <a:cubicBezTo>
                    <a:pt x="2100" y="0"/>
                    <a:pt x="2071" y="28"/>
                    <a:pt x="2042" y="87"/>
                  </a:cubicBezTo>
                  <a:cubicBezTo>
                    <a:pt x="2042" y="116"/>
                    <a:pt x="2013" y="145"/>
                    <a:pt x="1954" y="175"/>
                  </a:cubicBezTo>
                  <a:lnTo>
                    <a:pt x="1925" y="175"/>
                  </a:lnTo>
                  <a:cubicBezTo>
                    <a:pt x="1896" y="175"/>
                    <a:pt x="1896" y="175"/>
                    <a:pt x="1866" y="175"/>
                  </a:cubicBezTo>
                  <a:cubicBezTo>
                    <a:pt x="1866" y="204"/>
                    <a:pt x="1866" y="233"/>
                    <a:pt x="1866" y="233"/>
                  </a:cubicBezTo>
                  <a:cubicBezTo>
                    <a:pt x="1866" y="262"/>
                    <a:pt x="1837" y="292"/>
                    <a:pt x="1808" y="321"/>
                  </a:cubicBezTo>
                  <a:cubicBezTo>
                    <a:pt x="1808" y="349"/>
                    <a:pt x="1779" y="349"/>
                    <a:pt x="1779" y="378"/>
                  </a:cubicBezTo>
                  <a:cubicBezTo>
                    <a:pt x="1750" y="378"/>
                    <a:pt x="1750" y="378"/>
                    <a:pt x="1721" y="378"/>
                  </a:cubicBezTo>
                  <a:cubicBezTo>
                    <a:pt x="1721" y="408"/>
                    <a:pt x="1721" y="437"/>
                    <a:pt x="1692" y="466"/>
                  </a:cubicBezTo>
                  <a:cubicBezTo>
                    <a:pt x="1692" y="495"/>
                    <a:pt x="1692" y="525"/>
                    <a:pt x="1663" y="554"/>
                  </a:cubicBezTo>
                  <a:cubicBezTo>
                    <a:pt x="1633" y="554"/>
                    <a:pt x="1604" y="583"/>
                    <a:pt x="1575" y="583"/>
                  </a:cubicBezTo>
                  <a:lnTo>
                    <a:pt x="1575" y="583"/>
                  </a:lnTo>
                  <a:cubicBezTo>
                    <a:pt x="1546" y="583"/>
                    <a:pt x="1546" y="554"/>
                    <a:pt x="1516" y="554"/>
                  </a:cubicBezTo>
                  <a:cubicBezTo>
                    <a:pt x="1487" y="554"/>
                    <a:pt x="1487" y="554"/>
                    <a:pt x="1458" y="554"/>
                  </a:cubicBezTo>
                  <a:lnTo>
                    <a:pt x="1458" y="554"/>
                  </a:lnTo>
                  <a:cubicBezTo>
                    <a:pt x="1458" y="583"/>
                    <a:pt x="1458" y="612"/>
                    <a:pt x="1458" y="642"/>
                  </a:cubicBezTo>
                  <a:cubicBezTo>
                    <a:pt x="1458" y="699"/>
                    <a:pt x="1400" y="728"/>
                    <a:pt x="1342" y="728"/>
                  </a:cubicBezTo>
                  <a:cubicBezTo>
                    <a:pt x="1313" y="728"/>
                    <a:pt x="1283" y="758"/>
                    <a:pt x="1254" y="758"/>
                  </a:cubicBezTo>
                  <a:cubicBezTo>
                    <a:pt x="1225" y="787"/>
                    <a:pt x="1225" y="816"/>
                    <a:pt x="1225" y="875"/>
                  </a:cubicBezTo>
                  <a:cubicBezTo>
                    <a:pt x="1196" y="875"/>
                    <a:pt x="1196" y="904"/>
                    <a:pt x="1196" y="904"/>
                  </a:cubicBezTo>
                  <a:cubicBezTo>
                    <a:pt x="1196" y="933"/>
                    <a:pt x="1196" y="962"/>
                    <a:pt x="1196" y="992"/>
                  </a:cubicBezTo>
                  <a:cubicBezTo>
                    <a:pt x="1166" y="1021"/>
                    <a:pt x="1108" y="1049"/>
                    <a:pt x="1050" y="1049"/>
                  </a:cubicBezTo>
                  <a:lnTo>
                    <a:pt x="1021" y="1049"/>
                  </a:lnTo>
                  <a:cubicBezTo>
                    <a:pt x="992" y="1049"/>
                    <a:pt x="963" y="1078"/>
                    <a:pt x="963" y="1108"/>
                  </a:cubicBezTo>
                  <a:lnTo>
                    <a:pt x="963" y="1108"/>
                  </a:lnTo>
                  <a:cubicBezTo>
                    <a:pt x="933" y="1108"/>
                    <a:pt x="933" y="1108"/>
                    <a:pt x="933" y="1108"/>
                  </a:cubicBezTo>
                  <a:cubicBezTo>
                    <a:pt x="875" y="1108"/>
                    <a:pt x="846" y="1078"/>
                    <a:pt x="816" y="1078"/>
                  </a:cubicBezTo>
                  <a:cubicBezTo>
                    <a:pt x="787" y="1108"/>
                    <a:pt x="787" y="1137"/>
                    <a:pt x="758" y="1166"/>
                  </a:cubicBezTo>
                  <a:lnTo>
                    <a:pt x="758" y="1166"/>
                  </a:lnTo>
                  <a:cubicBezTo>
                    <a:pt x="758" y="1195"/>
                    <a:pt x="758" y="1224"/>
                    <a:pt x="729" y="1224"/>
                  </a:cubicBezTo>
                  <a:cubicBezTo>
                    <a:pt x="671" y="1224"/>
                    <a:pt x="613" y="1195"/>
                    <a:pt x="613" y="1195"/>
                  </a:cubicBezTo>
                  <a:cubicBezTo>
                    <a:pt x="583" y="1166"/>
                    <a:pt x="583" y="1137"/>
                    <a:pt x="554" y="1108"/>
                  </a:cubicBezTo>
                  <a:lnTo>
                    <a:pt x="525" y="1078"/>
                  </a:lnTo>
                  <a:cubicBezTo>
                    <a:pt x="496" y="1078"/>
                    <a:pt x="496" y="1108"/>
                    <a:pt x="496" y="1108"/>
                  </a:cubicBezTo>
                  <a:cubicBezTo>
                    <a:pt x="496" y="1137"/>
                    <a:pt x="496" y="1166"/>
                    <a:pt x="496" y="1166"/>
                  </a:cubicBezTo>
                  <a:cubicBezTo>
                    <a:pt x="466" y="1224"/>
                    <a:pt x="437" y="1224"/>
                    <a:pt x="408" y="1254"/>
                  </a:cubicBezTo>
                  <a:cubicBezTo>
                    <a:pt x="380" y="1254"/>
                    <a:pt x="380" y="1283"/>
                    <a:pt x="350" y="1283"/>
                  </a:cubicBezTo>
                  <a:cubicBezTo>
                    <a:pt x="321" y="1312"/>
                    <a:pt x="292" y="1342"/>
                    <a:pt x="263" y="1399"/>
                  </a:cubicBezTo>
                  <a:cubicBezTo>
                    <a:pt x="263" y="1399"/>
                    <a:pt x="263" y="1399"/>
                    <a:pt x="263" y="1428"/>
                  </a:cubicBezTo>
                  <a:lnTo>
                    <a:pt x="263" y="1428"/>
                  </a:lnTo>
                  <a:cubicBezTo>
                    <a:pt x="233" y="1428"/>
                    <a:pt x="233" y="1428"/>
                    <a:pt x="233" y="1428"/>
                  </a:cubicBezTo>
                  <a:cubicBezTo>
                    <a:pt x="233" y="1428"/>
                    <a:pt x="233" y="1428"/>
                    <a:pt x="204" y="1458"/>
                  </a:cubicBezTo>
                  <a:lnTo>
                    <a:pt x="204" y="1458"/>
                  </a:lnTo>
                  <a:cubicBezTo>
                    <a:pt x="175" y="1516"/>
                    <a:pt x="146" y="1545"/>
                    <a:pt x="87" y="1575"/>
                  </a:cubicBezTo>
                  <a:cubicBezTo>
                    <a:pt x="58" y="1604"/>
                    <a:pt x="30" y="1633"/>
                    <a:pt x="0" y="1662"/>
                  </a:cubicBezTo>
                  <a:cubicBezTo>
                    <a:pt x="992" y="1575"/>
                    <a:pt x="1925" y="1399"/>
                    <a:pt x="2829" y="1254"/>
                  </a:cubicBezTo>
                  <a:lnTo>
                    <a:pt x="3121" y="119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2" name="Freeform 173"/>
            <p:cNvSpPr>
              <a:spLocks noChangeArrowheads="1"/>
            </p:cNvSpPr>
            <p:nvPr/>
          </p:nvSpPr>
          <p:spPr bwMode="auto">
            <a:xfrm>
              <a:off x="2878138" y="4283075"/>
              <a:ext cx="1039812" cy="819150"/>
            </a:xfrm>
            <a:custGeom>
              <a:avLst/>
              <a:gdLst>
                <a:gd name="T0" fmla="*/ 2770 w 2887"/>
                <a:gd name="T1" fmla="*/ 1487 h 2276"/>
                <a:gd name="T2" fmla="*/ 2770 w 2887"/>
                <a:gd name="T3" fmla="*/ 1487 h 2276"/>
                <a:gd name="T4" fmla="*/ 2886 w 2887"/>
                <a:gd name="T5" fmla="*/ 350 h 2276"/>
                <a:gd name="T6" fmla="*/ 2507 w 2887"/>
                <a:gd name="T7" fmla="*/ 292 h 2276"/>
                <a:gd name="T8" fmla="*/ 291 w 2887"/>
                <a:gd name="T9" fmla="*/ 0 h 2276"/>
                <a:gd name="T10" fmla="*/ 0 w 2887"/>
                <a:gd name="T11" fmla="*/ 1924 h 2276"/>
                <a:gd name="T12" fmla="*/ 2712 w 2887"/>
                <a:gd name="T13" fmla="*/ 2275 h 2276"/>
                <a:gd name="T14" fmla="*/ 2770 w 2887"/>
                <a:gd name="T15" fmla="*/ 1487 h 2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7" h="2276">
                  <a:moveTo>
                    <a:pt x="2770" y="1487"/>
                  </a:moveTo>
                  <a:lnTo>
                    <a:pt x="2770" y="1487"/>
                  </a:lnTo>
                  <a:cubicBezTo>
                    <a:pt x="2799" y="1108"/>
                    <a:pt x="2828" y="728"/>
                    <a:pt x="2886" y="350"/>
                  </a:cubicBezTo>
                  <a:cubicBezTo>
                    <a:pt x="2741" y="321"/>
                    <a:pt x="2624" y="321"/>
                    <a:pt x="2507" y="292"/>
                  </a:cubicBezTo>
                  <a:cubicBezTo>
                    <a:pt x="1778" y="204"/>
                    <a:pt x="1020" y="116"/>
                    <a:pt x="291" y="0"/>
                  </a:cubicBezTo>
                  <a:cubicBezTo>
                    <a:pt x="203" y="583"/>
                    <a:pt x="86" y="1195"/>
                    <a:pt x="0" y="1924"/>
                  </a:cubicBezTo>
                  <a:cubicBezTo>
                    <a:pt x="903" y="2071"/>
                    <a:pt x="1924" y="2187"/>
                    <a:pt x="2712" y="2275"/>
                  </a:cubicBezTo>
                  <a:cubicBezTo>
                    <a:pt x="2712" y="2012"/>
                    <a:pt x="2741" y="1749"/>
                    <a:pt x="2770" y="14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3" name="Freeform 174"/>
            <p:cNvSpPr>
              <a:spLocks noChangeArrowheads="1"/>
            </p:cNvSpPr>
            <p:nvPr/>
          </p:nvSpPr>
          <p:spPr bwMode="auto">
            <a:xfrm>
              <a:off x="7548563" y="45148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4" name="Freeform 175"/>
            <p:cNvSpPr>
              <a:spLocks noChangeArrowheads="1"/>
            </p:cNvSpPr>
            <p:nvPr/>
          </p:nvSpPr>
          <p:spPr bwMode="auto">
            <a:xfrm>
              <a:off x="7559675" y="45037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5" name="Freeform 176"/>
            <p:cNvSpPr>
              <a:spLocks noChangeArrowheads="1"/>
            </p:cNvSpPr>
            <p:nvPr/>
          </p:nvSpPr>
          <p:spPr bwMode="auto">
            <a:xfrm>
              <a:off x="7527925" y="4525963"/>
              <a:ext cx="11113" cy="1587"/>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lnTo>
                    <a:pt x="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6" name="Freeform 177"/>
            <p:cNvSpPr>
              <a:spLocks noChangeArrowheads="1"/>
            </p:cNvSpPr>
            <p:nvPr/>
          </p:nvSpPr>
          <p:spPr bwMode="auto">
            <a:xfrm>
              <a:off x="4830763" y="4514850"/>
              <a:ext cx="912812" cy="766763"/>
            </a:xfrm>
            <a:custGeom>
              <a:avLst/>
              <a:gdLst>
                <a:gd name="T0" fmla="*/ 2361 w 2537"/>
                <a:gd name="T1" fmla="*/ 2013 h 2130"/>
                <a:gd name="T2" fmla="*/ 2391 w 2537"/>
                <a:gd name="T3" fmla="*/ 1896 h 2130"/>
                <a:gd name="T4" fmla="*/ 2420 w 2537"/>
                <a:gd name="T5" fmla="*/ 1896 h 2130"/>
                <a:gd name="T6" fmla="*/ 2536 w 2537"/>
                <a:gd name="T7" fmla="*/ 1808 h 2130"/>
                <a:gd name="T8" fmla="*/ 2332 w 2537"/>
                <a:gd name="T9" fmla="*/ 1546 h 2130"/>
                <a:gd name="T10" fmla="*/ 2361 w 2537"/>
                <a:gd name="T11" fmla="*/ 1487 h 2130"/>
                <a:gd name="T12" fmla="*/ 2215 w 2537"/>
                <a:gd name="T13" fmla="*/ 1313 h 2130"/>
                <a:gd name="T14" fmla="*/ 2157 w 2537"/>
                <a:gd name="T15" fmla="*/ 1254 h 2130"/>
                <a:gd name="T16" fmla="*/ 2099 w 2537"/>
                <a:gd name="T17" fmla="*/ 1196 h 2130"/>
                <a:gd name="T18" fmla="*/ 2041 w 2537"/>
                <a:gd name="T19" fmla="*/ 1021 h 2130"/>
                <a:gd name="T20" fmla="*/ 2070 w 2537"/>
                <a:gd name="T21" fmla="*/ 904 h 2130"/>
                <a:gd name="T22" fmla="*/ 1865 w 2537"/>
                <a:gd name="T23" fmla="*/ 787 h 2130"/>
                <a:gd name="T24" fmla="*/ 1836 w 2537"/>
                <a:gd name="T25" fmla="*/ 671 h 2130"/>
                <a:gd name="T26" fmla="*/ 1632 w 2537"/>
                <a:gd name="T27" fmla="*/ 496 h 2130"/>
                <a:gd name="T28" fmla="*/ 1574 w 2537"/>
                <a:gd name="T29" fmla="*/ 467 h 2130"/>
                <a:gd name="T30" fmla="*/ 1544 w 2537"/>
                <a:gd name="T31" fmla="*/ 351 h 2130"/>
                <a:gd name="T32" fmla="*/ 1544 w 2537"/>
                <a:gd name="T33" fmla="*/ 175 h 2130"/>
                <a:gd name="T34" fmla="*/ 1486 w 2537"/>
                <a:gd name="T35" fmla="*/ 87 h 2130"/>
                <a:gd name="T36" fmla="*/ 1370 w 2537"/>
                <a:gd name="T37" fmla="*/ 0 h 2130"/>
                <a:gd name="T38" fmla="*/ 1224 w 2537"/>
                <a:gd name="T39" fmla="*/ 0 h 2130"/>
                <a:gd name="T40" fmla="*/ 0 w 2537"/>
                <a:gd name="T41" fmla="*/ 30 h 2130"/>
                <a:gd name="T42" fmla="*/ 0 w 2537"/>
                <a:gd name="T43" fmla="*/ 87 h 2130"/>
                <a:gd name="T44" fmla="*/ 59 w 2537"/>
                <a:gd name="T45" fmla="*/ 204 h 2130"/>
                <a:gd name="T46" fmla="*/ 262 w 2537"/>
                <a:gd name="T47" fmla="*/ 408 h 2130"/>
                <a:gd name="T48" fmla="*/ 204 w 2537"/>
                <a:gd name="T49" fmla="*/ 496 h 2130"/>
                <a:gd name="T50" fmla="*/ 262 w 2537"/>
                <a:gd name="T51" fmla="*/ 671 h 2130"/>
                <a:gd name="T52" fmla="*/ 321 w 2537"/>
                <a:gd name="T53" fmla="*/ 817 h 2130"/>
                <a:gd name="T54" fmla="*/ 321 w 2537"/>
                <a:gd name="T55" fmla="*/ 1517 h 2130"/>
                <a:gd name="T56" fmla="*/ 1661 w 2537"/>
                <a:gd name="T57" fmla="*/ 1983 h 2130"/>
                <a:gd name="T58" fmla="*/ 2157 w 2537"/>
                <a:gd name="T59" fmla="*/ 1954 h 2130"/>
                <a:gd name="T60" fmla="*/ 2186 w 2537"/>
                <a:gd name="T61" fmla="*/ 2013 h 2130"/>
                <a:gd name="T62" fmla="*/ 2186 w 2537"/>
                <a:gd name="T63" fmla="*/ 2042 h 2130"/>
                <a:gd name="T64" fmla="*/ 2186 w 2537"/>
                <a:gd name="T65" fmla="*/ 2129 h 2130"/>
                <a:gd name="T66" fmla="*/ 2303 w 2537"/>
                <a:gd name="T67" fmla="*/ 2129 h 2130"/>
                <a:gd name="T68" fmla="*/ 2361 w 2537"/>
                <a:gd name="T69" fmla="*/ 2013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7" h="2130">
                  <a:moveTo>
                    <a:pt x="2361" y="2013"/>
                  </a:moveTo>
                  <a:lnTo>
                    <a:pt x="2361" y="2013"/>
                  </a:lnTo>
                  <a:cubicBezTo>
                    <a:pt x="2361" y="1983"/>
                    <a:pt x="2361" y="1925"/>
                    <a:pt x="2391" y="1896"/>
                  </a:cubicBezTo>
                  <a:lnTo>
                    <a:pt x="2391" y="1896"/>
                  </a:lnTo>
                  <a:cubicBezTo>
                    <a:pt x="2420" y="1896"/>
                    <a:pt x="2420" y="1896"/>
                    <a:pt x="2420" y="1896"/>
                  </a:cubicBezTo>
                  <a:lnTo>
                    <a:pt x="2420" y="1896"/>
                  </a:lnTo>
                  <a:cubicBezTo>
                    <a:pt x="2478" y="1896"/>
                    <a:pt x="2507" y="1867"/>
                    <a:pt x="2536" y="1867"/>
                  </a:cubicBezTo>
                  <a:cubicBezTo>
                    <a:pt x="2536" y="1837"/>
                    <a:pt x="2536" y="1837"/>
                    <a:pt x="2536" y="1808"/>
                  </a:cubicBezTo>
                  <a:cubicBezTo>
                    <a:pt x="2536" y="1779"/>
                    <a:pt x="2507" y="1751"/>
                    <a:pt x="2478" y="1721"/>
                  </a:cubicBezTo>
                  <a:cubicBezTo>
                    <a:pt x="2420" y="1692"/>
                    <a:pt x="2361" y="1634"/>
                    <a:pt x="2332" y="1546"/>
                  </a:cubicBezTo>
                  <a:lnTo>
                    <a:pt x="2332" y="1517"/>
                  </a:lnTo>
                  <a:cubicBezTo>
                    <a:pt x="2361" y="1487"/>
                    <a:pt x="2361" y="1487"/>
                    <a:pt x="2361" y="1487"/>
                  </a:cubicBezTo>
                  <a:cubicBezTo>
                    <a:pt x="2332" y="1401"/>
                    <a:pt x="2274" y="1342"/>
                    <a:pt x="2215" y="1313"/>
                  </a:cubicBezTo>
                  <a:lnTo>
                    <a:pt x="2215" y="1313"/>
                  </a:lnTo>
                  <a:lnTo>
                    <a:pt x="2215" y="1313"/>
                  </a:lnTo>
                  <a:cubicBezTo>
                    <a:pt x="2186" y="1283"/>
                    <a:pt x="2157" y="1254"/>
                    <a:pt x="2157" y="1254"/>
                  </a:cubicBezTo>
                  <a:cubicBezTo>
                    <a:pt x="2128" y="1225"/>
                    <a:pt x="2128" y="1225"/>
                    <a:pt x="2099" y="1196"/>
                  </a:cubicBezTo>
                  <a:lnTo>
                    <a:pt x="2099" y="1196"/>
                  </a:lnTo>
                  <a:cubicBezTo>
                    <a:pt x="2070" y="1167"/>
                    <a:pt x="2011" y="1108"/>
                    <a:pt x="2011" y="1080"/>
                  </a:cubicBezTo>
                  <a:cubicBezTo>
                    <a:pt x="2011" y="1051"/>
                    <a:pt x="2041" y="1021"/>
                    <a:pt x="2041" y="1021"/>
                  </a:cubicBezTo>
                  <a:cubicBezTo>
                    <a:pt x="2041" y="992"/>
                    <a:pt x="2041" y="992"/>
                    <a:pt x="2070" y="992"/>
                  </a:cubicBezTo>
                  <a:cubicBezTo>
                    <a:pt x="2070" y="963"/>
                    <a:pt x="2070" y="934"/>
                    <a:pt x="2070" y="904"/>
                  </a:cubicBezTo>
                  <a:cubicBezTo>
                    <a:pt x="2070" y="817"/>
                    <a:pt x="2011" y="787"/>
                    <a:pt x="1894" y="787"/>
                  </a:cubicBezTo>
                  <a:cubicBezTo>
                    <a:pt x="1865" y="787"/>
                    <a:pt x="1865" y="787"/>
                    <a:pt x="1865" y="787"/>
                  </a:cubicBezTo>
                  <a:lnTo>
                    <a:pt x="1865" y="787"/>
                  </a:lnTo>
                  <a:cubicBezTo>
                    <a:pt x="1865" y="758"/>
                    <a:pt x="1836" y="701"/>
                    <a:pt x="1836" y="671"/>
                  </a:cubicBezTo>
                  <a:cubicBezTo>
                    <a:pt x="1807" y="642"/>
                    <a:pt x="1778" y="613"/>
                    <a:pt x="1749" y="554"/>
                  </a:cubicBezTo>
                  <a:cubicBezTo>
                    <a:pt x="1691" y="554"/>
                    <a:pt x="1661" y="525"/>
                    <a:pt x="1632" y="496"/>
                  </a:cubicBezTo>
                  <a:lnTo>
                    <a:pt x="1603" y="467"/>
                  </a:lnTo>
                  <a:lnTo>
                    <a:pt x="1574" y="467"/>
                  </a:lnTo>
                  <a:cubicBezTo>
                    <a:pt x="1574" y="437"/>
                    <a:pt x="1544" y="437"/>
                    <a:pt x="1544" y="408"/>
                  </a:cubicBezTo>
                  <a:cubicBezTo>
                    <a:pt x="1544" y="380"/>
                    <a:pt x="1544" y="351"/>
                    <a:pt x="1544" y="351"/>
                  </a:cubicBezTo>
                  <a:cubicBezTo>
                    <a:pt x="1544" y="321"/>
                    <a:pt x="1544" y="321"/>
                    <a:pt x="1544" y="292"/>
                  </a:cubicBezTo>
                  <a:cubicBezTo>
                    <a:pt x="1544" y="263"/>
                    <a:pt x="1544" y="175"/>
                    <a:pt x="1544" y="175"/>
                  </a:cubicBezTo>
                  <a:cubicBezTo>
                    <a:pt x="1544" y="146"/>
                    <a:pt x="1515" y="146"/>
                    <a:pt x="1515" y="146"/>
                  </a:cubicBezTo>
                  <a:cubicBezTo>
                    <a:pt x="1515" y="117"/>
                    <a:pt x="1486" y="117"/>
                    <a:pt x="1486" y="87"/>
                  </a:cubicBezTo>
                  <a:cubicBezTo>
                    <a:pt x="1457" y="87"/>
                    <a:pt x="1428" y="59"/>
                    <a:pt x="1428" y="30"/>
                  </a:cubicBezTo>
                  <a:cubicBezTo>
                    <a:pt x="1399" y="30"/>
                    <a:pt x="1399" y="0"/>
                    <a:pt x="1370" y="0"/>
                  </a:cubicBezTo>
                  <a:cubicBezTo>
                    <a:pt x="1370" y="0"/>
                    <a:pt x="1311" y="0"/>
                    <a:pt x="1282" y="0"/>
                  </a:cubicBezTo>
                  <a:cubicBezTo>
                    <a:pt x="1253" y="0"/>
                    <a:pt x="1253" y="0"/>
                    <a:pt x="1224" y="0"/>
                  </a:cubicBezTo>
                  <a:cubicBezTo>
                    <a:pt x="903" y="0"/>
                    <a:pt x="437" y="30"/>
                    <a:pt x="87" y="30"/>
                  </a:cubicBezTo>
                  <a:cubicBezTo>
                    <a:pt x="0" y="30"/>
                    <a:pt x="0" y="30"/>
                    <a:pt x="0" y="30"/>
                  </a:cubicBezTo>
                  <a:lnTo>
                    <a:pt x="0" y="59"/>
                  </a:lnTo>
                  <a:lnTo>
                    <a:pt x="0" y="87"/>
                  </a:lnTo>
                  <a:cubicBezTo>
                    <a:pt x="29" y="117"/>
                    <a:pt x="29" y="146"/>
                    <a:pt x="29" y="146"/>
                  </a:cubicBezTo>
                  <a:cubicBezTo>
                    <a:pt x="29" y="175"/>
                    <a:pt x="29" y="204"/>
                    <a:pt x="59" y="204"/>
                  </a:cubicBezTo>
                  <a:cubicBezTo>
                    <a:pt x="59" y="234"/>
                    <a:pt x="116" y="263"/>
                    <a:pt x="145" y="292"/>
                  </a:cubicBezTo>
                  <a:cubicBezTo>
                    <a:pt x="204" y="292"/>
                    <a:pt x="262" y="321"/>
                    <a:pt x="262" y="408"/>
                  </a:cubicBezTo>
                  <a:cubicBezTo>
                    <a:pt x="262" y="437"/>
                    <a:pt x="233" y="437"/>
                    <a:pt x="233" y="467"/>
                  </a:cubicBezTo>
                  <a:lnTo>
                    <a:pt x="204" y="496"/>
                  </a:lnTo>
                  <a:cubicBezTo>
                    <a:pt x="204" y="554"/>
                    <a:pt x="204" y="613"/>
                    <a:pt x="233" y="642"/>
                  </a:cubicBezTo>
                  <a:cubicBezTo>
                    <a:pt x="233" y="642"/>
                    <a:pt x="262" y="642"/>
                    <a:pt x="262" y="671"/>
                  </a:cubicBezTo>
                  <a:cubicBezTo>
                    <a:pt x="292" y="671"/>
                    <a:pt x="292" y="701"/>
                    <a:pt x="321" y="701"/>
                  </a:cubicBezTo>
                  <a:cubicBezTo>
                    <a:pt x="321" y="730"/>
                    <a:pt x="321" y="758"/>
                    <a:pt x="321" y="817"/>
                  </a:cubicBezTo>
                  <a:lnTo>
                    <a:pt x="321" y="846"/>
                  </a:lnTo>
                  <a:cubicBezTo>
                    <a:pt x="321" y="1080"/>
                    <a:pt x="321" y="1313"/>
                    <a:pt x="321" y="1517"/>
                  </a:cubicBezTo>
                  <a:cubicBezTo>
                    <a:pt x="321" y="1692"/>
                    <a:pt x="321" y="1837"/>
                    <a:pt x="350" y="2013"/>
                  </a:cubicBezTo>
                  <a:cubicBezTo>
                    <a:pt x="757" y="2013"/>
                    <a:pt x="1224" y="1983"/>
                    <a:pt x="1661" y="1983"/>
                  </a:cubicBezTo>
                  <a:cubicBezTo>
                    <a:pt x="1807" y="1954"/>
                    <a:pt x="1982" y="1954"/>
                    <a:pt x="2128" y="1954"/>
                  </a:cubicBezTo>
                  <a:cubicBezTo>
                    <a:pt x="2157" y="1954"/>
                    <a:pt x="2157" y="1954"/>
                    <a:pt x="2157" y="1954"/>
                  </a:cubicBezTo>
                  <a:cubicBezTo>
                    <a:pt x="2157" y="1983"/>
                    <a:pt x="2157" y="1983"/>
                    <a:pt x="2157" y="1983"/>
                  </a:cubicBezTo>
                  <a:cubicBezTo>
                    <a:pt x="2157" y="1983"/>
                    <a:pt x="2157" y="2013"/>
                    <a:pt x="2186" y="2013"/>
                  </a:cubicBezTo>
                  <a:lnTo>
                    <a:pt x="2186" y="2042"/>
                  </a:lnTo>
                  <a:lnTo>
                    <a:pt x="2186" y="2042"/>
                  </a:lnTo>
                  <a:lnTo>
                    <a:pt x="2186" y="2042"/>
                  </a:lnTo>
                  <a:cubicBezTo>
                    <a:pt x="2186" y="2071"/>
                    <a:pt x="2186" y="2101"/>
                    <a:pt x="2186" y="2129"/>
                  </a:cubicBezTo>
                  <a:cubicBezTo>
                    <a:pt x="2186" y="2129"/>
                    <a:pt x="2186" y="2129"/>
                    <a:pt x="2215" y="2129"/>
                  </a:cubicBezTo>
                  <a:cubicBezTo>
                    <a:pt x="2244" y="2129"/>
                    <a:pt x="2274" y="2129"/>
                    <a:pt x="2303" y="2129"/>
                  </a:cubicBezTo>
                  <a:cubicBezTo>
                    <a:pt x="2332" y="2129"/>
                    <a:pt x="2332" y="2129"/>
                    <a:pt x="2332" y="2129"/>
                  </a:cubicBezTo>
                  <a:cubicBezTo>
                    <a:pt x="2361" y="2101"/>
                    <a:pt x="2361" y="2042"/>
                    <a:pt x="2361" y="20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7" name="Freeform 178"/>
            <p:cNvSpPr>
              <a:spLocks noChangeArrowheads="1"/>
            </p:cNvSpPr>
            <p:nvPr/>
          </p:nvSpPr>
          <p:spPr bwMode="auto">
            <a:xfrm>
              <a:off x="5848350" y="3611563"/>
              <a:ext cx="11113" cy="42862"/>
            </a:xfrm>
            <a:custGeom>
              <a:avLst/>
              <a:gdLst>
                <a:gd name="T0" fmla="*/ 0 w 31"/>
                <a:gd name="T1" fmla="*/ 117 h 118"/>
                <a:gd name="T2" fmla="*/ 0 w 31"/>
                <a:gd name="T3" fmla="*/ 117 h 118"/>
                <a:gd name="T4" fmla="*/ 0 w 31"/>
                <a:gd name="T5" fmla="*/ 59 h 118"/>
                <a:gd name="T6" fmla="*/ 30 w 31"/>
                <a:gd name="T7" fmla="*/ 0 h 118"/>
                <a:gd name="T8" fmla="*/ 0 w 31"/>
                <a:gd name="T9" fmla="*/ 59 h 118"/>
                <a:gd name="T10" fmla="*/ 0 w 31"/>
                <a:gd name="T11" fmla="*/ 117 h 118"/>
              </a:gdLst>
              <a:ahLst/>
              <a:cxnLst>
                <a:cxn ang="0">
                  <a:pos x="T0" y="T1"/>
                </a:cxn>
                <a:cxn ang="0">
                  <a:pos x="T2" y="T3"/>
                </a:cxn>
                <a:cxn ang="0">
                  <a:pos x="T4" y="T5"/>
                </a:cxn>
                <a:cxn ang="0">
                  <a:pos x="T6" y="T7"/>
                </a:cxn>
                <a:cxn ang="0">
                  <a:pos x="T8" y="T9"/>
                </a:cxn>
                <a:cxn ang="0">
                  <a:pos x="T10" y="T11"/>
                </a:cxn>
              </a:cxnLst>
              <a:rect l="0" t="0" r="r" b="b"/>
              <a:pathLst>
                <a:path w="31" h="118">
                  <a:moveTo>
                    <a:pt x="0" y="117"/>
                  </a:moveTo>
                  <a:lnTo>
                    <a:pt x="0" y="117"/>
                  </a:lnTo>
                  <a:cubicBezTo>
                    <a:pt x="0" y="88"/>
                    <a:pt x="0" y="88"/>
                    <a:pt x="0" y="59"/>
                  </a:cubicBezTo>
                  <a:cubicBezTo>
                    <a:pt x="0" y="29"/>
                    <a:pt x="0" y="0"/>
                    <a:pt x="30" y="0"/>
                  </a:cubicBezTo>
                  <a:cubicBezTo>
                    <a:pt x="0" y="0"/>
                    <a:pt x="0" y="29"/>
                    <a:pt x="0" y="59"/>
                  </a:cubicBezTo>
                  <a:cubicBezTo>
                    <a:pt x="0"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8" name="Freeform 179"/>
            <p:cNvSpPr>
              <a:spLocks noChangeArrowheads="1"/>
            </p:cNvSpPr>
            <p:nvPr/>
          </p:nvSpPr>
          <p:spPr bwMode="auto">
            <a:xfrm>
              <a:off x="2143125" y="3979863"/>
              <a:ext cx="819150" cy="996950"/>
            </a:xfrm>
            <a:custGeom>
              <a:avLst/>
              <a:gdLst>
                <a:gd name="T0" fmla="*/ 1983 w 2276"/>
                <a:gd name="T1" fmla="*/ 2770 h 2771"/>
                <a:gd name="T2" fmla="*/ 1983 w 2276"/>
                <a:gd name="T3" fmla="*/ 2770 h 2771"/>
                <a:gd name="T4" fmla="*/ 2275 w 2276"/>
                <a:gd name="T5" fmla="*/ 846 h 2771"/>
                <a:gd name="T6" fmla="*/ 1954 w 2276"/>
                <a:gd name="T7" fmla="*/ 788 h 2771"/>
                <a:gd name="T8" fmla="*/ 1516 w 2276"/>
                <a:gd name="T9" fmla="*/ 700 h 2771"/>
                <a:gd name="T10" fmla="*/ 1516 w 2276"/>
                <a:gd name="T11" fmla="*/ 700 h 2771"/>
                <a:gd name="T12" fmla="*/ 1516 w 2276"/>
                <a:gd name="T13" fmla="*/ 700 h 2771"/>
                <a:gd name="T14" fmla="*/ 1545 w 2276"/>
                <a:gd name="T15" fmla="*/ 467 h 2771"/>
                <a:gd name="T16" fmla="*/ 1604 w 2276"/>
                <a:gd name="T17" fmla="*/ 233 h 2771"/>
                <a:gd name="T18" fmla="*/ 1283 w 2276"/>
                <a:gd name="T19" fmla="*/ 175 h 2771"/>
                <a:gd name="T20" fmla="*/ 554 w 2276"/>
                <a:gd name="T21" fmla="*/ 0 h 2771"/>
                <a:gd name="T22" fmla="*/ 0 w 2276"/>
                <a:gd name="T23" fmla="*/ 2421 h 2771"/>
                <a:gd name="T24" fmla="*/ 1778 w 2276"/>
                <a:gd name="T25" fmla="*/ 2741 h 2771"/>
                <a:gd name="T26" fmla="*/ 1983 w 2276"/>
                <a:gd name="T27" fmla="*/ 277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6" h="2771">
                  <a:moveTo>
                    <a:pt x="1983" y="2770"/>
                  </a:moveTo>
                  <a:lnTo>
                    <a:pt x="1983" y="2770"/>
                  </a:lnTo>
                  <a:cubicBezTo>
                    <a:pt x="2071" y="2158"/>
                    <a:pt x="2158" y="1546"/>
                    <a:pt x="2275" y="846"/>
                  </a:cubicBezTo>
                  <a:cubicBezTo>
                    <a:pt x="2158" y="817"/>
                    <a:pt x="2071" y="817"/>
                    <a:pt x="1954" y="788"/>
                  </a:cubicBezTo>
                  <a:cubicBezTo>
                    <a:pt x="1808" y="758"/>
                    <a:pt x="1662" y="758"/>
                    <a:pt x="1516" y="700"/>
                  </a:cubicBezTo>
                  <a:lnTo>
                    <a:pt x="1516" y="700"/>
                  </a:lnTo>
                  <a:lnTo>
                    <a:pt x="1516" y="700"/>
                  </a:lnTo>
                  <a:cubicBezTo>
                    <a:pt x="1545" y="612"/>
                    <a:pt x="1545" y="524"/>
                    <a:pt x="1545" y="467"/>
                  </a:cubicBezTo>
                  <a:cubicBezTo>
                    <a:pt x="1575" y="379"/>
                    <a:pt x="1604" y="291"/>
                    <a:pt x="1604" y="233"/>
                  </a:cubicBezTo>
                  <a:cubicBezTo>
                    <a:pt x="1283" y="175"/>
                    <a:pt x="1283" y="175"/>
                    <a:pt x="1283" y="175"/>
                  </a:cubicBezTo>
                  <a:cubicBezTo>
                    <a:pt x="1021" y="117"/>
                    <a:pt x="787" y="58"/>
                    <a:pt x="554" y="0"/>
                  </a:cubicBezTo>
                  <a:cubicBezTo>
                    <a:pt x="350" y="817"/>
                    <a:pt x="175" y="1633"/>
                    <a:pt x="0" y="2421"/>
                  </a:cubicBezTo>
                  <a:cubicBezTo>
                    <a:pt x="583" y="2538"/>
                    <a:pt x="1195" y="2654"/>
                    <a:pt x="1778" y="2741"/>
                  </a:cubicBezTo>
                  <a:lnTo>
                    <a:pt x="1983" y="27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9" name="Freeform 180"/>
            <p:cNvSpPr>
              <a:spLocks noChangeArrowheads="1"/>
            </p:cNvSpPr>
            <p:nvPr/>
          </p:nvSpPr>
          <p:spPr bwMode="auto">
            <a:xfrm>
              <a:off x="6153150" y="3465513"/>
              <a:ext cx="11113" cy="20637"/>
            </a:xfrm>
            <a:custGeom>
              <a:avLst/>
              <a:gdLst>
                <a:gd name="T0" fmla="*/ 29 w 30"/>
                <a:gd name="T1" fmla="*/ 0 h 59"/>
                <a:gd name="T2" fmla="*/ 29 w 30"/>
                <a:gd name="T3" fmla="*/ 0 h 59"/>
                <a:gd name="T4" fmla="*/ 29 w 30"/>
                <a:gd name="T5" fmla="*/ 29 h 59"/>
                <a:gd name="T6" fmla="*/ 29 w 30"/>
                <a:gd name="T7" fmla="*/ 58 h 59"/>
                <a:gd name="T8" fmla="*/ 29 w 30"/>
                <a:gd name="T9" fmla="*/ 29 h 59"/>
                <a:gd name="T10" fmla="*/ 29 w 30"/>
                <a:gd name="T11" fmla="*/ 0 h 59"/>
                <a:gd name="T12" fmla="*/ 0 w 30"/>
                <a:gd name="T13" fmla="*/ 0 h 59"/>
                <a:gd name="T14" fmla="*/ 29 w 30"/>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9">
                  <a:moveTo>
                    <a:pt x="29" y="0"/>
                  </a:moveTo>
                  <a:lnTo>
                    <a:pt x="29" y="0"/>
                  </a:lnTo>
                  <a:cubicBezTo>
                    <a:pt x="29" y="29"/>
                    <a:pt x="29" y="29"/>
                    <a:pt x="29" y="29"/>
                  </a:cubicBezTo>
                  <a:lnTo>
                    <a:pt x="29" y="58"/>
                  </a:lnTo>
                  <a:lnTo>
                    <a:pt x="29" y="29"/>
                  </a:lnTo>
                  <a:cubicBezTo>
                    <a:pt x="29" y="29"/>
                    <a:pt x="29" y="29"/>
                    <a:pt x="29" y="0"/>
                  </a:cubicBez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0" name="Freeform 181"/>
            <p:cNvSpPr>
              <a:spLocks noChangeArrowheads="1"/>
            </p:cNvSpPr>
            <p:nvPr/>
          </p:nvSpPr>
          <p:spPr bwMode="auto">
            <a:xfrm>
              <a:off x="6078538" y="3443288"/>
              <a:ext cx="42862" cy="11112"/>
            </a:xfrm>
            <a:custGeom>
              <a:avLst/>
              <a:gdLst>
                <a:gd name="T0" fmla="*/ 0 w 117"/>
                <a:gd name="T1" fmla="*/ 0 h 30"/>
                <a:gd name="T2" fmla="*/ 0 w 117"/>
                <a:gd name="T3" fmla="*/ 0 h 30"/>
                <a:gd name="T4" fmla="*/ 57 w 117"/>
                <a:gd name="T5" fmla="*/ 0 h 30"/>
                <a:gd name="T6" fmla="*/ 116 w 117"/>
                <a:gd name="T7" fmla="*/ 29 h 30"/>
                <a:gd name="T8" fmla="*/ 57 w 117"/>
                <a:gd name="T9" fmla="*/ 0 h 30"/>
                <a:gd name="T10" fmla="*/ 0 w 117"/>
                <a:gd name="T11" fmla="*/ 0 h 30"/>
              </a:gdLst>
              <a:ahLst/>
              <a:cxnLst>
                <a:cxn ang="0">
                  <a:pos x="T0" y="T1"/>
                </a:cxn>
                <a:cxn ang="0">
                  <a:pos x="T2" y="T3"/>
                </a:cxn>
                <a:cxn ang="0">
                  <a:pos x="T4" y="T5"/>
                </a:cxn>
                <a:cxn ang="0">
                  <a:pos x="T6" y="T7"/>
                </a:cxn>
                <a:cxn ang="0">
                  <a:pos x="T8" y="T9"/>
                </a:cxn>
                <a:cxn ang="0">
                  <a:pos x="T10" y="T11"/>
                </a:cxn>
              </a:cxnLst>
              <a:rect l="0" t="0" r="r" b="b"/>
              <a:pathLst>
                <a:path w="117" h="30">
                  <a:moveTo>
                    <a:pt x="0" y="0"/>
                  </a:moveTo>
                  <a:lnTo>
                    <a:pt x="0" y="0"/>
                  </a:lnTo>
                  <a:cubicBezTo>
                    <a:pt x="28" y="0"/>
                    <a:pt x="28" y="0"/>
                    <a:pt x="57" y="0"/>
                  </a:cubicBezTo>
                  <a:cubicBezTo>
                    <a:pt x="87" y="0"/>
                    <a:pt x="87" y="0"/>
                    <a:pt x="116" y="29"/>
                  </a:cubicBezTo>
                  <a:cubicBezTo>
                    <a:pt x="87" y="0"/>
                    <a:pt x="87" y="0"/>
                    <a:pt x="57"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1" name="Freeform 182"/>
            <p:cNvSpPr>
              <a:spLocks noChangeArrowheads="1"/>
            </p:cNvSpPr>
            <p:nvPr/>
          </p:nvSpPr>
          <p:spPr bwMode="auto">
            <a:xfrm>
              <a:off x="6110288" y="36115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2" name="Freeform 183"/>
            <p:cNvSpPr>
              <a:spLocks noChangeArrowheads="1"/>
            </p:cNvSpPr>
            <p:nvPr/>
          </p:nvSpPr>
          <p:spPr bwMode="auto">
            <a:xfrm>
              <a:off x="5984875" y="3486150"/>
              <a:ext cx="31750" cy="11113"/>
            </a:xfrm>
            <a:custGeom>
              <a:avLst/>
              <a:gdLst>
                <a:gd name="T0" fmla="*/ 0 w 88"/>
                <a:gd name="T1" fmla="*/ 29 h 30"/>
                <a:gd name="T2" fmla="*/ 0 w 88"/>
                <a:gd name="T3" fmla="*/ 29 h 30"/>
                <a:gd name="T4" fmla="*/ 0 w 88"/>
                <a:gd name="T5" fmla="*/ 29 h 30"/>
                <a:gd name="T6" fmla="*/ 87 w 88"/>
                <a:gd name="T7" fmla="*/ 0 h 30"/>
                <a:gd name="T8" fmla="*/ 0 w 88"/>
                <a:gd name="T9" fmla="*/ 29 h 30"/>
              </a:gdLst>
              <a:ahLst/>
              <a:cxnLst>
                <a:cxn ang="0">
                  <a:pos x="T0" y="T1"/>
                </a:cxn>
                <a:cxn ang="0">
                  <a:pos x="T2" y="T3"/>
                </a:cxn>
                <a:cxn ang="0">
                  <a:pos x="T4" y="T5"/>
                </a:cxn>
                <a:cxn ang="0">
                  <a:pos x="T6" y="T7"/>
                </a:cxn>
                <a:cxn ang="0">
                  <a:pos x="T8" y="T9"/>
                </a:cxn>
              </a:cxnLst>
              <a:rect l="0" t="0" r="r" b="b"/>
              <a:pathLst>
                <a:path w="88" h="30">
                  <a:moveTo>
                    <a:pt x="0" y="29"/>
                  </a:moveTo>
                  <a:lnTo>
                    <a:pt x="0" y="29"/>
                  </a:ln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3" name="Freeform 184"/>
            <p:cNvSpPr>
              <a:spLocks noChangeArrowheads="1"/>
            </p:cNvSpPr>
            <p:nvPr/>
          </p:nvSpPr>
          <p:spPr bwMode="auto">
            <a:xfrm>
              <a:off x="6183313" y="34956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4" name="Freeform 185"/>
            <p:cNvSpPr>
              <a:spLocks noChangeArrowheads="1"/>
            </p:cNvSpPr>
            <p:nvPr/>
          </p:nvSpPr>
          <p:spPr bwMode="auto">
            <a:xfrm>
              <a:off x="6173788" y="3495675"/>
              <a:ext cx="1587" cy="11113"/>
            </a:xfrm>
            <a:custGeom>
              <a:avLst/>
              <a:gdLst>
                <a:gd name="T0" fmla="*/ 0 w 1"/>
                <a:gd name="T1" fmla="*/ 0 h 31"/>
                <a:gd name="T2" fmla="*/ 0 w 1"/>
                <a:gd name="T3" fmla="*/ 3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5" name="Freeform 186"/>
            <p:cNvSpPr>
              <a:spLocks noChangeArrowheads="1"/>
            </p:cNvSpPr>
            <p:nvPr/>
          </p:nvSpPr>
          <p:spPr bwMode="auto">
            <a:xfrm>
              <a:off x="6173788" y="3475038"/>
              <a:ext cx="1587"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6" name="Freeform 187"/>
            <p:cNvSpPr>
              <a:spLocks noChangeArrowheads="1"/>
            </p:cNvSpPr>
            <p:nvPr/>
          </p:nvSpPr>
          <p:spPr bwMode="auto">
            <a:xfrm>
              <a:off x="5932488" y="3506788"/>
              <a:ext cx="11112"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7" name="Freeform 188"/>
            <p:cNvSpPr>
              <a:spLocks noChangeArrowheads="1"/>
            </p:cNvSpPr>
            <p:nvPr/>
          </p:nvSpPr>
          <p:spPr bwMode="auto">
            <a:xfrm>
              <a:off x="5880100" y="3506788"/>
              <a:ext cx="52388" cy="52387"/>
            </a:xfrm>
            <a:custGeom>
              <a:avLst/>
              <a:gdLst>
                <a:gd name="T0" fmla="*/ 0 w 147"/>
                <a:gd name="T1" fmla="*/ 145 h 146"/>
                <a:gd name="T2" fmla="*/ 0 w 147"/>
                <a:gd name="T3" fmla="*/ 145 h 146"/>
                <a:gd name="T4" fmla="*/ 146 w 147"/>
                <a:gd name="T5" fmla="*/ 0 h 146"/>
                <a:gd name="T6" fmla="*/ 0 w 147"/>
                <a:gd name="T7" fmla="*/ 145 h 146"/>
              </a:gdLst>
              <a:ahLst/>
              <a:cxnLst>
                <a:cxn ang="0">
                  <a:pos x="T0" y="T1"/>
                </a:cxn>
                <a:cxn ang="0">
                  <a:pos x="T2" y="T3"/>
                </a:cxn>
                <a:cxn ang="0">
                  <a:pos x="T4" y="T5"/>
                </a:cxn>
                <a:cxn ang="0">
                  <a:pos x="T6" y="T7"/>
                </a:cxn>
              </a:cxnLst>
              <a:rect l="0" t="0" r="r" b="b"/>
              <a:pathLst>
                <a:path w="147" h="146">
                  <a:moveTo>
                    <a:pt x="0" y="145"/>
                  </a:moveTo>
                  <a:lnTo>
                    <a:pt x="0" y="145"/>
                  </a:lnTo>
                  <a:cubicBezTo>
                    <a:pt x="29" y="87"/>
                    <a:pt x="117" y="0"/>
                    <a:pt x="146" y="0"/>
                  </a:cubicBezTo>
                  <a:cubicBezTo>
                    <a:pt x="88" y="0"/>
                    <a:pt x="29"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8" name="Freeform 189"/>
            <p:cNvSpPr>
              <a:spLocks noChangeArrowheads="1"/>
            </p:cNvSpPr>
            <p:nvPr/>
          </p:nvSpPr>
          <p:spPr bwMode="auto">
            <a:xfrm>
              <a:off x="5943600" y="35179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9" name="Freeform 190"/>
            <p:cNvSpPr>
              <a:spLocks noChangeArrowheads="1"/>
            </p:cNvSpPr>
            <p:nvPr/>
          </p:nvSpPr>
          <p:spPr bwMode="auto">
            <a:xfrm>
              <a:off x="5943600" y="35067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0" name="Freeform 191"/>
            <p:cNvSpPr>
              <a:spLocks noChangeArrowheads="1"/>
            </p:cNvSpPr>
            <p:nvPr/>
          </p:nvSpPr>
          <p:spPr bwMode="auto">
            <a:xfrm>
              <a:off x="5964238" y="3527425"/>
              <a:ext cx="11112" cy="20638"/>
            </a:xfrm>
            <a:custGeom>
              <a:avLst/>
              <a:gdLst>
                <a:gd name="T0" fmla="*/ 28 w 29"/>
                <a:gd name="T1" fmla="*/ 0 h 59"/>
                <a:gd name="T2" fmla="*/ 28 w 29"/>
                <a:gd name="T3" fmla="*/ 0 h 59"/>
                <a:gd name="T4" fmla="*/ 0 w 29"/>
                <a:gd name="T5" fmla="*/ 58 h 59"/>
                <a:gd name="T6" fmla="*/ 28 w 29"/>
                <a:gd name="T7" fmla="*/ 0 h 59"/>
              </a:gdLst>
              <a:ahLst/>
              <a:cxnLst>
                <a:cxn ang="0">
                  <a:pos x="T0" y="T1"/>
                </a:cxn>
                <a:cxn ang="0">
                  <a:pos x="T2" y="T3"/>
                </a:cxn>
                <a:cxn ang="0">
                  <a:pos x="T4" y="T5"/>
                </a:cxn>
                <a:cxn ang="0">
                  <a:pos x="T6" y="T7"/>
                </a:cxn>
              </a:cxnLst>
              <a:rect l="0" t="0" r="r" b="b"/>
              <a:pathLst>
                <a:path w="29" h="59">
                  <a:moveTo>
                    <a:pt x="28" y="0"/>
                  </a:moveTo>
                  <a:lnTo>
                    <a:pt x="28" y="0"/>
                  </a:lnTo>
                  <a:cubicBezTo>
                    <a:pt x="28" y="29"/>
                    <a:pt x="0" y="29"/>
                    <a:pt x="0" y="58"/>
                  </a:cubicBezTo>
                  <a:cubicBezTo>
                    <a:pt x="0" y="29"/>
                    <a:pt x="28" y="29"/>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1" name="Freeform 192"/>
            <p:cNvSpPr>
              <a:spLocks noChangeArrowheads="1"/>
            </p:cNvSpPr>
            <p:nvPr/>
          </p:nvSpPr>
          <p:spPr bwMode="auto">
            <a:xfrm>
              <a:off x="7559675" y="459898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2" name="Freeform 193"/>
            <p:cNvSpPr>
              <a:spLocks noChangeArrowheads="1"/>
            </p:cNvSpPr>
            <p:nvPr/>
          </p:nvSpPr>
          <p:spPr bwMode="auto">
            <a:xfrm>
              <a:off x="7548563" y="4608513"/>
              <a:ext cx="11112" cy="11112"/>
            </a:xfrm>
            <a:custGeom>
              <a:avLst/>
              <a:gdLst>
                <a:gd name="T0" fmla="*/ 0 w 30"/>
                <a:gd name="T1" fmla="*/ 29 h 30"/>
                <a:gd name="T2" fmla="*/ 0 w 30"/>
                <a:gd name="T3" fmla="*/ 29 h 30"/>
                <a:gd name="T4" fmla="*/ 0 w 30"/>
                <a:gd name="T5" fmla="*/ 29 h 30"/>
                <a:gd name="T6" fmla="*/ 0 w 30"/>
                <a:gd name="T7" fmla="*/ 0 h 30"/>
                <a:gd name="T8" fmla="*/ 29 w 30"/>
                <a:gd name="T9" fmla="*/ 0 h 30"/>
                <a:gd name="T10" fmla="*/ 0 w 30"/>
                <a:gd name="T11" fmla="*/ 0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lnTo>
                    <a:pt x="0" y="29"/>
                  </a:lnTo>
                  <a:cubicBezTo>
                    <a:pt x="0" y="29"/>
                    <a:pt x="0" y="29"/>
                    <a:pt x="0" y="0"/>
                  </a:cubicBezTo>
                  <a:cubicBezTo>
                    <a:pt x="0" y="0"/>
                    <a:pt x="0"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3" name="Freeform 194"/>
            <p:cNvSpPr>
              <a:spLocks noChangeArrowheads="1"/>
            </p:cNvSpPr>
            <p:nvPr/>
          </p:nvSpPr>
          <p:spPr bwMode="auto">
            <a:xfrm>
              <a:off x="7580313" y="468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4" name="Freeform 195"/>
            <p:cNvSpPr>
              <a:spLocks noChangeArrowheads="1"/>
            </p:cNvSpPr>
            <p:nvPr/>
          </p:nvSpPr>
          <p:spPr bwMode="auto">
            <a:xfrm>
              <a:off x="7548563" y="45148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5" name="Freeform 196"/>
            <p:cNvSpPr>
              <a:spLocks noChangeArrowheads="1"/>
            </p:cNvSpPr>
            <p:nvPr/>
          </p:nvSpPr>
          <p:spPr bwMode="auto">
            <a:xfrm>
              <a:off x="7591425" y="4651375"/>
              <a:ext cx="11113" cy="11113"/>
            </a:xfrm>
            <a:custGeom>
              <a:avLst/>
              <a:gdLst>
                <a:gd name="T0" fmla="*/ 0 w 30"/>
                <a:gd name="T1" fmla="*/ 0 h 29"/>
                <a:gd name="T2" fmla="*/ 0 w 30"/>
                <a:gd name="T3" fmla="*/ 0 h 29"/>
                <a:gd name="T4" fmla="*/ 29 w 30"/>
                <a:gd name="T5" fmla="*/ 28 h 29"/>
                <a:gd name="T6" fmla="*/ 0 w 30"/>
                <a:gd name="T7" fmla="*/ 0 h 29"/>
              </a:gdLst>
              <a:ahLst/>
              <a:cxnLst>
                <a:cxn ang="0">
                  <a:pos x="T0" y="T1"/>
                </a:cxn>
                <a:cxn ang="0">
                  <a:pos x="T2" y="T3"/>
                </a:cxn>
                <a:cxn ang="0">
                  <a:pos x="T4" y="T5"/>
                </a:cxn>
                <a:cxn ang="0">
                  <a:pos x="T6" y="T7"/>
                </a:cxn>
              </a:cxnLst>
              <a:rect l="0" t="0" r="r" b="b"/>
              <a:pathLst>
                <a:path w="30" h="29">
                  <a:moveTo>
                    <a:pt x="0" y="0"/>
                  </a:moveTo>
                  <a:lnTo>
                    <a:pt x="0" y="0"/>
                  </a:lnTo>
                  <a:cubicBezTo>
                    <a:pt x="0" y="0"/>
                    <a:pt x="0" y="0"/>
                    <a:pt x="29" y="28"/>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6" name="Freeform 197"/>
            <p:cNvSpPr>
              <a:spLocks noChangeArrowheads="1"/>
            </p:cNvSpPr>
            <p:nvPr/>
          </p:nvSpPr>
          <p:spPr bwMode="auto">
            <a:xfrm>
              <a:off x="7548563" y="4587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7" name="Freeform 198"/>
            <p:cNvSpPr>
              <a:spLocks noChangeArrowheads="1"/>
            </p:cNvSpPr>
            <p:nvPr/>
          </p:nvSpPr>
          <p:spPr bwMode="auto">
            <a:xfrm>
              <a:off x="7548563" y="4556125"/>
              <a:ext cx="20637" cy="1588"/>
            </a:xfrm>
            <a:custGeom>
              <a:avLst/>
              <a:gdLst>
                <a:gd name="T0" fmla="*/ 0 w 58"/>
                <a:gd name="T1" fmla="*/ 0 h 1"/>
                <a:gd name="T2" fmla="*/ 0 w 58"/>
                <a:gd name="T3" fmla="*/ 0 h 1"/>
                <a:gd name="T4" fmla="*/ 57 w 58"/>
                <a:gd name="T5" fmla="*/ 0 h 1"/>
                <a:gd name="T6" fmla="*/ 57 w 58"/>
                <a:gd name="T7" fmla="*/ 0 h 1"/>
                <a:gd name="T8" fmla="*/ 0 w 58"/>
                <a:gd name="T9" fmla="*/ 0 h 1"/>
              </a:gdLst>
              <a:ahLst/>
              <a:cxnLst>
                <a:cxn ang="0">
                  <a:pos x="T0" y="T1"/>
                </a:cxn>
                <a:cxn ang="0">
                  <a:pos x="T2" y="T3"/>
                </a:cxn>
                <a:cxn ang="0">
                  <a:pos x="T4" y="T5"/>
                </a:cxn>
                <a:cxn ang="0">
                  <a:pos x="T6" y="T7"/>
                </a:cxn>
                <a:cxn ang="0">
                  <a:pos x="T8" y="T9"/>
                </a:cxn>
              </a:cxnLst>
              <a:rect l="0" t="0" r="r" b="b"/>
              <a:pathLst>
                <a:path w="58" h="1">
                  <a:moveTo>
                    <a:pt x="0" y="0"/>
                  </a:moveTo>
                  <a:lnTo>
                    <a:pt x="0" y="0"/>
                  </a:lnTo>
                  <a:cubicBezTo>
                    <a:pt x="57" y="0"/>
                    <a:pt x="57" y="0"/>
                    <a:pt x="57" y="0"/>
                  </a:cubicBezTo>
                  <a:lnTo>
                    <a:pt x="57"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8" name="Freeform 199"/>
            <p:cNvSpPr>
              <a:spLocks noChangeArrowheads="1"/>
            </p:cNvSpPr>
            <p:nvPr/>
          </p:nvSpPr>
          <p:spPr bwMode="auto">
            <a:xfrm>
              <a:off x="7559675" y="4640263"/>
              <a:ext cx="11113" cy="31750"/>
            </a:xfrm>
            <a:custGeom>
              <a:avLst/>
              <a:gdLst>
                <a:gd name="T0" fmla="*/ 28 w 29"/>
                <a:gd name="T1" fmla="*/ 86 h 87"/>
                <a:gd name="T2" fmla="*/ 28 w 29"/>
                <a:gd name="T3" fmla="*/ 86 h 87"/>
                <a:gd name="T4" fmla="*/ 0 w 29"/>
                <a:gd name="T5" fmla="*/ 57 h 87"/>
                <a:gd name="T6" fmla="*/ 0 w 29"/>
                <a:gd name="T7" fmla="*/ 0 h 87"/>
                <a:gd name="T8" fmla="*/ 0 w 29"/>
                <a:gd name="T9" fmla="*/ 57 h 87"/>
                <a:gd name="T10" fmla="*/ 28 w 29"/>
                <a:gd name="T11" fmla="*/ 86 h 87"/>
              </a:gdLst>
              <a:ahLst/>
              <a:cxnLst>
                <a:cxn ang="0">
                  <a:pos x="T0" y="T1"/>
                </a:cxn>
                <a:cxn ang="0">
                  <a:pos x="T2" y="T3"/>
                </a:cxn>
                <a:cxn ang="0">
                  <a:pos x="T4" y="T5"/>
                </a:cxn>
                <a:cxn ang="0">
                  <a:pos x="T6" y="T7"/>
                </a:cxn>
                <a:cxn ang="0">
                  <a:pos x="T8" y="T9"/>
                </a:cxn>
                <a:cxn ang="0">
                  <a:pos x="T10" y="T11"/>
                </a:cxn>
              </a:cxnLst>
              <a:rect l="0" t="0" r="r" b="b"/>
              <a:pathLst>
                <a:path w="29" h="87">
                  <a:moveTo>
                    <a:pt x="28" y="86"/>
                  </a:moveTo>
                  <a:lnTo>
                    <a:pt x="28" y="86"/>
                  </a:lnTo>
                  <a:cubicBezTo>
                    <a:pt x="28" y="57"/>
                    <a:pt x="0" y="57"/>
                    <a:pt x="0" y="57"/>
                  </a:cubicBezTo>
                  <a:cubicBezTo>
                    <a:pt x="0" y="57"/>
                    <a:pt x="0" y="29"/>
                    <a:pt x="0" y="0"/>
                  </a:cubicBezTo>
                  <a:cubicBezTo>
                    <a:pt x="0" y="29"/>
                    <a:pt x="0" y="57"/>
                    <a:pt x="0" y="57"/>
                  </a:cubicBezTo>
                  <a:cubicBezTo>
                    <a:pt x="0" y="57"/>
                    <a:pt x="28" y="57"/>
                    <a:pt x="28"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9" name="Freeform 200"/>
            <p:cNvSpPr>
              <a:spLocks noChangeArrowheads="1"/>
            </p:cNvSpPr>
            <p:nvPr/>
          </p:nvSpPr>
          <p:spPr bwMode="auto">
            <a:xfrm>
              <a:off x="7569200" y="4494213"/>
              <a:ext cx="1588" cy="11112"/>
            </a:xfrm>
            <a:custGeom>
              <a:avLst/>
              <a:gdLst>
                <a:gd name="T0" fmla="*/ 0 w 1"/>
                <a:gd name="T1" fmla="*/ 29 h 30"/>
                <a:gd name="T2" fmla="*/ 0 w 1"/>
                <a:gd name="T3" fmla="*/ 29 h 30"/>
                <a:gd name="T4" fmla="*/ 0 w 1"/>
                <a:gd name="T5" fmla="*/ 29 h 30"/>
                <a:gd name="T6" fmla="*/ 0 w 1"/>
                <a:gd name="T7" fmla="*/ 0 h 30"/>
                <a:gd name="T8" fmla="*/ 0 w 1"/>
                <a:gd name="T9" fmla="*/ 0 h 30"/>
                <a:gd name="T10" fmla="*/ 0 w 1"/>
                <a:gd name="T11" fmla="*/ 0 h 30"/>
                <a:gd name="T12" fmla="*/ 0 w 1"/>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29"/>
                  </a:moveTo>
                  <a:lnTo>
                    <a:pt x="0" y="29"/>
                  </a:lnTo>
                  <a:lnTo>
                    <a:pt x="0" y="29"/>
                  </a:lnTo>
                  <a:cubicBezTo>
                    <a:pt x="0" y="0"/>
                    <a:pt x="0" y="0"/>
                    <a:pt x="0" y="0"/>
                  </a:cubicBez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0" name="Freeform 201"/>
            <p:cNvSpPr>
              <a:spLocks noChangeArrowheads="1"/>
            </p:cNvSpPr>
            <p:nvPr/>
          </p:nvSpPr>
          <p:spPr bwMode="auto">
            <a:xfrm>
              <a:off x="7664450" y="47037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1" name="Freeform 202"/>
            <p:cNvSpPr>
              <a:spLocks noChangeArrowheads="1"/>
            </p:cNvSpPr>
            <p:nvPr/>
          </p:nvSpPr>
          <p:spPr bwMode="auto">
            <a:xfrm>
              <a:off x="7569200" y="45037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2" name="Freeform 203"/>
            <p:cNvSpPr>
              <a:spLocks noChangeArrowheads="1"/>
            </p:cNvSpPr>
            <p:nvPr/>
          </p:nvSpPr>
          <p:spPr bwMode="auto">
            <a:xfrm>
              <a:off x="7591425" y="461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3" name="Freeform 204"/>
            <p:cNvSpPr>
              <a:spLocks noChangeArrowheads="1"/>
            </p:cNvSpPr>
            <p:nvPr/>
          </p:nvSpPr>
          <p:spPr bwMode="auto">
            <a:xfrm>
              <a:off x="7569200" y="4587875"/>
              <a:ext cx="11113" cy="22225"/>
            </a:xfrm>
            <a:custGeom>
              <a:avLst/>
              <a:gdLst>
                <a:gd name="T0" fmla="*/ 30 w 31"/>
                <a:gd name="T1" fmla="*/ 0 h 60"/>
                <a:gd name="T2" fmla="*/ 30 w 31"/>
                <a:gd name="T3" fmla="*/ 0 h 60"/>
                <a:gd name="T4" fmla="*/ 30 w 31"/>
                <a:gd name="T5" fmla="*/ 30 h 60"/>
                <a:gd name="T6" fmla="*/ 0 w 31"/>
                <a:gd name="T7" fmla="*/ 59 h 60"/>
                <a:gd name="T8" fmla="*/ 30 w 31"/>
                <a:gd name="T9" fmla="*/ 30 h 60"/>
                <a:gd name="T10" fmla="*/ 30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30" y="0"/>
                  </a:moveTo>
                  <a:lnTo>
                    <a:pt x="30" y="0"/>
                  </a:lnTo>
                  <a:cubicBezTo>
                    <a:pt x="30" y="30"/>
                    <a:pt x="30" y="30"/>
                    <a:pt x="30" y="30"/>
                  </a:cubicBezTo>
                  <a:cubicBezTo>
                    <a:pt x="30" y="30"/>
                    <a:pt x="0" y="30"/>
                    <a:pt x="0" y="59"/>
                  </a:cubicBezTo>
                  <a:cubicBezTo>
                    <a:pt x="0" y="30"/>
                    <a:pt x="3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4" name="Freeform 205"/>
            <p:cNvSpPr>
              <a:spLocks noChangeArrowheads="1"/>
            </p:cNvSpPr>
            <p:nvPr/>
          </p:nvSpPr>
          <p:spPr bwMode="auto">
            <a:xfrm>
              <a:off x="7591425" y="45989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5" name="Freeform 206"/>
            <p:cNvSpPr>
              <a:spLocks noChangeArrowheads="1"/>
            </p:cNvSpPr>
            <p:nvPr/>
          </p:nvSpPr>
          <p:spPr bwMode="auto">
            <a:xfrm>
              <a:off x="75914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6" name="Freeform 207"/>
            <p:cNvSpPr>
              <a:spLocks noChangeArrowheads="1"/>
            </p:cNvSpPr>
            <p:nvPr/>
          </p:nvSpPr>
          <p:spPr bwMode="auto">
            <a:xfrm>
              <a:off x="7696200" y="5008563"/>
              <a:ext cx="1588" cy="11112"/>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7" name="Freeform 208"/>
            <p:cNvSpPr>
              <a:spLocks noChangeArrowheads="1"/>
            </p:cNvSpPr>
            <p:nvPr/>
          </p:nvSpPr>
          <p:spPr bwMode="auto">
            <a:xfrm>
              <a:off x="7559675" y="4903788"/>
              <a:ext cx="20638" cy="11112"/>
            </a:xfrm>
            <a:custGeom>
              <a:avLst/>
              <a:gdLst>
                <a:gd name="T0" fmla="*/ 58 w 59"/>
                <a:gd name="T1" fmla="*/ 28 h 29"/>
                <a:gd name="T2" fmla="*/ 58 w 59"/>
                <a:gd name="T3" fmla="*/ 28 h 29"/>
                <a:gd name="T4" fmla="*/ 28 w 59"/>
                <a:gd name="T5" fmla="*/ 28 h 29"/>
                <a:gd name="T6" fmla="*/ 0 w 59"/>
                <a:gd name="T7" fmla="*/ 0 h 29"/>
                <a:gd name="T8" fmla="*/ 28 w 59"/>
                <a:gd name="T9" fmla="*/ 28 h 29"/>
                <a:gd name="T10" fmla="*/ 58 w 59"/>
                <a:gd name="T11" fmla="*/ 28 h 29"/>
              </a:gdLst>
              <a:ahLst/>
              <a:cxnLst>
                <a:cxn ang="0">
                  <a:pos x="T0" y="T1"/>
                </a:cxn>
                <a:cxn ang="0">
                  <a:pos x="T2" y="T3"/>
                </a:cxn>
                <a:cxn ang="0">
                  <a:pos x="T4" y="T5"/>
                </a:cxn>
                <a:cxn ang="0">
                  <a:pos x="T6" y="T7"/>
                </a:cxn>
                <a:cxn ang="0">
                  <a:pos x="T8" y="T9"/>
                </a:cxn>
                <a:cxn ang="0">
                  <a:pos x="T10" y="T11"/>
                </a:cxn>
              </a:cxnLst>
              <a:rect l="0" t="0" r="r" b="b"/>
              <a:pathLst>
                <a:path w="59" h="29">
                  <a:moveTo>
                    <a:pt x="58" y="28"/>
                  </a:moveTo>
                  <a:lnTo>
                    <a:pt x="58" y="28"/>
                  </a:lnTo>
                  <a:lnTo>
                    <a:pt x="28" y="28"/>
                  </a:lnTo>
                  <a:cubicBezTo>
                    <a:pt x="28" y="28"/>
                    <a:pt x="28" y="0"/>
                    <a:pt x="0" y="0"/>
                  </a:cubicBezTo>
                  <a:cubicBezTo>
                    <a:pt x="28" y="0"/>
                    <a:pt x="28" y="28"/>
                    <a:pt x="28" y="28"/>
                  </a:cubicBezTo>
                  <a:lnTo>
                    <a:pt x="58"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8" name="Freeform 209"/>
            <p:cNvSpPr>
              <a:spLocks noChangeArrowheads="1"/>
            </p:cNvSpPr>
            <p:nvPr/>
          </p:nvSpPr>
          <p:spPr bwMode="auto">
            <a:xfrm>
              <a:off x="7696200" y="50387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9" name="Freeform 210"/>
            <p:cNvSpPr>
              <a:spLocks noChangeArrowheads="1"/>
            </p:cNvSpPr>
            <p:nvPr/>
          </p:nvSpPr>
          <p:spPr bwMode="auto">
            <a:xfrm>
              <a:off x="7591425" y="46609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0" name="Freeform 211"/>
            <p:cNvSpPr>
              <a:spLocks noChangeArrowheads="1"/>
            </p:cNvSpPr>
            <p:nvPr/>
          </p:nvSpPr>
          <p:spPr bwMode="auto">
            <a:xfrm>
              <a:off x="7664450" y="47132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1" name="Freeform 212"/>
            <p:cNvSpPr>
              <a:spLocks noChangeArrowheads="1"/>
            </p:cNvSpPr>
            <p:nvPr/>
          </p:nvSpPr>
          <p:spPr bwMode="auto">
            <a:xfrm>
              <a:off x="7475538" y="4872038"/>
              <a:ext cx="84137" cy="31750"/>
            </a:xfrm>
            <a:custGeom>
              <a:avLst/>
              <a:gdLst>
                <a:gd name="T0" fmla="*/ 146 w 235"/>
                <a:gd name="T1" fmla="*/ 0 h 89"/>
                <a:gd name="T2" fmla="*/ 146 w 235"/>
                <a:gd name="T3" fmla="*/ 0 h 89"/>
                <a:gd name="T4" fmla="*/ 0 w 235"/>
                <a:gd name="T5" fmla="*/ 29 h 89"/>
                <a:gd name="T6" fmla="*/ 59 w 235"/>
                <a:gd name="T7" fmla="*/ 29 h 89"/>
                <a:gd name="T8" fmla="*/ 234 w 235"/>
                <a:gd name="T9" fmla="*/ 88 h 89"/>
                <a:gd name="T10" fmla="*/ 59 w 235"/>
                <a:gd name="T11" fmla="*/ 29 h 89"/>
                <a:gd name="T12" fmla="*/ 0 w 235"/>
                <a:gd name="T13" fmla="*/ 29 h 89"/>
                <a:gd name="T14" fmla="*/ 146 w 23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89">
                  <a:moveTo>
                    <a:pt x="146" y="0"/>
                  </a:moveTo>
                  <a:lnTo>
                    <a:pt x="146" y="0"/>
                  </a:lnTo>
                  <a:cubicBezTo>
                    <a:pt x="88" y="0"/>
                    <a:pt x="29" y="0"/>
                    <a:pt x="0" y="29"/>
                  </a:cubicBezTo>
                  <a:cubicBezTo>
                    <a:pt x="0" y="29"/>
                    <a:pt x="29" y="29"/>
                    <a:pt x="59" y="29"/>
                  </a:cubicBezTo>
                  <a:cubicBezTo>
                    <a:pt x="117" y="29"/>
                    <a:pt x="176" y="29"/>
                    <a:pt x="234" y="88"/>
                  </a:cubicBezTo>
                  <a:cubicBezTo>
                    <a:pt x="176" y="29"/>
                    <a:pt x="117" y="29"/>
                    <a:pt x="59" y="29"/>
                  </a:cubicBezTo>
                  <a:cubicBezTo>
                    <a:pt x="29" y="29"/>
                    <a:pt x="0" y="29"/>
                    <a:pt x="0" y="29"/>
                  </a:cubicBezTo>
                  <a:cubicBezTo>
                    <a:pt x="29" y="0"/>
                    <a:pt x="88" y="0"/>
                    <a:pt x="14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2" name="Freeform 213"/>
            <p:cNvSpPr>
              <a:spLocks noChangeArrowheads="1"/>
            </p:cNvSpPr>
            <p:nvPr/>
          </p:nvSpPr>
          <p:spPr bwMode="auto">
            <a:xfrm>
              <a:off x="7675563" y="4933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3" name="Freeform 214"/>
            <p:cNvSpPr>
              <a:spLocks noChangeArrowheads="1"/>
            </p:cNvSpPr>
            <p:nvPr/>
          </p:nvSpPr>
          <p:spPr bwMode="auto">
            <a:xfrm>
              <a:off x="7591425" y="48609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4" name="Freeform 215"/>
            <p:cNvSpPr>
              <a:spLocks noChangeArrowheads="1"/>
            </p:cNvSpPr>
            <p:nvPr/>
          </p:nvSpPr>
          <p:spPr bwMode="auto">
            <a:xfrm>
              <a:off x="7580313" y="4840288"/>
              <a:ext cx="20637" cy="22225"/>
            </a:xfrm>
            <a:custGeom>
              <a:avLst/>
              <a:gdLst>
                <a:gd name="T0" fmla="*/ 0 w 59"/>
                <a:gd name="T1" fmla="*/ 0 h 60"/>
                <a:gd name="T2" fmla="*/ 0 w 59"/>
                <a:gd name="T3" fmla="*/ 0 h 60"/>
                <a:gd name="T4" fmla="*/ 58 w 59"/>
                <a:gd name="T5" fmla="*/ 30 h 60"/>
                <a:gd name="T6" fmla="*/ 58 w 59"/>
                <a:gd name="T7" fmla="*/ 59 h 60"/>
                <a:gd name="T8" fmla="*/ 58 w 59"/>
                <a:gd name="T9" fmla="*/ 59 h 60"/>
                <a:gd name="T10" fmla="*/ 58 w 59"/>
                <a:gd name="T11" fmla="*/ 30 h 60"/>
                <a:gd name="T12" fmla="*/ 0 w 5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0" y="0"/>
                  </a:moveTo>
                  <a:lnTo>
                    <a:pt x="0" y="0"/>
                  </a:lnTo>
                  <a:cubicBezTo>
                    <a:pt x="29" y="0"/>
                    <a:pt x="58" y="0"/>
                    <a:pt x="58" y="30"/>
                  </a:cubicBezTo>
                  <a:cubicBezTo>
                    <a:pt x="58" y="59"/>
                    <a:pt x="58" y="59"/>
                    <a:pt x="58" y="59"/>
                  </a:cubicBezTo>
                  <a:lnTo>
                    <a:pt x="58" y="59"/>
                  </a:lnTo>
                  <a:cubicBezTo>
                    <a:pt x="58" y="30"/>
                    <a:pt x="58" y="30"/>
                    <a:pt x="58" y="30"/>
                  </a:cubicBez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5" name="Freeform 216"/>
            <p:cNvSpPr>
              <a:spLocks noChangeArrowheads="1"/>
            </p:cNvSpPr>
            <p:nvPr/>
          </p:nvSpPr>
          <p:spPr bwMode="auto">
            <a:xfrm>
              <a:off x="7600950" y="4933950"/>
              <a:ext cx="22225" cy="1588"/>
            </a:xfrm>
            <a:custGeom>
              <a:avLst/>
              <a:gdLst>
                <a:gd name="T0" fmla="*/ 59 w 60"/>
                <a:gd name="T1" fmla="*/ 0 h 1"/>
                <a:gd name="T2" fmla="*/ 59 w 60"/>
                <a:gd name="T3" fmla="*/ 0 h 1"/>
                <a:gd name="T4" fmla="*/ 0 w 60"/>
                <a:gd name="T5" fmla="*/ 0 h 1"/>
                <a:gd name="T6" fmla="*/ 59 w 60"/>
                <a:gd name="T7" fmla="*/ 0 h 1"/>
              </a:gdLst>
              <a:ahLst/>
              <a:cxnLst>
                <a:cxn ang="0">
                  <a:pos x="T0" y="T1"/>
                </a:cxn>
                <a:cxn ang="0">
                  <a:pos x="T2" y="T3"/>
                </a:cxn>
                <a:cxn ang="0">
                  <a:pos x="T4" y="T5"/>
                </a:cxn>
                <a:cxn ang="0">
                  <a:pos x="T6" y="T7"/>
                </a:cxn>
              </a:cxnLst>
              <a:rect l="0" t="0" r="r" b="b"/>
              <a:pathLst>
                <a:path w="60" h="1">
                  <a:moveTo>
                    <a:pt x="59" y="0"/>
                  </a:moveTo>
                  <a:lnTo>
                    <a:pt x="59" y="0"/>
                  </a:lnTo>
                  <a:cubicBezTo>
                    <a:pt x="29" y="0"/>
                    <a:pt x="0" y="0"/>
                    <a:pt x="0" y="0"/>
                  </a:cubicBezTo>
                  <a:cubicBezTo>
                    <a:pt x="0" y="0"/>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6" name="Freeform 217"/>
            <p:cNvSpPr>
              <a:spLocks noChangeArrowheads="1"/>
            </p:cNvSpPr>
            <p:nvPr/>
          </p:nvSpPr>
          <p:spPr bwMode="auto">
            <a:xfrm>
              <a:off x="7580313" y="4787900"/>
              <a:ext cx="20637" cy="22225"/>
            </a:xfrm>
            <a:custGeom>
              <a:avLst/>
              <a:gdLst>
                <a:gd name="T0" fmla="*/ 29 w 59"/>
                <a:gd name="T1" fmla="*/ 29 h 60"/>
                <a:gd name="T2" fmla="*/ 29 w 59"/>
                <a:gd name="T3" fmla="*/ 29 h 60"/>
                <a:gd name="T4" fmla="*/ 58 w 59"/>
                <a:gd name="T5" fmla="*/ 59 h 60"/>
                <a:gd name="T6" fmla="*/ 29 w 59"/>
                <a:gd name="T7" fmla="*/ 29 h 60"/>
                <a:gd name="T8" fmla="*/ 0 w 59"/>
                <a:gd name="T9" fmla="*/ 0 h 60"/>
                <a:gd name="T10" fmla="*/ 0 w 59"/>
                <a:gd name="T11" fmla="*/ 0 h 60"/>
                <a:gd name="T12" fmla="*/ 0 w 59"/>
                <a:gd name="T13" fmla="*/ 0 h 60"/>
                <a:gd name="T14" fmla="*/ 29 w 5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0">
                  <a:moveTo>
                    <a:pt x="29" y="29"/>
                  </a:moveTo>
                  <a:lnTo>
                    <a:pt x="29" y="29"/>
                  </a:lnTo>
                  <a:cubicBezTo>
                    <a:pt x="58" y="59"/>
                    <a:pt x="58" y="59"/>
                    <a:pt x="58" y="59"/>
                  </a:cubicBezTo>
                  <a:cubicBezTo>
                    <a:pt x="29" y="29"/>
                    <a:pt x="29" y="29"/>
                    <a:pt x="29" y="29"/>
                  </a:cubicBezTo>
                  <a:cubicBezTo>
                    <a:pt x="29" y="29"/>
                    <a:pt x="0" y="29"/>
                    <a:pt x="0" y="0"/>
                  </a:cubicBezTo>
                  <a:lnTo>
                    <a:pt x="0" y="0"/>
                  </a:lnTo>
                  <a:lnTo>
                    <a:pt x="0" y="0"/>
                  </a:ln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7" name="Freeform 218"/>
            <p:cNvSpPr>
              <a:spLocks noChangeArrowheads="1"/>
            </p:cNvSpPr>
            <p:nvPr/>
          </p:nvSpPr>
          <p:spPr bwMode="auto">
            <a:xfrm>
              <a:off x="7600950" y="4872038"/>
              <a:ext cx="22225" cy="42862"/>
            </a:xfrm>
            <a:custGeom>
              <a:avLst/>
              <a:gdLst>
                <a:gd name="T0" fmla="*/ 0 w 60"/>
                <a:gd name="T1" fmla="*/ 0 h 117"/>
                <a:gd name="T2" fmla="*/ 0 w 60"/>
                <a:gd name="T3" fmla="*/ 0 h 117"/>
                <a:gd name="T4" fmla="*/ 59 w 60"/>
                <a:gd name="T5" fmla="*/ 116 h 117"/>
                <a:gd name="T6" fmla="*/ 0 w 60"/>
                <a:gd name="T7" fmla="*/ 0 h 117"/>
              </a:gdLst>
              <a:ahLst/>
              <a:cxnLst>
                <a:cxn ang="0">
                  <a:pos x="T0" y="T1"/>
                </a:cxn>
                <a:cxn ang="0">
                  <a:pos x="T2" y="T3"/>
                </a:cxn>
                <a:cxn ang="0">
                  <a:pos x="T4" y="T5"/>
                </a:cxn>
                <a:cxn ang="0">
                  <a:pos x="T6" y="T7"/>
                </a:cxn>
              </a:cxnLst>
              <a:rect l="0" t="0" r="r" b="b"/>
              <a:pathLst>
                <a:path w="60" h="117">
                  <a:moveTo>
                    <a:pt x="0" y="0"/>
                  </a:moveTo>
                  <a:lnTo>
                    <a:pt x="0" y="0"/>
                  </a:lnTo>
                  <a:cubicBezTo>
                    <a:pt x="29" y="29"/>
                    <a:pt x="59" y="59"/>
                    <a:pt x="59" y="116"/>
                  </a:cubicBezTo>
                  <a:cubicBezTo>
                    <a:pt x="59" y="5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8" name="Freeform 219"/>
            <p:cNvSpPr>
              <a:spLocks noChangeArrowheads="1"/>
            </p:cNvSpPr>
            <p:nvPr/>
          </p:nvSpPr>
          <p:spPr bwMode="auto">
            <a:xfrm>
              <a:off x="6299200" y="3454400"/>
              <a:ext cx="42863" cy="1588"/>
            </a:xfrm>
            <a:custGeom>
              <a:avLst/>
              <a:gdLst>
                <a:gd name="T0" fmla="*/ 0 w 117"/>
                <a:gd name="T1" fmla="*/ 0 h 1"/>
                <a:gd name="T2" fmla="*/ 0 w 117"/>
                <a:gd name="T3" fmla="*/ 0 h 1"/>
                <a:gd name="T4" fmla="*/ 29 w 117"/>
                <a:gd name="T5" fmla="*/ 0 h 1"/>
                <a:gd name="T6" fmla="*/ 88 w 117"/>
                <a:gd name="T7" fmla="*/ 0 h 1"/>
                <a:gd name="T8" fmla="*/ 116 w 117"/>
                <a:gd name="T9" fmla="*/ 0 h 1"/>
                <a:gd name="T10" fmla="*/ 88 w 117"/>
                <a:gd name="T11" fmla="*/ 0 h 1"/>
                <a:gd name="T12" fmla="*/ 29 w 117"/>
                <a:gd name="T13" fmla="*/ 0 h 1"/>
                <a:gd name="T14" fmla="*/ 0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0" y="0"/>
                  </a:moveTo>
                  <a:lnTo>
                    <a:pt x="0" y="0"/>
                  </a:lnTo>
                  <a:cubicBezTo>
                    <a:pt x="29" y="0"/>
                    <a:pt x="29" y="0"/>
                    <a:pt x="29" y="0"/>
                  </a:cubicBezTo>
                  <a:cubicBezTo>
                    <a:pt x="29" y="0"/>
                    <a:pt x="59" y="0"/>
                    <a:pt x="88" y="0"/>
                  </a:cubicBezTo>
                  <a:cubicBezTo>
                    <a:pt x="88" y="0"/>
                    <a:pt x="88" y="0"/>
                    <a:pt x="116" y="0"/>
                  </a:cubicBezTo>
                  <a:cubicBezTo>
                    <a:pt x="88" y="0"/>
                    <a:pt x="88" y="0"/>
                    <a:pt x="88" y="0"/>
                  </a:cubicBezTo>
                  <a:cubicBezTo>
                    <a:pt x="59" y="0"/>
                    <a:pt x="29"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9" name="Freeform 220"/>
            <p:cNvSpPr>
              <a:spLocks noChangeArrowheads="1"/>
            </p:cNvSpPr>
            <p:nvPr/>
          </p:nvSpPr>
          <p:spPr bwMode="auto">
            <a:xfrm>
              <a:off x="6110288" y="6278563"/>
              <a:ext cx="20637" cy="20637"/>
            </a:xfrm>
            <a:custGeom>
              <a:avLst/>
              <a:gdLst>
                <a:gd name="T0" fmla="*/ 0 w 59"/>
                <a:gd name="T1" fmla="*/ 58 h 59"/>
                <a:gd name="T2" fmla="*/ 0 w 59"/>
                <a:gd name="T3" fmla="*/ 58 h 59"/>
                <a:gd name="T4" fmla="*/ 29 w 59"/>
                <a:gd name="T5" fmla="*/ 0 h 59"/>
                <a:gd name="T6" fmla="*/ 58 w 59"/>
                <a:gd name="T7" fmla="*/ 0 h 59"/>
                <a:gd name="T8" fmla="*/ 29 w 59"/>
                <a:gd name="T9" fmla="*/ 0 h 59"/>
                <a:gd name="T10" fmla="*/ 0 w 59"/>
                <a:gd name="T11" fmla="*/ 58 h 59"/>
              </a:gdLst>
              <a:ahLst/>
              <a:cxnLst>
                <a:cxn ang="0">
                  <a:pos x="T0" y="T1"/>
                </a:cxn>
                <a:cxn ang="0">
                  <a:pos x="T2" y="T3"/>
                </a:cxn>
                <a:cxn ang="0">
                  <a:pos x="T4" y="T5"/>
                </a:cxn>
                <a:cxn ang="0">
                  <a:pos x="T6" y="T7"/>
                </a:cxn>
                <a:cxn ang="0">
                  <a:pos x="T8" y="T9"/>
                </a:cxn>
                <a:cxn ang="0">
                  <a:pos x="T10" y="T11"/>
                </a:cxn>
              </a:cxnLst>
              <a:rect l="0" t="0" r="r" b="b"/>
              <a:pathLst>
                <a:path w="59" h="59">
                  <a:moveTo>
                    <a:pt x="0" y="58"/>
                  </a:moveTo>
                  <a:lnTo>
                    <a:pt x="0" y="58"/>
                  </a:lnTo>
                  <a:cubicBezTo>
                    <a:pt x="0" y="58"/>
                    <a:pt x="29" y="29"/>
                    <a:pt x="29" y="0"/>
                  </a:cubicBezTo>
                  <a:lnTo>
                    <a:pt x="58" y="0"/>
                  </a:lnTo>
                  <a:lnTo>
                    <a:pt x="29" y="0"/>
                  </a:lnTo>
                  <a:cubicBezTo>
                    <a:pt x="29"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0" name="Freeform 221"/>
            <p:cNvSpPr>
              <a:spLocks noChangeArrowheads="1"/>
            </p:cNvSpPr>
            <p:nvPr/>
          </p:nvSpPr>
          <p:spPr bwMode="auto">
            <a:xfrm>
              <a:off x="6121400" y="6319838"/>
              <a:ext cx="20638" cy="20637"/>
            </a:xfrm>
            <a:custGeom>
              <a:avLst/>
              <a:gdLst>
                <a:gd name="T0" fmla="*/ 0 w 59"/>
                <a:gd name="T1" fmla="*/ 29 h 59"/>
                <a:gd name="T2" fmla="*/ 0 w 59"/>
                <a:gd name="T3" fmla="*/ 29 h 59"/>
                <a:gd name="T4" fmla="*/ 0 w 59"/>
                <a:gd name="T5" fmla="*/ 0 h 59"/>
                <a:gd name="T6" fmla="*/ 0 w 59"/>
                <a:gd name="T7" fmla="*/ 29 h 59"/>
                <a:gd name="T8" fmla="*/ 58 w 59"/>
                <a:gd name="T9" fmla="*/ 58 h 59"/>
                <a:gd name="T10" fmla="*/ 0 w 59"/>
                <a:gd name="T11" fmla="*/ 29 h 59"/>
              </a:gdLst>
              <a:ahLst/>
              <a:cxnLst>
                <a:cxn ang="0">
                  <a:pos x="T0" y="T1"/>
                </a:cxn>
                <a:cxn ang="0">
                  <a:pos x="T2" y="T3"/>
                </a:cxn>
                <a:cxn ang="0">
                  <a:pos x="T4" y="T5"/>
                </a:cxn>
                <a:cxn ang="0">
                  <a:pos x="T6" y="T7"/>
                </a:cxn>
                <a:cxn ang="0">
                  <a:pos x="T8" y="T9"/>
                </a:cxn>
                <a:cxn ang="0">
                  <a:pos x="T10" y="T11"/>
                </a:cxn>
              </a:cxnLst>
              <a:rect l="0" t="0" r="r" b="b"/>
              <a:pathLst>
                <a:path w="59" h="59">
                  <a:moveTo>
                    <a:pt x="0" y="29"/>
                  </a:moveTo>
                  <a:lnTo>
                    <a:pt x="0" y="29"/>
                  </a:lnTo>
                  <a:cubicBezTo>
                    <a:pt x="0" y="0"/>
                    <a:pt x="0" y="0"/>
                    <a:pt x="0" y="0"/>
                  </a:cubicBezTo>
                  <a:lnTo>
                    <a:pt x="0" y="29"/>
                  </a:lnTo>
                  <a:cubicBezTo>
                    <a:pt x="0" y="29"/>
                    <a:pt x="29" y="58"/>
                    <a:pt x="58" y="58"/>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1" name="Freeform 222"/>
            <p:cNvSpPr>
              <a:spLocks noChangeArrowheads="1"/>
            </p:cNvSpPr>
            <p:nvPr/>
          </p:nvSpPr>
          <p:spPr bwMode="auto">
            <a:xfrm>
              <a:off x="6130925" y="6278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2" name="Freeform 223"/>
            <p:cNvSpPr>
              <a:spLocks noChangeArrowheads="1"/>
            </p:cNvSpPr>
            <p:nvPr/>
          </p:nvSpPr>
          <p:spPr bwMode="auto">
            <a:xfrm>
              <a:off x="6121400" y="6299200"/>
              <a:ext cx="1588" cy="11113"/>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3" name="Freeform 224"/>
            <p:cNvSpPr>
              <a:spLocks noChangeArrowheads="1"/>
            </p:cNvSpPr>
            <p:nvPr/>
          </p:nvSpPr>
          <p:spPr bwMode="auto">
            <a:xfrm>
              <a:off x="6205538" y="6299200"/>
              <a:ext cx="20637" cy="11113"/>
            </a:xfrm>
            <a:custGeom>
              <a:avLst/>
              <a:gdLst>
                <a:gd name="T0" fmla="*/ 57 w 58"/>
                <a:gd name="T1" fmla="*/ 0 h 30"/>
                <a:gd name="T2" fmla="*/ 57 w 58"/>
                <a:gd name="T3" fmla="*/ 0 h 30"/>
                <a:gd name="T4" fmla="*/ 28 w 58"/>
                <a:gd name="T5" fmla="*/ 29 h 30"/>
                <a:gd name="T6" fmla="*/ 0 w 58"/>
                <a:gd name="T7" fmla="*/ 29 h 30"/>
                <a:gd name="T8" fmla="*/ 0 w 58"/>
                <a:gd name="T9" fmla="*/ 29 h 30"/>
                <a:gd name="T10" fmla="*/ 28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cubicBezTo>
                    <a:pt x="57" y="0"/>
                    <a:pt x="28" y="0"/>
                    <a:pt x="28" y="29"/>
                  </a:cubicBezTo>
                  <a:cubicBezTo>
                    <a:pt x="0" y="29"/>
                    <a:pt x="0" y="29"/>
                    <a:pt x="0" y="29"/>
                  </a:cubicBezTo>
                  <a:lnTo>
                    <a:pt x="0" y="29"/>
                  </a:lnTo>
                  <a:cubicBezTo>
                    <a:pt x="28" y="29"/>
                    <a:pt x="28" y="29"/>
                    <a:pt x="28" y="29"/>
                  </a:cubicBezTo>
                  <a:cubicBezTo>
                    <a:pt x="28" y="0"/>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4" name="Freeform 225"/>
            <p:cNvSpPr>
              <a:spLocks noChangeArrowheads="1"/>
            </p:cNvSpPr>
            <p:nvPr/>
          </p:nvSpPr>
          <p:spPr bwMode="auto">
            <a:xfrm>
              <a:off x="6194425" y="63198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5" name="Freeform 226"/>
            <p:cNvSpPr>
              <a:spLocks noChangeArrowheads="1"/>
            </p:cNvSpPr>
            <p:nvPr/>
          </p:nvSpPr>
          <p:spPr bwMode="auto">
            <a:xfrm>
              <a:off x="6813550" y="6688138"/>
              <a:ext cx="1588" cy="11112"/>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6" name="Freeform 227"/>
            <p:cNvSpPr>
              <a:spLocks noChangeArrowheads="1"/>
            </p:cNvSpPr>
            <p:nvPr/>
          </p:nvSpPr>
          <p:spPr bwMode="auto">
            <a:xfrm>
              <a:off x="6173788"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7" name="Freeform 228"/>
            <p:cNvSpPr>
              <a:spLocks noChangeArrowheads="1"/>
            </p:cNvSpPr>
            <p:nvPr/>
          </p:nvSpPr>
          <p:spPr bwMode="auto">
            <a:xfrm>
              <a:off x="6183313"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8" name="Freeform 229"/>
            <p:cNvSpPr>
              <a:spLocks noChangeArrowheads="1"/>
            </p:cNvSpPr>
            <p:nvPr/>
          </p:nvSpPr>
          <p:spPr bwMode="auto">
            <a:xfrm>
              <a:off x="5900738" y="5470525"/>
              <a:ext cx="534987" cy="871538"/>
            </a:xfrm>
            <a:custGeom>
              <a:avLst/>
              <a:gdLst>
                <a:gd name="T0" fmla="*/ 379 w 1488"/>
                <a:gd name="T1" fmla="*/ 2042 h 2422"/>
                <a:gd name="T2" fmla="*/ 1458 w 1488"/>
                <a:gd name="T3" fmla="*/ 1983 h 2422"/>
                <a:gd name="T4" fmla="*/ 1429 w 1488"/>
                <a:gd name="T5" fmla="*/ 1371 h 2422"/>
                <a:gd name="T6" fmla="*/ 1487 w 1488"/>
                <a:gd name="T7" fmla="*/ 1313 h 2422"/>
                <a:gd name="T8" fmla="*/ 1400 w 1488"/>
                <a:gd name="T9" fmla="*/ 1167 h 2422"/>
                <a:gd name="T10" fmla="*/ 1312 w 1488"/>
                <a:gd name="T11" fmla="*/ 992 h 2422"/>
                <a:gd name="T12" fmla="*/ 1196 w 1488"/>
                <a:gd name="T13" fmla="*/ 497 h 2422"/>
                <a:gd name="T14" fmla="*/ 1108 w 1488"/>
                <a:gd name="T15" fmla="*/ 0 h 2422"/>
                <a:gd name="T16" fmla="*/ 29 w 1488"/>
                <a:gd name="T17" fmla="*/ 88 h 2422"/>
                <a:gd name="T18" fmla="*/ 58 w 1488"/>
                <a:gd name="T19" fmla="*/ 117 h 2422"/>
                <a:gd name="T20" fmla="*/ 58 w 1488"/>
                <a:gd name="T21" fmla="*/ 380 h 2422"/>
                <a:gd name="T22" fmla="*/ 29 w 1488"/>
                <a:gd name="T23" fmla="*/ 1138 h 2422"/>
                <a:gd name="T24" fmla="*/ 0 w 1488"/>
                <a:gd name="T25" fmla="*/ 1721 h 2422"/>
                <a:gd name="T26" fmla="*/ 58 w 1488"/>
                <a:gd name="T27" fmla="*/ 2246 h 2422"/>
                <a:gd name="T28" fmla="*/ 58 w 1488"/>
                <a:gd name="T29" fmla="*/ 2421 h 2422"/>
                <a:gd name="T30" fmla="*/ 87 w 1488"/>
                <a:gd name="T31" fmla="*/ 2363 h 2422"/>
                <a:gd name="T32" fmla="*/ 117 w 1488"/>
                <a:gd name="T33" fmla="*/ 2392 h 2422"/>
                <a:gd name="T34" fmla="*/ 146 w 1488"/>
                <a:gd name="T35" fmla="*/ 2363 h 2422"/>
                <a:gd name="T36" fmla="*/ 146 w 1488"/>
                <a:gd name="T37" fmla="*/ 2333 h 2422"/>
                <a:gd name="T38" fmla="*/ 146 w 1488"/>
                <a:gd name="T39" fmla="*/ 2246 h 2422"/>
                <a:gd name="T40" fmla="*/ 146 w 1488"/>
                <a:gd name="T41" fmla="*/ 2159 h 2422"/>
                <a:gd name="T42" fmla="*/ 175 w 1488"/>
                <a:gd name="T43" fmla="*/ 2013 h 2422"/>
                <a:gd name="T44" fmla="*/ 203 w 1488"/>
                <a:gd name="T45" fmla="*/ 1925 h 2422"/>
                <a:gd name="T46" fmla="*/ 233 w 1488"/>
                <a:gd name="T47" fmla="*/ 2071 h 2422"/>
                <a:gd name="T48" fmla="*/ 262 w 1488"/>
                <a:gd name="T49" fmla="*/ 2188 h 2422"/>
                <a:gd name="T50" fmla="*/ 262 w 1488"/>
                <a:gd name="T51" fmla="*/ 2246 h 2422"/>
                <a:gd name="T52" fmla="*/ 320 w 1488"/>
                <a:gd name="T53" fmla="*/ 2363 h 2422"/>
                <a:gd name="T54" fmla="*/ 350 w 1488"/>
                <a:gd name="T55" fmla="*/ 2421 h 2422"/>
                <a:gd name="T56" fmla="*/ 350 w 1488"/>
                <a:gd name="T57" fmla="*/ 2421 h 2422"/>
                <a:gd name="T58" fmla="*/ 350 w 1488"/>
                <a:gd name="T59" fmla="*/ 2363 h 2422"/>
                <a:gd name="T60" fmla="*/ 437 w 1488"/>
                <a:gd name="T61" fmla="*/ 2304 h 2422"/>
                <a:gd name="T62" fmla="*/ 379 w 1488"/>
                <a:gd name="T63" fmla="*/ 2100 h 2422"/>
                <a:gd name="T64" fmla="*/ 350 w 1488"/>
                <a:gd name="T65" fmla="*/ 2071 h 2422"/>
                <a:gd name="T66" fmla="*/ 379 w 1488"/>
                <a:gd name="T67" fmla="*/ 204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8" h="2422">
                  <a:moveTo>
                    <a:pt x="379" y="2042"/>
                  </a:moveTo>
                  <a:lnTo>
                    <a:pt x="379" y="2042"/>
                  </a:lnTo>
                  <a:cubicBezTo>
                    <a:pt x="641" y="2013"/>
                    <a:pt x="903" y="2013"/>
                    <a:pt x="1167" y="1983"/>
                  </a:cubicBezTo>
                  <a:cubicBezTo>
                    <a:pt x="1253" y="1983"/>
                    <a:pt x="1341" y="1983"/>
                    <a:pt x="1458" y="1983"/>
                  </a:cubicBezTo>
                  <a:cubicBezTo>
                    <a:pt x="1458" y="1925"/>
                    <a:pt x="1429" y="1867"/>
                    <a:pt x="1429" y="1838"/>
                  </a:cubicBezTo>
                  <a:cubicBezTo>
                    <a:pt x="1400" y="1663"/>
                    <a:pt x="1370" y="1517"/>
                    <a:pt x="1429" y="1371"/>
                  </a:cubicBezTo>
                  <a:lnTo>
                    <a:pt x="1458" y="1342"/>
                  </a:lnTo>
                  <a:cubicBezTo>
                    <a:pt x="1458" y="1313"/>
                    <a:pt x="1487" y="1313"/>
                    <a:pt x="1487" y="1313"/>
                  </a:cubicBezTo>
                  <a:cubicBezTo>
                    <a:pt x="1487" y="1283"/>
                    <a:pt x="1429" y="1225"/>
                    <a:pt x="1429" y="1196"/>
                  </a:cubicBezTo>
                  <a:cubicBezTo>
                    <a:pt x="1400" y="1196"/>
                    <a:pt x="1400" y="1167"/>
                    <a:pt x="1400" y="1167"/>
                  </a:cubicBezTo>
                  <a:lnTo>
                    <a:pt x="1370" y="1138"/>
                  </a:lnTo>
                  <a:cubicBezTo>
                    <a:pt x="1341" y="1080"/>
                    <a:pt x="1312" y="1021"/>
                    <a:pt x="1312" y="992"/>
                  </a:cubicBezTo>
                  <a:cubicBezTo>
                    <a:pt x="1283" y="904"/>
                    <a:pt x="1253" y="788"/>
                    <a:pt x="1224" y="671"/>
                  </a:cubicBezTo>
                  <a:cubicBezTo>
                    <a:pt x="1224" y="613"/>
                    <a:pt x="1224" y="554"/>
                    <a:pt x="1196" y="497"/>
                  </a:cubicBezTo>
                  <a:cubicBezTo>
                    <a:pt x="1196" y="409"/>
                    <a:pt x="1167" y="321"/>
                    <a:pt x="1137" y="263"/>
                  </a:cubicBezTo>
                  <a:cubicBezTo>
                    <a:pt x="1137" y="175"/>
                    <a:pt x="1108" y="88"/>
                    <a:pt x="1108" y="0"/>
                  </a:cubicBezTo>
                  <a:cubicBezTo>
                    <a:pt x="1020" y="30"/>
                    <a:pt x="1020" y="30"/>
                    <a:pt x="1020" y="30"/>
                  </a:cubicBezTo>
                  <a:cubicBezTo>
                    <a:pt x="700" y="59"/>
                    <a:pt x="379" y="59"/>
                    <a:pt x="29" y="88"/>
                  </a:cubicBezTo>
                  <a:lnTo>
                    <a:pt x="29" y="88"/>
                  </a:lnTo>
                  <a:cubicBezTo>
                    <a:pt x="58" y="88"/>
                    <a:pt x="58" y="117"/>
                    <a:pt x="58" y="117"/>
                  </a:cubicBezTo>
                  <a:cubicBezTo>
                    <a:pt x="58" y="175"/>
                    <a:pt x="58" y="233"/>
                    <a:pt x="58" y="292"/>
                  </a:cubicBezTo>
                  <a:cubicBezTo>
                    <a:pt x="58" y="321"/>
                    <a:pt x="58" y="350"/>
                    <a:pt x="58" y="380"/>
                  </a:cubicBezTo>
                  <a:cubicBezTo>
                    <a:pt x="29" y="525"/>
                    <a:pt x="29" y="642"/>
                    <a:pt x="29" y="759"/>
                  </a:cubicBezTo>
                  <a:cubicBezTo>
                    <a:pt x="29" y="875"/>
                    <a:pt x="29" y="1021"/>
                    <a:pt x="29" y="1138"/>
                  </a:cubicBezTo>
                  <a:cubicBezTo>
                    <a:pt x="29" y="1167"/>
                    <a:pt x="29" y="1167"/>
                    <a:pt x="29" y="1167"/>
                  </a:cubicBezTo>
                  <a:cubicBezTo>
                    <a:pt x="29" y="1371"/>
                    <a:pt x="0" y="1546"/>
                    <a:pt x="0" y="1721"/>
                  </a:cubicBezTo>
                  <a:cubicBezTo>
                    <a:pt x="29" y="1838"/>
                    <a:pt x="29" y="1954"/>
                    <a:pt x="29" y="2071"/>
                  </a:cubicBezTo>
                  <a:cubicBezTo>
                    <a:pt x="29" y="2130"/>
                    <a:pt x="58" y="2188"/>
                    <a:pt x="58" y="2246"/>
                  </a:cubicBezTo>
                  <a:cubicBezTo>
                    <a:pt x="58" y="2275"/>
                    <a:pt x="58" y="2275"/>
                    <a:pt x="58" y="2304"/>
                  </a:cubicBezTo>
                  <a:cubicBezTo>
                    <a:pt x="58" y="2333"/>
                    <a:pt x="58" y="2392"/>
                    <a:pt x="58" y="2421"/>
                  </a:cubicBezTo>
                  <a:cubicBezTo>
                    <a:pt x="87" y="2421"/>
                    <a:pt x="87" y="2392"/>
                    <a:pt x="87" y="2392"/>
                  </a:cubicBezTo>
                  <a:cubicBezTo>
                    <a:pt x="87" y="2392"/>
                    <a:pt x="87" y="2392"/>
                    <a:pt x="87" y="2363"/>
                  </a:cubicBezTo>
                  <a:cubicBezTo>
                    <a:pt x="117" y="2363"/>
                    <a:pt x="117" y="2363"/>
                    <a:pt x="117" y="2363"/>
                  </a:cubicBezTo>
                  <a:cubicBezTo>
                    <a:pt x="117" y="2392"/>
                    <a:pt x="117" y="2392"/>
                    <a:pt x="117" y="2392"/>
                  </a:cubicBezTo>
                  <a:lnTo>
                    <a:pt x="146" y="2392"/>
                  </a:lnTo>
                  <a:cubicBezTo>
                    <a:pt x="175" y="2392"/>
                    <a:pt x="175" y="2392"/>
                    <a:pt x="146" y="2363"/>
                  </a:cubicBezTo>
                  <a:cubicBezTo>
                    <a:pt x="146" y="2363"/>
                    <a:pt x="146" y="2363"/>
                    <a:pt x="146" y="2333"/>
                  </a:cubicBezTo>
                  <a:lnTo>
                    <a:pt x="146" y="2333"/>
                  </a:lnTo>
                  <a:cubicBezTo>
                    <a:pt x="146" y="2304"/>
                    <a:pt x="146" y="2275"/>
                    <a:pt x="146" y="2275"/>
                  </a:cubicBezTo>
                  <a:cubicBezTo>
                    <a:pt x="146" y="2246"/>
                    <a:pt x="146" y="2246"/>
                    <a:pt x="146" y="2246"/>
                  </a:cubicBezTo>
                  <a:lnTo>
                    <a:pt x="175" y="2246"/>
                  </a:lnTo>
                  <a:cubicBezTo>
                    <a:pt x="175" y="2217"/>
                    <a:pt x="146" y="2188"/>
                    <a:pt x="146" y="2159"/>
                  </a:cubicBezTo>
                  <a:cubicBezTo>
                    <a:pt x="146" y="2159"/>
                    <a:pt x="117" y="2130"/>
                    <a:pt x="117" y="2100"/>
                  </a:cubicBezTo>
                  <a:cubicBezTo>
                    <a:pt x="146" y="2071"/>
                    <a:pt x="146" y="2042"/>
                    <a:pt x="175" y="2013"/>
                  </a:cubicBezTo>
                  <a:cubicBezTo>
                    <a:pt x="175" y="1983"/>
                    <a:pt x="175" y="1983"/>
                    <a:pt x="175" y="1983"/>
                  </a:cubicBezTo>
                  <a:cubicBezTo>
                    <a:pt x="203" y="1925"/>
                    <a:pt x="203" y="1925"/>
                    <a:pt x="203" y="1925"/>
                  </a:cubicBezTo>
                  <a:cubicBezTo>
                    <a:pt x="203" y="1983"/>
                    <a:pt x="203" y="1983"/>
                    <a:pt x="203" y="1983"/>
                  </a:cubicBezTo>
                  <a:cubicBezTo>
                    <a:pt x="233" y="2013"/>
                    <a:pt x="233" y="2042"/>
                    <a:pt x="233" y="2071"/>
                  </a:cubicBezTo>
                  <a:cubicBezTo>
                    <a:pt x="262" y="2100"/>
                    <a:pt x="262" y="2130"/>
                    <a:pt x="262" y="2159"/>
                  </a:cubicBezTo>
                  <a:lnTo>
                    <a:pt x="262" y="2188"/>
                  </a:lnTo>
                  <a:cubicBezTo>
                    <a:pt x="262" y="2217"/>
                    <a:pt x="262" y="2217"/>
                    <a:pt x="262" y="2217"/>
                  </a:cubicBezTo>
                  <a:lnTo>
                    <a:pt x="262" y="2246"/>
                  </a:lnTo>
                  <a:cubicBezTo>
                    <a:pt x="291" y="2275"/>
                    <a:pt x="320" y="2304"/>
                    <a:pt x="320" y="2363"/>
                  </a:cubicBezTo>
                  <a:lnTo>
                    <a:pt x="320" y="2363"/>
                  </a:lnTo>
                  <a:cubicBezTo>
                    <a:pt x="320" y="2363"/>
                    <a:pt x="350" y="2392"/>
                    <a:pt x="350" y="2421"/>
                  </a:cubicBezTo>
                  <a:lnTo>
                    <a:pt x="350" y="2421"/>
                  </a:lnTo>
                  <a:lnTo>
                    <a:pt x="350" y="2421"/>
                  </a:lnTo>
                  <a:lnTo>
                    <a:pt x="350" y="2421"/>
                  </a:lnTo>
                  <a:lnTo>
                    <a:pt x="379" y="2421"/>
                  </a:lnTo>
                  <a:cubicBezTo>
                    <a:pt x="379" y="2421"/>
                    <a:pt x="350" y="2392"/>
                    <a:pt x="350" y="2363"/>
                  </a:cubicBezTo>
                  <a:cubicBezTo>
                    <a:pt x="379" y="2333"/>
                    <a:pt x="379" y="2333"/>
                    <a:pt x="408" y="2333"/>
                  </a:cubicBezTo>
                  <a:cubicBezTo>
                    <a:pt x="408" y="2333"/>
                    <a:pt x="408" y="2304"/>
                    <a:pt x="437" y="2304"/>
                  </a:cubicBezTo>
                  <a:cubicBezTo>
                    <a:pt x="408" y="2275"/>
                    <a:pt x="408" y="2217"/>
                    <a:pt x="408" y="2159"/>
                  </a:cubicBezTo>
                  <a:cubicBezTo>
                    <a:pt x="408" y="2159"/>
                    <a:pt x="408" y="2130"/>
                    <a:pt x="379" y="2100"/>
                  </a:cubicBezTo>
                  <a:lnTo>
                    <a:pt x="379" y="2100"/>
                  </a:lnTo>
                  <a:lnTo>
                    <a:pt x="350" y="2071"/>
                  </a:lnTo>
                  <a:cubicBezTo>
                    <a:pt x="350" y="2042"/>
                    <a:pt x="350" y="2042"/>
                    <a:pt x="350" y="2042"/>
                  </a:cubicBezTo>
                  <a:lnTo>
                    <a:pt x="379" y="20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9" name="Freeform 230"/>
            <p:cNvSpPr>
              <a:spLocks noChangeArrowheads="1"/>
            </p:cNvSpPr>
            <p:nvPr/>
          </p:nvSpPr>
          <p:spPr bwMode="auto">
            <a:xfrm>
              <a:off x="6162675" y="6330950"/>
              <a:ext cx="11113"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0" name="Freeform 231"/>
            <p:cNvSpPr>
              <a:spLocks noChangeArrowheads="1"/>
            </p:cNvSpPr>
            <p:nvPr/>
          </p:nvSpPr>
          <p:spPr bwMode="auto">
            <a:xfrm>
              <a:off x="6130925" y="6319838"/>
              <a:ext cx="11113"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1" name="Freeform 232"/>
            <p:cNvSpPr>
              <a:spLocks noChangeArrowheads="1"/>
            </p:cNvSpPr>
            <p:nvPr/>
          </p:nvSpPr>
          <p:spPr bwMode="auto">
            <a:xfrm>
              <a:off x="6183313" y="6310313"/>
              <a:ext cx="11112" cy="11112"/>
            </a:xfrm>
            <a:custGeom>
              <a:avLst/>
              <a:gdLst>
                <a:gd name="T0" fmla="*/ 0 w 31"/>
                <a:gd name="T1" fmla="*/ 0 h 31"/>
                <a:gd name="T2" fmla="*/ 0 w 31"/>
                <a:gd name="T3" fmla="*/ 0 h 31"/>
                <a:gd name="T4" fmla="*/ 0 w 31"/>
                <a:gd name="T5" fmla="*/ 30 h 31"/>
                <a:gd name="T6" fmla="*/ 0 w 31"/>
                <a:gd name="T7" fmla="*/ 0 h 31"/>
                <a:gd name="T8" fmla="*/ 30 w 31"/>
                <a:gd name="T9" fmla="*/ 0 h 31"/>
                <a:gd name="T10" fmla="*/ 0 w 31"/>
                <a:gd name="T11" fmla="*/ 0 h 31"/>
              </a:gdLst>
              <a:ahLst/>
              <a:cxnLst>
                <a:cxn ang="0">
                  <a:pos x="T0" y="T1"/>
                </a:cxn>
                <a:cxn ang="0">
                  <a:pos x="T2" y="T3"/>
                </a:cxn>
                <a:cxn ang="0">
                  <a:pos x="T4" y="T5"/>
                </a:cxn>
                <a:cxn ang="0">
                  <a:pos x="T6" y="T7"/>
                </a:cxn>
                <a:cxn ang="0">
                  <a:pos x="T8" y="T9"/>
                </a:cxn>
                <a:cxn ang="0">
                  <a:pos x="T10" y="T11"/>
                </a:cxn>
              </a:cxnLst>
              <a:rect l="0" t="0" r="r" b="b"/>
              <a:pathLst>
                <a:path w="31" h="31">
                  <a:moveTo>
                    <a:pt x="0" y="0"/>
                  </a:moveTo>
                  <a:lnTo>
                    <a:pt x="0" y="0"/>
                  </a:lnTo>
                  <a:cubicBezTo>
                    <a:pt x="0" y="30"/>
                    <a:pt x="0" y="30"/>
                    <a:pt x="0" y="30"/>
                  </a:cubicBezTo>
                  <a:cubicBezTo>
                    <a:pt x="0" y="0"/>
                    <a:pt x="0" y="0"/>
                    <a:pt x="0" y="0"/>
                  </a:cubicBez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2" name="Freeform 233"/>
            <p:cNvSpPr>
              <a:spLocks noChangeArrowheads="1"/>
            </p:cNvSpPr>
            <p:nvPr/>
          </p:nvSpPr>
          <p:spPr bwMode="auto">
            <a:xfrm>
              <a:off x="6467475" y="6403975"/>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3" name="Freeform 234"/>
            <p:cNvSpPr>
              <a:spLocks noChangeArrowheads="1"/>
            </p:cNvSpPr>
            <p:nvPr/>
          </p:nvSpPr>
          <p:spPr bwMode="auto">
            <a:xfrm>
              <a:off x="6551613" y="63833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4" name="Freeform 235"/>
            <p:cNvSpPr>
              <a:spLocks noChangeArrowheads="1"/>
            </p:cNvSpPr>
            <p:nvPr/>
          </p:nvSpPr>
          <p:spPr bwMode="auto">
            <a:xfrm>
              <a:off x="6519863" y="6383338"/>
              <a:ext cx="11112" cy="1587"/>
            </a:xfrm>
            <a:custGeom>
              <a:avLst/>
              <a:gdLst>
                <a:gd name="T0" fmla="*/ 30 w 31"/>
                <a:gd name="T1" fmla="*/ 0 h 1"/>
                <a:gd name="T2" fmla="*/ 30 w 31"/>
                <a:gd name="T3" fmla="*/ 0 h 1"/>
                <a:gd name="T4" fmla="*/ 0 w 31"/>
                <a:gd name="T5" fmla="*/ 0 h 1"/>
                <a:gd name="T6" fmla="*/ 0 w 31"/>
                <a:gd name="T7" fmla="*/ 0 h 1"/>
                <a:gd name="T8" fmla="*/ 0 w 31"/>
                <a:gd name="T9" fmla="*/ 0 h 1"/>
                <a:gd name="T10" fmla="*/ 3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30" y="0"/>
                  </a:moveTo>
                  <a:lnTo>
                    <a:pt x="3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5" name="Freeform 236"/>
            <p:cNvSpPr>
              <a:spLocks noChangeArrowheads="1"/>
            </p:cNvSpPr>
            <p:nvPr/>
          </p:nvSpPr>
          <p:spPr bwMode="auto">
            <a:xfrm>
              <a:off x="6478588" y="6403975"/>
              <a:ext cx="11112" cy="11113"/>
            </a:xfrm>
            <a:custGeom>
              <a:avLst/>
              <a:gdLst>
                <a:gd name="T0" fmla="*/ 30 w 31"/>
                <a:gd name="T1" fmla="*/ 0 h 30"/>
                <a:gd name="T2" fmla="*/ 30 w 31"/>
                <a:gd name="T3" fmla="*/ 0 h 30"/>
                <a:gd name="T4" fmla="*/ 0 w 31"/>
                <a:gd name="T5" fmla="*/ 29 h 30"/>
                <a:gd name="T6" fmla="*/ 30 w 31"/>
                <a:gd name="T7" fmla="*/ 0 h 30"/>
              </a:gdLst>
              <a:ahLst/>
              <a:cxnLst>
                <a:cxn ang="0">
                  <a:pos x="T0" y="T1"/>
                </a:cxn>
                <a:cxn ang="0">
                  <a:pos x="T2" y="T3"/>
                </a:cxn>
                <a:cxn ang="0">
                  <a:pos x="T4" y="T5"/>
                </a:cxn>
                <a:cxn ang="0">
                  <a:pos x="T6" y="T7"/>
                </a:cxn>
              </a:cxnLst>
              <a:rect l="0" t="0" r="r" b="b"/>
              <a:pathLst>
                <a:path w="31" h="30">
                  <a:moveTo>
                    <a:pt x="30" y="0"/>
                  </a:moveTo>
                  <a:lnTo>
                    <a:pt x="30" y="0"/>
                  </a:lnTo>
                  <a:lnTo>
                    <a:pt x="0" y="29"/>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6" name="Freeform 237"/>
            <p:cNvSpPr>
              <a:spLocks noChangeArrowheads="1"/>
            </p:cNvSpPr>
            <p:nvPr/>
          </p:nvSpPr>
          <p:spPr bwMode="auto">
            <a:xfrm>
              <a:off x="6824663" y="6624638"/>
              <a:ext cx="11112" cy="20637"/>
            </a:xfrm>
            <a:custGeom>
              <a:avLst/>
              <a:gdLst>
                <a:gd name="T0" fmla="*/ 29 w 30"/>
                <a:gd name="T1" fmla="*/ 0 h 59"/>
                <a:gd name="T2" fmla="*/ 29 w 30"/>
                <a:gd name="T3" fmla="*/ 0 h 59"/>
                <a:gd name="T4" fmla="*/ 0 w 30"/>
                <a:gd name="T5" fmla="*/ 58 h 59"/>
                <a:gd name="T6" fmla="*/ 0 w 30"/>
                <a:gd name="T7" fmla="*/ 58 h 59"/>
                <a:gd name="T8" fmla="*/ 0 w 30"/>
                <a:gd name="T9" fmla="*/ 58 h 59"/>
                <a:gd name="T10" fmla="*/ 29 w 30"/>
                <a:gd name="T11" fmla="*/ 0 h 59"/>
              </a:gdLst>
              <a:ahLst/>
              <a:cxnLst>
                <a:cxn ang="0">
                  <a:pos x="T0" y="T1"/>
                </a:cxn>
                <a:cxn ang="0">
                  <a:pos x="T2" y="T3"/>
                </a:cxn>
                <a:cxn ang="0">
                  <a:pos x="T4" y="T5"/>
                </a:cxn>
                <a:cxn ang="0">
                  <a:pos x="T6" y="T7"/>
                </a:cxn>
                <a:cxn ang="0">
                  <a:pos x="T8" y="T9"/>
                </a:cxn>
                <a:cxn ang="0">
                  <a:pos x="T10" y="T11"/>
                </a:cxn>
              </a:cxnLst>
              <a:rect l="0" t="0" r="r" b="b"/>
              <a:pathLst>
                <a:path w="30" h="59">
                  <a:moveTo>
                    <a:pt x="29" y="0"/>
                  </a:moveTo>
                  <a:lnTo>
                    <a:pt x="29" y="0"/>
                  </a:lnTo>
                  <a:cubicBezTo>
                    <a:pt x="29" y="29"/>
                    <a:pt x="29" y="58"/>
                    <a:pt x="0" y="58"/>
                  </a:cubicBezTo>
                  <a:lnTo>
                    <a:pt x="0" y="58"/>
                  </a:lnTo>
                  <a:lnTo>
                    <a:pt x="0" y="58"/>
                  </a:lnTo>
                  <a:cubicBezTo>
                    <a:pt x="29" y="58"/>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7" name="Freeform 238"/>
            <p:cNvSpPr>
              <a:spLocks noChangeArrowheads="1"/>
            </p:cNvSpPr>
            <p:nvPr/>
          </p:nvSpPr>
          <p:spPr bwMode="auto">
            <a:xfrm>
              <a:off x="6699250" y="6403975"/>
              <a:ext cx="11113" cy="11113"/>
            </a:xfrm>
            <a:custGeom>
              <a:avLst/>
              <a:gdLst>
                <a:gd name="T0" fmla="*/ 0 w 29"/>
                <a:gd name="T1" fmla="*/ 29 h 30"/>
                <a:gd name="T2" fmla="*/ 0 w 29"/>
                <a:gd name="T3" fmla="*/ 29 h 30"/>
                <a:gd name="T4" fmla="*/ 28 w 29"/>
                <a:gd name="T5" fmla="*/ 0 h 30"/>
                <a:gd name="T6" fmla="*/ 0 w 29"/>
                <a:gd name="T7" fmla="*/ 29 h 30"/>
              </a:gdLst>
              <a:ahLst/>
              <a:cxnLst>
                <a:cxn ang="0">
                  <a:pos x="T0" y="T1"/>
                </a:cxn>
                <a:cxn ang="0">
                  <a:pos x="T2" y="T3"/>
                </a:cxn>
                <a:cxn ang="0">
                  <a:pos x="T4" y="T5"/>
                </a:cxn>
                <a:cxn ang="0">
                  <a:pos x="T6" y="T7"/>
                </a:cxn>
              </a:cxnLst>
              <a:rect l="0" t="0" r="r" b="b"/>
              <a:pathLst>
                <a:path w="29" h="30">
                  <a:moveTo>
                    <a:pt x="0" y="29"/>
                  </a:moveTo>
                  <a:lnTo>
                    <a:pt x="0" y="29"/>
                  </a:lnTo>
                  <a:cubicBezTo>
                    <a:pt x="0" y="0"/>
                    <a:pt x="28" y="0"/>
                    <a:pt x="28" y="0"/>
                  </a:cubicBezTo>
                  <a:cubicBezTo>
                    <a:pt x="28"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8" name="Freeform 239"/>
            <p:cNvSpPr>
              <a:spLocks noChangeArrowheads="1"/>
            </p:cNvSpPr>
            <p:nvPr/>
          </p:nvSpPr>
          <p:spPr bwMode="auto">
            <a:xfrm>
              <a:off x="6373813" y="6342063"/>
              <a:ext cx="11112"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9" name="Freeform 240"/>
            <p:cNvSpPr>
              <a:spLocks noChangeArrowheads="1"/>
            </p:cNvSpPr>
            <p:nvPr/>
          </p:nvSpPr>
          <p:spPr bwMode="auto">
            <a:xfrm>
              <a:off x="6478588" y="64150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0" name="Freeform 241"/>
            <p:cNvSpPr>
              <a:spLocks noChangeArrowheads="1"/>
            </p:cNvSpPr>
            <p:nvPr/>
          </p:nvSpPr>
          <p:spPr bwMode="auto">
            <a:xfrm>
              <a:off x="6351588" y="6310313"/>
              <a:ext cx="11112" cy="31750"/>
            </a:xfrm>
            <a:custGeom>
              <a:avLst/>
              <a:gdLst>
                <a:gd name="T0" fmla="*/ 30 w 31"/>
                <a:gd name="T1" fmla="*/ 0 h 89"/>
                <a:gd name="T2" fmla="*/ 30 w 31"/>
                <a:gd name="T3" fmla="*/ 0 h 89"/>
                <a:gd name="T4" fmla="*/ 0 w 31"/>
                <a:gd name="T5" fmla="*/ 0 h 89"/>
                <a:gd name="T6" fmla="*/ 0 w 31"/>
                <a:gd name="T7" fmla="*/ 0 h 89"/>
                <a:gd name="T8" fmla="*/ 30 w 31"/>
                <a:gd name="T9" fmla="*/ 0 h 89"/>
                <a:gd name="T10" fmla="*/ 30 w 31"/>
                <a:gd name="T11" fmla="*/ 30 h 89"/>
                <a:gd name="T12" fmla="*/ 30 w 31"/>
                <a:gd name="T13" fmla="*/ 88 h 89"/>
                <a:gd name="T14" fmla="*/ 30 w 31"/>
                <a:gd name="T15" fmla="*/ 88 h 89"/>
                <a:gd name="T16" fmla="*/ 30 w 31"/>
                <a:gd name="T17" fmla="*/ 88 h 89"/>
                <a:gd name="T18" fmla="*/ 30 w 31"/>
                <a:gd name="T19" fmla="*/ 30 h 89"/>
                <a:gd name="T20" fmla="*/ 30 w 31"/>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89">
                  <a:moveTo>
                    <a:pt x="30" y="0"/>
                  </a:moveTo>
                  <a:lnTo>
                    <a:pt x="30" y="0"/>
                  </a:lnTo>
                  <a:cubicBezTo>
                    <a:pt x="0" y="0"/>
                    <a:pt x="0" y="0"/>
                    <a:pt x="0" y="0"/>
                  </a:cubicBezTo>
                  <a:lnTo>
                    <a:pt x="0" y="0"/>
                  </a:lnTo>
                  <a:cubicBezTo>
                    <a:pt x="0" y="0"/>
                    <a:pt x="0" y="0"/>
                    <a:pt x="30" y="0"/>
                  </a:cubicBezTo>
                  <a:cubicBezTo>
                    <a:pt x="30" y="0"/>
                    <a:pt x="30" y="0"/>
                    <a:pt x="30" y="30"/>
                  </a:cubicBezTo>
                  <a:cubicBezTo>
                    <a:pt x="0" y="30"/>
                    <a:pt x="0" y="59"/>
                    <a:pt x="30" y="88"/>
                  </a:cubicBezTo>
                  <a:lnTo>
                    <a:pt x="30" y="88"/>
                  </a:lnTo>
                  <a:lnTo>
                    <a:pt x="30" y="88"/>
                  </a:lnTo>
                  <a:cubicBezTo>
                    <a:pt x="0" y="59"/>
                    <a:pt x="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1" name="Freeform 242"/>
            <p:cNvSpPr>
              <a:spLocks noChangeArrowheads="1"/>
            </p:cNvSpPr>
            <p:nvPr/>
          </p:nvSpPr>
          <p:spPr bwMode="auto">
            <a:xfrm>
              <a:off x="6342063" y="631983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2" name="Freeform 243"/>
            <p:cNvSpPr>
              <a:spLocks noChangeArrowheads="1"/>
            </p:cNvSpPr>
            <p:nvPr/>
          </p:nvSpPr>
          <p:spPr bwMode="auto">
            <a:xfrm>
              <a:off x="6342063" y="6330950"/>
              <a:ext cx="42862" cy="20638"/>
            </a:xfrm>
            <a:custGeom>
              <a:avLst/>
              <a:gdLst>
                <a:gd name="T0" fmla="*/ 117 w 118"/>
                <a:gd name="T1" fmla="*/ 58 h 59"/>
                <a:gd name="T2" fmla="*/ 117 w 118"/>
                <a:gd name="T3" fmla="*/ 58 h 59"/>
                <a:gd name="T4" fmla="*/ 117 w 118"/>
                <a:gd name="T5" fmla="*/ 58 h 59"/>
                <a:gd name="T6" fmla="*/ 59 w 118"/>
                <a:gd name="T7" fmla="*/ 29 h 59"/>
                <a:gd name="T8" fmla="*/ 29 w 118"/>
                <a:gd name="T9" fmla="*/ 29 h 59"/>
                <a:gd name="T10" fmla="*/ 0 w 118"/>
                <a:gd name="T11" fmla="*/ 0 h 59"/>
                <a:gd name="T12" fmla="*/ 0 w 118"/>
                <a:gd name="T13" fmla="*/ 0 h 59"/>
                <a:gd name="T14" fmla="*/ 29 w 118"/>
                <a:gd name="T15" fmla="*/ 29 h 59"/>
                <a:gd name="T16" fmla="*/ 59 w 118"/>
                <a:gd name="T17" fmla="*/ 29 h 59"/>
                <a:gd name="T18" fmla="*/ 117 w 118"/>
                <a:gd name="T1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59">
                  <a:moveTo>
                    <a:pt x="117" y="58"/>
                  </a:moveTo>
                  <a:lnTo>
                    <a:pt x="117" y="58"/>
                  </a:lnTo>
                  <a:lnTo>
                    <a:pt x="117" y="58"/>
                  </a:lnTo>
                  <a:cubicBezTo>
                    <a:pt x="88" y="58"/>
                    <a:pt x="88" y="58"/>
                    <a:pt x="59" y="29"/>
                  </a:cubicBezTo>
                  <a:lnTo>
                    <a:pt x="29" y="29"/>
                  </a:lnTo>
                  <a:cubicBezTo>
                    <a:pt x="0" y="0"/>
                    <a:pt x="0" y="0"/>
                    <a:pt x="0" y="0"/>
                  </a:cubicBezTo>
                  <a:lnTo>
                    <a:pt x="0" y="0"/>
                  </a:lnTo>
                  <a:cubicBezTo>
                    <a:pt x="29" y="29"/>
                    <a:pt x="29" y="29"/>
                    <a:pt x="29" y="29"/>
                  </a:cubicBezTo>
                  <a:lnTo>
                    <a:pt x="59" y="29"/>
                  </a:lnTo>
                  <a:cubicBezTo>
                    <a:pt x="88" y="58"/>
                    <a:pt x="88" y="58"/>
                    <a:pt x="117"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3" name="Freeform 244"/>
            <p:cNvSpPr>
              <a:spLocks noChangeArrowheads="1"/>
            </p:cNvSpPr>
            <p:nvPr/>
          </p:nvSpPr>
          <p:spPr bwMode="auto">
            <a:xfrm>
              <a:off x="6467475" y="64039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4" name="Freeform 245"/>
            <p:cNvSpPr>
              <a:spLocks noChangeArrowheads="1"/>
            </p:cNvSpPr>
            <p:nvPr/>
          </p:nvSpPr>
          <p:spPr bwMode="auto">
            <a:xfrm>
              <a:off x="5994400" y="6319838"/>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29"/>
                    <a:pt x="29" y="29"/>
                    <a:pt x="29" y="29"/>
                  </a:cubicBezTo>
                  <a:cubicBezTo>
                    <a:pt x="29"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5" name="Freeform 246"/>
            <p:cNvSpPr>
              <a:spLocks noChangeArrowheads="1"/>
            </p:cNvSpPr>
            <p:nvPr/>
          </p:nvSpPr>
          <p:spPr bwMode="auto">
            <a:xfrm>
              <a:off x="6362700" y="63420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6" name="Freeform 247"/>
            <p:cNvSpPr>
              <a:spLocks noChangeArrowheads="1"/>
            </p:cNvSpPr>
            <p:nvPr/>
          </p:nvSpPr>
          <p:spPr bwMode="auto">
            <a:xfrm>
              <a:off x="6237288" y="6299200"/>
              <a:ext cx="11112" cy="1588"/>
            </a:xfrm>
            <a:custGeom>
              <a:avLst/>
              <a:gdLst>
                <a:gd name="T0" fmla="*/ 29 w 30"/>
                <a:gd name="T1" fmla="*/ 0 h 1"/>
                <a:gd name="T2" fmla="*/ 29 w 30"/>
                <a:gd name="T3" fmla="*/ 0 h 1"/>
                <a:gd name="T4" fmla="*/ 29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29"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7" name="Freeform 248"/>
            <p:cNvSpPr>
              <a:spLocks noChangeArrowheads="1"/>
            </p:cNvSpPr>
            <p:nvPr/>
          </p:nvSpPr>
          <p:spPr bwMode="auto">
            <a:xfrm>
              <a:off x="5427663" y="5491163"/>
              <a:ext cx="473075" cy="871537"/>
            </a:xfrm>
            <a:custGeom>
              <a:avLst/>
              <a:gdLst>
                <a:gd name="T0" fmla="*/ 1313 w 1314"/>
                <a:gd name="T1" fmla="*/ 204 h 2422"/>
                <a:gd name="T2" fmla="*/ 1313 w 1314"/>
                <a:gd name="T3" fmla="*/ 58 h 2422"/>
                <a:gd name="T4" fmla="*/ 1021 w 1314"/>
                <a:gd name="T5" fmla="*/ 29 h 2422"/>
                <a:gd name="T6" fmla="*/ 583 w 1314"/>
                <a:gd name="T7" fmla="*/ 29 h 2422"/>
                <a:gd name="T8" fmla="*/ 496 w 1314"/>
                <a:gd name="T9" fmla="*/ 88 h 2422"/>
                <a:gd name="T10" fmla="*/ 467 w 1314"/>
                <a:gd name="T11" fmla="*/ 116 h 2422"/>
                <a:gd name="T12" fmla="*/ 467 w 1314"/>
                <a:gd name="T13" fmla="*/ 174 h 2422"/>
                <a:gd name="T14" fmla="*/ 409 w 1314"/>
                <a:gd name="T15" fmla="*/ 262 h 2422"/>
                <a:gd name="T16" fmla="*/ 292 w 1314"/>
                <a:gd name="T17" fmla="*/ 438 h 2422"/>
                <a:gd name="T18" fmla="*/ 204 w 1314"/>
                <a:gd name="T19" fmla="*/ 700 h 2422"/>
                <a:gd name="T20" fmla="*/ 263 w 1314"/>
                <a:gd name="T21" fmla="*/ 787 h 2422"/>
                <a:gd name="T22" fmla="*/ 233 w 1314"/>
                <a:gd name="T23" fmla="*/ 845 h 2422"/>
                <a:gd name="T24" fmla="*/ 263 w 1314"/>
                <a:gd name="T25" fmla="*/ 904 h 2422"/>
                <a:gd name="T26" fmla="*/ 204 w 1314"/>
                <a:gd name="T27" fmla="*/ 991 h 2422"/>
                <a:gd name="T28" fmla="*/ 233 w 1314"/>
                <a:gd name="T29" fmla="*/ 1050 h 2422"/>
                <a:gd name="T30" fmla="*/ 233 w 1314"/>
                <a:gd name="T31" fmla="*/ 1050 h 2422"/>
                <a:gd name="T32" fmla="*/ 204 w 1314"/>
                <a:gd name="T33" fmla="*/ 1137 h 2422"/>
                <a:gd name="T34" fmla="*/ 233 w 1314"/>
                <a:gd name="T35" fmla="*/ 1283 h 2422"/>
                <a:gd name="T36" fmla="*/ 263 w 1314"/>
                <a:gd name="T37" fmla="*/ 1371 h 2422"/>
                <a:gd name="T38" fmla="*/ 233 w 1314"/>
                <a:gd name="T39" fmla="*/ 1516 h 2422"/>
                <a:gd name="T40" fmla="*/ 175 w 1314"/>
                <a:gd name="T41" fmla="*/ 1662 h 2422"/>
                <a:gd name="T42" fmla="*/ 117 w 1314"/>
                <a:gd name="T43" fmla="*/ 1721 h 2422"/>
                <a:gd name="T44" fmla="*/ 117 w 1314"/>
                <a:gd name="T45" fmla="*/ 1808 h 2422"/>
                <a:gd name="T46" fmla="*/ 30 w 1314"/>
                <a:gd name="T47" fmla="*/ 1924 h 2422"/>
                <a:gd name="T48" fmla="*/ 30 w 1314"/>
                <a:gd name="T49" fmla="*/ 1983 h 2422"/>
                <a:gd name="T50" fmla="*/ 0 w 1314"/>
                <a:gd name="T51" fmla="*/ 2071 h 2422"/>
                <a:gd name="T52" fmla="*/ 671 w 1314"/>
                <a:gd name="T53" fmla="*/ 2041 h 2422"/>
                <a:gd name="T54" fmla="*/ 759 w 1314"/>
                <a:gd name="T55" fmla="*/ 2041 h 2422"/>
                <a:gd name="T56" fmla="*/ 788 w 1314"/>
                <a:gd name="T57" fmla="*/ 2158 h 2422"/>
                <a:gd name="T58" fmla="*/ 788 w 1314"/>
                <a:gd name="T59" fmla="*/ 2245 h 2422"/>
                <a:gd name="T60" fmla="*/ 817 w 1314"/>
                <a:gd name="T61" fmla="*/ 2333 h 2422"/>
                <a:gd name="T62" fmla="*/ 846 w 1314"/>
                <a:gd name="T63" fmla="*/ 2362 h 2422"/>
                <a:gd name="T64" fmla="*/ 904 w 1314"/>
                <a:gd name="T65" fmla="*/ 2421 h 2422"/>
                <a:gd name="T66" fmla="*/ 933 w 1314"/>
                <a:gd name="T67" fmla="*/ 2391 h 2422"/>
                <a:gd name="T68" fmla="*/ 1080 w 1314"/>
                <a:gd name="T69" fmla="*/ 2362 h 2422"/>
                <a:gd name="T70" fmla="*/ 1196 w 1314"/>
                <a:gd name="T71" fmla="*/ 2333 h 2422"/>
                <a:gd name="T72" fmla="*/ 1313 w 1314"/>
                <a:gd name="T73" fmla="*/ 2333 h 2422"/>
                <a:gd name="T74" fmla="*/ 1313 w 1314"/>
                <a:gd name="T75" fmla="*/ 26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4" h="2422">
                  <a:moveTo>
                    <a:pt x="1313" y="204"/>
                  </a:moveTo>
                  <a:lnTo>
                    <a:pt x="1313" y="204"/>
                  </a:lnTo>
                  <a:cubicBezTo>
                    <a:pt x="1313" y="145"/>
                    <a:pt x="1313" y="116"/>
                    <a:pt x="1313" y="88"/>
                  </a:cubicBezTo>
                  <a:lnTo>
                    <a:pt x="1313" y="58"/>
                  </a:lnTo>
                  <a:lnTo>
                    <a:pt x="1283" y="29"/>
                  </a:lnTo>
                  <a:cubicBezTo>
                    <a:pt x="1196" y="29"/>
                    <a:pt x="1138" y="29"/>
                    <a:pt x="1021" y="29"/>
                  </a:cubicBezTo>
                  <a:lnTo>
                    <a:pt x="1021" y="29"/>
                  </a:lnTo>
                  <a:cubicBezTo>
                    <a:pt x="875" y="29"/>
                    <a:pt x="730" y="29"/>
                    <a:pt x="583" y="29"/>
                  </a:cubicBezTo>
                  <a:cubicBezTo>
                    <a:pt x="525" y="0"/>
                    <a:pt x="525" y="0"/>
                    <a:pt x="525" y="0"/>
                  </a:cubicBezTo>
                  <a:cubicBezTo>
                    <a:pt x="525" y="58"/>
                    <a:pt x="496" y="58"/>
                    <a:pt x="496" y="88"/>
                  </a:cubicBezTo>
                  <a:lnTo>
                    <a:pt x="467" y="116"/>
                  </a:lnTo>
                  <a:lnTo>
                    <a:pt x="467" y="116"/>
                  </a:lnTo>
                  <a:cubicBezTo>
                    <a:pt x="467" y="145"/>
                    <a:pt x="467" y="145"/>
                    <a:pt x="467" y="174"/>
                  </a:cubicBezTo>
                  <a:lnTo>
                    <a:pt x="467" y="174"/>
                  </a:lnTo>
                  <a:lnTo>
                    <a:pt x="467" y="174"/>
                  </a:lnTo>
                  <a:cubicBezTo>
                    <a:pt x="438" y="204"/>
                    <a:pt x="438" y="233"/>
                    <a:pt x="409" y="262"/>
                  </a:cubicBezTo>
                  <a:cubicBezTo>
                    <a:pt x="380" y="291"/>
                    <a:pt x="380" y="350"/>
                    <a:pt x="350" y="379"/>
                  </a:cubicBezTo>
                  <a:cubicBezTo>
                    <a:pt x="350" y="408"/>
                    <a:pt x="321" y="408"/>
                    <a:pt x="292" y="438"/>
                  </a:cubicBezTo>
                  <a:cubicBezTo>
                    <a:pt x="263" y="466"/>
                    <a:pt x="233" y="524"/>
                    <a:pt x="233" y="554"/>
                  </a:cubicBezTo>
                  <a:cubicBezTo>
                    <a:pt x="204" y="583"/>
                    <a:pt x="175" y="641"/>
                    <a:pt x="204" y="700"/>
                  </a:cubicBezTo>
                  <a:cubicBezTo>
                    <a:pt x="204" y="729"/>
                    <a:pt x="204" y="729"/>
                    <a:pt x="233" y="729"/>
                  </a:cubicBezTo>
                  <a:cubicBezTo>
                    <a:pt x="233" y="758"/>
                    <a:pt x="233" y="758"/>
                    <a:pt x="263" y="787"/>
                  </a:cubicBezTo>
                  <a:cubicBezTo>
                    <a:pt x="263" y="816"/>
                    <a:pt x="233" y="816"/>
                    <a:pt x="233" y="845"/>
                  </a:cubicBezTo>
                  <a:lnTo>
                    <a:pt x="233" y="845"/>
                  </a:lnTo>
                  <a:lnTo>
                    <a:pt x="233" y="845"/>
                  </a:lnTo>
                  <a:cubicBezTo>
                    <a:pt x="233" y="874"/>
                    <a:pt x="263" y="874"/>
                    <a:pt x="263" y="904"/>
                  </a:cubicBezTo>
                  <a:lnTo>
                    <a:pt x="263" y="904"/>
                  </a:lnTo>
                  <a:cubicBezTo>
                    <a:pt x="233" y="933"/>
                    <a:pt x="233" y="962"/>
                    <a:pt x="204" y="991"/>
                  </a:cubicBezTo>
                  <a:cubicBezTo>
                    <a:pt x="204" y="1021"/>
                    <a:pt x="204" y="1021"/>
                    <a:pt x="204" y="1021"/>
                  </a:cubicBezTo>
                  <a:lnTo>
                    <a:pt x="233" y="1050"/>
                  </a:lnTo>
                  <a:lnTo>
                    <a:pt x="233" y="1050"/>
                  </a:lnTo>
                  <a:lnTo>
                    <a:pt x="233" y="1050"/>
                  </a:lnTo>
                  <a:cubicBezTo>
                    <a:pt x="233" y="1079"/>
                    <a:pt x="204" y="1079"/>
                    <a:pt x="204" y="1108"/>
                  </a:cubicBezTo>
                  <a:lnTo>
                    <a:pt x="204" y="1137"/>
                  </a:lnTo>
                  <a:cubicBezTo>
                    <a:pt x="204" y="1166"/>
                    <a:pt x="204" y="1166"/>
                    <a:pt x="204" y="1195"/>
                  </a:cubicBezTo>
                  <a:cubicBezTo>
                    <a:pt x="233" y="1224"/>
                    <a:pt x="233" y="1254"/>
                    <a:pt x="233" y="1283"/>
                  </a:cubicBezTo>
                  <a:cubicBezTo>
                    <a:pt x="233" y="1283"/>
                    <a:pt x="233" y="1283"/>
                    <a:pt x="233" y="1312"/>
                  </a:cubicBezTo>
                  <a:cubicBezTo>
                    <a:pt x="263" y="1312"/>
                    <a:pt x="263" y="1341"/>
                    <a:pt x="263" y="1371"/>
                  </a:cubicBezTo>
                  <a:cubicBezTo>
                    <a:pt x="292" y="1429"/>
                    <a:pt x="263" y="1458"/>
                    <a:pt x="233" y="1487"/>
                  </a:cubicBezTo>
                  <a:cubicBezTo>
                    <a:pt x="233" y="1487"/>
                    <a:pt x="233" y="1487"/>
                    <a:pt x="233" y="1516"/>
                  </a:cubicBezTo>
                  <a:cubicBezTo>
                    <a:pt x="204" y="1516"/>
                    <a:pt x="204" y="1545"/>
                    <a:pt x="204" y="1574"/>
                  </a:cubicBezTo>
                  <a:cubicBezTo>
                    <a:pt x="204" y="1604"/>
                    <a:pt x="175" y="1633"/>
                    <a:pt x="175" y="1662"/>
                  </a:cubicBezTo>
                  <a:cubicBezTo>
                    <a:pt x="175" y="1662"/>
                    <a:pt x="175" y="1691"/>
                    <a:pt x="146" y="1691"/>
                  </a:cubicBezTo>
                  <a:cubicBezTo>
                    <a:pt x="146" y="1691"/>
                    <a:pt x="146" y="1721"/>
                    <a:pt x="117" y="1721"/>
                  </a:cubicBezTo>
                  <a:lnTo>
                    <a:pt x="117" y="1750"/>
                  </a:lnTo>
                  <a:cubicBezTo>
                    <a:pt x="117" y="1779"/>
                    <a:pt x="117" y="1779"/>
                    <a:pt x="117" y="1808"/>
                  </a:cubicBezTo>
                  <a:cubicBezTo>
                    <a:pt x="88" y="1808"/>
                    <a:pt x="88" y="1837"/>
                    <a:pt x="88" y="1866"/>
                  </a:cubicBezTo>
                  <a:cubicBezTo>
                    <a:pt x="59" y="1895"/>
                    <a:pt x="59" y="1895"/>
                    <a:pt x="30" y="1924"/>
                  </a:cubicBezTo>
                  <a:lnTo>
                    <a:pt x="30" y="1954"/>
                  </a:lnTo>
                  <a:lnTo>
                    <a:pt x="30" y="1983"/>
                  </a:lnTo>
                  <a:cubicBezTo>
                    <a:pt x="30" y="2012"/>
                    <a:pt x="30" y="2012"/>
                    <a:pt x="0" y="2041"/>
                  </a:cubicBezTo>
                  <a:cubicBezTo>
                    <a:pt x="0" y="2041"/>
                    <a:pt x="0" y="2041"/>
                    <a:pt x="0" y="2071"/>
                  </a:cubicBezTo>
                  <a:cubicBezTo>
                    <a:pt x="117" y="2071"/>
                    <a:pt x="204" y="2041"/>
                    <a:pt x="321" y="2041"/>
                  </a:cubicBezTo>
                  <a:cubicBezTo>
                    <a:pt x="438" y="2041"/>
                    <a:pt x="554" y="2041"/>
                    <a:pt x="671" y="2041"/>
                  </a:cubicBezTo>
                  <a:cubicBezTo>
                    <a:pt x="700" y="2041"/>
                    <a:pt x="730" y="2041"/>
                    <a:pt x="759" y="2041"/>
                  </a:cubicBezTo>
                  <a:lnTo>
                    <a:pt x="759" y="2041"/>
                  </a:lnTo>
                  <a:cubicBezTo>
                    <a:pt x="788" y="2041"/>
                    <a:pt x="788" y="2041"/>
                    <a:pt x="788" y="2041"/>
                  </a:cubicBezTo>
                  <a:cubicBezTo>
                    <a:pt x="788" y="2100"/>
                    <a:pt x="788" y="2129"/>
                    <a:pt x="788" y="2158"/>
                  </a:cubicBezTo>
                  <a:cubicBezTo>
                    <a:pt x="759" y="2187"/>
                    <a:pt x="759" y="2216"/>
                    <a:pt x="759" y="2216"/>
                  </a:cubicBezTo>
                  <a:cubicBezTo>
                    <a:pt x="759" y="2245"/>
                    <a:pt x="788" y="2245"/>
                    <a:pt x="788" y="2245"/>
                  </a:cubicBezTo>
                  <a:cubicBezTo>
                    <a:pt x="788" y="2274"/>
                    <a:pt x="817" y="2274"/>
                    <a:pt x="817" y="2304"/>
                  </a:cubicBezTo>
                  <a:cubicBezTo>
                    <a:pt x="817" y="2304"/>
                    <a:pt x="817" y="2304"/>
                    <a:pt x="817" y="2333"/>
                  </a:cubicBezTo>
                  <a:lnTo>
                    <a:pt x="817" y="2333"/>
                  </a:lnTo>
                  <a:lnTo>
                    <a:pt x="846" y="2362"/>
                  </a:lnTo>
                  <a:cubicBezTo>
                    <a:pt x="846" y="2362"/>
                    <a:pt x="875" y="2362"/>
                    <a:pt x="875" y="2391"/>
                  </a:cubicBezTo>
                  <a:cubicBezTo>
                    <a:pt x="875" y="2391"/>
                    <a:pt x="875" y="2391"/>
                    <a:pt x="904" y="2421"/>
                  </a:cubicBezTo>
                  <a:lnTo>
                    <a:pt x="904" y="2421"/>
                  </a:lnTo>
                  <a:cubicBezTo>
                    <a:pt x="904" y="2421"/>
                    <a:pt x="933" y="2421"/>
                    <a:pt x="933" y="2391"/>
                  </a:cubicBezTo>
                  <a:cubicBezTo>
                    <a:pt x="963" y="2391"/>
                    <a:pt x="992" y="2362"/>
                    <a:pt x="1021" y="2362"/>
                  </a:cubicBezTo>
                  <a:cubicBezTo>
                    <a:pt x="1050" y="2362"/>
                    <a:pt x="1080" y="2362"/>
                    <a:pt x="1080" y="2362"/>
                  </a:cubicBezTo>
                  <a:cubicBezTo>
                    <a:pt x="1109" y="2362"/>
                    <a:pt x="1138" y="2362"/>
                    <a:pt x="1138" y="2362"/>
                  </a:cubicBezTo>
                  <a:cubicBezTo>
                    <a:pt x="1166" y="2362"/>
                    <a:pt x="1196" y="2362"/>
                    <a:pt x="1196" y="2333"/>
                  </a:cubicBezTo>
                  <a:cubicBezTo>
                    <a:pt x="1225" y="2333"/>
                    <a:pt x="1225" y="2304"/>
                    <a:pt x="1254" y="2304"/>
                  </a:cubicBezTo>
                  <a:cubicBezTo>
                    <a:pt x="1283" y="2304"/>
                    <a:pt x="1283" y="2333"/>
                    <a:pt x="1313" y="2333"/>
                  </a:cubicBezTo>
                  <a:lnTo>
                    <a:pt x="1313" y="2333"/>
                  </a:lnTo>
                  <a:cubicBezTo>
                    <a:pt x="1254" y="1633"/>
                    <a:pt x="1283" y="904"/>
                    <a:pt x="1313" y="262"/>
                  </a:cubicBezTo>
                  <a:cubicBezTo>
                    <a:pt x="1313" y="233"/>
                    <a:pt x="1313" y="233"/>
                    <a:pt x="131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8" name="Freeform 249"/>
            <p:cNvSpPr>
              <a:spLocks noChangeArrowheads="1"/>
            </p:cNvSpPr>
            <p:nvPr/>
          </p:nvSpPr>
          <p:spPr bwMode="auto">
            <a:xfrm>
              <a:off x="5732463" y="6561138"/>
              <a:ext cx="1587"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9" name="Freeform 250"/>
            <p:cNvSpPr>
              <a:spLocks noChangeArrowheads="1"/>
            </p:cNvSpPr>
            <p:nvPr/>
          </p:nvSpPr>
          <p:spPr bwMode="auto">
            <a:xfrm>
              <a:off x="5627688" y="6540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0" name="Freeform 251"/>
            <p:cNvSpPr>
              <a:spLocks noChangeArrowheads="1"/>
            </p:cNvSpPr>
            <p:nvPr/>
          </p:nvSpPr>
          <p:spPr bwMode="auto">
            <a:xfrm>
              <a:off x="5029200" y="5889625"/>
              <a:ext cx="723900" cy="682625"/>
            </a:xfrm>
            <a:custGeom>
              <a:avLst/>
              <a:gdLst>
                <a:gd name="T0" fmla="*/ 1982 w 2012"/>
                <a:gd name="T1" fmla="*/ 1779 h 1897"/>
                <a:gd name="T2" fmla="*/ 1924 w 2012"/>
                <a:gd name="T3" fmla="*/ 1633 h 1897"/>
                <a:gd name="T4" fmla="*/ 1895 w 2012"/>
                <a:gd name="T5" fmla="*/ 1575 h 1897"/>
                <a:gd name="T6" fmla="*/ 1924 w 2012"/>
                <a:gd name="T7" fmla="*/ 1546 h 1897"/>
                <a:gd name="T8" fmla="*/ 1807 w 2012"/>
                <a:gd name="T9" fmla="*/ 1516 h 1897"/>
                <a:gd name="T10" fmla="*/ 1807 w 2012"/>
                <a:gd name="T11" fmla="*/ 1429 h 1897"/>
                <a:gd name="T12" fmla="*/ 1895 w 2012"/>
                <a:gd name="T13" fmla="*/ 1400 h 1897"/>
                <a:gd name="T14" fmla="*/ 1661 w 2012"/>
                <a:gd name="T15" fmla="*/ 1487 h 1897"/>
                <a:gd name="T16" fmla="*/ 1545 w 2012"/>
                <a:gd name="T17" fmla="*/ 1429 h 1897"/>
                <a:gd name="T18" fmla="*/ 1457 w 2012"/>
                <a:gd name="T19" fmla="*/ 1283 h 1897"/>
                <a:gd name="T20" fmla="*/ 1574 w 2012"/>
                <a:gd name="T21" fmla="*/ 1313 h 1897"/>
                <a:gd name="T22" fmla="*/ 1545 w 2012"/>
                <a:gd name="T23" fmla="*/ 1283 h 1897"/>
                <a:gd name="T24" fmla="*/ 1720 w 2012"/>
                <a:gd name="T25" fmla="*/ 1225 h 1897"/>
                <a:gd name="T26" fmla="*/ 1953 w 2012"/>
                <a:gd name="T27" fmla="*/ 1313 h 1897"/>
                <a:gd name="T28" fmla="*/ 1866 w 2012"/>
                <a:gd name="T29" fmla="*/ 1225 h 1897"/>
                <a:gd name="T30" fmla="*/ 1807 w 2012"/>
                <a:gd name="T31" fmla="*/ 1108 h 1897"/>
                <a:gd name="T32" fmla="*/ 1516 w 2012"/>
                <a:gd name="T33" fmla="*/ 992 h 1897"/>
                <a:gd name="T34" fmla="*/ 1049 w 2012"/>
                <a:gd name="T35" fmla="*/ 992 h 1897"/>
                <a:gd name="T36" fmla="*/ 1166 w 2012"/>
                <a:gd name="T37" fmla="*/ 671 h 1897"/>
                <a:gd name="T38" fmla="*/ 1224 w 2012"/>
                <a:gd name="T39" fmla="*/ 554 h 1897"/>
                <a:gd name="T40" fmla="*/ 1282 w 2012"/>
                <a:gd name="T41" fmla="*/ 379 h 1897"/>
                <a:gd name="T42" fmla="*/ 1311 w 2012"/>
                <a:gd name="T43" fmla="*/ 233 h 1897"/>
                <a:gd name="T44" fmla="*/ 1282 w 2012"/>
                <a:gd name="T45" fmla="*/ 146 h 1897"/>
                <a:gd name="T46" fmla="*/ 932 w 2012"/>
                <a:gd name="T47" fmla="*/ 0 h 1897"/>
                <a:gd name="T48" fmla="*/ 0 w 2012"/>
                <a:gd name="T49" fmla="*/ 116 h 1897"/>
                <a:gd name="T50" fmla="*/ 0 w 2012"/>
                <a:gd name="T51" fmla="*/ 379 h 1897"/>
                <a:gd name="T52" fmla="*/ 87 w 2012"/>
                <a:gd name="T53" fmla="*/ 525 h 1897"/>
                <a:gd name="T54" fmla="*/ 116 w 2012"/>
                <a:gd name="T55" fmla="*/ 613 h 1897"/>
                <a:gd name="T56" fmla="*/ 145 w 2012"/>
                <a:gd name="T57" fmla="*/ 700 h 1897"/>
                <a:gd name="T58" fmla="*/ 261 w 2012"/>
                <a:gd name="T59" fmla="*/ 963 h 1897"/>
                <a:gd name="T60" fmla="*/ 232 w 2012"/>
                <a:gd name="T61" fmla="*/ 1254 h 1897"/>
                <a:gd name="T62" fmla="*/ 203 w 2012"/>
                <a:gd name="T63" fmla="*/ 1487 h 1897"/>
                <a:gd name="T64" fmla="*/ 203 w 2012"/>
                <a:gd name="T65" fmla="*/ 1516 h 1897"/>
                <a:gd name="T66" fmla="*/ 232 w 2012"/>
                <a:gd name="T67" fmla="*/ 1604 h 1897"/>
                <a:gd name="T68" fmla="*/ 319 w 2012"/>
                <a:gd name="T69" fmla="*/ 1575 h 1897"/>
                <a:gd name="T70" fmla="*/ 290 w 2012"/>
                <a:gd name="T71" fmla="*/ 1516 h 1897"/>
                <a:gd name="T72" fmla="*/ 349 w 2012"/>
                <a:gd name="T73" fmla="*/ 1400 h 1897"/>
                <a:gd name="T74" fmla="*/ 436 w 2012"/>
                <a:gd name="T75" fmla="*/ 1546 h 1897"/>
                <a:gd name="T76" fmla="*/ 495 w 2012"/>
                <a:gd name="T77" fmla="*/ 1575 h 1897"/>
                <a:gd name="T78" fmla="*/ 757 w 2012"/>
                <a:gd name="T79" fmla="*/ 1663 h 1897"/>
                <a:gd name="T80" fmla="*/ 874 w 2012"/>
                <a:gd name="T81" fmla="*/ 1663 h 1897"/>
                <a:gd name="T82" fmla="*/ 932 w 2012"/>
                <a:gd name="T83" fmla="*/ 1487 h 1897"/>
                <a:gd name="T84" fmla="*/ 1020 w 2012"/>
                <a:gd name="T85" fmla="*/ 1546 h 1897"/>
                <a:gd name="T86" fmla="*/ 1049 w 2012"/>
                <a:gd name="T87" fmla="*/ 1487 h 1897"/>
                <a:gd name="T88" fmla="*/ 1166 w 2012"/>
                <a:gd name="T89" fmla="*/ 1663 h 1897"/>
                <a:gd name="T90" fmla="*/ 1224 w 2012"/>
                <a:gd name="T91" fmla="*/ 1575 h 1897"/>
                <a:gd name="T92" fmla="*/ 1282 w 2012"/>
                <a:gd name="T93" fmla="*/ 1750 h 1897"/>
                <a:gd name="T94" fmla="*/ 1224 w 2012"/>
                <a:gd name="T95" fmla="*/ 1808 h 1897"/>
                <a:gd name="T96" fmla="*/ 1370 w 2012"/>
                <a:gd name="T97" fmla="*/ 1779 h 1897"/>
                <a:gd name="T98" fmla="*/ 1428 w 2012"/>
                <a:gd name="T99" fmla="*/ 1866 h 1897"/>
                <a:gd name="T100" fmla="*/ 1574 w 2012"/>
                <a:gd name="T101" fmla="*/ 1866 h 1897"/>
                <a:gd name="T102" fmla="*/ 1545 w 2012"/>
                <a:gd name="T103" fmla="*/ 1779 h 1897"/>
                <a:gd name="T104" fmla="*/ 1574 w 2012"/>
                <a:gd name="T105" fmla="*/ 1721 h 1897"/>
                <a:gd name="T106" fmla="*/ 1632 w 2012"/>
                <a:gd name="T107" fmla="*/ 1779 h 1897"/>
                <a:gd name="T108" fmla="*/ 1690 w 2012"/>
                <a:gd name="T109" fmla="*/ 1750 h 1897"/>
                <a:gd name="T110" fmla="*/ 1720 w 2012"/>
                <a:gd name="T111" fmla="*/ 1866 h 1897"/>
                <a:gd name="T112" fmla="*/ 1749 w 2012"/>
                <a:gd name="T113" fmla="*/ 1692 h 1897"/>
                <a:gd name="T114" fmla="*/ 1895 w 2012"/>
                <a:gd name="T115" fmla="*/ 1721 h 1897"/>
                <a:gd name="T116" fmla="*/ 1953 w 2012"/>
                <a:gd name="T117" fmla="*/ 180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2" h="1897">
                  <a:moveTo>
                    <a:pt x="1982" y="1779"/>
                  </a:moveTo>
                  <a:lnTo>
                    <a:pt x="1982" y="1779"/>
                  </a:lnTo>
                  <a:lnTo>
                    <a:pt x="1982" y="1779"/>
                  </a:lnTo>
                  <a:lnTo>
                    <a:pt x="2011" y="1779"/>
                  </a:lnTo>
                  <a:cubicBezTo>
                    <a:pt x="1953" y="1750"/>
                    <a:pt x="1924" y="1721"/>
                    <a:pt x="1924" y="1633"/>
                  </a:cubicBezTo>
                  <a:lnTo>
                    <a:pt x="1924" y="1633"/>
                  </a:lnTo>
                  <a:lnTo>
                    <a:pt x="1924" y="1633"/>
                  </a:lnTo>
                  <a:cubicBezTo>
                    <a:pt x="1924" y="1633"/>
                    <a:pt x="1924" y="1633"/>
                    <a:pt x="1924" y="1604"/>
                  </a:cubicBezTo>
                  <a:cubicBezTo>
                    <a:pt x="1924" y="1604"/>
                    <a:pt x="1924" y="1604"/>
                    <a:pt x="1895" y="1575"/>
                  </a:cubicBezTo>
                  <a:lnTo>
                    <a:pt x="1895" y="1575"/>
                  </a:lnTo>
                  <a:cubicBezTo>
                    <a:pt x="1924" y="1575"/>
                    <a:pt x="1924" y="1575"/>
                    <a:pt x="1924" y="1575"/>
                  </a:cubicBezTo>
                  <a:cubicBezTo>
                    <a:pt x="1924" y="1546"/>
                    <a:pt x="1924" y="1546"/>
                    <a:pt x="1924" y="1546"/>
                  </a:cubicBezTo>
                  <a:lnTo>
                    <a:pt x="1924" y="1546"/>
                  </a:lnTo>
                  <a:cubicBezTo>
                    <a:pt x="1924" y="1546"/>
                    <a:pt x="1895" y="1575"/>
                    <a:pt x="1866" y="1575"/>
                  </a:cubicBezTo>
                  <a:cubicBezTo>
                    <a:pt x="1837" y="1575"/>
                    <a:pt x="1807" y="1546"/>
                    <a:pt x="1807" y="1516"/>
                  </a:cubicBezTo>
                  <a:cubicBezTo>
                    <a:pt x="1778" y="1516"/>
                    <a:pt x="1778" y="1487"/>
                    <a:pt x="1807" y="1458"/>
                  </a:cubicBezTo>
                  <a:cubicBezTo>
                    <a:pt x="1807" y="1429"/>
                    <a:pt x="1807" y="1429"/>
                    <a:pt x="1807" y="1429"/>
                  </a:cubicBezTo>
                  <a:lnTo>
                    <a:pt x="1807" y="1429"/>
                  </a:lnTo>
                  <a:cubicBezTo>
                    <a:pt x="1807" y="1429"/>
                    <a:pt x="1837" y="1429"/>
                    <a:pt x="1866" y="1429"/>
                  </a:cubicBezTo>
                  <a:cubicBezTo>
                    <a:pt x="1866" y="1400"/>
                    <a:pt x="1895" y="1400"/>
                    <a:pt x="1895" y="1400"/>
                  </a:cubicBezTo>
                  <a:lnTo>
                    <a:pt x="1895" y="1400"/>
                  </a:lnTo>
                  <a:cubicBezTo>
                    <a:pt x="1866" y="1400"/>
                    <a:pt x="1866" y="1400"/>
                    <a:pt x="1837" y="1400"/>
                  </a:cubicBezTo>
                  <a:cubicBezTo>
                    <a:pt x="1807" y="1400"/>
                    <a:pt x="1778" y="1429"/>
                    <a:pt x="1749" y="1458"/>
                  </a:cubicBezTo>
                  <a:cubicBezTo>
                    <a:pt x="1720" y="1487"/>
                    <a:pt x="1690" y="1487"/>
                    <a:pt x="1661" y="1487"/>
                  </a:cubicBezTo>
                  <a:cubicBezTo>
                    <a:pt x="1632" y="1487"/>
                    <a:pt x="1603" y="1458"/>
                    <a:pt x="1603" y="1458"/>
                  </a:cubicBezTo>
                  <a:cubicBezTo>
                    <a:pt x="1574" y="1429"/>
                    <a:pt x="1574" y="1400"/>
                    <a:pt x="1545" y="1400"/>
                  </a:cubicBezTo>
                  <a:lnTo>
                    <a:pt x="1545" y="1429"/>
                  </a:lnTo>
                  <a:cubicBezTo>
                    <a:pt x="1516" y="1429"/>
                    <a:pt x="1516" y="1429"/>
                    <a:pt x="1487" y="1429"/>
                  </a:cubicBezTo>
                  <a:cubicBezTo>
                    <a:pt x="1457" y="1429"/>
                    <a:pt x="1428" y="1400"/>
                    <a:pt x="1428" y="1371"/>
                  </a:cubicBezTo>
                  <a:cubicBezTo>
                    <a:pt x="1399" y="1342"/>
                    <a:pt x="1428" y="1283"/>
                    <a:pt x="1457" y="1283"/>
                  </a:cubicBezTo>
                  <a:lnTo>
                    <a:pt x="1487" y="1283"/>
                  </a:lnTo>
                  <a:cubicBezTo>
                    <a:pt x="1516" y="1283"/>
                    <a:pt x="1516" y="1283"/>
                    <a:pt x="1545" y="1313"/>
                  </a:cubicBezTo>
                  <a:lnTo>
                    <a:pt x="1574" y="1313"/>
                  </a:lnTo>
                  <a:lnTo>
                    <a:pt x="1574" y="1313"/>
                  </a:lnTo>
                  <a:cubicBezTo>
                    <a:pt x="1574" y="1313"/>
                    <a:pt x="1545" y="1313"/>
                    <a:pt x="1545" y="1283"/>
                  </a:cubicBezTo>
                  <a:lnTo>
                    <a:pt x="1545" y="1283"/>
                  </a:lnTo>
                  <a:cubicBezTo>
                    <a:pt x="1574" y="1254"/>
                    <a:pt x="1574" y="1225"/>
                    <a:pt x="1603" y="1225"/>
                  </a:cubicBezTo>
                  <a:cubicBezTo>
                    <a:pt x="1632" y="1225"/>
                    <a:pt x="1632" y="1225"/>
                    <a:pt x="1632" y="1225"/>
                  </a:cubicBezTo>
                  <a:cubicBezTo>
                    <a:pt x="1661" y="1254"/>
                    <a:pt x="1690" y="1225"/>
                    <a:pt x="1720" y="1225"/>
                  </a:cubicBezTo>
                  <a:lnTo>
                    <a:pt x="1749" y="1225"/>
                  </a:lnTo>
                  <a:cubicBezTo>
                    <a:pt x="1807" y="1254"/>
                    <a:pt x="1837" y="1254"/>
                    <a:pt x="1866" y="1283"/>
                  </a:cubicBezTo>
                  <a:cubicBezTo>
                    <a:pt x="1895" y="1313"/>
                    <a:pt x="1924" y="1313"/>
                    <a:pt x="1953" y="1313"/>
                  </a:cubicBezTo>
                  <a:lnTo>
                    <a:pt x="1924" y="1313"/>
                  </a:lnTo>
                  <a:cubicBezTo>
                    <a:pt x="1924" y="1283"/>
                    <a:pt x="1895" y="1283"/>
                    <a:pt x="1895" y="1254"/>
                  </a:cubicBezTo>
                  <a:cubicBezTo>
                    <a:pt x="1866" y="1254"/>
                    <a:pt x="1866" y="1225"/>
                    <a:pt x="1866" y="1225"/>
                  </a:cubicBezTo>
                  <a:lnTo>
                    <a:pt x="1866" y="1196"/>
                  </a:lnTo>
                  <a:cubicBezTo>
                    <a:pt x="1866" y="1196"/>
                    <a:pt x="1866" y="1196"/>
                    <a:pt x="1866" y="1166"/>
                  </a:cubicBezTo>
                  <a:cubicBezTo>
                    <a:pt x="1837" y="1166"/>
                    <a:pt x="1837" y="1137"/>
                    <a:pt x="1807" y="1108"/>
                  </a:cubicBezTo>
                  <a:cubicBezTo>
                    <a:pt x="1807" y="1108"/>
                    <a:pt x="1837" y="1079"/>
                    <a:pt x="1837" y="1050"/>
                  </a:cubicBezTo>
                  <a:cubicBezTo>
                    <a:pt x="1837" y="1021"/>
                    <a:pt x="1837" y="992"/>
                    <a:pt x="1837" y="992"/>
                  </a:cubicBezTo>
                  <a:cubicBezTo>
                    <a:pt x="1720" y="992"/>
                    <a:pt x="1632" y="992"/>
                    <a:pt x="1516" y="992"/>
                  </a:cubicBezTo>
                  <a:cubicBezTo>
                    <a:pt x="1370" y="992"/>
                    <a:pt x="1224" y="1021"/>
                    <a:pt x="1049" y="1021"/>
                  </a:cubicBezTo>
                  <a:lnTo>
                    <a:pt x="1049" y="1021"/>
                  </a:lnTo>
                  <a:cubicBezTo>
                    <a:pt x="1049" y="992"/>
                    <a:pt x="1049" y="992"/>
                    <a:pt x="1049" y="992"/>
                  </a:cubicBezTo>
                  <a:cubicBezTo>
                    <a:pt x="1049" y="933"/>
                    <a:pt x="1049" y="904"/>
                    <a:pt x="1078" y="875"/>
                  </a:cubicBezTo>
                  <a:cubicBezTo>
                    <a:pt x="1078" y="816"/>
                    <a:pt x="1107" y="758"/>
                    <a:pt x="1137" y="729"/>
                  </a:cubicBezTo>
                  <a:cubicBezTo>
                    <a:pt x="1166" y="700"/>
                    <a:pt x="1166" y="671"/>
                    <a:pt x="1166" y="671"/>
                  </a:cubicBezTo>
                  <a:cubicBezTo>
                    <a:pt x="1166" y="642"/>
                    <a:pt x="1166" y="642"/>
                    <a:pt x="1166" y="642"/>
                  </a:cubicBezTo>
                  <a:cubicBezTo>
                    <a:pt x="1166" y="613"/>
                    <a:pt x="1195" y="613"/>
                    <a:pt x="1195" y="583"/>
                  </a:cubicBezTo>
                  <a:cubicBezTo>
                    <a:pt x="1195" y="583"/>
                    <a:pt x="1195" y="554"/>
                    <a:pt x="1224" y="554"/>
                  </a:cubicBezTo>
                  <a:lnTo>
                    <a:pt x="1224" y="525"/>
                  </a:lnTo>
                  <a:cubicBezTo>
                    <a:pt x="1253" y="496"/>
                    <a:pt x="1253" y="496"/>
                    <a:pt x="1253" y="466"/>
                  </a:cubicBezTo>
                  <a:cubicBezTo>
                    <a:pt x="1253" y="437"/>
                    <a:pt x="1282" y="408"/>
                    <a:pt x="1282" y="379"/>
                  </a:cubicBezTo>
                  <a:cubicBezTo>
                    <a:pt x="1282" y="350"/>
                    <a:pt x="1311" y="350"/>
                    <a:pt x="1311" y="321"/>
                  </a:cubicBezTo>
                  <a:cubicBezTo>
                    <a:pt x="1311" y="321"/>
                    <a:pt x="1311" y="321"/>
                    <a:pt x="1311" y="292"/>
                  </a:cubicBezTo>
                  <a:cubicBezTo>
                    <a:pt x="1340" y="263"/>
                    <a:pt x="1311" y="263"/>
                    <a:pt x="1311" y="233"/>
                  </a:cubicBezTo>
                  <a:cubicBezTo>
                    <a:pt x="1311" y="233"/>
                    <a:pt x="1282" y="204"/>
                    <a:pt x="1282" y="175"/>
                  </a:cubicBezTo>
                  <a:cubicBezTo>
                    <a:pt x="1282" y="175"/>
                    <a:pt x="1282" y="175"/>
                    <a:pt x="1282" y="146"/>
                  </a:cubicBezTo>
                  <a:lnTo>
                    <a:pt x="1282" y="146"/>
                  </a:lnTo>
                  <a:cubicBezTo>
                    <a:pt x="1282" y="116"/>
                    <a:pt x="1282" y="116"/>
                    <a:pt x="1282" y="87"/>
                  </a:cubicBezTo>
                  <a:cubicBezTo>
                    <a:pt x="1253" y="58"/>
                    <a:pt x="1253" y="29"/>
                    <a:pt x="1253" y="0"/>
                  </a:cubicBezTo>
                  <a:cubicBezTo>
                    <a:pt x="1166" y="0"/>
                    <a:pt x="1049" y="0"/>
                    <a:pt x="932" y="0"/>
                  </a:cubicBezTo>
                  <a:cubicBezTo>
                    <a:pt x="670" y="0"/>
                    <a:pt x="670" y="0"/>
                    <a:pt x="670" y="0"/>
                  </a:cubicBezTo>
                  <a:cubicBezTo>
                    <a:pt x="466" y="0"/>
                    <a:pt x="203" y="0"/>
                    <a:pt x="0" y="0"/>
                  </a:cubicBezTo>
                  <a:cubicBezTo>
                    <a:pt x="0" y="29"/>
                    <a:pt x="0" y="87"/>
                    <a:pt x="0" y="116"/>
                  </a:cubicBezTo>
                  <a:cubicBezTo>
                    <a:pt x="0" y="146"/>
                    <a:pt x="0" y="146"/>
                    <a:pt x="0" y="175"/>
                  </a:cubicBezTo>
                  <a:cubicBezTo>
                    <a:pt x="0" y="204"/>
                    <a:pt x="0" y="204"/>
                    <a:pt x="0" y="233"/>
                  </a:cubicBezTo>
                  <a:cubicBezTo>
                    <a:pt x="0" y="292"/>
                    <a:pt x="0" y="321"/>
                    <a:pt x="0" y="379"/>
                  </a:cubicBezTo>
                  <a:lnTo>
                    <a:pt x="29" y="408"/>
                  </a:lnTo>
                  <a:cubicBezTo>
                    <a:pt x="29" y="437"/>
                    <a:pt x="57" y="466"/>
                    <a:pt x="57" y="466"/>
                  </a:cubicBezTo>
                  <a:cubicBezTo>
                    <a:pt x="87" y="496"/>
                    <a:pt x="87" y="525"/>
                    <a:pt x="87" y="525"/>
                  </a:cubicBezTo>
                  <a:cubicBezTo>
                    <a:pt x="87" y="554"/>
                    <a:pt x="87" y="583"/>
                    <a:pt x="87" y="583"/>
                  </a:cubicBezTo>
                  <a:cubicBezTo>
                    <a:pt x="87" y="583"/>
                    <a:pt x="87" y="583"/>
                    <a:pt x="116" y="583"/>
                  </a:cubicBezTo>
                  <a:cubicBezTo>
                    <a:pt x="116" y="613"/>
                    <a:pt x="116" y="613"/>
                    <a:pt x="116" y="613"/>
                  </a:cubicBezTo>
                  <a:lnTo>
                    <a:pt x="116" y="613"/>
                  </a:lnTo>
                  <a:cubicBezTo>
                    <a:pt x="145" y="613"/>
                    <a:pt x="145" y="613"/>
                    <a:pt x="145" y="613"/>
                  </a:cubicBezTo>
                  <a:cubicBezTo>
                    <a:pt x="145" y="642"/>
                    <a:pt x="145" y="671"/>
                    <a:pt x="145" y="700"/>
                  </a:cubicBezTo>
                  <a:cubicBezTo>
                    <a:pt x="174" y="758"/>
                    <a:pt x="174" y="816"/>
                    <a:pt x="174" y="875"/>
                  </a:cubicBezTo>
                  <a:lnTo>
                    <a:pt x="203" y="904"/>
                  </a:lnTo>
                  <a:cubicBezTo>
                    <a:pt x="232" y="933"/>
                    <a:pt x="232" y="933"/>
                    <a:pt x="261" y="963"/>
                  </a:cubicBezTo>
                  <a:cubicBezTo>
                    <a:pt x="261" y="1021"/>
                    <a:pt x="232" y="1050"/>
                    <a:pt x="232" y="1079"/>
                  </a:cubicBezTo>
                  <a:cubicBezTo>
                    <a:pt x="203" y="1108"/>
                    <a:pt x="203" y="1166"/>
                    <a:pt x="203" y="1196"/>
                  </a:cubicBezTo>
                  <a:cubicBezTo>
                    <a:pt x="203" y="1196"/>
                    <a:pt x="203" y="1225"/>
                    <a:pt x="232" y="1254"/>
                  </a:cubicBezTo>
                  <a:lnTo>
                    <a:pt x="232" y="1283"/>
                  </a:lnTo>
                  <a:cubicBezTo>
                    <a:pt x="232" y="1371"/>
                    <a:pt x="232" y="1400"/>
                    <a:pt x="203" y="1458"/>
                  </a:cubicBezTo>
                  <a:cubicBezTo>
                    <a:pt x="203" y="1487"/>
                    <a:pt x="203" y="1487"/>
                    <a:pt x="203" y="1487"/>
                  </a:cubicBezTo>
                  <a:lnTo>
                    <a:pt x="203" y="1487"/>
                  </a:lnTo>
                  <a:cubicBezTo>
                    <a:pt x="203" y="1487"/>
                    <a:pt x="203" y="1487"/>
                    <a:pt x="203" y="1516"/>
                  </a:cubicBezTo>
                  <a:lnTo>
                    <a:pt x="203" y="1516"/>
                  </a:lnTo>
                  <a:cubicBezTo>
                    <a:pt x="203" y="1516"/>
                    <a:pt x="203" y="1546"/>
                    <a:pt x="174" y="1546"/>
                  </a:cubicBezTo>
                  <a:cubicBezTo>
                    <a:pt x="174" y="1575"/>
                    <a:pt x="145" y="1575"/>
                    <a:pt x="145" y="1604"/>
                  </a:cubicBezTo>
                  <a:cubicBezTo>
                    <a:pt x="174" y="1604"/>
                    <a:pt x="203" y="1604"/>
                    <a:pt x="232" y="1604"/>
                  </a:cubicBezTo>
                  <a:cubicBezTo>
                    <a:pt x="232" y="1575"/>
                    <a:pt x="261" y="1575"/>
                    <a:pt x="290" y="1575"/>
                  </a:cubicBezTo>
                  <a:lnTo>
                    <a:pt x="319" y="1575"/>
                  </a:lnTo>
                  <a:lnTo>
                    <a:pt x="319" y="1575"/>
                  </a:lnTo>
                  <a:cubicBezTo>
                    <a:pt x="319" y="1575"/>
                    <a:pt x="319" y="1575"/>
                    <a:pt x="349" y="1575"/>
                  </a:cubicBezTo>
                  <a:cubicBezTo>
                    <a:pt x="319" y="1575"/>
                    <a:pt x="319" y="1575"/>
                    <a:pt x="319" y="1546"/>
                  </a:cubicBezTo>
                  <a:cubicBezTo>
                    <a:pt x="319" y="1546"/>
                    <a:pt x="290" y="1546"/>
                    <a:pt x="290" y="1516"/>
                  </a:cubicBezTo>
                  <a:cubicBezTo>
                    <a:pt x="261" y="1487"/>
                    <a:pt x="290" y="1458"/>
                    <a:pt x="290" y="1429"/>
                  </a:cubicBezTo>
                  <a:cubicBezTo>
                    <a:pt x="319" y="1400"/>
                    <a:pt x="319" y="1400"/>
                    <a:pt x="349" y="1400"/>
                  </a:cubicBezTo>
                  <a:lnTo>
                    <a:pt x="349" y="1400"/>
                  </a:lnTo>
                  <a:cubicBezTo>
                    <a:pt x="378" y="1400"/>
                    <a:pt x="378" y="1400"/>
                    <a:pt x="378" y="1429"/>
                  </a:cubicBezTo>
                  <a:cubicBezTo>
                    <a:pt x="407" y="1458"/>
                    <a:pt x="407" y="1487"/>
                    <a:pt x="407" y="1546"/>
                  </a:cubicBezTo>
                  <a:lnTo>
                    <a:pt x="436" y="1546"/>
                  </a:lnTo>
                  <a:cubicBezTo>
                    <a:pt x="466" y="1575"/>
                    <a:pt x="466" y="1575"/>
                    <a:pt x="466" y="1575"/>
                  </a:cubicBezTo>
                  <a:lnTo>
                    <a:pt x="466" y="1575"/>
                  </a:lnTo>
                  <a:cubicBezTo>
                    <a:pt x="495" y="1575"/>
                    <a:pt x="495" y="1575"/>
                    <a:pt x="495" y="1575"/>
                  </a:cubicBezTo>
                  <a:cubicBezTo>
                    <a:pt x="495" y="1633"/>
                    <a:pt x="553" y="1633"/>
                    <a:pt x="611" y="1663"/>
                  </a:cubicBezTo>
                  <a:cubicBezTo>
                    <a:pt x="640" y="1633"/>
                    <a:pt x="670" y="1633"/>
                    <a:pt x="670" y="1633"/>
                  </a:cubicBezTo>
                  <a:cubicBezTo>
                    <a:pt x="699" y="1633"/>
                    <a:pt x="728" y="1633"/>
                    <a:pt x="757" y="1663"/>
                  </a:cubicBezTo>
                  <a:cubicBezTo>
                    <a:pt x="787" y="1663"/>
                    <a:pt x="816" y="1663"/>
                    <a:pt x="845" y="1663"/>
                  </a:cubicBezTo>
                  <a:lnTo>
                    <a:pt x="874" y="1663"/>
                  </a:lnTo>
                  <a:lnTo>
                    <a:pt x="874" y="1663"/>
                  </a:lnTo>
                  <a:lnTo>
                    <a:pt x="874" y="1663"/>
                  </a:lnTo>
                  <a:cubicBezTo>
                    <a:pt x="845" y="1633"/>
                    <a:pt x="787" y="1633"/>
                    <a:pt x="816" y="1546"/>
                  </a:cubicBezTo>
                  <a:cubicBezTo>
                    <a:pt x="816" y="1516"/>
                    <a:pt x="903" y="1487"/>
                    <a:pt x="932" y="1487"/>
                  </a:cubicBezTo>
                  <a:lnTo>
                    <a:pt x="961" y="1487"/>
                  </a:lnTo>
                  <a:cubicBezTo>
                    <a:pt x="990" y="1516"/>
                    <a:pt x="990" y="1516"/>
                    <a:pt x="1020" y="1546"/>
                  </a:cubicBezTo>
                  <a:lnTo>
                    <a:pt x="1020" y="1546"/>
                  </a:lnTo>
                  <a:cubicBezTo>
                    <a:pt x="1020" y="1516"/>
                    <a:pt x="1020" y="1516"/>
                    <a:pt x="1049" y="1516"/>
                  </a:cubicBezTo>
                  <a:cubicBezTo>
                    <a:pt x="1049" y="1487"/>
                    <a:pt x="1049" y="1487"/>
                    <a:pt x="1049" y="1487"/>
                  </a:cubicBezTo>
                  <a:lnTo>
                    <a:pt x="1049" y="1487"/>
                  </a:lnTo>
                  <a:cubicBezTo>
                    <a:pt x="1078" y="1487"/>
                    <a:pt x="1107" y="1516"/>
                    <a:pt x="1137" y="1546"/>
                  </a:cubicBezTo>
                  <a:cubicBezTo>
                    <a:pt x="1137" y="1575"/>
                    <a:pt x="1137" y="1633"/>
                    <a:pt x="1137" y="1663"/>
                  </a:cubicBezTo>
                  <a:lnTo>
                    <a:pt x="1166" y="1663"/>
                  </a:lnTo>
                  <a:lnTo>
                    <a:pt x="1166" y="1633"/>
                  </a:lnTo>
                  <a:cubicBezTo>
                    <a:pt x="1195" y="1604"/>
                    <a:pt x="1195" y="1575"/>
                    <a:pt x="1224" y="1575"/>
                  </a:cubicBezTo>
                  <a:lnTo>
                    <a:pt x="1224" y="1575"/>
                  </a:lnTo>
                  <a:cubicBezTo>
                    <a:pt x="1253" y="1575"/>
                    <a:pt x="1253" y="1575"/>
                    <a:pt x="1253" y="1575"/>
                  </a:cubicBezTo>
                  <a:cubicBezTo>
                    <a:pt x="1282" y="1575"/>
                    <a:pt x="1282" y="1633"/>
                    <a:pt x="1282" y="1663"/>
                  </a:cubicBezTo>
                  <a:cubicBezTo>
                    <a:pt x="1282" y="1721"/>
                    <a:pt x="1282" y="1721"/>
                    <a:pt x="1282" y="1750"/>
                  </a:cubicBezTo>
                  <a:cubicBezTo>
                    <a:pt x="1340" y="1750"/>
                    <a:pt x="1340" y="1750"/>
                    <a:pt x="1340" y="1750"/>
                  </a:cubicBezTo>
                  <a:cubicBezTo>
                    <a:pt x="1282" y="1779"/>
                    <a:pt x="1282" y="1779"/>
                    <a:pt x="1282" y="1779"/>
                  </a:cubicBezTo>
                  <a:cubicBezTo>
                    <a:pt x="1253" y="1779"/>
                    <a:pt x="1224" y="1808"/>
                    <a:pt x="1224" y="1808"/>
                  </a:cubicBezTo>
                  <a:lnTo>
                    <a:pt x="1224" y="1808"/>
                  </a:lnTo>
                  <a:cubicBezTo>
                    <a:pt x="1253" y="1808"/>
                    <a:pt x="1282" y="1808"/>
                    <a:pt x="1311" y="1808"/>
                  </a:cubicBezTo>
                  <a:cubicBezTo>
                    <a:pt x="1311" y="1779"/>
                    <a:pt x="1340" y="1779"/>
                    <a:pt x="1370" y="1779"/>
                  </a:cubicBezTo>
                  <a:cubicBezTo>
                    <a:pt x="1399" y="1779"/>
                    <a:pt x="1428" y="1779"/>
                    <a:pt x="1428" y="1808"/>
                  </a:cubicBezTo>
                  <a:lnTo>
                    <a:pt x="1428" y="1808"/>
                  </a:lnTo>
                  <a:cubicBezTo>
                    <a:pt x="1428" y="1837"/>
                    <a:pt x="1428" y="1866"/>
                    <a:pt x="1428" y="1866"/>
                  </a:cubicBezTo>
                  <a:lnTo>
                    <a:pt x="1457" y="1866"/>
                  </a:lnTo>
                  <a:cubicBezTo>
                    <a:pt x="1516" y="1896"/>
                    <a:pt x="1574" y="1896"/>
                    <a:pt x="1574" y="1896"/>
                  </a:cubicBezTo>
                  <a:lnTo>
                    <a:pt x="1574" y="1866"/>
                  </a:lnTo>
                  <a:lnTo>
                    <a:pt x="1574" y="1837"/>
                  </a:lnTo>
                  <a:cubicBezTo>
                    <a:pt x="1545" y="1837"/>
                    <a:pt x="1545" y="1808"/>
                    <a:pt x="1545" y="1779"/>
                  </a:cubicBezTo>
                  <a:lnTo>
                    <a:pt x="1545" y="1779"/>
                  </a:lnTo>
                  <a:cubicBezTo>
                    <a:pt x="1545" y="1750"/>
                    <a:pt x="1545" y="1750"/>
                    <a:pt x="1545" y="1750"/>
                  </a:cubicBezTo>
                  <a:cubicBezTo>
                    <a:pt x="1545" y="1750"/>
                    <a:pt x="1545" y="1750"/>
                    <a:pt x="1574" y="1721"/>
                  </a:cubicBezTo>
                  <a:lnTo>
                    <a:pt x="1574" y="1721"/>
                  </a:lnTo>
                  <a:lnTo>
                    <a:pt x="1574" y="1721"/>
                  </a:lnTo>
                  <a:cubicBezTo>
                    <a:pt x="1603" y="1750"/>
                    <a:pt x="1632" y="1750"/>
                    <a:pt x="1632" y="1750"/>
                  </a:cubicBezTo>
                  <a:cubicBezTo>
                    <a:pt x="1632" y="1779"/>
                    <a:pt x="1632" y="1779"/>
                    <a:pt x="1632" y="1779"/>
                  </a:cubicBezTo>
                  <a:cubicBezTo>
                    <a:pt x="1632" y="1750"/>
                    <a:pt x="1661" y="1750"/>
                    <a:pt x="1690" y="1750"/>
                  </a:cubicBezTo>
                  <a:lnTo>
                    <a:pt x="1690" y="1750"/>
                  </a:lnTo>
                  <a:lnTo>
                    <a:pt x="1690" y="1750"/>
                  </a:lnTo>
                  <a:cubicBezTo>
                    <a:pt x="1720" y="1779"/>
                    <a:pt x="1720" y="1808"/>
                    <a:pt x="1690" y="1837"/>
                  </a:cubicBezTo>
                  <a:lnTo>
                    <a:pt x="1690" y="1837"/>
                  </a:lnTo>
                  <a:cubicBezTo>
                    <a:pt x="1690" y="1866"/>
                    <a:pt x="1690" y="1866"/>
                    <a:pt x="1720" y="1866"/>
                  </a:cubicBezTo>
                  <a:cubicBezTo>
                    <a:pt x="1749" y="1866"/>
                    <a:pt x="1778" y="1837"/>
                    <a:pt x="1778" y="1837"/>
                  </a:cubicBezTo>
                  <a:cubicBezTo>
                    <a:pt x="1749" y="1808"/>
                    <a:pt x="1720" y="1750"/>
                    <a:pt x="1749" y="1692"/>
                  </a:cubicBezTo>
                  <a:lnTo>
                    <a:pt x="1749" y="1692"/>
                  </a:lnTo>
                  <a:cubicBezTo>
                    <a:pt x="1778" y="1663"/>
                    <a:pt x="1778" y="1663"/>
                    <a:pt x="1807" y="1663"/>
                  </a:cubicBezTo>
                  <a:cubicBezTo>
                    <a:pt x="1837" y="1663"/>
                    <a:pt x="1837" y="1692"/>
                    <a:pt x="1866" y="1721"/>
                  </a:cubicBezTo>
                  <a:lnTo>
                    <a:pt x="1895" y="1721"/>
                  </a:lnTo>
                  <a:cubicBezTo>
                    <a:pt x="1895" y="1750"/>
                    <a:pt x="1895" y="1750"/>
                    <a:pt x="1924" y="1750"/>
                  </a:cubicBezTo>
                  <a:cubicBezTo>
                    <a:pt x="1924" y="1750"/>
                    <a:pt x="1953" y="1750"/>
                    <a:pt x="1953" y="1779"/>
                  </a:cubicBezTo>
                  <a:cubicBezTo>
                    <a:pt x="1953" y="1808"/>
                    <a:pt x="1953" y="1808"/>
                    <a:pt x="1953" y="1808"/>
                  </a:cubicBezTo>
                  <a:cubicBezTo>
                    <a:pt x="1953" y="1808"/>
                    <a:pt x="1982" y="1808"/>
                    <a:pt x="1982" y="1837"/>
                  </a:cubicBezTo>
                  <a:cubicBezTo>
                    <a:pt x="1982" y="1808"/>
                    <a:pt x="1982" y="1808"/>
                    <a:pt x="1982" y="17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1" name="Freeform 252"/>
            <p:cNvSpPr>
              <a:spLocks noChangeArrowheads="1"/>
            </p:cNvSpPr>
            <p:nvPr/>
          </p:nvSpPr>
          <p:spPr bwMode="auto">
            <a:xfrm>
              <a:off x="5470525" y="6478588"/>
              <a:ext cx="11113" cy="31750"/>
            </a:xfrm>
            <a:custGeom>
              <a:avLst/>
              <a:gdLst>
                <a:gd name="T0" fmla="*/ 29 w 30"/>
                <a:gd name="T1" fmla="*/ 0 h 89"/>
                <a:gd name="T2" fmla="*/ 29 w 30"/>
                <a:gd name="T3" fmla="*/ 0 h 89"/>
                <a:gd name="T4" fmla="*/ 29 w 30"/>
                <a:gd name="T5" fmla="*/ 30 h 89"/>
                <a:gd name="T6" fmla="*/ 0 w 30"/>
                <a:gd name="T7" fmla="*/ 88 h 89"/>
                <a:gd name="T8" fmla="*/ 29 w 30"/>
                <a:gd name="T9" fmla="*/ 30 h 89"/>
                <a:gd name="T10" fmla="*/ 29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29" y="0"/>
                  </a:moveTo>
                  <a:lnTo>
                    <a:pt x="29" y="0"/>
                  </a:lnTo>
                  <a:lnTo>
                    <a:pt x="29" y="30"/>
                  </a:lnTo>
                  <a:cubicBezTo>
                    <a:pt x="29" y="59"/>
                    <a:pt x="0" y="59"/>
                    <a:pt x="0" y="88"/>
                  </a:cubicBezTo>
                  <a:cubicBezTo>
                    <a:pt x="0" y="59"/>
                    <a:pt x="29" y="59"/>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2" name="Freeform 253"/>
            <p:cNvSpPr>
              <a:spLocks noChangeArrowheads="1"/>
            </p:cNvSpPr>
            <p:nvPr/>
          </p:nvSpPr>
          <p:spPr bwMode="auto">
            <a:xfrm>
              <a:off x="5743575" y="6551613"/>
              <a:ext cx="11113" cy="22225"/>
            </a:xfrm>
            <a:custGeom>
              <a:avLst/>
              <a:gdLst>
                <a:gd name="T0" fmla="*/ 29 w 30"/>
                <a:gd name="T1" fmla="*/ 29 h 60"/>
                <a:gd name="T2" fmla="*/ 29 w 30"/>
                <a:gd name="T3" fmla="*/ 29 h 60"/>
                <a:gd name="T4" fmla="*/ 29 w 30"/>
                <a:gd name="T5" fmla="*/ 0 h 60"/>
                <a:gd name="T6" fmla="*/ 0 w 30"/>
                <a:gd name="T7" fmla="*/ 0 h 60"/>
                <a:gd name="T8" fmla="*/ 0 w 30"/>
                <a:gd name="T9" fmla="*/ 0 h 60"/>
                <a:gd name="T10" fmla="*/ 29 w 30"/>
                <a:gd name="T11" fmla="*/ 59 h 60"/>
                <a:gd name="T12" fmla="*/ 29 w 30"/>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29"/>
                  </a:moveTo>
                  <a:lnTo>
                    <a:pt x="29" y="29"/>
                  </a:lnTo>
                  <a:cubicBezTo>
                    <a:pt x="29" y="29"/>
                    <a:pt x="29" y="29"/>
                    <a:pt x="29" y="0"/>
                  </a:cubicBezTo>
                  <a:lnTo>
                    <a:pt x="0" y="0"/>
                  </a:lnTo>
                  <a:lnTo>
                    <a:pt x="0" y="0"/>
                  </a:lnTo>
                  <a:cubicBezTo>
                    <a:pt x="29" y="29"/>
                    <a:pt x="29" y="29"/>
                    <a:pt x="29" y="5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3" name="Freeform 254"/>
            <p:cNvSpPr>
              <a:spLocks noChangeArrowheads="1"/>
            </p:cNvSpPr>
            <p:nvPr/>
          </p:nvSpPr>
          <p:spPr bwMode="auto">
            <a:xfrm>
              <a:off x="5668963" y="6508750"/>
              <a:ext cx="11112" cy="31750"/>
            </a:xfrm>
            <a:custGeom>
              <a:avLst/>
              <a:gdLst>
                <a:gd name="T0" fmla="*/ 29 w 30"/>
                <a:gd name="T1" fmla="*/ 87 h 88"/>
                <a:gd name="T2" fmla="*/ 29 w 30"/>
                <a:gd name="T3" fmla="*/ 87 h 88"/>
                <a:gd name="T4" fmla="*/ 0 w 30"/>
                <a:gd name="T5" fmla="*/ 0 h 88"/>
                <a:gd name="T6" fmla="*/ 29 w 30"/>
                <a:gd name="T7" fmla="*/ 87 h 88"/>
              </a:gdLst>
              <a:ahLst/>
              <a:cxnLst>
                <a:cxn ang="0">
                  <a:pos x="T0" y="T1"/>
                </a:cxn>
                <a:cxn ang="0">
                  <a:pos x="T2" y="T3"/>
                </a:cxn>
                <a:cxn ang="0">
                  <a:pos x="T4" y="T5"/>
                </a:cxn>
                <a:cxn ang="0">
                  <a:pos x="T6" y="T7"/>
                </a:cxn>
              </a:cxnLst>
              <a:rect l="0" t="0" r="r" b="b"/>
              <a:pathLst>
                <a:path w="30" h="88">
                  <a:moveTo>
                    <a:pt x="29" y="87"/>
                  </a:moveTo>
                  <a:lnTo>
                    <a:pt x="29" y="87"/>
                  </a:lnTo>
                  <a:cubicBezTo>
                    <a:pt x="0" y="58"/>
                    <a:pt x="0" y="29"/>
                    <a:pt x="0" y="0"/>
                  </a:cubicBezTo>
                  <a:cubicBezTo>
                    <a:pt x="0" y="29"/>
                    <a:pt x="0"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4" name="Freeform 255"/>
            <p:cNvSpPr>
              <a:spLocks noChangeArrowheads="1"/>
            </p:cNvSpPr>
            <p:nvPr/>
          </p:nvSpPr>
          <p:spPr bwMode="auto">
            <a:xfrm>
              <a:off x="5470525" y="650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5" name="Freeform 256"/>
            <p:cNvSpPr>
              <a:spLocks noChangeArrowheads="1"/>
            </p:cNvSpPr>
            <p:nvPr/>
          </p:nvSpPr>
          <p:spPr bwMode="auto">
            <a:xfrm>
              <a:off x="5365750" y="6446838"/>
              <a:ext cx="11113" cy="1587"/>
            </a:xfrm>
            <a:custGeom>
              <a:avLst/>
              <a:gdLst>
                <a:gd name="T0" fmla="*/ 29 w 30"/>
                <a:gd name="T1" fmla="*/ 0 h 1"/>
                <a:gd name="T2" fmla="*/ 29 w 30"/>
                <a:gd name="T3" fmla="*/ 0 h 1"/>
                <a:gd name="T4" fmla="*/ 29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6" name="Freeform 257"/>
            <p:cNvSpPr>
              <a:spLocks noChangeArrowheads="1"/>
            </p:cNvSpPr>
            <p:nvPr/>
          </p:nvSpPr>
          <p:spPr bwMode="auto">
            <a:xfrm>
              <a:off x="5375275" y="6508750"/>
              <a:ext cx="22225" cy="11113"/>
            </a:xfrm>
            <a:custGeom>
              <a:avLst/>
              <a:gdLst>
                <a:gd name="T0" fmla="*/ 59 w 60"/>
                <a:gd name="T1" fmla="*/ 0 h 30"/>
                <a:gd name="T2" fmla="*/ 59 w 60"/>
                <a:gd name="T3" fmla="*/ 0 h 30"/>
                <a:gd name="T4" fmla="*/ 29 w 60"/>
                <a:gd name="T5" fmla="*/ 0 h 30"/>
                <a:gd name="T6" fmla="*/ 0 w 60"/>
                <a:gd name="T7" fmla="*/ 0 h 30"/>
                <a:gd name="T8" fmla="*/ 0 w 60"/>
                <a:gd name="T9" fmla="*/ 0 h 30"/>
                <a:gd name="T10" fmla="*/ 29 w 60"/>
                <a:gd name="T11" fmla="*/ 29 h 30"/>
                <a:gd name="T12" fmla="*/ 59 w 6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60" h="30">
                  <a:moveTo>
                    <a:pt x="59" y="0"/>
                  </a:moveTo>
                  <a:lnTo>
                    <a:pt x="59" y="0"/>
                  </a:lnTo>
                  <a:lnTo>
                    <a:pt x="29" y="0"/>
                  </a:lnTo>
                  <a:cubicBezTo>
                    <a:pt x="0" y="0"/>
                    <a:pt x="0" y="0"/>
                    <a:pt x="0" y="0"/>
                  </a:cubicBezTo>
                  <a:lnTo>
                    <a:pt x="0" y="0"/>
                  </a:lnTo>
                  <a:cubicBezTo>
                    <a:pt x="0" y="29"/>
                    <a:pt x="0" y="29"/>
                    <a:pt x="29" y="29"/>
                  </a:cubicBezTo>
                  <a:lnTo>
                    <a:pt x="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7" name="Freeform 258"/>
            <p:cNvSpPr>
              <a:spLocks noChangeArrowheads="1"/>
            </p:cNvSpPr>
            <p:nvPr/>
          </p:nvSpPr>
          <p:spPr bwMode="auto">
            <a:xfrm>
              <a:off x="5334000" y="6456363"/>
              <a:ext cx="42863" cy="42862"/>
            </a:xfrm>
            <a:custGeom>
              <a:avLst/>
              <a:gdLst>
                <a:gd name="T0" fmla="*/ 116 w 117"/>
                <a:gd name="T1" fmla="*/ 88 h 118"/>
                <a:gd name="T2" fmla="*/ 116 w 117"/>
                <a:gd name="T3" fmla="*/ 88 h 118"/>
                <a:gd name="T4" fmla="*/ 116 w 117"/>
                <a:gd name="T5" fmla="*/ 117 h 118"/>
                <a:gd name="T6" fmla="*/ 116 w 117"/>
                <a:gd name="T7" fmla="*/ 117 h 118"/>
                <a:gd name="T8" fmla="*/ 116 w 117"/>
                <a:gd name="T9" fmla="*/ 88 h 118"/>
                <a:gd name="T10" fmla="*/ 29 w 117"/>
                <a:gd name="T11" fmla="*/ 29 h 118"/>
                <a:gd name="T12" fmla="*/ 0 w 117"/>
                <a:gd name="T13" fmla="*/ 0 h 118"/>
                <a:gd name="T14" fmla="*/ 29 w 117"/>
                <a:gd name="T15" fmla="*/ 29 h 118"/>
                <a:gd name="T16" fmla="*/ 116 w 117"/>
                <a:gd name="T1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116" y="88"/>
                  </a:moveTo>
                  <a:lnTo>
                    <a:pt x="116" y="88"/>
                  </a:lnTo>
                  <a:cubicBezTo>
                    <a:pt x="116" y="117"/>
                    <a:pt x="116" y="117"/>
                    <a:pt x="116" y="117"/>
                  </a:cubicBezTo>
                  <a:lnTo>
                    <a:pt x="116" y="117"/>
                  </a:lnTo>
                  <a:cubicBezTo>
                    <a:pt x="116" y="88"/>
                    <a:pt x="116" y="88"/>
                    <a:pt x="116" y="88"/>
                  </a:cubicBezTo>
                  <a:cubicBezTo>
                    <a:pt x="87" y="58"/>
                    <a:pt x="58" y="58"/>
                    <a:pt x="29" y="29"/>
                  </a:cubicBezTo>
                  <a:cubicBezTo>
                    <a:pt x="29" y="29"/>
                    <a:pt x="0" y="29"/>
                    <a:pt x="0" y="0"/>
                  </a:cubicBezTo>
                  <a:cubicBezTo>
                    <a:pt x="0" y="29"/>
                    <a:pt x="29" y="29"/>
                    <a:pt x="29" y="29"/>
                  </a:cubicBezTo>
                  <a:cubicBezTo>
                    <a:pt x="58" y="58"/>
                    <a:pt x="87" y="58"/>
                    <a:pt x="11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8" name="Freeform 259"/>
            <p:cNvSpPr>
              <a:spLocks noChangeArrowheads="1"/>
            </p:cNvSpPr>
            <p:nvPr/>
          </p:nvSpPr>
          <p:spPr bwMode="auto">
            <a:xfrm>
              <a:off x="5470525" y="6467475"/>
              <a:ext cx="11113" cy="11113"/>
            </a:xfrm>
            <a:custGeom>
              <a:avLst/>
              <a:gdLst>
                <a:gd name="T0" fmla="*/ 0 w 30"/>
                <a:gd name="T1" fmla="*/ 0 h 30"/>
                <a:gd name="T2" fmla="*/ 0 w 30"/>
                <a:gd name="T3" fmla="*/ 0 h 30"/>
                <a:gd name="T4" fmla="*/ 0 w 30"/>
                <a:gd name="T5" fmla="*/ 29 h 30"/>
                <a:gd name="T6" fmla="*/ 0 w 30"/>
                <a:gd name="T7" fmla="*/ 0 h 30"/>
                <a:gd name="T8" fmla="*/ 29 w 30"/>
                <a:gd name="T9" fmla="*/ 29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cubicBezTo>
                    <a:pt x="0" y="0"/>
                    <a:pt x="0" y="0"/>
                    <a:pt x="0" y="29"/>
                  </a:cubicBezTo>
                  <a:cubicBezTo>
                    <a:pt x="0" y="0"/>
                    <a:pt x="0" y="0"/>
                    <a:pt x="0" y="0"/>
                  </a:cubicBez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9" name="Freeform 260"/>
            <p:cNvSpPr>
              <a:spLocks noChangeArrowheads="1"/>
            </p:cNvSpPr>
            <p:nvPr/>
          </p:nvSpPr>
          <p:spPr bwMode="auto">
            <a:xfrm>
              <a:off x="5407025" y="6446838"/>
              <a:ext cx="11113"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0" name="Freeform 261"/>
            <p:cNvSpPr>
              <a:spLocks noChangeArrowheads="1"/>
            </p:cNvSpPr>
            <p:nvPr/>
          </p:nvSpPr>
          <p:spPr bwMode="auto">
            <a:xfrm>
              <a:off x="5994400" y="63103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1" name="Freeform 262"/>
            <p:cNvSpPr>
              <a:spLocks noChangeArrowheads="1"/>
            </p:cNvSpPr>
            <p:nvPr/>
          </p:nvSpPr>
          <p:spPr bwMode="auto">
            <a:xfrm>
              <a:off x="5984875" y="62468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2" name="Freeform 263"/>
            <p:cNvSpPr>
              <a:spLocks noChangeArrowheads="1"/>
            </p:cNvSpPr>
            <p:nvPr/>
          </p:nvSpPr>
          <p:spPr bwMode="auto">
            <a:xfrm>
              <a:off x="5973763" y="62785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3" name="Freeform 264"/>
            <p:cNvSpPr>
              <a:spLocks noChangeArrowheads="1"/>
            </p:cNvSpPr>
            <p:nvPr/>
          </p:nvSpPr>
          <p:spPr bwMode="auto">
            <a:xfrm>
              <a:off x="5984875" y="6278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4" name="Freeform 265"/>
            <p:cNvSpPr>
              <a:spLocks noChangeArrowheads="1"/>
            </p:cNvSpPr>
            <p:nvPr/>
          </p:nvSpPr>
          <p:spPr bwMode="auto">
            <a:xfrm>
              <a:off x="6005513" y="6330950"/>
              <a:ext cx="11112" cy="11113"/>
            </a:xfrm>
            <a:custGeom>
              <a:avLst/>
              <a:gdLst>
                <a:gd name="T0" fmla="*/ 0 w 30"/>
                <a:gd name="T1" fmla="*/ 0 h 30"/>
                <a:gd name="T2" fmla="*/ 0 w 30"/>
                <a:gd name="T3" fmla="*/ 0 h 30"/>
                <a:gd name="T4" fmla="*/ 29 w 30"/>
                <a:gd name="T5" fmla="*/ 29 h 30"/>
                <a:gd name="T6" fmla="*/ 29 w 30"/>
                <a:gd name="T7" fmla="*/ 29 h 30"/>
                <a:gd name="T8" fmla="*/ 0 w 30"/>
                <a:gd name="T9" fmla="*/ 0 h 30"/>
              </a:gdLst>
              <a:ahLst/>
              <a:cxnLst>
                <a:cxn ang="0">
                  <a:pos x="T0" y="T1"/>
                </a:cxn>
                <a:cxn ang="0">
                  <a:pos x="T2" y="T3"/>
                </a:cxn>
                <a:cxn ang="0">
                  <a:pos x="T4" y="T5"/>
                </a:cxn>
                <a:cxn ang="0">
                  <a:pos x="T6" y="T7"/>
                </a:cxn>
                <a:cxn ang="0">
                  <a:pos x="T8" y="T9"/>
                </a:cxn>
              </a:cxnLst>
              <a:rect l="0" t="0" r="r" b="b"/>
              <a:pathLst>
                <a:path w="30" h="30">
                  <a:moveTo>
                    <a:pt x="0" y="0"/>
                  </a:moveTo>
                  <a:lnTo>
                    <a:pt x="0" y="0"/>
                  </a:lnTo>
                  <a:cubicBezTo>
                    <a:pt x="29" y="0"/>
                    <a:pt x="29" y="0"/>
                    <a:pt x="29" y="29"/>
                  </a:cubicBezTo>
                  <a:lnTo>
                    <a:pt x="29" y="29"/>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5" name="Freeform 266"/>
            <p:cNvSpPr>
              <a:spLocks noChangeArrowheads="1"/>
            </p:cNvSpPr>
            <p:nvPr/>
          </p:nvSpPr>
          <p:spPr bwMode="auto">
            <a:xfrm>
              <a:off x="5964238" y="6278563"/>
              <a:ext cx="11112" cy="11112"/>
            </a:xfrm>
            <a:custGeom>
              <a:avLst/>
              <a:gdLst>
                <a:gd name="T0" fmla="*/ 0 w 29"/>
                <a:gd name="T1" fmla="*/ 29 h 30"/>
                <a:gd name="T2" fmla="*/ 0 w 29"/>
                <a:gd name="T3" fmla="*/ 29 h 30"/>
                <a:gd name="T4" fmla="*/ 0 w 29"/>
                <a:gd name="T5" fmla="*/ 29 h 30"/>
                <a:gd name="T6" fmla="*/ 28 w 29"/>
                <a:gd name="T7" fmla="*/ 0 h 30"/>
                <a:gd name="T8" fmla="*/ 28 w 29"/>
                <a:gd name="T9" fmla="*/ 0 h 30"/>
                <a:gd name="T10" fmla="*/ 0 w 29"/>
                <a:gd name="T11" fmla="*/ 29 h 30"/>
              </a:gdLst>
              <a:ahLst/>
              <a:cxnLst>
                <a:cxn ang="0">
                  <a:pos x="T0" y="T1"/>
                </a:cxn>
                <a:cxn ang="0">
                  <a:pos x="T2" y="T3"/>
                </a:cxn>
                <a:cxn ang="0">
                  <a:pos x="T4" y="T5"/>
                </a:cxn>
                <a:cxn ang="0">
                  <a:pos x="T6" y="T7"/>
                </a:cxn>
                <a:cxn ang="0">
                  <a:pos x="T8" y="T9"/>
                </a:cxn>
                <a:cxn ang="0">
                  <a:pos x="T10" y="T11"/>
                </a:cxn>
              </a:cxnLst>
              <a:rect l="0" t="0" r="r" b="b"/>
              <a:pathLst>
                <a:path w="29" h="30">
                  <a:moveTo>
                    <a:pt x="0" y="29"/>
                  </a:moveTo>
                  <a:lnTo>
                    <a:pt x="0" y="29"/>
                  </a:lnTo>
                  <a:lnTo>
                    <a:pt x="0" y="29"/>
                  </a:lnTo>
                  <a:cubicBezTo>
                    <a:pt x="28" y="0"/>
                    <a:pt x="28" y="0"/>
                    <a:pt x="28" y="0"/>
                  </a:cubicBezTo>
                  <a:lnTo>
                    <a:pt x="28" y="0"/>
                  </a:lnTo>
                  <a:cubicBezTo>
                    <a:pt x="28" y="0"/>
                    <a:pt x="28"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6" name="Freeform 267"/>
            <p:cNvSpPr>
              <a:spLocks noChangeArrowheads="1"/>
            </p:cNvSpPr>
            <p:nvPr/>
          </p:nvSpPr>
          <p:spPr bwMode="auto">
            <a:xfrm>
              <a:off x="5994400" y="62992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7" name="Freeform 268"/>
            <p:cNvSpPr>
              <a:spLocks noChangeArrowheads="1"/>
            </p:cNvSpPr>
            <p:nvPr/>
          </p:nvSpPr>
          <p:spPr bwMode="auto">
            <a:xfrm>
              <a:off x="5973763" y="6246813"/>
              <a:ext cx="11112" cy="20637"/>
            </a:xfrm>
            <a:custGeom>
              <a:avLst/>
              <a:gdLst>
                <a:gd name="T0" fmla="*/ 30 w 31"/>
                <a:gd name="T1" fmla="*/ 0 h 59"/>
                <a:gd name="T2" fmla="*/ 30 w 31"/>
                <a:gd name="T3" fmla="*/ 0 h 59"/>
                <a:gd name="T4" fmla="*/ 30 w 31"/>
                <a:gd name="T5" fmla="*/ 29 h 59"/>
                <a:gd name="T6" fmla="*/ 0 w 31"/>
                <a:gd name="T7" fmla="*/ 58 h 59"/>
                <a:gd name="T8" fmla="*/ 0 w 31"/>
                <a:gd name="T9" fmla="*/ 58 h 59"/>
                <a:gd name="T10" fmla="*/ 30 w 31"/>
                <a:gd name="T11" fmla="*/ 29 h 59"/>
                <a:gd name="T12" fmla="*/ 30 w 31"/>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30" y="0"/>
                  </a:moveTo>
                  <a:lnTo>
                    <a:pt x="30" y="0"/>
                  </a:lnTo>
                  <a:lnTo>
                    <a:pt x="30" y="29"/>
                  </a:lnTo>
                  <a:cubicBezTo>
                    <a:pt x="0" y="29"/>
                    <a:pt x="0" y="58"/>
                    <a:pt x="0" y="58"/>
                  </a:cubicBezTo>
                  <a:lnTo>
                    <a:pt x="0" y="58"/>
                  </a:lnTo>
                  <a:cubicBezTo>
                    <a:pt x="0" y="58"/>
                    <a:pt x="0" y="29"/>
                    <a:pt x="30" y="29"/>
                  </a:cubicBez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8" name="Freeform 269"/>
            <p:cNvSpPr>
              <a:spLocks noChangeArrowheads="1"/>
            </p:cNvSpPr>
            <p:nvPr/>
          </p:nvSpPr>
          <p:spPr bwMode="auto">
            <a:xfrm>
              <a:off x="5964238" y="6237288"/>
              <a:ext cx="11112" cy="31750"/>
            </a:xfrm>
            <a:custGeom>
              <a:avLst/>
              <a:gdLst>
                <a:gd name="T0" fmla="*/ 28 w 29"/>
                <a:gd name="T1" fmla="*/ 87 h 88"/>
                <a:gd name="T2" fmla="*/ 28 w 29"/>
                <a:gd name="T3" fmla="*/ 87 h 88"/>
                <a:gd name="T4" fmla="*/ 0 w 29"/>
                <a:gd name="T5" fmla="*/ 29 h 88"/>
                <a:gd name="T6" fmla="*/ 0 w 29"/>
                <a:gd name="T7" fmla="*/ 0 h 88"/>
                <a:gd name="T8" fmla="*/ 0 w 29"/>
                <a:gd name="T9" fmla="*/ 29 h 88"/>
                <a:gd name="T10" fmla="*/ 28 w 29"/>
                <a:gd name="T11" fmla="*/ 87 h 88"/>
              </a:gdLst>
              <a:ahLst/>
              <a:cxnLst>
                <a:cxn ang="0">
                  <a:pos x="T0" y="T1"/>
                </a:cxn>
                <a:cxn ang="0">
                  <a:pos x="T2" y="T3"/>
                </a:cxn>
                <a:cxn ang="0">
                  <a:pos x="T4" y="T5"/>
                </a:cxn>
                <a:cxn ang="0">
                  <a:pos x="T6" y="T7"/>
                </a:cxn>
                <a:cxn ang="0">
                  <a:pos x="T8" y="T9"/>
                </a:cxn>
                <a:cxn ang="0">
                  <a:pos x="T10" y="T11"/>
                </a:cxn>
              </a:cxnLst>
              <a:rect l="0" t="0" r="r" b="b"/>
              <a:pathLst>
                <a:path w="29" h="88">
                  <a:moveTo>
                    <a:pt x="28" y="87"/>
                  </a:moveTo>
                  <a:lnTo>
                    <a:pt x="28" y="87"/>
                  </a:lnTo>
                  <a:cubicBezTo>
                    <a:pt x="28" y="58"/>
                    <a:pt x="0" y="29"/>
                    <a:pt x="0" y="29"/>
                  </a:cubicBezTo>
                  <a:lnTo>
                    <a:pt x="0" y="0"/>
                  </a:lnTo>
                  <a:lnTo>
                    <a:pt x="0" y="29"/>
                  </a:lnTo>
                  <a:cubicBezTo>
                    <a:pt x="0" y="29"/>
                    <a:pt x="28" y="58"/>
                    <a:pt x="28"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9" name="Freeform 270"/>
            <p:cNvSpPr>
              <a:spLocks noChangeArrowheads="1"/>
            </p:cNvSpPr>
            <p:nvPr/>
          </p:nvSpPr>
          <p:spPr bwMode="auto">
            <a:xfrm>
              <a:off x="5994400" y="62992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0" name="Freeform 271"/>
            <p:cNvSpPr>
              <a:spLocks noChangeArrowheads="1"/>
            </p:cNvSpPr>
            <p:nvPr/>
          </p:nvSpPr>
          <p:spPr bwMode="auto">
            <a:xfrm>
              <a:off x="5973763" y="6342063"/>
              <a:ext cx="31750" cy="22225"/>
            </a:xfrm>
            <a:custGeom>
              <a:avLst/>
              <a:gdLst>
                <a:gd name="T0" fmla="*/ 59 w 89"/>
                <a:gd name="T1" fmla="*/ 0 h 60"/>
                <a:gd name="T2" fmla="*/ 59 w 89"/>
                <a:gd name="T3" fmla="*/ 0 h 60"/>
                <a:gd name="T4" fmla="*/ 88 w 89"/>
                <a:gd name="T5" fmla="*/ 0 h 60"/>
                <a:gd name="T6" fmla="*/ 59 w 89"/>
                <a:gd name="T7" fmla="*/ 0 h 60"/>
                <a:gd name="T8" fmla="*/ 0 w 89"/>
                <a:gd name="T9" fmla="*/ 59 h 60"/>
                <a:gd name="T10" fmla="*/ 59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59" y="0"/>
                  </a:moveTo>
                  <a:lnTo>
                    <a:pt x="59" y="0"/>
                  </a:lnTo>
                  <a:cubicBezTo>
                    <a:pt x="88" y="0"/>
                    <a:pt x="88" y="0"/>
                    <a:pt x="88" y="0"/>
                  </a:cubicBezTo>
                  <a:cubicBezTo>
                    <a:pt x="88" y="0"/>
                    <a:pt x="88" y="0"/>
                    <a:pt x="59" y="0"/>
                  </a:cubicBezTo>
                  <a:cubicBezTo>
                    <a:pt x="30" y="29"/>
                    <a:pt x="0" y="29"/>
                    <a:pt x="0" y="59"/>
                  </a:cubicBezTo>
                  <a:cubicBezTo>
                    <a:pt x="0" y="29"/>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1" name="Freeform 272"/>
            <p:cNvSpPr>
              <a:spLocks noChangeArrowheads="1"/>
            </p:cNvSpPr>
            <p:nvPr/>
          </p:nvSpPr>
          <p:spPr bwMode="auto">
            <a:xfrm>
              <a:off x="5964238"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2" name="Freeform 273"/>
            <p:cNvSpPr>
              <a:spLocks noChangeArrowheads="1"/>
            </p:cNvSpPr>
            <p:nvPr/>
          </p:nvSpPr>
          <p:spPr bwMode="auto">
            <a:xfrm>
              <a:off x="5964238" y="6288088"/>
              <a:ext cx="1587"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3" name="Freeform 274"/>
            <p:cNvSpPr>
              <a:spLocks noChangeArrowheads="1"/>
            </p:cNvSpPr>
            <p:nvPr/>
          </p:nvSpPr>
          <p:spPr bwMode="auto">
            <a:xfrm>
              <a:off x="6877050" y="6781800"/>
              <a:ext cx="11113" cy="1588"/>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4" name="Freeform 275"/>
            <p:cNvSpPr>
              <a:spLocks noChangeArrowheads="1"/>
            </p:cNvSpPr>
            <p:nvPr/>
          </p:nvSpPr>
          <p:spPr bwMode="auto">
            <a:xfrm>
              <a:off x="6467475" y="4986338"/>
              <a:ext cx="1228725" cy="536575"/>
            </a:xfrm>
            <a:custGeom>
              <a:avLst/>
              <a:gdLst>
                <a:gd name="T0" fmla="*/ 3384 w 3413"/>
                <a:gd name="T1" fmla="*/ 524 h 1489"/>
                <a:gd name="T2" fmla="*/ 3267 w 3413"/>
                <a:gd name="T3" fmla="*/ 495 h 1489"/>
                <a:gd name="T4" fmla="*/ 3384 w 3413"/>
                <a:gd name="T5" fmla="*/ 438 h 1489"/>
                <a:gd name="T6" fmla="*/ 3355 w 3413"/>
                <a:gd name="T7" fmla="*/ 321 h 1489"/>
                <a:gd name="T8" fmla="*/ 3355 w 3413"/>
                <a:gd name="T9" fmla="*/ 291 h 1489"/>
                <a:gd name="T10" fmla="*/ 3296 w 3413"/>
                <a:gd name="T11" fmla="*/ 350 h 1489"/>
                <a:gd name="T12" fmla="*/ 3092 w 3413"/>
                <a:gd name="T13" fmla="*/ 408 h 1489"/>
                <a:gd name="T14" fmla="*/ 3150 w 3413"/>
                <a:gd name="T15" fmla="*/ 262 h 1489"/>
                <a:gd name="T16" fmla="*/ 3238 w 3413"/>
                <a:gd name="T17" fmla="*/ 145 h 1489"/>
                <a:gd name="T18" fmla="*/ 3355 w 3413"/>
                <a:gd name="T19" fmla="*/ 174 h 1489"/>
                <a:gd name="T20" fmla="*/ 3355 w 3413"/>
                <a:gd name="T21" fmla="*/ 117 h 1489"/>
                <a:gd name="T22" fmla="*/ 3296 w 3413"/>
                <a:gd name="T23" fmla="*/ 58 h 1489"/>
                <a:gd name="T24" fmla="*/ 1255 w 3413"/>
                <a:gd name="T25" fmla="*/ 350 h 1489"/>
                <a:gd name="T26" fmla="*/ 1079 w 3413"/>
                <a:gd name="T27" fmla="*/ 408 h 1489"/>
                <a:gd name="T28" fmla="*/ 934 w 3413"/>
                <a:gd name="T29" fmla="*/ 554 h 1489"/>
                <a:gd name="T30" fmla="*/ 700 w 3413"/>
                <a:gd name="T31" fmla="*/ 788 h 1489"/>
                <a:gd name="T32" fmla="*/ 496 w 3413"/>
                <a:gd name="T33" fmla="*/ 933 h 1489"/>
                <a:gd name="T34" fmla="*/ 176 w 3413"/>
                <a:gd name="T35" fmla="*/ 1108 h 1489"/>
                <a:gd name="T36" fmla="*/ 88 w 3413"/>
                <a:gd name="T37" fmla="*/ 1195 h 1489"/>
                <a:gd name="T38" fmla="*/ 176 w 3413"/>
                <a:gd name="T39" fmla="*/ 1224 h 1489"/>
                <a:gd name="T40" fmla="*/ 555 w 3413"/>
                <a:gd name="T41" fmla="*/ 1195 h 1489"/>
                <a:gd name="T42" fmla="*/ 992 w 3413"/>
                <a:gd name="T43" fmla="*/ 1050 h 1489"/>
                <a:gd name="T44" fmla="*/ 1342 w 3413"/>
                <a:gd name="T45" fmla="*/ 1021 h 1489"/>
                <a:gd name="T46" fmla="*/ 1517 w 3413"/>
                <a:gd name="T47" fmla="*/ 1108 h 1489"/>
                <a:gd name="T48" fmla="*/ 1779 w 3413"/>
                <a:gd name="T49" fmla="*/ 1108 h 1489"/>
                <a:gd name="T50" fmla="*/ 1984 w 3413"/>
                <a:gd name="T51" fmla="*/ 1079 h 1489"/>
                <a:gd name="T52" fmla="*/ 2509 w 3413"/>
                <a:gd name="T53" fmla="*/ 1458 h 1489"/>
                <a:gd name="T54" fmla="*/ 2596 w 3413"/>
                <a:gd name="T55" fmla="*/ 1429 h 1489"/>
                <a:gd name="T56" fmla="*/ 2713 w 3413"/>
                <a:gd name="T57" fmla="*/ 1429 h 1489"/>
                <a:gd name="T58" fmla="*/ 2567 w 3413"/>
                <a:gd name="T59" fmla="*/ 1195 h 1489"/>
                <a:gd name="T60" fmla="*/ 2713 w 3413"/>
                <a:gd name="T61" fmla="*/ 1283 h 1489"/>
                <a:gd name="T62" fmla="*/ 2800 w 3413"/>
                <a:gd name="T63" fmla="*/ 1400 h 1489"/>
                <a:gd name="T64" fmla="*/ 2859 w 3413"/>
                <a:gd name="T65" fmla="*/ 1224 h 1489"/>
                <a:gd name="T66" fmla="*/ 2859 w 3413"/>
                <a:gd name="T67" fmla="*/ 1166 h 1489"/>
                <a:gd name="T68" fmla="*/ 2888 w 3413"/>
                <a:gd name="T69" fmla="*/ 1138 h 1489"/>
                <a:gd name="T70" fmla="*/ 3005 w 3413"/>
                <a:gd name="T71" fmla="*/ 962 h 1489"/>
                <a:gd name="T72" fmla="*/ 3092 w 3413"/>
                <a:gd name="T73" fmla="*/ 933 h 1489"/>
                <a:gd name="T74" fmla="*/ 3267 w 3413"/>
                <a:gd name="T75" fmla="*/ 874 h 1489"/>
                <a:gd name="T76" fmla="*/ 3355 w 3413"/>
                <a:gd name="T77" fmla="*/ 758 h 1489"/>
                <a:gd name="T78" fmla="*/ 3179 w 3413"/>
                <a:gd name="T79" fmla="*/ 845 h 1489"/>
                <a:gd name="T80" fmla="*/ 3034 w 3413"/>
                <a:gd name="T81" fmla="*/ 729 h 1489"/>
                <a:gd name="T82" fmla="*/ 3121 w 3413"/>
                <a:gd name="T83" fmla="*/ 583 h 1489"/>
                <a:gd name="T84" fmla="*/ 3179 w 3413"/>
                <a:gd name="T85" fmla="*/ 524 h 1489"/>
                <a:gd name="T86" fmla="*/ 3326 w 3413"/>
                <a:gd name="T87" fmla="*/ 612 h 1489"/>
                <a:gd name="T88" fmla="*/ 3355 w 3413"/>
                <a:gd name="T89" fmla="*/ 583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3" h="1489">
                  <a:moveTo>
                    <a:pt x="3412" y="524"/>
                  </a:moveTo>
                  <a:lnTo>
                    <a:pt x="3412" y="524"/>
                  </a:lnTo>
                  <a:cubicBezTo>
                    <a:pt x="3412" y="524"/>
                    <a:pt x="3412" y="524"/>
                    <a:pt x="3384" y="524"/>
                  </a:cubicBezTo>
                  <a:cubicBezTo>
                    <a:pt x="3384" y="524"/>
                    <a:pt x="3355" y="524"/>
                    <a:pt x="3326" y="524"/>
                  </a:cubicBezTo>
                  <a:cubicBezTo>
                    <a:pt x="3326" y="524"/>
                    <a:pt x="3296" y="524"/>
                    <a:pt x="3267" y="495"/>
                  </a:cubicBezTo>
                  <a:lnTo>
                    <a:pt x="3267" y="495"/>
                  </a:lnTo>
                  <a:cubicBezTo>
                    <a:pt x="3267" y="466"/>
                    <a:pt x="3267" y="466"/>
                    <a:pt x="3267" y="466"/>
                  </a:cubicBezTo>
                  <a:cubicBezTo>
                    <a:pt x="3296" y="438"/>
                    <a:pt x="3326" y="438"/>
                    <a:pt x="3355" y="438"/>
                  </a:cubicBezTo>
                  <a:lnTo>
                    <a:pt x="3384" y="438"/>
                  </a:lnTo>
                  <a:cubicBezTo>
                    <a:pt x="3384" y="438"/>
                    <a:pt x="3384" y="438"/>
                    <a:pt x="3355" y="408"/>
                  </a:cubicBezTo>
                  <a:cubicBezTo>
                    <a:pt x="3355" y="408"/>
                    <a:pt x="3355" y="379"/>
                    <a:pt x="3355" y="350"/>
                  </a:cubicBezTo>
                  <a:cubicBezTo>
                    <a:pt x="3355" y="350"/>
                    <a:pt x="3355" y="350"/>
                    <a:pt x="3355" y="321"/>
                  </a:cubicBezTo>
                  <a:lnTo>
                    <a:pt x="3355" y="321"/>
                  </a:lnTo>
                  <a:cubicBezTo>
                    <a:pt x="3384" y="291"/>
                    <a:pt x="3355" y="291"/>
                    <a:pt x="3355" y="291"/>
                  </a:cubicBezTo>
                  <a:lnTo>
                    <a:pt x="3355" y="291"/>
                  </a:lnTo>
                  <a:cubicBezTo>
                    <a:pt x="3355" y="321"/>
                    <a:pt x="3326" y="350"/>
                    <a:pt x="3296" y="350"/>
                  </a:cubicBezTo>
                  <a:lnTo>
                    <a:pt x="3296" y="350"/>
                  </a:lnTo>
                  <a:lnTo>
                    <a:pt x="3296" y="350"/>
                  </a:lnTo>
                  <a:cubicBezTo>
                    <a:pt x="3238" y="321"/>
                    <a:pt x="3209" y="350"/>
                    <a:pt x="3150" y="379"/>
                  </a:cubicBezTo>
                  <a:lnTo>
                    <a:pt x="3121" y="408"/>
                  </a:lnTo>
                  <a:cubicBezTo>
                    <a:pt x="3092" y="408"/>
                    <a:pt x="3092" y="408"/>
                    <a:pt x="3092" y="408"/>
                  </a:cubicBezTo>
                  <a:lnTo>
                    <a:pt x="3092" y="408"/>
                  </a:lnTo>
                  <a:cubicBezTo>
                    <a:pt x="3062" y="379"/>
                    <a:pt x="3062" y="321"/>
                    <a:pt x="3062" y="291"/>
                  </a:cubicBezTo>
                  <a:cubicBezTo>
                    <a:pt x="3092" y="262"/>
                    <a:pt x="3121" y="262"/>
                    <a:pt x="3150" y="262"/>
                  </a:cubicBezTo>
                  <a:cubicBezTo>
                    <a:pt x="3179" y="233"/>
                    <a:pt x="3209" y="233"/>
                    <a:pt x="3209" y="233"/>
                  </a:cubicBezTo>
                  <a:cubicBezTo>
                    <a:pt x="3179" y="233"/>
                    <a:pt x="3179" y="204"/>
                    <a:pt x="3179" y="174"/>
                  </a:cubicBezTo>
                  <a:cubicBezTo>
                    <a:pt x="3179" y="174"/>
                    <a:pt x="3209" y="145"/>
                    <a:pt x="3238" y="145"/>
                  </a:cubicBezTo>
                  <a:lnTo>
                    <a:pt x="3238" y="145"/>
                  </a:lnTo>
                  <a:cubicBezTo>
                    <a:pt x="3267" y="145"/>
                    <a:pt x="3296" y="145"/>
                    <a:pt x="3326" y="174"/>
                  </a:cubicBezTo>
                  <a:lnTo>
                    <a:pt x="3355" y="174"/>
                  </a:lnTo>
                  <a:lnTo>
                    <a:pt x="3384" y="174"/>
                  </a:lnTo>
                  <a:cubicBezTo>
                    <a:pt x="3384" y="145"/>
                    <a:pt x="3384" y="145"/>
                    <a:pt x="3384" y="117"/>
                  </a:cubicBezTo>
                  <a:cubicBezTo>
                    <a:pt x="3355" y="117"/>
                    <a:pt x="3355" y="117"/>
                    <a:pt x="3355" y="117"/>
                  </a:cubicBezTo>
                  <a:cubicBezTo>
                    <a:pt x="3326" y="117"/>
                    <a:pt x="3326" y="88"/>
                    <a:pt x="3296" y="88"/>
                  </a:cubicBezTo>
                  <a:lnTo>
                    <a:pt x="3296" y="88"/>
                  </a:lnTo>
                  <a:cubicBezTo>
                    <a:pt x="3296" y="58"/>
                    <a:pt x="3296" y="58"/>
                    <a:pt x="3296" y="58"/>
                  </a:cubicBezTo>
                  <a:cubicBezTo>
                    <a:pt x="3326" y="58"/>
                    <a:pt x="3326" y="58"/>
                    <a:pt x="3326" y="29"/>
                  </a:cubicBezTo>
                  <a:cubicBezTo>
                    <a:pt x="3326" y="29"/>
                    <a:pt x="3326" y="29"/>
                    <a:pt x="3326" y="0"/>
                  </a:cubicBezTo>
                  <a:cubicBezTo>
                    <a:pt x="2655" y="117"/>
                    <a:pt x="1926" y="233"/>
                    <a:pt x="1255" y="350"/>
                  </a:cubicBezTo>
                  <a:cubicBezTo>
                    <a:pt x="1255" y="350"/>
                    <a:pt x="1226" y="350"/>
                    <a:pt x="1196" y="350"/>
                  </a:cubicBezTo>
                  <a:cubicBezTo>
                    <a:pt x="1167" y="350"/>
                    <a:pt x="1138" y="350"/>
                    <a:pt x="1109" y="350"/>
                  </a:cubicBezTo>
                  <a:cubicBezTo>
                    <a:pt x="1109" y="379"/>
                    <a:pt x="1079" y="379"/>
                    <a:pt x="1079" y="408"/>
                  </a:cubicBezTo>
                  <a:cubicBezTo>
                    <a:pt x="1079" y="438"/>
                    <a:pt x="1050" y="466"/>
                    <a:pt x="1050" y="466"/>
                  </a:cubicBezTo>
                  <a:cubicBezTo>
                    <a:pt x="1021" y="524"/>
                    <a:pt x="992" y="524"/>
                    <a:pt x="963" y="554"/>
                  </a:cubicBezTo>
                  <a:cubicBezTo>
                    <a:pt x="934" y="554"/>
                    <a:pt x="934" y="554"/>
                    <a:pt x="934" y="554"/>
                  </a:cubicBezTo>
                  <a:cubicBezTo>
                    <a:pt x="905" y="641"/>
                    <a:pt x="846" y="670"/>
                    <a:pt x="788" y="700"/>
                  </a:cubicBezTo>
                  <a:cubicBezTo>
                    <a:pt x="759" y="729"/>
                    <a:pt x="729" y="729"/>
                    <a:pt x="700" y="788"/>
                  </a:cubicBezTo>
                  <a:lnTo>
                    <a:pt x="700" y="788"/>
                  </a:lnTo>
                  <a:cubicBezTo>
                    <a:pt x="671" y="788"/>
                    <a:pt x="671" y="788"/>
                    <a:pt x="671" y="788"/>
                  </a:cubicBezTo>
                  <a:cubicBezTo>
                    <a:pt x="613" y="816"/>
                    <a:pt x="584" y="845"/>
                    <a:pt x="555" y="874"/>
                  </a:cubicBezTo>
                  <a:cubicBezTo>
                    <a:pt x="526" y="904"/>
                    <a:pt x="526" y="904"/>
                    <a:pt x="496" y="933"/>
                  </a:cubicBezTo>
                  <a:cubicBezTo>
                    <a:pt x="409" y="1021"/>
                    <a:pt x="350" y="1079"/>
                    <a:pt x="263" y="1079"/>
                  </a:cubicBezTo>
                  <a:lnTo>
                    <a:pt x="234" y="1108"/>
                  </a:lnTo>
                  <a:cubicBezTo>
                    <a:pt x="205" y="1108"/>
                    <a:pt x="176" y="1108"/>
                    <a:pt x="176" y="1108"/>
                  </a:cubicBezTo>
                  <a:lnTo>
                    <a:pt x="146" y="1138"/>
                  </a:lnTo>
                  <a:lnTo>
                    <a:pt x="117" y="1166"/>
                  </a:lnTo>
                  <a:cubicBezTo>
                    <a:pt x="88" y="1166"/>
                    <a:pt x="88" y="1166"/>
                    <a:pt x="88" y="1195"/>
                  </a:cubicBezTo>
                  <a:cubicBezTo>
                    <a:pt x="29" y="1195"/>
                    <a:pt x="0" y="1224"/>
                    <a:pt x="0" y="1254"/>
                  </a:cubicBezTo>
                  <a:lnTo>
                    <a:pt x="0" y="1254"/>
                  </a:lnTo>
                  <a:cubicBezTo>
                    <a:pt x="59" y="1254"/>
                    <a:pt x="117" y="1254"/>
                    <a:pt x="176" y="1224"/>
                  </a:cubicBezTo>
                  <a:cubicBezTo>
                    <a:pt x="205" y="1224"/>
                    <a:pt x="234" y="1224"/>
                    <a:pt x="263" y="1224"/>
                  </a:cubicBezTo>
                  <a:cubicBezTo>
                    <a:pt x="293" y="1224"/>
                    <a:pt x="321" y="1224"/>
                    <a:pt x="379" y="1224"/>
                  </a:cubicBezTo>
                  <a:cubicBezTo>
                    <a:pt x="438" y="1195"/>
                    <a:pt x="526" y="1195"/>
                    <a:pt x="555" y="1195"/>
                  </a:cubicBezTo>
                  <a:cubicBezTo>
                    <a:pt x="613" y="1166"/>
                    <a:pt x="643" y="1138"/>
                    <a:pt x="700" y="1138"/>
                  </a:cubicBezTo>
                  <a:cubicBezTo>
                    <a:pt x="729" y="1108"/>
                    <a:pt x="788" y="1079"/>
                    <a:pt x="817" y="1050"/>
                  </a:cubicBezTo>
                  <a:cubicBezTo>
                    <a:pt x="876" y="1050"/>
                    <a:pt x="934" y="1050"/>
                    <a:pt x="992" y="1050"/>
                  </a:cubicBezTo>
                  <a:cubicBezTo>
                    <a:pt x="1021" y="1050"/>
                    <a:pt x="1050" y="1050"/>
                    <a:pt x="1079" y="1050"/>
                  </a:cubicBezTo>
                  <a:cubicBezTo>
                    <a:pt x="1109" y="1021"/>
                    <a:pt x="1138" y="1021"/>
                    <a:pt x="1167" y="1021"/>
                  </a:cubicBezTo>
                  <a:cubicBezTo>
                    <a:pt x="1226" y="1021"/>
                    <a:pt x="1313" y="991"/>
                    <a:pt x="1342" y="1021"/>
                  </a:cubicBezTo>
                  <a:cubicBezTo>
                    <a:pt x="1371" y="1021"/>
                    <a:pt x="1400" y="1050"/>
                    <a:pt x="1459" y="1050"/>
                  </a:cubicBezTo>
                  <a:cubicBezTo>
                    <a:pt x="1459" y="1050"/>
                    <a:pt x="1459" y="1079"/>
                    <a:pt x="1488" y="1079"/>
                  </a:cubicBezTo>
                  <a:lnTo>
                    <a:pt x="1517" y="1108"/>
                  </a:lnTo>
                  <a:cubicBezTo>
                    <a:pt x="1546" y="1108"/>
                    <a:pt x="1576" y="1138"/>
                    <a:pt x="1605" y="1138"/>
                  </a:cubicBezTo>
                  <a:cubicBezTo>
                    <a:pt x="1634" y="1138"/>
                    <a:pt x="1663" y="1138"/>
                    <a:pt x="1721" y="1138"/>
                  </a:cubicBezTo>
                  <a:cubicBezTo>
                    <a:pt x="1721" y="1108"/>
                    <a:pt x="1750" y="1108"/>
                    <a:pt x="1779" y="1108"/>
                  </a:cubicBezTo>
                  <a:lnTo>
                    <a:pt x="1779" y="1108"/>
                  </a:lnTo>
                  <a:cubicBezTo>
                    <a:pt x="1867" y="1108"/>
                    <a:pt x="1926" y="1079"/>
                    <a:pt x="1984" y="1079"/>
                  </a:cubicBezTo>
                  <a:lnTo>
                    <a:pt x="1984" y="1079"/>
                  </a:lnTo>
                  <a:lnTo>
                    <a:pt x="1984" y="1079"/>
                  </a:lnTo>
                  <a:cubicBezTo>
                    <a:pt x="2071" y="1138"/>
                    <a:pt x="2159" y="1195"/>
                    <a:pt x="2246" y="1283"/>
                  </a:cubicBezTo>
                  <a:cubicBezTo>
                    <a:pt x="2334" y="1341"/>
                    <a:pt x="2421" y="1400"/>
                    <a:pt x="2509" y="1458"/>
                  </a:cubicBezTo>
                  <a:cubicBezTo>
                    <a:pt x="2538" y="1488"/>
                    <a:pt x="2567" y="1488"/>
                    <a:pt x="2567" y="1488"/>
                  </a:cubicBezTo>
                  <a:cubicBezTo>
                    <a:pt x="2567" y="1488"/>
                    <a:pt x="2596" y="1488"/>
                    <a:pt x="2596" y="1458"/>
                  </a:cubicBezTo>
                  <a:cubicBezTo>
                    <a:pt x="2596" y="1429"/>
                    <a:pt x="2596" y="1429"/>
                    <a:pt x="2596" y="1429"/>
                  </a:cubicBezTo>
                  <a:lnTo>
                    <a:pt x="2596" y="1429"/>
                  </a:lnTo>
                  <a:cubicBezTo>
                    <a:pt x="2626" y="1400"/>
                    <a:pt x="2655" y="1429"/>
                    <a:pt x="2713" y="1429"/>
                  </a:cubicBezTo>
                  <a:lnTo>
                    <a:pt x="2713" y="1429"/>
                  </a:lnTo>
                  <a:cubicBezTo>
                    <a:pt x="2684" y="1400"/>
                    <a:pt x="2684" y="1371"/>
                    <a:pt x="2684" y="1371"/>
                  </a:cubicBezTo>
                  <a:cubicBezTo>
                    <a:pt x="2655" y="1312"/>
                    <a:pt x="2626" y="1254"/>
                    <a:pt x="2596" y="1224"/>
                  </a:cubicBezTo>
                  <a:cubicBezTo>
                    <a:pt x="2567" y="1195"/>
                    <a:pt x="2567" y="1195"/>
                    <a:pt x="2567" y="1195"/>
                  </a:cubicBezTo>
                  <a:cubicBezTo>
                    <a:pt x="2596" y="1195"/>
                    <a:pt x="2596" y="1195"/>
                    <a:pt x="2596" y="1195"/>
                  </a:cubicBezTo>
                  <a:cubicBezTo>
                    <a:pt x="2626" y="1195"/>
                    <a:pt x="2626" y="1195"/>
                    <a:pt x="2626" y="1195"/>
                  </a:cubicBezTo>
                  <a:cubicBezTo>
                    <a:pt x="2684" y="1195"/>
                    <a:pt x="2713" y="1224"/>
                    <a:pt x="2713" y="1283"/>
                  </a:cubicBezTo>
                  <a:cubicBezTo>
                    <a:pt x="2713" y="1283"/>
                    <a:pt x="2713" y="1283"/>
                    <a:pt x="2713" y="1312"/>
                  </a:cubicBezTo>
                  <a:cubicBezTo>
                    <a:pt x="2742" y="1341"/>
                    <a:pt x="2771" y="1371"/>
                    <a:pt x="2800" y="1400"/>
                  </a:cubicBezTo>
                  <a:lnTo>
                    <a:pt x="2800" y="1400"/>
                  </a:lnTo>
                  <a:cubicBezTo>
                    <a:pt x="2800" y="1371"/>
                    <a:pt x="2800" y="1341"/>
                    <a:pt x="2800" y="1312"/>
                  </a:cubicBezTo>
                  <a:cubicBezTo>
                    <a:pt x="2800" y="1283"/>
                    <a:pt x="2829" y="1283"/>
                    <a:pt x="2829" y="1254"/>
                  </a:cubicBezTo>
                  <a:cubicBezTo>
                    <a:pt x="2859" y="1254"/>
                    <a:pt x="2859" y="1254"/>
                    <a:pt x="2859" y="1224"/>
                  </a:cubicBezTo>
                  <a:lnTo>
                    <a:pt x="2859" y="1224"/>
                  </a:lnTo>
                  <a:cubicBezTo>
                    <a:pt x="2859" y="1195"/>
                    <a:pt x="2859" y="1195"/>
                    <a:pt x="2859" y="1166"/>
                  </a:cubicBezTo>
                  <a:lnTo>
                    <a:pt x="2859" y="1166"/>
                  </a:lnTo>
                  <a:lnTo>
                    <a:pt x="2859" y="1166"/>
                  </a:lnTo>
                  <a:cubicBezTo>
                    <a:pt x="2888" y="1166"/>
                    <a:pt x="2888" y="1166"/>
                    <a:pt x="2888" y="1138"/>
                  </a:cubicBezTo>
                  <a:lnTo>
                    <a:pt x="2888" y="1138"/>
                  </a:lnTo>
                  <a:lnTo>
                    <a:pt x="2888" y="1138"/>
                  </a:lnTo>
                  <a:cubicBezTo>
                    <a:pt x="2859" y="1108"/>
                    <a:pt x="2859" y="1108"/>
                    <a:pt x="2859" y="1079"/>
                  </a:cubicBezTo>
                  <a:cubicBezTo>
                    <a:pt x="2888" y="1021"/>
                    <a:pt x="2946" y="962"/>
                    <a:pt x="3005" y="962"/>
                  </a:cubicBezTo>
                  <a:cubicBezTo>
                    <a:pt x="3034" y="933"/>
                    <a:pt x="3034" y="933"/>
                    <a:pt x="3062" y="933"/>
                  </a:cubicBezTo>
                  <a:cubicBezTo>
                    <a:pt x="3092" y="933"/>
                    <a:pt x="3092" y="933"/>
                    <a:pt x="3092" y="933"/>
                  </a:cubicBezTo>
                  <a:lnTo>
                    <a:pt x="3092" y="933"/>
                  </a:lnTo>
                  <a:cubicBezTo>
                    <a:pt x="3121" y="933"/>
                    <a:pt x="3121" y="933"/>
                    <a:pt x="3150" y="904"/>
                  </a:cubicBezTo>
                  <a:cubicBezTo>
                    <a:pt x="3150" y="904"/>
                    <a:pt x="3179" y="874"/>
                    <a:pt x="3209" y="874"/>
                  </a:cubicBezTo>
                  <a:cubicBezTo>
                    <a:pt x="3238" y="874"/>
                    <a:pt x="3238" y="874"/>
                    <a:pt x="3267" y="874"/>
                  </a:cubicBezTo>
                  <a:cubicBezTo>
                    <a:pt x="3267" y="874"/>
                    <a:pt x="3296" y="904"/>
                    <a:pt x="3296" y="874"/>
                  </a:cubicBezTo>
                  <a:cubicBezTo>
                    <a:pt x="3355" y="874"/>
                    <a:pt x="3384" y="816"/>
                    <a:pt x="3384" y="758"/>
                  </a:cubicBezTo>
                  <a:lnTo>
                    <a:pt x="3355" y="758"/>
                  </a:lnTo>
                  <a:cubicBezTo>
                    <a:pt x="3355" y="758"/>
                    <a:pt x="3326" y="758"/>
                    <a:pt x="3326" y="788"/>
                  </a:cubicBezTo>
                  <a:cubicBezTo>
                    <a:pt x="3296" y="816"/>
                    <a:pt x="3267" y="816"/>
                    <a:pt x="3267" y="845"/>
                  </a:cubicBezTo>
                  <a:cubicBezTo>
                    <a:pt x="3238" y="845"/>
                    <a:pt x="3209" y="845"/>
                    <a:pt x="3179" y="845"/>
                  </a:cubicBezTo>
                  <a:cubicBezTo>
                    <a:pt x="3121" y="845"/>
                    <a:pt x="3034" y="816"/>
                    <a:pt x="3034" y="758"/>
                  </a:cubicBezTo>
                  <a:cubicBezTo>
                    <a:pt x="3034" y="729"/>
                    <a:pt x="3034" y="729"/>
                    <a:pt x="3034" y="729"/>
                  </a:cubicBezTo>
                  <a:lnTo>
                    <a:pt x="3034" y="729"/>
                  </a:lnTo>
                  <a:cubicBezTo>
                    <a:pt x="3034" y="700"/>
                    <a:pt x="3005" y="670"/>
                    <a:pt x="3034" y="641"/>
                  </a:cubicBezTo>
                  <a:cubicBezTo>
                    <a:pt x="3034" y="612"/>
                    <a:pt x="3062" y="583"/>
                    <a:pt x="3121" y="583"/>
                  </a:cubicBezTo>
                  <a:lnTo>
                    <a:pt x="3121" y="583"/>
                  </a:lnTo>
                  <a:lnTo>
                    <a:pt x="3150" y="583"/>
                  </a:lnTo>
                  <a:cubicBezTo>
                    <a:pt x="3150" y="583"/>
                    <a:pt x="3150" y="554"/>
                    <a:pt x="3179" y="524"/>
                  </a:cubicBezTo>
                  <a:lnTo>
                    <a:pt x="3179" y="524"/>
                  </a:lnTo>
                  <a:lnTo>
                    <a:pt x="3179" y="524"/>
                  </a:lnTo>
                  <a:cubicBezTo>
                    <a:pt x="3238" y="524"/>
                    <a:pt x="3267" y="554"/>
                    <a:pt x="3267" y="583"/>
                  </a:cubicBezTo>
                  <a:cubicBezTo>
                    <a:pt x="3296" y="612"/>
                    <a:pt x="3296" y="641"/>
                    <a:pt x="3326" y="612"/>
                  </a:cubicBezTo>
                  <a:lnTo>
                    <a:pt x="3326" y="612"/>
                  </a:lnTo>
                  <a:lnTo>
                    <a:pt x="3326" y="583"/>
                  </a:lnTo>
                  <a:cubicBezTo>
                    <a:pt x="3355" y="583"/>
                    <a:pt x="3355" y="583"/>
                    <a:pt x="3355" y="583"/>
                  </a:cubicBezTo>
                  <a:lnTo>
                    <a:pt x="3355" y="583"/>
                  </a:lnTo>
                  <a:cubicBezTo>
                    <a:pt x="3384" y="554"/>
                    <a:pt x="3412" y="554"/>
                    <a:pt x="3412" y="52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5" name="Freeform 276"/>
            <p:cNvSpPr>
              <a:spLocks noChangeArrowheads="1"/>
            </p:cNvSpPr>
            <p:nvPr/>
          </p:nvSpPr>
          <p:spPr bwMode="auto">
            <a:xfrm>
              <a:off x="7653338" y="5249863"/>
              <a:ext cx="11112" cy="11112"/>
            </a:xfrm>
            <a:custGeom>
              <a:avLst/>
              <a:gdLst>
                <a:gd name="T0" fmla="*/ 0 w 31"/>
                <a:gd name="T1" fmla="*/ 29 h 30"/>
                <a:gd name="T2" fmla="*/ 0 w 31"/>
                <a:gd name="T3" fmla="*/ 29 h 30"/>
                <a:gd name="T4" fmla="*/ 0 w 31"/>
                <a:gd name="T5" fmla="*/ 29 h 30"/>
                <a:gd name="T6" fmla="*/ 30 w 31"/>
                <a:gd name="T7" fmla="*/ 0 h 30"/>
                <a:gd name="T8" fmla="*/ 0 w 31"/>
                <a:gd name="T9" fmla="*/ 29 h 30"/>
              </a:gdLst>
              <a:ahLst/>
              <a:cxnLst>
                <a:cxn ang="0">
                  <a:pos x="T0" y="T1"/>
                </a:cxn>
                <a:cxn ang="0">
                  <a:pos x="T2" y="T3"/>
                </a:cxn>
                <a:cxn ang="0">
                  <a:pos x="T4" y="T5"/>
                </a:cxn>
                <a:cxn ang="0">
                  <a:pos x="T6" y="T7"/>
                </a:cxn>
                <a:cxn ang="0">
                  <a:pos x="T8" y="T9"/>
                </a:cxn>
              </a:cxnLst>
              <a:rect l="0" t="0" r="r" b="b"/>
              <a:pathLst>
                <a:path w="31" h="30">
                  <a:moveTo>
                    <a:pt x="0" y="29"/>
                  </a:moveTo>
                  <a:lnTo>
                    <a:pt x="0" y="29"/>
                  </a:lnTo>
                  <a:lnTo>
                    <a:pt x="0" y="29"/>
                  </a:lnTo>
                  <a:cubicBezTo>
                    <a:pt x="0" y="29"/>
                    <a:pt x="0" y="0"/>
                    <a:pt x="30"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6" name="Freeform 277"/>
            <p:cNvSpPr>
              <a:spLocks noChangeArrowheads="1"/>
            </p:cNvSpPr>
            <p:nvPr/>
          </p:nvSpPr>
          <p:spPr bwMode="auto">
            <a:xfrm>
              <a:off x="7516813" y="5375275"/>
              <a:ext cx="1587"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7" name="Freeform 278"/>
            <p:cNvSpPr>
              <a:spLocks noChangeArrowheads="1"/>
            </p:cNvSpPr>
            <p:nvPr/>
          </p:nvSpPr>
          <p:spPr bwMode="auto">
            <a:xfrm>
              <a:off x="7516813" y="538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8" name="Freeform 279"/>
            <p:cNvSpPr>
              <a:spLocks noChangeArrowheads="1"/>
            </p:cNvSpPr>
            <p:nvPr/>
          </p:nvSpPr>
          <p:spPr bwMode="auto">
            <a:xfrm>
              <a:off x="7612063" y="5238750"/>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9" name="Freeform 280"/>
            <p:cNvSpPr>
              <a:spLocks noChangeArrowheads="1"/>
            </p:cNvSpPr>
            <p:nvPr/>
          </p:nvSpPr>
          <p:spPr bwMode="auto">
            <a:xfrm>
              <a:off x="7580313" y="5249863"/>
              <a:ext cx="63500" cy="22225"/>
            </a:xfrm>
            <a:custGeom>
              <a:avLst/>
              <a:gdLst>
                <a:gd name="T0" fmla="*/ 175 w 176"/>
                <a:gd name="T1" fmla="*/ 0 h 60"/>
                <a:gd name="T2" fmla="*/ 175 w 176"/>
                <a:gd name="T3" fmla="*/ 0 h 60"/>
                <a:gd name="T4" fmla="*/ 146 w 176"/>
                <a:gd name="T5" fmla="*/ 29 h 60"/>
                <a:gd name="T6" fmla="*/ 0 w 176"/>
                <a:gd name="T7" fmla="*/ 0 h 60"/>
                <a:gd name="T8" fmla="*/ 0 w 176"/>
                <a:gd name="T9" fmla="*/ 0 h 60"/>
                <a:gd name="T10" fmla="*/ 58 w 176"/>
                <a:gd name="T11" fmla="*/ 29 h 60"/>
                <a:gd name="T12" fmla="*/ 87 w 176"/>
                <a:gd name="T13" fmla="*/ 59 h 60"/>
                <a:gd name="T14" fmla="*/ 175 w 176"/>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0">
                  <a:moveTo>
                    <a:pt x="175" y="0"/>
                  </a:moveTo>
                  <a:lnTo>
                    <a:pt x="175" y="0"/>
                  </a:lnTo>
                  <a:cubicBezTo>
                    <a:pt x="146" y="0"/>
                    <a:pt x="146" y="29"/>
                    <a:pt x="146" y="29"/>
                  </a:cubicBezTo>
                  <a:cubicBezTo>
                    <a:pt x="87" y="29"/>
                    <a:pt x="58" y="29"/>
                    <a:pt x="0" y="0"/>
                  </a:cubicBezTo>
                  <a:lnTo>
                    <a:pt x="0" y="0"/>
                  </a:lnTo>
                  <a:cubicBezTo>
                    <a:pt x="29" y="0"/>
                    <a:pt x="29" y="29"/>
                    <a:pt x="58" y="29"/>
                  </a:cubicBezTo>
                  <a:lnTo>
                    <a:pt x="87" y="59"/>
                  </a:lnTo>
                  <a:cubicBezTo>
                    <a:pt x="117"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0" name="Freeform 281"/>
            <p:cNvSpPr>
              <a:spLocks noChangeArrowheads="1"/>
            </p:cNvSpPr>
            <p:nvPr/>
          </p:nvSpPr>
          <p:spPr bwMode="auto">
            <a:xfrm>
              <a:off x="7623175" y="5227638"/>
              <a:ext cx="20638" cy="11112"/>
            </a:xfrm>
            <a:custGeom>
              <a:avLst/>
              <a:gdLst>
                <a:gd name="T0" fmla="*/ 58 w 59"/>
                <a:gd name="T1" fmla="*/ 30 h 31"/>
                <a:gd name="T2" fmla="*/ 58 w 59"/>
                <a:gd name="T3" fmla="*/ 30 h 31"/>
                <a:gd name="T4" fmla="*/ 0 w 59"/>
                <a:gd name="T5" fmla="*/ 30 h 31"/>
                <a:gd name="T6" fmla="*/ 58 w 59"/>
                <a:gd name="T7" fmla="*/ 30 h 31"/>
                <a:gd name="T8" fmla="*/ 58 w 59"/>
                <a:gd name="T9" fmla="*/ 0 h 31"/>
                <a:gd name="T10" fmla="*/ 58 w 59"/>
                <a:gd name="T11" fmla="*/ 30 h 31"/>
              </a:gdLst>
              <a:ahLst/>
              <a:cxnLst>
                <a:cxn ang="0">
                  <a:pos x="T0" y="T1"/>
                </a:cxn>
                <a:cxn ang="0">
                  <a:pos x="T2" y="T3"/>
                </a:cxn>
                <a:cxn ang="0">
                  <a:pos x="T4" y="T5"/>
                </a:cxn>
                <a:cxn ang="0">
                  <a:pos x="T6" y="T7"/>
                </a:cxn>
                <a:cxn ang="0">
                  <a:pos x="T8" y="T9"/>
                </a:cxn>
                <a:cxn ang="0">
                  <a:pos x="T10" y="T11"/>
                </a:cxn>
              </a:cxnLst>
              <a:rect l="0" t="0" r="r" b="b"/>
              <a:pathLst>
                <a:path w="59" h="31">
                  <a:moveTo>
                    <a:pt x="58" y="30"/>
                  </a:moveTo>
                  <a:lnTo>
                    <a:pt x="58" y="30"/>
                  </a:lnTo>
                  <a:cubicBezTo>
                    <a:pt x="29" y="30"/>
                    <a:pt x="29" y="30"/>
                    <a:pt x="0" y="30"/>
                  </a:cubicBezTo>
                  <a:cubicBezTo>
                    <a:pt x="29" y="30"/>
                    <a:pt x="29" y="30"/>
                    <a:pt x="58" y="30"/>
                  </a:cubicBezTo>
                  <a:cubicBezTo>
                    <a:pt x="58" y="0"/>
                    <a:pt x="58" y="0"/>
                    <a:pt x="58" y="0"/>
                  </a:cubicBezTo>
                  <a:cubicBezTo>
                    <a:pt x="58" y="0"/>
                    <a:pt x="58" y="0"/>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1" name="Freeform 282"/>
            <p:cNvSpPr>
              <a:spLocks noChangeArrowheads="1"/>
            </p:cNvSpPr>
            <p:nvPr/>
          </p:nvSpPr>
          <p:spPr bwMode="auto">
            <a:xfrm>
              <a:off x="7191375" y="7181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2" name="Freeform 283"/>
            <p:cNvSpPr>
              <a:spLocks noChangeArrowheads="1"/>
            </p:cNvSpPr>
            <p:nvPr/>
          </p:nvSpPr>
          <p:spPr bwMode="auto">
            <a:xfrm>
              <a:off x="7527925" y="5375275"/>
              <a:ext cx="1588" cy="11113"/>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3" name="Freeform 284"/>
            <p:cNvSpPr>
              <a:spLocks noChangeArrowheads="1"/>
            </p:cNvSpPr>
            <p:nvPr/>
          </p:nvSpPr>
          <p:spPr bwMode="auto">
            <a:xfrm>
              <a:off x="7170738" y="7129463"/>
              <a:ext cx="11112"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0" y="0"/>
                    <a:pt x="29"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4" name="Freeform 285"/>
            <p:cNvSpPr>
              <a:spLocks noChangeArrowheads="1"/>
            </p:cNvSpPr>
            <p:nvPr/>
          </p:nvSpPr>
          <p:spPr bwMode="auto">
            <a:xfrm>
              <a:off x="7150100" y="7118350"/>
              <a:ext cx="11113"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5" name="Freeform 286"/>
            <p:cNvSpPr>
              <a:spLocks noChangeArrowheads="1"/>
            </p:cNvSpPr>
            <p:nvPr/>
          </p:nvSpPr>
          <p:spPr bwMode="auto">
            <a:xfrm>
              <a:off x="7181850" y="7129463"/>
              <a:ext cx="11113" cy="11112"/>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0" y="29"/>
                  </a:cubicBezTo>
                  <a:cubicBezTo>
                    <a:pt x="0" y="0"/>
                    <a:pt x="0" y="0"/>
                    <a:pt x="0" y="0"/>
                  </a:cubicBezTo>
                  <a:cubicBezTo>
                    <a:pt x="0" y="0"/>
                    <a:pt x="0" y="0"/>
                    <a:pt x="0" y="2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6" name="Freeform 287"/>
            <p:cNvSpPr>
              <a:spLocks noChangeArrowheads="1"/>
            </p:cNvSpPr>
            <p:nvPr/>
          </p:nvSpPr>
          <p:spPr bwMode="auto">
            <a:xfrm>
              <a:off x="6057900" y="6183313"/>
              <a:ext cx="1239838" cy="998537"/>
            </a:xfrm>
            <a:custGeom>
              <a:avLst/>
              <a:gdLst>
                <a:gd name="T0" fmla="*/ 3413 w 3443"/>
                <a:gd name="T1" fmla="*/ 2247 h 2772"/>
                <a:gd name="T2" fmla="*/ 3383 w 3443"/>
                <a:gd name="T3" fmla="*/ 2042 h 2772"/>
                <a:gd name="T4" fmla="*/ 3383 w 3443"/>
                <a:gd name="T5" fmla="*/ 1926 h 2772"/>
                <a:gd name="T6" fmla="*/ 3354 w 3443"/>
                <a:gd name="T7" fmla="*/ 1926 h 2772"/>
                <a:gd name="T8" fmla="*/ 3266 w 3443"/>
                <a:gd name="T9" fmla="*/ 1692 h 2772"/>
                <a:gd name="T10" fmla="*/ 3033 w 3443"/>
                <a:gd name="T11" fmla="*/ 1226 h 2772"/>
                <a:gd name="T12" fmla="*/ 2916 w 3443"/>
                <a:gd name="T13" fmla="*/ 934 h 2772"/>
                <a:gd name="T14" fmla="*/ 2858 w 3443"/>
                <a:gd name="T15" fmla="*/ 817 h 2772"/>
                <a:gd name="T16" fmla="*/ 2829 w 3443"/>
                <a:gd name="T17" fmla="*/ 671 h 2772"/>
                <a:gd name="T18" fmla="*/ 2683 w 3443"/>
                <a:gd name="T19" fmla="*/ 350 h 2772"/>
                <a:gd name="T20" fmla="*/ 2625 w 3443"/>
                <a:gd name="T21" fmla="*/ 147 h 2772"/>
                <a:gd name="T22" fmla="*/ 2566 w 3443"/>
                <a:gd name="T23" fmla="*/ 30 h 2772"/>
                <a:gd name="T24" fmla="*/ 2392 w 3443"/>
                <a:gd name="T25" fmla="*/ 59 h 2772"/>
                <a:gd name="T26" fmla="*/ 1692 w 3443"/>
                <a:gd name="T27" fmla="*/ 147 h 2772"/>
                <a:gd name="T28" fmla="*/ 1021 w 3443"/>
                <a:gd name="T29" fmla="*/ 30 h 2772"/>
                <a:gd name="T30" fmla="*/ 0 w 3443"/>
                <a:gd name="T31" fmla="*/ 234 h 2772"/>
                <a:gd name="T32" fmla="*/ 30 w 3443"/>
                <a:gd name="T33" fmla="*/ 380 h 2772"/>
                <a:gd name="T34" fmla="*/ 87 w 3443"/>
                <a:gd name="T35" fmla="*/ 380 h 2772"/>
                <a:gd name="T36" fmla="*/ 116 w 3443"/>
                <a:gd name="T37" fmla="*/ 263 h 2772"/>
                <a:gd name="T38" fmla="*/ 204 w 3443"/>
                <a:gd name="T39" fmla="*/ 234 h 2772"/>
                <a:gd name="T40" fmla="*/ 350 w 3443"/>
                <a:gd name="T41" fmla="*/ 321 h 2772"/>
                <a:gd name="T42" fmla="*/ 466 w 3443"/>
                <a:gd name="T43" fmla="*/ 263 h 2772"/>
                <a:gd name="T44" fmla="*/ 642 w 3443"/>
                <a:gd name="T45" fmla="*/ 321 h 2772"/>
                <a:gd name="T46" fmla="*/ 730 w 3443"/>
                <a:gd name="T47" fmla="*/ 350 h 2772"/>
                <a:gd name="T48" fmla="*/ 875 w 3443"/>
                <a:gd name="T49" fmla="*/ 380 h 2772"/>
                <a:gd name="T50" fmla="*/ 933 w 3443"/>
                <a:gd name="T51" fmla="*/ 467 h 2772"/>
                <a:gd name="T52" fmla="*/ 963 w 3443"/>
                <a:gd name="T53" fmla="*/ 584 h 2772"/>
                <a:gd name="T54" fmla="*/ 1080 w 3443"/>
                <a:gd name="T55" fmla="*/ 613 h 2772"/>
                <a:gd name="T56" fmla="*/ 1108 w 3443"/>
                <a:gd name="T57" fmla="*/ 613 h 2772"/>
                <a:gd name="T58" fmla="*/ 1254 w 3443"/>
                <a:gd name="T59" fmla="*/ 526 h 2772"/>
                <a:gd name="T60" fmla="*/ 1371 w 3443"/>
                <a:gd name="T61" fmla="*/ 438 h 2772"/>
                <a:gd name="T62" fmla="*/ 1546 w 3443"/>
                <a:gd name="T63" fmla="*/ 380 h 2772"/>
                <a:gd name="T64" fmla="*/ 1663 w 3443"/>
                <a:gd name="T65" fmla="*/ 467 h 2772"/>
                <a:gd name="T66" fmla="*/ 1750 w 3443"/>
                <a:gd name="T67" fmla="*/ 526 h 2772"/>
                <a:gd name="T68" fmla="*/ 1837 w 3443"/>
                <a:gd name="T69" fmla="*/ 613 h 2772"/>
                <a:gd name="T70" fmla="*/ 1983 w 3443"/>
                <a:gd name="T71" fmla="*/ 788 h 2772"/>
                <a:gd name="T72" fmla="*/ 2071 w 3443"/>
                <a:gd name="T73" fmla="*/ 788 h 2772"/>
                <a:gd name="T74" fmla="*/ 2187 w 3443"/>
                <a:gd name="T75" fmla="*/ 934 h 2772"/>
                <a:gd name="T76" fmla="*/ 2158 w 3443"/>
                <a:gd name="T77" fmla="*/ 1459 h 2772"/>
                <a:gd name="T78" fmla="*/ 2158 w 3443"/>
                <a:gd name="T79" fmla="*/ 1342 h 2772"/>
                <a:gd name="T80" fmla="*/ 2275 w 3443"/>
                <a:gd name="T81" fmla="*/ 1400 h 2772"/>
                <a:gd name="T82" fmla="*/ 2392 w 3443"/>
                <a:gd name="T83" fmla="*/ 1633 h 2772"/>
                <a:gd name="T84" fmla="*/ 2275 w 3443"/>
                <a:gd name="T85" fmla="*/ 1692 h 2772"/>
                <a:gd name="T86" fmla="*/ 2363 w 3443"/>
                <a:gd name="T87" fmla="*/ 1897 h 2772"/>
                <a:gd name="T88" fmla="*/ 2596 w 3443"/>
                <a:gd name="T89" fmla="*/ 1867 h 2772"/>
                <a:gd name="T90" fmla="*/ 2566 w 3443"/>
                <a:gd name="T91" fmla="*/ 1955 h 2772"/>
                <a:gd name="T92" fmla="*/ 2479 w 3443"/>
                <a:gd name="T93" fmla="*/ 2071 h 2772"/>
                <a:gd name="T94" fmla="*/ 2508 w 3443"/>
                <a:gd name="T95" fmla="*/ 2100 h 2772"/>
                <a:gd name="T96" fmla="*/ 2537 w 3443"/>
                <a:gd name="T97" fmla="*/ 2159 h 2772"/>
                <a:gd name="T98" fmla="*/ 2713 w 3443"/>
                <a:gd name="T99" fmla="*/ 2100 h 2772"/>
                <a:gd name="T100" fmla="*/ 2829 w 3443"/>
                <a:gd name="T101" fmla="*/ 2363 h 2772"/>
                <a:gd name="T102" fmla="*/ 2887 w 3443"/>
                <a:gd name="T103" fmla="*/ 2333 h 2772"/>
                <a:gd name="T104" fmla="*/ 2975 w 3443"/>
                <a:gd name="T105" fmla="*/ 2392 h 2772"/>
                <a:gd name="T106" fmla="*/ 3063 w 3443"/>
                <a:gd name="T107" fmla="*/ 2480 h 2772"/>
                <a:gd name="T108" fmla="*/ 3063 w 3443"/>
                <a:gd name="T109" fmla="*/ 2538 h 2772"/>
                <a:gd name="T110" fmla="*/ 3092 w 3443"/>
                <a:gd name="T111" fmla="*/ 2597 h 2772"/>
                <a:gd name="T112" fmla="*/ 3150 w 3443"/>
                <a:gd name="T113" fmla="*/ 2597 h 2772"/>
                <a:gd name="T114" fmla="*/ 3004 w 3443"/>
                <a:gd name="T115" fmla="*/ 2742 h 2772"/>
                <a:gd name="T116" fmla="*/ 3179 w 3443"/>
                <a:gd name="T117" fmla="*/ 2742 h 2772"/>
                <a:gd name="T118" fmla="*/ 3208 w 3443"/>
                <a:gd name="T119" fmla="*/ 2713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3" h="2772">
                  <a:moveTo>
                    <a:pt x="3296" y="2509"/>
                  </a:moveTo>
                  <a:lnTo>
                    <a:pt x="3296" y="2509"/>
                  </a:lnTo>
                  <a:cubicBezTo>
                    <a:pt x="3296" y="2421"/>
                    <a:pt x="3354" y="2305"/>
                    <a:pt x="3413" y="2247"/>
                  </a:cubicBezTo>
                  <a:lnTo>
                    <a:pt x="3413" y="2247"/>
                  </a:lnTo>
                  <a:lnTo>
                    <a:pt x="3442" y="2247"/>
                  </a:lnTo>
                  <a:cubicBezTo>
                    <a:pt x="3442" y="2247"/>
                    <a:pt x="3442" y="2217"/>
                    <a:pt x="3413" y="2188"/>
                  </a:cubicBezTo>
                  <a:cubicBezTo>
                    <a:pt x="3413" y="2159"/>
                    <a:pt x="3413" y="2100"/>
                    <a:pt x="3413" y="2071"/>
                  </a:cubicBezTo>
                  <a:cubicBezTo>
                    <a:pt x="3413" y="2071"/>
                    <a:pt x="3383" y="2071"/>
                    <a:pt x="3383" y="2042"/>
                  </a:cubicBezTo>
                  <a:lnTo>
                    <a:pt x="3383" y="2042"/>
                  </a:lnTo>
                  <a:lnTo>
                    <a:pt x="3383" y="2042"/>
                  </a:lnTo>
                  <a:cubicBezTo>
                    <a:pt x="3383" y="2013"/>
                    <a:pt x="3383" y="2013"/>
                    <a:pt x="3383" y="1983"/>
                  </a:cubicBezTo>
                  <a:cubicBezTo>
                    <a:pt x="3383" y="1955"/>
                    <a:pt x="3383" y="1955"/>
                    <a:pt x="3383" y="1926"/>
                  </a:cubicBezTo>
                  <a:lnTo>
                    <a:pt x="3383" y="1926"/>
                  </a:lnTo>
                  <a:lnTo>
                    <a:pt x="3383" y="1926"/>
                  </a:lnTo>
                  <a:lnTo>
                    <a:pt x="3383" y="1926"/>
                  </a:lnTo>
                  <a:cubicBezTo>
                    <a:pt x="3354" y="1926"/>
                    <a:pt x="3354" y="1926"/>
                    <a:pt x="3354" y="1926"/>
                  </a:cubicBezTo>
                  <a:lnTo>
                    <a:pt x="3354" y="1926"/>
                  </a:lnTo>
                  <a:cubicBezTo>
                    <a:pt x="3325" y="1897"/>
                    <a:pt x="3325" y="1838"/>
                    <a:pt x="3325" y="1809"/>
                  </a:cubicBezTo>
                  <a:cubicBezTo>
                    <a:pt x="3325" y="1780"/>
                    <a:pt x="3296" y="1750"/>
                    <a:pt x="3296" y="1750"/>
                  </a:cubicBezTo>
                  <a:cubicBezTo>
                    <a:pt x="3296" y="1721"/>
                    <a:pt x="3296" y="1692"/>
                    <a:pt x="3266" y="1692"/>
                  </a:cubicBezTo>
                  <a:cubicBezTo>
                    <a:pt x="3266" y="1663"/>
                    <a:pt x="3237" y="1605"/>
                    <a:pt x="3237" y="1576"/>
                  </a:cubicBezTo>
                  <a:cubicBezTo>
                    <a:pt x="3179" y="1488"/>
                    <a:pt x="3150" y="1430"/>
                    <a:pt x="3121" y="1342"/>
                  </a:cubicBezTo>
                  <a:cubicBezTo>
                    <a:pt x="3092" y="1313"/>
                    <a:pt x="3092" y="1313"/>
                    <a:pt x="3063" y="1284"/>
                  </a:cubicBezTo>
                  <a:cubicBezTo>
                    <a:pt x="3063" y="1255"/>
                    <a:pt x="3033" y="1255"/>
                    <a:pt x="3033" y="1226"/>
                  </a:cubicBezTo>
                  <a:cubicBezTo>
                    <a:pt x="3033" y="1226"/>
                    <a:pt x="3033" y="1197"/>
                    <a:pt x="3004" y="1197"/>
                  </a:cubicBezTo>
                  <a:cubicBezTo>
                    <a:pt x="3004" y="1167"/>
                    <a:pt x="2975" y="1138"/>
                    <a:pt x="2975" y="1109"/>
                  </a:cubicBezTo>
                  <a:cubicBezTo>
                    <a:pt x="2975" y="1080"/>
                    <a:pt x="2946" y="1080"/>
                    <a:pt x="2946" y="1080"/>
                  </a:cubicBezTo>
                  <a:cubicBezTo>
                    <a:pt x="2916" y="1050"/>
                    <a:pt x="2887" y="992"/>
                    <a:pt x="2916" y="934"/>
                  </a:cubicBezTo>
                  <a:cubicBezTo>
                    <a:pt x="2946" y="934"/>
                    <a:pt x="2946" y="934"/>
                    <a:pt x="2946" y="934"/>
                  </a:cubicBezTo>
                  <a:lnTo>
                    <a:pt x="2946" y="934"/>
                  </a:lnTo>
                  <a:cubicBezTo>
                    <a:pt x="2916" y="905"/>
                    <a:pt x="2916" y="905"/>
                    <a:pt x="2887" y="876"/>
                  </a:cubicBezTo>
                  <a:cubicBezTo>
                    <a:pt x="2887" y="847"/>
                    <a:pt x="2887" y="847"/>
                    <a:pt x="2858" y="817"/>
                  </a:cubicBezTo>
                  <a:cubicBezTo>
                    <a:pt x="2829" y="817"/>
                    <a:pt x="2800" y="788"/>
                    <a:pt x="2800" y="759"/>
                  </a:cubicBezTo>
                  <a:cubicBezTo>
                    <a:pt x="2771" y="730"/>
                    <a:pt x="2800" y="700"/>
                    <a:pt x="2829" y="700"/>
                  </a:cubicBezTo>
                  <a:lnTo>
                    <a:pt x="2829" y="700"/>
                  </a:lnTo>
                  <a:cubicBezTo>
                    <a:pt x="2829" y="700"/>
                    <a:pt x="2829" y="700"/>
                    <a:pt x="2829" y="671"/>
                  </a:cubicBezTo>
                  <a:cubicBezTo>
                    <a:pt x="2771" y="642"/>
                    <a:pt x="2742" y="584"/>
                    <a:pt x="2713" y="526"/>
                  </a:cubicBezTo>
                  <a:cubicBezTo>
                    <a:pt x="2713" y="497"/>
                    <a:pt x="2713" y="467"/>
                    <a:pt x="2713" y="467"/>
                  </a:cubicBezTo>
                  <a:cubicBezTo>
                    <a:pt x="2713" y="438"/>
                    <a:pt x="2713" y="409"/>
                    <a:pt x="2713" y="380"/>
                  </a:cubicBezTo>
                  <a:cubicBezTo>
                    <a:pt x="2683" y="380"/>
                    <a:pt x="2683" y="380"/>
                    <a:pt x="2683" y="350"/>
                  </a:cubicBezTo>
                  <a:cubicBezTo>
                    <a:pt x="2683" y="350"/>
                    <a:pt x="2654" y="350"/>
                    <a:pt x="2654" y="321"/>
                  </a:cubicBezTo>
                  <a:cubicBezTo>
                    <a:pt x="2654" y="292"/>
                    <a:pt x="2654" y="292"/>
                    <a:pt x="2654" y="263"/>
                  </a:cubicBezTo>
                  <a:cubicBezTo>
                    <a:pt x="2654" y="234"/>
                    <a:pt x="2654" y="205"/>
                    <a:pt x="2625" y="176"/>
                  </a:cubicBezTo>
                  <a:lnTo>
                    <a:pt x="2625" y="147"/>
                  </a:lnTo>
                  <a:cubicBezTo>
                    <a:pt x="2625" y="117"/>
                    <a:pt x="2596" y="88"/>
                    <a:pt x="2596" y="88"/>
                  </a:cubicBezTo>
                  <a:cubicBezTo>
                    <a:pt x="2596" y="59"/>
                    <a:pt x="2596" y="59"/>
                    <a:pt x="2596" y="30"/>
                  </a:cubicBezTo>
                  <a:cubicBezTo>
                    <a:pt x="2596" y="30"/>
                    <a:pt x="2596" y="30"/>
                    <a:pt x="2596" y="0"/>
                  </a:cubicBezTo>
                  <a:cubicBezTo>
                    <a:pt x="2596" y="30"/>
                    <a:pt x="2596" y="30"/>
                    <a:pt x="2566" y="30"/>
                  </a:cubicBezTo>
                  <a:cubicBezTo>
                    <a:pt x="2566" y="30"/>
                    <a:pt x="2537" y="30"/>
                    <a:pt x="2508" y="30"/>
                  </a:cubicBezTo>
                  <a:cubicBezTo>
                    <a:pt x="2479" y="30"/>
                    <a:pt x="2479" y="30"/>
                    <a:pt x="2479" y="0"/>
                  </a:cubicBezTo>
                  <a:cubicBezTo>
                    <a:pt x="2450" y="0"/>
                    <a:pt x="2450" y="0"/>
                    <a:pt x="2421" y="0"/>
                  </a:cubicBezTo>
                  <a:cubicBezTo>
                    <a:pt x="2421" y="0"/>
                    <a:pt x="2421" y="59"/>
                    <a:pt x="2392" y="59"/>
                  </a:cubicBezTo>
                  <a:cubicBezTo>
                    <a:pt x="2392" y="117"/>
                    <a:pt x="2392" y="147"/>
                    <a:pt x="2392" y="147"/>
                  </a:cubicBezTo>
                  <a:cubicBezTo>
                    <a:pt x="2363" y="176"/>
                    <a:pt x="2333" y="176"/>
                    <a:pt x="2333" y="176"/>
                  </a:cubicBezTo>
                  <a:cubicBezTo>
                    <a:pt x="2304" y="176"/>
                    <a:pt x="2275" y="147"/>
                    <a:pt x="2246" y="88"/>
                  </a:cubicBezTo>
                  <a:cubicBezTo>
                    <a:pt x="2071" y="117"/>
                    <a:pt x="1866" y="117"/>
                    <a:pt x="1692" y="147"/>
                  </a:cubicBezTo>
                  <a:cubicBezTo>
                    <a:pt x="1487" y="147"/>
                    <a:pt x="1313" y="147"/>
                    <a:pt x="1108" y="176"/>
                  </a:cubicBezTo>
                  <a:lnTo>
                    <a:pt x="1108" y="176"/>
                  </a:lnTo>
                  <a:cubicBezTo>
                    <a:pt x="1108" y="147"/>
                    <a:pt x="1108" y="147"/>
                    <a:pt x="1108" y="147"/>
                  </a:cubicBezTo>
                  <a:cubicBezTo>
                    <a:pt x="1080" y="117"/>
                    <a:pt x="1050" y="59"/>
                    <a:pt x="1021" y="30"/>
                  </a:cubicBezTo>
                  <a:cubicBezTo>
                    <a:pt x="816" y="59"/>
                    <a:pt x="613" y="59"/>
                    <a:pt x="409" y="88"/>
                  </a:cubicBezTo>
                  <a:cubicBezTo>
                    <a:pt x="292" y="88"/>
                    <a:pt x="146" y="88"/>
                    <a:pt x="0" y="117"/>
                  </a:cubicBezTo>
                  <a:cubicBezTo>
                    <a:pt x="0" y="147"/>
                    <a:pt x="0" y="147"/>
                    <a:pt x="0" y="176"/>
                  </a:cubicBezTo>
                  <a:cubicBezTo>
                    <a:pt x="0" y="205"/>
                    <a:pt x="0" y="234"/>
                    <a:pt x="0" y="234"/>
                  </a:cubicBezTo>
                  <a:cubicBezTo>
                    <a:pt x="0" y="263"/>
                    <a:pt x="30" y="263"/>
                    <a:pt x="30" y="292"/>
                  </a:cubicBezTo>
                  <a:cubicBezTo>
                    <a:pt x="30" y="292"/>
                    <a:pt x="59" y="321"/>
                    <a:pt x="30" y="380"/>
                  </a:cubicBezTo>
                  <a:lnTo>
                    <a:pt x="30" y="380"/>
                  </a:lnTo>
                  <a:lnTo>
                    <a:pt x="30" y="380"/>
                  </a:lnTo>
                  <a:lnTo>
                    <a:pt x="0" y="380"/>
                  </a:lnTo>
                  <a:lnTo>
                    <a:pt x="0" y="380"/>
                  </a:lnTo>
                  <a:cubicBezTo>
                    <a:pt x="0" y="380"/>
                    <a:pt x="0" y="380"/>
                    <a:pt x="30" y="409"/>
                  </a:cubicBezTo>
                  <a:cubicBezTo>
                    <a:pt x="30" y="380"/>
                    <a:pt x="59" y="380"/>
                    <a:pt x="87" y="380"/>
                  </a:cubicBezTo>
                  <a:lnTo>
                    <a:pt x="59" y="350"/>
                  </a:lnTo>
                  <a:cubicBezTo>
                    <a:pt x="59" y="321"/>
                    <a:pt x="59" y="292"/>
                    <a:pt x="87" y="292"/>
                  </a:cubicBezTo>
                  <a:cubicBezTo>
                    <a:pt x="87" y="263"/>
                    <a:pt x="87" y="263"/>
                    <a:pt x="116" y="263"/>
                  </a:cubicBezTo>
                  <a:lnTo>
                    <a:pt x="116" y="263"/>
                  </a:lnTo>
                  <a:lnTo>
                    <a:pt x="116" y="263"/>
                  </a:lnTo>
                  <a:cubicBezTo>
                    <a:pt x="116" y="263"/>
                    <a:pt x="116" y="263"/>
                    <a:pt x="116" y="292"/>
                  </a:cubicBezTo>
                  <a:cubicBezTo>
                    <a:pt x="146" y="263"/>
                    <a:pt x="146" y="263"/>
                    <a:pt x="146" y="234"/>
                  </a:cubicBezTo>
                  <a:cubicBezTo>
                    <a:pt x="175" y="234"/>
                    <a:pt x="175" y="234"/>
                    <a:pt x="204" y="234"/>
                  </a:cubicBezTo>
                  <a:cubicBezTo>
                    <a:pt x="204" y="234"/>
                    <a:pt x="233" y="234"/>
                    <a:pt x="233" y="263"/>
                  </a:cubicBezTo>
                  <a:cubicBezTo>
                    <a:pt x="233" y="292"/>
                    <a:pt x="233" y="321"/>
                    <a:pt x="204" y="350"/>
                  </a:cubicBezTo>
                  <a:cubicBezTo>
                    <a:pt x="233" y="321"/>
                    <a:pt x="292" y="321"/>
                    <a:pt x="321" y="321"/>
                  </a:cubicBezTo>
                  <a:cubicBezTo>
                    <a:pt x="350" y="321"/>
                    <a:pt x="350" y="321"/>
                    <a:pt x="350" y="321"/>
                  </a:cubicBezTo>
                  <a:lnTo>
                    <a:pt x="350" y="321"/>
                  </a:lnTo>
                  <a:lnTo>
                    <a:pt x="350" y="321"/>
                  </a:lnTo>
                  <a:cubicBezTo>
                    <a:pt x="350" y="292"/>
                    <a:pt x="350" y="292"/>
                    <a:pt x="380" y="292"/>
                  </a:cubicBezTo>
                  <a:cubicBezTo>
                    <a:pt x="380" y="263"/>
                    <a:pt x="437" y="263"/>
                    <a:pt x="466" y="263"/>
                  </a:cubicBezTo>
                  <a:cubicBezTo>
                    <a:pt x="496" y="263"/>
                    <a:pt x="554" y="263"/>
                    <a:pt x="583" y="292"/>
                  </a:cubicBezTo>
                  <a:lnTo>
                    <a:pt x="583" y="321"/>
                  </a:lnTo>
                  <a:cubicBezTo>
                    <a:pt x="583" y="321"/>
                    <a:pt x="583" y="321"/>
                    <a:pt x="583" y="350"/>
                  </a:cubicBezTo>
                  <a:cubicBezTo>
                    <a:pt x="613" y="321"/>
                    <a:pt x="613" y="321"/>
                    <a:pt x="642" y="321"/>
                  </a:cubicBezTo>
                  <a:cubicBezTo>
                    <a:pt x="671" y="350"/>
                    <a:pt x="700" y="350"/>
                    <a:pt x="700" y="380"/>
                  </a:cubicBezTo>
                  <a:cubicBezTo>
                    <a:pt x="730" y="380"/>
                    <a:pt x="730" y="409"/>
                    <a:pt x="730" y="409"/>
                  </a:cubicBezTo>
                  <a:lnTo>
                    <a:pt x="730" y="409"/>
                  </a:lnTo>
                  <a:cubicBezTo>
                    <a:pt x="730" y="380"/>
                    <a:pt x="730" y="380"/>
                    <a:pt x="730" y="350"/>
                  </a:cubicBezTo>
                  <a:cubicBezTo>
                    <a:pt x="730" y="321"/>
                    <a:pt x="759" y="292"/>
                    <a:pt x="816" y="292"/>
                  </a:cubicBezTo>
                  <a:cubicBezTo>
                    <a:pt x="846" y="292"/>
                    <a:pt x="846" y="321"/>
                    <a:pt x="875" y="321"/>
                  </a:cubicBezTo>
                  <a:cubicBezTo>
                    <a:pt x="875" y="350"/>
                    <a:pt x="875" y="350"/>
                    <a:pt x="875" y="350"/>
                  </a:cubicBezTo>
                  <a:lnTo>
                    <a:pt x="875" y="380"/>
                  </a:lnTo>
                  <a:cubicBezTo>
                    <a:pt x="875" y="380"/>
                    <a:pt x="875" y="380"/>
                    <a:pt x="875" y="409"/>
                  </a:cubicBezTo>
                  <a:cubicBezTo>
                    <a:pt x="875" y="380"/>
                    <a:pt x="875" y="380"/>
                    <a:pt x="904" y="380"/>
                  </a:cubicBezTo>
                  <a:cubicBezTo>
                    <a:pt x="904" y="409"/>
                    <a:pt x="904" y="409"/>
                    <a:pt x="904" y="409"/>
                  </a:cubicBezTo>
                  <a:cubicBezTo>
                    <a:pt x="933" y="409"/>
                    <a:pt x="963" y="438"/>
                    <a:pt x="933" y="467"/>
                  </a:cubicBezTo>
                  <a:cubicBezTo>
                    <a:pt x="933" y="497"/>
                    <a:pt x="933" y="497"/>
                    <a:pt x="933" y="497"/>
                  </a:cubicBezTo>
                  <a:lnTo>
                    <a:pt x="933" y="497"/>
                  </a:lnTo>
                  <a:cubicBezTo>
                    <a:pt x="933" y="497"/>
                    <a:pt x="904" y="497"/>
                    <a:pt x="875" y="497"/>
                  </a:cubicBezTo>
                  <a:cubicBezTo>
                    <a:pt x="904" y="526"/>
                    <a:pt x="933" y="526"/>
                    <a:pt x="963" y="584"/>
                  </a:cubicBezTo>
                  <a:lnTo>
                    <a:pt x="963" y="613"/>
                  </a:lnTo>
                  <a:cubicBezTo>
                    <a:pt x="963" y="642"/>
                    <a:pt x="963" y="642"/>
                    <a:pt x="963" y="642"/>
                  </a:cubicBezTo>
                  <a:lnTo>
                    <a:pt x="992" y="642"/>
                  </a:lnTo>
                  <a:cubicBezTo>
                    <a:pt x="1021" y="642"/>
                    <a:pt x="1050" y="613"/>
                    <a:pt x="1080" y="613"/>
                  </a:cubicBezTo>
                  <a:lnTo>
                    <a:pt x="1080" y="613"/>
                  </a:lnTo>
                  <a:lnTo>
                    <a:pt x="1080" y="613"/>
                  </a:lnTo>
                  <a:cubicBezTo>
                    <a:pt x="1080" y="584"/>
                    <a:pt x="1108" y="613"/>
                    <a:pt x="1108" y="613"/>
                  </a:cubicBezTo>
                  <a:lnTo>
                    <a:pt x="1108" y="613"/>
                  </a:lnTo>
                  <a:cubicBezTo>
                    <a:pt x="1137" y="584"/>
                    <a:pt x="1166" y="584"/>
                    <a:pt x="1196" y="555"/>
                  </a:cubicBezTo>
                  <a:cubicBezTo>
                    <a:pt x="1225" y="555"/>
                    <a:pt x="1225" y="555"/>
                    <a:pt x="1225" y="555"/>
                  </a:cubicBezTo>
                  <a:lnTo>
                    <a:pt x="1225" y="555"/>
                  </a:lnTo>
                  <a:cubicBezTo>
                    <a:pt x="1254" y="526"/>
                    <a:pt x="1254" y="526"/>
                    <a:pt x="1254" y="526"/>
                  </a:cubicBezTo>
                  <a:lnTo>
                    <a:pt x="1254" y="526"/>
                  </a:lnTo>
                  <a:cubicBezTo>
                    <a:pt x="1283" y="526"/>
                    <a:pt x="1313" y="497"/>
                    <a:pt x="1342" y="497"/>
                  </a:cubicBezTo>
                  <a:cubicBezTo>
                    <a:pt x="1342" y="497"/>
                    <a:pt x="1342" y="497"/>
                    <a:pt x="1371" y="497"/>
                  </a:cubicBezTo>
                  <a:cubicBezTo>
                    <a:pt x="1371" y="467"/>
                    <a:pt x="1371" y="438"/>
                    <a:pt x="1371" y="438"/>
                  </a:cubicBezTo>
                  <a:cubicBezTo>
                    <a:pt x="1371" y="409"/>
                    <a:pt x="1400" y="409"/>
                    <a:pt x="1430" y="409"/>
                  </a:cubicBezTo>
                  <a:cubicBezTo>
                    <a:pt x="1430" y="380"/>
                    <a:pt x="1430" y="380"/>
                    <a:pt x="1458" y="380"/>
                  </a:cubicBezTo>
                  <a:cubicBezTo>
                    <a:pt x="1458" y="380"/>
                    <a:pt x="1458" y="380"/>
                    <a:pt x="1487" y="380"/>
                  </a:cubicBezTo>
                  <a:cubicBezTo>
                    <a:pt x="1516" y="380"/>
                    <a:pt x="1546" y="380"/>
                    <a:pt x="1546" y="380"/>
                  </a:cubicBezTo>
                  <a:cubicBezTo>
                    <a:pt x="1575" y="380"/>
                    <a:pt x="1604" y="409"/>
                    <a:pt x="1633" y="409"/>
                  </a:cubicBezTo>
                  <a:cubicBezTo>
                    <a:pt x="1633" y="380"/>
                    <a:pt x="1633" y="380"/>
                    <a:pt x="1633" y="380"/>
                  </a:cubicBezTo>
                  <a:cubicBezTo>
                    <a:pt x="1633" y="409"/>
                    <a:pt x="1633" y="409"/>
                    <a:pt x="1633" y="409"/>
                  </a:cubicBezTo>
                  <a:cubicBezTo>
                    <a:pt x="1663" y="409"/>
                    <a:pt x="1663" y="438"/>
                    <a:pt x="1663" y="467"/>
                  </a:cubicBezTo>
                  <a:cubicBezTo>
                    <a:pt x="1663" y="497"/>
                    <a:pt x="1663" y="497"/>
                    <a:pt x="1663" y="526"/>
                  </a:cubicBezTo>
                  <a:cubicBezTo>
                    <a:pt x="1692" y="526"/>
                    <a:pt x="1721" y="526"/>
                    <a:pt x="1750" y="526"/>
                  </a:cubicBezTo>
                  <a:lnTo>
                    <a:pt x="1750" y="526"/>
                  </a:lnTo>
                  <a:lnTo>
                    <a:pt x="1750" y="526"/>
                  </a:lnTo>
                  <a:cubicBezTo>
                    <a:pt x="1780" y="526"/>
                    <a:pt x="1780" y="526"/>
                    <a:pt x="1808" y="526"/>
                  </a:cubicBezTo>
                  <a:lnTo>
                    <a:pt x="1837" y="555"/>
                  </a:lnTo>
                  <a:lnTo>
                    <a:pt x="1837" y="555"/>
                  </a:lnTo>
                  <a:cubicBezTo>
                    <a:pt x="1837" y="584"/>
                    <a:pt x="1837" y="584"/>
                    <a:pt x="1837" y="613"/>
                  </a:cubicBezTo>
                  <a:lnTo>
                    <a:pt x="1837" y="642"/>
                  </a:lnTo>
                  <a:cubicBezTo>
                    <a:pt x="1837" y="642"/>
                    <a:pt x="1866" y="671"/>
                    <a:pt x="1896" y="671"/>
                  </a:cubicBezTo>
                  <a:cubicBezTo>
                    <a:pt x="1925" y="671"/>
                    <a:pt x="1954" y="700"/>
                    <a:pt x="1954" y="730"/>
                  </a:cubicBezTo>
                  <a:cubicBezTo>
                    <a:pt x="1983" y="759"/>
                    <a:pt x="1983" y="759"/>
                    <a:pt x="1983" y="788"/>
                  </a:cubicBezTo>
                  <a:cubicBezTo>
                    <a:pt x="1983" y="817"/>
                    <a:pt x="1983" y="817"/>
                    <a:pt x="1983" y="847"/>
                  </a:cubicBezTo>
                  <a:cubicBezTo>
                    <a:pt x="2013" y="847"/>
                    <a:pt x="2042" y="817"/>
                    <a:pt x="2071" y="788"/>
                  </a:cubicBezTo>
                  <a:lnTo>
                    <a:pt x="2071" y="788"/>
                  </a:lnTo>
                  <a:lnTo>
                    <a:pt x="2071" y="788"/>
                  </a:lnTo>
                  <a:cubicBezTo>
                    <a:pt x="2100" y="788"/>
                    <a:pt x="2129" y="788"/>
                    <a:pt x="2129" y="788"/>
                  </a:cubicBezTo>
                  <a:cubicBezTo>
                    <a:pt x="2158" y="817"/>
                    <a:pt x="2158" y="847"/>
                    <a:pt x="2129" y="876"/>
                  </a:cubicBezTo>
                  <a:cubicBezTo>
                    <a:pt x="2158" y="905"/>
                    <a:pt x="2158" y="905"/>
                    <a:pt x="2158" y="905"/>
                  </a:cubicBezTo>
                  <a:cubicBezTo>
                    <a:pt x="2187" y="905"/>
                    <a:pt x="2187" y="934"/>
                    <a:pt x="2187" y="934"/>
                  </a:cubicBezTo>
                  <a:cubicBezTo>
                    <a:pt x="2216" y="992"/>
                    <a:pt x="2246" y="1080"/>
                    <a:pt x="2216" y="1167"/>
                  </a:cubicBezTo>
                  <a:cubicBezTo>
                    <a:pt x="2216" y="1226"/>
                    <a:pt x="2187" y="1284"/>
                    <a:pt x="2158" y="1313"/>
                  </a:cubicBezTo>
                  <a:lnTo>
                    <a:pt x="2158" y="1313"/>
                  </a:lnTo>
                  <a:cubicBezTo>
                    <a:pt x="2158" y="1342"/>
                    <a:pt x="2129" y="1400"/>
                    <a:pt x="2158" y="1459"/>
                  </a:cubicBezTo>
                  <a:cubicBezTo>
                    <a:pt x="2187" y="1459"/>
                    <a:pt x="2216" y="1488"/>
                    <a:pt x="2216" y="1517"/>
                  </a:cubicBezTo>
                  <a:cubicBezTo>
                    <a:pt x="2216" y="1517"/>
                    <a:pt x="2216" y="1488"/>
                    <a:pt x="2187" y="1459"/>
                  </a:cubicBezTo>
                  <a:cubicBezTo>
                    <a:pt x="2187" y="1430"/>
                    <a:pt x="2158" y="1400"/>
                    <a:pt x="2158" y="1371"/>
                  </a:cubicBezTo>
                  <a:cubicBezTo>
                    <a:pt x="2158" y="1342"/>
                    <a:pt x="2158" y="1342"/>
                    <a:pt x="2158" y="1342"/>
                  </a:cubicBezTo>
                  <a:cubicBezTo>
                    <a:pt x="2187" y="1342"/>
                    <a:pt x="2187" y="1342"/>
                    <a:pt x="2187" y="1342"/>
                  </a:cubicBezTo>
                  <a:lnTo>
                    <a:pt x="2216" y="1342"/>
                  </a:lnTo>
                  <a:cubicBezTo>
                    <a:pt x="2246" y="1342"/>
                    <a:pt x="2275" y="1371"/>
                    <a:pt x="2275" y="1400"/>
                  </a:cubicBezTo>
                  <a:lnTo>
                    <a:pt x="2275" y="1400"/>
                  </a:lnTo>
                  <a:lnTo>
                    <a:pt x="2304" y="1400"/>
                  </a:lnTo>
                  <a:cubicBezTo>
                    <a:pt x="2333" y="1400"/>
                    <a:pt x="2363" y="1400"/>
                    <a:pt x="2363" y="1400"/>
                  </a:cubicBezTo>
                  <a:cubicBezTo>
                    <a:pt x="2392" y="1459"/>
                    <a:pt x="2363" y="1547"/>
                    <a:pt x="2363" y="1576"/>
                  </a:cubicBezTo>
                  <a:cubicBezTo>
                    <a:pt x="2392" y="1605"/>
                    <a:pt x="2392" y="1605"/>
                    <a:pt x="2392" y="1633"/>
                  </a:cubicBezTo>
                  <a:cubicBezTo>
                    <a:pt x="2392" y="1663"/>
                    <a:pt x="2363" y="1692"/>
                    <a:pt x="2333" y="1663"/>
                  </a:cubicBezTo>
                  <a:cubicBezTo>
                    <a:pt x="2333" y="1692"/>
                    <a:pt x="2333" y="1692"/>
                    <a:pt x="2304" y="1692"/>
                  </a:cubicBezTo>
                  <a:lnTo>
                    <a:pt x="2304" y="1692"/>
                  </a:lnTo>
                  <a:lnTo>
                    <a:pt x="2275" y="1692"/>
                  </a:lnTo>
                  <a:cubicBezTo>
                    <a:pt x="2275" y="1721"/>
                    <a:pt x="2304" y="1780"/>
                    <a:pt x="2275" y="1809"/>
                  </a:cubicBezTo>
                  <a:cubicBezTo>
                    <a:pt x="2275" y="1809"/>
                    <a:pt x="2304" y="1838"/>
                    <a:pt x="2333" y="1838"/>
                  </a:cubicBezTo>
                  <a:cubicBezTo>
                    <a:pt x="2333" y="1867"/>
                    <a:pt x="2363" y="1867"/>
                    <a:pt x="2363" y="1897"/>
                  </a:cubicBezTo>
                  <a:lnTo>
                    <a:pt x="2363" y="1897"/>
                  </a:lnTo>
                  <a:cubicBezTo>
                    <a:pt x="2392" y="1897"/>
                    <a:pt x="2392" y="1867"/>
                    <a:pt x="2421" y="1897"/>
                  </a:cubicBezTo>
                  <a:cubicBezTo>
                    <a:pt x="2421" y="1897"/>
                    <a:pt x="2450" y="1897"/>
                    <a:pt x="2450" y="1926"/>
                  </a:cubicBezTo>
                  <a:cubicBezTo>
                    <a:pt x="2450" y="1897"/>
                    <a:pt x="2450" y="1897"/>
                    <a:pt x="2479" y="1867"/>
                  </a:cubicBezTo>
                  <a:cubicBezTo>
                    <a:pt x="2508" y="1838"/>
                    <a:pt x="2566" y="1838"/>
                    <a:pt x="2596" y="1867"/>
                  </a:cubicBezTo>
                  <a:lnTo>
                    <a:pt x="2596" y="1867"/>
                  </a:lnTo>
                  <a:cubicBezTo>
                    <a:pt x="2596" y="1897"/>
                    <a:pt x="2596" y="1897"/>
                    <a:pt x="2596" y="1897"/>
                  </a:cubicBezTo>
                  <a:cubicBezTo>
                    <a:pt x="2596" y="1926"/>
                    <a:pt x="2596" y="1955"/>
                    <a:pt x="2566" y="1955"/>
                  </a:cubicBezTo>
                  <a:lnTo>
                    <a:pt x="2566" y="1955"/>
                  </a:lnTo>
                  <a:cubicBezTo>
                    <a:pt x="2596" y="1983"/>
                    <a:pt x="2596" y="2013"/>
                    <a:pt x="2596" y="2042"/>
                  </a:cubicBezTo>
                  <a:cubicBezTo>
                    <a:pt x="2596" y="2071"/>
                    <a:pt x="2596" y="2071"/>
                    <a:pt x="2566" y="2100"/>
                  </a:cubicBezTo>
                  <a:lnTo>
                    <a:pt x="2537" y="2100"/>
                  </a:lnTo>
                  <a:cubicBezTo>
                    <a:pt x="2508" y="2100"/>
                    <a:pt x="2479" y="2071"/>
                    <a:pt x="2479" y="2071"/>
                  </a:cubicBezTo>
                  <a:lnTo>
                    <a:pt x="2450" y="2042"/>
                  </a:lnTo>
                  <a:cubicBezTo>
                    <a:pt x="2450" y="2071"/>
                    <a:pt x="2479" y="2071"/>
                    <a:pt x="2479" y="2071"/>
                  </a:cubicBezTo>
                  <a:cubicBezTo>
                    <a:pt x="2479" y="2071"/>
                    <a:pt x="2479" y="2100"/>
                    <a:pt x="2508" y="2100"/>
                  </a:cubicBezTo>
                  <a:lnTo>
                    <a:pt x="2508" y="2100"/>
                  </a:lnTo>
                  <a:cubicBezTo>
                    <a:pt x="2508" y="2130"/>
                    <a:pt x="2508" y="2130"/>
                    <a:pt x="2508" y="2130"/>
                  </a:cubicBezTo>
                  <a:lnTo>
                    <a:pt x="2479" y="2130"/>
                  </a:lnTo>
                  <a:cubicBezTo>
                    <a:pt x="2479" y="2159"/>
                    <a:pt x="2508" y="2159"/>
                    <a:pt x="2508" y="2159"/>
                  </a:cubicBezTo>
                  <a:cubicBezTo>
                    <a:pt x="2537" y="2159"/>
                    <a:pt x="2537" y="2159"/>
                    <a:pt x="2537" y="2159"/>
                  </a:cubicBezTo>
                  <a:cubicBezTo>
                    <a:pt x="2566" y="2159"/>
                    <a:pt x="2566" y="2159"/>
                    <a:pt x="2596" y="2159"/>
                  </a:cubicBezTo>
                  <a:cubicBezTo>
                    <a:pt x="2596" y="2130"/>
                    <a:pt x="2625" y="2071"/>
                    <a:pt x="2713" y="2071"/>
                  </a:cubicBezTo>
                  <a:lnTo>
                    <a:pt x="2713" y="2071"/>
                  </a:lnTo>
                  <a:cubicBezTo>
                    <a:pt x="2713" y="2100"/>
                    <a:pt x="2713" y="2100"/>
                    <a:pt x="2713" y="2100"/>
                  </a:cubicBezTo>
                  <a:cubicBezTo>
                    <a:pt x="2713" y="2130"/>
                    <a:pt x="2742" y="2159"/>
                    <a:pt x="2742" y="2188"/>
                  </a:cubicBezTo>
                  <a:cubicBezTo>
                    <a:pt x="2742" y="2247"/>
                    <a:pt x="2742" y="2305"/>
                    <a:pt x="2771" y="2333"/>
                  </a:cubicBezTo>
                  <a:cubicBezTo>
                    <a:pt x="2829" y="2333"/>
                    <a:pt x="2829" y="2333"/>
                    <a:pt x="2829" y="2333"/>
                  </a:cubicBezTo>
                  <a:cubicBezTo>
                    <a:pt x="2829" y="2363"/>
                    <a:pt x="2829" y="2363"/>
                    <a:pt x="2829" y="2363"/>
                  </a:cubicBezTo>
                  <a:lnTo>
                    <a:pt x="2829" y="2363"/>
                  </a:lnTo>
                  <a:lnTo>
                    <a:pt x="2829" y="2363"/>
                  </a:lnTo>
                  <a:lnTo>
                    <a:pt x="2858" y="2333"/>
                  </a:lnTo>
                  <a:cubicBezTo>
                    <a:pt x="2887" y="2333"/>
                    <a:pt x="2887" y="2333"/>
                    <a:pt x="2887" y="2333"/>
                  </a:cubicBezTo>
                  <a:cubicBezTo>
                    <a:pt x="2887" y="2363"/>
                    <a:pt x="2887" y="2363"/>
                    <a:pt x="2887" y="2363"/>
                  </a:cubicBezTo>
                  <a:cubicBezTo>
                    <a:pt x="2916" y="2363"/>
                    <a:pt x="2887" y="2392"/>
                    <a:pt x="2887" y="2421"/>
                  </a:cubicBezTo>
                  <a:lnTo>
                    <a:pt x="2887" y="2421"/>
                  </a:lnTo>
                  <a:cubicBezTo>
                    <a:pt x="2916" y="2421"/>
                    <a:pt x="2946" y="2421"/>
                    <a:pt x="2975" y="2392"/>
                  </a:cubicBezTo>
                  <a:cubicBezTo>
                    <a:pt x="3004" y="2392"/>
                    <a:pt x="3004" y="2392"/>
                    <a:pt x="3033" y="2392"/>
                  </a:cubicBezTo>
                  <a:cubicBezTo>
                    <a:pt x="3063" y="2392"/>
                    <a:pt x="3063" y="2392"/>
                    <a:pt x="3063" y="2392"/>
                  </a:cubicBezTo>
                  <a:lnTo>
                    <a:pt x="3063" y="2392"/>
                  </a:lnTo>
                  <a:cubicBezTo>
                    <a:pt x="3063" y="2421"/>
                    <a:pt x="3063" y="2450"/>
                    <a:pt x="3063" y="2480"/>
                  </a:cubicBezTo>
                  <a:cubicBezTo>
                    <a:pt x="3063" y="2509"/>
                    <a:pt x="3063" y="2509"/>
                    <a:pt x="3063" y="2509"/>
                  </a:cubicBezTo>
                  <a:cubicBezTo>
                    <a:pt x="3092" y="2538"/>
                    <a:pt x="3092" y="2538"/>
                    <a:pt x="3092" y="2538"/>
                  </a:cubicBezTo>
                  <a:cubicBezTo>
                    <a:pt x="3063" y="2538"/>
                    <a:pt x="3063" y="2538"/>
                    <a:pt x="3063" y="2538"/>
                  </a:cubicBezTo>
                  <a:lnTo>
                    <a:pt x="3063" y="2538"/>
                  </a:lnTo>
                  <a:cubicBezTo>
                    <a:pt x="3063" y="2538"/>
                    <a:pt x="3063" y="2538"/>
                    <a:pt x="3092" y="2567"/>
                  </a:cubicBezTo>
                  <a:lnTo>
                    <a:pt x="3092" y="2567"/>
                  </a:lnTo>
                  <a:lnTo>
                    <a:pt x="3092" y="2567"/>
                  </a:lnTo>
                  <a:cubicBezTo>
                    <a:pt x="3092" y="2597"/>
                    <a:pt x="3092" y="2597"/>
                    <a:pt x="3092" y="2597"/>
                  </a:cubicBezTo>
                  <a:cubicBezTo>
                    <a:pt x="3092" y="2597"/>
                    <a:pt x="3092" y="2597"/>
                    <a:pt x="3121" y="2597"/>
                  </a:cubicBezTo>
                  <a:lnTo>
                    <a:pt x="3121" y="2597"/>
                  </a:lnTo>
                  <a:lnTo>
                    <a:pt x="3121" y="2597"/>
                  </a:lnTo>
                  <a:lnTo>
                    <a:pt x="3150" y="2597"/>
                  </a:lnTo>
                  <a:lnTo>
                    <a:pt x="3179" y="2626"/>
                  </a:lnTo>
                  <a:cubicBezTo>
                    <a:pt x="3208" y="2655"/>
                    <a:pt x="3208" y="2683"/>
                    <a:pt x="3179" y="2683"/>
                  </a:cubicBezTo>
                  <a:cubicBezTo>
                    <a:pt x="3179" y="2713"/>
                    <a:pt x="3121" y="2713"/>
                    <a:pt x="3092" y="2742"/>
                  </a:cubicBezTo>
                  <a:cubicBezTo>
                    <a:pt x="3063" y="2742"/>
                    <a:pt x="3033" y="2742"/>
                    <a:pt x="3004" y="2742"/>
                  </a:cubicBezTo>
                  <a:cubicBezTo>
                    <a:pt x="3033" y="2771"/>
                    <a:pt x="3063" y="2771"/>
                    <a:pt x="3092" y="2771"/>
                  </a:cubicBezTo>
                  <a:cubicBezTo>
                    <a:pt x="3092" y="2771"/>
                    <a:pt x="3092" y="2771"/>
                    <a:pt x="3092" y="2742"/>
                  </a:cubicBezTo>
                  <a:cubicBezTo>
                    <a:pt x="3121" y="2742"/>
                    <a:pt x="3121" y="2742"/>
                    <a:pt x="3150" y="2742"/>
                  </a:cubicBezTo>
                  <a:cubicBezTo>
                    <a:pt x="3179" y="2742"/>
                    <a:pt x="3179" y="2742"/>
                    <a:pt x="3179" y="2742"/>
                  </a:cubicBezTo>
                  <a:cubicBezTo>
                    <a:pt x="3208" y="2742"/>
                    <a:pt x="3208" y="2742"/>
                    <a:pt x="3208" y="2742"/>
                  </a:cubicBezTo>
                  <a:cubicBezTo>
                    <a:pt x="3208" y="2742"/>
                    <a:pt x="3208" y="2742"/>
                    <a:pt x="3208" y="2713"/>
                  </a:cubicBezTo>
                  <a:lnTo>
                    <a:pt x="3208" y="2713"/>
                  </a:lnTo>
                  <a:lnTo>
                    <a:pt x="3208" y="2713"/>
                  </a:lnTo>
                  <a:cubicBezTo>
                    <a:pt x="3237" y="2683"/>
                    <a:pt x="3237" y="2683"/>
                    <a:pt x="3266" y="2683"/>
                  </a:cubicBezTo>
                  <a:cubicBezTo>
                    <a:pt x="3296" y="2655"/>
                    <a:pt x="3325" y="2655"/>
                    <a:pt x="3354" y="2626"/>
                  </a:cubicBezTo>
                  <a:cubicBezTo>
                    <a:pt x="3325" y="2597"/>
                    <a:pt x="3296" y="2567"/>
                    <a:pt x="3296" y="25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7" name="Freeform 288"/>
            <p:cNvSpPr>
              <a:spLocks noChangeArrowheads="1"/>
            </p:cNvSpPr>
            <p:nvPr/>
          </p:nvSpPr>
          <p:spPr bwMode="auto">
            <a:xfrm>
              <a:off x="6813550" y="66770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8" name="Freeform 289"/>
            <p:cNvSpPr>
              <a:spLocks noChangeArrowheads="1"/>
            </p:cNvSpPr>
            <p:nvPr/>
          </p:nvSpPr>
          <p:spPr bwMode="auto">
            <a:xfrm>
              <a:off x="7569200" y="5227638"/>
              <a:ext cx="22225" cy="11112"/>
            </a:xfrm>
            <a:custGeom>
              <a:avLst/>
              <a:gdLst>
                <a:gd name="T0" fmla="*/ 30 w 60"/>
                <a:gd name="T1" fmla="*/ 0 h 31"/>
                <a:gd name="T2" fmla="*/ 30 w 60"/>
                <a:gd name="T3" fmla="*/ 0 h 31"/>
                <a:gd name="T4" fmla="*/ 30 w 60"/>
                <a:gd name="T5" fmla="*/ 0 h 31"/>
                <a:gd name="T6" fmla="*/ 59 w 60"/>
                <a:gd name="T7" fmla="*/ 0 h 31"/>
                <a:gd name="T8" fmla="*/ 59 w 60"/>
                <a:gd name="T9" fmla="*/ 30 h 31"/>
                <a:gd name="T10" fmla="*/ 59 w 60"/>
                <a:gd name="T11" fmla="*/ 0 h 31"/>
                <a:gd name="T12" fmla="*/ 30 w 60"/>
                <a:gd name="T13" fmla="*/ 0 h 31"/>
                <a:gd name="T14" fmla="*/ 30 w 60"/>
                <a:gd name="T15" fmla="*/ 0 h 31"/>
                <a:gd name="T16" fmla="*/ 0 w 60"/>
                <a:gd name="T17" fmla="*/ 30 h 31"/>
                <a:gd name="T18" fmla="*/ 0 w 60"/>
                <a:gd name="T19" fmla="*/ 30 h 31"/>
                <a:gd name="T20" fmla="*/ 0 w 60"/>
                <a:gd name="T21" fmla="*/ 30 h 31"/>
                <a:gd name="T22" fmla="*/ 30 w 6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1">
                  <a:moveTo>
                    <a:pt x="30" y="0"/>
                  </a:moveTo>
                  <a:lnTo>
                    <a:pt x="30" y="0"/>
                  </a:lnTo>
                  <a:lnTo>
                    <a:pt x="30" y="0"/>
                  </a:lnTo>
                  <a:cubicBezTo>
                    <a:pt x="59" y="0"/>
                    <a:pt x="59" y="0"/>
                    <a:pt x="59" y="0"/>
                  </a:cubicBezTo>
                  <a:cubicBezTo>
                    <a:pt x="59" y="30"/>
                    <a:pt x="59" y="30"/>
                    <a:pt x="59" y="30"/>
                  </a:cubicBezTo>
                  <a:cubicBezTo>
                    <a:pt x="59" y="30"/>
                    <a:pt x="59" y="30"/>
                    <a:pt x="59" y="0"/>
                  </a:cubicBezTo>
                  <a:cubicBezTo>
                    <a:pt x="30" y="0"/>
                    <a:pt x="30" y="0"/>
                    <a:pt x="30" y="0"/>
                  </a:cubicBezTo>
                  <a:lnTo>
                    <a:pt x="30" y="0"/>
                  </a:lnTo>
                  <a:lnTo>
                    <a:pt x="0" y="30"/>
                  </a:lnTo>
                  <a:lnTo>
                    <a:pt x="0" y="30"/>
                  </a:lnTo>
                  <a:lnTo>
                    <a:pt x="0" y="3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9" name="Freeform 290"/>
            <p:cNvSpPr>
              <a:spLocks noChangeArrowheads="1"/>
            </p:cNvSpPr>
            <p:nvPr/>
          </p:nvSpPr>
          <p:spPr bwMode="auto">
            <a:xfrm>
              <a:off x="7780338" y="3684588"/>
              <a:ext cx="441325" cy="231775"/>
            </a:xfrm>
            <a:custGeom>
              <a:avLst/>
              <a:gdLst>
                <a:gd name="T0" fmla="*/ 1166 w 1226"/>
                <a:gd name="T1" fmla="*/ 554 h 642"/>
                <a:gd name="T2" fmla="*/ 1166 w 1226"/>
                <a:gd name="T3" fmla="*/ 554 h 642"/>
                <a:gd name="T4" fmla="*/ 1166 w 1226"/>
                <a:gd name="T5" fmla="*/ 583 h 642"/>
                <a:gd name="T6" fmla="*/ 1225 w 1226"/>
                <a:gd name="T7" fmla="*/ 524 h 642"/>
                <a:gd name="T8" fmla="*/ 1225 w 1226"/>
                <a:gd name="T9" fmla="*/ 524 h 642"/>
                <a:gd name="T10" fmla="*/ 1108 w 1226"/>
                <a:gd name="T11" fmla="*/ 437 h 642"/>
                <a:gd name="T12" fmla="*/ 1021 w 1226"/>
                <a:gd name="T13" fmla="*/ 378 h 642"/>
                <a:gd name="T14" fmla="*/ 1050 w 1226"/>
                <a:gd name="T15" fmla="*/ 349 h 642"/>
                <a:gd name="T16" fmla="*/ 1021 w 1226"/>
                <a:gd name="T17" fmla="*/ 349 h 642"/>
                <a:gd name="T18" fmla="*/ 963 w 1226"/>
                <a:gd name="T19" fmla="*/ 292 h 642"/>
                <a:gd name="T20" fmla="*/ 963 w 1226"/>
                <a:gd name="T21" fmla="*/ 292 h 642"/>
                <a:gd name="T22" fmla="*/ 933 w 1226"/>
                <a:gd name="T23" fmla="*/ 320 h 642"/>
                <a:gd name="T24" fmla="*/ 875 w 1226"/>
                <a:gd name="T25" fmla="*/ 292 h 642"/>
                <a:gd name="T26" fmla="*/ 846 w 1226"/>
                <a:gd name="T27" fmla="*/ 205 h 642"/>
                <a:gd name="T28" fmla="*/ 875 w 1226"/>
                <a:gd name="T29" fmla="*/ 175 h 642"/>
                <a:gd name="T30" fmla="*/ 875 w 1226"/>
                <a:gd name="T31" fmla="*/ 175 h 642"/>
                <a:gd name="T32" fmla="*/ 904 w 1226"/>
                <a:gd name="T33" fmla="*/ 146 h 642"/>
                <a:gd name="T34" fmla="*/ 904 w 1226"/>
                <a:gd name="T35" fmla="*/ 146 h 642"/>
                <a:gd name="T36" fmla="*/ 875 w 1226"/>
                <a:gd name="T37" fmla="*/ 117 h 642"/>
                <a:gd name="T38" fmla="*/ 875 w 1226"/>
                <a:gd name="T39" fmla="*/ 117 h 642"/>
                <a:gd name="T40" fmla="*/ 933 w 1226"/>
                <a:gd name="T41" fmla="*/ 88 h 642"/>
                <a:gd name="T42" fmla="*/ 933 w 1226"/>
                <a:gd name="T43" fmla="*/ 88 h 642"/>
                <a:gd name="T44" fmla="*/ 904 w 1226"/>
                <a:gd name="T45" fmla="*/ 88 h 642"/>
                <a:gd name="T46" fmla="*/ 875 w 1226"/>
                <a:gd name="T47" fmla="*/ 58 h 642"/>
                <a:gd name="T48" fmla="*/ 875 w 1226"/>
                <a:gd name="T49" fmla="*/ 58 h 642"/>
                <a:gd name="T50" fmla="*/ 846 w 1226"/>
                <a:gd name="T51" fmla="*/ 0 h 642"/>
                <a:gd name="T52" fmla="*/ 787 w 1226"/>
                <a:gd name="T53" fmla="*/ 29 h 642"/>
                <a:gd name="T54" fmla="*/ 787 w 1226"/>
                <a:gd name="T55" fmla="*/ 58 h 642"/>
                <a:gd name="T56" fmla="*/ 787 w 1226"/>
                <a:gd name="T57" fmla="*/ 58 h 642"/>
                <a:gd name="T58" fmla="*/ 759 w 1226"/>
                <a:gd name="T59" fmla="*/ 58 h 642"/>
                <a:gd name="T60" fmla="*/ 759 w 1226"/>
                <a:gd name="T61" fmla="*/ 88 h 642"/>
                <a:gd name="T62" fmla="*/ 759 w 1226"/>
                <a:gd name="T63" fmla="*/ 88 h 642"/>
                <a:gd name="T64" fmla="*/ 263 w 1226"/>
                <a:gd name="T65" fmla="*/ 205 h 642"/>
                <a:gd name="T66" fmla="*/ 0 w 1226"/>
                <a:gd name="T67" fmla="*/ 263 h 642"/>
                <a:gd name="T68" fmla="*/ 0 w 1226"/>
                <a:gd name="T69" fmla="*/ 466 h 642"/>
                <a:gd name="T70" fmla="*/ 0 w 1226"/>
                <a:gd name="T71" fmla="*/ 612 h 642"/>
                <a:gd name="T72" fmla="*/ 88 w 1226"/>
                <a:gd name="T73" fmla="*/ 612 h 642"/>
                <a:gd name="T74" fmla="*/ 233 w 1226"/>
                <a:gd name="T75" fmla="*/ 583 h 642"/>
                <a:gd name="T76" fmla="*/ 263 w 1226"/>
                <a:gd name="T77" fmla="*/ 554 h 642"/>
                <a:gd name="T78" fmla="*/ 437 w 1226"/>
                <a:gd name="T79" fmla="*/ 524 h 642"/>
                <a:gd name="T80" fmla="*/ 613 w 1226"/>
                <a:gd name="T81" fmla="*/ 466 h 642"/>
                <a:gd name="T82" fmla="*/ 642 w 1226"/>
                <a:gd name="T83" fmla="*/ 466 h 642"/>
                <a:gd name="T84" fmla="*/ 642 w 1226"/>
                <a:gd name="T85" fmla="*/ 466 h 642"/>
                <a:gd name="T86" fmla="*/ 642 w 1226"/>
                <a:gd name="T87" fmla="*/ 466 h 642"/>
                <a:gd name="T88" fmla="*/ 787 w 1226"/>
                <a:gd name="T89" fmla="*/ 407 h 642"/>
                <a:gd name="T90" fmla="*/ 816 w 1226"/>
                <a:gd name="T91" fmla="*/ 407 h 642"/>
                <a:gd name="T92" fmla="*/ 816 w 1226"/>
                <a:gd name="T93" fmla="*/ 437 h 642"/>
                <a:gd name="T94" fmla="*/ 846 w 1226"/>
                <a:gd name="T95" fmla="*/ 495 h 642"/>
                <a:gd name="T96" fmla="*/ 875 w 1226"/>
                <a:gd name="T97" fmla="*/ 554 h 642"/>
                <a:gd name="T98" fmla="*/ 875 w 1226"/>
                <a:gd name="T99" fmla="*/ 554 h 642"/>
                <a:gd name="T100" fmla="*/ 933 w 1226"/>
                <a:gd name="T101" fmla="*/ 554 h 642"/>
                <a:gd name="T102" fmla="*/ 933 w 1226"/>
                <a:gd name="T103" fmla="*/ 554 h 642"/>
                <a:gd name="T104" fmla="*/ 933 w 1226"/>
                <a:gd name="T105" fmla="*/ 554 h 642"/>
                <a:gd name="T106" fmla="*/ 963 w 1226"/>
                <a:gd name="T107" fmla="*/ 583 h 642"/>
                <a:gd name="T108" fmla="*/ 992 w 1226"/>
                <a:gd name="T109" fmla="*/ 641 h 642"/>
                <a:gd name="T110" fmla="*/ 992 w 1226"/>
                <a:gd name="T111" fmla="*/ 641 h 642"/>
                <a:gd name="T112" fmla="*/ 1050 w 1226"/>
                <a:gd name="T113" fmla="*/ 583 h 642"/>
                <a:gd name="T114" fmla="*/ 1108 w 1226"/>
                <a:gd name="T115" fmla="*/ 495 h 642"/>
                <a:gd name="T116" fmla="*/ 1166 w 1226"/>
                <a:gd name="T117" fmla="*/ 55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6" h="642">
                  <a:moveTo>
                    <a:pt x="1166" y="554"/>
                  </a:moveTo>
                  <a:lnTo>
                    <a:pt x="1166" y="554"/>
                  </a:lnTo>
                  <a:lnTo>
                    <a:pt x="1166" y="583"/>
                  </a:lnTo>
                  <a:cubicBezTo>
                    <a:pt x="1196" y="583"/>
                    <a:pt x="1196" y="554"/>
                    <a:pt x="1225" y="524"/>
                  </a:cubicBezTo>
                  <a:lnTo>
                    <a:pt x="1225" y="524"/>
                  </a:lnTo>
                  <a:cubicBezTo>
                    <a:pt x="1166" y="524"/>
                    <a:pt x="1108" y="466"/>
                    <a:pt x="1108" y="437"/>
                  </a:cubicBezTo>
                  <a:cubicBezTo>
                    <a:pt x="1080" y="437"/>
                    <a:pt x="1050" y="407"/>
                    <a:pt x="1021" y="378"/>
                  </a:cubicBezTo>
                  <a:cubicBezTo>
                    <a:pt x="1050" y="378"/>
                    <a:pt x="1050" y="378"/>
                    <a:pt x="1050" y="349"/>
                  </a:cubicBezTo>
                  <a:cubicBezTo>
                    <a:pt x="1050" y="349"/>
                    <a:pt x="1050" y="349"/>
                    <a:pt x="1021" y="349"/>
                  </a:cubicBezTo>
                  <a:cubicBezTo>
                    <a:pt x="1021" y="320"/>
                    <a:pt x="992" y="320"/>
                    <a:pt x="963" y="292"/>
                  </a:cubicBezTo>
                  <a:lnTo>
                    <a:pt x="963" y="292"/>
                  </a:lnTo>
                  <a:cubicBezTo>
                    <a:pt x="963" y="320"/>
                    <a:pt x="963" y="320"/>
                    <a:pt x="933" y="320"/>
                  </a:cubicBezTo>
                  <a:cubicBezTo>
                    <a:pt x="904" y="320"/>
                    <a:pt x="875" y="320"/>
                    <a:pt x="875" y="292"/>
                  </a:cubicBezTo>
                  <a:cubicBezTo>
                    <a:pt x="846" y="263"/>
                    <a:pt x="846" y="234"/>
                    <a:pt x="846" y="205"/>
                  </a:cubicBezTo>
                  <a:cubicBezTo>
                    <a:pt x="875" y="175"/>
                    <a:pt x="875" y="175"/>
                    <a:pt x="875" y="175"/>
                  </a:cubicBezTo>
                  <a:lnTo>
                    <a:pt x="875" y="175"/>
                  </a:lnTo>
                  <a:cubicBezTo>
                    <a:pt x="875" y="175"/>
                    <a:pt x="875" y="175"/>
                    <a:pt x="904" y="146"/>
                  </a:cubicBezTo>
                  <a:lnTo>
                    <a:pt x="904" y="146"/>
                  </a:lnTo>
                  <a:cubicBezTo>
                    <a:pt x="904" y="146"/>
                    <a:pt x="875" y="146"/>
                    <a:pt x="875" y="117"/>
                  </a:cubicBezTo>
                  <a:lnTo>
                    <a:pt x="875" y="117"/>
                  </a:lnTo>
                  <a:cubicBezTo>
                    <a:pt x="904" y="117"/>
                    <a:pt x="904" y="88"/>
                    <a:pt x="933" y="88"/>
                  </a:cubicBezTo>
                  <a:lnTo>
                    <a:pt x="933" y="88"/>
                  </a:lnTo>
                  <a:cubicBezTo>
                    <a:pt x="904" y="88"/>
                    <a:pt x="904" y="88"/>
                    <a:pt x="904" y="88"/>
                  </a:cubicBezTo>
                  <a:cubicBezTo>
                    <a:pt x="875" y="58"/>
                    <a:pt x="875" y="58"/>
                    <a:pt x="875" y="58"/>
                  </a:cubicBezTo>
                  <a:lnTo>
                    <a:pt x="875" y="58"/>
                  </a:lnTo>
                  <a:cubicBezTo>
                    <a:pt x="875" y="29"/>
                    <a:pt x="846" y="0"/>
                    <a:pt x="846" y="0"/>
                  </a:cubicBezTo>
                  <a:cubicBezTo>
                    <a:pt x="816" y="0"/>
                    <a:pt x="816" y="29"/>
                    <a:pt x="787" y="29"/>
                  </a:cubicBezTo>
                  <a:cubicBezTo>
                    <a:pt x="787" y="58"/>
                    <a:pt x="787" y="58"/>
                    <a:pt x="787" y="58"/>
                  </a:cubicBezTo>
                  <a:lnTo>
                    <a:pt x="787" y="58"/>
                  </a:lnTo>
                  <a:cubicBezTo>
                    <a:pt x="759" y="58"/>
                    <a:pt x="759" y="58"/>
                    <a:pt x="759" y="58"/>
                  </a:cubicBezTo>
                  <a:cubicBezTo>
                    <a:pt x="759" y="88"/>
                    <a:pt x="759" y="88"/>
                    <a:pt x="759" y="88"/>
                  </a:cubicBezTo>
                  <a:lnTo>
                    <a:pt x="759" y="88"/>
                  </a:lnTo>
                  <a:cubicBezTo>
                    <a:pt x="613" y="146"/>
                    <a:pt x="437" y="175"/>
                    <a:pt x="263" y="205"/>
                  </a:cubicBezTo>
                  <a:cubicBezTo>
                    <a:pt x="175" y="234"/>
                    <a:pt x="88" y="234"/>
                    <a:pt x="0" y="263"/>
                  </a:cubicBezTo>
                  <a:cubicBezTo>
                    <a:pt x="0" y="320"/>
                    <a:pt x="0" y="378"/>
                    <a:pt x="0" y="466"/>
                  </a:cubicBezTo>
                  <a:cubicBezTo>
                    <a:pt x="0" y="524"/>
                    <a:pt x="0" y="583"/>
                    <a:pt x="0" y="612"/>
                  </a:cubicBezTo>
                  <a:cubicBezTo>
                    <a:pt x="30" y="612"/>
                    <a:pt x="59" y="612"/>
                    <a:pt x="88" y="612"/>
                  </a:cubicBezTo>
                  <a:cubicBezTo>
                    <a:pt x="146" y="583"/>
                    <a:pt x="204" y="583"/>
                    <a:pt x="233" y="583"/>
                  </a:cubicBezTo>
                  <a:cubicBezTo>
                    <a:pt x="263" y="554"/>
                    <a:pt x="263" y="554"/>
                    <a:pt x="263" y="554"/>
                  </a:cubicBezTo>
                  <a:cubicBezTo>
                    <a:pt x="321" y="554"/>
                    <a:pt x="380" y="524"/>
                    <a:pt x="437" y="524"/>
                  </a:cubicBezTo>
                  <a:cubicBezTo>
                    <a:pt x="496" y="495"/>
                    <a:pt x="554" y="495"/>
                    <a:pt x="613" y="466"/>
                  </a:cubicBezTo>
                  <a:cubicBezTo>
                    <a:pt x="642" y="466"/>
                    <a:pt x="642" y="466"/>
                    <a:pt x="642" y="466"/>
                  </a:cubicBezTo>
                  <a:lnTo>
                    <a:pt x="642" y="466"/>
                  </a:lnTo>
                  <a:lnTo>
                    <a:pt x="642" y="466"/>
                  </a:lnTo>
                  <a:cubicBezTo>
                    <a:pt x="700" y="437"/>
                    <a:pt x="759" y="437"/>
                    <a:pt x="787" y="407"/>
                  </a:cubicBezTo>
                  <a:cubicBezTo>
                    <a:pt x="816" y="407"/>
                    <a:pt x="816" y="407"/>
                    <a:pt x="816" y="407"/>
                  </a:cubicBezTo>
                  <a:cubicBezTo>
                    <a:pt x="816" y="437"/>
                    <a:pt x="816" y="437"/>
                    <a:pt x="816" y="437"/>
                  </a:cubicBezTo>
                  <a:cubicBezTo>
                    <a:pt x="816" y="466"/>
                    <a:pt x="846" y="466"/>
                    <a:pt x="846" y="495"/>
                  </a:cubicBezTo>
                  <a:cubicBezTo>
                    <a:pt x="846" y="524"/>
                    <a:pt x="875" y="524"/>
                    <a:pt x="875" y="554"/>
                  </a:cubicBezTo>
                  <a:lnTo>
                    <a:pt x="875" y="554"/>
                  </a:lnTo>
                  <a:cubicBezTo>
                    <a:pt x="904" y="554"/>
                    <a:pt x="904" y="554"/>
                    <a:pt x="933" y="554"/>
                  </a:cubicBezTo>
                  <a:lnTo>
                    <a:pt x="933" y="554"/>
                  </a:lnTo>
                  <a:lnTo>
                    <a:pt x="933" y="554"/>
                  </a:lnTo>
                  <a:cubicBezTo>
                    <a:pt x="963" y="554"/>
                    <a:pt x="963" y="583"/>
                    <a:pt x="963" y="583"/>
                  </a:cubicBezTo>
                  <a:cubicBezTo>
                    <a:pt x="963" y="612"/>
                    <a:pt x="992" y="641"/>
                    <a:pt x="992" y="641"/>
                  </a:cubicBezTo>
                  <a:lnTo>
                    <a:pt x="992" y="641"/>
                  </a:lnTo>
                  <a:cubicBezTo>
                    <a:pt x="992" y="612"/>
                    <a:pt x="1021" y="583"/>
                    <a:pt x="1050" y="583"/>
                  </a:cubicBezTo>
                  <a:cubicBezTo>
                    <a:pt x="1050" y="554"/>
                    <a:pt x="1080" y="495"/>
                    <a:pt x="1108" y="495"/>
                  </a:cubicBezTo>
                  <a:cubicBezTo>
                    <a:pt x="1166" y="495"/>
                    <a:pt x="1166" y="524"/>
                    <a:pt x="1166" y="55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0" name="Freeform 291"/>
            <p:cNvSpPr>
              <a:spLocks noChangeArrowheads="1"/>
            </p:cNvSpPr>
            <p:nvPr/>
          </p:nvSpPr>
          <p:spPr bwMode="auto">
            <a:xfrm>
              <a:off x="8094663" y="3905250"/>
              <a:ext cx="20637" cy="20638"/>
            </a:xfrm>
            <a:custGeom>
              <a:avLst/>
              <a:gdLst>
                <a:gd name="T0" fmla="*/ 29 w 59"/>
                <a:gd name="T1" fmla="*/ 0 h 59"/>
                <a:gd name="T2" fmla="*/ 29 w 59"/>
                <a:gd name="T3" fmla="*/ 0 h 59"/>
                <a:gd name="T4" fmla="*/ 0 w 59"/>
                <a:gd name="T5" fmla="*/ 0 h 59"/>
                <a:gd name="T6" fmla="*/ 29 w 59"/>
                <a:gd name="T7" fmla="*/ 58 h 59"/>
                <a:gd name="T8" fmla="*/ 58 w 59"/>
                <a:gd name="T9" fmla="*/ 58 h 59"/>
                <a:gd name="T10" fmla="*/ 29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29" y="0"/>
                  </a:moveTo>
                  <a:lnTo>
                    <a:pt x="29" y="0"/>
                  </a:lnTo>
                  <a:cubicBezTo>
                    <a:pt x="29" y="0"/>
                    <a:pt x="29" y="0"/>
                    <a:pt x="0" y="0"/>
                  </a:cubicBezTo>
                  <a:cubicBezTo>
                    <a:pt x="29" y="0"/>
                    <a:pt x="29" y="29"/>
                    <a:pt x="29" y="58"/>
                  </a:cubicBezTo>
                  <a:cubicBezTo>
                    <a:pt x="58" y="58"/>
                    <a:pt x="58" y="58"/>
                    <a:pt x="58" y="58"/>
                  </a:cubicBezTo>
                  <a:cubicBezTo>
                    <a:pt x="58" y="29"/>
                    <a:pt x="58"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1" name="Freeform 292"/>
            <p:cNvSpPr>
              <a:spLocks noChangeArrowheads="1"/>
            </p:cNvSpPr>
            <p:nvPr/>
          </p:nvSpPr>
          <p:spPr bwMode="auto">
            <a:xfrm>
              <a:off x="8399463" y="3286125"/>
              <a:ext cx="11112"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2" name="Freeform 293"/>
            <p:cNvSpPr>
              <a:spLocks noChangeArrowheads="1"/>
            </p:cNvSpPr>
            <p:nvPr/>
          </p:nvSpPr>
          <p:spPr bwMode="auto">
            <a:xfrm>
              <a:off x="7947025" y="2835275"/>
              <a:ext cx="525463" cy="819150"/>
            </a:xfrm>
            <a:custGeom>
              <a:avLst/>
              <a:gdLst>
                <a:gd name="T0" fmla="*/ 1459 w 1460"/>
                <a:gd name="T1" fmla="*/ 1050 h 2276"/>
                <a:gd name="T2" fmla="*/ 1284 w 1460"/>
                <a:gd name="T3" fmla="*/ 817 h 2276"/>
                <a:gd name="T4" fmla="*/ 1138 w 1460"/>
                <a:gd name="T5" fmla="*/ 758 h 2276"/>
                <a:gd name="T6" fmla="*/ 1021 w 1460"/>
                <a:gd name="T7" fmla="*/ 758 h 2276"/>
                <a:gd name="T8" fmla="*/ 847 w 1460"/>
                <a:gd name="T9" fmla="*/ 291 h 2276"/>
                <a:gd name="T10" fmla="*/ 730 w 1460"/>
                <a:gd name="T11" fmla="*/ 58 h 2276"/>
                <a:gd name="T12" fmla="*/ 642 w 1460"/>
                <a:gd name="T13" fmla="*/ 58 h 2276"/>
                <a:gd name="T14" fmla="*/ 584 w 1460"/>
                <a:gd name="T15" fmla="*/ 29 h 2276"/>
                <a:gd name="T16" fmla="*/ 497 w 1460"/>
                <a:gd name="T17" fmla="*/ 29 h 2276"/>
                <a:gd name="T18" fmla="*/ 321 w 1460"/>
                <a:gd name="T19" fmla="*/ 87 h 2276"/>
                <a:gd name="T20" fmla="*/ 293 w 1460"/>
                <a:gd name="T21" fmla="*/ 87 h 2276"/>
                <a:gd name="T22" fmla="*/ 234 w 1460"/>
                <a:gd name="T23" fmla="*/ 29 h 2276"/>
                <a:gd name="T24" fmla="*/ 117 w 1460"/>
                <a:gd name="T25" fmla="*/ 379 h 2276"/>
                <a:gd name="T26" fmla="*/ 59 w 1460"/>
                <a:gd name="T27" fmla="*/ 496 h 2276"/>
                <a:gd name="T28" fmla="*/ 117 w 1460"/>
                <a:gd name="T29" fmla="*/ 670 h 2276"/>
                <a:gd name="T30" fmla="*/ 147 w 1460"/>
                <a:gd name="T31" fmla="*/ 787 h 2276"/>
                <a:gd name="T32" fmla="*/ 117 w 1460"/>
                <a:gd name="T33" fmla="*/ 904 h 2276"/>
                <a:gd name="T34" fmla="*/ 147 w 1460"/>
                <a:gd name="T35" fmla="*/ 962 h 2276"/>
                <a:gd name="T36" fmla="*/ 88 w 1460"/>
                <a:gd name="T37" fmla="*/ 1050 h 2276"/>
                <a:gd name="T38" fmla="*/ 0 w 1460"/>
                <a:gd name="T39" fmla="*/ 1225 h 2276"/>
                <a:gd name="T40" fmla="*/ 380 w 1460"/>
                <a:gd name="T41" fmla="*/ 2246 h 2276"/>
                <a:gd name="T42" fmla="*/ 438 w 1460"/>
                <a:gd name="T43" fmla="*/ 2275 h 2276"/>
                <a:gd name="T44" fmla="*/ 467 w 1460"/>
                <a:gd name="T45" fmla="*/ 2129 h 2276"/>
                <a:gd name="T46" fmla="*/ 526 w 1460"/>
                <a:gd name="T47" fmla="*/ 2100 h 2276"/>
                <a:gd name="T48" fmla="*/ 497 w 1460"/>
                <a:gd name="T49" fmla="*/ 2012 h 2276"/>
                <a:gd name="T50" fmla="*/ 497 w 1460"/>
                <a:gd name="T51" fmla="*/ 2012 h 2276"/>
                <a:gd name="T52" fmla="*/ 584 w 1460"/>
                <a:gd name="T53" fmla="*/ 1954 h 2276"/>
                <a:gd name="T54" fmla="*/ 526 w 1460"/>
                <a:gd name="T55" fmla="*/ 1867 h 2276"/>
                <a:gd name="T56" fmla="*/ 526 w 1460"/>
                <a:gd name="T57" fmla="*/ 1837 h 2276"/>
                <a:gd name="T58" fmla="*/ 642 w 1460"/>
                <a:gd name="T59" fmla="*/ 1779 h 2276"/>
                <a:gd name="T60" fmla="*/ 671 w 1460"/>
                <a:gd name="T61" fmla="*/ 1808 h 2276"/>
                <a:gd name="T62" fmla="*/ 730 w 1460"/>
                <a:gd name="T63" fmla="*/ 1633 h 2276"/>
                <a:gd name="T64" fmla="*/ 730 w 1460"/>
                <a:gd name="T65" fmla="*/ 1633 h 2276"/>
                <a:gd name="T66" fmla="*/ 847 w 1460"/>
                <a:gd name="T67" fmla="*/ 1633 h 2276"/>
                <a:gd name="T68" fmla="*/ 847 w 1460"/>
                <a:gd name="T69" fmla="*/ 1575 h 2276"/>
                <a:gd name="T70" fmla="*/ 847 w 1460"/>
                <a:gd name="T71" fmla="*/ 1458 h 2276"/>
                <a:gd name="T72" fmla="*/ 876 w 1460"/>
                <a:gd name="T73" fmla="*/ 1283 h 2276"/>
                <a:gd name="T74" fmla="*/ 934 w 1460"/>
                <a:gd name="T75" fmla="*/ 1400 h 2276"/>
                <a:gd name="T76" fmla="*/ 992 w 1460"/>
                <a:gd name="T77" fmla="*/ 1341 h 2276"/>
                <a:gd name="T78" fmla="*/ 1080 w 1460"/>
                <a:gd name="T79" fmla="*/ 1370 h 2276"/>
                <a:gd name="T80" fmla="*/ 1109 w 1460"/>
                <a:gd name="T81" fmla="*/ 1283 h 2276"/>
                <a:gd name="T82" fmla="*/ 1138 w 1460"/>
                <a:gd name="T83" fmla="*/ 1283 h 2276"/>
                <a:gd name="T84" fmla="*/ 1167 w 1460"/>
                <a:gd name="T85" fmla="*/ 1312 h 2276"/>
                <a:gd name="T86" fmla="*/ 1167 w 1460"/>
                <a:gd name="T87" fmla="*/ 1283 h 2276"/>
                <a:gd name="T88" fmla="*/ 1197 w 1460"/>
                <a:gd name="T89" fmla="*/ 1225 h 2276"/>
                <a:gd name="T90" fmla="*/ 1255 w 1460"/>
                <a:gd name="T91" fmla="*/ 1196 h 2276"/>
                <a:gd name="T92" fmla="*/ 1255 w 1460"/>
                <a:gd name="T93" fmla="*/ 1196 h 2276"/>
                <a:gd name="T94" fmla="*/ 1314 w 1460"/>
                <a:gd name="T95" fmla="*/ 1196 h 2276"/>
                <a:gd name="T96" fmla="*/ 1314 w 1460"/>
                <a:gd name="T97" fmla="*/ 1137 h 2276"/>
                <a:gd name="T98" fmla="*/ 1459 w 1460"/>
                <a:gd name="T99" fmla="*/ 1050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0" h="2276">
                  <a:moveTo>
                    <a:pt x="1459" y="1050"/>
                  </a:moveTo>
                  <a:lnTo>
                    <a:pt x="1459" y="1050"/>
                  </a:lnTo>
                  <a:cubicBezTo>
                    <a:pt x="1400" y="1020"/>
                    <a:pt x="1371" y="962"/>
                    <a:pt x="1371" y="904"/>
                  </a:cubicBezTo>
                  <a:cubicBezTo>
                    <a:pt x="1342" y="875"/>
                    <a:pt x="1314" y="846"/>
                    <a:pt x="1284" y="817"/>
                  </a:cubicBezTo>
                  <a:cubicBezTo>
                    <a:pt x="1284" y="787"/>
                    <a:pt x="1284" y="787"/>
                    <a:pt x="1284" y="787"/>
                  </a:cubicBezTo>
                  <a:cubicBezTo>
                    <a:pt x="1226" y="787"/>
                    <a:pt x="1167" y="787"/>
                    <a:pt x="1138" y="758"/>
                  </a:cubicBezTo>
                  <a:cubicBezTo>
                    <a:pt x="1109" y="787"/>
                    <a:pt x="1080" y="787"/>
                    <a:pt x="1050" y="758"/>
                  </a:cubicBezTo>
                  <a:cubicBezTo>
                    <a:pt x="1021" y="758"/>
                    <a:pt x="1021" y="758"/>
                    <a:pt x="1021" y="758"/>
                  </a:cubicBezTo>
                  <a:lnTo>
                    <a:pt x="1021" y="758"/>
                  </a:lnTo>
                  <a:cubicBezTo>
                    <a:pt x="964" y="612"/>
                    <a:pt x="905" y="437"/>
                    <a:pt x="847" y="291"/>
                  </a:cubicBezTo>
                  <a:cubicBezTo>
                    <a:pt x="817" y="234"/>
                    <a:pt x="788" y="146"/>
                    <a:pt x="759" y="87"/>
                  </a:cubicBezTo>
                  <a:cubicBezTo>
                    <a:pt x="759" y="58"/>
                    <a:pt x="730" y="58"/>
                    <a:pt x="730" y="58"/>
                  </a:cubicBezTo>
                  <a:cubicBezTo>
                    <a:pt x="700" y="58"/>
                    <a:pt x="700" y="58"/>
                    <a:pt x="700" y="58"/>
                  </a:cubicBezTo>
                  <a:cubicBezTo>
                    <a:pt x="671" y="58"/>
                    <a:pt x="642" y="58"/>
                    <a:pt x="642" y="58"/>
                  </a:cubicBezTo>
                  <a:cubicBezTo>
                    <a:pt x="614" y="29"/>
                    <a:pt x="614" y="29"/>
                    <a:pt x="614" y="29"/>
                  </a:cubicBezTo>
                  <a:cubicBezTo>
                    <a:pt x="584" y="29"/>
                    <a:pt x="584" y="29"/>
                    <a:pt x="584" y="29"/>
                  </a:cubicBezTo>
                  <a:lnTo>
                    <a:pt x="555" y="29"/>
                  </a:lnTo>
                  <a:cubicBezTo>
                    <a:pt x="526" y="29"/>
                    <a:pt x="497" y="29"/>
                    <a:pt x="497" y="29"/>
                  </a:cubicBezTo>
                  <a:cubicBezTo>
                    <a:pt x="467" y="0"/>
                    <a:pt x="467" y="0"/>
                    <a:pt x="467" y="0"/>
                  </a:cubicBezTo>
                  <a:cubicBezTo>
                    <a:pt x="438" y="58"/>
                    <a:pt x="380" y="87"/>
                    <a:pt x="321" y="87"/>
                  </a:cubicBezTo>
                  <a:cubicBezTo>
                    <a:pt x="293" y="87"/>
                    <a:pt x="293" y="87"/>
                    <a:pt x="293" y="87"/>
                  </a:cubicBezTo>
                  <a:lnTo>
                    <a:pt x="293" y="87"/>
                  </a:lnTo>
                  <a:cubicBezTo>
                    <a:pt x="264" y="87"/>
                    <a:pt x="264" y="58"/>
                    <a:pt x="264" y="29"/>
                  </a:cubicBezTo>
                  <a:cubicBezTo>
                    <a:pt x="264" y="29"/>
                    <a:pt x="264" y="29"/>
                    <a:pt x="234" y="29"/>
                  </a:cubicBezTo>
                  <a:cubicBezTo>
                    <a:pt x="205" y="117"/>
                    <a:pt x="176" y="204"/>
                    <a:pt x="147" y="291"/>
                  </a:cubicBezTo>
                  <a:cubicBezTo>
                    <a:pt x="147" y="320"/>
                    <a:pt x="117" y="350"/>
                    <a:pt x="117" y="379"/>
                  </a:cubicBezTo>
                  <a:cubicBezTo>
                    <a:pt x="117" y="408"/>
                    <a:pt x="117" y="408"/>
                    <a:pt x="88" y="437"/>
                  </a:cubicBezTo>
                  <a:cubicBezTo>
                    <a:pt x="88" y="467"/>
                    <a:pt x="88" y="496"/>
                    <a:pt x="59" y="496"/>
                  </a:cubicBezTo>
                  <a:cubicBezTo>
                    <a:pt x="59" y="554"/>
                    <a:pt x="88" y="583"/>
                    <a:pt x="88" y="641"/>
                  </a:cubicBezTo>
                  <a:cubicBezTo>
                    <a:pt x="88" y="641"/>
                    <a:pt x="117" y="641"/>
                    <a:pt x="117" y="670"/>
                  </a:cubicBezTo>
                  <a:lnTo>
                    <a:pt x="117" y="700"/>
                  </a:lnTo>
                  <a:cubicBezTo>
                    <a:pt x="147" y="729"/>
                    <a:pt x="147" y="758"/>
                    <a:pt x="147" y="787"/>
                  </a:cubicBezTo>
                  <a:cubicBezTo>
                    <a:pt x="176" y="846"/>
                    <a:pt x="147" y="846"/>
                    <a:pt x="147" y="875"/>
                  </a:cubicBezTo>
                  <a:cubicBezTo>
                    <a:pt x="117" y="875"/>
                    <a:pt x="117" y="904"/>
                    <a:pt x="117" y="904"/>
                  </a:cubicBezTo>
                  <a:cubicBezTo>
                    <a:pt x="117" y="904"/>
                    <a:pt x="117" y="904"/>
                    <a:pt x="147" y="933"/>
                  </a:cubicBezTo>
                  <a:lnTo>
                    <a:pt x="147" y="962"/>
                  </a:lnTo>
                  <a:cubicBezTo>
                    <a:pt x="147" y="991"/>
                    <a:pt x="117" y="1020"/>
                    <a:pt x="88" y="1020"/>
                  </a:cubicBezTo>
                  <a:lnTo>
                    <a:pt x="88" y="1050"/>
                  </a:lnTo>
                  <a:cubicBezTo>
                    <a:pt x="88" y="1108"/>
                    <a:pt x="88" y="1137"/>
                    <a:pt x="59" y="1196"/>
                  </a:cubicBezTo>
                  <a:cubicBezTo>
                    <a:pt x="59" y="1196"/>
                    <a:pt x="30" y="1225"/>
                    <a:pt x="0" y="1225"/>
                  </a:cubicBezTo>
                  <a:cubicBezTo>
                    <a:pt x="59" y="1400"/>
                    <a:pt x="117" y="1575"/>
                    <a:pt x="176" y="1720"/>
                  </a:cubicBezTo>
                  <a:cubicBezTo>
                    <a:pt x="264" y="1896"/>
                    <a:pt x="321" y="2070"/>
                    <a:pt x="380" y="2246"/>
                  </a:cubicBezTo>
                  <a:cubicBezTo>
                    <a:pt x="380" y="2246"/>
                    <a:pt x="380" y="2246"/>
                    <a:pt x="409" y="2275"/>
                  </a:cubicBezTo>
                  <a:cubicBezTo>
                    <a:pt x="409" y="2275"/>
                    <a:pt x="409" y="2275"/>
                    <a:pt x="438" y="2275"/>
                  </a:cubicBezTo>
                  <a:cubicBezTo>
                    <a:pt x="438" y="2246"/>
                    <a:pt x="497" y="2187"/>
                    <a:pt x="467" y="2129"/>
                  </a:cubicBezTo>
                  <a:lnTo>
                    <a:pt x="467" y="2129"/>
                  </a:lnTo>
                  <a:cubicBezTo>
                    <a:pt x="467" y="2100"/>
                    <a:pt x="467" y="2100"/>
                    <a:pt x="467" y="2100"/>
                  </a:cubicBezTo>
                  <a:cubicBezTo>
                    <a:pt x="497" y="2100"/>
                    <a:pt x="497" y="2100"/>
                    <a:pt x="526" y="2100"/>
                  </a:cubicBezTo>
                  <a:lnTo>
                    <a:pt x="555" y="2070"/>
                  </a:lnTo>
                  <a:cubicBezTo>
                    <a:pt x="526" y="2070"/>
                    <a:pt x="497" y="2041"/>
                    <a:pt x="497" y="2012"/>
                  </a:cubicBezTo>
                  <a:lnTo>
                    <a:pt x="497" y="2012"/>
                  </a:lnTo>
                  <a:lnTo>
                    <a:pt x="497" y="2012"/>
                  </a:lnTo>
                  <a:cubicBezTo>
                    <a:pt x="526" y="1983"/>
                    <a:pt x="526" y="1983"/>
                    <a:pt x="555" y="1983"/>
                  </a:cubicBezTo>
                  <a:cubicBezTo>
                    <a:pt x="584" y="1954"/>
                    <a:pt x="584" y="1954"/>
                    <a:pt x="584" y="1954"/>
                  </a:cubicBezTo>
                  <a:cubicBezTo>
                    <a:pt x="584" y="1925"/>
                    <a:pt x="584" y="1925"/>
                    <a:pt x="584" y="1925"/>
                  </a:cubicBezTo>
                  <a:cubicBezTo>
                    <a:pt x="555" y="1896"/>
                    <a:pt x="526" y="1896"/>
                    <a:pt x="526" y="1867"/>
                  </a:cubicBezTo>
                  <a:cubicBezTo>
                    <a:pt x="526" y="1837"/>
                    <a:pt x="526" y="1837"/>
                    <a:pt x="526" y="1837"/>
                  </a:cubicBezTo>
                  <a:lnTo>
                    <a:pt x="526" y="1837"/>
                  </a:lnTo>
                  <a:cubicBezTo>
                    <a:pt x="555" y="1808"/>
                    <a:pt x="584" y="1779"/>
                    <a:pt x="642" y="1779"/>
                  </a:cubicBezTo>
                  <a:lnTo>
                    <a:pt x="642" y="1779"/>
                  </a:lnTo>
                  <a:lnTo>
                    <a:pt x="642" y="1779"/>
                  </a:lnTo>
                  <a:cubicBezTo>
                    <a:pt x="671" y="1779"/>
                    <a:pt x="671" y="1779"/>
                    <a:pt x="671" y="1808"/>
                  </a:cubicBezTo>
                  <a:cubicBezTo>
                    <a:pt x="671" y="1779"/>
                    <a:pt x="700" y="1750"/>
                    <a:pt x="700" y="1720"/>
                  </a:cubicBezTo>
                  <a:cubicBezTo>
                    <a:pt x="730" y="1691"/>
                    <a:pt x="730" y="1662"/>
                    <a:pt x="730" y="1633"/>
                  </a:cubicBezTo>
                  <a:lnTo>
                    <a:pt x="730" y="1633"/>
                  </a:lnTo>
                  <a:lnTo>
                    <a:pt x="730" y="1633"/>
                  </a:lnTo>
                  <a:cubicBezTo>
                    <a:pt x="759" y="1604"/>
                    <a:pt x="759" y="1604"/>
                    <a:pt x="788" y="1604"/>
                  </a:cubicBezTo>
                  <a:cubicBezTo>
                    <a:pt x="817" y="1604"/>
                    <a:pt x="817" y="1633"/>
                    <a:pt x="847" y="1633"/>
                  </a:cubicBezTo>
                  <a:cubicBezTo>
                    <a:pt x="847" y="1633"/>
                    <a:pt x="817" y="1633"/>
                    <a:pt x="817" y="1604"/>
                  </a:cubicBezTo>
                  <a:cubicBezTo>
                    <a:pt x="817" y="1604"/>
                    <a:pt x="847" y="1604"/>
                    <a:pt x="847" y="1575"/>
                  </a:cubicBezTo>
                  <a:lnTo>
                    <a:pt x="847" y="1575"/>
                  </a:lnTo>
                  <a:cubicBezTo>
                    <a:pt x="847" y="1546"/>
                    <a:pt x="847" y="1487"/>
                    <a:pt x="847" y="1458"/>
                  </a:cubicBezTo>
                  <a:cubicBezTo>
                    <a:pt x="817" y="1400"/>
                    <a:pt x="817" y="1341"/>
                    <a:pt x="847" y="1283"/>
                  </a:cubicBezTo>
                  <a:cubicBezTo>
                    <a:pt x="876" y="1283"/>
                    <a:pt x="876" y="1283"/>
                    <a:pt x="876" y="1283"/>
                  </a:cubicBezTo>
                  <a:lnTo>
                    <a:pt x="876" y="1283"/>
                  </a:lnTo>
                  <a:cubicBezTo>
                    <a:pt x="905" y="1312"/>
                    <a:pt x="934" y="1341"/>
                    <a:pt x="934" y="1400"/>
                  </a:cubicBezTo>
                  <a:cubicBezTo>
                    <a:pt x="934" y="1400"/>
                    <a:pt x="934" y="1400"/>
                    <a:pt x="964" y="1400"/>
                  </a:cubicBezTo>
                  <a:cubicBezTo>
                    <a:pt x="964" y="1370"/>
                    <a:pt x="964" y="1341"/>
                    <a:pt x="992" y="1341"/>
                  </a:cubicBezTo>
                  <a:cubicBezTo>
                    <a:pt x="1050" y="1312"/>
                    <a:pt x="1050" y="1341"/>
                    <a:pt x="1080" y="1370"/>
                  </a:cubicBezTo>
                  <a:lnTo>
                    <a:pt x="1080" y="1370"/>
                  </a:lnTo>
                  <a:cubicBezTo>
                    <a:pt x="1080" y="1341"/>
                    <a:pt x="1080" y="1341"/>
                    <a:pt x="1080" y="1312"/>
                  </a:cubicBezTo>
                  <a:cubicBezTo>
                    <a:pt x="1080" y="1312"/>
                    <a:pt x="1080" y="1283"/>
                    <a:pt x="1109" y="1283"/>
                  </a:cubicBezTo>
                  <a:lnTo>
                    <a:pt x="1109" y="1283"/>
                  </a:lnTo>
                  <a:cubicBezTo>
                    <a:pt x="1138" y="1283"/>
                    <a:pt x="1138" y="1283"/>
                    <a:pt x="1138" y="1283"/>
                  </a:cubicBezTo>
                  <a:cubicBezTo>
                    <a:pt x="1138" y="1283"/>
                    <a:pt x="1138" y="1312"/>
                    <a:pt x="1167" y="1312"/>
                  </a:cubicBezTo>
                  <a:lnTo>
                    <a:pt x="1167" y="1312"/>
                  </a:lnTo>
                  <a:lnTo>
                    <a:pt x="1167" y="1312"/>
                  </a:lnTo>
                  <a:cubicBezTo>
                    <a:pt x="1167" y="1283"/>
                    <a:pt x="1167" y="1283"/>
                    <a:pt x="1167" y="1283"/>
                  </a:cubicBezTo>
                  <a:lnTo>
                    <a:pt x="1197" y="1283"/>
                  </a:lnTo>
                  <a:cubicBezTo>
                    <a:pt x="1197" y="1254"/>
                    <a:pt x="1197" y="1254"/>
                    <a:pt x="1197" y="1225"/>
                  </a:cubicBezTo>
                  <a:lnTo>
                    <a:pt x="1197" y="1225"/>
                  </a:lnTo>
                  <a:cubicBezTo>
                    <a:pt x="1197" y="1196"/>
                    <a:pt x="1226" y="1196"/>
                    <a:pt x="1255" y="1196"/>
                  </a:cubicBezTo>
                  <a:lnTo>
                    <a:pt x="1255" y="1196"/>
                  </a:lnTo>
                  <a:lnTo>
                    <a:pt x="1255" y="1196"/>
                  </a:lnTo>
                  <a:cubicBezTo>
                    <a:pt x="1284" y="1196"/>
                    <a:pt x="1284" y="1196"/>
                    <a:pt x="1284" y="1196"/>
                  </a:cubicBezTo>
                  <a:cubicBezTo>
                    <a:pt x="1314" y="1196"/>
                    <a:pt x="1314" y="1196"/>
                    <a:pt x="1314" y="1196"/>
                  </a:cubicBezTo>
                  <a:lnTo>
                    <a:pt x="1314" y="1167"/>
                  </a:lnTo>
                  <a:cubicBezTo>
                    <a:pt x="1314" y="1137"/>
                    <a:pt x="1314" y="1137"/>
                    <a:pt x="1314" y="1137"/>
                  </a:cubicBezTo>
                  <a:cubicBezTo>
                    <a:pt x="1342" y="1137"/>
                    <a:pt x="1342" y="1137"/>
                    <a:pt x="1342" y="1137"/>
                  </a:cubicBezTo>
                  <a:cubicBezTo>
                    <a:pt x="1400" y="1137"/>
                    <a:pt x="1430" y="1108"/>
                    <a:pt x="1459" y="10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3" name="Freeform 294"/>
            <p:cNvSpPr>
              <a:spLocks noChangeArrowheads="1"/>
            </p:cNvSpPr>
            <p:nvPr/>
          </p:nvSpPr>
          <p:spPr bwMode="auto">
            <a:xfrm>
              <a:off x="7612063" y="5281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4" name="Freeform 295"/>
            <p:cNvSpPr>
              <a:spLocks noChangeArrowheads="1"/>
            </p:cNvSpPr>
            <p:nvPr/>
          </p:nvSpPr>
          <p:spPr bwMode="auto">
            <a:xfrm>
              <a:off x="8347075" y="3317875"/>
              <a:ext cx="11113" cy="22225"/>
            </a:xfrm>
            <a:custGeom>
              <a:avLst/>
              <a:gdLst>
                <a:gd name="T0" fmla="*/ 29 w 30"/>
                <a:gd name="T1" fmla="*/ 59 h 60"/>
                <a:gd name="T2" fmla="*/ 29 w 30"/>
                <a:gd name="T3" fmla="*/ 59 h 60"/>
                <a:gd name="T4" fmla="*/ 0 w 30"/>
                <a:gd name="T5" fmla="*/ 29 h 60"/>
                <a:gd name="T6" fmla="*/ 0 w 30"/>
                <a:gd name="T7" fmla="*/ 0 h 60"/>
                <a:gd name="T8" fmla="*/ 0 w 30"/>
                <a:gd name="T9" fmla="*/ 29 h 60"/>
                <a:gd name="T10" fmla="*/ 29 w 30"/>
                <a:gd name="T11" fmla="*/ 59 h 60"/>
              </a:gdLst>
              <a:ahLst/>
              <a:cxnLst>
                <a:cxn ang="0">
                  <a:pos x="T0" y="T1"/>
                </a:cxn>
                <a:cxn ang="0">
                  <a:pos x="T2" y="T3"/>
                </a:cxn>
                <a:cxn ang="0">
                  <a:pos x="T4" y="T5"/>
                </a:cxn>
                <a:cxn ang="0">
                  <a:pos x="T6" y="T7"/>
                </a:cxn>
                <a:cxn ang="0">
                  <a:pos x="T8" y="T9"/>
                </a:cxn>
                <a:cxn ang="0">
                  <a:pos x="T10" y="T11"/>
                </a:cxn>
              </a:cxnLst>
              <a:rect l="0" t="0" r="r" b="b"/>
              <a:pathLst>
                <a:path w="30" h="60">
                  <a:moveTo>
                    <a:pt x="29" y="59"/>
                  </a:moveTo>
                  <a:lnTo>
                    <a:pt x="29" y="59"/>
                  </a:lnTo>
                  <a:cubicBezTo>
                    <a:pt x="29" y="29"/>
                    <a:pt x="29" y="29"/>
                    <a:pt x="0" y="29"/>
                  </a:cubicBezTo>
                  <a:cubicBezTo>
                    <a:pt x="0" y="0"/>
                    <a:pt x="0" y="0"/>
                    <a:pt x="0" y="0"/>
                  </a:cubicBezTo>
                  <a:cubicBezTo>
                    <a:pt x="0" y="0"/>
                    <a:pt x="0" y="0"/>
                    <a:pt x="0" y="29"/>
                  </a:cubicBezTo>
                  <a:cubicBezTo>
                    <a:pt x="29" y="29"/>
                    <a:pt x="29" y="2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5" name="Freeform 296"/>
            <p:cNvSpPr>
              <a:spLocks noChangeArrowheads="1"/>
            </p:cNvSpPr>
            <p:nvPr/>
          </p:nvSpPr>
          <p:spPr bwMode="auto">
            <a:xfrm>
              <a:off x="7612063" y="5227638"/>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6" name="Freeform 297"/>
            <p:cNvSpPr>
              <a:spLocks noChangeArrowheads="1"/>
            </p:cNvSpPr>
            <p:nvPr/>
          </p:nvSpPr>
          <p:spPr bwMode="auto">
            <a:xfrm>
              <a:off x="7569200" y="5227638"/>
              <a:ext cx="1588" cy="11112"/>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7" name="Freeform 298"/>
            <p:cNvSpPr>
              <a:spLocks noChangeArrowheads="1"/>
            </p:cNvSpPr>
            <p:nvPr/>
          </p:nvSpPr>
          <p:spPr bwMode="auto">
            <a:xfrm>
              <a:off x="7569200" y="5207000"/>
              <a:ext cx="11113" cy="11113"/>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8" name="Freeform 299"/>
            <p:cNvSpPr>
              <a:spLocks noChangeArrowheads="1"/>
            </p:cNvSpPr>
            <p:nvPr/>
          </p:nvSpPr>
          <p:spPr bwMode="auto">
            <a:xfrm>
              <a:off x="7612063" y="51863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9" name="Freeform 300"/>
            <p:cNvSpPr>
              <a:spLocks noChangeArrowheads="1"/>
            </p:cNvSpPr>
            <p:nvPr/>
          </p:nvSpPr>
          <p:spPr bwMode="auto">
            <a:xfrm>
              <a:off x="7664450" y="523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0" name="Freeform 301"/>
            <p:cNvSpPr>
              <a:spLocks noChangeArrowheads="1"/>
            </p:cNvSpPr>
            <p:nvPr/>
          </p:nvSpPr>
          <p:spPr bwMode="auto">
            <a:xfrm>
              <a:off x="7632700" y="5207000"/>
              <a:ext cx="31750" cy="20638"/>
            </a:xfrm>
            <a:custGeom>
              <a:avLst/>
              <a:gdLst>
                <a:gd name="T0" fmla="*/ 88 w 89"/>
                <a:gd name="T1" fmla="*/ 58 h 59"/>
                <a:gd name="T2" fmla="*/ 88 w 89"/>
                <a:gd name="T3" fmla="*/ 58 h 59"/>
                <a:gd name="T4" fmla="*/ 0 w 89"/>
                <a:gd name="T5" fmla="*/ 0 h 59"/>
                <a:gd name="T6" fmla="*/ 88 w 89"/>
                <a:gd name="T7" fmla="*/ 58 h 59"/>
              </a:gdLst>
              <a:ahLst/>
              <a:cxnLst>
                <a:cxn ang="0">
                  <a:pos x="T0" y="T1"/>
                </a:cxn>
                <a:cxn ang="0">
                  <a:pos x="T2" y="T3"/>
                </a:cxn>
                <a:cxn ang="0">
                  <a:pos x="T4" y="T5"/>
                </a:cxn>
                <a:cxn ang="0">
                  <a:pos x="T6" y="T7"/>
                </a:cxn>
              </a:cxnLst>
              <a:rect l="0" t="0" r="r" b="b"/>
              <a:pathLst>
                <a:path w="89" h="59">
                  <a:moveTo>
                    <a:pt x="88" y="58"/>
                  </a:moveTo>
                  <a:lnTo>
                    <a:pt x="88" y="58"/>
                  </a:lnTo>
                  <a:cubicBezTo>
                    <a:pt x="29" y="58"/>
                    <a:pt x="29" y="29"/>
                    <a:pt x="0" y="0"/>
                  </a:cubicBezTo>
                  <a:cubicBezTo>
                    <a:pt x="29" y="29"/>
                    <a:pt x="29"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1" name="Freeform 302"/>
            <p:cNvSpPr>
              <a:spLocks noChangeArrowheads="1"/>
            </p:cNvSpPr>
            <p:nvPr/>
          </p:nvSpPr>
          <p:spPr bwMode="auto">
            <a:xfrm>
              <a:off x="6351588" y="3832225"/>
              <a:ext cx="11112" cy="31750"/>
            </a:xfrm>
            <a:custGeom>
              <a:avLst/>
              <a:gdLst>
                <a:gd name="T0" fmla="*/ 30 w 31"/>
                <a:gd name="T1" fmla="*/ 59 h 89"/>
                <a:gd name="T2" fmla="*/ 30 w 31"/>
                <a:gd name="T3" fmla="*/ 59 h 89"/>
                <a:gd name="T4" fmla="*/ 30 w 31"/>
                <a:gd name="T5" fmla="*/ 88 h 89"/>
                <a:gd name="T6" fmla="*/ 30 w 31"/>
                <a:gd name="T7" fmla="*/ 59 h 89"/>
                <a:gd name="T8" fmla="*/ 0 w 31"/>
                <a:gd name="T9" fmla="*/ 0 h 89"/>
                <a:gd name="T10" fmla="*/ 30 w 31"/>
                <a:gd name="T11" fmla="*/ 59 h 89"/>
              </a:gdLst>
              <a:ahLst/>
              <a:cxnLst>
                <a:cxn ang="0">
                  <a:pos x="T0" y="T1"/>
                </a:cxn>
                <a:cxn ang="0">
                  <a:pos x="T2" y="T3"/>
                </a:cxn>
                <a:cxn ang="0">
                  <a:pos x="T4" y="T5"/>
                </a:cxn>
                <a:cxn ang="0">
                  <a:pos x="T6" y="T7"/>
                </a:cxn>
                <a:cxn ang="0">
                  <a:pos x="T8" y="T9"/>
                </a:cxn>
                <a:cxn ang="0">
                  <a:pos x="T10" y="T11"/>
                </a:cxn>
              </a:cxnLst>
              <a:rect l="0" t="0" r="r" b="b"/>
              <a:pathLst>
                <a:path w="31" h="89">
                  <a:moveTo>
                    <a:pt x="30" y="59"/>
                  </a:moveTo>
                  <a:lnTo>
                    <a:pt x="30" y="59"/>
                  </a:lnTo>
                  <a:cubicBezTo>
                    <a:pt x="30" y="88"/>
                    <a:pt x="30" y="88"/>
                    <a:pt x="30" y="88"/>
                  </a:cubicBezTo>
                  <a:cubicBezTo>
                    <a:pt x="30" y="88"/>
                    <a:pt x="30" y="88"/>
                    <a:pt x="30" y="59"/>
                  </a:cubicBezTo>
                  <a:cubicBezTo>
                    <a:pt x="0" y="59"/>
                    <a:pt x="0" y="30"/>
                    <a:pt x="0" y="0"/>
                  </a:cubicBezTo>
                  <a:cubicBezTo>
                    <a:pt x="0" y="30"/>
                    <a:pt x="0" y="59"/>
                    <a:pt x="3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2" name="Freeform 303"/>
            <p:cNvSpPr>
              <a:spLocks noChangeArrowheads="1"/>
            </p:cNvSpPr>
            <p:nvPr/>
          </p:nvSpPr>
          <p:spPr bwMode="auto">
            <a:xfrm>
              <a:off x="6856413" y="6677025"/>
              <a:ext cx="1587" cy="11113"/>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3" name="Freeform 304"/>
            <p:cNvSpPr>
              <a:spLocks noChangeArrowheads="1"/>
            </p:cNvSpPr>
            <p:nvPr/>
          </p:nvSpPr>
          <p:spPr bwMode="auto">
            <a:xfrm>
              <a:off x="6813550" y="6478588"/>
              <a:ext cx="1588" cy="22225"/>
            </a:xfrm>
            <a:custGeom>
              <a:avLst/>
              <a:gdLst>
                <a:gd name="T0" fmla="*/ 0 w 1"/>
                <a:gd name="T1" fmla="*/ 0 h 60"/>
                <a:gd name="T2" fmla="*/ 0 w 1"/>
                <a:gd name="T3" fmla="*/ 0 h 60"/>
                <a:gd name="T4" fmla="*/ 0 w 1"/>
                <a:gd name="T5" fmla="*/ 59 h 60"/>
                <a:gd name="T6" fmla="*/ 0 w 1"/>
                <a:gd name="T7" fmla="*/ 59 h 60"/>
                <a:gd name="T8" fmla="*/ 0 w 1"/>
                <a:gd name="T9" fmla="*/ 59 h 60"/>
                <a:gd name="T10" fmla="*/ 0 w 1"/>
                <a:gd name="T11" fmla="*/ 59 h 60"/>
                <a:gd name="T12" fmla="*/ 0 w 1"/>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0"/>
                  </a:moveTo>
                  <a:lnTo>
                    <a:pt x="0" y="0"/>
                  </a:lnTo>
                  <a:cubicBezTo>
                    <a:pt x="0" y="30"/>
                    <a:pt x="0" y="30"/>
                    <a:pt x="0" y="59"/>
                  </a:cubicBezTo>
                  <a:lnTo>
                    <a:pt x="0" y="59"/>
                  </a:lnTo>
                  <a:lnTo>
                    <a:pt x="0" y="59"/>
                  </a:lnTo>
                  <a:lnTo>
                    <a:pt x="0" y="59"/>
                  </a:ln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4" name="Freeform 305"/>
            <p:cNvSpPr>
              <a:spLocks noChangeArrowheads="1"/>
            </p:cNvSpPr>
            <p:nvPr/>
          </p:nvSpPr>
          <p:spPr bwMode="auto">
            <a:xfrm>
              <a:off x="6897688" y="6719888"/>
              <a:ext cx="1587" cy="31750"/>
            </a:xfrm>
            <a:custGeom>
              <a:avLst/>
              <a:gdLst>
                <a:gd name="T0" fmla="*/ 0 w 1"/>
                <a:gd name="T1" fmla="*/ 88 h 89"/>
                <a:gd name="T2" fmla="*/ 0 w 1"/>
                <a:gd name="T3" fmla="*/ 88 h 89"/>
                <a:gd name="T4" fmla="*/ 0 w 1"/>
                <a:gd name="T5" fmla="*/ 0 h 89"/>
                <a:gd name="T6" fmla="*/ 0 w 1"/>
                <a:gd name="T7" fmla="*/ 88 h 89"/>
              </a:gdLst>
              <a:ahLst/>
              <a:cxnLst>
                <a:cxn ang="0">
                  <a:pos x="T0" y="T1"/>
                </a:cxn>
                <a:cxn ang="0">
                  <a:pos x="T2" y="T3"/>
                </a:cxn>
                <a:cxn ang="0">
                  <a:pos x="T4" y="T5"/>
                </a:cxn>
                <a:cxn ang="0">
                  <a:pos x="T6" y="T7"/>
                </a:cxn>
              </a:cxnLst>
              <a:rect l="0" t="0" r="r" b="b"/>
              <a:pathLst>
                <a:path w="1" h="89">
                  <a:moveTo>
                    <a:pt x="0" y="88"/>
                  </a:moveTo>
                  <a:lnTo>
                    <a:pt x="0" y="88"/>
                  </a:lnTo>
                  <a:cubicBezTo>
                    <a:pt x="0" y="59"/>
                    <a:pt x="0" y="29"/>
                    <a:pt x="0" y="0"/>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5" name="Freeform 306"/>
            <p:cNvSpPr>
              <a:spLocks noChangeArrowheads="1"/>
            </p:cNvSpPr>
            <p:nvPr/>
          </p:nvSpPr>
          <p:spPr bwMode="auto">
            <a:xfrm>
              <a:off x="6865938" y="6729413"/>
              <a:ext cx="11112" cy="22225"/>
            </a:xfrm>
            <a:custGeom>
              <a:avLst/>
              <a:gdLst>
                <a:gd name="T0" fmla="*/ 29 w 30"/>
                <a:gd name="T1" fmla="*/ 0 h 60"/>
                <a:gd name="T2" fmla="*/ 29 w 30"/>
                <a:gd name="T3" fmla="*/ 0 h 60"/>
                <a:gd name="T4" fmla="*/ 0 w 30"/>
                <a:gd name="T5" fmla="*/ 59 h 60"/>
                <a:gd name="T6" fmla="*/ 29 w 30"/>
                <a:gd name="T7" fmla="*/ 0 h 60"/>
              </a:gdLst>
              <a:ahLst/>
              <a:cxnLst>
                <a:cxn ang="0">
                  <a:pos x="T0" y="T1"/>
                </a:cxn>
                <a:cxn ang="0">
                  <a:pos x="T2" y="T3"/>
                </a:cxn>
                <a:cxn ang="0">
                  <a:pos x="T4" y="T5"/>
                </a:cxn>
                <a:cxn ang="0">
                  <a:pos x="T6" y="T7"/>
                </a:cxn>
              </a:cxnLst>
              <a:rect l="0" t="0" r="r" b="b"/>
              <a:pathLst>
                <a:path w="30" h="60">
                  <a:moveTo>
                    <a:pt x="29" y="0"/>
                  </a:moveTo>
                  <a:lnTo>
                    <a:pt x="29" y="0"/>
                  </a:lnTo>
                  <a:cubicBezTo>
                    <a:pt x="29" y="30"/>
                    <a:pt x="0" y="30"/>
                    <a:pt x="0" y="59"/>
                  </a:cubicBezTo>
                  <a:cubicBezTo>
                    <a:pt x="0" y="30"/>
                    <a:pt x="29" y="3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6" name="Freeform 307"/>
            <p:cNvSpPr>
              <a:spLocks noChangeArrowheads="1"/>
            </p:cNvSpPr>
            <p:nvPr/>
          </p:nvSpPr>
          <p:spPr bwMode="auto">
            <a:xfrm>
              <a:off x="6888163" y="6772275"/>
              <a:ext cx="1587"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7" name="Freeform 308"/>
            <p:cNvSpPr>
              <a:spLocks noChangeArrowheads="1"/>
            </p:cNvSpPr>
            <p:nvPr/>
          </p:nvSpPr>
          <p:spPr bwMode="auto">
            <a:xfrm>
              <a:off x="6877050" y="6719888"/>
              <a:ext cx="11113" cy="11112"/>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8" name="Freeform 309"/>
            <p:cNvSpPr>
              <a:spLocks noChangeArrowheads="1"/>
            </p:cNvSpPr>
            <p:nvPr/>
          </p:nvSpPr>
          <p:spPr bwMode="auto">
            <a:xfrm>
              <a:off x="5154613" y="6415088"/>
              <a:ext cx="1587" cy="20637"/>
            </a:xfrm>
            <a:custGeom>
              <a:avLst/>
              <a:gdLst>
                <a:gd name="T0" fmla="*/ 0 w 1"/>
                <a:gd name="T1" fmla="*/ 29 h 59"/>
                <a:gd name="T2" fmla="*/ 0 w 1"/>
                <a:gd name="T3" fmla="*/ 29 h 59"/>
                <a:gd name="T4" fmla="*/ 0 w 1"/>
                <a:gd name="T5" fmla="*/ 58 h 59"/>
                <a:gd name="T6" fmla="*/ 0 w 1"/>
                <a:gd name="T7" fmla="*/ 0 h 59"/>
                <a:gd name="T8" fmla="*/ 0 w 1"/>
                <a:gd name="T9" fmla="*/ 29 h 59"/>
              </a:gdLst>
              <a:ahLst/>
              <a:cxnLst>
                <a:cxn ang="0">
                  <a:pos x="T0" y="T1"/>
                </a:cxn>
                <a:cxn ang="0">
                  <a:pos x="T2" y="T3"/>
                </a:cxn>
                <a:cxn ang="0">
                  <a:pos x="T4" y="T5"/>
                </a:cxn>
                <a:cxn ang="0">
                  <a:pos x="T6" y="T7"/>
                </a:cxn>
                <a:cxn ang="0">
                  <a:pos x="T8" y="T9"/>
                </a:cxn>
              </a:cxnLst>
              <a:rect l="0" t="0" r="r" b="b"/>
              <a:pathLst>
                <a:path w="1" h="59">
                  <a:moveTo>
                    <a:pt x="0" y="29"/>
                  </a:moveTo>
                  <a:lnTo>
                    <a:pt x="0" y="29"/>
                  </a:lnTo>
                  <a:lnTo>
                    <a:pt x="0" y="58"/>
                  </a:lnTo>
                  <a:cubicBezTo>
                    <a:pt x="0" y="29"/>
                    <a:pt x="0" y="0"/>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9" name="Freeform 310"/>
            <p:cNvSpPr>
              <a:spLocks noChangeArrowheads="1"/>
            </p:cNvSpPr>
            <p:nvPr/>
          </p:nvSpPr>
          <p:spPr bwMode="auto">
            <a:xfrm>
              <a:off x="6813550" y="6667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0" name="Freeform 311"/>
            <p:cNvSpPr>
              <a:spLocks noChangeArrowheads="1"/>
            </p:cNvSpPr>
            <p:nvPr/>
          </p:nvSpPr>
          <p:spPr bwMode="auto">
            <a:xfrm>
              <a:off x="6834188" y="6583363"/>
              <a:ext cx="11112" cy="42862"/>
            </a:xfrm>
            <a:custGeom>
              <a:avLst/>
              <a:gdLst>
                <a:gd name="T0" fmla="*/ 0 w 30"/>
                <a:gd name="T1" fmla="*/ 117 h 118"/>
                <a:gd name="T2" fmla="*/ 0 w 30"/>
                <a:gd name="T3" fmla="*/ 117 h 118"/>
                <a:gd name="T4" fmla="*/ 29 w 30"/>
                <a:gd name="T5" fmla="*/ 58 h 118"/>
                <a:gd name="T6" fmla="*/ 29 w 30"/>
                <a:gd name="T7" fmla="*/ 0 h 118"/>
                <a:gd name="T8" fmla="*/ 29 w 30"/>
                <a:gd name="T9" fmla="*/ 58 h 118"/>
                <a:gd name="T10" fmla="*/ 0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0" y="117"/>
                  </a:moveTo>
                  <a:lnTo>
                    <a:pt x="0" y="117"/>
                  </a:lnTo>
                  <a:cubicBezTo>
                    <a:pt x="29" y="88"/>
                    <a:pt x="29" y="88"/>
                    <a:pt x="29" y="58"/>
                  </a:cubicBezTo>
                  <a:cubicBezTo>
                    <a:pt x="29" y="29"/>
                    <a:pt x="29" y="29"/>
                    <a:pt x="29" y="0"/>
                  </a:cubicBezTo>
                  <a:cubicBezTo>
                    <a:pt x="29" y="29"/>
                    <a:pt x="29" y="29"/>
                    <a:pt x="29" y="58"/>
                  </a:cubicBezTo>
                  <a:cubicBezTo>
                    <a:pt x="29" y="88"/>
                    <a:pt x="29"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1" name="Freeform 312"/>
            <p:cNvSpPr>
              <a:spLocks noChangeArrowheads="1"/>
            </p:cNvSpPr>
            <p:nvPr/>
          </p:nvSpPr>
          <p:spPr bwMode="auto">
            <a:xfrm>
              <a:off x="6824663" y="665638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2" name="Freeform 313"/>
            <p:cNvSpPr>
              <a:spLocks noChangeArrowheads="1"/>
            </p:cNvSpPr>
            <p:nvPr/>
          </p:nvSpPr>
          <p:spPr bwMode="auto">
            <a:xfrm>
              <a:off x="6813550" y="667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3" name="Freeform 314"/>
            <p:cNvSpPr>
              <a:spLocks noChangeArrowheads="1"/>
            </p:cNvSpPr>
            <p:nvPr/>
          </p:nvSpPr>
          <p:spPr bwMode="auto">
            <a:xfrm>
              <a:off x="6824663" y="665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4" name="Freeform 315"/>
            <p:cNvSpPr>
              <a:spLocks noChangeArrowheads="1"/>
            </p:cNvSpPr>
            <p:nvPr/>
          </p:nvSpPr>
          <p:spPr bwMode="auto">
            <a:xfrm>
              <a:off x="6834188" y="6530975"/>
              <a:ext cx="11112" cy="31750"/>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29" y="29"/>
                    <a:pt x="29" y="58"/>
                    <a:pt x="29" y="87"/>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5" name="Freeform 316"/>
            <p:cNvSpPr>
              <a:spLocks noChangeArrowheads="1"/>
            </p:cNvSpPr>
            <p:nvPr/>
          </p:nvSpPr>
          <p:spPr bwMode="auto">
            <a:xfrm>
              <a:off x="6961188" y="68659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6" name="Freeform 317"/>
            <p:cNvSpPr>
              <a:spLocks noChangeArrowheads="1"/>
            </p:cNvSpPr>
            <p:nvPr/>
          </p:nvSpPr>
          <p:spPr bwMode="auto">
            <a:xfrm>
              <a:off x="6961188" y="691832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7" name="Freeform 318"/>
            <p:cNvSpPr>
              <a:spLocks noChangeArrowheads="1"/>
            </p:cNvSpPr>
            <p:nvPr/>
          </p:nvSpPr>
          <p:spPr bwMode="auto">
            <a:xfrm>
              <a:off x="6961188" y="6865938"/>
              <a:ext cx="20637" cy="31750"/>
            </a:xfrm>
            <a:custGeom>
              <a:avLst/>
              <a:gdLst>
                <a:gd name="T0" fmla="*/ 0 w 59"/>
                <a:gd name="T1" fmla="*/ 86 h 87"/>
                <a:gd name="T2" fmla="*/ 0 w 59"/>
                <a:gd name="T3" fmla="*/ 86 h 87"/>
                <a:gd name="T4" fmla="*/ 0 w 59"/>
                <a:gd name="T5" fmla="*/ 86 h 87"/>
                <a:gd name="T6" fmla="*/ 0 w 59"/>
                <a:gd name="T7" fmla="*/ 86 h 87"/>
                <a:gd name="T8" fmla="*/ 0 w 59"/>
                <a:gd name="T9" fmla="*/ 86 h 87"/>
                <a:gd name="T10" fmla="*/ 29 w 59"/>
                <a:gd name="T11" fmla="*/ 29 h 87"/>
                <a:gd name="T12" fmla="*/ 58 w 59"/>
                <a:gd name="T13" fmla="*/ 0 h 87"/>
                <a:gd name="T14" fmla="*/ 58 w 59"/>
                <a:gd name="T15" fmla="*/ 0 h 87"/>
                <a:gd name="T16" fmla="*/ 29 w 59"/>
                <a:gd name="T17" fmla="*/ 29 h 87"/>
                <a:gd name="T18" fmla="*/ 0 w 59"/>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7">
                  <a:moveTo>
                    <a:pt x="0" y="86"/>
                  </a:moveTo>
                  <a:lnTo>
                    <a:pt x="0" y="86"/>
                  </a:lnTo>
                  <a:lnTo>
                    <a:pt x="0" y="86"/>
                  </a:lnTo>
                  <a:lnTo>
                    <a:pt x="0" y="86"/>
                  </a:lnTo>
                  <a:lnTo>
                    <a:pt x="0" y="86"/>
                  </a:lnTo>
                  <a:cubicBezTo>
                    <a:pt x="0" y="58"/>
                    <a:pt x="29" y="58"/>
                    <a:pt x="29" y="29"/>
                  </a:cubicBezTo>
                  <a:cubicBezTo>
                    <a:pt x="58" y="29"/>
                    <a:pt x="58" y="29"/>
                    <a:pt x="58" y="0"/>
                  </a:cubicBezTo>
                  <a:lnTo>
                    <a:pt x="58" y="0"/>
                  </a:lnTo>
                  <a:cubicBezTo>
                    <a:pt x="58" y="29"/>
                    <a:pt x="58" y="29"/>
                    <a:pt x="29" y="29"/>
                  </a:cubicBezTo>
                  <a:cubicBezTo>
                    <a:pt x="29" y="58"/>
                    <a:pt x="0" y="58"/>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8" name="Freeform 319"/>
            <p:cNvSpPr>
              <a:spLocks noChangeArrowheads="1"/>
            </p:cNvSpPr>
            <p:nvPr/>
          </p:nvSpPr>
          <p:spPr bwMode="auto">
            <a:xfrm>
              <a:off x="6981825" y="69088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9" name="Freeform 320"/>
            <p:cNvSpPr>
              <a:spLocks noChangeArrowheads="1"/>
            </p:cNvSpPr>
            <p:nvPr/>
          </p:nvSpPr>
          <p:spPr bwMode="auto">
            <a:xfrm>
              <a:off x="6950075" y="6877050"/>
              <a:ext cx="1588" cy="11113"/>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0" name="Freeform 321"/>
            <p:cNvSpPr>
              <a:spLocks noChangeArrowheads="1"/>
            </p:cNvSpPr>
            <p:nvPr/>
          </p:nvSpPr>
          <p:spPr bwMode="auto">
            <a:xfrm>
              <a:off x="6929438" y="6897688"/>
              <a:ext cx="11112" cy="11112"/>
            </a:xfrm>
            <a:custGeom>
              <a:avLst/>
              <a:gdLst>
                <a:gd name="T0" fmla="*/ 0 w 30"/>
                <a:gd name="T1" fmla="*/ 30 h 31"/>
                <a:gd name="T2" fmla="*/ 0 w 30"/>
                <a:gd name="T3" fmla="*/ 0 h 31"/>
                <a:gd name="T4" fmla="*/ 29 w 30"/>
                <a:gd name="T5" fmla="*/ 30 h 31"/>
                <a:gd name="T6" fmla="*/ 0 w 30"/>
                <a:gd name="T7" fmla="*/ 0 h 31"/>
                <a:gd name="T8" fmla="*/ 0 w 30"/>
                <a:gd name="T9" fmla="*/ 30 h 31"/>
              </a:gdLst>
              <a:ahLst/>
              <a:cxnLst>
                <a:cxn ang="0">
                  <a:pos x="T0" y="T1"/>
                </a:cxn>
                <a:cxn ang="0">
                  <a:pos x="T2" y="T3"/>
                </a:cxn>
                <a:cxn ang="0">
                  <a:pos x="T4" y="T5"/>
                </a:cxn>
                <a:cxn ang="0">
                  <a:pos x="T6" y="T7"/>
                </a:cxn>
                <a:cxn ang="0">
                  <a:pos x="T8" y="T9"/>
                </a:cxn>
              </a:cxnLst>
              <a:rect l="0" t="0" r="r" b="b"/>
              <a:pathLst>
                <a:path w="30" h="31">
                  <a:moveTo>
                    <a:pt x="0" y="30"/>
                  </a:moveTo>
                  <a:lnTo>
                    <a:pt x="0" y="0"/>
                  </a:lnTo>
                  <a:lnTo>
                    <a:pt x="29"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1" name="Freeform 322"/>
            <p:cNvSpPr>
              <a:spLocks noChangeArrowheads="1"/>
            </p:cNvSpPr>
            <p:nvPr/>
          </p:nvSpPr>
          <p:spPr bwMode="auto">
            <a:xfrm>
              <a:off x="7129463" y="7118350"/>
              <a:ext cx="42862" cy="31750"/>
            </a:xfrm>
            <a:custGeom>
              <a:avLst/>
              <a:gdLst>
                <a:gd name="T0" fmla="*/ 0 w 118"/>
                <a:gd name="T1" fmla="*/ 86 h 87"/>
                <a:gd name="T2" fmla="*/ 0 w 118"/>
                <a:gd name="T3" fmla="*/ 86 h 87"/>
                <a:gd name="T4" fmla="*/ 29 w 118"/>
                <a:gd name="T5" fmla="*/ 86 h 87"/>
                <a:gd name="T6" fmla="*/ 117 w 118"/>
                <a:gd name="T7" fmla="*/ 58 h 87"/>
                <a:gd name="T8" fmla="*/ 29 w 118"/>
                <a:gd name="T9" fmla="*/ 86 h 87"/>
                <a:gd name="T10" fmla="*/ 0 w 118"/>
                <a:gd name="T11" fmla="*/ 86 h 87"/>
                <a:gd name="T12" fmla="*/ 0 w 118"/>
                <a:gd name="T13" fmla="*/ 58 h 87"/>
                <a:gd name="T14" fmla="*/ 58 w 118"/>
                <a:gd name="T15" fmla="*/ 0 h 87"/>
                <a:gd name="T16" fmla="*/ 88 w 118"/>
                <a:gd name="T17" fmla="*/ 0 h 87"/>
                <a:gd name="T18" fmla="*/ 88 w 118"/>
                <a:gd name="T19" fmla="*/ 0 h 87"/>
                <a:gd name="T20" fmla="*/ 58 w 118"/>
                <a:gd name="T21" fmla="*/ 0 h 87"/>
                <a:gd name="T22" fmla="*/ 0 w 118"/>
                <a:gd name="T23" fmla="*/ 58 h 87"/>
                <a:gd name="T24" fmla="*/ 0 w 118"/>
                <a:gd name="T2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87">
                  <a:moveTo>
                    <a:pt x="0" y="86"/>
                  </a:moveTo>
                  <a:lnTo>
                    <a:pt x="0" y="86"/>
                  </a:lnTo>
                  <a:cubicBezTo>
                    <a:pt x="29" y="86"/>
                    <a:pt x="29" y="86"/>
                    <a:pt x="29" y="86"/>
                  </a:cubicBezTo>
                  <a:cubicBezTo>
                    <a:pt x="88" y="86"/>
                    <a:pt x="88" y="58"/>
                    <a:pt x="117" y="58"/>
                  </a:cubicBezTo>
                  <a:cubicBezTo>
                    <a:pt x="88" y="58"/>
                    <a:pt x="88" y="86"/>
                    <a:pt x="29" y="86"/>
                  </a:cubicBezTo>
                  <a:cubicBezTo>
                    <a:pt x="0" y="86"/>
                    <a:pt x="0" y="86"/>
                    <a:pt x="0" y="86"/>
                  </a:cubicBezTo>
                  <a:cubicBezTo>
                    <a:pt x="0" y="58"/>
                    <a:pt x="0" y="58"/>
                    <a:pt x="0" y="58"/>
                  </a:cubicBezTo>
                  <a:cubicBezTo>
                    <a:pt x="29" y="29"/>
                    <a:pt x="29" y="29"/>
                    <a:pt x="58" y="0"/>
                  </a:cubicBezTo>
                  <a:lnTo>
                    <a:pt x="88" y="0"/>
                  </a:lnTo>
                  <a:lnTo>
                    <a:pt x="88" y="0"/>
                  </a:lnTo>
                  <a:lnTo>
                    <a:pt x="58" y="0"/>
                  </a:lnTo>
                  <a:cubicBezTo>
                    <a:pt x="29" y="29"/>
                    <a:pt x="29" y="29"/>
                    <a:pt x="0" y="58"/>
                  </a:cubicBezTo>
                  <a:lnTo>
                    <a:pt x="0" y="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2" name="Freeform 323"/>
            <p:cNvSpPr>
              <a:spLocks noChangeArrowheads="1"/>
            </p:cNvSpPr>
            <p:nvPr/>
          </p:nvSpPr>
          <p:spPr bwMode="auto">
            <a:xfrm>
              <a:off x="6929438" y="6897688"/>
              <a:ext cx="20637" cy="1587"/>
            </a:xfrm>
            <a:custGeom>
              <a:avLst/>
              <a:gdLst>
                <a:gd name="T0" fmla="*/ 0 w 59"/>
                <a:gd name="T1" fmla="*/ 0 h 1"/>
                <a:gd name="T2" fmla="*/ 0 w 59"/>
                <a:gd name="T3" fmla="*/ 0 h 1"/>
                <a:gd name="T4" fmla="*/ 29 w 59"/>
                <a:gd name="T5" fmla="*/ 0 h 1"/>
                <a:gd name="T6" fmla="*/ 58 w 59"/>
                <a:gd name="T7" fmla="*/ 0 h 1"/>
                <a:gd name="T8" fmla="*/ 58 w 59"/>
                <a:gd name="T9" fmla="*/ 0 h 1"/>
                <a:gd name="T10" fmla="*/ 29 w 59"/>
                <a:gd name="T11" fmla="*/ 0 h 1"/>
                <a:gd name="T12" fmla="*/ 0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0" y="0"/>
                  </a:moveTo>
                  <a:lnTo>
                    <a:pt x="0" y="0"/>
                  </a:lnTo>
                  <a:cubicBezTo>
                    <a:pt x="29" y="0"/>
                    <a:pt x="29" y="0"/>
                    <a:pt x="29" y="0"/>
                  </a:cubicBezTo>
                  <a:cubicBezTo>
                    <a:pt x="58" y="0"/>
                    <a:pt x="58" y="0"/>
                    <a:pt x="58" y="0"/>
                  </a:cubicBezTo>
                  <a:lnTo>
                    <a:pt x="58"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3" name="Freeform 324"/>
            <p:cNvSpPr>
              <a:spLocks noChangeArrowheads="1"/>
            </p:cNvSpPr>
            <p:nvPr/>
          </p:nvSpPr>
          <p:spPr bwMode="auto">
            <a:xfrm>
              <a:off x="6897688" y="6761163"/>
              <a:ext cx="11112" cy="11112"/>
            </a:xfrm>
            <a:custGeom>
              <a:avLst/>
              <a:gdLst>
                <a:gd name="T0" fmla="*/ 0 w 31"/>
                <a:gd name="T1" fmla="*/ 0 h 29"/>
                <a:gd name="T2" fmla="*/ 0 w 31"/>
                <a:gd name="T3" fmla="*/ 0 h 29"/>
                <a:gd name="T4" fmla="*/ 30 w 31"/>
                <a:gd name="T5" fmla="*/ 28 h 29"/>
                <a:gd name="T6" fmla="*/ 0 w 31"/>
                <a:gd name="T7" fmla="*/ 0 h 29"/>
              </a:gdLst>
              <a:ahLst/>
              <a:cxnLst>
                <a:cxn ang="0">
                  <a:pos x="T0" y="T1"/>
                </a:cxn>
                <a:cxn ang="0">
                  <a:pos x="T2" y="T3"/>
                </a:cxn>
                <a:cxn ang="0">
                  <a:pos x="T4" y="T5"/>
                </a:cxn>
                <a:cxn ang="0">
                  <a:pos x="T6" y="T7"/>
                </a:cxn>
              </a:cxnLst>
              <a:rect l="0" t="0" r="r" b="b"/>
              <a:pathLst>
                <a:path w="31" h="29">
                  <a:moveTo>
                    <a:pt x="0" y="0"/>
                  </a:moveTo>
                  <a:lnTo>
                    <a:pt x="0" y="0"/>
                  </a:lnTo>
                  <a:cubicBezTo>
                    <a:pt x="30" y="0"/>
                    <a:pt x="30" y="28"/>
                    <a:pt x="30" y="28"/>
                  </a:cubicBezTo>
                  <a:cubicBezTo>
                    <a:pt x="30" y="28"/>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4" name="Freeform 325"/>
            <p:cNvSpPr>
              <a:spLocks noChangeArrowheads="1"/>
            </p:cNvSpPr>
            <p:nvPr/>
          </p:nvSpPr>
          <p:spPr bwMode="auto">
            <a:xfrm>
              <a:off x="6888163" y="6699250"/>
              <a:ext cx="11112" cy="11113"/>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5" name="Freeform 326"/>
            <p:cNvSpPr>
              <a:spLocks noChangeArrowheads="1"/>
            </p:cNvSpPr>
            <p:nvPr/>
          </p:nvSpPr>
          <p:spPr bwMode="auto">
            <a:xfrm>
              <a:off x="6908800" y="6772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6" name="Freeform 327"/>
            <p:cNvSpPr>
              <a:spLocks noChangeArrowheads="1"/>
            </p:cNvSpPr>
            <p:nvPr/>
          </p:nvSpPr>
          <p:spPr bwMode="auto">
            <a:xfrm>
              <a:off x="6929438" y="6888163"/>
              <a:ext cx="1587" cy="11112"/>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7" name="Freeform 328"/>
            <p:cNvSpPr>
              <a:spLocks noChangeArrowheads="1"/>
            </p:cNvSpPr>
            <p:nvPr/>
          </p:nvSpPr>
          <p:spPr bwMode="auto">
            <a:xfrm>
              <a:off x="6929438" y="6888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8" name="Freeform 329"/>
            <p:cNvSpPr>
              <a:spLocks noChangeArrowheads="1"/>
            </p:cNvSpPr>
            <p:nvPr/>
          </p:nvSpPr>
          <p:spPr bwMode="auto">
            <a:xfrm>
              <a:off x="7191375" y="718185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9" name="Freeform 330"/>
            <p:cNvSpPr>
              <a:spLocks noChangeArrowheads="1"/>
            </p:cNvSpPr>
            <p:nvPr/>
          </p:nvSpPr>
          <p:spPr bwMode="auto">
            <a:xfrm>
              <a:off x="987425" y="4357688"/>
              <a:ext cx="31750" cy="11112"/>
            </a:xfrm>
            <a:custGeom>
              <a:avLst/>
              <a:gdLst>
                <a:gd name="T0" fmla="*/ 87 w 88"/>
                <a:gd name="T1" fmla="*/ 0 h 30"/>
                <a:gd name="T2" fmla="*/ 87 w 88"/>
                <a:gd name="T3" fmla="*/ 0 h 30"/>
                <a:gd name="T4" fmla="*/ 58 w 88"/>
                <a:gd name="T5" fmla="*/ 0 h 30"/>
                <a:gd name="T6" fmla="*/ 58 w 88"/>
                <a:gd name="T7" fmla="*/ 0 h 30"/>
                <a:gd name="T8" fmla="*/ 58 w 88"/>
                <a:gd name="T9" fmla="*/ 0 h 30"/>
                <a:gd name="T10" fmla="*/ 87 w 88"/>
                <a:gd name="T11" fmla="*/ 0 h 30"/>
                <a:gd name="T12" fmla="*/ 29 w 88"/>
                <a:gd name="T13" fmla="*/ 0 h 30"/>
                <a:gd name="T14" fmla="*/ 0 w 88"/>
                <a:gd name="T15" fmla="*/ 0 h 30"/>
                <a:gd name="T16" fmla="*/ 0 w 88"/>
                <a:gd name="T17" fmla="*/ 0 h 30"/>
                <a:gd name="T18" fmla="*/ 0 w 88"/>
                <a:gd name="T19" fmla="*/ 29 h 30"/>
                <a:gd name="T20" fmla="*/ 0 w 88"/>
                <a:gd name="T21" fmla="*/ 29 h 30"/>
                <a:gd name="T22" fmla="*/ 0 w 88"/>
                <a:gd name="T23" fmla="*/ 29 h 30"/>
                <a:gd name="T24" fmla="*/ 0 w 88"/>
                <a:gd name="T25" fmla="*/ 0 h 30"/>
                <a:gd name="T26" fmla="*/ 0 w 88"/>
                <a:gd name="T27" fmla="*/ 0 h 30"/>
                <a:gd name="T28" fmla="*/ 29 w 88"/>
                <a:gd name="T29" fmla="*/ 0 h 30"/>
                <a:gd name="T30" fmla="*/ 87 w 88"/>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30">
                  <a:moveTo>
                    <a:pt x="87" y="0"/>
                  </a:moveTo>
                  <a:lnTo>
                    <a:pt x="87" y="0"/>
                  </a:lnTo>
                  <a:cubicBezTo>
                    <a:pt x="87" y="0"/>
                    <a:pt x="87" y="0"/>
                    <a:pt x="58" y="0"/>
                  </a:cubicBezTo>
                  <a:lnTo>
                    <a:pt x="58" y="0"/>
                  </a:lnTo>
                  <a:lnTo>
                    <a:pt x="58" y="0"/>
                  </a:lnTo>
                  <a:cubicBezTo>
                    <a:pt x="87" y="0"/>
                    <a:pt x="87" y="0"/>
                    <a:pt x="87" y="0"/>
                  </a:cubicBezTo>
                  <a:cubicBezTo>
                    <a:pt x="58" y="0"/>
                    <a:pt x="58" y="0"/>
                    <a:pt x="29" y="0"/>
                  </a:cubicBezTo>
                  <a:cubicBezTo>
                    <a:pt x="29" y="0"/>
                    <a:pt x="29" y="0"/>
                    <a:pt x="0" y="0"/>
                  </a:cubicBezTo>
                  <a:lnTo>
                    <a:pt x="0" y="0"/>
                  </a:lnTo>
                  <a:cubicBezTo>
                    <a:pt x="0" y="29"/>
                    <a:pt x="0" y="29"/>
                    <a:pt x="0" y="29"/>
                  </a:cubicBezTo>
                  <a:lnTo>
                    <a:pt x="0" y="29"/>
                  </a:lnTo>
                  <a:lnTo>
                    <a:pt x="0" y="29"/>
                  </a:lnTo>
                  <a:cubicBezTo>
                    <a:pt x="0" y="0"/>
                    <a:pt x="0" y="0"/>
                    <a:pt x="0" y="0"/>
                  </a:cubicBezTo>
                  <a:lnTo>
                    <a:pt x="0" y="0"/>
                  </a:lnTo>
                  <a:cubicBezTo>
                    <a:pt x="29" y="0"/>
                    <a:pt x="29" y="0"/>
                    <a:pt x="29" y="0"/>
                  </a:cubicBezTo>
                  <a:cubicBezTo>
                    <a:pt x="58" y="0"/>
                    <a:pt x="87"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0" name="Freeform 331"/>
            <p:cNvSpPr>
              <a:spLocks noChangeArrowheads="1"/>
            </p:cNvSpPr>
            <p:nvPr/>
          </p:nvSpPr>
          <p:spPr bwMode="auto">
            <a:xfrm>
              <a:off x="935038" y="4398963"/>
              <a:ext cx="53975" cy="42862"/>
            </a:xfrm>
            <a:custGeom>
              <a:avLst/>
              <a:gdLst>
                <a:gd name="T0" fmla="*/ 117 w 148"/>
                <a:gd name="T1" fmla="*/ 0 h 117"/>
                <a:gd name="T2" fmla="*/ 117 w 148"/>
                <a:gd name="T3" fmla="*/ 0 h 117"/>
                <a:gd name="T4" fmla="*/ 88 w 148"/>
                <a:gd name="T5" fmla="*/ 0 h 117"/>
                <a:gd name="T6" fmla="*/ 0 w 148"/>
                <a:gd name="T7" fmla="*/ 57 h 117"/>
                <a:gd name="T8" fmla="*/ 0 w 148"/>
                <a:gd name="T9" fmla="*/ 57 h 117"/>
                <a:gd name="T10" fmla="*/ 0 w 148"/>
                <a:gd name="T11" fmla="*/ 87 h 117"/>
                <a:gd name="T12" fmla="*/ 0 w 148"/>
                <a:gd name="T13" fmla="*/ 116 h 117"/>
                <a:gd name="T14" fmla="*/ 0 w 148"/>
                <a:gd name="T15" fmla="*/ 87 h 117"/>
                <a:gd name="T16" fmla="*/ 0 w 148"/>
                <a:gd name="T17" fmla="*/ 57 h 117"/>
                <a:gd name="T18" fmla="*/ 0 w 148"/>
                <a:gd name="T19" fmla="*/ 57 h 117"/>
                <a:gd name="T20" fmla="*/ 88 w 148"/>
                <a:gd name="T21" fmla="*/ 0 h 117"/>
                <a:gd name="T22" fmla="*/ 117 w 148"/>
                <a:gd name="T23" fmla="*/ 0 h 117"/>
                <a:gd name="T24" fmla="*/ 117 w 148"/>
                <a:gd name="T25" fmla="*/ 29 h 117"/>
                <a:gd name="T26" fmla="*/ 147 w 148"/>
                <a:gd name="T27" fmla="*/ 57 h 117"/>
                <a:gd name="T28" fmla="*/ 117 w 148"/>
                <a:gd name="T29" fmla="*/ 29 h 117"/>
                <a:gd name="T30" fmla="*/ 117 w 148"/>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17">
                  <a:moveTo>
                    <a:pt x="117" y="0"/>
                  </a:moveTo>
                  <a:lnTo>
                    <a:pt x="117" y="0"/>
                  </a:lnTo>
                  <a:cubicBezTo>
                    <a:pt x="88" y="0"/>
                    <a:pt x="88" y="0"/>
                    <a:pt x="88" y="0"/>
                  </a:cubicBezTo>
                  <a:cubicBezTo>
                    <a:pt x="59" y="29"/>
                    <a:pt x="30" y="29"/>
                    <a:pt x="0" y="57"/>
                  </a:cubicBezTo>
                  <a:lnTo>
                    <a:pt x="0" y="57"/>
                  </a:lnTo>
                  <a:cubicBezTo>
                    <a:pt x="0" y="87"/>
                    <a:pt x="0" y="87"/>
                    <a:pt x="0" y="87"/>
                  </a:cubicBezTo>
                  <a:cubicBezTo>
                    <a:pt x="0" y="87"/>
                    <a:pt x="0" y="87"/>
                    <a:pt x="0" y="116"/>
                  </a:cubicBezTo>
                  <a:cubicBezTo>
                    <a:pt x="0" y="87"/>
                    <a:pt x="0" y="87"/>
                    <a:pt x="0" y="87"/>
                  </a:cubicBezTo>
                  <a:cubicBezTo>
                    <a:pt x="0" y="57"/>
                    <a:pt x="0" y="57"/>
                    <a:pt x="0" y="57"/>
                  </a:cubicBezTo>
                  <a:lnTo>
                    <a:pt x="0" y="57"/>
                  </a:lnTo>
                  <a:cubicBezTo>
                    <a:pt x="30" y="29"/>
                    <a:pt x="59" y="29"/>
                    <a:pt x="88" y="0"/>
                  </a:cubicBezTo>
                  <a:cubicBezTo>
                    <a:pt x="117" y="0"/>
                    <a:pt x="117" y="0"/>
                    <a:pt x="117" y="0"/>
                  </a:cubicBezTo>
                  <a:cubicBezTo>
                    <a:pt x="117" y="29"/>
                    <a:pt x="117" y="29"/>
                    <a:pt x="117" y="29"/>
                  </a:cubicBezTo>
                  <a:cubicBezTo>
                    <a:pt x="117" y="29"/>
                    <a:pt x="117" y="29"/>
                    <a:pt x="147" y="57"/>
                  </a:cubicBezTo>
                  <a:cubicBezTo>
                    <a:pt x="117" y="29"/>
                    <a:pt x="117" y="29"/>
                    <a:pt x="117" y="29"/>
                  </a:cubicBezTo>
                  <a:lnTo>
                    <a:pt x="11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1" name="Freeform 332"/>
            <p:cNvSpPr>
              <a:spLocks noChangeArrowheads="1"/>
            </p:cNvSpPr>
            <p:nvPr/>
          </p:nvSpPr>
          <p:spPr bwMode="auto">
            <a:xfrm>
              <a:off x="3119438" y="5197475"/>
              <a:ext cx="1984375" cy="1963738"/>
            </a:xfrm>
            <a:custGeom>
              <a:avLst/>
              <a:gdLst>
                <a:gd name="T0" fmla="*/ 5453 w 5512"/>
                <a:gd name="T1" fmla="*/ 3354 h 5455"/>
                <a:gd name="T2" fmla="*/ 5453 w 5512"/>
                <a:gd name="T3" fmla="*/ 2858 h 5455"/>
                <a:gd name="T4" fmla="*/ 5395 w 5512"/>
                <a:gd name="T5" fmla="*/ 2596 h 5455"/>
                <a:gd name="T6" fmla="*/ 5249 w 5512"/>
                <a:gd name="T7" fmla="*/ 2100 h 5455"/>
                <a:gd name="T8" fmla="*/ 5104 w 5512"/>
                <a:gd name="T9" fmla="*/ 1633 h 5455"/>
                <a:gd name="T10" fmla="*/ 4666 w 5512"/>
                <a:gd name="T11" fmla="*/ 1517 h 5455"/>
                <a:gd name="T12" fmla="*/ 4463 w 5512"/>
                <a:gd name="T13" fmla="*/ 1546 h 5455"/>
                <a:gd name="T14" fmla="*/ 4258 w 5512"/>
                <a:gd name="T15" fmla="*/ 1488 h 5455"/>
                <a:gd name="T16" fmla="*/ 4054 w 5512"/>
                <a:gd name="T17" fmla="*/ 1546 h 5455"/>
                <a:gd name="T18" fmla="*/ 3996 w 5512"/>
                <a:gd name="T19" fmla="*/ 1517 h 5455"/>
                <a:gd name="T20" fmla="*/ 3820 w 5512"/>
                <a:gd name="T21" fmla="*/ 1517 h 5455"/>
                <a:gd name="T22" fmla="*/ 3558 w 5512"/>
                <a:gd name="T23" fmla="*/ 1400 h 5455"/>
                <a:gd name="T24" fmla="*/ 3499 w 5512"/>
                <a:gd name="T25" fmla="*/ 1429 h 5455"/>
                <a:gd name="T26" fmla="*/ 3354 w 5512"/>
                <a:gd name="T27" fmla="*/ 1341 h 5455"/>
                <a:gd name="T28" fmla="*/ 3149 w 5512"/>
                <a:gd name="T29" fmla="*/ 1225 h 5455"/>
                <a:gd name="T30" fmla="*/ 2771 w 5512"/>
                <a:gd name="T31" fmla="*/ 1079 h 5455"/>
                <a:gd name="T32" fmla="*/ 1633 w 5512"/>
                <a:gd name="T33" fmla="*/ 321 h 5455"/>
                <a:gd name="T34" fmla="*/ 1458 w 5512"/>
                <a:gd name="T35" fmla="*/ 2275 h 5455"/>
                <a:gd name="T36" fmla="*/ 0 w 5512"/>
                <a:gd name="T37" fmla="*/ 2188 h 5455"/>
                <a:gd name="T38" fmla="*/ 292 w 5512"/>
                <a:gd name="T39" fmla="*/ 2596 h 5455"/>
                <a:gd name="T40" fmla="*/ 437 w 5512"/>
                <a:gd name="T41" fmla="*/ 2712 h 5455"/>
                <a:gd name="T42" fmla="*/ 642 w 5512"/>
                <a:gd name="T43" fmla="*/ 3121 h 5455"/>
                <a:gd name="T44" fmla="*/ 933 w 5512"/>
                <a:gd name="T45" fmla="*/ 3529 h 5455"/>
                <a:gd name="T46" fmla="*/ 1021 w 5512"/>
                <a:gd name="T47" fmla="*/ 3588 h 5455"/>
                <a:gd name="T48" fmla="*/ 1166 w 5512"/>
                <a:gd name="T49" fmla="*/ 3704 h 5455"/>
                <a:gd name="T50" fmla="*/ 1400 w 5512"/>
                <a:gd name="T51" fmla="*/ 3471 h 5455"/>
                <a:gd name="T52" fmla="*/ 1575 w 5512"/>
                <a:gd name="T53" fmla="*/ 3325 h 5455"/>
                <a:gd name="T54" fmla="*/ 1721 w 5512"/>
                <a:gd name="T55" fmla="*/ 3354 h 5455"/>
                <a:gd name="T56" fmla="*/ 2100 w 5512"/>
                <a:gd name="T57" fmla="*/ 3471 h 5455"/>
                <a:gd name="T58" fmla="*/ 2392 w 5512"/>
                <a:gd name="T59" fmla="*/ 3733 h 5455"/>
                <a:gd name="T60" fmla="*/ 2421 w 5512"/>
                <a:gd name="T61" fmla="*/ 3791 h 5455"/>
                <a:gd name="T62" fmla="*/ 2654 w 5512"/>
                <a:gd name="T63" fmla="*/ 4229 h 5455"/>
                <a:gd name="T64" fmla="*/ 2916 w 5512"/>
                <a:gd name="T65" fmla="*/ 4638 h 5455"/>
                <a:gd name="T66" fmla="*/ 3004 w 5512"/>
                <a:gd name="T67" fmla="*/ 4988 h 5455"/>
                <a:gd name="T68" fmla="*/ 3179 w 5512"/>
                <a:gd name="T69" fmla="*/ 5191 h 5455"/>
                <a:gd name="T70" fmla="*/ 3266 w 5512"/>
                <a:gd name="T71" fmla="*/ 5279 h 5455"/>
                <a:gd name="T72" fmla="*/ 3733 w 5512"/>
                <a:gd name="T73" fmla="*/ 5338 h 5455"/>
                <a:gd name="T74" fmla="*/ 3849 w 5512"/>
                <a:gd name="T75" fmla="*/ 5367 h 5455"/>
                <a:gd name="T76" fmla="*/ 3763 w 5512"/>
                <a:gd name="T77" fmla="*/ 5017 h 5455"/>
                <a:gd name="T78" fmla="*/ 3675 w 5512"/>
                <a:gd name="T79" fmla="*/ 4812 h 5455"/>
                <a:gd name="T80" fmla="*/ 3704 w 5512"/>
                <a:gd name="T81" fmla="*/ 4667 h 5455"/>
                <a:gd name="T82" fmla="*/ 3820 w 5512"/>
                <a:gd name="T83" fmla="*/ 4638 h 5455"/>
                <a:gd name="T84" fmla="*/ 3733 w 5512"/>
                <a:gd name="T85" fmla="*/ 4433 h 5455"/>
                <a:gd name="T86" fmla="*/ 3996 w 5512"/>
                <a:gd name="T87" fmla="*/ 4258 h 5455"/>
                <a:gd name="T88" fmla="*/ 4199 w 5512"/>
                <a:gd name="T89" fmla="*/ 4171 h 5455"/>
                <a:gd name="T90" fmla="*/ 4170 w 5512"/>
                <a:gd name="T91" fmla="*/ 3996 h 5455"/>
                <a:gd name="T92" fmla="*/ 4316 w 5512"/>
                <a:gd name="T93" fmla="*/ 3996 h 5455"/>
                <a:gd name="T94" fmla="*/ 4375 w 5512"/>
                <a:gd name="T95" fmla="*/ 3996 h 5455"/>
                <a:gd name="T96" fmla="*/ 4549 w 5512"/>
                <a:gd name="T97" fmla="*/ 4025 h 5455"/>
                <a:gd name="T98" fmla="*/ 4696 w 5512"/>
                <a:gd name="T99" fmla="*/ 3967 h 5455"/>
                <a:gd name="T100" fmla="*/ 4813 w 5512"/>
                <a:gd name="T101" fmla="*/ 3850 h 5455"/>
                <a:gd name="T102" fmla="*/ 4841 w 5512"/>
                <a:gd name="T103" fmla="*/ 3617 h 5455"/>
                <a:gd name="T104" fmla="*/ 5046 w 5512"/>
                <a:gd name="T105" fmla="*/ 3471 h 5455"/>
                <a:gd name="T106" fmla="*/ 5075 w 5512"/>
                <a:gd name="T107" fmla="*/ 3617 h 5455"/>
                <a:gd name="T108" fmla="*/ 5133 w 5512"/>
                <a:gd name="T109" fmla="*/ 3646 h 5455"/>
                <a:gd name="T110" fmla="*/ 5424 w 5512"/>
                <a:gd name="T111" fmla="*/ 3471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2" h="5455">
                  <a:moveTo>
                    <a:pt x="5453" y="3412"/>
                  </a:moveTo>
                  <a:lnTo>
                    <a:pt x="5453" y="3412"/>
                  </a:lnTo>
                  <a:cubicBezTo>
                    <a:pt x="5395" y="3354"/>
                    <a:pt x="5395" y="3354"/>
                    <a:pt x="5395" y="3354"/>
                  </a:cubicBezTo>
                  <a:cubicBezTo>
                    <a:pt x="5453" y="3354"/>
                    <a:pt x="5453" y="3354"/>
                    <a:pt x="5453" y="3354"/>
                  </a:cubicBezTo>
                  <a:lnTo>
                    <a:pt x="5453" y="3354"/>
                  </a:lnTo>
                  <a:cubicBezTo>
                    <a:pt x="5482" y="3325"/>
                    <a:pt x="5482" y="3267"/>
                    <a:pt x="5482" y="3208"/>
                  </a:cubicBezTo>
                  <a:cubicBezTo>
                    <a:pt x="5453" y="3179"/>
                    <a:pt x="5453" y="3179"/>
                    <a:pt x="5453" y="3150"/>
                  </a:cubicBezTo>
                  <a:cubicBezTo>
                    <a:pt x="5453" y="3091"/>
                    <a:pt x="5453" y="3033"/>
                    <a:pt x="5482" y="3004"/>
                  </a:cubicBezTo>
                  <a:cubicBezTo>
                    <a:pt x="5482" y="2975"/>
                    <a:pt x="5511" y="2946"/>
                    <a:pt x="5511" y="2917"/>
                  </a:cubicBezTo>
                  <a:cubicBezTo>
                    <a:pt x="5511" y="2888"/>
                    <a:pt x="5482" y="2888"/>
                    <a:pt x="5453" y="2858"/>
                  </a:cubicBezTo>
                  <a:cubicBezTo>
                    <a:pt x="5453" y="2858"/>
                    <a:pt x="5424" y="2829"/>
                    <a:pt x="5424" y="2800"/>
                  </a:cubicBezTo>
                  <a:cubicBezTo>
                    <a:pt x="5424" y="2771"/>
                    <a:pt x="5424" y="2771"/>
                    <a:pt x="5424" y="2741"/>
                  </a:cubicBezTo>
                  <a:lnTo>
                    <a:pt x="5424" y="2741"/>
                  </a:lnTo>
                  <a:cubicBezTo>
                    <a:pt x="5424" y="2712"/>
                    <a:pt x="5395" y="2683"/>
                    <a:pt x="5395" y="2654"/>
                  </a:cubicBezTo>
                  <a:cubicBezTo>
                    <a:pt x="5395" y="2625"/>
                    <a:pt x="5395" y="2625"/>
                    <a:pt x="5395" y="2596"/>
                  </a:cubicBezTo>
                  <a:cubicBezTo>
                    <a:pt x="5337" y="2567"/>
                    <a:pt x="5337" y="2508"/>
                    <a:pt x="5308" y="2450"/>
                  </a:cubicBezTo>
                  <a:cubicBezTo>
                    <a:pt x="5308" y="2391"/>
                    <a:pt x="5279" y="2362"/>
                    <a:pt x="5249" y="2333"/>
                  </a:cubicBezTo>
                  <a:lnTo>
                    <a:pt x="5249" y="2333"/>
                  </a:lnTo>
                  <a:cubicBezTo>
                    <a:pt x="5249" y="2304"/>
                    <a:pt x="5249" y="2304"/>
                    <a:pt x="5249" y="2304"/>
                  </a:cubicBezTo>
                  <a:cubicBezTo>
                    <a:pt x="5249" y="2246"/>
                    <a:pt x="5249" y="2188"/>
                    <a:pt x="5249" y="2100"/>
                  </a:cubicBezTo>
                  <a:cubicBezTo>
                    <a:pt x="5249" y="1954"/>
                    <a:pt x="5249" y="1808"/>
                    <a:pt x="5249" y="1662"/>
                  </a:cubicBezTo>
                  <a:cubicBezTo>
                    <a:pt x="5220" y="1662"/>
                    <a:pt x="5220" y="1662"/>
                    <a:pt x="5191" y="1633"/>
                  </a:cubicBezTo>
                  <a:lnTo>
                    <a:pt x="5163" y="1633"/>
                  </a:lnTo>
                  <a:lnTo>
                    <a:pt x="5163" y="1633"/>
                  </a:lnTo>
                  <a:cubicBezTo>
                    <a:pt x="5133" y="1633"/>
                    <a:pt x="5133" y="1633"/>
                    <a:pt x="5104" y="1633"/>
                  </a:cubicBezTo>
                  <a:cubicBezTo>
                    <a:pt x="5046" y="1633"/>
                    <a:pt x="5016" y="1604"/>
                    <a:pt x="4958" y="1575"/>
                  </a:cubicBezTo>
                  <a:cubicBezTo>
                    <a:pt x="4929" y="1546"/>
                    <a:pt x="4899" y="1517"/>
                    <a:pt x="4870" y="1517"/>
                  </a:cubicBezTo>
                  <a:cubicBezTo>
                    <a:pt x="4841" y="1488"/>
                    <a:pt x="4813" y="1488"/>
                    <a:pt x="4783" y="1517"/>
                  </a:cubicBezTo>
                  <a:cubicBezTo>
                    <a:pt x="4754" y="1517"/>
                    <a:pt x="4725" y="1517"/>
                    <a:pt x="4666" y="1517"/>
                  </a:cubicBezTo>
                  <a:lnTo>
                    <a:pt x="4666" y="1517"/>
                  </a:lnTo>
                  <a:cubicBezTo>
                    <a:pt x="4666" y="1517"/>
                    <a:pt x="4666" y="1517"/>
                    <a:pt x="4637" y="1517"/>
                  </a:cubicBezTo>
                  <a:lnTo>
                    <a:pt x="4637" y="1517"/>
                  </a:lnTo>
                  <a:lnTo>
                    <a:pt x="4637" y="1517"/>
                  </a:lnTo>
                  <a:cubicBezTo>
                    <a:pt x="4608" y="1517"/>
                    <a:pt x="4579" y="1517"/>
                    <a:pt x="4549" y="1517"/>
                  </a:cubicBezTo>
                  <a:cubicBezTo>
                    <a:pt x="4520" y="1517"/>
                    <a:pt x="4491" y="1517"/>
                    <a:pt x="4463" y="1546"/>
                  </a:cubicBezTo>
                  <a:cubicBezTo>
                    <a:pt x="4433" y="1546"/>
                    <a:pt x="4433" y="1546"/>
                    <a:pt x="4404" y="1546"/>
                  </a:cubicBezTo>
                  <a:cubicBezTo>
                    <a:pt x="4404" y="1575"/>
                    <a:pt x="4375" y="1575"/>
                    <a:pt x="4375" y="1575"/>
                  </a:cubicBezTo>
                  <a:cubicBezTo>
                    <a:pt x="4316" y="1575"/>
                    <a:pt x="4316" y="1546"/>
                    <a:pt x="4287" y="1517"/>
                  </a:cubicBezTo>
                  <a:cubicBezTo>
                    <a:pt x="4287" y="1488"/>
                    <a:pt x="4287" y="1488"/>
                    <a:pt x="4287" y="1488"/>
                  </a:cubicBezTo>
                  <a:lnTo>
                    <a:pt x="4258" y="1488"/>
                  </a:lnTo>
                  <a:cubicBezTo>
                    <a:pt x="4229" y="1488"/>
                    <a:pt x="4170" y="1458"/>
                    <a:pt x="4170" y="1458"/>
                  </a:cubicBezTo>
                  <a:lnTo>
                    <a:pt x="4142" y="1458"/>
                  </a:lnTo>
                  <a:lnTo>
                    <a:pt x="4142" y="1429"/>
                  </a:lnTo>
                  <a:cubicBezTo>
                    <a:pt x="4142" y="1458"/>
                    <a:pt x="4142" y="1458"/>
                    <a:pt x="4113" y="1488"/>
                  </a:cubicBezTo>
                  <a:cubicBezTo>
                    <a:pt x="4113" y="1517"/>
                    <a:pt x="4113" y="1546"/>
                    <a:pt x="4054" y="1546"/>
                  </a:cubicBezTo>
                  <a:lnTo>
                    <a:pt x="4054" y="1546"/>
                  </a:lnTo>
                  <a:cubicBezTo>
                    <a:pt x="4025" y="1517"/>
                    <a:pt x="4025" y="1517"/>
                    <a:pt x="4025" y="1488"/>
                  </a:cubicBezTo>
                  <a:lnTo>
                    <a:pt x="4025" y="1488"/>
                  </a:lnTo>
                  <a:lnTo>
                    <a:pt x="4025" y="1488"/>
                  </a:lnTo>
                  <a:cubicBezTo>
                    <a:pt x="4025" y="1517"/>
                    <a:pt x="3996" y="1517"/>
                    <a:pt x="3996" y="1517"/>
                  </a:cubicBezTo>
                  <a:cubicBezTo>
                    <a:pt x="3996" y="1546"/>
                    <a:pt x="3996" y="1546"/>
                    <a:pt x="3996" y="1546"/>
                  </a:cubicBezTo>
                  <a:lnTo>
                    <a:pt x="3996" y="1546"/>
                  </a:lnTo>
                  <a:cubicBezTo>
                    <a:pt x="3937" y="1546"/>
                    <a:pt x="3908" y="1517"/>
                    <a:pt x="3908" y="1517"/>
                  </a:cubicBezTo>
                  <a:cubicBezTo>
                    <a:pt x="3879" y="1488"/>
                    <a:pt x="3879" y="1488"/>
                    <a:pt x="3849" y="1488"/>
                  </a:cubicBezTo>
                  <a:cubicBezTo>
                    <a:pt x="3849" y="1488"/>
                    <a:pt x="3849" y="1517"/>
                    <a:pt x="3820" y="1517"/>
                  </a:cubicBezTo>
                  <a:cubicBezTo>
                    <a:pt x="3820" y="1517"/>
                    <a:pt x="3792" y="1546"/>
                    <a:pt x="3763" y="1546"/>
                  </a:cubicBezTo>
                  <a:cubicBezTo>
                    <a:pt x="3704" y="1546"/>
                    <a:pt x="3675" y="1488"/>
                    <a:pt x="3646" y="1429"/>
                  </a:cubicBezTo>
                  <a:cubicBezTo>
                    <a:pt x="3616" y="1371"/>
                    <a:pt x="3616" y="1341"/>
                    <a:pt x="3558" y="1341"/>
                  </a:cubicBezTo>
                  <a:cubicBezTo>
                    <a:pt x="3558" y="1341"/>
                    <a:pt x="3558" y="1341"/>
                    <a:pt x="3558" y="1371"/>
                  </a:cubicBezTo>
                  <a:cubicBezTo>
                    <a:pt x="3558" y="1371"/>
                    <a:pt x="3558" y="1371"/>
                    <a:pt x="3558" y="1400"/>
                  </a:cubicBezTo>
                  <a:lnTo>
                    <a:pt x="3558" y="1400"/>
                  </a:lnTo>
                  <a:cubicBezTo>
                    <a:pt x="3529" y="1400"/>
                    <a:pt x="3529" y="1400"/>
                    <a:pt x="3529" y="1400"/>
                  </a:cubicBezTo>
                  <a:lnTo>
                    <a:pt x="3529" y="1400"/>
                  </a:lnTo>
                  <a:lnTo>
                    <a:pt x="3529" y="1429"/>
                  </a:lnTo>
                  <a:cubicBezTo>
                    <a:pt x="3499" y="1429"/>
                    <a:pt x="3499" y="1429"/>
                    <a:pt x="3499" y="1429"/>
                  </a:cubicBezTo>
                  <a:lnTo>
                    <a:pt x="3499" y="1429"/>
                  </a:lnTo>
                  <a:cubicBezTo>
                    <a:pt x="3470" y="1400"/>
                    <a:pt x="3470" y="1400"/>
                    <a:pt x="3470" y="1400"/>
                  </a:cubicBezTo>
                  <a:cubicBezTo>
                    <a:pt x="3470" y="1371"/>
                    <a:pt x="3442" y="1371"/>
                    <a:pt x="3442" y="1371"/>
                  </a:cubicBezTo>
                  <a:cubicBezTo>
                    <a:pt x="3442" y="1371"/>
                    <a:pt x="3413" y="1341"/>
                    <a:pt x="3383" y="1341"/>
                  </a:cubicBezTo>
                  <a:lnTo>
                    <a:pt x="3354" y="1341"/>
                  </a:lnTo>
                  <a:cubicBezTo>
                    <a:pt x="3325" y="1341"/>
                    <a:pt x="3325" y="1341"/>
                    <a:pt x="3325" y="1341"/>
                  </a:cubicBezTo>
                  <a:cubicBezTo>
                    <a:pt x="3325" y="1312"/>
                    <a:pt x="3325" y="1312"/>
                    <a:pt x="3296" y="1312"/>
                  </a:cubicBezTo>
                  <a:lnTo>
                    <a:pt x="3266" y="1312"/>
                  </a:lnTo>
                  <a:cubicBezTo>
                    <a:pt x="3237" y="1312"/>
                    <a:pt x="3208" y="1312"/>
                    <a:pt x="3179" y="1255"/>
                  </a:cubicBezTo>
                  <a:cubicBezTo>
                    <a:pt x="3179" y="1255"/>
                    <a:pt x="3179" y="1255"/>
                    <a:pt x="3149" y="1225"/>
                  </a:cubicBezTo>
                  <a:lnTo>
                    <a:pt x="3149" y="1225"/>
                  </a:lnTo>
                  <a:cubicBezTo>
                    <a:pt x="3092" y="1138"/>
                    <a:pt x="3033" y="1138"/>
                    <a:pt x="2946" y="1138"/>
                  </a:cubicBezTo>
                  <a:cubicBezTo>
                    <a:pt x="2887" y="1108"/>
                    <a:pt x="2829" y="1108"/>
                    <a:pt x="2771" y="1108"/>
                  </a:cubicBezTo>
                  <a:lnTo>
                    <a:pt x="2771" y="1108"/>
                  </a:lnTo>
                  <a:cubicBezTo>
                    <a:pt x="2771" y="1079"/>
                    <a:pt x="2771" y="1079"/>
                    <a:pt x="2771" y="1079"/>
                  </a:cubicBezTo>
                  <a:cubicBezTo>
                    <a:pt x="2771" y="875"/>
                    <a:pt x="2771" y="671"/>
                    <a:pt x="2799" y="496"/>
                  </a:cubicBezTo>
                  <a:cubicBezTo>
                    <a:pt x="2799" y="350"/>
                    <a:pt x="2799" y="233"/>
                    <a:pt x="2799" y="117"/>
                  </a:cubicBezTo>
                  <a:cubicBezTo>
                    <a:pt x="2596" y="87"/>
                    <a:pt x="2363" y="58"/>
                    <a:pt x="2158" y="58"/>
                  </a:cubicBezTo>
                  <a:cubicBezTo>
                    <a:pt x="1983" y="29"/>
                    <a:pt x="1837" y="29"/>
                    <a:pt x="1663" y="0"/>
                  </a:cubicBezTo>
                  <a:cubicBezTo>
                    <a:pt x="1633" y="117"/>
                    <a:pt x="1633" y="205"/>
                    <a:pt x="1633" y="321"/>
                  </a:cubicBezTo>
                  <a:cubicBezTo>
                    <a:pt x="1633" y="350"/>
                    <a:pt x="1633" y="379"/>
                    <a:pt x="1633" y="408"/>
                  </a:cubicBezTo>
                  <a:cubicBezTo>
                    <a:pt x="1604" y="700"/>
                    <a:pt x="1575" y="1021"/>
                    <a:pt x="1546" y="1312"/>
                  </a:cubicBezTo>
                  <a:cubicBezTo>
                    <a:pt x="1516" y="1633"/>
                    <a:pt x="1487" y="1925"/>
                    <a:pt x="1458" y="2246"/>
                  </a:cubicBezTo>
                  <a:cubicBezTo>
                    <a:pt x="1458" y="2275"/>
                    <a:pt x="1458" y="2275"/>
                    <a:pt x="1458" y="2275"/>
                  </a:cubicBezTo>
                  <a:lnTo>
                    <a:pt x="1458" y="2275"/>
                  </a:lnTo>
                  <a:cubicBezTo>
                    <a:pt x="1196" y="2246"/>
                    <a:pt x="933" y="2217"/>
                    <a:pt x="671" y="2188"/>
                  </a:cubicBezTo>
                  <a:cubicBezTo>
                    <a:pt x="437" y="2158"/>
                    <a:pt x="233" y="2158"/>
                    <a:pt x="0" y="2129"/>
                  </a:cubicBezTo>
                  <a:cubicBezTo>
                    <a:pt x="0" y="2129"/>
                    <a:pt x="0" y="2129"/>
                    <a:pt x="0" y="2158"/>
                  </a:cubicBezTo>
                  <a:lnTo>
                    <a:pt x="0" y="2188"/>
                  </a:lnTo>
                  <a:lnTo>
                    <a:pt x="0" y="2188"/>
                  </a:lnTo>
                  <a:cubicBezTo>
                    <a:pt x="0" y="2217"/>
                    <a:pt x="30" y="2217"/>
                    <a:pt x="30" y="2246"/>
                  </a:cubicBezTo>
                  <a:cubicBezTo>
                    <a:pt x="30" y="2304"/>
                    <a:pt x="87" y="2362"/>
                    <a:pt x="146" y="2391"/>
                  </a:cubicBezTo>
                  <a:cubicBezTo>
                    <a:pt x="175" y="2421"/>
                    <a:pt x="204" y="2450"/>
                    <a:pt x="233" y="2479"/>
                  </a:cubicBezTo>
                  <a:cubicBezTo>
                    <a:pt x="233" y="2479"/>
                    <a:pt x="263" y="2508"/>
                    <a:pt x="263" y="2538"/>
                  </a:cubicBezTo>
                  <a:cubicBezTo>
                    <a:pt x="263" y="2538"/>
                    <a:pt x="292" y="2567"/>
                    <a:pt x="292" y="2596"/>
                  </a:cubicBezTo>
                  <a:cubicBezTo>
                    <a:pt x="321" y="2596"/>
                    <a:pt x="321" y="2625"/>
                    <a:pt x="350" y="2654"/>
                  </a:cubicBezTo>
                  <a:cubicBezTo>
                    <a:pt x="350" y="2654"/>
                    <a:pt x="380" y="2683"/>
                    <a:pt x="408" y="2712"/>
                  </a:cubicBezTo>
                  <a:lnTo>
                    <a:pt x="408" y="2712"/>
                  </a:lnTo>
                  <a:lnTo>
                    <a:pt x="437" y="2712"/>
                  </a:lnTo>
                  <a:lnTo>
                    <a:pt x="437" y="2712"/>
                  </a:lnTo>
                  <a:lnTo>
                    <a:pt x="437" y="2712"/>
                  </a:lnTo>
                  <a:cubicBezTo>
                    <a:pt x="437" y="2771"/>
                    <a:pt x="466" y="2771"/>
                    <a:pt x="525" y="2800"/>
                  </a:cubicBezTo>
                  <a:cubicBezTo>
                    <a:pt x="554" y="2829"/>
                    <a:pt x="583" y="2858"/>
                    <a:pt x="583" y="2888"/>
                  </a:cubicBezTo>
                  <a:cubicBezTo>
                    <a:pt x="613" y="2946"/>
                    <a:pt x="613" y="2975"/>
                    <a:pt x="613" y="3033"/>
                  </a:cubicBezTo>
                  <a:cubicBezTo>
                    <a:pt x="642" y="3062"/>
                    <a:pt x="642" y="3091"/>
                    <a:pt x="642" y="3121"/>
                  </a:cubicBezTo>
                  <a:cubicBezTo>
                    <a:pt x="642" y="3150"/>
                    <a:pt x="671" y="3179"/>
                    <a:pt x="671" y="3208"/>
                  </a:cubicBezTo>
                  <a:cubicBezTo>
                    <a:pt x="671" y="3238"/>
                    <a:pt x="700" y="3296"/>
                    <a:pt x="700" y="3354"/>
                  </a:cubicBezTo>
                  <a:cubicBezTo>
                    <a:pt x="758" y="3412"/>
                    <a:pt x="787" y="3500"/>
                    <a:pt x="875" y="3529"/>
                  </a:cubicBezTo>
                  <a:cubicBezTo>
                    <a:pt x="904" y="3529"/>
                    <a:pt x="904" y="3529"/>
                    <a:pt x="904" y="3529"/>
                  </a:cubicBezTo>
                  <a:cubicBezTo>
                    <a:pt x="933" y="3529"/>
                    <a:pt x="933" y="3529"/>
                    <a:pt x="933" y="3529"/>
                  </a:cubicBezTo>
                  <a:lnTo>
                    <a:pt x="933" y="3558"/>
                  </a:lnTo>
                  <a:cubicBezTo>
                    <a:pt x="963" y="3558"/>
                    <a:pt x="963" y="3588"/>
                    <a:pt x="992" y="3588"/>
                  </a:cubicBezTo>
                  <a:lnTo>
                    <a:pt x="992" y="3588"/>
                  </a:lnTo>
                  <a:cubicBezTo>
                    <a:pt x="1021" y="3588"/>
                    <a:pt x="1021" y="3588"/>
                    <a:pt x="1021" y="3588"/>
                  </a:cubicBezTo>
                  <a:lnTo>
                    <a:pt x="1021" y="3588"/>
                  </a:lnTo>
                  <a:lnTo>
                    <a:pt x="1021" y="3588"/>
                  </a:lnTo>
                  <a:cubicBezTo>
                    <a:pt x="1050" y="3588"/>
                    <a:pt x="1050" y="3588"/>
                    <a:pt x="1050" y="3588"/>
                  </a:cubicBezTo>
                  <a:lnTo>
                    <a:pt x="1050" y="3617"/>
                  </a:lnTo>
                  <a:cubicBezTo>
                    <a:pt x="1050" y="3617"/>
                    <a:pt x="1050" y="3617"/>
                    <a:pt x="1079" y="3617"/>
                  </a:cubicBezTo>
                  <a:cubicBezTo>
                    <a:pt x="1108" y="3617"/>
                    <a:pt x="1137" y="3675"/>
                    <a:pt x="1166" y="3704"/>
                  </a:cubicBezTo>
                  <a:cubicBezTo>
                    <a:pt x="1196" y="3733"/>
                    <a:pt x="1225" y="3762"/>
                    <a:pt x="1254" y="3762"/>
                  </a:cubicBezTo>
                  <a:cubicBezTo>
                    <a:pt x="1283" y="3762"/>
                    <a:pt x="1283" y="3733"/>
                    <a:pt x="1313" y="3704"/>
                  </a:cubicBezTo>
                  <a:lnTo>
                    <a:pt x="1313" y="3704"/>
                  </a:lnTo>
                  <a:cubicBezTo>
                    <a:pt x="1342" y="3617"/>
                    <a:pt x="1400" y="3558"/>
                    <a:pt x="1400" y="3471"/>
                  </a:cubicBezTo>
                  <a:lnTo>
                    <a:pt x="1400" y="3471"/>
                  </a:lnTo>
                  <a:lnTo>
                    <a:pt x="1400" y="3471"/>
                  </a:lnTo>
                  <a:cubicBezTo>
                    <a:pt x="1429" y="3441"/>
                    <a:pt x="1429" y="3441"/>
                    <a:pt x="1429" y="3441"/>
                  </a:cubicBezTo>
                  <a:cubicBezTo>
                    <a:pt x="1458" y="3441"/>
                    <a:pt x="1458" y="3412"/>
                    <a:pt x="1458" y="3412"/>
                  </a:cubicBezTo>
                  <a:cubicBezTo>
                    <a:pt x="1487" y="3412"/>
                    <a:pt x="1487" y="3383"/>
                    <a:pt x="1487" y="3383"/>
                  </a:cubicBezTo>
                  <a:cubicBezTo>
                    <a:pt x="1516" y="3354"/>
                    <a:pt x="1546" y="3325"/>
                    <a:pt x="1575" y="3325"/>
                  </a:cubicBezTo>
                  <a:cubicBezTo>
                    <a:pt x="1604" y="3296"/>
                    <a:pt x="1633" y="3325"/>
                    <a:pt x="1663" y="3354"/>
                  </a:cubicBezTo>
                  <a:lnTo>
                    <a:pt x="1692" y="3354"/>
                  </a:lnTo>
                  <a:lnTo>
                    <a:pt x="1692" y="3354"/>
                  </a:lnTo>
                  <a:lnTo>
                    <a:pt x="1721" y="3354"/>
                  </a:lnTo>
                  <a:lnTo>
                    <a:pt x="1721" y="3354"/>
                  </a:lnTo>
                  <a:cubicBezTo>
                    <a:pt x="1750" y="3354"/>
                    <a:pt x="1750" y="3354"/>
                    <a:pt x="1750" y="3354"/>
                  </a:cubicBezTo>
                  <a:cubicBezTo>
                    <a:pt x="1750" y="3383"/>
                    <a:pt x="1808" y="3383"/>
                    <a:pt x="1837" y="3383"/>
                  </a:cubicBezTo>
                  <a:cubicBezTo>
                    <a:pt x="1866" y="3383"/>
                    <a:pt x="1925" y="3383"/>
                    <a:pt x="1954" y="3412"/>
                  </a:cubicBezTo>
                  <a:cubicBezTo>
                    <a:pt x="1954" y="3412"/>
                    <a:pt x="1954" y="3412"/>
                    <a:pt x="1983" y="3412"/>
                  </a:cubicBezTo>
                  <a:cubicBezTo>
                    <a:pt x="2013" y="3412"/>
                    <a:pt x="2071" y="3441"/>
                    <a:pt x="2100" y="3471"/>
                  </a:cubicBezTo>
                  <a:cubicBezTo>
                    <a:pt x="2158" y="3500"/>
                    <a:pt x="2187" y="3500"/>
                    <a:pt x="2216" y="3529"/>
                  </a:cubicBezTo>
                  <a:lnTo>
                    <a:pt x="2216" y="3529"/>
                  </a:lnTo>
                  <a:lnTo>
                    <a:pt x="2216" y="3529"/>
                  </a:lnTo>
                  <a:cubicBezTo>
                    <a:pt x="2246" y="3588"/>
                    <a:pt x="2275" y="3617"/>
                    <a:pt x="2333" y="3646"/>
                  </a:cubicBezTo>
                  <a:cubicBezTo>
                    <a:pt x="2333" y="3675"/>
                    <a:pt x="2363" y="3704"/>
                    <a:pt x="2392" y="3733"/>
                  </a:cubicBezTo>
                  <a:lnTo>
                    <a:pt x="2392" y="3733"/>
                  </a:lnTo>
                  <a:lnTo>
                    <a:pt x="2392" y="3733"/>
                  </a:lnTo>
                  <a:cubicBezTo>
                    <a:pt x="2392" y="3762"/>
                    <a:pt x="2392" y="3762"/>
                    <a:pt x="2392" y="3762"/>
                  </a:cubicBezTo>
                  <a:lnTo>
                    <a:pt x="2392" y="3762"/>
                  </a:lnTo>
                  <a:cubicBezTo>
                    <a:pt x="2392" y="3762"/>
                    <a:pt x="2392" y="3791"/>
                    <a:pt x="2421" y="3791"/>
                  </a:cubicBezTo>
                  <a:cubicBezTo>
                    <a:pt x="2449" y="3821"/>
                    <a:pt x="2508" y="3850"/>
                    <a:pt x="2479" y="3938"/>
                  </a:cubicBezTo>
                  <a:cubicBezTo>
                    <a:pt x="2508" y="3967"/>
                    <a:pt x="2537" y="3996"/>
                    <a:pt x="2537" y="4054"/>
                  </a:cubicBezTo>
                  <a:cubicBezTo>
                    <a:pt x="2566" y="4083"/>
                    <a:pt x="2596" y="4141"/>
                    <a:pt x="2625" y="4171"/>
                  </a:cubicBezTo>
                  <a:cubicBezTo>
                    <a:pt x="2654" y="4171"/>
                    <a:pt x="2654" y="4171"/>
                    <a:pt x="2654" y="4171"/>
                  </a:cubicBezTo>
                  <a:cubicBezTo>
                    <a:pt x="2654" y="4229"/>
                    <a:pt x="2654" y="4229"/>
                    <a:pt x="2654" y="4229"/>
                  </a:cubicBezTo>
                  <a:cubicBezTo>
                    <a:pt x="2683" y="4258"/>
                    <a:pt x="2683" y="4288"/>
                    <a:pt x="2713" y="4346"/>
                  </a:cubicBezTo>
                  <a:cubicBezTo>
                    <a:pt x="2713" y="4374"/>
                    <a:pt x="2742" y="4404"/>
                    <a:pt x="2771" y="4462"/>
                  </a:cubicBezTo>
                  <a:cubicBezTo>
                    <a:pt x="2771" y="4462"/>
                    <a:pt x="2799" y="4491"/>
                    <a:pt x="2829" y="4491"/>
                  </a:cubicBezTo>
                  <a:cubicBezTo>
                    <a:pt x="2858" y="4521"/>
                    <a:pt x="2887" y="4521"/>
                    <a:pt x="2916" y="4608"/>
                  </a:cubicBezTo>
                  <a:lnTo>
                    <a:pt x="2916" y="4638"/>
                  </a:lnTo>
                  <a:cubicBezTo>
                    <a:pt x="2916" y="4667"/>
                    <a:pt x="2916" y="4667"/>
                    <a:pt x="2916" y="4667"/>
                  </a:cubicBezTo>
                  <a:cubicBezTo>
                    <a:pt x="2916" y="4696"/>
                    <a:pt x="2916" y="4724"/>
                    <a:pt x="2946" y="4754"/>
                  </a:cubicBezTo>
                  <a:cubicBezTo>
                    <a:pt x="2946" y="4783"/>
                    <a:pt x="2975" y="4841"/>
                    <a:pt x="2946" y="4871"/>
                  </a:cubicBezTo>
                  <a:cubicBezTo>
                    <a:pt x="2975" y="4900"/>
                    <a:pt x="2975" y="4900"/>
                    <a:pt x="2975" y="4929"/>
                  </a:cubicBezTo>
                  <a:cubicBezTo>
                    <a:pt x="2975" y="4958"/>
                    <a:pt x="3004" y="4958"/>
                    <a:pt x="3004" y="4988"/>
                  </a:cubicBezTo>
                  <a:cubicBezTo>
                    <a:pt x="3033" y="4988"/>
                    <a:pt x="3033" y="4988"/>
                    <a:pt x="3033" y="4988"/>
                  </a:cubicBezTo>
                  <a:cubicBezTo>
                    <a:pt x="3063" y="5017"/>
                    <a:pt x="3092" y="5046"/>
                    <a:pt x="3121" y="5074"/>
                  </a:cubicBezTo>
                  <a:lnTo>
                    <a:pt x="3121" y="5104"/>
                  </a:lnTo>
                  <a:lnTo>
                    <a:pt x="3121" y="5133"/>
                  </a:lnTo>
                  <a:cubicBezTo>
                    <a:pt x="3121" y="5162"/>
                    <a:pt x="3149" y="5162"/>
                    <a:pt x="3179" y="5191"/>
                  </a:cubicBezTo>
                  <a:cubicBezTo>
                    <a:pt x="3208" y="5191"/>
                    <a:pt x="3208" y="5221"/>
                    <a:pt x="3237" y="5221"/>
                  </a:cubicBezTo>
                  <a:lnTo>
                    <a:pt x="3237" y="5221"/>
                  </a:lnTo>
                  <a:lnTo>
                    <a:pt x="3237" y="5221"/>
                  </a:lnTo>
                  <a:cubicBezTo>
                    <a:pt x="3237" y="5221"/>
                    <a:pt x="3237" y="5250"/>
                    <a:pt x="3266" y="5250"/>
                  </a:cubicBezTo>
                  <a:cubicBezTo>
                    <a:pt x="3266" y="5279"/>
                    <a:pt x="3266" y="5279"/>
                    <a:pt x="3266" y="5279"/>
                  </a:cubicBezTo>
                  <a:cubicBezTo>
                    <a:pt x="3266" y="5279"/>
                    <a:pt x="3266" y="5279"/>
                    <a:pt x="3296" y="5279"/>
                  </a:cubicBezTo>
                  <a:cubicBezTo>
                    <a:pt x="3325" y="5279"/>
                    <a:pt x="3354" y="5308"/>
                    <a:pt x="3383" y="5308"/>
                  </a:cubicBezTo>
                  <a:cubicBezTo>
                    <a:pt x="3413" y="5338"/>
                    <a:pt x="3470" y="5308"/>
                    <a:pt x="3499" y="5308"/>
                  </a:cubicBezTo>
                  <a:cubicBezTo>
                    <a:pt x="3529" y="5308"/>
                    <a:pt x="3558" y="5308"/>
                    <a:pt x="3587" y="5308"/>
                  </a:cubicBezTo>
                  <a:cubicBezTo>
                    <a:pt x="3646" y="5308"/>
                    <a:pt x="3704" y="5308"/>
                    <a:pt x="3733" y="5338"/>
                  </a:cubicBezTo>
                  <a:lnTo>
                    <a:pt x="3733" y="5338"/>
                  </a:lnTo>
                  <a:lnTo>
                    <a:pt x="3733" y="5338"/>
                  </a:lnTo>
                  <a:cubicBezTo>
                    <a:pt x="3763" y="5396"/>
                    <a:pt x="3792" y="5454"/>
                    <a:pt x="3820" y="5454"/>
                  </a:cubicBezTo>
                  <a:cubicBezTo>
                    <a:pt x="3849" y="5454"/>
                    <a:pt x="3849" y="5454"/>
                    <a:pt x="3849" y="5454"/>
                  </a:cubicBezTo>
                  <a:cubicBezTo>
                    <a:pt x="3849" y="5424"/>
                    <a:pt x="3849" y="5396"/>
                    <a:pt x="3849" y="5367"/>
                  </a:cubicBezTo>
                  <a:cubicBezTo>
                    <a:pt x="3849" y="5338"/>
                    <a:pt x="3849" y="5308"/>
                    <a:pt x="3849" y="5279"/>
                  </a:cubicBezTo>
                  <a:lnTo>
                    <a:pt x="3820" y="5250"/>
                  </a:lnTo>
                  <a:cubicBezTo>
                    <a:pt x="3792" y="5221"/>
                    <a:pt x="3763" y="5191"/>
                    <a:pt x="3763" y="5162"/>
                  </a:cubicBezTo>
                  <a:cubicBezTo>
                    <a:pt x="3763" y="5133"/>
                    <a:pt x="3763" y="5133"/>
                    <a:pt x="3763" y="5104"/>
                  </a:cubicBezTo>
                  <a:cubicBezTo>
                    <a:pt x="3763" y="5074"/>
                    <a:pt x="3792" y="5046"/>
                    <a:pt x="3763" y="5017"/>
                  </a:cubicBezTo>
                  <a:cubicBezTo>
                    <a:pt x="3763" y="5017"/>
                    <a:pt x="3763" y="4988"/>
                    <a:pt x="3733" y="4988"/>
                  </a:cubicBezTo>
                  <a:cubicBezTo>
                    <a:pt x="3733" y="4958"/>
                    <a:pt x="3704" y="4929"/>
                    <a:pt x="3704" y="4900"/>
                  </a:cubicBezTo>
                  <a:cubicBezTo>
                    <a:pt x="3704" y="4900"/>
                    <a:pt x="3704" y="4900"/>
                    <a:pt x="3704" y="4871"/>
                  </a:cubicBezTo>
                  <a:cubicBezTo>
                    <a:pt x="3704" y="4871"/>
                    <a:pt x="3704" y="4871"/>
                    <a:pt x="3704" y="4841"/>
                  </a:cubicBezTo>
                  <a:cubicBezTo>
                    <a:pt x="3704" y="4841"/>
                    <a:pt x="3675" y="4841"/>
                    <a:pt x="3675" y="4812"/>
                  </a:cubicBezTo>
                  <a:cubicBezTo>
                    <a:pt x="3646" y="4783"/>
                    <a:pt x="3616" y="4783"/>
                    <a:pt x="3616" y="4724"/>
                  </a:cubicBezTo>
                  <a:cubicBezTo>
                    <a:pt x="3616" y="4724"/>
                    <a:pt x="3616" y="4696"/>
                    <a:pt x="3646" y="4696"/>
                  </a:cubicBezTo>
                  <a:cubicBezTo>
                    <a:pt x="3675" y="4667"/>
                    <a:pt x="3675" y="4667"/>
                    <a:pt x="3675" y="4667"/>
                  </a:cubicBezTo>
                  <a:cubicBezTo>
                    <a:pt x="3675" y="4667"/>
                    <a:pt x="3675" y="4696"/>
                    <a:pt x="3704" y="4696"/>
                  </a:cubicBezTo>
                  <a:lnTo>
                    <a:pt x="3704" y="4667"/>
                  </a:lnTo>
                  <a:cubicBezTo>
                    <a:pt x="3704" y="4638"/>
                    <a:pt x="3704" y="4608"/>
                    <a:pt x="3763" y="4608"/>
                  </a:cubicBezTo>
                  <a:cubicBezTo>
                    <a:pt x="3763" y="4608"/>
                    <a:pt x="3792" y="4608"/>
                    <a:pt x="3792" y="4638"/>
                  </a:cubicBezTo>
                  <a:lnTo>
                    <a:pt x="3792" y="4667"/>
                  </a:lnTo>
                  <a:lnTo>
                    <a:pt x="3792" y="4667"/>
                  </a:lnTo>
                  <a:cubicBezTo>
                    <a:pt x="3820" y="4667"/>
                    <a:pt x="3820" y="4638"/>
                    <a:pt x="3820" y="4638"/>
                  </a:cubicBezTo>
                  <a:cubicBezTo>
                    <a:pt x="3849" y="4579"/>
                    <a:pt x="3849" y="4550"/>
                    <a:pt x="3820" y="4521"/>
                  </a:cubicBezTo>
                  <a:lnTo>
                    <a:pt x="3792" y="4521"/>
                  </a:lnTo>
                  <a:cubicBezTo>
                    <a:pt x="3763" y="4491"/>
                    <a:pt x="3704" y="4491"/>
                    <a:pt x="3704" y="4433"/>
                  </a:cubicBezTo>
                  <a:cubicBezTo>
                    <a:pt x="3704" y="4404"/>
                    <a:pt x="3704" y="4404"/>
                    <a:pt x="3704" y="4404"/>
                  </a:cubicBezTo>
                  <a:cubicBezTo>
                    <a:pt x="3733" y="4433"/>
                    <a:pt x="3733" y="4433"/>
                    <a:pt x="3733" y="4433"/>
                  </a:cubicBezTo>
                  <a:cubicBezTo>
                    <a:pt x="3733" y="4433"/>
                    <a:pt x="3763" y="4433"/>
                    <a:pt x="3792" y="4404"/>
                  </a:cubicBezTo>
                  <a:cubicBezTo>
                    <a:pt x="3820" y="4404"/>
                    <a:pt x="3849" y="4404"/>
                    <a:pt x="3849" y="4404"/>
                  </a:cubicBezTo>
                  <a:cubicBezTo>
                    <a:pt x="3879" y="4404"/>
                    <a:pt x="3908" y="4404"/>
                    <a:pt x="3937" y="4433"/>
                  </a:cubicBezTo>
                  <a:cubicBezTo>
                    <a:pt x="3937" y="4404"/>
                    <a:pt x="3966" y="4374"/>
                    <a:pt x="3966" y="4317"/>
                  </a:cubicBezTo>
                  <a:cubicBezTo>
                    <a:pt x="3966" y="4288"/>
                    <a:pt x="3996" y="4258"/>
                    <a:pt x="3996" y="4258"/>
                  </a:cubicBezTo>
                  <a:cubicBezTo>
                    <a:pt x="3996" y="4229"/>
                    <a:pt x="3996" y="4229"/>
                    <a:pt x="3996" y="4229"/>
                  </a:cubicBezTo>
                  <a:cubicBezTo>
                    <a:pt x="4054" y="4229"/>
                    <a:pt x="4054" y="4229"/>
                    <a:pt x="4054" y="4229"/>
                  </a:cubicBezTo>
                  <a:cubicBezTo>
                    <a:pt x="4054" y="4229"/>
                    <a:pt x="4083" y="4229"/>
                    <a:pt x="4083" y="4200"/>
                  </a:cubicBezTo>
                  <a:cubicBezTo>
                    <a:pt x="4083" y="4171"/>
                    <a:pt x="4083" y="4141"/>
                    <a:pt x="4113" y="4141"/>
                  </a:cubicBezTo>
                  <a:cubicBezTo>
                    <a:pt x="4142" y="4141"/>
                    <a:pt x="4170" y="4171"/>
                    <a:pt x="4199" y="4171"/>
                  </a:cubicBezTo>
                  <a:lnTo>
                    <a:pt x="4199" y="4171"/>
                  </a:lnTo>
                  <a:lnTo>
                    <a:pt x="4199" y="4141"/>
                  </a:lnTo>
                  <a:cubicBezTo>
                    <a:pt x="4170" y="4112"/>
                    <a:pt x="4142" y="4083"/>
                    <a:pt x="4142" y="4025"/>
                  </a:cubicBezTo>
                  <a:cubicBezTo>
                    <a:pt x="4142" y="3996"/>
                    <a:pt x="4142" y="3996"/>
                    <a:pt x="4142" y="3996"/>
                  </a:cubicBezTo>
                  <a:cubicBezTo>
                    <a:pt x="4170" y="3996"/>
                    <a:pt x="4170" y="3996"/>
                    <a:pt x="4170" y="3996"/>
                  </a:cubicBezTo>
                  <a:cubicBezTo>
                    <a:pt x="4199" y="3996"/>
                    <a:pt x="4229" y="3996"/>
                    <a:pt x="4229" y="4025"/>
                  </a:cubicBezTo>
                  <a:lnTo>
                    <a:pt x="4229" y="4025"/>
                  </a:lnTo>
                  <a:cubicBezTo>
                    <a:pt x="4229" y="3996"/>
                    <a:pt x="4229" y="3996"/>
                    <a:pt x="4258" y="3996"/>
                  </a:cubicBezTo>
                  <a:lnTo>
                    <a:pt x="4258" y="3996"/>
                  </a:lnTo>
                  <a:cubicBezTo>
                    <a:pt x="4287" y="3996"/>
                    <a:pt x="4287" y="3996"/>
                    <a:pt x="4316" y="3996"/>
                  </a:cubicBezTo>
                  <a:lnTo>
                    <a:pt x="4316" y="3996"/>
                  </a:lnTo>
                  <a:lnTo>
                    <a:pt x="4346" y="3967"/>
                  </a:lnTo>
                  <a:cubicBezTo>
                    <a:pt x="4375" y="3967"/>
                    <a:pt x="4375" y="3967"/>
                    <a:pt x="4375" y="3996"/>
                  </a:cubicBezTo>
                  <a:lnTo>
                    <a:pt x="4375" y="3996"/>
                  </a:lnTo>
                  <a:lnTo>
                    <a:pt x="4375" y="3996"/>
                  </a:lnTo>
                  <a:cubicBezTo>
                    <a:pt x="4404" y="4025"/>
                    <a:pt x="4404" y="4025"/>
                    <a:pt x="4375" y="4054"/>
                  </a:cubicBezTo>
                  <a:cubicBezTo>
                    <a:pt x="4404" y="4025"/>
                    <a:pt x="4463" y="4025"/>
                    <a:pt x="4491" y="4025"/>
                  </a:cubicBezTo>
                  <a:cubicBezTo>
                    <a:pt x="4520" y="4025"/>
                    <a:pt x="4520" y="4025"/>
                    <a:pt x="4520" y="4025"/>
                  </a:cubicBezTo>
                  <a:cubicBezTo>
                    <a:pt x="4549" y="4025"/>
                    <a:pt x="4549" y="4025"/>
                    <a:pt x="4549" y="4025"/>
                  </a:cubicBezTo>
                  <a:lnTo>
                    <a:pt x="4549" y="4025"/>
                  </a:lnTo>
                  <a:lnTo>
                    <a:pt x="4549" y="4025"/>
                  </a:lnTo>
                  <a:lnTo>
                    <a:pt x="4549" y="4025"/>
                  </a:lnTo>
                  <a:cubicBezTo>
                    <a:pt x="4579" y="3996"/>
                    <a:pt x="4608" y="3967"/>
                    <a:pt x="4637" y="3967"/>
                  </a:cubicBezTo>
                  <a:lnTo>
                    <a:pt x="4666" y="3967"/>
                  </a:lnTo>
                  <a:cubicBezTo>
                    <a:pt x="4696" y="3967"/>
                    <a:pt x="4696" y="3967"/>
                    <a:pt x="4696" y="3967"/>
                  </a:cubicBezTo>
                  <a:cubicBezTo>
                    <a:pt x="4696" y="3967"/>
                    <a:pt x="4696" y="3967"/>
                    <a:pt x="4725" y="3938"/>
                  </a:cubicBezTo>
                  <a:cubicBezTo>
                    <a:pt x="4725" y="3938"/>
                    <a:pt x="4725" y="3938"/>
                    <a:pt x="4754" y="3938"/>
                  </a:cubicBezTo>
                  <a:cubicBezTo>
                    <a:pt x="4754" y="3938"/>
                    <a:pt x="4783" y="3938"/>
                    <a:pt x="4783" y="3908"/>
                  </a:cubicBezTo>
                  <a:cubicBezTo>
                    <a:pt x="4813" y="3908"/>
                    <a:pt x="4841" y="3908"/>
                    <a:pt x="4813" y="3879"/>
                  </a:cubicBezTo>
                  <a:cubicBezTo>
                    <a:pt x="4813" y="3850"/>
                    <a:pt x="4813" y="3850"/>
                    <a:pt x="4813" y="3850"/>
                  </a:cubicBezTo>
                  <a:cubicBezTo>
                    <a:pt x="4841" y="3850"/>
                    <a:pt x="4841" y="3850"/>
                    <a:pt x="4841" y="3850"/>
                  </a:cubicBezTo>
                  <a:cubicBezTo>
                    <a:pt x="4870" y="3850"/>
                    <a:pt x="4899" y="3821"/>
                    <a:pt x="4899" y="3821"/>
                  </a:cubicBezTo>
                  <a:cubicBezTo>
                    <a:pt x="4899" y="3791"/>
                    <a:pt x="4899" y="3791"/>
                    <a:pt x="4899" y="3791"/>
                  </a:cubicBezTo>
                  <a:cubicBezTo>
                    <a:pt x="4899" y="3733"/>
                    <a:pt x="4899" y="3646"/>
                    <a:pt x="4870" y="3617"/>
                  </a:cubicBezTo>
                  <a:cubicBezTo>
                    <a:pt x="4841" y="3617"/>
                    <a:pt x="4841" y="3617"/>
                    <a:pt x="4841" y="3617"/>
                  </a:cubicBezTo>
                  <a:cubicBezTo>
                    <a:pt x="4841" y="3588"/>
                    <a:pt x="4841" y="3588"/>
                    <a:pt x="4841" y="3588"/>
                  </a:cubicBezTo>
                  <a:cubicBezTo>
                    <a:pt x="4870" y="3558"/>
                    <a:pt x="4899" y="3558"/>
                    <a:pt x="4929" y="3529"/>
                  </a:cubicBezTo>
                  <a:cubicBezTo>
                    <a:pt x="4929" y="3529"/>
                    <a:pt x="4929" y="3529"/>
                    <a:pt x="4958" y="3529"/>
                  </a:cubicBezTo>
                  <a:cubicBezTo>
                    <a:pt x="4958" y="3529"/>
                    <a:pt x="4958" y="3529"/>
                    <a:pt x="4987" y="3500"/>
                  </a:cubicBezTo>
                  <a:cubicBezTo>
                    <a:pt x="4987" y="3500"/>
                    <a:pt x="5016" y="3471"/>
                    <a:pt x="5046" y="3471"/>
                  </a:cubicBezTo>
                  <a:cubicBezTo>
                    <a:pt x="5046" y="3471"/>
                    <a:pt x="5046" y="3471"/>
                    <a:pt x="5075" y="3471"/>
                  </a:cubicBezTo>
                  <a:lnTo>
                    <a:pt x="5075" y="3471"/>
                  </a:lnTo>
                  <a:cubicBezTo>
                    <a:pt x="5075" y="3500"/>
                    <a:pt x="5075" y="3500"/>
                    <a:pt x="5075" y="3500"/>
                  </a:cubicBezTo>
                  <a:cubicBezTo>
                    <a:pt x="5104" y="3529"/>
                    <a:pt x="5075" y="3558"/>
                    <a:pt x="5075" y="3588"/>
                  </a:cubicBezTo>
                  <a:cubicBezTo>
                    <a:pt x="5075" y="3617"/>
                    <a:pt x="5075" y="3617"/>
                    <a:pt x="5075" y="3617"/>
                  </a:cubicBezTo>
                  <a:lnTo>
                    <a:pt x="5075" y="3617"/>
                  </a:lnTo>
                  <a:cubicBezTo>
                    <a:pt x="5104" y="3617"/>
                    <a:pt x="5104" y="3617"/>
                    <a:pt x="5133" y="3617"/>
                  </a:cubicBezTo>
                  <a:cubicBezTo>
                    <a:pt x="5133" y="3646"/>
                    <a:pt x="5133" y="3646"/>
                    <a:pt x="5133" y="3646"/>
                  </a:cubicBezTo>
                  <a:cubicBezTo>
                    <a:pt x="5133" y="3646"/>
                    <a:pt x="5133" y="3646"/>
                    <a:pt x="5133" y="3675"/>
                  </a:cubicBezTo>
                  <a:lnTo>
                    <a:pt x="5133" y="3646"/>
                  </a:lnTo>
                  <a:cubicBezTo>
                    <a:pt x="5163" y="3646"/>
                    <a:pt x="5163" y="3646"/>
                    <a:pt x="5191" y="3617"/>
                  </a:cubicBezTo>
                  <a:cubicBezTo>
                    <a:pt x="5220" y="3588"/>
                    <a:pt x="5249" y="3558"/>
                    <a:pt x="5279" y="3558"/>
                  </a:cubicBezTo>
                  <a:cubicBezTo>
                    <a:pt x="5308" y="3558"/>
                    <a:pt x="5308" y="3558"/>
                    <a:pt x="5337" y="3558"/>
                  </a:cubicBezTo>
                  <a:cubicBezTo>
                    <a:pt x="5365" y="3558"/>
                    <a:pt x="5395" y="3588"/>
                    <a:pt x="5395" y="3558"/>
                  </a:cubicBezTo>
                  <a:cubicBezTo>
                    <a:pt x="5395" y="3529"/>
                    <a:pt x="5424" y="3471"/>
                    <a:pt x="5424" y="3471"/>
                  </a:cubicBezTo>
                  <a:cubicBezTo>
                    <a:pt x="5453" y="3412"/>
                    <a:pt x="5453" y="3412"/>
                    <a:pt x="5453" y="34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2" name="Freeform 333"/>
            <p:cNvSpPr>
              <a:spLocks noChangeArrowheads="1"/>
            </p:cNvSpPr>
            <p:nvPr/>
          </p:nvSpPr>
          <p:spPr bwMode="auto">
            <a:xfrm>
              <a:off x="987425" y="444023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3" name="Freeform 334"/>
            <p:cNvSpPr>
              <a:spLocks noChangeArrowheads="1"/>
            </p:cNvSpPr>
            <p:nvPr/>
          </p:nvSpPr>
          <p:spPr bwMode="auto">
            <a:xfrm>
              <a:off x="998538" y="4462463"/>
              <a:ext cx="11112" cy="22225"/>
            </a:xfrm>
            <a:custGeom>
              <a:avLst/>
              <a:gdLst>
                <a:gd name="T0" fmla="*/ 0 w 30"/>
                <a:gd name="T1" fmla="*/ 0 h 60"/>
                <a:gd name="T2" fmla="*/ 0 w 30"/>
                <a:gd name="T3" fmla="*/ 0 h 60"/>
                <a:gd name="T4" fmla="*/ 0 w 30"/>
                <a:gd name="T5" fmla="*/ 30 h 60"/>
                <a:gd name="T6" fmla="*/ 29 w 30"/>
                <a:gd name="T7" fmla="*/ 59 h 60"/>
                <a:gd name="T8" fmla="*/ 0 w 30"/>
                <a:gd name="T9" fmla="*/ 30 h 60"/>
                <a:gd name="T10" fmla="*/ 0 w 30"/>
                <a:gd name="T11" fmla="*/ 0 h 60"/>
              </a:gdLst>
              <a:ahLst/>
              <a:cxnLst>
                <a:cxn ang="0">
                  <a:pos x="T0" y="T1"/>
                </a:cxn>
                <a:cxn ang="0">
                  <a:pos x="T2" y="T3"/>
                </a:cxn>
                <a:cxn ang="0">
                  <a:pos x="T4" y="T5"/>
                </a:cxn>
                <a:cxn ang="0">
                  <a:pos x="T6" y="T7"/>
                </a:cxn>
                <a:cxn ang="0">
                  <a:pos x="T8" y="T9"/>
                </a:cxn>
                <a:cxn ang="0">
                  <a:pos x="T10" y="T11"/>
                </a:cxn>
              </a:cxnLst>
              <a:rect l="0" t="0" r="r" b="b"/>
              <a:pathLst>
                <a:path w="30" h="60">
                  <a:moveTo>
                    <a:pt x="0" y="0"/>
                  </a:moveTo>
                  <a:lnTo>
                    <a:pt x="0" y="0"/>
                  </a:lnTo>
                  <a:lnTo>
                    <a:pt x="0" y="30"/>
                  </a:lnTo>
                  <a:cubicBezTo>
                    <a:pt x="0" y="30"/>
                    <a:pt x="29" y="30"/>
                    <a:pt x="29" y="59"/>
                  </a:cubicBezTo>
                  <a:cubicBezTo>
                    <a:pt x="29" y="30"/>
                    <a:pt x="0" y="30"/>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4" name="Freeform 335"/>
            <p:cNvSpPr>
              <a:spLocks noChangeArrowheads="1"/>
            </p:cNvSpPr>
            <p:nvPr/>
          </p:nvSpPr>
          <p:spPr bwMode="auto">
            <a:xfrm>
              <a:off x="1030288" y="4357688"/>
              <a:ext cx="73025" cy="20637"/>
            </a:xfrm>
            <a:custGeom>
              <a:avLst/>
              <a:gdLst>
                <a:gd name="T0" fmla="*/ 0 w 204"/>
                <a:gd name="T1" fmla="*/ 0 h 59"/>
                <a:gd name="T2" fmla="*/ 0 w 204"/>
                <a:gd name="T3" fmla="*/ 0 h 59"/>
                <a:gd name="T4" fmla="*/ 29 w 204"/>
                <a:gd name="T5" fmla="*/ 0 h 59"/>
                <a:gd name="T6" fmla="*/ 116 w 204"/>
                <a:gd name="T7" fmla="*/ 58 h 59"/>
                <a:gd name="T8" fmla="*/ 145 w 204"/>
                <a:gd name="T9" fmla="*/ 58 h 59"/>
                <a:gd name="T10" fmla="*/ 203 w 204"/>
                <a:gd name="T11" fmla="*/ 29 h 59"/>
                <a:gd name="T12" fmla="*/ 145 w 204"/>
                <a:gd name="T13" fmla="*/ 58 h 59"/>
                <a:gd name="T14" fmla="*/ 116 w 204"/>
                <a:gd name="T15" fmla="*/ 58 h 59"/>
                <a:gd name="T16" fmla="*/ 29 w 204"/>
                <a:gd name="T17" fmla="*/ 0 h 59"/>
                <a:gd name="T18" fmla="*/ 0 w 204"/>
                <a:gd name="T19" fmla="*/ 0 h 59"/>
                <a:gd name="T20" fmla="*/ 29 w 204"/>
                <a:gd name="T21" fmla="*/ 0 h 59"/>
                <a:gd name="T22" fmla="*/ 0 w 204"/>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59">
                  <a:moveTo>
                    <a:pt x="0" y="0"/>
                  </a:moveTo>
                  <a:lnTo>
                    <a:pt x="0" y="0"/>
                  </a:lnTo>
                  <a:cubicBezTo>
                    <a:pt x="29" y="0"/>
                    <a:pt x="29" y="0"/>
                    <a:pt x="29" y="0"/>
                  </a:cubicBezTo>
                  <a:cubicBezTo>
                    <a:pt x="57" y="29"/>
                    <a:pt x="86" y="29"/>
                    <a:pt x="116" y="58"/>
                  </a:cubicBezTo>
                  <a:cubicBezTo>
                    <a:pt x="116" y="58"/>
                    <a:pt x="116" y="58"/>
                    <a:pt x="145" y="58"/>
                  </a:cubicBezTo>
                  <a:cubicBezTo>
                    <a:pt x="174" y="58"/>
                    <a:pt x="174" y="58"/>
                    <a:pt x="203" y="29"/>
                  </a:cubicBezTo>
                  <a:cubicBezTo>
                    <a:pt x="174" y="58"/>
                    <a:pt x="174" y="58"/>
                    <a:pt x="145" y="58"/>
                  </a:cubicBezTo>
                  <a:cubicBezTo>
                    <a:pt x="116" y="58"/>
                    <a:pt x="116" y="58"/>
                    <a:pt x="116" y="58"/>
                  </a:cubicBezTo>
                  <a:cubicBezTo>
                    <a:pt x="86" y="29"/>
                    <a:pt x="57" y="29"/>
                    <a:pt x="29" y="0"/>
                  </a:cubicBezTo>
                  <a:cubicBezTo>
                    <a:pt x="29" y="0"/>
                    <a:pt x="29" y="0"/>
                    <a:pt x="0" y="0"/>
                  </a:cubicBez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5" name="Freeform 336"/>
            <p:cNvSpPr>
              <a:spLocks noChangeArrowheads="1"/>
            </p:cNvSpPr>
            <p:nvPr/>
          </p:nvSpPr>
          <p:spPr bwMode="auto">
            <a:xfrm>
              <a:off x="976313" y="4346575"/>
              <a:ext cx="22225" cy="11113"/>
            </a:xfrm>
            <a:custGeom>
              <a:avLst/>
              <a:gdLst>
                <a:gd name="T0" fmla="*/ 30 w 60"/>
                <a:gd name="T1" fmla="*/ 0 h 30"/>
                <a:gd name="T2" fmla="*/ 30 w 60"/>
                <a:gd name="T3" fmla="*/ 0 h 30"/>
                <a:gd name="T4" fmla="*/ 0 w 60"/>
                <a:gd name="T5" fmla="*/ 29 h 30"/>
                <a:gd name="T6" fmla="*/ 30 w 60"/>
                <a:gd name="T7" fmla="*/ 0 h 30"/>
                <a:gd name="T8" fmla="*/ 59 w 60"/>
                <a:gd name="T9" fmla="*/ 0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30" y="0"/>
                  </a:lnTo>
                  <a:cubicBezTo>
                    <a:pt x="30" y="0"/>
                    <a:pt x="30" y="0"/>
                    <a:pt x="0" y="29"/>
                  </a:cubicBezTo>
                  <a:cubicBezTo>
                    <a:pt x="30" y="0"/>
                    <a:pt x="30" y="0"/>
                    <a:pt x="30" y="0"/>
                  </a:cubicBezTo>
                  <a:cubicBezTo>
                    <a:pt x="30" y="0"/>
                    <a:pt x="30" y="0"/>
                    <a:pt x="59"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6" name="Freeform 337"/>
            <p:cNvSpPr>
              <a:spLocks noChangeArrowheads="1"/>
            </p:cNvSpPr>
            <p:nvPr/>
          </p:nvSpPr>
          <p:spPr bwMode="auto">
            <a:xfrm>
              <a:off x="903288" y="4262438"/>
              <a:ext cx="11112" cy="42862"/>
            </a:xfrm>
            <a:custGeom>
              <a:avLst/>
              <a:gdLst>
                <a:gd name="T0" fmla="*/ 29 w 30"/>
                <a:gd name="T1" fmla="*/ 58 h 117"/>
                <a:gd name="T2" fmla="*/ 29 w 30"/>
                <a:gd name="T3" fmla="*/ 58 h 117"/>
                <a:gd name="T4" fmla="*/ 0 w 30"/>
                <a:gd name="T5" fmla="*/ 0 h 117"/>
                <a:gd name="T6" fmla="*/ 0 w 30"/>
                <a:gd name="T7" fmla="*/ 0 h 117"/>
                <a:gd name="T8" fmla="*/ 0 w 30"/>
                <a:gd name="T9" fmla="*/ 0 h 117"/>
                <a:gd name="T10" fmla="*/ 29 w 30"/>
                <a:gd name="T11" fmla="*/ 58 h 117"/>
                <a:gd name="T12" fmla="*/ 29 w 30"/>
                <a:gd name="T13" fmla="*/ 116 h 117"/>
                <a:gd name="T14" fmla="*/ 29 w 30"/>
                <a:gd name="T15" fmla="*/ 116 h 117"/>
                <a:gd name="T16" fmla="*/ 29 w 30"/>
                <a:gd name="T17"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7">
                  <a:moveTo>
                    <a:pt x="29" y="58"/>
                  </a:moveTo>
                  <a:lnTo>
                    <a:pt x="29" y="58"/>
                  </a:lnTo>
                  <a:cubicBezTo>
                    <a:pt x="29" y="29"/>
                    <a:pt x="0" y="29"/>
                    <a:pt x="0" y="0"/>
                  </a:cubicBezTo>
                  <a:lnTo>
                    <a:pt x="0" y="0"/>
                  </a:lnTo>
                  <a:lnTo>
                    <a:pt x="0" y="0"/>
                  </a:lnTo>
                  <a:cubicBezTo>
                    <a:pt x="0" y="29"/>
                    <a:pt x="29" y="29"/>
                    <a:pt x="29" y="58"/>
                  </a:cubicBezTo>
                  <a:cubicBezTo>
                    <a:pt x="29" y="86"/>
                    <a:pt x="29" y="86"/>
                    <a:pt x="29" y="116"/>
                  </a:cubicBezTo>
                  <a:lnTo>
                    <a:pt x="29" y="116"/>
                  </a:lnTo>
                  <a:cubicBezTo>
                    <a:pt x="29" y="86"/>
                    <a:pt x="29" y="86"/>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7" name="Freeform 338"/>
            <p:cNvSpPr>
              <a:spLocks noChangeArrowheads="1"/>
            </p:cNvSpPr>
            <p:nvPr/>
          </p:nvSpPr>
          <p:spPr bwMode="auto">
            <a:xfrm>
              <a:off x="850900" y="410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8" name="Freeform 339"/>
            <p:cNvSpPr>
              <a:spLocks noChangeArrowheads="1"/>
            </p:cNvSpPr>
            <p:nvPr/>
          </p:nvSpPr>
          <p:spPr bwMode="auto">
            <a:xfrm>
              <a:off x="946150" y="2898775"/>
              <a:ext cx="1228725" cy="965200"/>
            </a:xfrm>
            <a:custGeom>
              <a:avLst/>
              <a:gdLst>
                <a:gd name="T0" fmla="*/ 175 w 3413"/>
                <a:gd name="T1" fmla="*/ 1487 h 2683"/>
                <a:gd name="T2" fmla="*/ 29 w 3413"/>
                <a:gd name="T3" fmla="*/ 1516 h 2683"/>
                <a:gd name="T4" fmla="*/ 87 w 3413"/>
                <a:gd name="T5" fmla="*/ 1633 h 2683"/>
                <a:gd name="T6" fmla="*/ 87 w 3413"/>
                <a:gd name="T7" fmla="*/ 1750 h 2683"/>
                <a:gd name="T8" fmla="*/ 87 w 3413"/>
                <a:gd name="T9" fmla="*/ 1779 h 2683"/>
                <a:gd name="T10" fmla="*/ 87 w 3413"/>
                <a:gd name="T11" fmla="*/ 1925 h 2683"/>
                <a:gd name="T12" fmla="*/ 2917 w 3413"/>
                <a:gd name="T13" fmla="*/ 2245 h 2683"/>
                <a:gd name="T14" fmla="*/ 3120 w 3413"/>
                <a:gd name="T15" fmla="*/ 1545 h 2683"/>
                <a:gd name="T16" fmla="*/ 3237 w 3413"/>
                <a:gd name="T17" fmla="*/ 1195 h 2683"/>
                <a:gd name="T18" fmla="*/ 3237 w 3413"/>
                <a:gd name="T19" fmla="*/ 1195 h 2683"/>
                <a:gd name="T20" fmla="*/ 3325 w 3413"/>
                <a:gd name="T21" fmla="*/ 1108 h 2683"/>
                <a:gd name="T22" fmla="*/ 3354 w 3413"/>
                <a:gd name="T23" fmla="*/ 1108 h 2683"/>
                <a:gd name="T24" fmla="*/ 3325 w 3413"/>
                <a:gd name="T25" fmla="*/ 992 h 2683"/>
                <a:gd name="T26" fmla="*/ 3325 w 3413"/>
                <a:gd name="T27" fmla="*/ 962 h 2683"/>
                <a:gd name="T28" fmla="*/ 3296 w 3413"/>
                <a:gd name="T29" fmla="*/ 875 h 2683"/>
                <a:gd name="T30" fmla="*/ 2946 w 3413"/>
                <a:gd name="T31" fmla="*/ 700 h 2683"/>
                <a:gd name="T32" fmla="*/ 2537 w 3413"/>
                <a:gd name="T33" fmla="*/ 612 h 2683"/>
                <a:gd name="T34" fmla="*/ 2420 w 3413"/>
                <a:gd name="T35" fmla="*/ 642 h 2683"/>
                <a:gd name="T36" fmla="*/ 2362 w 3413"/>
                <a:gd name="T37" fmla="*/ 612 h 2683"/>
                <a:gd name="T38" fmla="*/ 2304 w 3413"/>
                <a:gd name="T39" fmla="*/ 642 h 2683"/>
                <a:gd name="T40" fmla="*/ 2012 w 3413"/>
                <a:gd name="T41" fmla="*/ 612 h 2683"/>
                <a:gd name="T42" fmla="*/ 1896 w 3413"/>
                <a:gd name="T43" fmla="*/ 583 h 2683"/>
                <a:gd name="T44" fmla="*/ 1837 w 3413"/>
                <a:gd name="T45" fmla="*/ 583 h 2683"/>
                <a:gd name="T46" fmla="*/ 1691 w 3413"/>
                <a:gd name="T47" fmla="*/ 525 h 2683"/>
                <a:gd name="T48" fmla="*/ 1634 w 3413"/>
                <a:gd name="T49" fmla="*/ 495 h 2683"/>
                <a:gd name="T50" fmla="*/ 1400 w 3413"/>
                <a:gd name="T51" fmla="*/ 466 h 2683"/>
                <a:gd name="T52" fmla="*/ 1254 w 3413"/>
                <a:gd name="T53" fmla="*/ 292 h 2683"/>
                <a:gd name="T54" fmla="*/ 1254 w 3413"/>
                <a:gd name="T55" fmla="*/ 262 h 2683"/>
                <a:gd name="T56" fmla="*/ 1050 w 3413"/>
                <a:gd name="T57" fmla="*/ 87 h 2683"/>
                <a:gd name="T58" fmla="*/ 904 w 3413"/>
                <a:gd name="T59" fmla="*/ 59 h 2683"/>
                <a:gd name="T60" fmla="*/ 787 w 3413"/>
                <a:gd name="T61" fmla="*/ 321 h 2683"/>
                <a:gd name="T62" fmla="*/ 729 w 3413"/>
                <a:gd name="T63" fmla="*/ 408 h 2683"/>
                <a:gd name="T64" fmla="*/ 729 w 3413"/>
                <a:gd name="T65" fmla="*/ 437 h 2683"/>
                <a:gd name="T66" fmla="*/ 641 w 3413"/>
                <a:gd name="T67" fmla="*/ 583 h 2683"/>
                <a:gd name="T68" fmla="*/ 613 w 3413"/>
                <a:gd name="T69" fmla="*/ 700 h 2683"/>
                <a:gd name="T70" fmla="*/ 525 w 3413"/>
                <a:gd name="T71" fmla="*/ 933 h 2683"/>
                <a:gd name="T72" fmla="*/ 496 w 3413"/>
                <a:gd name="T73" fmla="*/ 1021 h 2683"/>
                <a:gd name="T74" fmla="*/ 350 w 3413"/>
                <a:gd name="T75" fmla="*/ 1166 h 2683"/>
                <a:gd name="T76" fmla="*/ 350 w 3413"/>
                <a:gd name="T77" fmla="*/ 1195 h 2683"/>
                <a:gd name="T78" fmla="*/ 320 w 3413"/>
                <a:gd name="T79" fmla="*/ 1195 h 2683"/>
                <a:gd name="T80" fmla="*/ 291 w 3413"/>
                <a:gd name="T81" fmla="*/ 1283 h 2683"/>
                <a:gd name="T82" fmla="*/ 234 w 3413"/>
                <a:gd name="T83" fmla="*/ 1312 h 2683"/>
                <a:gd name="T84" fmla="*/ 234 w 3413"/>
                <a:gd name="T85" fmla="*/ 1429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3" h="2683">
                  <a:moveTo>
                    <a:pt x="175" y="1487"/>
                  </a:moveTo>
                  <a:lnTo>
                    <a:pt x="175" y="1487"/>
                  </a:lnTo>
                  <a:cubicBezTo>
                    <a:pt x="146" y="1516"/>
                    <a:pt x="117" y="1516"/>
                    <a:pt x="87" y="1516"/>
                  </a:cubicBezTo>
                  <a:cubicBezTo>
                    <a:pt x="58" y="1487"/>
                    <a:pt x="29" y="1487"/>
                    <a:pt x="29" y="1516"/>
                  </a:cubicBezTo>
                  <a:cubicBezTo>
                    <a:pt x="0" y="1545"/>
                    <a:pt x="29" y="1545"/>
                    <a:pt x="58" y="1575"/>
                  </a:cubicBezTo>
                  <a:cubicBezTo>
                    <a:pt x="58" y="1575"/>
                    <a:pt x="87" y="1604"/>
                    <a:pt x="87" y="1633"/>
                  </a:cubicBezTo>
                  <a:cubicBezTo>
                    <a:pt x="117" y="1662"/>
                    <a:pt x="87" y="1692"/>
                    <a:pt x="87" y="1692"/>
                  </a:cubicBezTo>
                  <a:cubicBezTo>
                    <a:pt x="87" y="1721"/>
                    <a:pt x="87" y="1750"/>
                    <a:pt x="87" y="1750"/>
                  </a:cubicBezTo>
                  <a:cubicBezTo>
                    <a:pt x="87" y="1779"/>
                    <a:pt x="87" y="1779"/>
                    <a:pt x="87" y="1779"/>
                  </a:cubicBezTo>
                  <a:lnTo>
                    <a:pt x="87" y="1779"/>
                  </a:lnTo>
                  <a:cubicBezTo>
                    <a:pt x="58" y="1808"/>
                    <a:pt x="58" y="1837"/>
                    <a:pt x="58" y="1895"/>
                  </a:cubicBezTo>
                  <a:cubicBezTo>
                    <a:pt x="58" y="1895"/>
                    <a:pt x="87" y="1895"/>
                    <a:pt x="87" y="1925"/>
                  </a:cubicBezTo>
                  <a:cubicBezTo>
                    <a:pt x="1079" y="2245"/>
                    <a:pt x="1954" y="2479"/>
                    <a:pt x="2770" y="2682"/>
                  </a:cubicBezTo>
                  <a:cubicBezTo>
                    <a:pt x="2829" y="2536"/>
                    <a:pt x="2858" y="2392"/>
                    <a:pt x="2917" y="2245"/>
                  </a:cubicBezTo>
                  <a:cubicBezTo>
                    <a:pt x="2946" y="2100"/>
                    <a:pt x="2975" y="1925"/>
                    <a:pt x="3033" y="1779"/>
                  </a:cubicBezTo>
                  <a:cubicBezTo>
                    <a:pt x="3004" y="1692"/>
                    <a:pt x="3062" y="1604"/>
                    <a:pt x="3120" y="1545"/>
                  </a:cubicBezTo>
                  <a:cubicBezTo>
                    <a:pt x="3120" y="1458"/>
                    <a:pt x="3150" y="1400"/>
                    <a:pt x="3179" y="1342"/>
                  </a:cubicBezTo>
                  <a:cubicBezTo>
                    <a:pt x="3208" y="1312"/>
                    <a:pt x="3208" y="1254"/>
                    <a:pt x="3237" y="1195"/>
                  </a:cubicBezTo>
                  <a:lnTo>
                    <a:pt x="3237" y="1195"/>
                  </a:lnTo>
                  <a:lnTo>
                    <a:pt x="3237" y="1195"/>
                  </a:lnTo>
                  <a:lnTo>
                    <a:pt x="3267" y="1166"/>
                  </a:lnTo>
                  <a:cubicBezTo>
                    <a:pt x="3296" y="1166"/>
                    <a:pt x="3325" y="1137"/>
                    <a:pt x="3325" y="1108"/>
                  </a:cubicBezTo>
                  <a:cubicBezTo>
                    <a:pt x="3354" y="1108"/>
                    <a:pt x="3354" y="1108"/>
                    <a:pt x="3354" y="1108"/>
                  </a:cubicBezTo>
                  <a:lnTo>
                    <a:pt x="3354" y="1108"/>
                  </a:lnTo>
                  <a:cubicBezTo>
                    <a:pt x="3383" y="1108"/>
                    <a:pt x="3383" y="1108"/>
                    <a:pt x="3383" y="1079"/>
                  </a:cubicBezTo>
                  <a:cubicBezTo>
                    <a:pt x="3412" y="1050"/>
                    <a:pt x="3354" y="992"/>
                    <a:pt x="3325" y="992"/>
                  </a:cubicBezTo>
                  <a:cubicBezTo>
                    <a:pt x="3325" y="962"/>
                    <a:pt x="3325" y="962"/>
                    <a:pt x="3325" y="962"/>
                  </a:cubicBezTo>
                  <a:lnTo>
                    <a:pt x="3325" y="962"/>
                  </a:lnTo>
                  <a:lnTo>
                    <a:pt x="3325" y="962"/>
                  </a:lnTo>
                  <a:cubicBezTo>
                    <a:pt x="3325" y="933"/>
                    <a:pt x="3296" y="904"/>
                    <a:pt x="3296" y="875"/>
                  </a:cubicBezTo>
                  <a:cubicBezTo>
                    <a:pt x="3267" y="845"/>
                    <a:pt x="3267" y="816"/>
                    <a:pt x="3237" y="787"/>
                  </a:cubicBezTo>
                  <a:cubicBezTo>
                    <a:pt x="3150" y="758"/>
                    <a:pt x="3062" y="729"/>
                    <a:pt x="2946" y="700"/>
                  </a:cubicBezTo>
                  <a:cubicBezTo>
                    <a:pt x="2829" y="671"/>
                    <a:pt x="2712" y="642"/>
                    <a:pt x="2567" y="612"/>
                  </a:cubicBezTo>
                  <a:cubicBezTo>
                    <a:pt x="2567" y="612"/>
                    <a:pt x="2567" y="612"/>
                    <a:pt x="2537" y="612"/>
                  </a:cubicBezTo>
                  <a:cubicBezTo>
                    <a:pt x="2537" y="612"/>
                    <a:pt x="2508" y="612"/>
                    <a:pt x="2479" y="612"/>
                  </a:cubicBezTo>
                  <a:cubicBezTo>
                    <a:pt x="2479" y="612"/>
                    <a:pt x="2450" y="642"/>
                    <a:pt x="2420" y="642"/>
                  </a:cubicBezTo>
                  <a:cubicBezTo>
                    <a:pt x="2420" y="642"/>
                    <a:pt x="2391" y="642"/>
                    <a:pt x="2391" y="612"/>
                  </a:cubicBezTo>
                  <a:cubicBezTo>
                    <a:pt x="2362" y="612"/>
                    <a:pt x="2362" y="612"/>
                    <a:pt x="2362" y="612"/>
                  </a:cubicBezTo>
                  <a:lnTo>
                    <a:pt x="2333" y="612"/>
                  </a:lnTo>
                  <a:cubicBezTo>
                    <a:pt x="2333" y="642"/>
                    <a:pt x="2333" y="642"/>
                    <a:pt x="2304" y="642"/>
                  </a:cubicBezTo>
                  <a:cubicBezTo>
                    <a:pt x="2246" y="642"/>
                    <a:pt x="2187" y="642"/>
                    <a:pt x="2100" y="642"/>
                  </a:cubicBezTo>
                  <a:cubicBezTo>
                    <a:pt x="2070" y="642"/>
                    <a:pt x="2041" y="612"/>
                    <a:pt x="2012" y="612"/>
                  </a:cubicBezTo>
                  <a:cubicBezTo>
                    <a:pt x="1983" y="612"/>
                    <a:pt x="1983" y="583"/>
                    <a:pt x="1983" y="583"/>
                  </a:cubicBezTo>
                  <a:cubicBezTo>
                    <a:pt x="1954" y="583"/>
                    <a:pt x="1925" y="583"/>
                    <a:pt x="1896" y="583"/>
                  </a:cubicBezTo>
                  <a:lnTo>
                    <a:pt x="1867" y="583"/>
                  </a:lnTo>
                  <a:cubicBezTo>
                    <a:pt x="1837" y="583"/>
                    <a:pt x="1837" y="583"/>
                    <a:pt x="1837" y="583"/>
                  </a:cubicBezTo>
                  <a:cubicBezTo>
                    <a:pt x="1808" y="583"/>
                    <a:pt x="1779" y="583"/>
                    <a:pt x="1750" y="583"/>
                  </a:cubicBezTo>
                  <a:cubicBezTo>
                    <a:pt x="1720" y="554"/>
                    <a:pt x="1720" y="554"/>
                    <a:pt x="1691" y="525"/>
                  </a:cubicBezTo>
                  <a:cubicBezTo>
                    <a:pt x="1691" y="495"/>
                    <a:pt x="1691" y="495"/>
                    <a:pt x="1691" y="495"/>
                  </a:cubicBezTo>
                  <a:cubicBezTo>
                    <a:pt x="1662" y="495"/>
                    <a:pt x="1634" y="495"/>
                    <a:pt x="1634" y="495"/>
                  </a:cubicBezTo>
                  <a:cubicBezTo>
                    <a:pt x="1604" y="495"/>
                    <a:pt x="1575" y="495"/>
                    <a:pt x="1575" y="495"/>
                  </a:cubicBezTo>
                  <a:cubicBezTo>
                    <a:pt x="1517" y="495"/>
                    <a:pt x="1429" y="495"/>
                    <a:pt x="1400" y="466"/>
                  </a:cubicBezTo>
                  <a:cubicBezTo>
                    <a:pt x="1370" y="466"/>
                    <a:pt x="1254" y="379"/>
                    <a:pt x="1254" y="350"/>
                  </a:cubicBezTo>
                  <a:cubicBezTo>
                    <a:pt x="1254" y="321"/>
                    <a:pt x="1254" y="321"/>
                    <a:pt x="1254" y="292"/>
                  </a:cubicBezTo>
                  <a:cubicBezTo>
                    <a:pt x="1284" y="292"/>
                    <a:pt x="1284" y="292"/>
                    <a:pt x="1284" y="292"/>
                  </a:cubicBezTo>
                  <a:lnTo>
                    <a:pt x="1254" y="262"/>
                  </a:lnTo>
                  <a:cubicBezTo>
                    <a:pt x="1254" y="233"/>
                    <a:pt x="1225" y="204"/>
                    <a:pt x="1225" y="175"/>
                  </a:cubicBezTo>
                  <a:cubicBezTo>
                    <a:pt x="1196" y="116"/>
                    <a:pt x="1137" y="87"/>
                    <a:pt x="1050" y="87"/>
                  </a:cubicBezTo>
                  <a:cubicBezTo>
                    <a:pt x="991" y="59"/>
                    <a:pt x="934" y="29"/>
                    <a:pt x="904" y="0"/>
                  </a:cubicBezTo>
                  <a:cubicBezTo>
                    <a:pt x="875" y="29"/>
                    <a:pt x="875" y="29"/>
                    <a:pt x="904" y="59"/>
                  </a:cubicBezTo>
                  <a:cubicBezTo>
                    <a:pt x="904" y="87"/>
                    <a:pt x="904" y="116"/>
                    <a:pt x="904" y="116"/>
                  </a:cubicBezTo>
                  <a:cubicBezTo>
                    <a:pt x="904" y="204"/>
                    <a:pt x="846" y="262"/>
                    <a:pt x="787" y="321"/>
                  </a:cubicBezTo>
                  <a:cubicBezTo>
                    <a:pt x="758" y="350"/>
                    <a:pt x="758" y="350"/>
                    <a:pt x="729" y="379"/>
                  </a:cubicBezTo>
                  <a:cubicBezTo>
                    <a:pt x="729" y="379"/>
                    <a:pt x="729" y="379"/>
                    <a:pt x="729" y="408"/>
                  </a:cubicBezTo>
                  <a:cubicBezTo>
                    <a:pt x="729" y="408"/>
                    <a:pt x="729" y="408"/>
                    <a:pt x="729" y="437"/>
                  </a:cubicBezTo>
                  <a:lnTo>
                    <a:pt x="729" y="437"/>
                  </a:lnTo>
                  <a:lnTo>
                    <a:pt x="729" y="437"/>
                  </a:lnTo>
                  <a:cubicBezTo>
                    <a:pt x="670" y="466"/>
                    <a:pt x="670" y="525"/>
                    <a:pt x="641" y="583"/>
                  </a:cubicBezTo>
                  <a:cubicBezTo>
                    <a:pt x="641" y="612"/>
                    <a:pt x="641" y="642"/>
                    <a:pt x="613" y="642"/>
                  </a:cubicBezTo>
                  <a:cubicBezTo>
                    <a:pt x="613" y="671"/>
                    <a:pt x="613" y="671"/>
                    <a:pt x="613" y="700"/>
                  </a:cubicBezTo>
                  <a:cubicBezTo>
                    <a:pt x="584" y="729"/>
                    <a:pt x="554" y="787"/>
                    <a:pt x="525" y="816"/>
                  </a:cubicBezTo>
                  <a:cubicBezTo>
                    <a:pt x="584" y="875"/>
                    <a:pt x="525" y="904"/>
                    <a:pt x="525" y="933"/>
                  </a:cubicBezTo>
                  <a:cubicBezTo>
                    <a:pt x="496" y="962"/>
                    <a:pt x="467" y="962"/>
                    <a:pt x="467" y="1021"/>
                  </a:cubicBezTo>
                  <a:cubicBezTo>
                    <a:pt x="496" y="1021"/>
                    <a:pt x="496" y="1021"/>
                    <a:pt x="496" y="1021"/>
                  </a:cubicBezTo>
                  <a:cubicBezTo>
                    <a:pt x="467" y="1021"/>
                    <a:pt x="467" y="1021"/>
                    <a:pt x="467" y="1021"/>
                  </a:cubicBezTo>
                  <a:cubicBezTo>
                    <a:pt x="408" y="1050"/>
                    <a:pt x="379" y="1108"/>
                    <a:pt x="350" y="1166"/>
                  </a:cubicBezTo>
                  <a:cubicBezTo>
                    <a:pt x="350" y="1195"/>
                    <a:pt x="350" y="1195"/>
                    <a:pt x="350" y="1195"/>
                  </a:cubicBezTo>
                  <a:lnTo>
                    <a:pt x="350" y="1195"/>
                  </a:lnTo>
                  <a:cubicBezTo>
                    <a:pt x="320" y="1195"/>
                    <a:pt x="320" y="1195"/>
                    <a:pt x="320" y="1195"/>
                  </a:cubicBezTo>
                  <a:lnTo>
                    <a:pt x="320" y="1195"/>
                  </a:lnTo>
                  <a:cubicBezTo>
                    <a:pt x="320" y="1225"/>
                    <a:pt x="320" y="1225"/>
                    <a:pt x="320" y="1225"/>
                  </a:cubicBezTo>
                  <a:cubicBezTo>
                    <a:pt x="320" y="1254"/>
                    <a:pt x="320" y="1254"/>
                    <a:pt x="291" y="1283"/>
                  </a:cubicBezTo>
                  <a:cubicBezTo>
                    <a:pt x="291" y="1283"/>
                    <a:pt x="291" y="1312"/>
                    <a:pt x="263" y="1312"/>
                  </a:cubicBezTo>
                  <a:cubicBezTo>
                    <a:pt x="263" y="1312"/>
                    <a:pt x="263" y="1312"/>
                    <a:pt x="234" y="1312"/>
                  </a:cubicBezTo>
                  <a:cubicBezTo>
                    <a:pt x="234" y="1342"/>
                    <a:pt x="234" y="1342"/>
                    <a:pt x="234" y="1371"/>
                  </a:cubicBezTo>
                  <a:cubicBezTo>
                    <a:pt x="234" y="1371"/>
                    <a:pt x="234" y="1400"/>
                    <a:pt x="234" y="1429"/>
                  </a:cubicBezTo>
                  <a:lnTo>
                    <a:pt x="175" y="14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9" name="Freeform 340"/>
            <p:cNvSpPr>
              <a:spLocks noChangeArrowheads="1"/>
            </p:cNvSpPr>
            <p:nvPr/>
          </p:nvSpPr>
          <p:spPr bwMode="auto">
            <a:xfrm>
              <a:off x="850900" y="41671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0" name="Freeform 341"/>
            <p:cNvSpPr>
              <a:spLocks noChangeArrowheads="1"/>
            </p:cNvSpPr>
            <p:nvPr/>
          </p:nvSpPr>
          <p:spPr bwMode="auto">
            <a:xfrm>
              <a:off x="892175" y="4262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1" name="Freeform 342"/>
            <p:cNvSpPr>
              <a:spLocks noChangeArrowheads="1"/>
            </p:cNvSpPr>
            <p:nvPr/>
          </p:nvSpPr>
          <p:spPr bwMode="auto">
            <a:xfrm>
              <a:off x="892175" y="4294188"/>
              <a:ext cx="22225" cy="11112"/>
            </a:xfrm>
            <a:custGeom>
              <a:avLst/>
              <a:gdLst>
                <a:gd name="T0" fmla="*/ 0 w 60"/>
                <a:gd name="T1" fmla="*/ 30 h 31"/>
                <a:gd name="T2" fmla="*/ 0 w 60"/>
                <a:gd name="T3" fmla="*/ 30 h 31"/>
                <a:gd name="T4" fmla="*/ 59 w 60"/>
                <a:gd name="T5" fmla="*/ 30 h 31"/>
                <a:gd name="T6" fmla="*/ 0 w 60"/>
                <a:gd name="T7" fmla="*/ 30 h 31"/>
              </a:gdLst>
              <a:ahLst/>
              <a:cxnLst>
                <a:cxn ang="0">
                  <a:pos x="T0" y="T1"/>
                </a:cxn>
                <a:cxn ang="0">
                  <a:pos x="T2" y="T3"/>
                </a:cxn>
                <a:cxn ang="0">
                  <a:pos x="T4" y="T5"/>
                </a:cxn>
                <a:cxn ang="0">
                  <a:pos x="T6" y="T7"/>
                </a:cxn>
              </a:cxnLst>
              <a:rect l="0" t="0" r="r" b="b"/>
              <a:pathLst>
                <a:path w="60" h="31">
                  <a:moveTo>
                    <a:pt x="0" y="30"/>
                  </a:moveTo>
                  <a:lnTo>
                    <a:pt x="0" y="30"/>
                  </a:lnTo>
                  <a:cubicBezTo>
                    <a:pt x="0" y="30"/>
                    <a:pt x="30" y="0"/>
                    <a:pt x="59" y="30"/>
                  </a:cubicBezTo>
                  <a:cubicBezTo>
                    <a:pt x="30" y="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2" name="Freeform 343"/>
            <p:cNvSpPr>
              <a:spLocks noChangeArrowheads="1"/>
            </p:cNvSpPr>
            <p:nvPr/>
          </p:nvSpPr>
          <p:spPr bwMode="auto">
            <a:xfrm>
              <a:off x="1049338" y="4933950"/>
              <a:ext cx="22225" cy="20638"/>
            </a:xfrm>
            <a:custGeom>
              <a:avLst/>
              <a:gdLst>
                <a:gd name="T0" fmla="*/ 0 w 60"/>
                <a:gd name="T1" fmla="*/ 0 h 59"/>
                <a:gd name="T2" fmla="*/ 0 w 60"/>
                <a:gd name="T3" fmla="*/ 0 h 59"/>
                <a:gd name="T4" fmla="*/ 0 w 60"/>
                <a:gd name="T5" fmla="*/ 0 h 59"/>
                <a:gd name="T6" fmla="*/ 0 w 60"/>
                <a:gd name="T7" fmla="*/ 0 h 59"/>
                <a:gd name="T8" fmla="*/ 0 w 60"/>
                <a:gd name="T9" fmla="*/ 0 h 59"/>
                <a:gd name="T10" fmla="*/ 59 w 60"/>
                <a:gd name="T11" fmla="*/ 58 h 59"/>
                <a:gd name="T12" fmla="*/ 0 w 6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0" h="59">
                  <a:moveTo>
                    <a:pt x="0" y="0"/>
                  </a:moveTo>
                  <a:lnTo>
                    <a:pt x="0" y="0"/>
                  </a:lnTo>
                  <a:lnTo>
                    <a:pt x="0" y="0"/>
                  </a:lnTo>
                  <a:lnTo>
                    <a:pt x="0" y="0"/>
                  </a:lnTo>
                  <a:lnTo>
                    <a:pt x="0" y="0"/>
                  </a:lnTo>
                  <a:cubicBezTo>
                    <a:pt x="59" y="0"/>
                    <a:pt x="59" y="29"/>
                    <a:pt x="59" y="58"/>
                  </a:cubicBezTo>
                  <a:cubicBezTo>
                    <a:pt x="59" y="29"/>
                    <a:pt x="5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3" name="Freeform 344"/>
            <p:cNvSpPr>
              <a:spLocks noChangeArrowheads="1"/>
            </p:cNvSpPr>
            <p:nvPr/>
          </p:nvSpPr>
          <p:spPr bwMode="auto">
            <a:xfrm>
              <a:off x="1060450" y="4956175"/>
              <a:ext cx="11113" cy="52388"/>
            </a:xfrm>
            <a:custGeom>
              <a:avLst/>
              <a:gdLst>
                <a:gd name="T0" fmla="*/ 30 w 31"/>
                <a:gd name="T1" fmla="*/ 0 h 147"/>
                <a:gd name="T2" fmla="*/ 30 w 31"/>
                <a:gd name="T3" fmla="*/ 0 h 147"/>
                <a:gd name="T4" fmla="*/ 0 w 31"/>
                <a:gd name="T5" fmla="*/ 58 h 147"/>
                <a:gd name="T6" fmla="*/ 0 w 31"/>
                <a:gd name="T7" fmla="*/ 146 h 147"/>
                <a:gd name="T8" fmla="*/ 0 w 31"/>
                <a:gd name="T9" fmla="*/ 58 h 147"/>
                <a:gd name="T10" fmla="*/ 30 w 31"/>
                <a:gd name="T11" fmla="*/ 0 h 147"/>
              </a:gdLst>
              <a:ahLst/>
              <a:cxnLst>
                <a:cxn ang="0">
                  <a:pos x="T0" y="T1"/>
                </a:cxn>
                <a:cxn ang="0">
                  <a:pos x="T2" y="T3"/>
                </a:cxn>
                <a:cxn ang="0">
                  <a:pos x="T4" y="T5"/>
                </a:cxn>
                <a:cxn ang="0">
                  <a:pos x="T6" y="T7"/>
                </a:cxn>
                <a:cxn ang="0">
                  <a:pos x="T8" y="T9"/>
                </a:cxn>
                <a:cxn ang="0">
                  <a:pos x="T10" y="T11"/>
                </a:cxn>
              </a:cxnLst>
              <a:rect l="0" t="0" r="r" b="b"/>
              <a:pathLst>
                <a:path w="31" h="147">
                  <a:moveTo>
                    <a:pt x="30" y="0"/>
                  </a:moveTo>
                  <a:lnTo>
                    <a:pt x="30" y="0"/>
                  </a:lnTo>
                  <a:cubicBezTo>
                    <a:pt x="30" y="29"/>
                    <a:pt x="30" y="29"/>
                    <a:pt x="0" y="58"/>
                  </a:cubicBezTo>
                  <a:cubicBezTo>
                    <a:pt x="0" y="88"/>
                    <a:pt x="0" y="117"/>
                    <a:pt x="0" y="146"/>
                  </a:cubicBezTo>
                  <a:cubicBezTo>
                    <a:pt x="0" y="117"/>
                    <a:pt x="0" y="88"/>
                    <a:pt x="0" y="58"/>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4" name="Freeform 345"/>
            <p:cNvSpPr>
              <a:spLocks noChangeArrowheads="1"/>
            </p:cNvSpPr>
            <p:nvPr/>
          </p:nvSpPr>
          <p:spPr bwMode="auto">
            <a:xfrm>
              <a:off x="1292225" y="2498725"/>
              <a:ext cx="987425" cy="661988"/>
            </a:xfrm>
            <a:custGeom>
              <a:avLst/>
              <a:gdLst>
                <a:gd name="T0" fmla="*/ 88 w 2742"/>
                <a:gd name="T1" fmla="*/ 203 h 1838"/>
                <a:gd name="T2" fmla="*/ 146 w 2742"/>
                <a:gd name="T3" fmla="*/ 291 h 1838"/>
                <a:gd name="T4" fmla="*/ 117 w 2742"/>
                <a:gd name="T5" fmla="*/ 379 h 1838"/>
                <a:gd name="T6" fmla="*/ 88 w 2742"/>
                <a:gd name="T7" fmla="*/ 641 h 1838"/>
                <a:gd name="T8" fmla="*/ 58 w 2742"/>
                <a:gd name="T9" fmla="*/ 670 h 1838"/>
                <a:gd name="T10" fmla="*/ 88 w 2742"/>
                <a:gd name="T11" fmla="*/ 700 h 1838"/>
                <a:gd name="T12" fmla="*/ 146 w 2742"/>
                <a:gd name="T13" fmla="*/ 758 h 1838"/>
                <a:gd name="T14" fmla="*/ 117 w 2742"/>
                <a:gd name="T15" fmla="*/ 874 h 1838"/>
                <a:gd name="T16" fmla="*/ 29 w 2742"/>
                <a:gd name="T17" fmla="*/ 1020 h 1838"/>
                <a:gd name="T18" fmla="*/ 58 w 2742"/>
                <a:gd name="T19" fmla="*/ 1020 h 1838"/>
                <a:gd name="T20" fmla="*/ 205 w 2742"/>
                <a:gd name="T21" fmla="*/ 1137 h 1838"/>
                <a:gd name="T22" fmla="*/ 350 w 2742"/>
                <a:gd name="T23" fmla="*/ 1400 h 1838"/>
                <a:gd name="T24" fmla="*/ 350 w 2742"/>
                <a:gd name="T25" fmla="*/ 1429 h 1838"/>
                <a:gd name="T26" fmla="*/ 729 w 2742"/>
                <a:gd name="T27" fmla="*/ 1545 h 1838"/>
                <a:gd name="T28" fmla="*/ 817 w 2742"/>
                <a:gd name="T29" fmla="*/ 1633 h 1838"/>
                <a:gd name="T30" fmla="*/ 963 w 2742"/>
                <a:gd name="T31" fmla="*/ 1633 h 1838"/>
                <a:gd name="T32" fmla="*/ 1255 w 2742"/>
                <a:gd name="T33" fmla="*/ 1691 h 1838"/>
                <a:gd name="T34" fmla="*/ 1458 w 2742"/>
                <a:gd name="T35" fmla="*/ 1691 h 1838"/>
                <a:gd name="T36" fmla="*/ 1605 w 2742"/>
                <a:gd name="T37" fmla="*/ 1662 h 1838"/>
                <a:gd name="T38" fmla="*/ 1955 w 2742"/>
                <a:gd name="T39" fmla="*/ 1750 h 1838"/>
                <a:gd name="T40" fmla="*/ 2741 w 2742"/>
                <a:gd name="T41" fmla="*/ 467 h 1838"/>
                <a:gd name="T42" fmla="*/ 934 w 2742"/>
                <a:gd name="T43" fmla="*/ 29 h 1838"/>
                <a:gd name="T44" fmla="*/ 963 w 2742"/>
                <a:gd name="T45" fmla="*/ 58 h 1838"/>
                <a:gd name="T46" fmla="*/ 934 w 2742"/>
                <a:gd name="T47" fmla="*/ 145 h 1838"/>
                <a:gd name="T48" fmla="*/ 934 w 2742"/>
                <a:gd name="T49" fmla="*/ 203 h 1838"/>
                <a:gd name="T50" fmla="*/ 934 w 2742"/>
                <a:gd name="T51" fmla="*/ 262 h 1838"/>
                <a:gd name="T52" fmla="*/ 905 w 2742"/>
                <a:gd name="T53" fmla="*/ 291 h 1838"/>
                <a:gd name="T54" fmla="*/ 905 w 2742"/>
                <a:gd name="T55" fmla="*/ 291 h 1838"/>
                <a:gd name="T56" fmla="*/ 934 w 2742"/>
                <a:gd name="T57" fmla="*/ 408 h 1838"/>
                <a:gd name="T58" fmla="*/ 905 w 2742"/>
                <a:gd name="T59" fmla="*/ 583 h 1838"/>
                <a:gd name="T60" fmla="*/ 875 w 2742"/>
                <a:gd name="T61" fmla="*/ 524 h 1838"/>
                <a:gd name="T62" fmla="*/ 846 w 2742"/>
                <a:gd name="T63" fmla="*/ 583 h 1838"/>
                <a:gd name="T64" fmla="*/ 788 w 2742"/>
                <a:gd name="T65" fmla="*/ 700 h 1838"/>
                <a:gd name="T66" fmla="*/ 729 w 2742"/>
                <a:gd name="T67" fmla="*/ 787 h 1838"/>
                <a:gd name="T68" fmla="*/ 700 w 2742"/>
                <a:gd name="T69" fmla="*/ 787 h 1838"/>
                <a:gd name="T70" fmla="*/ 672 w 2742"/>
                <a:gd name="T71" fmla="*/ 583 h 1838"/>
                <a:gd name="T72" fmla="*/ 642 w 2742"/>
                <a:gd name="T73" fmla="*/ 612 h 1838"/>
                <a:gd name="T74" fmla="*/ 672 w 2742"/>
                <a:gd name="T75" fmla="*/ 408 h 1838"/>
                <a:gd name="T76" fmla="*/ 642 w 2742"/>
                <a:gd name="T77" fmla="*/ 350 h 1838"/>
                <a:gd name="T78" fmla="*/ 408 w 2742"/>
                <a:gd name="T79" fmla="*/ 262 h 1838"/>
                <a:gd name="T80" fmla="*/ 379 w 2742"/>
                <a:gd name="T81" fmla="*/ 233 h 1838"/>
                <a:gd name="T82" fmla="*/ 263 w 2742"/>
                <a:gd name="T83" fmla="*/ 174 h 1838"/>
                <a:gd name="T84" fmla="*/ 117 w 2742"/>
                <a:gd name="T85" fmla="*/ 58 h 1838"/>
                <a:gd name="T86" fmla="*/ 88 w 2742"/>
                <a:gd name="T87" fmla="*/ 17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2" h="1838">
                  <a:moveTo>
                    <a:pt x="88" y="174"/>
                  </a:moveTo>
                  <a:lnTo>
                    <a:pt x="88" y="174"/>
                  </a:lnTo>
                  <a:lnTo>
                    <a:pt x="88" y="203"/>
                  </a:lnTo>
                  <a:cubicBezTo>
                    <a:pt x="88" y="203"/>
                    <a:pt x="88" y="203"/>
                    <a:pt x="88" y="233"/>
                  </a:cubicBezTo>
                  <a:cubicBezTo>
                    <a:pt x="117" y="233"/>
                    <a:pt x="117" y="233"/>
                    <a:pt x="117" y="233"/>
                  </a:cubicBezTo>
                  <a:cubicBezTo>
                    <a:pt x="117" y="262"/>
                    <a:pt x="146" y="262"/>
                    <a:pt x="146" y="291"/>
                  </a:cubicBezTo>
                  <a:cubicBezTo>
                    <a:pt x="146" y="320"/>
                    <a:pt x="146" y="320"/>
                    <a:pt x="146" y="350"/>
                  </a:cubicBezTo>
                  <a:lnTo>
                    <a:pt x="146" y="350"/>
                  </a:lnTo>
                  <a:cubicBezTo>
                    <a:pt x="117" y="379"/>
                    <a:pt x="117" y="379"/>
                    <a:pt x="117" y="379"/>
                  </a:cubicBezTo>
                  <a:cubicBezTo>
                    <a:pt x="146" y="408"/>
                    <a:pt x="146" y="437"/>
                    <a:pt x="117" y="467"/>
                  </a:cubicBezTo>
                  <a:cubicBezTo>
                    <a:pt x="117" y="495"/>
                    <a:pt x="117" y="495"/>
                    <a:pt x="117" y="524"/>
                  </a:cubicBezTo>
                  <a:cubicBezTo>
                    <a:pt x="88" y="553"/>
                    <a:pt x="88" y="583"/>
                    <a:pt x="88" y="641"/>
                  </a:cubicBezTo>
                  <a:lnTo>
                    <a:pt x="88" y="641"/>
                  </a:lnTo>
                  <a:lnTo>
                    <a:pt x="88" y="641"/>
                  </a:lnTo>
                  <a:cubicBezTo>
                    <a:pt x="88" y="641"/>
                    <a:pt x="88" y="670"/>
                    <a:pt x="58" y="670"/>
                  </a:cubicBezTo>
                  <a:lnTo>
                    <a:pt x="58" y="670"/>
                  </a:lnTo>
                  <a:cubicBezTo>
                    <a:pt x="88" y="670"/>
                    <a:pt x="88" y="670"/>
                    <a:pt x="88" y="670"/>
                  </a:cubicBezTo>
                  <a:cubicBezTo>
                    <a:pt x="88" y="670"/>
                    <a:pt x="88" y="670"/>
                    <a:pt x="88" y="700"/>
                  </a:cubicBezTo>
                  <a:cubicBezTo>
                    <a:pt x="117" y="700"/>
                    <a:pt x="146" y="729"/>
                    <a:pt x="146" y="758"/>
                  </a:cubicBezTo>
                  <a:lnTo>
                    <a:pt x="146" y="758"/>
                  </a:lnTo>
                  <a:lnTo>
                    <a:pt x="146" y="758"/>
                  </a:lnTo>
                  <a:cubicBezTo>
                    <a:pt x="146" y="817"/>
                    <a:pt x="117" y="817"/>
                    <a:pt x="88" y="817"/>
                  </a:cubicBezTo>
                  <a:lnTo>
                    <a:pt x="88" y="817"/>
                  </a:lnTo>
                  <a:cubicBezTo>
                    <a:pt x="117" y="817"/>
                    <a:pt x="117" y="845"/>
                    <a:pt x="117" y="874"/>
                  </a:cubicBezTo>
                  <a:cubicBezTo>
                    <a:pt x="117" y="903"/>
                    <a:pt x="88" y="933"/>
                    <a:pt x="58" y="933"/>
                  </a:cubicBezTo>
                  <a:cubicBezTo>
                    <a:pt x="58" y="933"/>
                    <a:pt x="58" y="933"/>
                    <a:pt x="29" y="962"/>
                  </a:cubicBezTo>
                  <a:cubicBezTo>
                    <a:pt x="29" y="962"/>
                    <a:pt x="29" y="991"/>
                    <a:pt x="29" y="1020"/>
                  </a:cubicBezTo>
                  <a:cubicBezTo>
                    <a:pt x="0" y="1020"/>
                    <a:pt x="0" y="1020"/>
                    <a:pt x="0" y="1020"/>
                  </a:cubicBezTo>
                  <a:cubicBezTo>
                    <a:pt x="29" y="1020"/>
                    <a:pt x="29" y="1020"/>
                    <a:pt x="58" y="1020"/>
                  </a:cubicBezTo>
                  <a:lnTo>
                    <a:pt x="58" y="1020"/>
                  </a:lnTo>
                  <a:cubicBezTo>
                    <a:pt x="88" y="1050"/>
                    <a:pt x="88" y="1050"/>
                    <a:pt x="117" y="1079"/>
                  </a:cubicBezTo>
                  <a:lnTo>
                    <a:pt x="117" y="1079"/>
                  </a:lnTo>
                  <a:cubicBezTo>
                    <a:pt x="146" y="1108"/>
                    <a:pt x="175" y="1108"/>
                    <a:pt x="205" y="1137"/>
                  </a:cubicBezTo>
                  <a:cubicBezTo>
                    <a:pt x="263" y="1137"/>
                    <a:pt x="322" y="1167"/>
                    <a:pt x="350" y="1195"/>
                  </a:cubicBezTo>
                  <a:cubicBezTo>
                    <a:pt x="350" y="1253"/>
                    <a:pt x="350" y="1283"/>
                    <a:pt x="350" y="1312"/>
                  </a:cubicBezTo>
                  <a:cubicBezTo>
                    <a:pt x="350" y="1341"/>
                    <a:pt x="350" y="1370"/>
                    <a:pt x="350" y="1400"/>
                  </a:cubicBezTo>
                  <a:cubicBezTo>
                    <a:pt x="379" y="1400"/>
                    <a:pt x="379" y="1400"/>
                    <a:pt x="379" y="1400"/>
                  </a:cubicBezTo>
                  <a:cubicBezTo>
                    <a:pt x="350" y="1400"/>
                    <a:pt x="350" y="1400"/>
                    <a:pt x="350" y="1400"/>
                  </a:cubicBezTo>
                  <a:cubicBezTo>
                    <a:pt x="350" y="1429"/>
                    <a:pt x="350" y="1429"/>
                    <a:pt x="350" y="1429"/>
                  </a:cubicBezTo>
                  <a:lnTo>
                    <a:pt x="350" y="1429"/>
                  </a:lnTo>
                  <a:cubicBezTo>
                    <a:pt x="438" y="1545"/>
                    <a:pt x="584" y="1574"/>
                    <a:pt x="729" y="1545"/>
                  </a:cubicBezTo>
                  <a:lnTo>
                    <a:pt x="729" y="1545"/>
                  </a:lnTo>
                  <a:lnTo>
                    <a:pt x="729" y="1545"/>
                  </a:lnTo>
                  <a:cubicBezTo>
                    <a:pt x="758" y="1574"/>
                    <a:pt x="788" y="1603"/>
                    <a:pt x="788" y="1603"/>
                  </a:cubicBezTo>
                  <a:cubicBezTo>
                    <a:pt x="788" y="1633"/>
                    <a:pt x="788" y="1633"/>
                    <a:pt x="817" y="1633"/>
                  </a:cubicBezTo>
                  <a:cubicBezTo>
                    <a:pt x="846" y="1633"/>
                    <a:pt x="846" y="1633"/>
                    <a:pt x="875" y="1633"/>
                  </a:cubicBezTo>
                  <a:cubicBezTo>
                    <a:pt x="905" y="1633"/>
                    <a:pt x="905" y="1633"/>
                    <a:pt x="905" y="1633"/>
                  </a:cubicBezTo>
                  <a:cubicBezTo>
                    <a:pt x="934" y="1633"/>
                    <a:pt x="963" y="1633"/>
                    <a:pt x="963" y="1633"/>
                  </a:cubicBezTo>
                  <a:cubicBezTo>
                    <a:pt x="992" y="1633"/>
                    <a:pt x="1021" y="1662"/>
                    <a:pt x="1050" y="1662"/>
                  </a:cubicBezTo>
                  <a:cubicBezTo>
                    <a:pt x="1079" y="1662"/>
                    <a:pt x="1108" y="1691"/>
                    <a:pt x="1138" y="1691"/>
                  </a:cubicBezTo>
                  <a:cubicBezTo>
                    <a:pt x="1167" y="1691"/>
                    <a:pt x="1225" y="1691"/>
                    <a:pt x="1255" y="1691"/>
                  </a:cubicBezTo>
                  <a:cubicBezTo>
                    <a:pt x="1313" y="1691"/>
                    <a:pt x="1371" y="1691"/>
                    <a:pt x="1429" y="1662"/>
                  </a:cubicBezTo>
                  <a:lnTo>
                    <a:pt x="1429" y="1662"/>
                  </a:lnTo>
                  <a:cubicBezTo>
                    <a:pt x="1458" y="1691"/>
                    <a:pt x="1458" y="1691"/>
                    <a:pt x="1458" y="1691"/>
                  </a:cubicBezTo>
                  <a:cubicBezTo>
                    <a:pt x="1458" y="1691"/>
                    <a:pt x="1488" y="1691"/>
                    <a:pt x="1488" y="1662"/>
                  </a:cubicBezTo>
                  <a:cubicBezTo>
                    <a:pt x="1517" y="1662"/>
                    <a:pt x="1546" y="1662"/>
                    <a:pt x="1605" y="1662"/>
                  </a:cubicBezTo>
                  <a:lnTo>
                    <a:pt x="1605" y="1662"/>
                  </a:lnTo>
                  <a:cubicBezTo>
                    <a:pt x="1663" y="1662"/>
                    <a:pt x="1692" y="1662"/>
                    <a:pt x="1750" y="1691"/>
                  </a:cubicBezTo>
                  <a:lnTo>
                    <a:pt x="1779" y="1691"/>
                  </a:lnTo>
                  <a:cubicBezTo>
                    <a:pt x="1838" y="1720"/>
                    <a:pt x="1896" y="1720"/>
                    <a:pt x="1955" y="1750"/>
                  </a:cubicBezTo>
                  <a:cubicBezTo>
                    <a:pt x="2071" y="1779"/>
                    <a:pt x="2188" y="1808"/>
                    <a:pt x="2305" y="1837"/>
                  </a:cubicBezTo>
                  <a:cubicBezTo>
                    <a:pt x="2392" y="1545"/>
                    <a:pt x="2479" y="1253"/>
                    <a:pt x="2567" y="991"/>
                  </a:cubicBezTo>
                  <a:cubicBezTo>
                    <a:pt x="2625" y="817"/>
                    <a:pt x="2684" y="641"/>
                    <a:pt x="2741" y="467"/>
                  </a:cubicBezTo>
                  <a:cubicBezTo>
                    <a:pt x="2538" y="408"/>
                    <a:pt x="2334" y="350"/>
                    <a:pt x="2129" y="320"/>
                  </a:cubicBezTo>
                  <a:cubicBezTo>
                    <a:pt x="1721" y="203"/>
                    <a:pt x="1313" y="117"/>
                    <a:pt x="934" y="0"/>
                  </a:cubicBezTo>
                  <a:lnTo>
                    <a:pt x="934" y="29"/>
                  </a:lnTo>
                  <a:cubicBezTo>
                    <a:pt x="934" y="58"/>
                    <a:pt x="934" y="58"/>
                    <a:pt x="934" y="58"/>
                  </a:cubicBezTo>
                  <a:lnTo>
                    <a:pt x="934" y="58"/>
                  </a:lnTo>
                  <a:cubicBezTo>
                    <a:pt x="934" y="58"/>
                    <a:pt x="934" y="58"/>
                    <a:pt x="963" y="58"/>
                  </a:cubicBezTo>
                  <a:lnTo>
                    <a:pt x="963" y="58"/>
                  </a:lnTo>
                  <a:lnTo>
                    <a:pt x="963" y="58"/>
                  </a:lnTo>
                  <a:cubicBezTo>
                    <a:pt x="992" y="117"/>
                    <a:pt x="963" y="117"/>
                    <a:pt x="934" y="145"/>
                  </a:cubicBezTo>
                  <a:lnTo>
                    <a:pt x="934" y="145"/>
                  </a:lnTo>
                  <a:lnTo>
                    <a:pt x="934" y="145"/>
                  </a:lnTo>
                  <a:cubicBezTo>
                    <a:pt x="934" y="174"/>
                    <a:pt x="934" y="174"/>
                    <a:pt x="934" y="203"/>
                  </a:cubicBezTo>
                  <a:lnTo>
                    <a:pt x="934" y="203"/>
                  </a:lnTo>
                  <a:lnTo>
                    <a:pt x="934" y="203"/>
                  </a:lnTo>
                  <a:cubicBezTo>
                    <a:pt x="905" y="233"/>
                    <a:pt x="905" y="233"/>
                    <a:pt x="934" y="262"/>
                  </a:cubicBezTo>
                  <a:lnTo>
                    <a:pt x="934" y="262"/>
                  </a:lnTo>
                  <a:cubicBezTo>
                    <a:pt x="905" y="262"/>
                    <a:pt x="905" y="262"/>
                    <a:pt x="905" y="262"/>
                  </a:cubicBezTo>
                  <a:lnTo>
                    <a:pt x="905" y="291"/>
                  </a:lnTo>
                  <a:cubicBezTo>
                    <a:pt x="875" y="291"/>
                    <a:pt x="875" y="291"/>
                    <a:pt x="875" y="320"/>
                  </a:cubicBezTo>
                  <a:cubicBezTo>
                    <a:pt x="875" y="291"/>
                    <a:pt x="875" y="291"/>
                    <a:pt x="905" y="291"/>
                  </a:cubicBezTo>
                  <a:lnTo>
                    <a:pt x="905" y="291"/>
                  </a:lnTo>
                  <a:cubicBezTo>
                    <a:pt x="905" y="320"/>
                    <a:pt x="905" y="320"/>
                    <a:pt x="905" y="320"/>
                  </a:cubicBezTo>
                  <a:cubicBezTo>
                    <a:pt x="934" y="320"/>
                    <a:pt x="934" y="350"/>
                    <a:pt x="934" y="379"/>
                  </a:cubicBezTo>
                  <a:lnTo>
                    <a:pt x="934" y="408"/>
                  </a:lnTo>
                  <a:cubicBezTo>
                    <a:pt x="934" y="437"/>
                    <a:pt x="934" y="437"/>
                    <a:pt x="934" y="467"/>
                  </a:cubicBezTo>
                  <a:cubicBezTo>
                    <a:pt x="963" y="495"/>
                    <a:pt x="963" y="524"/>
                    <a:pt x="963" y="553"/>
                  </a:cubicBezTo>
                  <a:cubicBezTo>
                    <a:pt x="963" y="583"/>
                    <a:pt x="934" y="583"/>
                    <a:pt x="905" y="583"/>
                  </a:cubicBezTo>
                  <a:lnTo>
                    <a:pt x="905" y="583"/>
                  </a:lnTo>
                  <a:lnTo>
                    <a:pt x="905" y="583"/>
                  </a:lnTo>
                  <a:cubicBezTo>
                    <a:pt x="875" y="583"/>
                    <a:pt x="875" y="553"/>
                    <a:pt x="875" y="524"/>
                  </a:cubicBezTo>
                  <a:cubicBezTo>
                    <a:pt x="875" y="524"/>
                    <a:pt x="875" y="495"/>
                    <a:pt x="846" y="495"/>
                  </a:cubicBezTo>
                  <a:cubicBezTo>
                    <a:pt x="817" y="524"/>
                    <a:pt x="817" y="524"/>
                    <a:pt x="817" y="553"/>
                  </a:cubicBezTo>
                  <a:cubicBezTo>
                    <a:pt x="846" y="583"/>
                    <a:pt x="846" y="583"/>
                    <a:pt x="846" y="583"/>
                  </a:cubicBezTo>
                  <a:cubicBezTo>
                    <a:pt x="817" y="583"/>
                    <a:pt x="817" y="583"/>
                    <a:pt x="817" y="583"/>
                  </a:cubicBezTo>
                  <a:cubicBezTo>
                    <a:pt x="788" y="583"/>
                    <a:pt x="788" y="612"/>
                    <a:pt x="788" y="670"/>
                  </a:cubicBezTo>
                  <a:cubicBezTo>
                    <a:pt x="788" y="700"/>
                    <a:pt x="788" y="700"/>
                    <a:pt x="788" y="700"/>
                  </a:cubicBezTo>
                  <a:lnTo>
                    <a:pt x="788" y="700"/>
                  </a:lnTo>
                  <a:cubicBezTo>
                    <a:pt x="758" y="729"/>
                    <a:pt x="758" y="729"/>
                    <a:pt x="729" y="729"/>
                  </a:cubicBezTo>
                  <a:cubicBezTo>
                    <a:pt x="729" y="758"/>
                    <a:pt x="729" y="787"/>
                    <a:pt x="729" y="787"/>
                  </a:cubicBezTo>
                  <a:cubicBezTo>
                    <a:pt x="729" y="817"/>
                    <a:pt x="729" y="817"/>
                    <a:pt x="729" y="817"/>
                  </a:cubicBezTo>
                  <a:cubicBezTo>
                    <a:pt x="700" y="817"/>
                    <a:pt x="700" y="817"/>
                    <a:pt x="700" y="817"/>
                  </a:cubicBezTo>
                  <a:lnTo>
                    <a:pt x="700" y="787"/>
                  </a:lnTo>
                  <a:cubicBezTo>
                    <a:pt x="672" y="787"/>
                    <a:pt x="642" y="787"/>
                    <a:pt x="642" y="758"/>
                  </a:cubicBezTo>
                  <a:cubicBezTo>
                    <a:pt x="642" y="729"/>
                    <a:pt x="642" y="670"/>
                    <a:pt x="672" y="641"/>
                  </a:cubicBezTo>
                  <a:cubicBezTo>
                    <a:pt x="672" y="641"/>
                    <a:pt x="672" y="612"/>
                    <a:pt x="672" y="583"/>
                  </a:cubicBezTo>
                  <a:lnTo>
                    <a:pt x="672" y="612"/>
                  </a:lnTo>
                  <a:cubicBezTo>
                    <a:pt x="642" y="612"/>
                    <a:pt x="642" y="612"/>
                    <a:pt x="642" y="612"/>
                  </a:cubicBezTo>
                  <a:lnTo>
                    <a:pt x="642" y="612"/>
                  </a:lnTo>
                  <a:cubicBezTo>
                    <a:pt x="642" y="612"/>
                    <a:pt x="613" y="583"/>
                    <a:pt x="613" y="553"/>
                  </a:cubicBezTo>
                  <a:cubicBezTo>
                    <a:pt x="613" y="524"/>
                    <a:pt x="613" y="467"/>
                    <a:pt x="642" y="437"/>
                  </a:cubicBezTo>
                  <a:lnTo>
                    <a:pt x="672" y="408"/>
                  </a:lnTo>
                  <a:lnTo>
                    <a:pt x="700" y="408"/>
                  </a:lnTo>
                  <a:cubicBezTo>
                    <a:pt x="672" y="379"/>
                    <a:pt x="672" y="379"/>
                    <a:pt x="672" y="350"/>
                  </a:cubicBezTo>
                  <a:lnTo>
                    <a:pt x="642" y="350"/>
                  </a:lnTo>
                  <a:cubicBezTo>
                    <a:pt x="613" y="350"/>
                    <a:pt x="584" y="320"/>
                    <a:pt x="584" y="291"/>
                  </a:cubicBezTo>
                  <a:cubicBezTo>
                    <a:pt x="555" y="291"/>
                    <a:pt x="525" y="291"/>
                    <a:pt x="496" y="262"/>
                  </a:cubicBezTo>
                  <a:cubicBezTo>
                    <a:pt x="467" y="262"/>
                    <a:pt x="438" y="262"/>
                    <a:pt x="408" y="262"/>
                  </a:cubicBezTo>
                  <a:lnTo>
                    <a:pt x="408" y="262"/>
                  </a:lnTo>
                  <a:lnTo>
                    <a:pt x="408" y="262"/>
                  </a:lnTo>
                  <a:cubicBezTo>
                    <a:pt x="379" y="262"/>
                    <a:pt x="379" y="233"/>
                    <a:pt x="379" y="233"/>
                  </a:cubicBezTo>
                  <a:cubicBezTo>
                    <a:pt x="379" y="203"/>
                    <a:pt x="379" y="203"/>
                    <a:pt x="350" y="203"/>
                  </a:cubicBezTo>
                  <a:cubicBezTo>
                    <a:pt x="350" y="203"/>
                    <a:pt x="350" y="203"/>
                    <a:pt x="322" y="203"/>
                  </a:cubicBezTo>
                  <a:cubicBezTo>
                    <a:pt x="292" y="203"/>
                    <a:pt x="292" y="203"/>
                    <a:pt x="263" y="174"/>
                  </a:cubicBezTo>
                  <a:lnTo>
                    <a:pt x="263" y="174"/>
                  </a:lnTo>
                  <a:cubicBezTo>
                    <a:pt x="234" y="174"/>
                    <a:pt x="205" y="117"/>
                    <a:pt x="175" y="87"/>
                  </a:cubicBezTo>
                  <a:cubicBezTo>
                    <a:pt x="146" y="87"/>
                    <a:pt x="146" y="58"/>
                    <a:pt x="117" y="58"/>
                  </a:cubicBezTo>
                  <a:lnTo>
                    <a:pt x="117" y="58"/>
                  </a:lnTo>
                  <a:cubicBezTo>
                    <a:pt x="117" y="87"/>
                    <a:pt x="117" y="117"/>
                    <a:pt x="117"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5" name="Freeform 346"/>
            <p:cNvSpPr>
              <a:spLocks noChangeArrowheads="1"/>
            </p:cNvSpPr>
            <p:nvPr/>
          </p:nvSpPr>
          <p:spPr bwMode="auto">
            <a:xfrm>
              <a:off x="1060450" y="4881563"/>
              <a:ext cx="1588"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0"/>
                    <a:pt x="0" y="0"/>
                    <a:pt x="0" y="3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6" name="Freeform 347"/>
            <p:cNvSpPr>
              <a:spLocks noChangeArrowheads="1"/>
            </p:cNvSpPr>
            <p:nvPr/>
          </p:nvSpPr>
          <p:spPr bwMode="auto">
            <a:xfrm>
              <a:off x="1039813" y="4872038"/>
              <a:ext cx="11112" cy="11112"/>
            </a:xfrm>
            <a:custGeom>
              <a:avLst/>
              <a:gdLst>
                <a:gd name="T0" fmla="*/ 0 w 29"/>
                <a:gd name="T1" fmla="*/ 0 h 30"/>
                <a:gd name="T2" fmla="*/ 0 w 29"/>
                <a:gd name="T3" fmla="*/ 0 h 30"/>
                <a:gd name="T4" fmla="*/ 28 w 29"/>
                <a:gd name="T5" fmla="*/ 0 h 30"/>
                <a:gd name="T6" fmla="*/ 28 w 29"/>
                <a:gd name="T7" fmla="*/ 29 h 30"/>
                <a:gd name="T8" fmla="*/ 28 w 29"/>
                <a:gd name="T9" fmla="*/ 0 h 30"/>
                <a:gd name="T10" fmla="*/ 0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0" y="0"/>
                  </a:moveTo>
                  <a:lnTo>
                    <a:pt x="0" y="0"/>
                  </a:lnTo>
                  <a:cubicBezTo>
                    <a:pt x="0" y="0"/>
                    <a:pt x="0" y="0"/>
                    <a:pt x="28" y="0"/>
                  </a:cubicBezTo>
                  <a:cubicBezTo>
                    <a:pt x="28" y="0"/>
                    <a:pt x="28" y="0"/>
                    <a:pt x="28" y="29"/>
                  </a:cubicBezTo>
                  <a:cubicBezTo>
                    <a:pt x="28" y="0"/>
                    <a:pt x="28" y="0"/>
                    <a:pt x="28"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7" name="Freeform 348"/>
            <p:cNvSpPr>
              <a:spLocks noChangeArrowheads="1"/>
            </p:cNvSpPr>
            <p:nvPr/>
          </p:nvSpPr>
          <p:spPr bwMode="auto">
            <a:xfrm>
              <a:off x="1049338" y="5038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8" name="Freeform 349"/>
            <p:cNvSpPr>
              <a:spLocks noChangeArrowheads="1"/>
            </p:cNvSpPr>
            <p:nvPr/>
          </p:nvSpPr>
          <p:spPr bwMode="auto">
            <a:xfrm>
              <a:off x="1049338" y="5018088"/>
              <a:ext cx="11112" cy="20637"/>
            </a:xfrm>
            <a:custGeom>
              <a:avLst/>
              <a:gdLst>
                <a:gd name="T0" fmla="*/ 0 w 30"/>
                <a:gd name="T1" fmla="*/ 57 h 58"/>
                <a:gd name="T2" fmla="*/ 0 w 30"/>
                <a:gd name="T3" fmla="*/ 57 h 58"/>
                <a:gd name="T4" fmla="*/ 0 w 30"/>
                <a:gd name="T5" fmla="*/ 57 h 58"/>
                <a:gd name="T6" fmla="*/ 29 w 30"/>
                <a:gd name="T7" fmla="*/ 0 h 58"/>
                <a:gd name="T8" fmla="*/ 29 w 30"/>
                <a:gd name="T9" fmla="*/ 0 h 58"/>
                <a:gd name="T10" fmla="*/ 0 w 30"/>
                <a:gd name="T11" fmla="*/ 57 h 58"/>
              </a:gdLst>
              <a:ahLst/>
              <a:cxnLst>
                <a:cxn ang="0">
                  <a:pos x="T0" y="T1"/>
                </a:cxn>
                <a:cxn ang="0">
                  <a:pos x="T2" y="T3"/>
                </a:cxn>
                <a:cxn ang="0">
                  <a:pos x="T4" y="T5"/>
                </a:cxn>
                <a:cxn ang="0">
                  <a:pos x="T6" y="T7"/>
                </a:cxn>
                <a:cxn ang="0">
                  <a:pos x="T8" y="T9"/>
                </a:cxn>
                <a:cxn ang="0">
                  <a:pos x="T10" y="T11"/>
                </a:cxn>
              </a:cxnLst>
              <a:rect l="0" t="0" r="r" b="b"/>
              <a:pathLst>
                <a:path w="30" h="58">
                  <a:moveTo>
                    <a:pt x="0" y="57"/>
                  </a:moveTo>
                  <a:lnTo>
                    <a:pt x="0" y="57"/>
                  </a:lnTo>
                  <a:lnTo>
                    <a:pt x="0" y="57"/>
                  </a:lnTo>
                  <a:cubicBezTo>
                    <a:pt x="0" y="29"/>
                    <a:pt x="0" y="29"/>
                    <a:pt x="29" y="0"/>
                  </a:cubicBezTo>
                  <a:lnTo>
                    <a:pt x="29" y="0"/>
                  </a:lnTo>
                  <a:cubicBezTo>
                    <a:pt x="0" y="29"/>
                    <a:pt x="0" y="29"/>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9" name="Freeform 350"/>
            <p:cNvSpPr>
              <a:spLocks noChangeArrowheads="1"/>
            </p:cNvSpPr>
            <p:nvPr/>
          </p:nvSpPr>
          <p:spPr bwMode="auto">
            <a:xfrm>
              <a:off x="998538" y="4494213"/>
              <a:ext cx="11112" cy="11112"/>
            </a:xfrm>
            <a:custGeom>
              <a:avLst/>
              <a:gdLst>
                <a:gd name="T0" fmla="*/ 0 w 30"/>
                <a:gd name="T1" fmla="*/ 29 h 30"/>
                <a:gd name="T2" fmla="*/ 0 w 30"/>
                <a:gd name="T3" fmla="*/ 29 h 30"/>
                <a:gd name="T4" fmla="*/ 0 w 30"/>
                <a:gd name="T5" fmla="*/ 0 h 30"/>
                <a:gd name="T6" fmla="*/ 0 w 30"/>
                <a:gd name="T7" fmla="*/ 29 h 30"/>
                <a:gd name="T8" fmla="*/ 29 w 30"/>
                <a:gd name="T9" fmla="*/ 29 h 30"/>
                <a:gd name="T10" fmla="*/ 29 w 30"/>
                <a:gd name="T11" fmla="*/ 0 h 30"/>
                <a:gd name="T12" fmla="*/ 29 w 30"/>
                <a:gd name="T13" fmla="*/ 29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0"/>
                    <a:pt x="0" y="0"/>
                    <a:pt x="0" y="0"/>
                  </a:cubicBezTo>
                  <a:cubicBezTo>
                    <a:pt x="0" y="0"/>
                    <a:pt x="0" y="0"/>
                    <a:pt x="0" y="29"/>
                  </a:cubicBezTo>
                  <a:cubicBezTo>
                    <a:pt x="29" y="29"/>
                    <a:pt x="29" y="29"/>
                    <a:pt x="29" y="29"/>
                  </a:cubicBezTo>
                  <a:lnTo>
                    <a:pt x="29" y="0"/>
                  </a:lnTo>
                  <a:lnTo>
                    <a:pt x="29" y="29"/>
                  </a:ln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0" name="Freeform 351"/>
            <p:cNvSpPr>
              <a:spLocks noChangeArrowheads="1"/>
            </p:cNvSpPr>
            <p:nvPr/>
          </p:nvSpPr>
          <p:spPr bwMode="auto">
            <a:xfrm>
              <a:off x="1019175" y="4829175"/>
              <a:ext cx="11113" cy="1588"/>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cubicBezTo>
                    <a:pt x="30" y="0"/>
                    <a:pt x="30" y="0"/>
                    <a:pt x="30" y="0"/>
                  </a:cubicBezTo>
                  <a:lnTo>
                    <a:pt x="30" y="0"/>
                  </a:ln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1" name="Freeform 352"/>
            <p:cNvSpPr>
              <a:spLocks noChangeArrowheads="1"/>
            </p:cNvSpPr>
            <p:nvPr/>
          </p:nvSpPr>
          <p:spPr bwMode="auto">
            <a:xfrm>
              <a:off x="914400" y="4451350"/>
              <a:ext cx="20638" cy="63500"/>
            </a:xfrm>
            <a:custGeom>
              <a:avLst/>
              <a:gdLst>
                <a:gd name="T0" fmla="*/ 57 w 58"/>
                <a:gd name="T1" fmla="*/ 29 h 176"/>
                <a:gd name="T2" fmla="*/ 57 w 58"/>
                <a:gd name="T3" fmla="*/ 29 h 176"/>
                <a:gd name="T4" fmla="*/ 57 w 58"/>
                <a:gd name="T5" fmla="*/ 0 h 176"/>
                <a:gd name="T6" fmla="*/ 57 w 58"/>
                <a:gd name="T7" fmla="*/ 29 h 176"/>
                <a:gd name="T8" fmla="*/ 28 w 58"/>
                <a:gd name="T9" fmla="*/ 175 h 176"/>
                <a:gd name="T10" fmla="*/ 0 w 58"/>
                <a:gd name="T11" fmla="*/ 175 h 176"/>
                <a:gd name="T12" fmla="*/ 0 w 58"/>
                <a:gd name="T13" fmla="*/ 175 h 176"/>
                <a:gd name="T14" fmla="*/ 28 w 58"/>
                <a:gd name="T15" fmla="*/ 175 h 176"/>
                <a:gd name="T16" fmla="*/ 57 w 58"/>
                <a:gd name="T17"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76">
                  <a:moveTo>
                    <a:pt x="57" y="29"/>
                  </a:moveTo>
                  <a:lnTo>
                    <a:pt x="57" y="29"/>
                  </a:lnTo>
                  <a:cubicBezTo>
                    <a:pt x="57" y="0"/>
                    <a:pt x="57" y="0"/>
                    <a:pt x="57" y="0"/>
                  </a:cubicBezTo>
                  <a:cubicBezTo>
                    <a:pt x="57" y="0"/>
                    <a:pt x="57" y="0"/>
                    <a:pt x="57" y="29"/>
                  </a:cubicBezTo>
                  <a:cubicBezTo>
                    <a:pt x="57" y="88"/>
                    <a:pt x="28" y="146"/>
                    <a:pt x="28" y="175"/>
                  </a:cubicBezTo>
                  <a:cubicBezTo>
                    <a:pt x="0" y="175"/>
                    <a:pt x="0" y="175"/>
                    <a:pt x="0" y="175"/>
                  </a:cubicBezTo>
                  <a:lnTo>
                    <a:pt x="0" y="175"/>
                  </a:lnTo>
                  <a:cubicBezTo>
                    <a:pt x="28" y="175"/>
                    <a:pt x="28" y="175"/>
                    <a:pt x="28" y="175"/>
                  </a:cubicBezTo>
                  <a:cubicBezTo>
                    <a:pt x="28" y="146"/>
                    <a:pt x="57" y="88"/>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2" name="Freeform 353"/>
            <p:cNvSpPr>
              <a:spLocks noChangeArrowheads="1"/>
            </p:cNvSpPr>
            <p:nvPr/>
          </p:nvSpPr>
          <p:spPr bwMode="auto">
            <a:xfrm>
              <a:off x="987425" y="4389438"/>
              <a:ext cx="1588"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3" name="Freeform 354"/>
            <p:cNvSpPr>
              <a:spLocks noChangeArrowheads="1"/>
            </p:cNvSpPr>
            <p:nvPr/>
          </p:nvSpPr>
          <p:spPr bwMode="auto">
            <a:xfrm>
              <a:off x="987425" y="4410075"/>
              <a:ext cx="1588" cy="11113"/>
            </a:xfrm>
            <a:custGeom>
              <a:avLst/>
              <a:gdLst>
                <a:gd name="T0" fmla="*/ 0 w 1"/>
                <a:gd name="T1" fmla="*/ 28 h 29"/>
                <a:gd name="T2" fmla="*/ 0 w 1"/>
                <a:gd name="T3" fmla="*/ 28 h 29"/>
                <a:gd name="T4" fmla="*/ 0 w 1"/>
                <a:gd name="T5" fmla="*/ 28 h 29"/>
                <a:gd name="T6" fmla="*/ 0 w 1"/>
                <a:gd name="T7" fmla="*/ 0 h 29"/>
                <a:gd name="T8" fmla="*/ 0 w 1"/>
                <a:gd name="T9" fmla="*/ 28 h 29"/>
              </a:gdLst>
              <a:ahLst/>
              <a:cxnLst>
                <a:cxn ang="0">
                  <a:pos x="T0" y="T1"/>
                </a:cxn>
                <a:cxn ang="0">
                  <a:pos x="T2" y="T3"/>
                </a:cxn>
                <a:cxn ang="0">
                  <a:pos x="T4" y="T5"/>
                </a:cxn>
                <a:cxn ang="0">
                  <a:pos x="T6" y="T7"/>
                </a:cxn>
                <a:cxn ang="0">
                  <a:pos x="T8" y="T9"/>
                </a:cxn>
              </a:cxnLst>
              <a:rect l="0" t="0" r="r" b="b"/>
              <a:pathLst>
                <a:path w="1" h="29">
                  <a:moveTo>
                    <a:pt x="0" y="28"/>
                  </a:moveTo>
                  <a:lnTo>
                    <a:pt x="0" y="28"/>
                  </a:lnTo>
                  <a:lnTo>
                    <a:pt x="0" y="28"/>
                  </a:lnTo>
                  <a:lnTo>
                    <a:pt x="0" y="0"/>
                  </a:lnTo>
                  <a:lnTo>
                    <a:pt x="0"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4" name="Freeform 355"/>
            <p:cNvSpPr>
              <a:spLocks noChangeArrowheads="1"/>
            </p:cNvSpPr>
            <p:nvPr/>
          </p:nvSpPr>
          <p:spPr bwMode="auto">
            <a:xfrm>
              <a:off x="946150" y="4640263"/>
              <a:ext cx="11113" cy="20637"/>
            </a:xfrm>
            <a:custGeom>
              <a:avLst/>
              <a:gdLst>
                <a:gd name="T0" fmla="*/ 29 w 30"/>
                <a:gd name="T1" fmla="*/ 0 h 58"/>
                <a:gd name="T2" fmla="*/ 29 w 30"/>
                <a:gd name="T3" fmla="*/ 0 h 58"/>
                <a:gd name="T4" fmla="*/ 0 w 30"/>
                <a:gd name="T5" fmla="*/ 57 h 58"/>
                <a:gd name="T6" fmla="*/ 29 w 30"/>
                <a:gd name="T7" fmla="*/ 0 h 58"/>
              </a:gdLst>
              <a:ahLst/>
              <a:cxnLst>
                <a:cxn ang="0">
                  <a:pos x="T0" y="T1"/>
                </a:cxn>
                <a:cxn ang="0">
                  <a:pos x="T2" y="T3"/>
                </a:cxn>
                <a:cxn ang="0">
                  <a:pos x="T4" y="T5"/>
                </a:cxn>
                <a:cxn ang="0">
                  <a:pos x="T6" y="T7"/>
                </a:cxn>
              </a:cxnLst>
              <a:rect l="0" t="0" r="r" b="b"/>
              <a:pathLst>
                <a:path w="30" h="58">
                  <a:moveTo>
                    <a:pt x="29" y="0"/>
                  </a:moveTo>
                  <a:lnTo>
                    <a:pt x="29" y="0"/>
                  </a:lnTo>
                  <a:cubicBezTo>
                    <a:pt x="0" y="29"/>
                    <a:pt x="0" y="29"/>
                    <a:pt x="0" y="57"/>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5" name="Freeform 356"/>
            <p:cNvSpPr>
              <a:spLocks noChangeArrowheads="1"/>
            </p:cNvSpPr>
            <p:nvPr/>
          </p:nvSpPr>
          <p:spPr bwMode="auto">
            <a:xfrm>
              <a:off x="987425" y="4462463"/>
              <a:ext cx="11113" cy="31750"/>
            </a:xfrm>
            <a:custGeom>
              <a:avLst/>
              <a:gdLst>
                <a:gd name="T0" fmla="*/ 0 w 30"/>
                <a:gd name="T1" fmla="*/ 0 h 89"/>
                <a:gd name="T2" fmla="*/ 0 w 30"/>
                <a:gd name="T3" fmla="*/ 0 h 89"/>
                <a:gd name="T4" fmla="*/ 0 w 30"/>
                <a:gd name="T5" fmla="*/ 30 h 89"/>
                <a:gd name="T6" fmla="*/ 29 w 30"/>
                <a:gd name="T7" fmla="*/ 88 h 89"/>
                <a:gd name="T8" fmla="*/ 0 w 30"/>
                <a:gd name="T9" fmla="*/ 30 h 89"/>
                <a:gd name="T10" fmla="*/ 0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0" y="0"/>
                  </a:moveTo>
                  <a:lnTo>
                    <a:pt x="0" y="0"/>
                  </a:lnTo>
                  <a:lnTo>
                    <a:pt x="0" y="30"/>
                  </a:lnTo>
                  <a:cubicBezTo>
                    <a:pt x="0" y="59"/>
                    <a:pt x="0" y="59"/>
                    <a:pt x="29" y="88"/>
                  </a:cubicBezTo>
                  <a:cubicBezTo>
                    <a:pt x="0" y="59"/>
                    <a:pt x="0" y="59"/>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6" name="Freeform 357"/>
            <p:cNvSpPr>
              <a:spLocks noChangeArrowheads="1"/>
            </p:cNvSpPr>
            <p:nvPr/>
          </p:nvSpPr>
          <p:spPr bwMode="auto">
            <a:xfrm>
              <a:off x="6321425" y="3433763"/>
              <a:ext cx="11113" cy="11112"/>
            </a:xfrm>
            <a:custGeom>
              <a:avLst/>
              <a:gdLst>
                <a:gd name="T0" fmla="*/ 29 w 30"/>
                <a:gd name="T1" fmla="*/ 29 h 30"/>
                <a:gd name="T2" fmla="*/ 29 w 30"/>
                <a:gd name="T3" fmla="*/ 29 h 30"/>
                <a:gd name="T4" fmla="*/ 29 w 30"/>
                <a:gd name="T5" fmla="*/ 29 h 30"/>
                <a:gd name="T6" fmla="*/ 29 w 30"/>
                <a:gd name="T7" fmla="*/ 0 h 30"/>
                <a:gd name="T8" fmla="*/ 29 w 30"/>
                <a:gd name="T9" fmla="*/ 0 h 30"/>
                <a:gd name="T10" fmla="*/ 0 w 30"/>
                <a:gd name="T11" fmla="*/ 29 h 30"/>
                <a:gd name="T12" fmla="*/ 29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29"/>
                  </a:moveTo>
                  <a:lnTo>
                    <a:pt x="29" y="29"/>
                  </a:lnTo>
                  <a:lnTo>
                    <a:pt x="29" y="29"/>
                  </a:lnTo>
                  <a:cubicBezTo>
                    <a:pt x="29" y="29"/>
                    <a:pt x="29" y="29"/>
                    <a:pt x="29" y="0"/>
                  </a:cubicBezTo>
                  <a:lnTo>
                    <a:pt x="29" y="0"/>
                  </a:lnTo>
                  <a:cubicBezTo>
                    <a:pt x="29"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7" name="Freeform 358"/>
            <p:cNvSpPr>
              <a:spLocks noChangeArrowheads="1"/>
            </p:cNvSpPr>
            <p:nvPr/>
          </p:nvSpPr>
          <p:spPr bwMode="auto">
            <a:xfrm>
              <a:off x="5784850" y="334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8" name="Freeform 359"/>
            <p:cNvSpPr>
              <a:spLocks noChangeArrowheads="1"/>
            </p:cNvSpPr>
            <p:nvPr/>
          </p:nvSpPr>
          <p:spPr bwMode="auto">
            <a:xfrm>
              <a:off x="5795963" y="33591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9" name="Freeform 360"/>
            <p:cNvSpPr>
              <a:spLocks noChangeArrowheads="1"/>
            </p:cNvSpPr>
            <p:nvPr/>
          </p:nvSpPr>
          <p:spPr bwMode="auto">
            <a:xfrm>
              <a:off x="5764213" y="3338513"/>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0" name="Freeform 361"/>
            <p:cNvSpPr>
              <a:spLocks noChangeArrowheads="1"/>
            </p:cNvSpPr>
            <p:nvPr/>
          </p:nvSpPr>
          <p:spPr bwMode="auto">
            <a:xfrm>
              <a:off x="5753100" y="3338513"/>
              <a:ext cx="11113"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1" name="Freeform 362"/>
            <p:cNvSpPr>
              <a:spLocks noChangeArrowheads="1"/>
            </p:cNvSpPr>
            <p:nvPr/>
          </p:nvSpPr>
          <p:spPr bwMode="auto">
            <a:xfrm>
              <a:off x="5805488" y="3359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2" name="Freeform 363"/>
            <p:cNvSpPr>
              <a:spLocks noChangeArrowheads="1"/>
            </p:cNvSpPr>
            <p:nvPr/>
          </p:nvSpPr>
          <p:spPr bwMode="auto">
            <a:xfrm>
              <a:off x="5775325" y="334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3" name="Freeform 364"/>
            <p:cNvSpPr>
              <a:spLocks noChangeArrowheads="1"/>
            </p:cNvSpPr>
            <p:nvPr/>
          </p:nvSpPr>
          <p:spPr bwMode="auto">
            <a:xfrm>
              <a:off x="6078538" y="3306763"/>
              <a:ext cx="31750" cy="20637"/>
            </a:xfrm>
            <a:custGeom>
              <a:avLst/>
              <a:gdLst>
                <a:gd name="T0" fmla="*/ 57 w 88"/>
                <a:gd name="T1" fmla="*/ 29 h 59"/>
                <a:gd name="T2" fmla="*/ 57 w 88"/>
                <a:gd name="T3" fmla="*/ 29 h 59"/>
                <a:gd name="T4" fmla="*/ 87 w 88"/>
                <a:gd name="T5" fmla="*/ 0 h 59"/>
                <a:gd name="T6" fmla="*/ 57 w 88"/>
                <a:gd name="T7" fmla="*/ 29 h 59"/>
                <a:gd name="T8" fmla="*/ 28 w 88"/>
                <a:gd name="T9" fmla="*/ 58 h 59"/>
                <a:gd name="T10" fmla="*/ 0 w 88"/>
                <a:gd name="T11" fmla="*/ 58 h 59"/>
                <a:gd name="T12" fmla="*/ 28 w 88"/>
                <a:gd name="T13" fmla="*/ 58 h 59"/>
                <a:gd name="T14" fmla="*/ 57 w 88"/>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9">
                  <a:moveTo>
                    <a:pt x="57" y="29"/>
                  </a:moveTo>
                  <a:lnTo>
                    <a:pt x="57" y="29"/>
                  </a:lnTo>
                  <a:lnTo>
                    <a:pt x="87" y="0"/>
                  </a:lnTo>
                  <a:lnTo>
                    <a:pt x="57" y="29"/>
                  </a:lnTo>
                  <a:cubicBezTo>
                    <a:pt x="57" y="29"/>
                    <a:pt x="28" y="29"/>
                    <a:pt x="28" y="58"/>
                  </a:cubicBezTo>
                  <a:lnTo>
                    <a:pt x="0" y="58"/>
                  </a:lnTo>
                  <a:lnTo>
                    <a:pt x="28" y="58"/>
                  </a:lnTo>
                  <a:cubicBezTo>
                    <a:pt x="28" y="29"/>
                    <a:pt x="57"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4" name="Freeform 365"/>
            <p:cNvSpPr>
              <a:spLocks noChangeArrowheads="1"/>
            </p:cNvSpPr>
            <p:nvPr/>
          </p:nvSpPr>
          <p:spPr bwMode="auto">
            <a:xfrm>
              <a:off x="5743575" y="3338513"/>
              <a:ext cx="11113"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5" name="Freeform 366"/>
            <p:cNvSpPr>
              <a:spLocks noChangeArrowheads="1"/>
            </p:cNvSpPr>
            <p:nvPr/>
          </p:nvSpPr>
          <p:spPr bwMode="auto">
            <a:xfrm>
              <a:off x="6403975" y="3770313"/>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6" name="Freeform 367"/>
            <p:cNvSpPr>
              <a:spLocks noChangeArrowheads="1"/>
            </p:cNvSpPr>
            <p:nvPr/>
          </p:nvSpPr>
          <p:spPr bwMode="auto">
            <a:xfrm>
              <a:off x="1344613" y="5238750"/>
              <a:ext cx="11112"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0"/>
                    <a:pt x="29" y="29"/>
                    <a:pt x="29"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7" name="Freeform 368"/>
            <p:cNvSpPr>
              <a:spLocks noChangeArrowheads="1"/>
            </p:cNvSpPr>
            <p:nvPr/>
          </p:nvSpPr>
          <p:spPr bwMode="auto">
            <a:xfrm>
              <a:off x="6005513" y="3495675"/>
              <a:ext cx="577850" cy="746125"/>
            </a:xfrm>
            <a:custGeom>
              <a:avLst/>
              <a:gdLst>
                <a:gd name="T0" fmla="*/ 962 w 1605"/>
                <a:gd name="T1" fmla="*/ 175 h 2071"/>
                <a:gd name="T2" fmla="*/ 905 w 1605"/>
                <a:gd name="T3" fmla="*/ 146 h 2071"/>
                <a:gd name="T4" fmla="*/ 788 w 1605"/>
                <a:gd name="T5" fmla="*/ 117 h 2071"/>
                <a:gd name="T6" fmla="*/ 642 w 1605"/>
                <a:gd name="T7" fmla="*/ 59 h 2071"/>
                <a:gd name="T8" fmla="*/ 526 w 1605"/>
                <a:gd name="T9" fmla="*/ 30 h 2071"/>
                <a:gd name="T10" fmla="*/ 496 w 1605"/>
                <a:gd name="T11" fmla="*/ 88 h 2071"/>
                <a:gd name="T12" fmla="*/ 526 w 1605"/>
                <a:gd name="T13" fmla="*/ 175 h 2071"/>
                <a:gd name="T14" fmla="*/ 409 w 1605"/>
                <a:gd name="T15" fmla="*/ 292 h 2071"/>
                <a:gd name="T16" fmla="*/ 438 w 1605"/>
                <a:gd name="T17" fmla="*/ 380 h 2071"/>
                <a:gd name="T18" fmla="*/ 350 w 1605"/>
                <a:gd name="T19" fmla="*/ 554 h 2071"/>
                <a:gd name="T20" fmla="*/ 321 w 1605"/>
                <a:gd name="T21" fmla="*/ 525 h 2071"/>
                <a:gd name="T22" fmla="*/ 262 w 1605"/>
                <a:gd name="T23" fmla="*/ 496 h 2071"/>
                <a:gd name="T24" fmla="*/ 262 w 1605"/>
                <a:gd name="T25" fmla="*/ 409 h 2071"/>
                <a:gd name="T26" fmla="*/ 205 w 1605"/>
                <a:gd name="T27" fmla="*/ 467 h 2071"/>
                <a:gd name="T28" fmla="*/ 88 w 1605"/>
                <a:gd name="T29" fmla="*/ 583 h 2071"/>
                <a:gd name="T30" fmla="*/ 59 w 1605"/>
                <a:gd name="T31" fmla="*/ 700 h 2071"/>
                <a:gd name="T32" fmla="*/ 29 w 1605"/>
                <a:gd name="T33" fmla="*/ 903 h 2071"/>
                <a:gd name="T34" fmla="*/ 29 w 1605"/>
                <a:gd name="T35" fmla="*/ 1020 h 2071"/>
                <a:gd name="T36" fmla="*/ 29 w 1605"/>
                <a:gd name="T37" fmla="*/ 1079 h 2071"/>
                <a:gd name="T38" fmla="*/ 117 w 1605"/>
                <a:gd name="T39" fmla="*/ 1282 h 2071"/>
                <a:gd name="T40" fmla="*/ 176 w 1605"/>
                <a:gd name="T41" fmla="*/ 1399 h 2071"/>
                <a:gd name="T42" fmla="*/ 176 w 1605"/>
                <a:gd name="T43" fmla="*/ 1545 h 2071"/>
                <a:gd name="T44" fmla="*/ 29 w 1605"/>
                <a:gd name="T45" fmla="*/ 2012 h 2071"/>
                <a:gd name="T46" fmla="*/ 759 w 1605"/>
                <a:gd name="T47" fmla="*/ 2012 h 2071"/>
                <a:gd name="T48" fmla="*/ 846 w 1605"/>
                <a:gd name="T49" fmla="*/ 2012 h 2071"/>
                <a:gd name="T50" fmla="*/ 1400 w 1605"/>
                <a:gd name="T51" fmla="*/ 1924 h 2071"/>
                <a:gd name="T52" fmla="*/ 1459 w 1605"/>
                <a:gd name="T53" fmla="*/ 1837 h 2071"/>
                <a:gd name="T54" fmla="*/ 1488 w 1605"/>
                <a:gd name="T55" fmla="*/ 1720 h 2071"/>
                <a:gd name="T56" fmla="*/ 1488 w 1605"/>
                <a:gd name="T57" fmla="*/ 1603 h 2071"/>
                <a:gd name="T58" fmla="*/ 1517 w 1605"/>
                <a:gd name="T59" fmla="*/ 1516 h 2071"/>
                <a:gd name="T60" fmla="*/ 1576 w 1605"/>
                <a:gd name="T61" fmla="*/ 1516 h 2071"/>
                <a:gd name="T62" fmla="*/ 1576 w 1605"/>
                <a:gd name="T63" fmla="*/ 1341 h 2071"/>
                <a:gd name="T64" fmla="*/ 1546 w 1605"/>
                <a:gd name="T65" fmla="*/ 1282 h 2071"/>
                <a:gd name="T66" fmla="*/ 1546 w 1605"/>
                <a:gd name="T67" fmla="*/ 1224 h 2071"/>
                <a:gd name="T68" fmla="*/ 1342 w 1605"/>
                <a:gd name="T69" fmla="*/ 817 h 2071"/>
                <a:gd name="T70" fmla="*/ 1254 w 1605"/>
                <a:gd name="T71" fmla="*/ 903 h 2071"/>
                <a:gd name="T72" fmla="*/ 1196 w 1605"/>
                <a:gd name="T73" fmla="*/ 874 h 2071"/>
                <a:gd name="T74" fmla="*/ 1138 w 1605"/>
                <a:gd name="T75" fmla="*/ 1020 h 2071"/>
                <a:gd name="T76" fmla="*/ 1079 w 1605"/>
                <a:gd name="T77" fmla="*/ 1079 h 2071"/>
                <a:gd name="T78" fmla="*/ 933 w 1605"/>
                <a:gd name="T79" fmla="*/ 903 h 2071"/>
                <a:gd name="T80" fmla="*/ 1021 w 1605"/>
                <a:gd name="T81" fmla="*/ 817 h 2071"/>
                <a:gd name="T82" fmla="*/ 1050 w 1605"/>
                <a:gd name="T83" fmla="*/ 788 h 2071"/>
                <a:gd name="T84" fmla="*/ 1079 w 1605"/>
                <a:gd name="T85" fmla="*/ 671 h 2071"/>
                <a:gd name="T86" fmla="*/ 1079 w 1605"/>
                <a:gd name="T87" fmla="*/ 438 h 2071"/>
                <a:gd name="T88" fmla="*/ 1050 w 1605"/>
                <a:gd name="T89" fmla="*/ 292 h 2071"/>
                <a:gd name="T90" fmla="*/ 1050 w 1605"/>
                <a:gd name="T91" fmla="*/ 263 h 2071"/>
                <a:gd name="T92" fmla="*/ 1079 w 1605"/>
                <a:gd name="T93" fmla="*/ 263 h 2071"/>
                <a:gd name="T94" fmla="*/ 962 w 1605"/>
                <a:gd name="T95" fmla="*/ 175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5" h="2071">
                  <a:moveTo>
                    <a:pt x="962" y="175"/>
                  </a:moveTo>
                  <a:lnTo>
                    <a:pt x="962" y="175"/>
                  </a:lnTo>
                  <a:lnTo>
                    <a:pt x="962" y="175"/>
                  </a:lnTo>
                  <a:cubicBezTo>
                    <a:pt x="933" y="175"/>
                    <a:pt x="905" y="175"/>
                    <a:pt x="905" y="146"/>
                  </a:cubicBezTo>
                  <a:cubicBezTo>
                    <a:pt x="876" y="146"/>
                    <a:pt x="876" y="146"/>
                    <a:pt x="846" y="117"/>
                  </a:cubicBezTo>
                  <a:cubicBezTo>
                    <a:pt x="846" y="117"/>
                    <a:pt x="817" y="117"/>
                    <a:pt x="788" y="117"/>
                  </a:cubicBezTo>
                  <a:cubicBezTo>
                    <a:pt x="759" y="117"/>
                    <a:pt x="729" y="117"/>
                    <a:pt x="700" y="117"/>
                  </a:cubicBezTo>
                  <a:cubicBezTo>
                    <a:pt x="671" y="88"/>
                    <a:pt x="671" y="59"/>
                    <a:pt x="642" y="59"/>
                  </a:cubicBezTo>
                  <a:cubicBezTo>
                    <a:pt x="642" y="30"/>
                    <a:pt x="612" y="30"/>
                    <a:pt x="583" y="0"/>
                  </a:cubicBezTo>
                  <a:cubicBezTo>
                    <a:pt x="583" y="30"/>
                    <a:pt x="555" y="30"/>
                    <a:pt x="526" y="30"/>
                  </a:cubicBezTo>
                  <a:lnTo>
                    <a:pt x="526" y="59"/>
                  </a:lnTo>
                  <a:cubicBezTo>
                    <a:pt x="496" y="88"/>
                    <a:pt x="496" y="88"/>
                    <a:pt x="496" y="88"/>
                  </a:cubicBezTo>
                  <a:cubicBezTo>
                    <a:pt x="496" y="117"/>
                    <a:pt x="496" y="117"/>
                    <a:pt x="526" y="117"/>
                  </a:cubicBezTo>
                  <a:cubicBezTo>
                    <a:pt x="526" y="146"/>
                    <a:pt x="526" y="146"/>
                    <a:pt x="526" y="175"/>
                  </a:cubicBezTo>
                  <a:cubicBezTo>
                    <a:pt x="526" y="204"/>
                    <a:pt x="496" y="233"/>
                    <a:pt x="467" y="233"/>
                  </a:cubicBezTo>
                  <a:cubicBezTo>
                    <a:pt x="438" y="263"/>
                    <a:pt x="409" y="263"/>
                    <a:pt x="409" y="292"/>
                  </a:cubicBezTo>
                  <a:cubicBezTo>
                    <a:pt x="409" y="292"/>
                    <a:pt x="409" y="321"/>
                    <a:pt x="409" y="350"/>
                  </a:cubicBezTo>
                  <a:lnTo>
                    <a:pt x="438" y="380"/>
                  </a:lnTo>
                  <a:cubicBezTo>
                    <a:pt x="438" y="467"/>
                    <a:pt x="409" y="496"/>
                    <a:pt x="350" y="525"/>
                  </a:cubicBezTo>
                  <a:cubicBezTo>
                    <a:pt x="350" y="554"/>
                    <a:pt x="350" y="554"/>
                    <a:pt x="350" y="554"/>
                  </a:cubicBezTo>
                  <a:cubicBezTo>
                    <a:pt x="321" y="525"/>
                    <a:pt x="321" y="525"/>
                    <a:pt x="321" y="525"/>
                  </a:cubicBezTo>
                  <a:lnTo>
                    <a:pt x="321" y="525"/>
                  </a:lnTo>
                  <a:cubicBezTo>
                    <a:pt x="292" y="525"/>
                    <a:pt x="292" y="496"/>
                    <a:pt x="262" y="496"/>
                  </a:cubicBezTo>
                  <a:lnTo>
                    <a:pt x="262" y="496"/>
                  </a:lnTo>
                  <a:lnTo>
                    <a:pt x="262" y="496"/>
                  </a:lnTo>
                  <a:cubicBezTo>
                    <a:pt x="262" y="467"/>
                    <a:pt x="262" y="438"/>
                    <a:pt x="262" y="409"/>
                  </a:cubicBezTo>
                  <a:lnTo>
                    <a:pt x="262" y="409"/>
                  </a:lnTo>
                  <a:cubicBezTo>
                    <a:pt x="233" y="438"/>
                    <a:pt x="233" y="438"/>
                    <a:pt x="205" y="467"/>
                  </a:cubicBezTo>
                  <a:cubicBezTo>
                    <a:pt x="205" y="496"/>
                    <a:pt x="176" y="525"/>
                    <a:pt x="146" y="554"/>
                  </a:cubicBezTo>
                  <a:cubicBezTo>
                    <a:pt x="117" y="583"/>
                    <a:pt x="117" y="583"/>
                    <a:pt x="88" y="583"/>
                  </a:cubicBezTo>
                  <a:cubicBezTo>
                    <a:pt x="88" y="583"/>
                    <a:pt x="29" y="613"/>
                    <a:pt x="29" y="642"/>
                  </a:cubicBezTo>
                  <a:cubicBezTo>
                    <a:pt x="29" y="642"/>
                    <a:pt x="29" y="671"/>
                    <a:pt x="59" y="700"/>
                  </a:cubicBezTo>
                  <a:lnTo>
                    <a:pt x="59" y="730"/>
                  </a:lnTo>
                  <a:cubicBezTo>
                    <a:pt x="88" y="817"/>
                    <a:pt x="59" y="874"/>
                    <a:pt x="29" y="903"/>
                  </a:cubicBezTo>
                  <a:cubicBezTo>
                    <a:pt x="29" y="932"/>
                    <a:pt x="29" y="962"/>
                    <a:pt x="29" y="991"/>
                  </a:cubicBezTo>
                  <a:lnTo>
                    <a:pt x="29" y="1020"/>
                  </a:lnTo>
                  <a:lnTo>
                    <a:pt x="29" y="1049"/>
                  </a:lnTo>
                  <a:cubicBezTo>
                    <a:pt x="29" y="1079"/>
                    <a:pt x="29" y="1079"/>
                    <a:pt x="29" y="1079"/>
                  </a:cubicBezTo>
                  <a:cubicBezTo>
                    <a:pt x="29" y="1108"/>
                    <a:pt x="29" y="1108"/>
                    <a:pt x="29" y="1108"/>
                  </a:cubicBezTo>
                  <a:cubicBezTo>
                    <a:pt x="29" y="1195"/>
                    <a:pt x="88" y="1224"/>
                    <a:pt x="117" y="1282"/>
                  </a:cubicBezTo>
                  <a:cubicBezTo>
                    <a:pt x="146" y="1312"/>
                    <a:pt x="176" y="1341"/>
                    <a:pt x="176" y="1399"/>
                  </a:cubicBezTo>
                  <a:lnTo>
                    <a:pt x="176" y="1399"/>
                  </a:lnTo>
                  <a:lnTo>
                    <a:pt x="176" y="1399"/>
                  </a:lnTo>
                  <a:cubicBezTo>
                    <a:pt x="176" y="1458"/>
                    <a:pt x="176" y="1487"/>
                    <a:pt x="176" y="1545"/>
                  </a:cubicBezTo>
                  <a:cubicBezTo>
                    <a:pt x="176" y="1662"/>
                    <a:pt x="176" y="1779"/>
                    <a:pt x="117" y="1895"/>
                  </a:cubicBezTo>
                  <a:cubicBezTo>
                    <a:pt x="117" y="1953"/>
                    <a:pt x="59" y="1982"/>
                    <a:pt x="29" y="2012"/>
                  </a:cubicBezTo>
                  <a:cubicBezTo>
                    <a:pt x="29" y="2041"/>
                    <a:pt x="0" y="2041"/>
                    <a:pt x="0" y="2070"/>
                  </a:cubicBezTo>
                  <a:cubicBezTo>
                    <a:pt x="233" y="2041"/>
                    <a:pt x="496" y="2012"/>
                    <a:pt x="759" y="2012"/>
                  </a:cubicBezTo>
                  <a:cubicBezTo>
                    <a:pt x="759" y="2012"/>
                    <a:pt x="788" y="2012"/>
                    <a:pt x="788" y="2041"/>
                  </a:cubicBezTo>
                  <a:cubicBezTo>
                    <a:pt x="846" y="2012"/>
                    <a:pt x="846" y="2012"/>
                    <a:pt x="846" y="2012"/>
                  </a:cubicBezTo>
                  <a:cubicBezTo>
                    <a:pt x="1021" y="2012"/>
                    <a:pt x="1196" y="1982"/>
                    <a:pt x="1371" y="1982"/>
                  </a:cubicBezTo>
                  <a:cubicBezTo>
                    <a:pt x="1371" y="1953"/>
                    <a:pt x="1400" y="1924"/>
                    <a:pt x="1400" y="1924"/>
                  </a:cubicBezTo>
                  <a:cubicBezTo>
                    <a:pt x="1429" y="1895"/>
                    <a:pt x="1429" y="1865"/>
                    <a:pt x="1429" y="1865"/>
                  </a:cubicBezTo>
                  <a:cubicBezTo>
                    <a:pt x="1459" y="1837"/>
                    <a:pt x="1459" y="1837"/>
                    <a:pt x="1459" y="1837"/>
                  </a:cubicBezTo>
                  <a:cubicBezTo>
                    <a:pt x="1459" y="1808"/>
                    <a:pt x="1459" y="1808"/>
                    <a:pt x="1459" y="1779"/>
                  </a:cubicBezTo>
                  <a:cubicBezTo>
                    <a:pt x="1459" y="1779"/>
                    <a:pt x="1459" y="1749"/>
                    <a:pt x="1488" y="1720"/>
                  </a:cubicBezTo>
                  <a:cubicBezTo>
                    <a:pt x="1488" y="1691"/>
                    <a:pt x="1488" y="1662"/>
                    <a:pt x="1488" y="1632"/>
                  </a:cubicBezTo>
                  <a:cubicBezTo>
                    <a:pt x="1488" y="1632"/>
                    <a:pt x="1488" y="1632"/>
                    <a:pt x="1488" y="1603"/>
                  </a:cubicBezTo>
                  <a:cubicBezTo>
                    <a:pt x="1459" y="1574"/>
                    <a:pt x="1459" y="1545"/>
                    <a:pt x="1517" y="1516"/>
                  </a:cubicBezTo>
                  <a:lnTo>
                    <a:pt x="1517" y="1516"/>
                  </a:lnTo>
                  <a:cubicBezTo>
                    <a:pt x="1546" y="1516"/>
                    <a:pt x="1546" y="1516"/>
                    <a:pt x="1546" y="1516"/>
                  </a:cubicBezTo>
                  <a:cubicBezTo>
                    <a:pt x="1546" y="1516"/>
                    <a:pt x="1546" y="1516"/>
                    <a:pt x="1576" y="1516"/>
                  </a:cubicBezTo>
                  <a:lnTo>
                    <a:pt x="1576" y="1516"/>
                  </a:lnTo>
                  <a:cubicBezTo>
                    <a:pt x="1576" y="1458"/>
                    <a:pt x="1604" y="1399"/>
                    <a:pt x="1576" y="1341"/>
                  </a:cubicBezTo>
                  <a:lnTo>
                    <a:pt x="1576" y="1341"/>
                  </a:lnTo>
                  <a:cubicBezTo>
                    <a:pt x="1546" y="1312"/>
                    <a:pt x="1546" y="1312"/>
                    <a:pt x="1546" y="1282"/>
                  </a:cubicBezTo>
                  <a:lnTo>
                    <a:pt x="1546" y="1253"/>
                  </a:lnTo>
                  <a:cubicBezTo>
                    <a:pt x="1546" y="1253"/>
                    <a:pt x="1546" y="1253"/>
                    <a:pt x="1546" y="1224"/>
                  </a:cubicBezTo>
                  <a:cubicBezTo>
                    <a:pt x="1546" y="1137"/>
                    <a:pt x="1459" y="903"/>
                    <a:pt x="1400" y="845"/>
                  </a:cubicBezTo>
                  <a:cubicBezTo>
                    <a:pt x="1371" y="845"/>
                    <a:pt x="1342" y="817"/>
                    <a:pt x="1342" y="817"/>
                  </a:cubicBezTo>
                  <a:cubicBezTo>
                    <a:pt x="1312" y="817"/>
                    <a:pt x="1312" y="845"/>
                    <a:pt x="1283" y="845"/>
                  </a:cubicBezTo>
                  <a:cubicBezTo>
                    <a:pt x="1283" y="874"/>
                    <a:pt x="1254" y="874"/>
                    <a:pt x="1254" y="903"/>
                  </a:cubicBezTo>
                  <a:cubicBezTo>
                    <a:pt x="1226" y="903"/>
                    <a:pt x="1226" y="903"/>
                    <a:pt x="1226" y="903"/>
                  </a:cubicBezTo>
                  <a:cubicBezTo>
                    <a:pt x="1196" y="903"/>
                    <a:pt x="1196" y="874"/>
                    <a:pt x="1196" y="874"/>
                  </a:cubicBezTo>
                  <a:cubicBezTo>
                    <a:pt x="1226" y="932"/>
                    <a:pt x="1196" y="962"/>
                    <a:pt x="1167" y="991"/>
                  </a:cubicBezTo>
                  <a:cubicBezTo>
                    <a:pt x="1138" y="1020"/>
                    <a:pt x="1138" y="1020"/>
                    <a:pt x="1138" y="1020"/>
                  </a:cubicBezTo>
                  <a:cubicBezTo>
                    <a:pt x="1138" y="1020"/>
                    <a:pt x="1138" y="1049"/>
                    <a:pt x="1109" y="1049"/>
                  </a:cubicBezTo>
                  <a:cubicBezTo>
                    <a:pt x="1109" y="1049"/>
                    <a:pt x="1109" y="1079"/>
                    <a:pt x="1079" y="1079"/>
                  </a:cubicBezTo>
                  <a:cubicBezTo>
                    <a:pt x="1050" y="1108"/>
                    <a:pt x="962" y="1049"/>
                    <a:pt x="962" y="1020"/>
                  </a:cubicBezTo>
                  <a:cubicBezTo>
                    <a:pt x="933" y="991"/>
                    <a:pt x="933" y="962"/>
                    <a:pt x="933" y="903"/>
                  </a:cubicBezTo>
                  <a:cubicBezTo>
                    <a:pt x="933" y="874"/>
                    <a:pt x="962" y="845"/>
                    <a:pt x="1021" y="817"/>
                  </a:cubicBezTo>
                  <a:lnTo>
                    <a:pt x="1021" y="817"/>
                  </a:lnTo>
                  <a:cubicBezTo>
                    <a:pt x="1050" y="817"/>
                    <a:pt x="1050" y="817"/>
                    <a:pt x="1050" y="817"/>
                  </a:cubicBezTo>
                  <a:lnTo>
                    <a:pt x="1050" y="788"/>
                  </a:lnTo>
                  <a:cubicBezTo>
                    <a:pt x="1050" y="759"/>
                    <a:pt x="1050" y="759"/>
                    <a:pt x="1079" y="759"/>
                  </a:cubicBezTo>
                  <a:cubicBezTo>
                    <a:pt x="1079" y="730"/>
                    <a:pt x="1079" y="700"/>
                    <a:pt x="1079" y="671"/>
                  </a:cubicBezTo>
                  <a:cubicBezTo>
                    <a:pt x="1109" y="642"/>
                    <a:pt x="1109" y="613"/>
                    <a:pt x="1109" y="583"/>
                  </a:cubicBezTo>
                  <a:cubicBezTo>
                    <a:pt x="1109" y="554"/>
                    <a:pt x="1079" y="467"/>
                    <a:pt x="1079" y="438"/>
                  </a:cubicBezTo>
                  <a:cubicBezTo>
                    <a:pt x="1079" y="438"/>
                    <a:pt x="1079" y="409"/>
                    <a:pt x="1050" y="409"/>
                  </a:cubicBezTo>
                  <a:cubicBezTo>
                    <a:pt x="1050" y="380"/>
                    <a:pt x="1021" y="321"/>
                    <a:pt x="1050" y="292"/>
                  </a:cubicBezTo>
                  <a:cubicBezTo>
                    <a:pt x="1050" y="263"/>
                    <a:pt x="1050" y="263"/>
                    <a:pt x="1050" y="263"/>
                  </a:cubicBezTo>
                  <a:lnTo>
                    <a:pt x="1050" y="263"/>
                  </a:lnTo>
                  <a:lnTo>
                    <a:pt x="1050" y="263"/>
                  </a:lnTo>
                  <a:cubicBezTo>
                    <a:pt x="1079" y="263"/>
                    <a:pt x="1079" y="263"/>
                    <a:pt x="1079" y="263"/>
                  </a:cubicBezTo>
                  <a:cubicBezTo>
                    <a:pt x="1050" y="233"/>
                    <a:pt x="1050" y="175"/>
                    <a:pt x="992" y="175"/>
                  </a:cubicBezTo>
                  <a:cubicBezTo>
                    <a:pt x="992" y="175"/>
                    <a:pt x="992" y="175"/>
                    <a:pt x="962"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8" name="Freeform 369"/>
            <p:cNvSpPr>
              <a:spLocks noChangeArrowheads="1"/>
            </p:cNvSpPr>
            <p:nvPr/>
          </p:nvSpPr>
          <p:spPr bwMode="auto">
            <a:xfrm>
              <a:off x="7696200" y="44831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9" name="Freeform 370"/>
            <p:cNvSpPr>
              <a:spLocks noChangeArrowheads="1"/>
            </p:cNvSpPr>
            <p:nvPr/>
          </p:nvSpPr>
          <p:spPr bwMode="auto">
            <a:xfrm>
              <a:off x="6142038" y="3317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0" name="Freeform 371"/>
            <p:cNvSpPr>
              <a:spLocks noChangeArrowheads="1"/>
            </p:cNvSpPr>
            <p:nvPr/>
          </p:nvSpPr>
          <p:spPr bwMode="auto">
            <a:xfrm>
              <a:off x="5186363" y="3087688"/>
              <a:ext cx="11112" cy="20637"/>
            </a:xfrm>
            <a:custGeom>
              <a:avLst/>
              <a:gdLst>
                <a:gd name="T0" fmla="*/ 0 w 31"/>
                <a:gd name="T1" fmla="*/ 58 h 59"/>
                <a:gd name="T2" fmla="*/ 0 w 31"/>
                <a:gd name="T3" fmla="*/ 58 h 59"/>
                <a:gd name="T4" fmla="*/ 0 w 31"/>
                <a:gd name="T5" fmla="*/ 58 h 59"/>
                <a:gd name="T6" fmla="*/ 0 w 31"/>
                <a:gd name="T7" fmla="*/ 58 h 59"/>
                <a:gd name="T8" fmla="*/ 30 w 31"/>
                <a:gd name="T9" fmla="*/ 0 h 59"/>
                <a:gd name="T10" fmla="*/ 30 w 31"/>
                <a:gd name="T11" fmla="*/ 0 h 59"/>
                <a:gd name="T12" fmla="*/ 0 w 31"/>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0" y="58"/>
                  </a:moveTo>
                  <a:lnTo>
                    <a:pt x="0" y="58"/>
                  </a:lnTo>
                  <a:lnTo>
                    <a:pt x="0" y="58"/>
                  </a:lnTo>
                  <a:lnTo>
                    <a:pt x="0" y="58"/>
                  </a:lnTo>
                  <a:cubicBezTo>
                    <a:pt x="30" y="29"/>
                    <a:pt x="30" y="29"/>
                    <a:pt x="30" y="0"/>
                  </a:cubicBezTo>
                  <a:lnTo>
                    <a:pt x="30" y="0"/>
                  </a:lnTo>
                  <a:cubicBezTo>
                    <a:pt x="30" y="29"/>
                    <a:pt x="3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1" name="Freeform 372"/>
            <p:cNvSpPr>
              <a:spLocks noChangeArrowheads="1"/>
            </p:cNvSpPr>
            <p:nvPr/>
          </p:nvSpPr>
          <p:spPr bwMode="auto">
            <a:xfrm>
              <a:off x="3759200" y="2940050"/>
              <a:ext cx="935038" cy="577850"/>
            </a:xfrm>
            <a:custGeom>
              <a:avLst/>
              <a:gdLst>
                <a:gd name="T0" fmla="*/ 2391 w 2597"/>
                <a:gd name="T1" fmla="*/ 146 h 1606"/>
                <a:gd name="T2" fmla="*/ 2391 w 2597"/>
                <a:gd name="T3" fmla="*/ 146 h 1606"/>
                <a:gd name="T4" fmla="*/ 1546 w 2597"/>
                <a:gd name="T5" fmla="*/ 88 h 1606"/>
                <a:gd name="T6" fmla="*/ 175 w 2597"/>
                <a:gd name="T7" fmla="*/ 0 h 1606"/>
                <a:gd name="T8" fmla="*/ 0 w 2597"/>
                <a:gd name="T9" fmla="*/ 1459 h 1606"/>
                <a:gd name="T10" fmla="*/ 2567 w 2597"/>
                <a:gd name="T11" fmla="*/ 1605 h 1606"/>
                <a:gd name="T12" fmla="*/ 2567 w 2597"/>
                <a:gd name="T13" fmla="*/ 1400 h 1606"/>
                <a:gd name="T14" fmla="*/ 2567 w 2597"/>
                <a:gd name="T15" fmla="*/ 1255 h 1606"/>
                <a:gd name="T16" fmla="*/ 2567 w 2597"/>
                <a:gd name="T17" fmla="*/ 1167 h 1606"/>
                <a:gd name="T18" fmla="*/ 2537 w 2597"/>
                <a:gd name="T19" fmla="*/ 1021 h 1606"/>
                <a:gd name="T20" fmla="*/ 2537 w 2597"/>
                <a:gd name="T21" fmla="*/ 934 h 1606"/>
                <a:gd name="T22" fmla="*/ 2508 w 2597"/>
                <a:gd name="T23" fmla="*/ 729 h 1606"/>
                <a:gd name="T24" fmla="*/ 2479 w 2597"/>
                <a:gd name="T25" fmla="*/ 700 h 1606"/>
                <a:gd name="T26" fmla="*/ 2479 w 2597"/>
                <a:gd name="T27" fmla="*/ 642 h 1606"/>
                <a:gd name="T28" fmla="*/ 2450 w 2597"/>
                <a:gd name="T29" fmla="*/ 613 h 1606"/>
                <a:gd name="T30" fmla="*/ 2450 w 2597"/>
                <a:gd name="T31" fmla="*/ 584 h 1606"/>
                <a:gd name="T32" fmla="*/ 2420 w 2597"/>
                <a:gd name="T33" fmla="*/ 555 h 1606"/>
                <a:gd name="T34" fmla="*/ 2420 w 2597"/>
                <a:gd name="T35" fmla="*/ 496 h 1606"/>
                <a:gd name="T36" fmla="*/ 2391 w 2597"/>
                <a:gd name="T37" fmla="*/ 496 h 1606"/>
                <a:gd name="T38" fmla="*/ 2420 w 2597"/>
                <a:gd name="T39" fmla="*/ 496 h 1606"/>
                <a:gd name="T40" fmla="*/ 2420 w 2597"/>
                <a:gd name="T41" fmla="*/ 438 h 1606"/>
                <a:gd name="T42" fmla="*/ 2420 w 2597"/>
                <a:gd name="T43" fmla="*/ 409 h 1606"/>
                <a:gd name="T44" fmla="*/ 2420 w 2597"/>
                <a:gd name="T45" fmla="*/ 409 h 1606"/>
                <a:gd name="T46" fmla="*/ 2391 w 2597"/>
                <a:gd name="T47" fmla="*/ 350 h 1606"/>
                <a:gd name="T48" fmla="*/ 2391 w 2597"/>
                <a:gd name="T49" fmla="*/ 321 h 1606"/>
                <a:gd name="T50" fmla="*/ 2391 w 2597"/>
                <a:gd name="T51" fmla="*/ 292 h 1606"/>
                <a:gd name="T52" fmla="*/ 2363 w 2597"/>
                <a:gd name="T53" fmla="*/ 263 h 1606"/>
                <a:gd name="T54" fmla="*/ 2363 w 2597"/>
                <a:gd name="T55" fmla="*/ 234 h 1606"/>
                <a:gd name="T56" fmla="*/ 2391 w 2597"/>
                <a:gd name="T57" fmla="*/ 176 h 1606"/>
                <a:gd name="T58" fmla="*/ 2391 w 2597"/>
                <a:gd name="T59" fmla="*/ 146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7" h="1606">
                  <a:moveTo>
                    <a:pt x="2391" y="146"/>
                  </a:moveTo>
                  <a:lnTo>
                    <a:pt x="2391" y="146"/>
                  </a:lnTo>
                  <a:cubicBezTo>
                    <a:pt x="2129" y="117"/>
                    <a:pt x="1837" y="117"/>
                    <a:pt x="1546" y="88"/>
                  </a:cubicBezTo>
                  <a:cubicBezTo>
                    <a:pt x="1079" y="59"/>
                    <a:pt x="613" y="29"/>
                    <a:pt x="175" y="0"/>
                  </a:cubicBezTo>
                  <a:cubicBezTo>
                    <a:pt x="117" y="496"/>
                    <a:pt x="58" y="1021"/>
                    <a:pt x="0" y="1459"/>
                  </a:cubicBezTo>
                  <a:cubicBezTo>
                    <a:pt x="817" y="1517"/>
                    <a:pt x="1720" y="1576"/>
                    <a:pt x="2567" y="1605"/>
                  </a:cubicBezTo>
                  <a:cubicBezTo>
                    <a:pt x="2567" y="1546"/>
                    <a:pt x="2567" y="1459"/>
                    <a:pt x="2567" y="1400"/>
                  </a:cubicBezTo>
                  <a:cubicBezTo>
                    <a:pt x="2567" y="1342"/>
                    <a:pt x="2596" y="1284"/>
                    <a:pt x="2567" y="1255"/>
                  </a:cubicBezTo>
                  <a:cubicBezTo>
                    <a:pt x="2567" y="1226"/>
                    <a:pt x="2567" y="1196"/>
                    <a:pt x="2567" y="1167"/>
                  </a:cubicBezTo>
                  <a:cubicBezTo>
                    <a:pt x="2537" y="1109"/>
                    <a:pt x="2537" y="1050"/>
                    <a:pt x="2537" y="1021"/>
                  </a:cubicBezTo>
                  <a:cubicBezTo>
                    <a:pt x="2537" y="992"/>
                    <a:pt x="2537" y="963"/>
                    <a:pt x="2537" y="934"/>
                  </a:cubicBezTo>
                  <a:cubicBezTo>
                    <a:pt x="2508" y="876"/>
                    <a:pt x="2508" y="817"/>
                    <a:pt x="2508" y="729"/>
                  </a:cubicBezTo>
                  <a:cubicBezTo>
                    <a:pt x="2508" y="729"/>
                    <a:pt x="2479" y="729"/>
                    <a:pt x="2479" y="700"/>
                  </a:cubicBezTo>
                  <a:cubicBezTo>
                    <a:pt x="2479" y="700"/>
                    <a:pt x="2479" y="671"/>
                    <a:pt x="2479" y="642"/>
                  </a:cubicBezTo>
                  <a:cubicBezTo>
                    <a:pt x="2450" y="642"/>
                    <a:pt x="2450" y="642"/>
                    <a:pt x="2450" y="613"/>
                  </a:cubicBezTo>
                  <a:cubicBezTo>
                    <a:pt x="2450" y="613"/>
                    <a:pt x="2450" y="613"/>
                    <a:pt x="2450" y="584"/>
                  </a:cubicBezTo>
                  <a:cubicBezTo>
                    <a:pt x="2450" y="584"/>
                    <a:pt x="2450" y="555"/>
                    <a:pt x="2420" y="555"/>
                  </a:cubicBezTo>
                  <a:cubicBezTo>
                    <a:pt x="2420" y="526"/>
                    <a:pt x="2420" y="526"/>
                    <a:pt x="2420" y="496"/>
                  </a:cubicBezTo>
                  <a:cubicBezTo>
                    <a:pt x="2391" y="496"/>
                    <a:pt x="2391" y="496"/>
                    <a:pt x="2391" y="496"/>
                  </a:cubicBezTo>
                  <a:cubicBezTo>
                    <a:pt x="2420" y="496"/>
                    <a:pt x="2420" y="496"/>
                    <a:pt x="2420" y="496"/>
                  </a:cubicBezTo>
                  <a:cubicBezTo>
                    <a:pt x="2420" y="467"/>
                    <a:pt x="2420" y="467"/>
                    <a:pt x="2420" y="438"/>
                  </a:cubicBezTo>
                  <a:cubicBezTo>
                    <a:pt x="2420" y="438"/>
                    <a:pt x="2420" y="438"/>
                    <a:pt x="2420" y="409"/>
                  </a:cubicBezTo>
                  <a:lnTo>
                    <a:pt x="2420" y="409"/>
                  </a:lnTo>
                  <a:cubicBezTo>
                    <a:pt x="2391" y="379"/>
                    <a:pt x="2391" y="379"/>
                    <a:pt x="2391" y="350"/>
                  </a:cubicBezTo>
                  <a:cubicBezTo>
                    <a:pt x="2363" y="321"/>
                    <a:pt x="2391" y="321"/>
                    <a:pt x="2391" y="321"/>
                  </a:cubicBezTo>
                  <a:cubicBezTo>
                    <a:pt x="2391" y="292"/>
                    <a:pt x="2391" y="292"/>
                    <a:pt x="2391" y="292"/>
                  </a:cubicBezTo>
                  <a:cubicBezTo>
                    <a:pt x="2391" y="292"/>
                    <a:pt x="2391" y="292"/>
                    <a:pt x="2363" y="263"/>
                  </a:cubicBezTo>
                  <a:cubicBezTo>
                    <a:pt x="2363" y="263"/>
                    <a:pt x="2363" y="263"/>
                    <a:pt x="2363" y="234"/>
                  </a:cubicBezTo>
                  <a:cubicBezTo>
                    <a:pt x="2363" y="205"/>
                    <a:pt x="2391" y="205"/>
                    <a:pt x="2391" y="176"/>
                  </a:cubicBezTo>
                  <a:lnTo>
                    <a:pt x="2391"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2" name="Freeform 373"/>
            <p:cNvSpPr>
              <a:spLocks noChangeArrowheads="1"/>
            </p:cNvSpPr>
            <p:nvPr/>
          </p:nvSpPr>
          <p:spPr bwMode="auto">
            <a:xfrm>
              <a:off x="4630738" y="2981325"/>
              <a:ext cx="914400" cy="987425"/>
            </a:xfrm>
            <a:custGeom>
              <a:avLst/>
              <a:gdLst>
                <a:gd name="T0" fmla="*/ 0 w 2538"/>
                <a:gd name="T1" fmla="*/ 117 h 2742"/>
                <a:gd name="T2" fmla="*/ 0 w 2538"/>
                <a:gd name="T3" fmla="*/ 233 h 2742"/>
                <a:gd name="T4" fmla="*/ 59 w 2538"/>
                <a:gd name="T5" fmla="*/ 292 h 2742"/>
                <a:gd name="T6" fmla="*/ 59 w 2538"/>
                <a:gd name="T7" fmla="*/ 379 h 2742"/>
                <a:gd name="T8" fmla="*/ 88 w 2538"/>
                <a:gd name="T9" fmla="*/ 438 h 2742"/>
                <a:gd name="T10" fmla="*/ 88 w 2538"/>
                <a:gd name="T11" fmla="*/ 438 h 2742"/>
                <a:gd name="T12" fmla="*/ 117 w 2538"/>
                <a:gd name="T13" fmla="*/ 612 h 2742"/>
                <a:gd name="T14" fmla="*/ 176 w 2538"/>
                <a:gd name="T15" fmla="*/ 992 h 2742"/>
                <a:gd name="T16" fmla="*/ 205 w 2538"/>
                <a:gd name="T17" fmla="*/ 1138 h 2742"/>
                <a:gd name="T18" fmla="*/ 205 w 2538"/>
                <a:gd name="T19" fmla="*/ 1400 h 2742"/>
                <a:gd name="T20" fmla="*/ 205 w 2538"/>
                <a:gd name="T21" fmla="*/ 1604 h 2742"/>
                <a:gd name="T22" fmla="*/ 205 w 2538"/>
                <a:gd name="T23" fmla="*/ 1721 h 2742"/>
                <a:gd name="T24" fmla="*/ 234 w 2538"/>
                <a:gd name="T25" fmla="*/ 1838 h 2742"/>
                <a:gd name="T26" fmla="*/ 234 w 2538"/>
                <a:gd name="T27" fmla="*/ 2042 h 2742"/>
                <a:gd name="T28" fmla="*/ 234 w 2538"/>
                <a:gd name="T29" fmla="*/ 2741 h 2742"/>
                <a:gd name="T30" fmla="*/ 1487 w 2538"/>
                <a:gd name="T31" fmla="*/ 2741 h 2742"/>
                <a:gd name="T32" fmla="*/ 2070 w 2538"/>
                <a:gd name="T33" fmla="*/ 2741 h 2742"/>
                <a:gd name="T34" fmla="*/ 2041 w 2538"/>
                <a:gd name="T35" fmla="*/ 2624 h 2742"/>
                <a:gd name="T36" fmla="*/ 1983 w 2538"/>
                <a:gd name="T37" fmla="*/ 2566 h 2742"/>
                <a:gd name="T38" fmla="*/ 1983 w 2538"/>
                <a:gd name="T39" fmla="*/ 2508 h 2742"/>
                <a:gd name="T40" fmla="*/ 1837 w 2538"/>
                <a:gd name="T41" fmla="*/ 2449 h 2742"/>
                <a:gd name="T42" fmla="*/ 1720 w 2538"/>
                <a:gd name="T43" fmla="*/ 2303 h 2742"/>
                <a:gd name="T44" fmla="*/ 1662 w 2538"/>
                <a:gd name="T45" fmla="*/ 2303 h 2742"/>
                <a:gd name="T46" fmla="*/ 1575 w 2538"/>
                <a:gd name="T47" fmla="*/ 2188 h 2742"/>
                <a:gd name="T48" fmla="*/ 1487 w 2538"/>
                <a:gd name="T49" fmla="*/ 2129 h 2742"/>
                <a:gd name="T50" fmla="*/ 1516 w 2538"/>
                <a:gd name="T51" fmla="*/ 1925 h 2742"/>
                <a:gd name="T52" fmla="*/ 1516 w 2538"/>
                <a:gd name="T53" fmla="*/ 1838 h 2742"/>
                <a:gd name="T54" fmla="*/ 1516 w 2538"/>
                <a:gd name="T55" fmla="*/ 1721 h 2742"/>
                <a:gd name="T56" fmla="*/ 1487 w 2538"/>
                <a:gd name="T57" fmla="*/ 1575 h 2742"/>
                <a:gd name="T58" fmla="*/ 1545 w 2538"/>
                <a:gd name="T59" fmla="*/ 1575 h 2742"/>
                <a:gd name="T60" fmla="*/ 1691 w 2538"/>
                <a:gd name="T61" fmla="*/ 1342 h 2742"/>
                <a:gd name="T62" fmla="*/ 1691 w 2538"/>
                <a:gd name="T63" fmla="*/ 1167 h 2742"/>
                <a:gd name="T64" fmla="*/ 1749 w 2538"/>
                <a:gd name="T65" fmla="*/ 1079 h 2742"/>
                <a:gd name="T66" fmla="*/ 1866 w 2538"/>
                <a:gd name="T67" fmla="*/ 933 h 2742"/>
                <a:gd name="T68" fmla="*/ 1983 w 2538"/>
                <a:gd name="T69" fmla="*/ 817 h 2742"/>
                <a:gd name="T70" fmla="*/ 2129 w 2538"/>
                <a:gd name="T71" fmla="*/ 671 h 2742"/>
                <a:gd name="T72" fmla="*/ 2449 w 2538"/>
                <a:gd name="T73" fmla="*/ 496 h 2742"/>
                <a:gd name="T74" fmla="*/ 2537 w 2538"/>
                <a:gd name="T75" fmla="*/ 438 h 2742"/>
                <a:gd name="T76" fmla="*/ 2216 w 2538"/>
                <a:gd name="T77" fmla="*/ 438 h 2742"/>
                <a:gd name="T78" fmla="*/ 1925 w 2538"/>
                <a:gd name="T79" fmla="*/ 467 h 2742"/>
                <a:gd name="T80" fmla="*/ 1896 w 2538"/>
                <a:gd name="T81" fmla="*/ 467 h 2742"/>
                <a:gd name="T82" fmla="*/ 1808 w 2538"/>
                <a:gd name="T83" fmla="*/ 438 h 2742"/>
                <a:gd name="T84" fmla="*/ 1691 w 2538"/>
                <a:gd name="T85" fmla="*/ 409 h 2742"/>
                <a:gd name="T86" fmla="*/ 1662 w 2538"/>
                <a:gd name="T87" fmla="*/ 438 h 2742"/>
                <a:gd name="T88" fmla="*/ 1604 w 2538"/>
                <a:gd name="T89" fmla="*/ 409 h 2742"/>
                <a:gd name="T90" fmla="*/ 1604 w 2538"/>
                <a:gd name="T91" fmla="*/ 379 h 2742"/>
                <a:gd name="T92" fmla="*/ 1516 w 2538"/>
                <a:gd name="T93" fmla="*/ 350 h 2742"/>
                <a:gd name="T94" fmla="*/ 1545 w 2538"/>
                <a:gd name="T95" fmla="*/ 292 h 2742"/>
                <a:gd name="T96" fmla="*/ 1516 w 2538"/>
                <a:gd name="T97" fmla="*/ 262 h 2742"/>
                <a:gd name="T98" fmla="*/ 1487 w 2538"/>
                <a:gd name="T99" fmla="*/ 292 h 2742"/>
                <a:gd name="T100" fmla="*/ 1399 w 2538"/>
                <a:gd name="T101" fmla="*/ 321 h 2742"/>
                <a:gd name="T102" fmla="*/ 1399 w 2538"/>
                <a:gd name="T103" fmla="*/ 292 h 2742"/>
                <a:gd name="T104" fmla="*/ 1138 w 2538"/>
                <a:gd name="T105" fmla="*/ 233 h 2742"/>
                <a:gd name="T106" fmla="*/ 1050 w 2538"/>
                <a:gd name="T107" fmla="*/ 204 h 2742"/>
                <a:gd name="T108" fmla="*/ 905 w 2538"/>
                <a:gd name="T109" fmla="*/ 204 h 2742"/>
                <a:gd name="T110" fmla="*/ 730 w 2538"/>
                <a:gd name="T111" fmla="*/ 88 h 2742"/>
                <a:gd name="T112" fmla="*/ 730 w 2538"/>
                <a:gd name="T113" fmla="*/ 59 h 2742"/>
                <a:gd name="T114" fmla="*/ 700 w 2538"/>
                <a:gd name="T115" fmla="*/ 117 h 2742"/>
                <a:gd name="T116" fmla="*/ 642 w 2538"/>
                <a:gd name="T117" fmla="*/ 59 h 2742"/>
                <a:gd name="T118" fmla="*/ 526 w 2538"/>
                <a:gd name="T119" fmla="*/ 0 h 2742"/>
                <a:gd name="T120" fmla="*/ 321 w 2538"/>
                <a:gd name="T121" fmla="*/ 29 h 2742"/>
                <a:gd name="T122" fmla="*/ 205 w 2538"/>
                <a:gd name="T123" fmla="*/ 29 h 2742"/>
                <a:gd name="T124" fmla="*/ 0 w 2538"/>
                <a:gd name="T125" fmla="*/ 117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8" h="2742">
                  <a:moveTo>
                    <a:pt x="0" y="117"/>
                  </a:moveTo>
                  <a:lnTo>
                    <a:pt x="0" y="117"/>
                  </a:lnTo>
                  <a:cubicBezTo>
                    <a:pt x="0" y="146"/>
                    <a:pt x="0" y="175"/>
                    <a:pt x="0" y="175"/>
                  </a:cubicBezTo>
                  <a:cubicBezTo>
                    <a:pt x="0" y="204"/>
                    <a:pt x="0" y="204"/>
                    <a:pt x="0" y="233"/>
                  </a:cubicBezTo>
                  <a:lnTo>
                    <a:pt x="30" y="233"/>
                  </a:lnTo>
                  <a:cubicBezTo>
                    <a:pt x="30" y="262"/>
                    <a:pt x="59" y="262"/>
                    <a:pt x="59" y="292"/>
                  </a:cubicBezTo>
                  <a:cubicBezTo>
                    <a:pt x="59" y="321"/>
                    <a:pt x="59" y="350"/>
                    <a:pt x="59" y="350"/>
                  </a:cubicBezTo>
                  <a:cubicBezTo>
                    <a:pt x="59" y="379"/>
                    <a:pt x="59" y="379"/>
                    <a:pt x="59" y="379"/>
                  </a:cubicBezTo>
                  <a:cubicBezTo>
                    <a:pt x="59" y="379"/>
                    <a:pt x="59" y="409"/>
                    <a:pt x="88" y="409"/>
                  </a:cubicBezTo>
                  <a:cubicBezTo>
                    <a:pt x="88" y="438"/>
                    <a:pt x="88" y="438"/>
                    <a:pt x="88" y="438"/>
                  </a:cubicBezTo>
                  <a:lnTo>
                    <a:pt x="88" y="438"/>
                  </a:lnTo>
                  <a:lnTo>
                    <a:pt x="88" y="438"/>
                  </a:lnTo>
                  <a:cubicBezTo>
                    <a:pt x="88" y="496"/>
                    <a:pt x="117" y="525"/>
                    <a:pt x="117" y="554"/>
                  </a:cubicBezTo>
                  <a:cubicBezTo>
                    <a:pt x="117" y="583"/>
                    <a:pt x="117" y="583"/>
                    <a:pt x="117" y="612"/>
                  </a:cubicBezTo>
                  <a:cubicBezTo>
                    <a:pt x="147" y="671"/>
                    <a:pt x="147" y="759"/>
                    <a:pt x="147" y="846"/>
                  </a:cubicBezTo>
                  <a:cubicBezTo>
                    <a:pt x="176" y="904"/>
                    <a:pt x="176" y="962"/>
                    <a:pt x="176" y="992"/>
                  </a:cubicBezTo>
                  <a:cubicBezTo>
                    <a:pt x="176" y="1021"/>
                    <a:pt x="176" y="1050"/>
                    <a:pt x="176" y="1050"/>
                  </a:cubicBezTo>
                  <a:cubicBezTo>
                    <a:pt x="205" y="1079"/>
                    <a:pt x="205" y="1109"/>
                    <a:pt x="205" y="1138"/>
                  </a:cubicBezTo>
                  <a:cubicBezTo>
                    <a:pt x="205" y="1167"/>
                    <a:pt x="205" y="1225"/>
                    <a:pt x="205" y="1254"/>
                  </a:cubicBezTo>
                  <a:cubicBezTo>
                    <a:pt x="205" y="1312"/>
                    <a:pt x="205" y="1342"/>
                    <a:pt x="205" y="1400"/>
                  </a:cubicBezTo>
                  <a:cubicBezTo>
                    <a:pt x="205" y="1429"/>
                    <a:pt x="205" y="1459"/>
                    <a:pt x="205" y="1488"/>
                  </a:cubicBezTo>
                  <a:cubicBezTo>
                    <a:pt x="205" y="1517"/>
                    <a:pt x="205" y="1575"/>
                    <a:pt x="205" y="1604"/>
                  </a:cubicBezTo>
                  <a:cubicBezTo>
                    <a:pt x="205" y="1633"/>
                    <a:pt x="205" y="1633"/>
                    <a:pt x="205" y="1662"/>
                  </a:cubicBezTo>
                  <a:cubicBezTo>
                    <a:pt x="205" y="1662"/>
                    <a:pt x="205" y="1692"/>
                    <a:pt x="205" y="1721"/>
                  </a:cubicBezTo>
                  <a:cubicBezTo>
                    <a:pt x="205" y="1721"/>
                    <a:pt x="205" y="1750"/>
                    <a:pt x="205" y="1779"/>
                  </a:cubicBezTo>
                  <a:cubicBezTo>
                    <a:pt x="234" y="1779"/>
                    <a:pt x="234" y="1809"/>
                    <a:pt x="234" y="1838"/>
                  </a:cubicBezTo>
                  <a:cubicBezTo>
                    <a:pt x="234" y="1867"/>
                    <a:pt x="234" y="1925"/>
                    <a:pt x="234" y="1954"/>
                  </a:cubicBezTo>
                  <a:cubicBezTo>
                    <a:pt x="234" y="1983"/>
                    <a:pt x="234" y="2012"/>
                    <a:pt x="234" y="2042"/>
                  </a:cubicBezTo>
                  <a:cubicBezTo>
                    <a:pt x="234" y="2246"/>
                    <a:pt x="234" y="2449"/>
                    <a:pt x="234" y="2653"/>
                  </a:cubicBezTo>
                  <a:cubicBezTo>
                    <a:pt x="234" y="2741"/>
                    <a:pt x="234" y="2741"/>
                    <a:pt x="234" y="2741"/>
                  </a:cubicBezTo>
                  <a:cubicBezTo>
                    <a:pt x="350" y="2741"/>
                    <a:pt x="350" y="2741"/>
                    <a:pt x="350" y="2741"/>
                  </a:cubicBezTo>
                  <a:cubicBezTo>
                    <a:pt x="730" y="2741"/>
                    <a:pt x="1109" y="2741"/>
                    <a:pt x="1487" y="2741"/>
                  </a:cubicBezTo>
                  <a:cubicBezTo>
                    <a:pt x="1691" y="2741"/>
                    <a:pt x="1896" y="2741"/>
                    <a:pt x="2070" y="2741"/>
                  </a:cubicBezTo>
                  <a:lnTo>
                    <a:pt x="2070" y="2741"/>
                  </a:lnTo>
                  <a:cubicBezTo>
                    <a:pt x="2070" y="2711"/>
                    <a:pt x="2041" y="2682"/>
                    <a:pt x="2070" y="2624"/>
                  </a:cubicBezTo>
                  <a:lnTo>
                    <a:pt x="2041" y="2624"/>
                  </a:lnTo>
                  <a:cubicBezTo>
                    <a:pt x="2012" y="2595"/>
                    <a:pt x="1983" y="2595"/>
                    <a:pt x="1983" y="2566"/>
                  </a:cubicBezTo>
                  <a:lnTo>
                    <a:pt x="1983" y="2566"/>
                  </a:lnTo>
                  <a:cubicBezTo>
                    <a:pt x="1983" y="2537"/>
                    <a:pt x="1983" y="2537"/>
                    <a:pt x="1983" y="2537"/>
                  </a:cubicBezTo>
                  <a:lnTo>
                    <a:pt x="1983" y="2508"/>
                  </a:lnTo>
                  <a:cubicBezTo>
                    <a:pt x="1983" y="2508"/>
                    <a:pt x="1954" y="2478"/>
                    <a:pt x="1925" y="2478"/>
                  </a:cubicBezTo>
                  <a:cubicBezTo>
                    <a:pt x="1896" y="2478"/>
                    <a:pt x="1866" y="2478"/>
                    <a:pt x="1837" y="2449"/>
                  </a:cubicBezTo>
                  <a:cubicBezTo>
                    <a:pt x="1837" y="2420"/>
                    <a:pt x="1808" y="2420"/>
                    <a:pt x="1808" y="2391"/>
                  </a:cubicBezTo>
                  <a:cubicBezTo>
                    <a:pt x="1779" y="2332"/>
                    <a:pt x="1779" y="2303"/>
                    <a:pt x="1720" y="2303"/>
                  </a:cubicBezTo>
                  <a:lnTo>
                    <a:pt x="1720" y="2303"/>
                  </a:lnTo>
                  <a:cubicBezTo>
                    <a:pt x="1691" y="2303"/>
                    <a:pt x="1691" y="2303"/>
                    <a:pt x="1662" y="2303"/>
                  </a:cubicBezTo>
                  <a:cubicBezTo>
                    <a:pt x="1633" y="2303"/>
                    <a:pt x="1604" y="2274"/>
                    <a:pt x="1575" y="2217"/>
                  </a:cubicBezTo>
                  <a:cubicBezTo>
                    <a:pt x="1575" y="2217"/>
                    <a:pt x="1575" y="2217"/>
                    <a:pt x="1575" y="2188"/>
                  </a:cubicBezTo>
                  <a:lnTo>
                    <a:pt x="1545" y="2188"/>
                  </a:lnTo>
                  <a:cubicBezTo>
                    <a:pt x="1516" y="2159"/>
                    <a:pt x="1516" y="2159"/>
                    <a:pt x="1487" y="2129"/>
                  </a:cubicBezTo>
                  <a:cubicBezTo>
                    <a:pt x="1487" y="2100"/>
                    <a:pt x="1487" y="2042"/>
                    <a:pt x="1487" y="2012"/>
                  </a:cubicBezTo>
                  <a:cubicBezTo>
                    <a:pt x="1487" y="1983"/>
                    <a:pt x="1487" y="1954"/>
                    <a:pt x="1516" y="1925"/>
                  </a:cubicBezTo>
                  <a:cubicBezTo>
                    <a:pt x="1516" y="1925"/>
                    <a:pt x="1545" y="1896"/>
                    <a:pt x="1545" y="1867"/>
                  </a:cubicBezTo>
                  <a:cubicBezTo>
                    <a:pt x="1545" y="1867"/>
                    <a:pt x="1545" y="1838"/>
                    <a:pt x="1516" y="1838"/>
                  </a:cubicBezTo>
                  <a:lnTo>
                    <a:pt x="1516" y="1809"/>
                  </a:lnTo>
                  <a:cubicBezTo>
                    <a:pt x="1516" y="1779"/>
                    <a:pt x="1516" y="1750"/>
                    <a:pt x="1516" y="1721"/>
                  </a:cubicBezTo>
                  <a:cubicBezTo>
                    <a:pt x="1516" y="1662"/>
                    <a:pt x="1487" y="1633"/>
                    <a:pt x="1487" y="1604"/>
                  </a:cubicBezTo>
                  <a:cubicBezTo>
                    <a:pt x="1487" y="1575"/>
                    <a:pt x="1487" y="1575"/>
                    <a:pt x="1487" y="1575"/>
                  </a:cubicBezTo>
                  <a:cubicBezTo>
                    <a:pt x="1516" y="1575"/>
                    <a:pt x="1516" y="1575"/>
                    <a:pt x="1516" y="1575"/>
                  </a:cubicBezTo>
                  <a:cubicBezTo>
                    <a:pt x="1516" y="1575"/>
                    <a:pt x="1516" y="1575"/>
                    <a:pt x="1545" y="1575"/>
                  </a:cubicBezTo>
                  <a:cubicBezTo>
                    <a:pt x="1604" y="1575"/>
                    <a:pt x="1662" y="1517"/>
                    <a:pt x="1691" y="1488"/>
                  </a:cubicBezTo>
                  <a:cubicBezTo>
                    <a:pt x="1691" y="1429"/>
                    <a:pt x="1691" y="1371"/>
                    <a:pt x="1691" y="1342"/>
                  </a:cubicBezTo>
                  <a:cubicBezTo>
                    <a:pt x="1691" y="1283"/>
                    <a:pt x="1691" y="1225"/>
                    <a:pt x="1691" y="1167"/>
                  </a:cubicBezTo>
                  <a:lnTo>
                    <a:pt x="1691" y="1167"/>
                  </a:lnTo>
                  <a:lnTo>
                    <a:pt x="1691" y="1167"/>
                  </a:lnTo>
                  <a:cubicBezTo>
                    <a:pt x="1720" y="1138"/>
                    <a:pt x="1720" y="1109"/>
                    <a:pt x="1749" y="1079"/>
                  </a:cubicBezTo>
                  <a:cubicBezTo>
                    <a:pt x="1749" y="1050"/>
                    <a:pt x="1749" y="1021"/>
                    <a:pt x="1779" y="992"/>
                  </a:cubicBezTo>
                  <a:cubicBezTo>
                    <a:pt x="1808" y="962"/>
                    <a:pt x="1837" y="962"/>
                    <a:pt x="1866" y="933"/>
                  </a:cubicBezTo>
                  <a:cubicBezTo>
                    <a:pt x="1896" y="933"/>
                    <a:pt x="1896" y="933"/>
                    <a:pt x="1925" y="904"/>
                  </a:cubicBezTo>
                  <a:cubicBezTo>
                    <a:pt x="1954" y="904"/>
                    <a:pt x="1983" y="846"/>
                    <a:pt x="1983" y="817"/>
                  </a:cubicBezTo>
                  <a:cubicBezTo>
                    <a:pt x="2012" y="788"/>
                    <a:pt x="2012" y="759"/>
                    <a:pt x="2041" y="729"/>
                  </a:cubicBezTo>
                  <a:cubicBezTo>
                    <a:pt x="2070" y="700"/>
                    <a:pt x="2099" y="671"/>
                    <a:pt x="2129" y="671"/>
                  </a:cubicBezTo>
                  <a:cubicBezTo>
                    <a:pt x="2158" y="642"/>
                    <a:pt x="2158" y="642"/>
                    <a:pt x="2158" y="642"/>
                  </a:cubicBezTo>
                  <a:cubicBezTo>
                    <a:pt x="2246" y="583"/>
                    <a:pt x="2333" y="525"/>
                    <a:pt x="2449" y="496"/>
                  </a:cubicBezTo>
                  <a:cubicBezTo>
                    <a:pt x="2449" y="496"/>
                    <a:pt x="2449" y="496"/>
                    <a:pt x="2479" y="496"/>
                  </a:cubicBezTo>
                  <a:cubicBezTo>
                    <a:pt x="2508" y="467"/>
                    <a:pt x="2537" y="467"/>
                    <a:pt x="2537" y="438"/>
                  </a:cubicBezTo>
                  <a:cubicBezTo>
                    <a:pt x="2508" y="438"/>
                    <a:pt x="2479" y="409"/>
                    <a:pt x="2420" y="409"/>
                  </a:cubicBezTo>
                  <a:cubicBezTo>
                    <a:pt x="2362" y="409"/>
                    <a:pt x="2304" y="438"/>
                    <a:pt x="2216" y="438"/>
                  </a:cubicBezTo>
                  <a:cubicBezTo>
                    <a:pt x="2158" y="467"/>
                    <a:pt x="2099" y="467"/>
                    <a:pt x="2041" y="467"/>
                  </a:cubicBezTo>
                  <a:cubicBezTo>
                    <a:pt x="1983" y="467"/>
                    <a:pt x="1954" y="467"/>
                    <a:pt x="1925" y="467"/>
                  </a:cubicBezTo>
                  <a:lnTo>
                    <a:pt x="1925" y="467"/>
                  </a:lnTo>
                  <a:cubicBezTo>
                    <a:pt x="1925" y="467"/>
                    <a:pt x="1925" y="467"/>
                    <a:pt x="1896" y="467"/>
                  </a:cubicBezTo>
                  <a:lnTo>
                    <a:pt x="1896" y="467"/>
                  </a:lnTo>
                  <a:cubicBezTo>
                    <a:pt x="1866" y="467"/>
                    <a:pt x="1837" y="438"/>
                    <a:pt x="1808" y="438"/>
                  </a:cubicBezTo>
                  <a:cubicBezTo>
                    <a:pt x="1779" y="409"/>
                    <a:pt x="1749" y="379"/>
                    <a:pt x="1720" y="409"/>
                  </a:cubicBezTo>
                  <a:cubicBezTo>
                    <a:pt x="1691" y="409"/>
                    <a:pt x="1691" y="409"/>
                    <a:pt x="1691" y="409"/>
                  </a:cubicBezTo>
                  <a:cubicBezTo>
                    <a:pt x="1691" y="409"/>
                    <a:pt x="1691" y="438"/>
                    <a:pt x="1662" y="438"/>
                  </a:cubicBezTo>
                  <a:lnTo>
                    <a:pt x="1662" y="438"/>
                  </a:lnTo>
                  <a:cubicBezTo>
                    <a:pt x="1633" y="438"/>
                    <a:pt x="1633" y="438"/>
                    <a:pt x="1633" y="438"/>
                  </a:cubicBezTo>
                  <a:lnTo>
                    <a:pt x="1604" y="409"/>
                  </a:lnTo>
                  <a:cubicBezTo>
                    <a:pt x="1604" y="379"/>
                    <a:pt x="1604" y="379"/>
                    <a:pt x="1604" y="379"/>
                  </a:cubicBezTo>
                  <a:lnTo>
                    <a:pt x="1604" y="379"/>
                  </a:lnTo>
                  <a:cubicBezTo>
                    <a:pt x="1575" y="379"/>
                    <a:pt x="1575" y="409"/>
                    <a:pt x="1545" y="409"/>
                  </a:cubicBezTo>
                  <a:cubicBezTo>
                    <a:pt x="1545" y="409"/>
                    <a:pt x="1516" y="379"/>
                    <a:pt x="1516" y="350"/>
                  </a:cubicBezTo>
                  <a:cubicBezTo>
                    <a:pt x="1487" y="321"/>
                    <a:pt x="1516" y="321"/>
                    <a:pt x="1516" y="321"/>
                  </a:cubicBezTo>
                  <a:cubicBezTo>
                    <a:pt x="1545" y="292"/>
                    <a:pt x="1545" y="292"/>
                    <a:pt x="1545" y="292"/>
                  </a:cubicBezTo>
                  <a:cubicBezTo>
                    <a:pt x="1545" y="262"/>
                    <a:pt x="1545" y="262"/>
                    <a:pt x="1516" y="262"/>
                  </a:cubicBezTo>
                  <a:lnTo>
                    <a:pt x="1516" y="262"/>
                  </a:lnTo>
                  <a:cubicBezTo>
                    <a:pt x="1516" y="292"/>
                    <a:pt x="1516" y="292"/>
                    <a:pt x="1516" y="292"/>
                  </a:cubicBezTo>
                  <a:cubicBezTo>
                    <a:pt x="1487" y="292"/>
                    <a:pt x="1487" y="292"/>
                    <a:pt x="1487" y="292"/>
                  </a:cubicBezTo>
                  <a:cubicBezTo>
                    <a:pt x="1487" y="292"/>
                    <a:pt x="1487" y="292"/>
                    <a:pt x="1458" y="292"/>
                  </a:cubicBezTo>
                  <a:cubicBezTo>
                    <a:pt x="1458" y="292"/>
                    <a:pt x="1428" y="321"/>
                    <a:pt x="1399" y="321"/>
                  </a:cubicBezTo>
                  <a:lnTo>
                    <a:pt x="1399" y="321"/>
                  </a:lnTo>
                  <a:cubicBezTo>
                    <a:pt x="1399" y="292"/>
                    <a:pt x="1399" y="292"/>
                    <a:pt x="1399" y="292"/>
                  </a:cubicBezTo>
                  <a:cubicBezTo>
                    <a:pt x="1370" y="262"/>
                    <a:pt x="1283" y="262"/>
                    <a:pt x="1225" y="233"/>
                  </a:cubicBezTo>
                  <a:cubicBezTo>
                    <a:pt x="1196" y="233"/>
                    <a:pt x="1166" y="233"/>
                    <a:pt x="1138" y="233"/>
                  </a:cubicBezTo>
                  <a:cubicBezTo>
                    <a:pt x="1109" y="233"/>
                    <a:pt x="1109" y="233"/>
                    <a:pt x="1080" y="204"/>
                  </a:cubicBezTo>
                  <a:cubicBezTo>
                    <a:pt x="1080" y="204"/>
                    <a:pt x="1080" y="204"/>
                    <a:pt x="1050" y="204"/>
                  </a:cubicBezTo>
                  <a:cubicBezTo>
                    <a:pt x="1050" y="204"/>
                    <a:pt x="1021" y="204"/>
                    <a:pt x="992" y="204"/>
                  </a:cubicBezTo>
                  <a:cubicBezTo>
                    <a:pt x="964" y="204"/>
                    <a:pt x="934" y="204"/>
                    <a:pt x="905" y="204"/>
                  </a:cubicBezTo>
                  <a:cubicBezTo>
                    <a:pt x="847" y="175"/>
                    <a:pt x="817" y="146"/>
                    <a:pt x="788" y="117"/>
                  </a:cubicBezTo>
                  <a:cubicBezTo>
                    <a:pt x="759" y="117"/>
                    <a:pt x="730" y="88"/>
                    <a:pt x="730" y="88"/>
                  </a:cubicBezTo>
                  <a:cubicBezTo>
                    <a:pt x="730" y="59"/>
                    <a:pt x="730" y="59"/>
                    <a:pt x="730" y="59"/>
                  </a:cubicBezTo>
                  <a:lnTo>
                    <a:pt x="730" y="59"/>
                  </a:lnTo>
                  <a:cubicBezTo>
                    <a:pt x="730" y="88"/>
                    <a:pt x="730" y="88"/>
                    <a:pt x="700" y="117"/>
                  </a:cubicBezTo>
                  <a:lnTo>
                    <a:pt x="700" y="117"/>
                  </a:lnTo>
                  <a:cubicBezTo>
                    <a:pt x="671" y="88"/>
                    <a:pt x="671" y="88"/>
                    <a:pt x="671" y="88"/>
                  </a:cubicBezTo>
                  <a:cubicBezTo>
                    <a:pt x="671" y="88"/>
                    <a:pt x="642" y="88"/>
                    <a:pt x="642" y="59"/>
                  </a:cubicBezTo>
                  <a:cubicBezTo>
                    <a:pt x="642" y="29"/>
                    <a:pt x="614" y="29"/>
                    <a:pt x="614" y="29"/>
                  </a:cubicBezTo>
                  <a:cubicBezTo>
                    <a:pt x="584" y="0"/>
                    <a:pt x="555" y="0"/>
                    <a:pt x="526" y="0"/>
                  </a:cubicBezTo>
                  <a:cubicBezTo>
                    <a:pt x="497" y="0"/>
                    <a:pt x="467" y="0"/>
                    <a:pt x="438" y="0"/>
                  </a:cubicBezTo>
                  <a:cubicBezTo>
                    <a:pt x="380" y="29"/>
                    <a:pt x="350" y="29"/>
                    <a:pt x="321" y="29"/>
                  </a:cubicBezTo>
                  <a:cubicBezTo>
                    <a:pt x="292" y="29"/>
                    <a:pt x="292" y="29"/>
                    <a:pt x="292" y="29"/>
                  </a:cubicBezTo>
                  <a:cubicBezTo>
                    <a:pt x="205" y="29"/>
                    <a:pt x="205" y="29"/>
                    <a:pt x="205" y="29"/>
                  </a:cubicBezTo>
                  <a:cubicBezTo>
                    <a:pt x="147" y="29"/>
                    <a:pt x="88" y="29"/>
                    <a:pt x="30" y="29"/>
                  </a:cubicBezTo>
                  <a:cubicBezTo>
                    <a:pt x="30" y="59"/>
                    <a:pt x="3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3" name="Freeform 374"/>
            <p:cNvSpPr>
              <a:spLocks noChangeArrowheads="1"/>
            </p:cNvSpPr>
            <p:nvPr/>
          </p:nvSpPr>
          <p:spPr bwMode="auto">
            <a:xfrm>
              <a:off x="1438275" y="2582863"/>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4" name="Freeform 375"/>
            <p:cNvSpPr>
              <a:spLocks noChangeArrowheads="1"/>
            </p:cNvSpPr>
            <p:nvPr/>
          </p:nvSpPr>
          <p:spPr bwMode="auto">
            <a:xfrm>
              <a:off x="1417638" y="256222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5" name="Freeform 376"/>
            <p:cNvSpPr>
              <a:spLocks noChangeArrowheads="1"/>
            </p:cNvSpPr>
            <p:nvPr/>
          </p:nvSpPr>
          <p:spPr bwMode="auto">
            <a:xfrm>
              <a:off x="5186363" y="3108325"/>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6" name="Freeform 377"/>
            <p:cNvSpPr>
              <a:spLocks noChangeArrowheads="1"/>
            </p:cNvSpPr>
            <p:nvPr/>
          </p:nvSpPr>
          <p:spPr bwMode="auto">
            <a:xfrm>
              <a:off x="1397000" y="2551113"/>
              <a:ext cx="20638" cy="11112"/>
            </a:xfrm>
            <a:custGeom>
              <a:avLst/>
              <a:gdLst>
                <a:gd name="T0" fmla="*/ 30 w 59"/>
                <a:gd name="T1" fmla="*/ 29 h 30"/>
                <a:gd name="T2" fmla="*/ 30 w 59"/>
                <a:gd name="T3" fmla="*/ 29 h 30"/>
                <a:gd name="T4" fmla="*/ 58 w 59"/>
                <a:gd name="T5" fmla="*/ 29 h 30"/>
                <a:gd name="T6" fmla="*/ 30 w 59"/>
                <a:gd name="T7" fmla="*/ 29 h 30"/>
                <a:gd name="T8" fmla="*/ 0 w 59"/>
                <a:gd name="T9" fmla="*/ 0 h 30"/>
                <a:gd name="T10" fmla="*/ 3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30" y="29"/>
                  </a:moveTo>
                  <a:lnTo>
                    <a:pt x="30" y="29"/>
                  </a:lnTo>
                  <a:cubicBezTo>
                    <a:pt x="58" y="29"/>
                    <a:pt x="58" y="29"/>
                    <a:pt x="58" y="29"/>
                  </a:cubicBezTo>
                  <a:cubicBezTo>
                    <a:pt x="58" y="29"/>
                    <a:pt x="58" y="29"/>
                    <a:pt x="30" y="29"/>
                  </a:cubicBezTo>
                  <a:cubicBezTo>
                    <a:pt x="30" y="29"/>
                    <a:pt x="30" y="29"/>
                    <a:pt x="0" y="0"/>
                  </a:cubicBez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7" name="Freeform 378"/>
            <p:cNvSpPr>
              <a:spLocks noChangeArrowheads="1"/>
            </p:cNvSpPr>
            <p:nvPr/>
          </p:nvSpPr>
          <p:spPr bwMode="auto">
            <a:xfrm>
              <a:off x="5637213" y="3306763"/>
              <a:ext cx="1587" cy="11112"/>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8" name="Freeform 379"/>
            <p:cNvSpPr>
              <a:spLocks noChangeArrowheads="1"/>
            </p:cNvSpPr>
            <p:nvPr/>
          </p:nvSpPr>
          <p:spPr bwMode="auto">
            <a:xfrm>
              <a:off x="5700713" y="3349625"/>
              <a:ext cx="20637" cy="20638"/>
            </a:xfrm>
            <a:custGeom>
              <a:avLst/>
              <a:gdLst>
                <a:gd name="T0" fmla="*/ 0 w 59"/>
                <a:gd name="T1" fmla="*/ 58 h 59"/>
                <a:gd name="T2" fmla="*/ 0 w 59"/>
                <a:gd name="T3" fmla="*/ 58 h 59"/>
                <a:gd name="T4" fmla="*/ 0 w 59"/>
                <a:gd name="T5" fmla="*/ 58 h 59"/>
                <a:gd name="T6" fmla="*/ 29 w 59"/>
                <a:gd name="T7" fmla="*/ 29 h 59"/>
                <a:gd name="T8" fmla="*/ 58 w 59"/>
                <a:gd name="T9" fmla="*/ 0 h 59"/>
                <a:gd name="T10" fmla="*/ 58 w 59"/>
                <a:gd name="T11" fmla="*/ 0 h 59"/>
                <a:gd name="T12" fmla="*/ 29 w 59"/>
                <a:gd name="T13" fmla="*/ 29 h 59"/>
                <a:gd name="T14" fmla="*/ 0 w 59"/>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0" y="58"/>
                  </a:moveTo>
                  <a:lnTo>
                    <a:pt x="0" y="58"/>
                  </a:lnTo>
                  <a:lnTo>
                    <a:pt x="0" y="58"/>
                  </a:lnTo>
                  <a:cubicBezTo>
                    <a:pt x="29" y="29"/>
                    <a:pt x="29" y="29"/>
                    <a:pt x="29" y="29"/>
                  </a:cubicBezTo>
                  <a:cubicBezTo>
                    <a:pt x="58" y="29"/>
                    <a:pt x="58" y="0"/>
                    <a:pt x="58" y="0"/>
                  </a:cubicBezTo>
                  <a:lnTo>
                    <a:pt x="58" y="0"/>
                  </a:lnTo>
                  <a:cubicBezTo>
                    <a:pt x="58" y="0"/>
                    <a:pt x="58" y="29"/>
                    <a:pt x="29" y="29"/>
                  </a:cubicBez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9" name="Freeform 380"/>
            <p:cNvSpPr>
              <a:spLocks noChangeArrowheads="1"/>
            </p:cNvSpPr>
            <p:nvPr/>
          </p:nvSpPr>
          <p:spPr bwMode="auto">
            <a:xfrm>
              <a:off x="5711825" y="3224213"/>
              <a:ext cx="31750" cy="11112"/>
            </a:xfrm>
            <a:custGeom>
              <a:avLst/>
              <a:gdLst>
                <a:gd name="T0" fmla="*/ 0 w 88"/>
                <a:gd name="T1" fmla="*/ 29 h 30"/>
                <a:gd name="T2" fmla="*/ 0 w 88"/>
                <a:gd name="T3" fmla="*/ 29 h 30"/>
                <a:gd name="T4" fmla="*/ 87 w 88"/>
                <a:gd name="T5" fmla="*/ 0 h 30"/>
                <a:gd name="T6" fmla="*/ 0 w 88"/>
                <a:gd name="T7" fmla="*/ 29 h 30"/>
              </a:gdLst>
              <a:ahLst/>
              <a:cxnLst>
                <a:cxn ang="0">
                  <a:pos x="T0" y="T1"/>
                </a:cxn>
                <a:cxn ang="0">
                  <a:pos x="T2" y="T3"/>
                </a:cxn>
                <a:cxn ang="0">
                  <a:pos x="T4" y="T5"/>
                </a:cxn>
                <a:cxn ang="0">
                  <a:pos x="T6" y="T7"/>
                </a:cxn>
              </a:cxnLst>
              <a:rect l="0" t="0" r="r" b="b"/>
              <a:pathLst>
                <a:path w="88" h="30">
                  <a:moveTo>
                    <a:pt x="0" y="29"/>
                  </a:move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0" name="Freeform 381"/>
            <p:cNvSpPr>
              <a:spLocks noChangeArrowheads="1"/>
            </p:cNvSpPr>
            <p:nvPr/>
          </p:nvSpPr>
          <p:spPr bwMode="auto">
            <a:xfrm>
              <a:off x="5491163" y="3224213"/>
              <a:ext cx="787400" cy="430212"/>
            </a:xfrm>
            <a:custGeom>
              <a:avLst/>
              <a:gdLst>
                <a:gd name="T0" fmla="*/ 205 w 2189"/>
                <a:gd name="T1" fmla="*/ 350 h 1197"/>
                <a:gd name="T2" fmla="*/ 117 w 2189"/>
                <a:gd name="T3" fmla="*/ 408 h 1197"/>
                <a:gd name="T4" fmla="*/ 29 w 2189"/>
                <a:gd name="T5" fmla="*/ 438 h 1197"/>
                <a:gd name="T6" fmla="*/ 0 w 2189"/>
                <a:gd name="T7" fmla="*/ 525 h 1197"/>
                <a:gd name="T8" fmla="*/ 88 w 2189"/>
                <a:gd name="T9" fmla="*/ 583 h 1197"/>
                <a:gd name="T10" fmla="*/ 175 w 2189"/>
                <a:gd name="T11" fmla="*/ 641 h 1197"/>
                <a:gd name="T12" fmla="*/ 321 w 2189"/>
                <a:gd name="T13" fmla="*/ 641 h 1197"/>
                <a:gd name="T14" fmla="*/ 350 w 2189"/>
                <a:gd name="T15" fmla="*/ 641 h 1197"/>
                <a:gd name="T16" fmla="*/ 408 w 2189"/>
                <a:gd name="T17" fmla="*/ 671 h 1197"/>
                <a:gd name="T18" fmla="*/ 467 w 2189"/>
                <a:gd name="T19" fmla="*/ 700 h 1197"/>
                <a:gd name="T20" fmla="*/ 555 w 2189"/>
                <a:gd name="T21" fmla="*/ 729 h 1197"/>
                <a:gd name="T22" fmla="*/ 671 w 2189"/>
                <a:gd name="T23" fmla="*/ 788 h 1197"/>
                <a:gd name="T24" fmla="*/ 817 w 2189"/>
                <a:gd name="T25" fmla="*/ 875 h 1197"/>
                <a:gd name="T26" fmla="*/ 846 w 2189"/>
                <a:gd name="T27" fmla="*/ 933 h 1197"/>
                <a:gd name="T28" fmla="*/ 905 w 2189"/>
                <a:gd name="T29" fmla="*/ 1079 h 1197"/>
                <a:gd name="T30" fmla="*/ 963 w 2189"/>
                <a:gd name="T31" fmla="*/ 1138 h 1197"/>
                <a:gd name="T32" fmla="*/ 1225 w 2189"/>
                <a:gd name="T33" fmla="*/ 729 h 1197"/>
                <a:gd name="T34" fmla="*/ 1313 w 2189"/>
                <a:gd name="T35" fmla="*/ 846 h 1197"/>
                <a:gd name="T36" fmla="*/ 1341 w 2189"/>
                <a:gd name="T37" fmla="*/ 729 h 1197"/>
                <a:gd name="T38" fmla="*/ 1371 w 2189"/>
                <a:gd name="T39" fmla="*/ 700 h 1197"/>
                <a:gd name="T40" fmla="*/ 1575 w 2189"/>
                <a:gd name="T41" fmla="*/ 612 h 1197"/>
                <a:gd name="T42" fmla="*/ 1896 w 2189"/>
                <a:gd name="T43" fmla="*/ 671 h 1197"/>
                <a:gd name="T44" fmla="*/ 1955 w 2189"/>
                <a:gd name="T45" fmla="*/ 612 h 1197"/>
                <a:gd name="T46" fmla="*/ 2012 w 2189"/>
                <a:gd name="T47" fmla="*/ 612 h 1197"/>
                <a:gd name="T48" fmla="*/ 2041 w 2189"/>
                <a:gd name="T49" fmla="*/ 583 h 1197"/>
                <a:gd name="T50" fmla="*/ 2071 w 2189"/>
                <a:gd name="T51" fmla="*/ 583 h 1197"/>
                <a:gd name="T52" fmla="*/ 2188 w 2189"/>
                <a:gd name="T53" fmla="*/ 612 h 1197"/>
                <a:gd name="T54" fmla="*/ 2041 w 2189"/>
                <a:gd name="T55" fmla="*/ 496 h 1197"/>
                <a:gd name="T56" fmla="*/ 2041 w 2189"/>
                <a:gd name="T57" fmla="*/ 496 h 1197"/>
                <a:gd name="T58" fmla="*/ 1867 w 2189"/>
                <a:gd name="T59" fmla="*/ 467 h 1197"/>
                <a:gd name="T60" fmla="*/ 1750 w 2189"/>
                <a:gd name="T61" fmla="*/ 350 h 1197"/>
                <a:gd name="T62" fmla="*/ 1779 w 2189"/>
                <a:gd name="T63" fmla="*/ 291 h 1197"/>
                <a:gd name="T64" fmla="*/ 1750 w 2189"/>
                <a:gd name="T65" fmla="*/ 262 h 1197"/>
                <a:gd name="T66" fmla="*/ 1691 w 2189"/>
                <a:gd name="T67" fmla="*/ 321 h 1197"/>
                <a:gd name="T68" fmla="*/ 1400 w 2189"/>
                <a:gd name="T69" fmla="*/ 379 h 1197"/>
                <a:gd name="T70" fmla="*/ 1284 w 2189"/>
                <a:gd name="T71" fmla="*/ 467 h 1197"/>
                <a:gd name="T72" fmla="*/ 1284 w 2189"/>
                <a:gd name="T73" fmla="*/ 525 h 1197"/>
                <a:gd name="T74" fmla="*/ 1284 w 2189"/>
                <a:gd name="T75" fmla="*/ 525 h 1197"/>
                <a:gd name="T76" fmla="*/ 1167 w 2189"/>
                <a:gd name="T77" fmla="*/ 525 h 1197"/>
                <a:gd name="T78" fmla="*/ 1050 w 2189"/>
                <a:gd name="T79" fmla="*/ 496 h 1197"/>
                <a:gd name="T80" fmla="*/ 934 w 2189"/>
                <a:gd name="T81" fmla="*/ 467 h 1197"/>
                <a:gd name="T82" fmla="*/ 700 w 2189"/>
                <a:gd name="T83" fmla="*/ 350 h 1197"/>
                <a:gd name="T84" fmla="*/ 700 w 2189"/>
                <a:gd name="T85" fmla="*/ 379 h 1197"/>
                <a:gd name="T86" fmla="*/ 700 w 2189"/>
                <a:gd name="T87" fmla="*/ 379 h 1197"/>
                <a:gd name="T88" fmla="*/ 642 w 2189"/>
                <a:gd name="T89" fmla="*/ 408 h 1197"/>
                <a:gd name="T90" fmla="*/ 555 w 2189"/>
                <a:gd name="T91" fmla="*/ 438 h 1197"/>
                <a:gd name="T92" fmla="*/ 555 w 2189"/>
                <a:gd name="T93" fmla="*/ 321 h 1197"/>
                <a:gd name="T94" fmla="*/ 613 w 2189"/>
                <a:gd name="T95" fmla="*/ 146 h 1197"/>
                <a:gd name="T96" fmla="*/ 700 w 2189"/>
                <a:gd name="T97" fmla="*/ 88 h 1197"/>
                <a:gd name="T98" fmla="*/ 758 w 2189"/>
                <a:gd name="T99" fmla="*/ 58 h 1197"/>
                <a:gd name="T100" fmla="*/ 758 w 2189"/>
                <a:gd name="T101" fmla="*/ 29 h 1197"/>
                <a:gd name="T102" fmla="*/ 700 w 2189"/>
                <a:gd name="T103" fmla="*/ 29 h 1197"/>
                <a:gd name="T104" fmla="*/ 438 w 2189"/>
                <a:gd name="T105" fmla="*/ 175 h 1197"/>
                <a:gd name="T106" fmla="*/ 467 w 2189"/>
                <a:gd name="T107" fmla="*/ 262 h 1197"/>
                <a:gd name="T108" fmla="*/ 438 w 2189"/>
                <a:gd name="T109" fmla="*/ 262 h 1197"/>
                <a:gd name="T110" fmla="*/ 205 w 2189"/>
                <a:gd name="T111" fmla="*/ 350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9" h="1197">
                  <a:moveTo>
                    <a:pt x="205" y="350"/>
                  </a:moveTo>
                  <a:lnTo>
                    <a:pt x="205" y="350"/>
                  </a:lnTo>
                  <a:cubicBezTo>
                    <a:pt x="205" y="350"/>
                    <a:pt x="205" y="379"/>
                    <a:pt x="175" y="379"/>
                  </a:cubicBezTo>
                  <a:cubicBezTo>
                    <a:pt x="175" y="379"/>
                    <a:pt x="146" y="408"/>
                    <a:pt x="117" y="408"/>
                  </a:cubicBezTo>
                  <a:cubicBezTo>
                    <a:pt x="117" y="438"/>
                    <a:pt x="88" y="438"/>
                    <a:pt x="88" y="438"/>
                  </a:cubicBezTo>
                  <a:cubicBezTo>
                    <a:pt x="58" y="438"/>
                    <a:pt x="58" y="438"/>
                    <a:pt x="29" y="438"/>
                  </a:cubicBezTo>
                  <a:cubicBezTo>
                    <a:pt x="29" y="438"/>
                    <a:pt x="29" y="438"/>
                    <a:pt x="29" y="467"/>
                  </a:cubicBezTo>
                  <a:cubicBezTo>
                    <a:pt x="0" y="496"/>
                    <a:pt x="0" y="496"/>
                    <a:pt x="0" y="525"/>
                  </a:cubicBezTo>
                  <a:cubicBezTo>
                    <a:pt x="0" y="525"/>
                    <a:pt x="29" y="554"/>
                    <a:pt x="58" y="554"/>
                  </a:cubicBezTo>
                  <a:lnTo>
                    <a:pt x="88" y="583"/>
                  </a:lnTo>
                  <a:cubicBezTo>
                    <a:pt x="88" y="583"/>
                    <a:pt x="117" y="583"/>
                    <a:pt x="117" y="612"/>
                  </a:cubicBezTo>
                  <a:cubicBezTo>
                    <a:pt x="146" y="612"/>
                    <a:pt x="175" y="641"/>
                    <a:pt x="175" y="641"/>
                  </a:cubicBezTo>
                  <a:cubicBezTo>
                    <a:pt x="205" y="641"/>
                    <a:pt x="234" y="641"/>
                    <a:pt x="234" y="641"/>
                  </a:cubicBezTo>
                  <a:cubicBezTo>
                    <a:pt x="263" y="641"/>
                    <a:pt x="292" y="641"/>
                    <a:pt x="321" y="641"/>
                  </a:cubicBezTo>
                  <a:lnTo>
                    <a:pt x="321" y="641"/>
                  </a:lnTo>
                  <a:cubicBezTo>
                    <a:pt x="350" y="641"/>
                    <a:pt x="350" y="641"/>
                    <a:pt x="350" y="641"/>
                  </a:cubicBezTo>
                  <a:lnTo>
                    <a:pt x="350" y="641"/>
                  </a:lnTo>
                  <a:cubicBezTo>
                    <a:pt x="379" y="641"/>
                    <a:pt x="408" y="671"/>
                    <a:pt x="408" y="671"/>
                  </a:cubicBezTo>
                  <a:lnTo>
                    <a:pt x="438" y="671"/>
                  </a:lnTo>
                  <a:cubicBezTo>
                    <a:pt x="438" y="700"/>
                    <a:pt x="467" y="700"/>
                    <a:pt x="467" y="700"/>
                  </a:cubicBezTo>
                  <a:cubicBezTo>
                    <a:pt x="496" y="700"/>
                    <a:pt x="496" y="700"/>
                    <a:pt x="525" y="729"/>
                  </a:cubicBezTo>
                  <a:lnTo>
                    <a:pt x="555" y="729"/>
                  </a:lnTo>
                  <a:cubicBezTo>
                    <a:pt x="584" y="758"/>
                    <a:pt x="584" y="758"/>
                    <a:pt x="613" y="758"/>
                  </a:cubicBezTo>
                  <a:cubicBezTo>
                    <a:pt x="613" y="788"/>
                    <a:pt x="642" y="788"/>
                    <a:pt x="671" y="788"/>
                  </a:cubicBezTo>
                  <a:cubicBezTo>
                    <a:pt x="729" y="817"/>
                    <a:pt x="758" y="817"/>
                    <a:pt x="788" y="846"/>
                  </a:cubicBezTo>
                  <a:cubicBezTo>
                    <a:pt x="788" y="846"/>
                    <a:pt x="788" y="875"/>
                    <a:pt x="817" y="875"/>
                  </a:cubicBezTo>
                  <a:lnTo>
                    <a:pt x="817" y="904"/>
                  </a:lnTo>
                  <a:lnTo>
                    <a:pt x="846" y="933"/>
                  </a:lnTo>
                  <a:cubicBezTo>
                    <a:pt x="875" y="933"/>
                    <a:pt x="875" y="962"/>
                    <a:pt x="875" y="962"/>
                  </a:cubicBezTo>
                  <a:cubicBezTo>
                    <a:pt x="905" y="991"/>
                    <a:pt x="905" y="1050"/>
                    <a:pt x="905" y="1079"/>
                  </a:cubicBezTo>
                  <a:cubicBezTo>
                    <a:pt x="934" y="1138"/>
                    <a:pt x="934" y="1167"/>
                    <a:pt x="934" y="1196"/>
                  </a:cubicBezTo>
                  <a:cubicBezTo>
                    <a:pt x="934" y="1167"/>
                    <a:pt x="963" y="1138"/>
                    <a:pt x="963" y="1138"/>
                  </a:cubicBezTo>
                  <a:cubicBezTo>
                    <a:pt x="963" y="1050"/>
                    <a:pt x="991" y="962"/>
                    <a:pt x="1021" y="933"/>
                  </a:cubicBezTo>
                  <a:cubicBezTo>
                    <a:pt x="1050" y="904"/>
                    <a:pt x="1138" y="729"/>
                    <a:pt x="1225" y="729"/>
                  </a:cubicBezTo>
                  <a:cubicBezTo>
                    <a:pt x="1255" y="729"/>
                    <a:pt x="1255" y="758"/>
                    <a:pt x="1255" y="758"/>
                  </a:cubicBezTo>
                  <a:cubicBezTo>
                    <a:pt x="1313" y="758"/>
                    <a:pt x="1313" y="817"/>
                    <a:pt x="1313" y="846"/>
                  </a:cubicBezTo>
                  <a:cubicBezTo>
                    <a:pt x="1284" y="846"/>
                    <a:pt x="1284" y="846"/>
                    <a:pt x="1284" y="846"/>
                  </a:cubicBezTo>
                  <a:cubicBezTo>
                    <a:pt x="1313" y="817"/>
                    <a:pt x="1313" y="788"/>
                    <a:pt x="1341" y="729"/>
                  </a:cubicBezTo>
                  <a:cubicBezTo>
                    <a:pt x="1341" y="700"/>
                    <a:pt x="1341" y="700"/>
                    <a:pt x="1341" y="700"/>
                  </a:cubicBezTo>
                  <a:cubicBezTo>
                    <a:pt x="1371" y="700"/>
                    <a:pt x="1371" y="700"/>
                    <a:pt x="1371" y="700"/>
                  </a:cubicBezTo>
                  <a:cubicBezTo>
                    <a:pt x="1429" y="700"/>
                    <a:pt x="1488" y="700"/>
                    <a:pt x="1546" y="671"/>
                  </a:cubicBezTo>
                  <a:cubicBezTo>
                    <a:pt x="1546" y="641"/>
                    <a:pt x="1575" y="641"/>
                    <a:pt x="1575" y="612"/>
                  </a:cubicBezTo>
                  <a:cubicBezTo>
                    <a:pt x="1605" y="612"/>
                    <a:pt x="1634" y="583"/>
                    <a:pt x="1691" y="583"/>
                  </a:cubicBezTo>
                  <a:cubicBezTo>
                    <a:pt x="1779" y="583"/>
                    <a:pt x="1867" y="612"/>
                    <a:pt x="1896" y="671"/>
                  </a:cubicBezTo>
                  <a:cubicBezTo>
                    <a:pt x="1925" y="671"/>
                    <a:pt x="1925" y="671"/>
                    <a:pt x="1925" y="671"/>
                  </a:cubicBezTo>
                  <a:cubicBezTo>
                    <a:pt x="1925" y="641"/>
                    <a:pt x="1925" y="612"/>
                    <a:pt x="1955" y="612"/>
                  </a:cubicBezTo>
                  <a:cubicBezTo>
                    <a:pt x="1955" y="612"/>
                    <a:pt x="1984" y="612"/>
                    <a:pt x="2012" y="612"/>
                  </a:cubicBezTo>
                  <a:lnTo>
                    <a:pt x="2012" y="612"/>
                  </a:lnTo>
                  <a:cubicBezTo>
                    <a:pt x="2041" y="612"/>
                    <a:pt x="2041" y="612"/>
                    <a:pt x="2041" y="612"/>
                  </a:cubicBezTo>
                  <a:cubicBezTo>
                    <a:pt x="2041" y="583"/>
                    <a:pt x="2041" y="583"/>
                    <a:pt x="2041" y="583"/>
                  </a:cubicBezTo>
                  <a:cubicBezTo>
                    <a:pt x="2071" y="583"/>
                    <a:pt x="2071" y="583"/>
                    <a:pt x="2071" y="583"/>
                  </a:cubicBezTo>
                  <a:lnTo>
                    <a:pt x="2071" y="583"/>
                  </a:lnTo>
                  <a:cubicBezTo>
                    <a:pt x="2100" y="583"/>
                    <a:pt x="2100" y="612"/>
                    <a:pt x="2129" y="612"/>
                  </a:cubicBezTo>
                  <a:cubicBezTo>
                    <a:pt x="2158" y="612"/>
                    <a:pt x="2158" y="612"/>
                    <a:pt x="2188" y="612"/>
                  </a:cubicBezTo>
                  <a:cubicBezTo>
                    <a:pt x="2158" y="583"/>
                    <a:pt x="2129" y="554"/>
                    <a:pt x="2100" y="554"/>
                  </a:cubicBezTo>
                  <a:cubicBezTo>
                    <a:pt x="2071" y="525"/>
                    <a:pt x="2071" y="525"/>
                    <a:pt x="2041" y="496"/>
                  </a:cubicBezTo>
                  <a:lnTo>
                    <a:pt x="2041" y="496"/>
                  </a:lnTo>
                  <a:lnTo>
                    <a:pt x="2041" y="496"/>
                  </a:lnTo>
                  <a:cubicBezTo>
                    <a:pt x="2041" y="467"/>
                    <a:pt x="2041" y="438"/>
                    <a:pt x="1984" y="408"/>
                  </a:cubicBezTo>
                  <a:cubicBezTo>
                    <a:pt x="1955" y="438"/>
                    <a:pt x="1896" y="467"/>
                    <a:pt x="1867" y="467"/>
                  </a:cubicBezTo>
                  <a:cubicBezTo>
                    <a:pt x="1808" y="467"/>
                    <a:pt x="1750" y="408"/>
                    <a:pt x="1750" y="350"/>
                  </a:cubicBezTo>
                  <a:lnTo>
                    <a:pt x="1750" y="350"/>
                  </a:lnTo>
                  <a:lnTo>
                    <a:pt x="1750" y="350"/>
                  </a:lnTo>
                  <a:cubicBezTo>
                    <a:pt x="1750" y="321"/>
                    <a:pt x="1779" y="291"/>
                    <a:pt x="1779" y="291"/>
                  </a:cubicBezTo>
                  <a:cubicBezTo>
                    <a:pt x="1750" y="291"/>
                    <a:pt x="1750" y="291"/>
                    <a:pt x="1750" y="262"/>
                  </a:cubicBezTo>
                  <a:lnTo>
                    <a:pt x="1750" y="262"/>
                  </a:lnTo>
                  <a:cubicBezTo>
                    <a:pt x="1721" y="262"/>
                    <a:pt x="1721" y="291"/>
                    <a:pt x="1721" y="291"/>
                  </a:cubicBezTo>
                  <a:lnTo>
                    <a:pt x="1691" y="321"/>
                  </a:lnTo>
                  <a:lnTo>
                    <a:pt x="1691" y="321"/>
                  </a:lnTo>
                  <a:cubicBezTo>
                    <a:pt x="1605" y="350"/>
                    <a:pt x="1517" y="379"/>
                    <a:pt x="1400" y="379"/>
                  </a:cubicBezTo>
                  <a:cubicBezTo>
                    <a:pt x="1371" y="408"/>
                    <a:pt x="1341" y="408"/>
                    <a:pt x="1313" y="438"/>
                  </a:cubicBezTo>
                  <a:lnTo>
                    <a:pt x="1284" y="467"/>
                  </a:lnTo>
                  <a:lnTo>
                    <a:pt x="1284" y="496"/>
                  </a:lnTo>
                  <a:cubicBezTo>
                    <a:pt x="1284" y="496"/>
                    <a:pt x="1284" y="496"/>
                    <a:pt x="1284" y="525"/>
                  </a:cubicBezTo>
                  <a:lnTo>
                    <a:pt x="1284" y="525"/>
                  </a:lnTo>
                  <a:lnTo>
                    <a:pt x="1284" y="525"/>
                  </a:lnTo>
                  <a:cubicBezTo>
                    <a:pt x="1255" y="554"/>
                    <a:pt x="1255" y="554"/>
                    <a:pt x="1225" y="554"/>
                  </a:cubicBezTo>
                  <a:cubicBezTo>
                    <a:pt x="1196" y="554"/>
                    <a:pt x="1167" y="554"/>
                    <a:pt x="1167" y="525"/>
                  </a:cubicBezTo>
                  <a:cubicBezTo>
                    <a:pt x="1138" y="525"/>
                    <a:pt x="1108" y="496"/>
                    <a:pt x="1108" y="496"/>
                  </a:cubicBezTo>
                  <a:cubicBezTo>
                    <a:pt x="1079" y="496"/>
                    <a:pt x="1079" y="496"/>
                    <a:pt x="1050" y="496"/>
                  </a:cubicBezTo>
                  <a:cubicBezTo>
                    <a:pt x="1021" y="525"/>
                    <a:pt x="991" y="525"/>
                    <a:pt x="991" y="525"/>
                  </a:cubicBezTo>
                  <a:cubicBezTo>
                    <a:pt x="963" y="496"/>
                    <a:pt x="934" y="496"/>
                    <a:pt x="934" y="467"/>
                  </a:cubicBezTo>
                  <a:cubicBezTo>
                    <a:pt x="905" y="467"/>
                    <a:pt x="905" y="438"/>
                    <a:pt x="875" y="438"/>
                  </a:cubicBezTo>
                  <a:cubicBezTo>
                    <a:pt x="817" y="379"/>
                    <a:pt x="758" y="350"/>
                    <a:pt x="700" y="350"/>
                  </a:cubicBezTo>
                  <a:lnTo>
                    <a:pt x="700" y="350"/>
                  </a:lnTo>
                  <a:cubicBezTo>
                    <a:pt x="700" y="379"/>
                    <a:pt x="700" y="379"/>
                    <a:pt x="700" y="379"/>
                  </a:cubicBezTo>
                  <a:lnTo>
                    <a:pt x="700" y="379"/>
                  </a:lnTo>
                  <a:lnTo>
                    <a:pt x="700" y="379"/>
                  </a:lnTo>
                  <a:lnTo>
                    <a:pt x="700" y="379"/>
                  </a:lnTo>
                  <a:cubicBezTo>
                    <a:pt x="671" y="379"/>
                    <a:pt x="671" y="408"/>
                    <a:pt x="642" y="408"/>
                  </a:cubicBezTo>
                  <a:cubicBezTo>
                    <a:pt x="613" y="408"/>
                    <a:pt x="613" y="438"/>
                    <a:pt x="555" y="438"/>
                  </a:cubicBezTo>
                  <a:lnTo>
                    <a:pt x="555" y="438"/>
                  </a:lnTo>
                  <a:cubicBezTo>
                    <a:pt x="555" y="408"/>
                    <a:pt x="555" y="408"/>
                    <a:pt x="555" y="408"/>
                  </a:cubicBezTo>
                  <a:cubicBezTo>
                    <a:pt x="555" y="379"/>
                    <a:pt x="555" y="350"/>
                    <a:pt x="555" y="321"/>
                  </a:cubicBezTo>
                  <a:cubicBezTo>
                    <a:pt x="555" y="262"/>
                    <a:pt x="555" y="204"/>
                    <a:pt x="584" y="175"/>
                  </a:cubicBezTo>
                  <a:cubicBezTo>
                    <a:pt x="613" y="146"/>
                    <a:pt x="613" y="146"/>
                    <a:pt x="613" y="146"/>
                  </a:cubicBezTo>
                  <a:cubicBezTo>
                    <a:pt x="642" y="146"/>
                    <a:pt x="642" y="146"/>
                    <a:pt x="642" y="146"/>
                  </a:cubicBezTo>
                  <a:cubicBezTo>
                    <a:pt x="671" y="117"/>
                    <a:pt x="671" y="117"/>
                    <a:pt x="700" y="88"/>
                  </a:cubicBezTo>
                  <a:lnTo>
                    <a:pt x="729" y="58"/>
                  </a:lnTo>
                  <a:cubicBezTo>
                    <a:pt x="758" y="58"/>
                    <a:pt x="758" y="58"/>
                    <a:pt x="758" y="58"/>
                  </a:cubicBezTo>
                  <a:cubicBezTo>
                    <a:pt x="788" y="58"/>
                    <a:pt x="788" y="58"/>
                    <a:pt x="788" y="29"/>
                  </a:cubicBezTo>
                  <a:cubicBezTo>
                    <a:pt x="788" y="29"/>
                    <a:pt x="788" y="29"/>
                    <a:pt x="758" y="29"/>
                  </a:cubicBezTo>
                  <a:cubicBezTo>
                    <a:pt x="758" y="0"/>
                    <a:pt x="758" y="0"/>
                    <a:pt x="758" y="0"/>
                  </a:cubicBezTo>
                  <a:cubicBezTo>
                    <a:pt x="729" y="0"/>
                    <a:pt x="729" y="29"/>
                    <a:pt x="700" y="29"/>
                  </a:cubicBezTo>
                  <a:cubicBezTo>
                    <a:pt x="671" y="29"/>
                    <a:pt x="642" y="58"/>
                    <a:pt x="613" y="58"/>
                  </a:cubicBezTo>
                  <a:cubicBezTo>
                    <a:pt x="584" y="117"/>
                    <a:pt x="525" y="146"/>
                    <a:pt x="438" y="175"/>
                  </a:cubicBezTo>
                  <a:lnTo>
                    <a:pt x="467" y="204"/>
                  </a:lnTo>
                  <a:cubicBezTo>
                    <a:pt x="467" y="204"/>
                    <a:pt x="467" y="233"/>
                    <a:pt x="467" y="262"/>
                  </a:cubicBezTo>
                  <a:lnTo>
                    <a:pt x="467" y="262"/>
                  </a:lnTo>
                  <a:cubicBezTo>
                    <a:pt x="438" y="262"/>
                    <a:pt x="438" y="262"/>
                    <a:pt x="438" y="262"/>
                  </a:cubicBezTo>
                  <a:cubicBezTo>
                    <a:pt x="408" y="321"/>
                    <a:pt x="350" y="321"/>
                    <a:pt x="292" y="321"/>
                  </a:cubicBezTo>
                  <a:cubicBezTo>
                    <a:pt x="263" y="350"/>
                    <a:pt x="234" y="350"/>
                    <a:pt x="205"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1" name="Freeform 382"/>
            <p:cNvSpPr>
              <a:spLocks noChangeArrowheads="1"/>
            </p:cNvSpPr>
            <p:nvPr/>
          </p:nvSpPr>
          <p:spPr bwMode="auto">
            <a:xfrm>
              <a:off x="5313363" y="3128963"/>
              <a:ext cx="1587"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2" name="Freeform 383"/>
            <p:cNvSpPr>
              <a:spLocks noChangeArrowheads="1"/>
            </p:cNvSpPr>
            <p:nvPr/>
          </p:nvSpPr>
          <p:spPr bwMode="auto">
            <a:xfrm>
              <a:off x="5711825" y="3286125"/>
              <a:ext cx="11113"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3" name="Freeform 384"/>
            <p:cNvSpPr>
              <a:spLocks noChangeArrowheads="1"/>
            </p:cNvSpPr>
            <p:nvPr/>
          </p:nvSpPr>
          <p:spPr bwMode="auto">
            <a:xfrm>
              <a:off x="935038" y="4367213"/>
              <a:ext cx="42862" cy="31750"/>
            </a:xfrm>
            <a:custGeom>
              <a:avLst/>
              <a:gdLst>
                <a:gd name="T0" fmla="*/ 30 w 118"/>
                <a:gd name="T1" fmla="*/ 88 h 89"/>
                <a:gd name="T2" fmla="*/ 30 w 118"/>
                <a:gd name="T3" fmla="*/ 88 h 89"/>
                <a:gd name="T4" fmla="*/ 0 w 118"/>
                <a:gd name="T5" fmla="*/ 59 h 89"/>
                <a:gd name="T6" fmla="*/ 30 w 118"/>
                <a:gd name="T7" fmla="*/ 88 h 89"/>
                <a:gd name="T8" fmla="*/ 117 w 118"/>
                <a:gd name="T9" fmla="*/ 0 h 89"/>
                <a:gd name="T10" fmla="*/ 30 w 118"/>
                <a:gd name="T11" fmla="*/ 88 h 89"/>
              </a:gdLst>
              <a:ahLst/>
              <a:cxnLst>
                <a:cxn ang="0">
                  <a:pos x="T0" y="T1"/>
                </a:cxn>
                <a:cxn ang="0">
                  <a:pos x="T2" y="T3"/>
                </a:cxn>
                <a:cxn ang="0">
                  <a:pos x="T4" y="T5"/>
                </a:cxn>
                <a:cxn ang="0">
                  <a:pos x="T6" y="T7"/>
                </a:cxn>
                <a:cxn ang="0">
                  <a:pos x="T8" y="T9"/>
                </a:cxn>
                <a:cxn ang="0">
                  <a:pos x="T10" y="T11"/>
                </a:cxn>
              </a:cxnLst>
              <a:rect l="0" t="0" r="r" b="b"/>
              <a:pathLst>
                <a:path w="118" h="89">
                  <a:moveTo>
                    <a:pt x="30" y="88"/>
                  </a:moveTo>
                  <a:lnTo>
                    <a:pt x="30" y="88"/>
                  </a:lnTo>
                  <a:lnTo>
                    <a:pt x="0" y="59"/>
                  </a:lnTo>
                  <a:lnTo>
                    <a:pt x="30" y="88"/>
                  </a:lnTo>
                  <a:cubicBezTo>
                    <a:pt x="88" y="88"/>
                    <a:pt x="88" y="29"/>
                    <a:pt x="117" y="0"/>
                  </a:cubicBezTo>
                  <a:cubicBezTo>
                    <a:pt x="88" y="29"/>
                    <a:pt x="88"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4" name="Freeform 385"/>
            <p:cNvSpPr>
              <a:spLocks noChangeArrowheads="1"/>
            </p:cNvSpPr>
            <p:nvPr/>
          </p:nvSpPr>
          <p:spPr bwMode="auto">
            <a:xfrm>
              <a:off x="4430713" y="6908800"/>
              <a:ext cx="31750" cy="20638"/>
            </a:xfrm>
            <a:custGeom>
              <a:avLst/>
              <a:gdLst>
                <a:gd name="T0" fmla="*/ 29 w 88"/>
                <a:gd name="T1" fmla="*/ 29 h 59"/>
                <a:gd name="T2" fmla="*/ 29 w 88"/>
                <a:gd name="T3" fmla="*/ 29 h 59"/>
                <a:gd name="T4" fmla="*/ 87 w 88"/>
                <a:gd name="T5" fmla="*/ 58 h 59"/>
                <a:gd name="T6" fmla="*/ 29 w 88"/>
                <a:gd name="T7" fmla="*/ 29 h 59"/>
                <a:gd name="T8" fmla="*/ 0 w 88"/>
                <a:gd name="T9" fmla="*/ 0 h 59"/>
                <a:gd name="T10" fmla="*/ 0 w 88"/>
                <a:gd name="T11" fmla="*/ 0 h 59"/>
                <a:gd name="T12" fmla="*/ 29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29" y="29"/>
                  </a:moveTo>
                  <a:lnTo>
                    <a:pt x="29" y="29"/>
                  </a:lnTo>
                  <a:cubicBezTo>
                    <a:pt x="58" y="29"/>
                    <a:pt x="87" y="58"/>
                    <a:pt x="87" y="58"/>
                  </a:cubicBezTo>
                  <a:cubicBezTo>
                    <a:pt x="87" y="58"/>
                    <a:pt x="58" y="29"/>
                    <a:pt x="29" y="29"/>
                  </a:cubicBez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5" name="Freeform 386"/>
            <p:cNvSpPr>
              <a:spLocks noChangeArrowheads="1"/>
            </p:cNvSpPr>
            <p:nvPr/>
          </p:nvSpPr>
          <p:spPr bwMode="auto">
            <a:xfrm>
              <a:off x="4651375" y="66992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6" name="Freeform 387"/>
            <p:cNvSpPr>
              <a:spLocks noChangeArrowheads="1"/>
            </p:cNvSpPr>
            <p:nvPr/>
          </p:nvSpPr>
          <p:spPr bwMode="auto">
            <a:xfrm>
              <a:off x="4610100"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7" name="Freeform 388"/>
            <p:cNvSpPr>
              <a:spLocks noChangeArrowheads="1"/>
            </p:cNvSpPr>
            <p:nvPr/>
          </p:nvSpPr>
          <p:spPr bwMode="auto">
            <a:xfrm>
              <a:off x="4441825" y="68976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8" name="Freeform 389"/>
            <p:cNvSpPr>
              <a:spLocks noChangeArrowheads="1"/>
            </p:cNvSpPr>
            <p:nvPr/>
          </p:nvSpPr>
          <p:spPr bwMode="auto">
            <a:xfrm>
              <a:off x="4441825" y="6897688"/>
              <a:ext cx="11113" cy="11112"/>
            </a:xfrm>
            <a:custGeom>
              <a:avLst/>
              <a:gdLst>
                <a:gd name="T0" fmla="*/ 29 w 30"/>
                <a:gd name="T1" fmla="*/ 0 h 31"/>
                <a:gd name="T2" fmla="*/ 29 w 30"/>
                <a:gd name="T3" fmla="*/ 0 h 31"/>
                <a:gd name="T4" fmla="*/ 29 w 30"/>
                <a:gd name="T5" fmla="*/ 30 h 31"/>
                <a:gd name="T6" fmla="*/ 0 w 30"/>
                <a:gd name="T7" fmla="*/ 30 h 31"/>
                <a:gd name="T8" fmla="*/ 0 w 30"/>
                <a:gd name="T9" fmla="*/ 30 h 31"/>
                <a:gd name="T10" fmla="*/ 29 w 30"/>
                <a:gd name="T11" fmla="*/ 30 h 31"/>
                <a:gd name="T12" fmla="*/ 29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0"/>
                  </a:moveTo>
                  <a:lnTo>
                    <a:pt x="29" y="0"/>
                  </a:lnTo>
                  <a:lnTo>
                    <a:pt x="29" y="30"/>
                  </a:lnTo>
                  <a:cubicBezTo>
                    <a:pt x="0" y="30"/>
                    <a:pt x="0" y="30"/>
                    <a:pt x="0" y="30"/>
                  </a:cubicBezTo>
                  <a:lnTo>
                    <a:pt x="0" y="30"/>
                  </a:lnTo>
                  <a:cubicBezTo>
                    <a:pt x="29" y="30"/>
                    <a:pt x="29" y="30"/>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9" name="Freeform 390"/>
            <p:cNvSpPr>
              <a:spLocks noChangeArrowheads="1"/>
            </p:cNvSpPr>
            <p:nvPr/>
          </p:nvSpPr>
          <p:spPr bwMode="auto">
            <a:xfrm>
              <a:off x="4610100"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0" name="Freeform 391"/>
            <p:cNvSpPr>
              <a:spLocks noChangeArrowheads="1"/>
            </p:cNvSpPr>
            <p:nvPr/>
          </p:nvSpPr>
          <p:spPr bwMode="auto">
            <a:xfrm>
              <a:off x="4503738" y="7077075"/>
              <a:ext cx="11112" cy="52388"/>
            </a:xfrm>
            <a:custGeom>
              <a:avLst/>
              <a:gdLst>
                <a:gd name="T0" fmla="*/ 30 w 31"/>
                <a:gd name="T1" fmla="*/ 146 h 147"/>
                <a:gd name="T2" fmla="*/ 30 w 31"/>
                <a:gd name="T3" fmla="*/ 146 h 147"/>
                <a:gd name="T4" fmla="*/ 30 w 31"/>
                <a:gd name="T5" fmla="*/ 29 h 147"/>
                <a:gd name="T6" fmla="*/ 0 w 31"/>
                <a:gd name="T7" fmla="*/ 0 h 147"/>
                <a:gd name="T8" fmla="*/ 30 w 31"/>
                <a:gd name="T9" fmla="*/ 29 h 147"/>
                <a:gd name="T10" fmla="*/ 30 w 31"/>
                <a:gd name="T11" fmla="*/ 146 h 147"/>
              </a:gdLst>
              <a:ahLst/>
              <a:cxnLst>
                <a:cxn ang="0">
                  <a:pos x="T0" y="T1"/>
                </a:cxn>
                <a:cxn ang="0">
                  <a:pos x="T2" y="T3"/>
                </a:cxn>
                <a:cxn ang="0">
                  <a:pos x="T4" y="T5"/>
                </a:cxn>
                <a:cxn ang="0">
                  <a:pos x="T6" y="T7"/>
                </a:cxn>
                <a:cxn ang="0">
                  <a:pos x="T8" y="T9"/>
                </a:cxn>
                <a:cxn ang="0">
                  <a:pos x="T10" y="T11"/>
                </a:cxn>
              </a:cxnLst>
              <a:rect l="0" t="0" r="r" b="b"/>
              <a:pathLst>
                <a:path w="31" h="147">
                  <a:moveTo>
                    <a:pt x="30" y="146"/>
                  </a:moveTo>
                  <a:lnTo>
                    <a:pt x="30" y="146"/>
                  </a:lnTo>
                  <a:cubicBezTo>
                    <a:pt x="30" y="117"/>
                    <a:pt x="30" y="58"/>
                    <a:pt x="30" y="29"/>
                  </a:cubicBezTo>
                  <a:cubicBezTo>
                    <a:pt x="30" y="29"/>
                    <a:pt x="0" y="29"/>
                    <a:pt x="0" y="0"/>
                  </a:cubicBezTo>
                  <a:cubicBezTo>
                    <a:pt x="0" y="29"/>
                    <a:pt x="30" y="29"/>
                    <a:pt x="30" y="29"/>
                  </a:cubicBezTo>
                  <a:cubicBezTo>
                    <a:pt x="30" y="58"/>
                    <a:pt x="30" y="117"/>
                    <a:pt x="3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1" name="Freeform 392"/>
            <p:cNvSpPr>
              <a:spLocks noChangeArrowheads="1"/>
            </p:cNvSpPr>
            <p:nvPr/>
          </p:nvSpPr>
          <p:spPr bwMode="auto">
            <a:xfrm>
              <a:off x="4598988" y="6699250"/>
              <a:ext cx="11112" cy="158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2" name="Freeform 393"/>
            <p:cNvSpPr>
              <a:spLocks noChangeArrowheads="1"/>
            </p:cNvSpPr>
            <p:nvPr/>
          </p:nvSpPr>
          <p:spPr bwMode="auto">
            <a:xfrm>
              <a:off x="4598988" y="66992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3" name="Freeform 394"/>
            <p:cNvSpPr>
              <a:spLocks noChangeArrowheads="1"/>
            </p:cNvSpPr>
            <p:nvPr/>
          </p:nvSpPr>
          <p:spPr bwMode="auto">
            <a:xfrm>
              <a:off x="4546600" y="6740525"/>
              <a:ext cx="22225" cy="52388"/>
            </a:xfrm>
            <a:custGeom>
              <a:avLst/>
              <a:gdLst>
                <a:gd name="T0" fmla="*/ 0 w 60"/>
                <a:gd name="T1" fmla="*/ 145 h 146"/>
                <a:gd name="T2" fmla="*/ 0 w 60"/>
                <a:gd name="T3" fmla="*/ 145 h 146"/>
                <a:gd name="T4" fmla="*/ 59 w 60"/>
                <a:gd name="T5" fmla="*/ 58 h 146"/>
                <a:gd name="T6" fmla="*/ 59 w 60"/>
                <a:gd name="T7" fmla="*/ 0 h 146"/>
                <a:gd name="T8" fmla="*/ 59 w 60"/>
                <a:gd name="T9" fmla="*/ 58 h 146"/>
                <a:gd name="T10" fmla="*/ 0 w 60"/>
                <a:gd name="T11" fmla="*/ 145 h 146"/>
              </a:gdLst>
              <a:ahLst/>
              <a:cxnLst>
                <a:cxn ang="0">
                  <a:pos x="T0" y="T1"/>
                </a:cxn>
                <a:cxn ang="0">
                  <a:pos x="T2" y="T3"/>
                </a:cxn>
                <a:cxn ang="0">
                  <a:pos x="T4" y="T5"/>
                </a:cxn>
                <a:cxn ang="0">
                  <a:pos x="T6" y="T7"/>
                </a:cxn>
                <a:cxn ang="0">
                  <a:pos x="T8" y="T9"/>
                </a:cxn>
                <a:cxn ang="0">
                  <a:pos x="T10" y="T11"/>
                </a:cxn>
              </a:cxnLst>
              <a:rect l="0" t="0" r="r" b="b"/>
              <a:pathLst>
                <a:path w="60" h="146">
                  <a:moveTo>
                    <a:pt x="0" y="145"/>
                  </a:moveTo>
                  <a:lnTo>
                    <a:pt x="0" y="145"/>
                  </a:lnTo>
                  <a:cubicBezTo>
                    <a:pt x="30" y="116"/>
                    <a:pt x="30" y="86"/>
                    <a:pt x="59" y="58"/>
                  </a:cubicBezTo>
                  <a:cubicBezTo>
                    <a:pt x="59" y="29"/>
                    <a:pt x="59" y="0"/>
                    <a:pt x="59" y="0"/>
                  </a:cubicBezTo>
                  <a:cubicBezTo>
                    <a:pt x="59" y="0"/>
                    <a:pt x="59" y="29"/>
                    <a:pt x="59" y="58"/>
                  </a:cubicBezTo>
                  <a:cubicBezTo>
                    <a:pt x="30" y="86"/>
                    <a:pt x="30"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4" name="Freeform 395"/>
            <p:cNvSpPr>
              <a:spLocks noChangeArrowheads="1"/>
            </p:cNvSpPr>
            <p:nvPr/>
          </p:nvSpPr>
          <p:spPr bwMode="auto">
            <a:xfrm>
              <a:off x="4630738" y="6677025"/>
              <a:ext cx="11112" cy="11113"/>
            </a:xfrm>
            <a:custGeom>
              <a:avLst/>
              <a:gdLst>
                <a:gd name="T0" fmla="*/ 30 w 31"/>
                <a:gd name="T1" fmla="*/ 29 h 30"/>
                <a:gd name="T2" fmla="*/ 30 w 31"/>
                <a:gd name="T3" fmla="*/ 29 h 30"/>
                <a:gd name="T4" fmla="*/ 30 w 31"/>
                <a:gd name="T5" fmla="*/ 0 h 30"/>
                <a:gd name="T6" fmla="*/ 0 w 31"/>
                <a:gd name="T7" fmla="*/ 0 h 30"/>
                <a:gd name="T8" fmla="*/ 3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lnTo>
                    <a:pt x="30" y="0"/>
                  </a:lnTo>
                  <a:lnTo>
                    <a:pt x="0" y="0"/>
                  </a:ln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5" name="Freeform 396"/>
            <p:cNvSpPr>
              <a:spLocks noChangeArrowheads="1"/>
            </p:cNvSpPr>
            <p:nvPr/>
          </p:nvSpPr>
          <p:spPr bwMode="auto">
            <a:xfrm>
              <a:off x="4610100" y="6708775"/>
              <a:ext cx="11113" cy="20638"/>
            </a:xfrm>
            <a:custGeom>
              <a:avLst/>
              <a:gdLst>
                <a:gd name="T0" fmla="*/ 0 w 29"/>
                <a:gd name="T1" fmla="*/ 0 h 59"/>
                <a:gd name="T2" fmla="*/ 0 w 29"/>
                <a:gd name="T3" fmla="*/ 0 h 59"/>
                <a:gd name="T4" fmla="*/ 0 w 29"/>
                <a:gd name="T5" fmla="*/ 29 h 59"/>
                <a:gd name="T6" fmla="*/ 28 w 29"/>
                <a:gd name="T7" fmla="*/ 29 h 59"/>
                <a:gd name="T8" fmla="*/ 0 w 29"/>
                <a:gd name="T9" fmla="*/ 58 h 59"/>
                <a:gd name="T10" fmla="*/ 28 w 29"/>
                <a:gd name="T11" fmla="*/ 29 h 59"/>
                <a:gd name="T12" fmla="*/ 0 w 2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0" y="0"/>
                  </a:moveTo>
                  <a:lnTo>
                    <a:pt x="0" y="0"/>
                  </a:lnTo>
                  <a:cubicBezTo>
                    <a:pt x="0" y="29"/>
                    <a:pt x="0" y="29"/>
                    <a:pt x="0" y="29"/>
                  </a:cubicBezTo>
                  <a:cubicBezTo>
                    <a:pt x="0" y="29"/>
                    <a:pt x="0" y="29"/>
                    <a:pt x="28" y="29"/>
                  </a:cubicBezTo>
                  <a:cubicBezTo>
                    <a:pt x="0" y="29"/>
                    <a:pt x="0" y="29"/>
                    <a:pt x="0" y="58"/>
                  </a:cubicBezTo>
                  <a:cubicBezTo>
                    <a:pt x="0" y="29"/>
                    <a:pt x="0" y="29"/>
                    <a:pt x="28"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6" name="Freeform 397"/>
            <p:cNvSpPr>
              <a:spLocks noChangeArrowheads="1"/>
            </p:cNvSpPr>
            <p:nvPr/>
          </p:nvSpPr>
          <p:spPr bwMode="auto">
            <a:xfrm>
              <a:off x="4598988" y="67294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7" name="Freeform 398"/>
            <p:cNvSpPr>
              <a:spLocks noChangeArrowheads="1"/>
            </p:cNvSpPr>
            <p:nvPr/>
          </p:nvSpPr>
          <p:spPr bwMode="auto">
            <a:xfrm>
              <a:off x="4462463" y="6961188"/>
              <a:ext cx="11112" cy="11112"/>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8" name="Freeform 399"/>
            <p:cNvSpPr>
              <a:spLocks noChangeArrowheads="1"/>
            </p:cNvSpPr>
            <p:nvPr/>
          </p:nvSpPr>
          <p:spPr bwMode="auto">
            <a:xfrm>
              <a:off x="4924425" y="6499225"/>
              <a:ext cx="22225" cy="20638"/>
            </a:xfrm>
            <a:custGeom>
              <a:avLst/>
              <a:gdLst>
                <a:gd name="T0" fmla="*/ 30 w 60"/>
                <a:gd name="T1" fmla="*/ 29 h 59"/>
                <a:gd name="T2" fmla="*/ 30 w 60"/>
                <a:gd name="T3" fmla="*/ 29 h 59"/>
                <a:gd name="T4" fmla="*/ 0 w 60"/>
                <a:gd name="T5" fmla="*/ 0 h 59"/>
                <a:gd name="T6" fmla="*/ 30 w 60"/>
                <a:gd name="T7" fmla="*/ 29 h 59"/>
                <a:gd name="T8" fmla="*/ 59 w 60"/>
                <a:gd name="T9" fmla="*/ 58 h 59"/>
                <a:gd name="T10" fmla="*/ 59 w 60"/>
                <a:gd name="T11" fmla="*/ 58 h 59"/>
                <a:gd name="T12" fmla="*/ 59 w 60"/>
                <a:gd name="T13" fmla="*/ 58 h 59"/>
                <a:gd name="T14" fmla="*/ 59 w 60"/>
                <a:gd name="T15" fmla="*/ 58 h 59"/>
                <a:gd name="T16" fmla="*/ 30 w 60"/>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0" y="29"/>
                  </a:moveTo>
                  <a:lnTo>
                    <a:pt x="30" y="29"/>
                  </a:lnTo>
                  <a:lnTo>
                    <a:pt x="0" y="0"/>
                  </a:lnTo>
                  <a:lnTo>
                    <a:pt x="30" y="29"/>
                  </a:lnTo>
                  <a:cubicBezTo>
                    <a:pt x="59" y="58"/>
                    <a:pt x="59" y="58"/>
                    <a:pt x="59" y="58"/>
                  </a:cubicBezTo>
                  <a:lnTo>
                    <a:pt x="59" y="58"/>
                  </a:lnTo>
                  <a:lnTo>
                    <a:pt x="59" y="58"/>
                  </a:lnTo>
                  <a:lnTo>
                    <a:pt x="59" y="58"/>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9" name="Freeform 400"/>
            <p:cNvSpPr>
              <a:spLocks noChangeArrowheads="1"/>
            </p:cNvSpPr>
            <p:nvPr/>
          </p:nvSpPr>
          <p:spPr bwMode="auto">
            <a:xfrm>
              <a:off x="4903788" y="6561138"/>
              <a:ext cx="11112" cy="22225"/>
            </a:xfrm>
            <a:custGeom>
              <a:avLst/>
              <a:gdLst>
                <a:gd name="T0" fmla="*/ 0 w 30"/>
                <a:gd name="T1" fmla="*/ 59 h 60"/>
                <a:gd name="T2" fmla="*/ 0 w 30"/>
                <a:gd name="T3" fmla="*/ 59 h 60"/>
                <a:gd name="T4" fmla="*/ 0 w 30"/>
                <a:gd name="T5" fmla="*/ 59 h 60"/>
                <a:gd name="T6" fmla="*/ 0 w 30"/>
                <a:gd name="T7" fmla="*/ 59 h 60"/>
                <a:gd name="T8" fmla="*/ 0 w 30"/>
                <a:gd name="T9" fmla="*/ 59 h 60"/>
                <a:gd name="T10" fmla="*/ 29 w 30"/>
                <a:gd name="T11" fmla="*/ 0 h 60"/>
                <a:gd name="T12" fmla="*/ 0 w 30"/>
                <a:gd name="T13" fmla="*/ 30 h 60"/>
                <a:gd name="T14" fmla="*/ 0 w 30"/>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59"/>
                  </a:moveTo>
                  <a:lnTo>
                    <a:pt x="0" y="59"/>
                  </a:lnTo>
                  <a:lnTo>
                    <a:pt x="0" y="59"/>
                  </a:lnTo>
                  <a:lnTo>
                    <a:pt x="0" y="59"/>
                  </a:lnTo>
                  <a:lnTo>
                    <a:pt x="0" y="59"/>
                  </a:lnTo>
                  <a:cubicBezTo>
                    <a:pt x="0" y="59"/>
                    <a:pt x="29" y="30"/>
                    <a:pt x="29" y="0"/>
                  </a:cubicBezTo>
                  <a:cubicBezTo>
                    <a:pt x="29" y="30"/>
                    <a:pt x="0" y="30"/>
                    <a:pt x="0" y="30"/>
                  </a:cubicBezTo>
                  <a:cubicBezTo>
                    <a:pt x="0" y="5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0" name="Freeform 401"/>
            <p:cNvSpPr>
              <a:spLocks noChangeArrowheads="1"/>
            </p:cNvSpPr>
            <p:nvPr/>
          </p:nvSpPr>
          <p:spPr bwMode="auto">
            <a:xfrm>
              <a:off x="4913313" y="6519863"/>
              <a:ext cx="31750" cy="20637"/>
            </a:xfrm>
            <a:custGeom>
              <a:avLst/>
              <a:gdLst>
                <a:gd name="T0" fmla="*/ 29 w 89"/>
                <a:gd name="T1" fmla="*/ 29 h 59"/>
                <a:gd name="T2" fmla="*/ 29 w 89"/>
                <a:gd name="T3" fmla="*/ 29 h 59"/>
                <a:gd name="T4" fmla="*/ 0 w 89"/>
                <a:gd name="T5" fmla="*/ 58 h 59"/>
                <a:gd name="T6" fmla="*/ 0 w 89"/>
                <a:gd name="T7" fmla="*/ 58 h 59"/>
                <a:gd name="T8" fmla="*/ 29 w 89"/>
                <a:gd name="T9" fmla="*/ 29 h 59"/>
                <a:gd name="T10" fmla="*/ 88 w 89"/>
                <a:gd name="T11" fmla="*/ 0 h 59"/>
                <a:gd name="T12" fmla="*/ 88 w 89"/>
                <a:gd name="T13" fmla="*/ 0 h 59"/>
                <a:gd name="T14" fmla="*/ 29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29" y="29"/>
                  </a:moveTo>
                  <a:lnTo>
                    <a:pt x="29" y="29"/>
                  </a:lnTo>
                  <a:cubicBezTo>
                    <a:pt x="0" y="58"/>
                    <a:pt x="0" y="58"/>
                    <a:pt x="0" y="58"/>
                  </a:cubicBezTo>
                  <a:lnTo>
                    <a:pt x="0" y="58"/>
                  </a:lnTo>
                  <a:cubicBezTo>
                    <a:pt x="29" y="29"/>
                    <a:pt x="29" y="29"/>
                    <a:pt x="29" y="29"/>
                  </a:cubicBezTo>
                  <a:cubicBezTo>
                    <a:pt x="29" y="0"/>
                    <a:pt x="59" y="0"/>
                    <a:pt x="88" y="0"/>
                  </a:cubicBezTo>
                  <a:lnTo>
                    <a:pt x="88" y="0"/>
                  </a:lnTo>
                  <a:cubicBezTo>
                    <a:pt x="59" y="0"/>
                    <a:pt x="29" y="0"/>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1" name="Freeform 402"/>
            <p:cNvSpPr>
              <a:spLocks noChangeArrowheads="1"/>
            </p:cNvSpPr>
            <p:nvPr/>
          </p:nvSpPr>
          <p:spPr bwMode="auto">
            <a:xfrm>
              <a:off x="4473575" y="6929438"/>
              <a:ext cx="11113" cy="11112"/>
            </a:xfrm>
            <a:custGeom>
              <a:avLst/>
              <a:gdLst>
                <a:gd name="T0" fmla="*/ 29 w 30"/>
                <a:gd name="T1" fmla="*/ 29 h 30"/>
                <a:gd name="T2" fmla="*/ 0 w 30"/>
                <a:gd name="T3" fmla="*/ 0 h 30"/>
                <a:gd name="T4" fmla="*/ 29 w 30"/>
                <a:gd name="T5" fmla="*/ 29 h 30"/>
                <a:gd name="T6" fmla="*/ 29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0" y="0"/>
                  </a:lnTo>
                  <a:lnTo>
                    <a:pt x="29" y="29"/>
                  </a:lnTo>
                  <a:lnTo>
                    <a:pt x="29"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2" name="Freeform 403"/>
            <p:cNvSpPr>
              <a:spLocks noChangeArrowheads="1"/>
            </p:cNvSpPr>
            <p:nvPr/>
          </p:nvSpPr>
          <p:spPr bwMode="auto">
            <a:xfrm>
              <a:off x="4903788" y="6551613"/>
              <a:ext cx="20637" cy="11112"/>
            </a:xfrm>
            <a:custGeom>
              <a:avLst/>
              <a:gdLst>
                <a:gd name="T0" fmla="*/ 0 w 59"/>
                <a:gd name="T1" fmla="*/ 29 h 30"/>
                <a:gd name="T2" fmla="*/ 0 w 59"/>
                <a:gd name="T3" fmla="*/ 29 h 30"/>
                <a:gd name="T4" fmla="*/ 0 w 59"/>
                <a:gd name="T5" fmla="*/ 29 h 30"/>
                <a:gd name="T6" fmla="*/ 0 w 59"/>
                <a:gd name="T7" fmla="*/ 29 h 30"/>
                <a:gd name="T8" fmla="*/ 58 w 59"/>
                <a:gd name="T9" fmla="*/ 0 h 30"/>
                <a:gd name="T10" fmla="*/ 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0" y="29"/>
                  </a:moveTo>
                  <a:lnTo>
                    <a:pt x="0" y="29"/>
                  </a:lnTo>
                  <a:lnTo>
                    <a:pt x="0" y="29"/>
                  </a:lnTo>
                  <a:lnTo>
                    <a:pt x="0" y="29"/>
                  </a:lnTo>
                  <a:cubicBezTo>
                    <a:pt x="0" y="0"/>
                    <a:pt x="29" y="0"/>
                    <a:pt x="58"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3" name="Freeform 404"/>
            <p:cNvSpPr>
              <a:spLocks noChangeArrowheads="1"/>
            </p:cNvSpPr>
            <p:nvPr/>
          </p:nvSpPr>
          <p:spPr bwMode="auto">
            <a:xfrm>
              <a:off x="4881563" y="6488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4" name="Freeform 405"/>
            <p:cNvSpPr>
              <a:spLocks noChangeArrowheads="1"/>
            </p:cNvSpPr>
            <p:nvPr/>
          </p:nvSpPr>
          <p:spPr bwMode="auto">
            <a:xfrm>
              <a:off x="5060950" y="649922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5" name="Freeform 406"/>
            <p:cNvSpPr>
              <a:spLocks noChangeArrowheads="1"/>
            </p:cNvSpPr>
            <p:nvPr/>
          </p:nvSpPr>
          <p:spPr bwMode="auto">
            <a:xfrm>
              <a:off x="1354138" y="5249863"/>
              <a:ext cx="1587"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0"/>
                    <a:pt x="0" y="0"/>
                    <a:pt x="0" y="29"/>
                  </a:cubicBezTo>
                  <a:lnTo>
                    <a:pt x="0" y="29"/>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6" name="Freeform 407"/>
            <p:cNvSpPr>
              <a:spLocks noChangeArrowheads="1"/>
            </p:cNvSpPr>
            <p:nvPr/>
          </p:nvSpPr>
          <p:spPr bwMode="auto">
            <a:xfrm>
              <a:off x="4483100" y="6792913"/>
              <a:ext cx="20638" cy="11112"/>
            </a:xfrm>
            <a:custGeom>
              <a:avLst/>
              <a:gdLst>
                <a:gd name="T0" fmla="*/ 57 w 58"/>
                <a:gd name="T1" fmla="*/ 0 h 30"/>
                <a:gd name="T2" fmla="*/ 57 w 58"/>
                <a:gd name="T3" fmla="*/ 0 h 30"/>
                <a:gd name="T4" fmla="*/ 57 w 58"/>
                <a:gd name="T5" fmla="*/ 0 h 30"/>
                <a:gd name="T6" fmla="*/ 0 w 58"/>
                <a:gd name="T7" fmla="*/ 29 h 30"/>
                <a:gd name="T8" fmla="*/ 0 w 58"/>
                <a:gd name="T9" fmla="*/ 29 h 30"/>
                <a:gd name="T10" fmla="*/ 0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lnTo>
                    <a:pt x="57" y="0"/>
                  </a:lnTo>
                  <a:cubicBezTo>
                    <a:pt x="57" y="0"/>
                    <a:pt x="28" y="29"/>
                    <a:pt x="0" y="29"/>
                  </a:cubicBezTo>
                  <a:lnTo>
                    <a:pt x="0" y="29"/>
                  </a:lnTo>
                  <a:lnTo>
                    <a:pt x="0" y="29"/>
                  </a:lnTo>
                  <a:cubicBezTo>
                    <a:pt x="28" y="29"/>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7" name="Freeform 408"/>
            <p:cNvSpPr>
              <a:spLocks noChangeArrowheads="1"/>
            </p:cNvSpPr>
            <p:nvPr/>
          </p:nvSpPr>
          <p:spPr bwMode="auto">
            <a:xfrm>
              <a:off x="4924425" y="6467475"/>
              <a:ext cx="11113"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8" name="Freeform 409"/>
            <p:cNvSpPr>
              <a:spLocks noChangeArrowheads="1"/>
            </p:cNvSpPr>
            <p:nvPr/>
          </p:nvSpPr>
          <p:spPr bwMode="auto">
            <a:xfrm>
              <a:off x="4892675" y="6540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9" name="Freeform 410"/>
            <p:cNvSpPr>
              <a:spLocks noChangeArrowheads="1"/>
            </p:cNvSpPr>
            <p:nvPr/>
          </p:nvSpPr>
          <p:spPr bwMode="auto">
            <a:xfrm>
              <a:off x="4903788" y="6551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0" name="Freeform 411"/>
            <p:cNvSpPr>
              <a:spLocks noChangeArrowheads="1"/>
            </p:cNvSpPr>
            <p:nvPr/>
          </p:nvSpPr>
          <p:spPr bwMode="auto">
            <a:xfrm>
              <a:off x="4483100" y="6804025"/>
              <a:ext cx="42863" cy="84138"/>
            </a:xfrm>
            <a:custGeom>
              <a:avLst/>
              <a:gdLst>
                <a:gd name="T0" fmla="*/ 57 w 117"/>
                <a:gd name="T1" fmla="*/ 234 h 235"/>
                <a:gd name="T2" fmla="*/ 57 w 117"/>
                <a:gd name="T3" fmla="*/ 234 h 235"/>
                <a:gd name="T4" fmla="*/ 57 w 117"/>
                <a:gd name="T5" fmla="*/ 205 h 235"/>
                <a:gd name="T6" fmla="*/ 57 w 117"/>
                <a:gd name="T7" fmla="*/ 29 h 235"/>
                <a:gd name="T8" fmla="*/ 57 w 117"/>
                <a:gd name="T9" fmla="*/ 29 h 235"/>
                <a:gd name="T10" fmla="*/ 57 w 117"/>
                <a:gd name="T11" fmla="*/ 29 h 235"/>
                <a:gd name="T12" fmla="*/ 0 w 117"/>
                <a:gd name="T13" fmla="*/ 0 h 235"/>
                <a:gd name="T14" fmla="*/ 0 w 117"/>
                <a:gd name="T15" fmla="*/ 0 h 235"/>
                <a:gd name="T16" fmla="*/ 0 w 117"/>
                <a:gd name="T17" fmla="*/ 0 h 235"/>
                <a:gd name="T18" fmla="*/ 57 w 117"/>
                <a:gd name="T19" fmla="*/ 29 h 235"/>
                <a:gd name="T20" fmla="*/ 57 w 117"/>
                <a:gd name="T21" fmla="*/ 29 h 235"/>
                <a:gd name="T22" fmla="*/ 57 w 117"/>
                <a:gd name="T23" fmla="*/ 29 h 235"/>
                <a:gd name="T24" fmla="*/ 57 w 117"/>
                <a:gd name="T25" fmla="*/ 205 h 235"/>
                <a:gd name="T26" fmla="*/ 57 w 117"/>
                <a:gd name="T27" fmla="*/ 23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35">
                  <a:moveTo>
                    <a:pt x="57" y="234"/>
                  </a:moveTo>
                  <a:lnTo>
                    <a:pt x="57" y="234"/>
                  </a:lnTo>
                  <a:cubicBezTo>
                    <a:pt x="57" y="205"/>
                    <a:pt x="57" y="205"/>
                    <a:pt x="57" y="205"/>
                  </a:cubicBezTo>
                  <a:cubicBezTo>
                    <a:pt x="87" y="146"/>
                    <a:pt x="116" y="88"/>
                    <a:pt x="57" y="29"/>
                  </a:cubicBezTo>
                  <a:lnTo>
                    <a:pt x="57" y="29"/>
                  </a:lnTo>
                  <a:lnTo>
                    <a:pt x="57" y="29"/>
                  </a:lnTo>
                  <a:cubicBezTo>
                    <a:pt x="28" y="0"/>
                    <a:pt x="28" y="0"/>
                    <a:pt x="0" y="0"/>
                  </a:cubicBezTo>
                  <a:lnTo>
                    <a:pt x="0" y="0"/>
                  </a:lnTo>
                  <a:lnTo>
                    <a:pt x="0" y="0"/>
                  </a:lnTo>
                  <a:cubicBezTo>
                    <a:pt x="28" y="0"/>
                    <a:pt x="28" y="0"/>
                    <a:pt x="57" y="29"/>
                  </a:cubicBezTo>
                  <a:lnTo>
                    <a:pt x="57" y="29"/>
                  </a:lnTo>
                  <a:lnTo>
                    <a:pt x="57" y="29"/>
                  </a:lnTo>
                  <a:cubicBezTo>
                    <a:pt x="116" y="88"/>
                    <a:pt x="87" y="146"/>
                    <a:pt x="57" y="205"/>
                  </a:cubicBezTo>
                  <a:cubicBezTo>
                    <a:pt x="57" y="205"/>
                    <a:pt x="57" y="205"/>
                    <a:pt x="57" y="23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1" name="Freeform 412"/>
            <p:cNvSpPr>
              <a:spLocks noChangeArrowheads="1"/>
            </p:cNvSpPr>
            <p:nvPr/>
          </p:nvSpPr>
          <p:spPr bwMode="auto">
            <a:xfrm>
              <a:off x="1438275" y="53228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2" name="Freeform 413"/>
            <p:cNvSpPr>
              <a:spLocks noChangeArrowheads="1"/>
            </p:cNvSpPr>
            <p:nvPr/>
          </p:nvSpPr>
          <p:spPr bwMode="auto">
            <a:xfrm>
              <a:off x="1470025" y="5511800"/>
              <a:ext cx="11113" cy="11113"/>
            </a:xfrm>
            <a:custGeom>
              <a:avLst/>
              <a:gdLst>
                <a:gd name="T0" fmla="*/ 29 w 30"/>
                <a:gd name="T1" fmla="*/ 0 h 31"/>
                <a:gd name="T2" fmla="*/ 29 w 30"/>
                <a:gd name="T3" fmla="*/ 0 h 31"/>
                <a:gd name="T4" fmla="*/ 29 w 30"/>
                <a:gd name="T5" fmla="*/ 0 h 31"/>
                <a:gd name="T6" fmla="*/ 0 w 30"/>
                <a:gd name="T7" fmla="*/ 30 h 31"/>
                <a:gd name="T8" fmla="*/ 0 w 30"/>
                <a:gd name="T9" fmla="*/ 30 h 31"/>
                <a:gd name="T10" fmla="*/ 29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29" y="0"/>
                  </a:moveTo>
                  <a:lnTo>
                    <a:pt x="29" y="0"/>
                  </a:lnTo>
                  <a:lnTo>
                    <a:pt x="29" y="0"/>
                  </a:lnTo>
                  <a:cubicBezTo>
                    <a:pt x="29" y="0"/>
                    <a:pt x="0" y="0"/>
                    <a:pt x="0" y="30"/>
                  </a:cubicBezTo>
                  <a:lnTo>
                    <a:pt x="0" y="30"/>
                  </a:ln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3" name="Freeform 414"/>
            <p:cNvSpPr>
              <a:spLocks noChangeArrowheads="1"/>
            </p:cNvSpPr>
            <p:nvPr/>
          </p:nvSpPr>
          <p:spPr bwMode="auto">
            <a:xfrm>
              <a:off x="1492250" y="5448300"/>
              <a:ext cx="11113" cy="158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4" name="Freeform 415"/>
            <p:cNvSpPr>
              <a:spLocks noChangeArrowheads="1"/>
            </p:cNvSpPr>
            <p:nvPr/>
          </p:nvSpPr>
          <p:spPr bwMode="auto">
            <a:xfrm>
              <a:off x="1428750" y="53546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5" name="Freeform 416"/>
            <p:cNvSpPr>
              <a:spLocks noChangeArrowheads="1"/>
            </p:cNvSpPr>
            <p:nvPr/>
          </p:nvSpPr>
          <p:spPr bwMode="auto">
            <a:xfrm>
              <a:off x="1460500" y="5511800"/>
              <a:ext cx="1588"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6" name="Freeform 417"/>
            <p:cNvSpPr>
              <a:spLocks noChangeArrowheads="1"/>
            </p:cNvSpPr>
            <p:nvPr/>
          </p:nvSpPr>
          <p:spPr bwMode="auto">
            <a:xfrm>
              <a:off x="4651375" y="664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7" name="Freeform 418"/>
            <p:cNvSpPr>
              <a:spLocks noChangeArrowheads="1"/>
            </p:cNvSpPr>
            <p:nvPr/>
          </p:nvSpPr>
          <p:spPr bwMode="auto">
            <a:xfrm>
              <a:off x="1470025" y="5407025"/>
              <a:ext cx="22225" cy="20638"/>
            </a:xfrm>
            <a:custGeom>
              <a:avLst/>
              <a:gdLst>
                <a:gd name="T0" fmla="*/ 0 w 60"/>
                <a:gd name="T1" fmla="*/ 29 h 59"/>
                <a:gd name="T2" fmla="*/ 0 w 60"/>
                <a:gd name="T3" fmla="*/ 29 h 59"/>
                <a:gd name="T4" fmla="*/ 0 w 60"/>
                <a:gd name="T5" fmla="*/ 0 h 59"/>
                <a:gd name="T6" fmla="*/ 0 w 60"/>
                <a:gd name="T7" fmla="*/ 29 h 59"/>
                <a:gd name="T8" fmla="*/ 29 w 60"/>
                <a:gd name="T9" fmla="*/ 58 h 59"/>
                <a:gd name="T10" fmla="*/ 59 w 60"/>
                <a:gd name="T11" fmla="*/ 58 h 59"/>
                <a:gd name="T12" fmla="*/ 29 w 60"/>
                <a:gd name="T13" fmla="*/ 58 h 59"/>
                <a:gd name="T14" fmla="*/ 0 w 60"/>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0" y="29"/>
                  </a:moveTo>
                  <a:lnTo>
                    <a:pt x="0" y="29"/>
                  </a:lnTo>
                  <a:cubicBezTo>
                    <a:pt x="0" y="0"/>
                    <a:pt x="0" y="0"/>
                    <a:pt x="0" y="0"/>
                  </a:cubicBezTo>
                  <a:cubicBezTo>
                    <a:pt x="0" y="0"/>
                    <a:pt x="0" y="0"/>
                    <a:pt x="0" y="29"/>
                  </a:cubicBezTo>
                  <a:cubicBezTo>
                    <a:pt x="29" y="29"/>
                    <a:pt x="29" y="29"/>
                    <a:pt x="29" y="58"/>
                  </a:cubicBezTo>
                  <a:cubicBezTo>
                    <a:pt x="59" y="58"/>
                    <a:pt x="59" y="58"/>
                    <a:pt x="59" y="58"/>
                  </a:cubicBezTo>
                  <a:cubicBezTo>
                    <a:pt x="59" y="58"/>
                    <a:pt x="59" y="58"/>
                    <a:pt x="29" y="58"/>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8" name="Freeform 419"/>
            <p:cNvSpPr>
              <a:spLocks noChangeArrowheads="1"/>
            </p:cNvSpPr>
            <p:nvPr/>
          </p:nvSpPr>
          <p:spPr bwMode="auto">
            <a:xfrm>
              <a:off x="1501775" y="55229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9" name="Freeform 420"/>
            <p:cNvSpPr>
              <a:spLocks noChangeArrowheads="1"/>
            </p:cNvSpPr>
            <p:nvPr/>
          </p:nvSpPr>
          <p:spPr bwMode="auto">
            <a:xfrm>
              <a:off x="2352675" y="5932488"/>
              <a:ext cx="42863" cy="22225"/>
            </a:xfrm>
            <a:custGeom>
              <a:avLst/>
              <a:gdLst>
                <a:gd name="T0" fmla="*/ 117 w 118"/>
                <a:gd name="T1" fmla="*/ 59 h 60"/>
                <a:gd name="T2" fmla="*/ 117 w 118"/>
                <a:gd name="T3" fmla="*/ 59 h 60"/>
                <a:gd name="T4" fmla="*/ 0 w 118"/>
                <a:gd name="T5" fmla="*/ 0 h 60"/>
                <a:gd name="T6" fmla="*/ 117 w 118"/>
                <a:gd name="T7" fmla="*/ 59 h 60"/>
              </a:gdLst>
              <a:ahLst/>
              <a:cxnLst>
                <a:cxn ang="0">
                  <a:pos x="T0" y="T1"/>
                </a:cxn>
                <a:cxn ang="0">
                  <a:pos x="T2" y="T3"/>
                </a:cxn>
                <a:cxn ang="0">
                  <a:pos x="T4" y="T5"/>
                </a:cxn>
                <a:cxn ang="0">
                  <a:pos x="T6" y="T7"/>
                </a:cxn>
              </a:cxnLst>
              <a:rect l="0" t="0" r="r" b="b"/>
              <a:pathLst>
                <a:path w="118" h="60">
                  <a:moveTo>
                    <a:pt x="117" y="59"/>
                  </a:moveTo>
                  <a:lnTo>
                    <a:pt x="117" y="59"/>
                  </a:lnTo>
                  <a:cubicBezTo>
                    <a:pt x="88" y="59"/>
                    <a:pt x="29" y="30"/>
                    <a:pt x="0" y="0"/>
                  </a:cubicBezTo>
                  <a:cubicBezTo>
                    <a:pt x="29" y="30"/>
                    <a:pt x="88" y="59"/>
                    <a:pt x="117"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0" name="Freeform 421"/>
            <p:cNvSpPr>
              <a:spLocks noChangeArrowheads="1"/>
            </p:cNvSpPr>
            <p:nvPr/>
          </p:nvSpPr>
          <p:spPr bwMode="auto">
            <a:xfrm>
              <a:off x="1470025" y="540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1" name="Freeform 422"/>
            <p:cNvSpPr>
              <a:spLocks noChangeArrowheads="1"/>
            </p:cNvSpPr>
            <p:nvPr/>
          </p:nvSpPr>
          <p:spPr bwMode="auto">
            <a:xfrm>
              <a:off x="819150" y="3611563"/>
              <a:ext cx="1176338" cy="1973262"/>
            </a:xfrm>
            <a:custGeom>
              <a:avLst/>
              <a:gdLst>
                <a:gd name="T0" fmla="*/ 2362 w 3268"/>
                <a:gd name="T1" fmla="*/ 5424 h 5483"/>
                <a:gd name="T2" fmla="*/ 3004 w 3268"/>
                <a:gd name="T3" fmla="*/ 5482 h 5483"/>
                <a:gd name="T4" fmla="*/ 3004 w 3268"/>
                <a:gd name="T5" fmla="*/ 5394 h 5483"/>
                <a:gd name="T6" fmla="*/ 3033 w 3268"/>
                <a:gd name="T7" fmla="*/ 5015 h 5483"/>
                <a:gd name="T8" fmla="*/ 3091 w 3268"/>
                <a:gd name="T9" fmla="*/ 4986 h 5483"/>
                <a:gd name="T10" fmla="*/ 3237 w 3268"/>
                <a:gd name="T11" fmla="*/ 4811 h 5483"/>
                <a:gd name="T12" fmla="*/ 3208 w 3268"/>
                <a:gd name="T13" fmla="*/ 4665 h 5483"/>
                <a:gd name="T14" fmla="*/ 3179 w 3268"/>
                <a:gd name="T15" fmla="*/ 4549 h 5483"/>
                <a:gd name="T16" fmla="*/ 3120 w 3268"/>
                <a:gd name="T17" fmla="*/ 4403 h 5483"/>
                <a:gd name="T18" fmla="*/ 1984 w 3268"/>
                <a:gd name="T19" fmla="*/ 2653 h 5483"/>
                <a:gd name="T20" fmla="*/ 1517 w 3268"/>
                <a:gd name="T21" fmla="*/ 1924 h 5483"/>
                <a:gd name="T22" fmla="*/ 1575 w 3268"/>
                <a:gd name="T23" fmla="*/ 1574 h 5483"/>
                <a:gd name="T24" fmla="*/ 1925 w 3268"/>
                <a:gd name="T25" fmla="*/ 467 h 5483"/>
                <a:gd name="T26" fmla="*/ 350 w 3268"/>
                <a:gd name="T27" fmla="*/ 0 h 5483"/>
                <a:gd name="T28" fmla="*/ 408 w 3268"/>
                <a:gd name="T29" fmla="*/ 117 h 5483"/>
                <a:gd name="T30" fmla="*/ 263 w 3268"/>
                <a:gd name="T31" fmla="*/ 524 h 5483"/>
                <a:gd name="T32" fmla="*/ 87 w 3268"/>
                <a:gd name="T33" fmla="*/ 758 h 5483"/>
                <a:gd name="T34" fmla="*/ 146 w 3268"/>
                <a:gd name="T35" fmla="*/ 903 h 5483"/>
                <a:gd name="T36" fmla="*/ 175 w 3268"/>
                <a:gd name="T37" fmla="*/ 961 h 5483"/>
                <a:gd name="T38" fmla="*/ 117 w 3268"/>
                <a:gd name="T39" fmla="*/ 1399 h 5483"/>
                <a:gd name="T40" fmla="*/ 87 w 3268"/>
                <a:gd name="T41" fmla="*/ 1428 h 5483"/>
                <a:gd name="T42" fmla="*/ 0 w 3268"/>
                <a:gd name="T43" fmla="*/ 1516 h 5483"/>
                <a:gd name="T44" fmla="*/ 117 w 3268"/>
                <a:gd name="T45" fmla="*/ 1516 h 5483"/>
                <a:gd name="T46" fmla="*/ 175 w 3268"/>
                <a:gd name="T47" fmla="*/ 1691 h 5483"/>
                <a:gd name="T48" fmla="*/ 263 w 3268"/>
                <a:gd name="T49" fmla="*/ 1808 h 5483"/>
                <a:gd name="T50" fmla="*/ 350 w 3268"/>
                <a:gd name="T51" fmla="*/ 1982 h 5483"/>
                <a:gd name="T52" fmla="*/ 204 w 3268"/>
                <a:gd name="T53" fmla="*/ 2041 h 5483"/>
                <a:gd name="T54" fmla="*/ 263 w 3268"/>
                <a:gd name="T55" fmla="*/ 2011 h 5483"/>
                <a:gd name="T56" fmla="*/ 350 w 3268"/>
                <a:gd name="T57" fmla="*/ 2128 h 5483"/>
                <a:gd name="T58" fmla="*/ 525 w 3268"/>
                <a:gd name="T59" fmla="*/ 2011 h 5483"/>
                <a:gd name="T60" fmla="*/ 787 w 3268"/>
                <a:gd name="T61" fmla="*/ 2011 h 5483"/>
                <a:gd name="T62" fmla="*/ 817 w 3268"/>
                <a:gd name="T63" fmla="*/ 2099 h 5483"/>
                <a:gd name="T64" fmla="*/ 613 w 3268"/>
                <a:gd name="T65" fmla="*/ 2128 h 5483"/>
                <a:gd name="T66" fmla="*/ 496 w 3268"/>
                <a:gd name="T67" fmla="*/ 2128 h 5483"/>
                <a:gd name="T68" fmla="*/ 496 w 3268"/>
                <a:gd name="T69" fmla="*/ 2244 h 5483"/>
                <a:gd name="T70" fmla="*/ 554 w 3268"/>
                <a:gd name="T71" fmla="*/ 2391 h 5483"/>
                <a:gd name="T72" fmla="*/ 496 w 3268"/>
                <a:gd name="T73" fmla="*/ 2507 h 5483"/>
                <a:gd name="T74" fmla="*/ 408 w 3268"/>
                <a:gd name="T75" fmla="*/ 2391 h 5483"/>
                <a:gd name="T76" fmla="*/ 350 w 3268"/>
                <a:gd name="T77" fmla="*/ 2274 h 5483"/>
                <a:gd name="T78" fmla="*/ 291 w 3268"/>
                <a:gd name="T79" fmla="*/ 2711 h 5483"/>
                <a:gd name="T80" fmla="*/ 408 w 3268"/>
                <a:gd name="T81" fmla="*/ 2887 h 5483"/>
                <a:gd name="T82" fmla="*/ 437 w 3268"/>
                <a:gd name="T83" fmla="*/ 2974 h 5483"/>
                <a:gd name="T84" fmla="*/ 584 w 3268"/>
                <a:gd name="T85" fmla="*/ 3324 h 5483"/>
                <a:gd name="T86" fmla="*/ 613 w 3268"/>
                <a:gd name="T87" fmla="*/ 3353 h 5483"/>
                <a:gd name="T88" fmla="*/ 729 w 3268"/>
                <a:gd name="T89" fmla="*/ 3528 h 5483"/>
                <a:gd name="T90" fmla="*/ 700 w 3268"/>
                <a:gd name="T91" fmla="*/ 3587 h 5483"/>
                <a:gd name="T92" fmla="*/ 700 w 3268"/>
                <a:gd name="T93" fmla="*/ 3937 h 5483"/>
                <a:gd name="T94" fmla="*/ 670 w 3268"/>
                <a:gd name="T95" fmla="*/ 3965 h 5483"/>
                <a:gd name="T96" fmla="*/ 787 w 3268"/>
                <a:gd name="T97" fmla="*/ 4082 h 5483"/>
                <a:gd name="T98" fmla="*/ 991 w 3268"/>
                <a:gd name="T99" fmla="*/ 4141 h 5483"/>
                <a:gd name="T100" fmla="*/ 1137 w 3268"/>
                <a:gd name="T101" fmla="*/ 4228 h 5483"/>
                <a:gd name="T102" fmla="*/ 1341 w 3268"/>
                <a:gd name="T103" fmla="*/ 4403 h 5483"/>
                <a:gd name="T104" fmla="*/ 1341 w 3268"/>
                <a:gd name="T105" fmla="*/ 4432 h 5483"/>
                <a:gd name="T106" fmla="*/ 1400 w 3268"/>
                <a:gd name="T107" fmla="*/ 4403 h 5483"/>
                <a:gd name="T108" fmla="*/ 1487 w 3268"/>
                <a:gd name="T109" fmla="*/ 4694 h 5483"/>
                <a:gd name="T110" fmla="*/ 1575 w 3268"/>
                <a:gd name="T111" fmla="*/ 4694 h 5483"/>
                <a:gd name="T112" fmla="*/ 1662 w 3268"/>
                <a:gd name="T113" fmla="*/ 4724 h 5483"/>
                <a:gd name="T114" fmla="*/ 1750 w 3268"/>
                <a:gd name="T115" fmla="*/ 4841 h 5483"/>
                <a:gd name="T116" fmla="*/ 1896 w 3268"/>
                <a:gd name="T117" fmla="*/ 5015 h 5483"/>
                <a:gd name="T118" fmla="*/ 1925 w 3268"/>
                <a:gd name="T119" fmla="*/ 5103 h 5483"/>
                <a:gd name="T120" fmla="*/ 1867 w 3268"/>
                <a:gd name="T121" fmla="*/ 5249 h 5483"/>
                <a:gd name="T122" fmla="*/ 1984 w 3268"/>
                <a:gd name="T123" fmla="*/ 5394 h 5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8" h="5483">
                  <a:moveTo>
                    <a:pt x="1984" y="5394"/>
                  </a:moveTo>
                  <a:lnTo>
                    <a:pt x="1984" y="5394"/>
                  </a:lnTo>
                  <a:cubicBezTo>
                    <a:pt x="2100" y="5394"/>
                    <a:pt x="2246" y="5424"/>
                    <a:pt x="2362" y="5424"/>
                  </a:cubicBezTo>
                  <a:cubicBezTo>
                    <a:pt x="2450" y="5424"/>
                    <a:pt x="2537" y="5424"/>
                    <a:pt x="2654" y="5453"/>
                  </a:cubicBezTo>
                  <a:cubicBezTo>
                    <a:pt x="2683" y="5453"/>
                    <a:pt x="2683" y="5453"/>
                    <a:pt x="2712" y="5453"/>
                  </a:cubicBezTo>
                  <a:cubicBezTo>
                    <a:pt x="2829" y="5453"/>
                    <a:pt x="2917" y="5453"/>
                    <a:pt x="3004" y="5482"/>
                  </a:cubicBezTo>
                  <a:lnTo>
                    <a:pt x="3033" y="5482"/>
                  </a:lnTo>
                  <a:lnTo>
                    <a:pt x="3033" y="5482"/>
                  </a:lnTo>
                  <a:cubicBezTo>
                    <a:pt x="3033" y="5453"/>
                    <a:pt x="3004" y="5424"/>
                    <a:pt x="3004" y="5394"/>
                  </a:cubicBezTo>
                  <a:cubicBezTo>
                    <a:pt x="2975" y="5365"/>
                    <a:pt x="2946" y="5308"/>
                    <a:pt x="2946" y="5249"/>
                  </a:cubicBezTo>
                  <a:cubicBezTo>
                    <a:pt x="2946" y="5191"/>
                    <a:pt x="2975" y="5161"/>
                    <a:pt x="3004" y="5132"/>
                  </a:cubicBezTo>
                  <a:cubicBezTo>
                    <a:pt x="3033" y="5074"/>
                    <a:pt x="3033" y="5044"/>
                    <a:pt x="3033" y="5015"/>
                  </a:cubicBezTo>
                  <a:cubicBezTo>
                    <a:pt x="3033" y="4986"/>
                    <a:pt x="3033" y="4986"/>
                    <a:pt x="3033" y="4986"/>
                  </a:cubicBezTo>
                  <a:cubicBezTo>
                    <a:pt x="3062" y="4986"/>
                    <a:pt x="3062" y="4986"/>
                    <a:pt x="3062" y="4986"/>
                  </a:cubicBezTo>
                  <a:cubicBezTo>
                    <a:pt x="3091" y="4986"/>
                    <a:pt x="3091" y="4986"/>
                    <a:pt x="3091" y="4986"/>
                  </a:cubicBezTo>
                  <a:cubicBezTo>
                    <a:pt x="3120" y="4928"/>
                    <a:pt x="3150" y="4870"/>
                    <a:pt x="3179" y="4841"/>
                  </a:cubicBezTo>
                  <a:cubicBezTo>
                    <a:pt x="3208" y="4841"/>
                    <a:pt x="3208" y="4841"/>
                    <a:pt x="3208" y="4841"/>
                  </a:cubicBezTo>
                  <a:cubicBezTo>
                    <a:pt x="3208" y="4811"/>
                    <a:pt x="3208" y="4811"/>
                    <a:pt x="3237" y="4811"/>
                  </a:cubicBezTo>
                  <a:cubicBezTo>
                    <a:pt x="3237" y="4782"/>
                    <a:pt x="3267" y="4753"/>
                    <a:pt x="3267" y="4753"/>
                  </a:cubicBezTo>
                  <a:cubicBezTo>
                    <a:pt x="3267" y="4724"/>
                    <a:pt x="3267" y="4724"/>
                    <a:pt x="3237" y="4694"/>
                  </a:cubicBezTo>
                  <a:lnTo>
                    <a:pt x="3208" y="4665"/>
                  </a:lnTo>
                  <a:cubicBezTo>
                    <a:pt x="3208" y="4636"/>
                    <a:pt x="3208" y="4636"/>
                    <a:pt x="3208" y="4636"/>
                  </a:cubicBezTo>
                  <a:cubicBezTo>
                    <a:pt x="3208" y="4608"/>
                    <a:pt x="3208" y="4608"/>
                    <a:pt x="3208" y="4608"/>
                  </a:cubicBezTo>
                  <a:cubicBezTo>
                    <a:pt x="3208" y="4578"/>
                    <a:pt x="3208" y="4578"/>
                    <a:pt x="3179" y="4549"/>
                  </a:cubicBezTo>
                  <a:cubicBezTo>
                    <a:pt x="3179" y="4549"/>
                    <a:pt x="3179" y="4520"/>
                    <a:pt x="3150" y="4520"/>
                  </a:cubicBezTo>
                  <a:cubicBezTo>
                    <a:pt x="3150" y="4490"/>
                    <a:pt x="3150" y="4490"/>
                    <a:pt x="3150" y="4461"/>
                  </a:cubicBezTo>
                  <a:cubicBezTo>
                    <a:pt x="3150" y="4432"/>
                    <a:pt x="3150" y="4432"/>
                    <a:pt x="3120" y="4403"/>
                  </a:cubicBezTo>
                  <a:lnTo>
                    <a:pt x="3120" y="4403"/>
                  </a:lnTo>
                  <a:lnTo>
                    <a:pt x="3120" y="4403"/>
                  </a:lnTo>
                  <a:cubicBezTo>
                    <a:pt x="2741" y="3820"/>
                    <a:pt x="2362" y="3208"/>
                    <a:pt x="1984" y="2653"/>
                  </a:cubicBezTo>
                  <a:cubicBezTo>
                    <a:pt x="1808" y="2420"/>
                    <a:pt x="1662" y="2158"/>
                    <a:pt x="1517" y="1924"/>
                  </a:cubicBezTo>
                  <a:lnTo>
                    <a:pt x="1517" y="1924"/>
                  </a:lnTo>
                  <a:lnTo>
                    <a:pt x="1517" y="1924"/>
                  </a:lnTo>
                  <a:cubicBezTo>
                    <a:pt x="1517" y="1837"/>
                    <a:pt x="1546" y="1778"/>
                    <a:pt x="1575" y="1720"/>
                  </a:cubicBezTo>
                  <a:lnTo>
                    <a:pt x="1575" y="1720"/>
                  </a:lnTo>
                  <a:cubicBezTo>
                    <a:pt x="1546" y="1661"/>
                    <a:pt x="1575" y="1632"/>
                    <a:pt x="1575" y="1574"/>
                  </a:cubicBezTo>
                  <a:cubicBezTo>
                    <a:pt x="1604" y="1544"/>
                    <a:pt x="1604" y="1544"/>
                    <a:pt x="1604" y="1516"/>
                  </a:cubicBezTo>
                  <a:cubicBezTo>
                    <a:pt x="1662" y="1311"/>
                    <a:pt x="1750" y="1078"/>
                    <a:pt x="1808" y="845"/>
                  </a:cubicBezTo>
                  <a:cubicBezTo>
                    <a:pt x="1837" y="699"/>
                    <a:pt x="1896" y="582"/>
                    <a:pt x="1925" y="467"/>
                  </a:cubicBezTo>
                  <a:cubicBezTo>
                    <a:pt x="1575" y="350"/>
                    <a:pt x="1225" y="233"/>
                    <a:pt x="875" y="146"/>
                  </a:cubicBezTo>
                  <a:cubicBezTo>
                    <a:pt x="729" y="88"/>
                    <a:pt x="584" y="59"/>
                    <a:pt x="408" y="0"/>
                  </a:cubicBezTo>
                  <a:cubicBezTo>
                    <a:pt x="408" y="0"/>
                    <a:pt x="379" y="0"/>
                    <a:pt x="350" y="0"/>
                  </a:cubicBezTo>
                  <a:lnTo>
                    <a:pt x="350" y="0"/>
                  </a:lnTo>
                  <a:cubicBezTo>
                    <a:pt x="350" y="29"/>
                    <a:pt x="350" y="29"/>
                    <a:pt x="379" y="29"/>
                  </a:cubicBezTo>
                  <a:cubicBezTo>
                    <a:pt x="379" y="59"/>
                    <a:pt x="408" y="88"/>
                    <a:pt x="408" y="117"/>
                  </a:cubicBezTo>
                  <a:cubicBezTo>
                    <a:pt x="408" y="175"/>
                    <a:pt x="350" y="350"/>
                    <a:pt x="291" y="379"/>
                  </a:cubicBezTo>
                  <a:cubicBezTo>
                    <a:pt x="291" y="438"/>
                    <a:pt x="291" y="467"/>
                    <a:pt x="291" y="524"/>
                  </a:cubicBezTo>
                  <a:cubicBezTo>
                    <a:pt x="263" y="524"/>
                    <a:pt x="263" y="524"/>
                    <a:pt x="263" y="524"/>
                  </a:cubicBezTo>
                  <a:lnTo>
                    <a:pt x="263" y="524"/>
                  </a:lnTo>
                  <a:cubicBezTo>
                    <a:pt x="263" y="524"/>
                    <a:pt x="234" y="553"/>
                    <a:pt x="204" y="582"/>
                  </a:cubicBezTo>
                  <a:cubicBezTo>
                    <a:pt x="146" y="641"/>
                    <a:pt x="87" y="670"/>
                    <a:pt x="87" y="758"/>
                  </a:cubicBezTo>
                  <a:cubicBezTo>
                    <a:pt x="87" y="787"/>
                    <a:pt x="117" y="816"/>
                    <a:pt x="117" y="845"/>
                  </a:cubicBezTo>
                  <a:cubicBezTo>
                    <a:pt x="146" y="874"/>
                    <a:pt x="146" y="874"/>
                    <a:pt x="146" y="903"/>
                  </a:cubicBezTo>
                  <a:lnTo>
                    <a:pt x="146" y="903"/>
                  </a:lnTo>
                  <a:cubicBezTo>
                    <a:pt x="146" y="932"/>
                    <a:pt x="146" y="932"/>
                    <a:pt x="146" y="932"/>
                  </a:cubicBezTo>
                  <a:lnTo>
                    <a:pt x="146" y="932"/>
                  </a:lnTo>
                  <a:cubicBezTo>
                    <a:pt x="175" y="961"/>
                    <a:pt x="175" y="961"/>
                    <a:pt x="175" y="961"/>
                  </a:cubicBezTo>
                  <a:cubicBezTo>
                    <a:pt x="204" y="1078"/>
                    <a:pt x="175" y="1224"/>
                    <a:pt x="117" y="1311"/>
                  </a:cubicBezTo>
                  <a:lnTo>
                    <a:pt x="117" y="1311"/>
                  </a:lnTo>
                  <a:cubicBezTo>
                    <a:pt x="117" y="1341"/>
                    <a:pt x="146" y="1370"/>
                    <a:pt x="117" y="1399"/>
                  </a:cubicBezTo>
                  <a:lnTo>
                    <a:pt x="117" y="1399"/>
                  </a:lnTo>
                  <a:lnTo>
                    <a:pt x="117" y="1399"/>
                  </a:lnTo>
                  <a:cubicBezTo>
                    <a:pt x="117" y="1428"/>
                    <a:pt x="87" y="1428"/>
                    <a:pt x="87" y="1428"/>
                  </a:cubicBezTo>
                  <a:lnTo>
                    <a:pt x="87" y="1428"/>
                  </a:lnTo>
                  <a:cubicBezTo>
                    <a:pt x="87" y="1458"/>
                    <a:pt x="58" y="1487"/>
                    <a:pt x="29" y="1487"/>
                  </a:cubicBezTo>
                  <a:lnTo>
                    <a:pt x="0" y="1516"/>
                  </a:lnTo>
                  <a:cubicBezTo>
                    <a:pt x="29" y="1516"/>
                    <a:pt x="58" y="1516"/>
                    <a:pt x="87" y="1516"/>
                  </a:cubicBezTo>
                  <a:lnTo>
                    <a:pt x="87" y="1516"/>
                  </a:lnTo>
                  <a:cubicBezTo>
                    <a:pt x="117" y="1516"/>
                    <a:pt x="117" y="1516"/>
                    <a:pt x="117" y="1516"/>
                  </a:cubicBezTo>
                  <a:cubicBezTo>
                    <a:pt x="146" y="1544"/>
                    <a:pt x="146" y="1574"/>
                    <a:pt x="146" y="1603"/>
                  </a:cubicBezTo>
                  <a:lnTo>
                    <a:pt x="146" y="1632"/>
                  </a:lnTo>
                  <a:cubicBezTo>
                    <a:pt x="146" y="1661"/>
                    <a:pt x="175" y="1661"/>
                    <a:pt x="175" y="1691"/>
                  </a:cubicBezTo>
                  <a:cubicBezTo>
                    <a:pt x="204" y="1720"/>
                    <a:pt x="234" y="1749"/>
                    <a:pt x="234" y="1778"/>
                  </a:cubicBezTo>
                  <a:cubicBezTo>
                    <a:pt x="263" y="1778"/>
                    <a:pt x="263" y="1778"/>
                    <a:pt x="263" y="1808"/>
                  </a:cubicBezTo>
                  <a:lnTo>
                    <a:pt x="263" y="1808"/>
                  </a:lnTo>
                  <a:cubicBezTo>
                    <a:pt x="291" y="1808"/>
                    <a:pt x="291" y="1837"/>
                    <a:pt x="291" y="1866"/>
                  </a:cubicBezTo>
                  <a:cubicBezTo>
                    <a:pt x="291" y="1894"/>
                    <a:pt x="320" y="1924"/>
                    <a:pt x="320" y="1924"/>
                  </a:cubicBezTo>
                  <a:cubicBezTo>
                    <a:pt x="350" y="1982"/>
                    <a:pt x="350" y="1982"/>
                    <a:pt x="350" y="1982"/>
                  </a:cubicBezTo>
                  <a:cubicBezTo>
                    <a:pt x="291" y="1953"/>
                    <a:pt x="291" y="1953"/>
                    <a:pt x="291" y="1953"/>
                  </a:cubicBezTo>
                  <a:cubicBezTo>
                    <a:pt x="263" y="1953"/>
                    <a:pt x="234" y="1953"/>
                    <a:pt x="204" y="1953"/>
                  </a:cubicBezTo>
                  <a:cubicBezTo>
                    <a:pt x="204" y="1982"/>
                    <a:pt x="204" y="2011"/>
                    <a:pt x="204" y="2041"/>
                  </a:cubicBezTo>
                  <a:cubicBezTo>
                    <a:pt x="204" y="2041"/>
                    <a:pt x="204" y="2041"/>
                    <a:pt x="234" y="2041"/>
                  </a:cubicBezTo>
                  <a:lnTo>
                    <a:pt x="234" y="2041"/>
                  </a:lnTo>
                  <a:cubicBezTo>
                    <a:pt x="234" y="2041"/>
                    <a:pt x="234" y="2011"/>
                    <a:pt x="263" y="2011"/>
                  </a:cubicBezTo>
                  <a:cubicBezTo>
                    <a:pt x="320" y="2011"/>
                    <a:pt x="320" y="2070"/>
                    <a:pt x="320" y="2070"/>
                  </a:cubicBezTo>
                  <a:cubicBezTo>
                    <a:pt x="320" y="2099"/>
                    <a:pt x="320" y="2128"/>
                    <a:pt x="350" y="2128"/>
                  </a:cubicBezTo>
                  <a:lnTo>
                    <a:pt x="350" y="2128"/>
                  </a:lnTo>
                  <a:cubicBezTo>
                    <a:pt x="379" y="2128"/>
                    <a:pt x="379" y="2099"/>
                    <a:pt x="408" y="2070"/>
                  </a:cubicBezTo>
                  <a:cubicBezTo>
                    <a:pt x="408" y="2041"/>
                    <a:pt x="437" y="2011"/>
                    <a:pt x="467" y="2011"/>
                  </a:cubicBezTo>
                  <a:cubicBezTo>
                    <a:pt x="496" y="1982"/>
                    <a:pt x="496" y="2011"/>
                    <a:pt x="525" y="2011"/>
                  </a:cubicBezTo>
                  <a:cubicBezTo>
                    <a:pt x="525" y="2011"/>
                    <a:pt x="525" y="2041"/>
                    <a:pt x="554" y="2041"/>
                  </a:cubicBezTo>
                  <a:cubicBezTo>
                    <a:pt x="584" y="2041"/>
                    <a:pt x="641" y="2041"/>
                    <a:pt x="670" y="2011"/>
                  </a:cubicBezTo>
                  <a:cubicBezTo>
                    <a:pt x="729" y="2011"/>
                    <a:pt x="758" y="2011"/>
                    <a:pt x="787" y="2011"/>
                  </a:cubicBezTo>
                  <a:cubicBezTo>
                    <a:pt x="817" y="2011"/>
                    <a:pt x="817" y="2011"/>
                    <a:pt x="817" y="2011"/>
                  </a:cubicBezTo>
                  <a:lnTo>
                    <a:pt x="817" y="2011"/>
                  </a:lnTo>
                  <a:cubicBezTo>
                    <a:pt x="846" y="2041"/>
                    <a:pt x="846" y="2070"/>
                    <a:pt x="817" y="2099"/>
                  </a:cubicBezTo>
                  <a:cubicBezTo>
                    <a:pt x="817" y="2128"/>
                    <a:pt x="787" y="2158"/>
                    <a:pt x="729" y="2187"/>
                  </a:cubicBezTo>
                  <a:cubicBezTo>
                    <a:pt x="700" y="2187"/>
                    <a:pt x="670" y="2158"/>
                    <a:pt x="670" y="2158"/>
                  </a:cubicBezTo>
                  <a:cubicBezTo>
                    <a:pt x="641" y="2128"/>
                    <a:pt x="641" y="2128"/>
                    <a:pt x="613" y="2128"/>
                  </a:cubicBezTo>
                  <a:cubicBezTo>
                    <a:pt x="584" y="2099"/>
                    <a:pt x="554" y="2099"/>
                    <a:pt x="496" y="2099"/>
                  </a:cubicBezTo>
                  <a:lnTo>
                    <a:pt x="496" y="2099"/>
                  </a:lnTo>
                  <a:cubicBezTo>
                    <a:pt x="496" y="2128"/>
                    <a:pt x="496" y="2128"/>
                    <a:pt x="496" y="2128"/>
                  </a:cubicBezTo>
                  <a:lnTo>
                    <a:pt x="525" y="2158"/>
                  </a:lnTo>
                  <a:cubicBezTo>
                    <a:pt x="525" y="2187"/>
                    <a:pt x="525" y="2187"/>
                    <a:pt x="525" y="2216"/>
                  </a:cubicBezTo>
                  <a:cubicBezTo>
                    <a:pt x="496" y="2216"/>
                    <a:pt x="496" y="2216"/>
                    <a:pt x="496" y="2244"/>
                  </a:cubicBezTo>
                  <a:cubicBezTo>
                    <a:pt x="496" y="2244"/>
                    <a:pt x="525" y="2244"/>
                    <a:pt x="525" y="2274"/>
                  </a:cubicBezTo>
                  <a:lnTo>
                    <a:pt x="525" y="2303"/>
                  </a:lnTo>
                  <a:cubicBezTo>
                    <a:pt x="525" y="2332"/>
                    <a:pt x="525" y="2361"/>
                    <a:pt x="554" y="2391"/>
                  </a:cubicBezTo>
                  <a:cubicBezTo>
                    <a:pt x="554" y="2420"/>
                    <a:pt x="584" y="2449"/>
                    <a:pt x="554" y="2478"/>
                  </a:cubicBezTo>
                  <a:cubicBezTo>
                    <a:pt x="554" y="2507"/>
                    <a:pt x="525" y="2507"/>
                    <a:pt x="496" y="2507"/>
                  </a:cubicBezTo>
                  <a:lnTo>
                    <a:pt x="496" y="2507"/>
                  </a:lnTo>
                  <a:cubicBezTo>
                    <a:pt x="467" y="2507"/>
                    <a:pt x="467" y="2507"/>
                    <a:pt x="467" y="2507"/>
                  </a:cubicBezTo>
                  <a:cubicBezTo>
                    <a:pt x="467" y="2478"/>
                    <a:pt x="467" y="2478"/>
                    <a:pt x="467" y="2478"/>
                  </a:cubicBezTo>
                  <a:cubicBezTo>
                    <a:pt x="437" y="2449"/>
                    <a:pt x="437" y="2420"/>
                    <a:pt x="408" y="2391"/>
                  </a:cubicBezTo>
                  <a:cubicBezTo>
                    <a:pt x="408" y="2391"/>
                    <a:pt x="408" y="2361"/>
                    <a:pt x="408" y="2332"/>
                  </a:cubicBezTo>
                  <a:cubicBezTo>
                    <a:pt x="437" y="2303"/>
                    <a:pt x="437" y="2274"/>
                    <a:pt x="408" y="2244"/>
                  </a:cubicBezTo>
                  <a:cubicBezTo>
                    <a:pt x="408" y="2244"/>
                    <a:pt x="379" y="2274"/>
                    <a:pt x="350" y="2274"/>
                  </a:cubicBezTo>
                  <a:cubicBezTo>
                    <a:pt x="350" y="2303"/>
                    <a:pt x="350" y="2332"/>
                    <a:pt x="350" y="2361"/>
                  </a:cubicBezTo>
                  <a:cubicBezTo>
                    <a:pt x="350" y="2420"/>
                    <a:pt x="350" y="2478"/>
                    <a:pt x="320" y="2507"/>
                  </a:cubicBezTo>
                  <a:cubicBezTo>
                    <a:pt x="350" y="2566"/>
                    <a:pt x="320" y="2653"/>
                    <a:pt x="291" y="2711"/>
                  </a:cubicBezTo>
                  <a:lnTo>
                    <a:pt x="291" y="2711"/>
                  </a:lnTo>
                  <a:cubicBezTo>
                    <a:pt x="379" y="2741"/>
                    <a:pt x="408" y="2799"/>
                    <a:pt x="408" y="2887"/>
                  </a:cubicBezTo>
                  <a:lnTo>
                    <a:pt x="408" y="2887"/>
                  </a:lnTo>
                  <a:lnTo>
                    <a:pt x="408" y="2887"/>
                  </a:lnTo>
                  <a:cubicBezTo>
                    <a:pt x="379" y="2887"/>
                    <a:pt x="379" y="2915"/>
                    <a:pt x="379" y="2915"/>
                  </a:cubicBezTo>
                  <a:cubicBezTo>
                    <a:pt x="379" y="2915"/>
                    <a:pt x="408" y="2974"/>
                    <a:pt x="437" y="2974"/>
                  </a:cubicBezTo>
                  <a:cubicBezTo>
                    <a:pt x="437" y="3003"/>
                    <a:pt x="437" y="3003"/>
                    <a:pt x="467" y="3032"/>
                  </a:cubicBezTo>
                  <a:cubicBezTo>
                    <a:pt x="525" y="3120"/>
                    <a:pt x="554" y="3208"/>
                    <a:pt x="554" y="3324"/>
                  </a:cubicBezTo>
                  <a:cubicBezTo>
                    <a:pt x="554" y="3324"/>
                    <a:pt x="554" y="3324"/>
                    <a:pt x="584" y="3324"/>
                  </a:cubicBezTo>
                  <a:cubicBezTo>
                    <a:pt x="584" y="3324"/>
                    <a:pt x="584" y="3324"/>
                    <a:pt x="613" y="3353"/>
                  </a:cubicBezTo>
                  <a:lnTo>
                    <a:pt x="613" y="3353"/>
                  </a:lnTo>
                  <a:lnTo>
                    <a:pt x="613" y="3353"/>
                  </a:lnTo>
                  <a:cubicBezTo>
                    <a:pt x="613" y="3382"/>
                    <a:pt x="641" y="3411"/>
                    <a:pt x="613" y="3441"/>
                  </a:cubicBezTo>
                  <a:cubicBezTo>
                    <a:pt x="641" y="3441"/>
                    <a:pt x="641" y="3470"/>
                    <a:pt x="641" y="3470"/>
                  </a:cubicBezTo>
                  <a:cubicBezTo>
                    <a:pt x="670" y="3499"/>
                    <a:pt x="700" y="3499"/>
                    <a:pt x="729" y="3528"/>
                  </a:cubicBezTo>
                  <a:lnTo>
                    <a:pt x="729" y="3528"/>
                  </a:lnTo>
                  <a:cubicBezTo>
                    <a:pt x="729" y="3558"/>
                    <a:pt x="729" y="3558"/>
                    <a:pt x="729" y="3558"/>
                  </a:cubicBezTo>
                  <a:lnTo>
                    <a:pt x="700" y="3587"/>
                  </a:lnTo>
                  <a:cubicBezTo>
                    <a:pt x="700" y="3615"/>
                    <a:pt x="700" y="3615"/>
                    <a:pt x="670" y="3644"/>
                  </a:cubicBezTo>
                  <a:cubicBezTo>
                    <a:pt x="758" y="3674"/>
                    <a:pt x="729" y="3732"/>
                    <a:pt x="729" y="3790"/>
                  </a:cubicBezTo>
                  <a:cubicBezTo>
                    <a:pt x="700" y="3849"/>
                    <a:pt x="700" y="3878"/>
                    <a:pt x="700" y="3937"/>
                  </a:cubicBezTo>
                  <a:cubicBezTo>
                    <a:pt x="729" y="3965"/>
                    <a:pt x="729" y="3965"/>
                    <a:pt x="729" y="3965"/>
                  </a:cubicBezTo>
                  <a:cubicBezTo>
                    <a:pt x="700" y="3965"/>
                    <a:pt x="700" y="3965"/>
                    <a:pt x="700" y="3965"/>
                  </a:cubicBezTo>
                  <a:cubicBezTo>
                    <a:pt x="670" y="3965"/>
                    <a:pt x="670" y="3965"/>
                    <a:pt x="670" y="3965"/>
                  </a:cubicBezTo>
                  <a:cubicBezTo>
                    <a:pt x="670" y="3994"/>
                    <a:pt x="700" y="4053"/>
                    <a:pt x="700" y="4053"/>
                  </a:cubicBezTo>
                  <a:cubicBezTo>
                    <a:pt x="729" y="4053"/>
                    <a:pt x="729" y="4082"/>
                    <a:pt x="758" y="4082"/>
                  </a:cubicBezTo>
                  <a:lnTo>
                    <a:pt x="787" y="4082"/>
                  </a:lnTo>
                  <a:cubicBezTo>
                    <a:pt x="817" y="4082"/>
                    <a:pt x="846" y="4111"/>
                    <a:pt x="875" y="4111"/>
                  </a:cubicBezTo>
                  <a:cubicBezTo>
                    <a:pt x="904" y="4141"/>
                    <a:pt x="934" y="4141"/>
                    <a:pt x="963" y="4170"/>
                  </a:cubicBezTo>
                  <a:cubicBezTo>
                    <a:pt x="963" y="4170"/>
                    <a:pt x="991" y="4170"/>
                    <a:pt x="991" y="4141"/>
                  </a:cubicBezTo>
                  <a:cubicBezTo>
                    <a:pt x="1020" y="4141"/>
                    <a:pt x="1020" y="4141"/>
                    <a:pt x="1050" y="4170"/>
                  </a:cubicBezTo>
                  <a:cubicBezTo>
                    <a:pt x="1079" y="4170"/>
                    <a:pt x="1079" y="4199"/>
                    <a:pt x="1108" y="4199"/>
                  </a:cubicBezTo>
                  <a:cubicBezTo>
                    <a:pt x="1108" y="4228"/>
                    <a:pt x="1108" y="4228"/>
                    <a:pt x="1137" y="4228"/>
                  </a:cubicBezTo>
                  <a:cubicBezTo>
                    <a:pt x="1167" y="4228"/>
                    <a:pt x="1196" y="4286"/>
                    <a:pt x="1225" y="4315"/>
                  </a:cubicBezTo>
                  <a:cubicBezTo>
                    <a:pt x="1254" y="4344"/>
                    <a:pt x="1284" y="4374"/>
                    <a:pt x="1312" y="4374"/>
                  </a:cubicBezTo>
                  <a:cubicBezTo>
                    <a:pt x="1341" y="4403"/>
                    <a:pt x="1341" y="4403"/>
                    <a:pt x="1341" y="4403"/>
                  </a:cubicBezTo>
                  <a:cubicBezTo>
                    <a:pt x="1312" y="4403"/>
                    <a:pt x="1312" y="4403"/>
                    <a:pt x="1312" y="4403"/>
                  </a:cubicBezTo>
                  <a:lnTo>
                    <a:pt x="1312" y="4403"/>
                  </a:lnTo>
                  <a:cubicBezTo>
                    <a:pt x="1341" y="4432"/>
                    <a:pt x="1341" y="4432"/>
                    <a:pt x="1341" y="4432"/>
                  </a:cubicBezTo>
                  <a:lnTo>
                    <a:pt x="1341" y="4432"/>
                  </a:lnTo>
                  <a:lnTo>
                    <a:pt x="1370" y="4403"/>
                  </a:lnTo>
                  <a:cubicBezTo>
                    <a:pt x="1400" y="4403"/>
                    <a:pt x="1400" y="4403"/>
                    <a:pt x="1400" y="4403"/>
                  </a:cubicBezTo>
                  <a:cubicBezTo>
                    <a:pt x="1429" y="4432"/>
                    <a:pt x="1546" y="4490"/>
                    <a:pt x="1546" y="4578"/>
                  </a:cubicBezTo>
                  <a:cubicBezTo>
                    <a:pt x="1546" y="4578"/>
                    <a:pt x="1546" y="4608"/>
                    <a:pt x="1487" y="4636"/>
                  </a:cubicBezTo>
                  <a:cubicBezTo>
                    <a:pt x="1487" y="4665"/>
                    <a:pt x="1487" y="4665"/>
                    <a:pt x="1487" y="4694"/>
                  </a:cubicBezTo>
                  <a:lnTo>
                    <a:pt x="1487" y="4694"/>
                  </a:lnTo>
                  <a:lnTo>
                    <a:pt x="1517" y="4694"/>
                  </a:lnTo>
                  <a:cubicBezTo>
                    <a:pt x="1546" y="4694"/>
                    <a:pt x="1546" y="4694"/>
                    <a:pt x="1575" y="4694"/>
                  </a:cubicBezTo>
                  <a:cubicBezTo>
                    <a:pt x="1604" y="4694"/>
                    <a:pt x="1604" y="4694"/>
                    <a:pt x="1604" y="4694"/>
                  </a:cubicBezTo>
                  <a:cubicBezTo>
                    <a:pt x="1634" y="4694"/>
                    <a:pt x="1634" y="4694"/>
                    <a:pt x="1634" y="4694"/>
                  </a:cubicBezTo>
                  <a:cubicBezTo>
                    <a:pt x="1662" y="4694"/>
                    <a:pt x="1662" y="4694"/>
                    <a:pt x="1662" y="4724"/>
                  </a:cubicBezTo>
                  <a:cubicBezTo>
                    <a:pt x="1720" y="4724"/>
                    <a:pt x="1750" y="4724"/>
                    <a:pt x="1750" y="4753"/>
                  </a:cubicBezTo>
                  <a:cubicBezTo>
                    <a:pt x="1750" y="4782"/>
                    <a:pt x="1750" y="4811"/>
                    <a:pt x="1750" y="4811"/>
                  </a:cubicBezTo>
                  <a:cubicBezTo>
                    <a:pt x="1750" y="4841"/>
                    <a:pt x="1720" y="4841"/>
                    <a:pt x="1750" y="4841"/>
                  </a:cubicBezTo>
                  <a:cubicBezTo>
                    <a:pt x="1750" y="4899"/>
                    <a:pt x="1808" y="4928"/>
                    <a:pt x="1837" y="4986"/>
                  </a:cubicBezTo>
                  <a:cubicBezTo>
                    <a:pt x="1867" y="4986"/>
                    <a:pt x="1867" y="4986"/>
                    <a:pt x="1896" y="5015"/>
                  </a:cubicBezTo>
                  <a:lnTo>
                    <a:pt x="1896" y="5015"/>
                  </a:lnTo>
                  <a:lnTo>
                    <a:pt x="1896" y="5015"/>
                  </a:lnTo>
                  <a:cubicBezTo>
                    <a:pt x="1896" y="5044"/>
                    <a:pt x="1896" y="5044"/>
                    <a:pt x="1896" y="5074"/>
                  </a:cubicBezTo>
                  <a:cubicBezTo>
                    <a:pt x="1925" y="5074"/>
                    <a:pt x="1925" y="5103"/>
                    <a:pt x="1925" y="5103"/>
                  </a:cubicBezTo>
                  <a:cubicBezTo>
                    <a:pt x="1925" y="5161"/>
                    <a:pt x="1896" y="5220"/>
                    <a:pt x="1867" y="5249"/>
                  </a:cubicBezTo>
                  <a:lnTo>
                    <a:pt x="1867" y="5249"/>
                  </a:lnTo>
                  <a:lnTo>
                    <a:pt x="1867" y="5249"/>
                  </a:lnTo>
                  <a:cubicBezTo>
                    <a:pt x="1896" y="5249"/>
                    <a:pt x="1925" y="5278"/>
                    <a:pt x="1925" y="5308"/>
                  </a:cubicBezTo>
                  <a:cubicBezTo>
                    <a:pt x="1925" y="5336"/>
                    <a:pt x="1896" y="5365"/>
                    <a:pt x="1896" y="5394"/>
                  </a:cubicBezTo>
                  <a:cubicBezTo>
                    <a:pt x="1925" y="5394"/>
                    <a:pt x="1954" y="5394"/>
                    <a:pt x="1984" y="53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2" name="Freeform 423"/>
            <p:cNvSpPr>
              <a:spLocks noChangeArrowheads="1"/>
            </p:cNvSpPr>
            <p:nvPr/>
          </p:nvSpPr>
          <p:spPr bwMode="auto">
            <a:xfrm>
              <a:off x="1460500" y="5502275"/>
              <a:ext cx="11113" cy="11113"/>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3" name="Freeform 424"/>
            <p:cNvSpPr>
              <a:spLocks noChangeArrowheads="1"/>
            </p:cNvSpPr>
            <p:nvPr/>
          </p:nvSpPr>
          <p:spPr bwMode="auto">
            <a:xfrm>
              <a:off x="1492250" y="543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4" name="Freeform 425"/>
            <p:cNvSpPr>
              <a:spLocks noChangeArrowheads="1"/>
            </p:cNvSpPr>
            <p:nvPr/>
          </p:nvSpPr>
          <p:spPr bwMode="auto">
            <a:xfrm>
              <a:off x="1838325" y="56372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5" name="Freeform 426"/>
            <p:cNvSpPr>
              <a:spLocks noChangeArrowheads="1"/>
            </p:cNvSpPr>
            <p:nvPr/>
          </p:nvSpPr>
          <p:spPr bwMode="auto">
            <a:xfrm>
              <a:off x="4683125" y="664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6" name="Freeform 427"/>
            <p:cNvSpPr>
              <a:spLocks noChangeArrowheads="1"/>
            </p:cNvSpPr>
            <p:nvPr/>
          </p:nvSpPr>
          <p:spPr bwMode="auto">
            <a:xfrm>
              <a:off x="4221163" y="70342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7" name="Freeform 428"/>
            <p:cNvSpPr>
              <a:spLocks noChangeArrowheads="1"/>
            </p:cNvSpPr>
            <p:nvPr/>
          </p:nvSpPr>
          <p:spPr bwMode="auto">
            <a:xfrm>
              <a:off x="4662488" y="6645275"/>
              <a:ext cx="22225" cy="11113"/>
            </a:xfrm>
            <a:custGeom>
              <a:avLst/>
              <a:gdLst>
                <a:gd name="T0" fmla="*/ 59 w 60"/>
                <a:gd name="T1" fmla="*/ 0 h 30"/>
                <a:gd name="T2" fmla="*/ 59 w 60"/>
                <a:gd name="T3" fmla="*/ 0 h 30"/>
                <a:gd name="T4" fmla="*/ 29 w 60"/>
                <a:gd name="T5" fmla="*/ 29 h 30"/>
                <a:gd name="T6" fmla="*/ 0 w 60"/>
                <a:gd name="T7" fmla="*/ 29 h 30"/>
                <a:gd name="T8" fmla="*/ 29 w 60"/>
                <a:gd name="T9" fmla="*/ 29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29" y="0"/>
                    <a:pt x="29" y="29"/>
                    <a:pt x="29" y="29"/>
                  </a:cubicBezTo>
                  <a:cubicBezTo>
                    <a:pt x="0" y="29"/>
                    <a:pt x="0" y="29"/>
                    <a:pt x="0" y="29"/>
                  </a:cubicBezTo>
                  <a:cubicBezTo>
                    <a:pt x="29" y="29"/>
                    <a:pt x="29" y="2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8" name="Freeform 429"/>
            <p:cNvSpPr>
              <a:spLocks noChangeArrowheads="1"/>
            </p:cNvSpPr>
            <p:nvPr/>
          </p:nvSpPr>
          <p:spPr bwMode="auto">
            <a:xfrm>
              <a:off x="4651375" y="6656388"/>
              <a:ext cx="31750" cy="42862"/>
            </a:xfrm>
            <a:custGeom>
              <a:avLst/>
              <a:gdLst>
                <a:gd name="T0" fmla="*/ 58 w 89"/>
                <a:gd name="T1" fmla="*/ 58 h 118"/>
                <a:gd name="T2" fmla="*/ 58 w 89"/>
                <a:gd name="T3" fmla="*/ 58 h 118"/>
                <a:gd name="T4" fmla="*/ 58 w 89"/>
                <a:gd name="T5" fmla="*/ 58 h 118"/>
                <a:gd name="T6" fmla="*/ 88 w 89"/>
                <a:gd name="T7" fmla="*/ 0 h 118"/>
                <a:gd name="T8" fmla="*/ 58 w 89"/>
                <a:gd name="T9" fmla="*/ 58 h 118"/>
                <a:gd name="T10" fmla="*/ 58 w 89"/>
                <a:gd name="T11" fmla="*/ 58 h 118"/>
                <a:gd name="T12" fmla="*/ 0 w 89"/>
                <a:gd name="T13" fmla="*/ 117 h 118"/>
                <a:gd name="T14" fmla="*/ 58 w 89"/>
                <a:gd name="T15" fmla="*/ 5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58" y="58"/>
                  </a:moveTo>
                  <a:lnTo>
                    <a:pt x="58" y="58"/>
                  </a:lnTo>
                  <a:lnTo>
                    <a:pt x="58" y="58"/>
                  </a:lnTo>
                  <a:cubicBezTo>
                    <a:pt x="58" y="29"/>
                    <a:pt x="58" y="29"/>
                    <a:pt x="88" y="0"/>
                  </a:cubicBezTo>
                  <a:cubicBezTo>
                    <a:pt x="58" y="29"/>
                    <a:pt x="58" y="29"/>
                    <a:pt x="58" y="58"/>
                  </a:cubicBezTo>
                  <a:lnTo>
                    <a:pt x="58" y="58"/>
                  </a:lnTo>
                  <a:cubicBezTo>
                    <a:pt x="29" y="87"/>
                    <a:pt x="29" y="87"/>
                    <a:pt x="0" y="117"/>
                  </a:cubicBezTo>
                  <a:cubicBezTo>
                    <a:pt x="29" y="87"/>
                    <a:pt x="29" y="87"/>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9" name="Freeform 430"/>
            <p:cNvSpPr>
              <a:spLocks noChangeArrowheads="1"/>
            </p:cNvSpPr>
            <p:nvPr/>
          </p:nvSpPr>
          <p:spPr bwMode="auto">
            <a:xfrm>
              <a:off x="4662488" y="6645275"/>
              <a:ext cx="1587" cy="11113"/>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0" name="Freeform 431"/>
            <p:cNvSpPr>
              <a:spLocks noChangeArrowheads="1"/>
            </p:cNvSpPr>
            <p:nvPr/>
          </p:nvSpPr>
          <p:spPr bwMode="auto">
            <a:xfrm>
              <a:off x="4168775" y="6938963"/>
              <a:ext cx="1588"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1" name="Freeform 432"/>
            <p:cNvSpPr>
              <a:spLocks noChangeArrowheads="1"/>
            </p:cNvSpPr>
            <p:nvPr/>
          </p:nvSpPr>
          <p:spPr bwMode="auto">
            <a:xfrm>
              <a:off x="2730500" y="4997450"/>
              <a:ext cx="966788" cy="1019175"/>
            </a:xfrm>
            <a:custGeom>
              <a:avLst/>
              <a:gdLst>
                <a:gd name="T0" fmla="*/ 1604 w 2684"/>
                <a:gd name="T1" fmla="*/ 2683 h 2830"/>
                <a:gd name="T2" fmla="*/ 1604 w 2684"/>
                <a:gd name="T3" fmla="*/ 2683 h 2830"/>
                <a:gd name="T4" fmla="*/ 2508 w 2684"/>
                <a:gd name="T5" fmla="*/ 2771 h 2830"/>
                <a:gd name="T6" fmla="*/ 2683 w 2684"/>
                <a:gd name="T7" fmla="*/ 321 h 2830"/>
                <a:gd name="T8" fmla="*/ 2071 w 2684"/>
                <a:gd name="T9" fmla="*/ 233 h 2830"/>
                <a:gd name="T10" fmla="*/ 379 w 2684"/>
                <a:gd name="T11" fmla="*/ 0 h 2830"/>
                <a:gd name="T12" fmla="*/ 0 w 2684"/>
                <a:gd name="T13" fmla="*/ 2771 h 2830"/>
                <a:gd name="T14" fmla="*/ 262 w 2684"/>
                <a:gd name="T15" fmla="*/ 2829 h 2830"/>
                <a:gd name="T16" fmla="*/ 292 w 2684"/>
                <a:gd name="T17" fmla="*/ 2625 h 2830"/>
                <a:gd name="T18" fmla="*/ 292 w 2684"/>
                <a:gd name="T19" fmla="*/ 2595 h 2830"/>
                <a:gd name="T20" fmla="*/ 409 w 2684"/>
                <a:gd name="T21" fmla="*/ 2625 h 2830"/>
                <a:gd name="T22" fmla="*/ 1021 w 2684"/>
                <a:gd name="T23" fmla="*/ 2712 h 2830"/>
                <a:gd name="T24" fmla="*/ 1021 w 2684"/>
                <a:gd name="T25" fmla="*/ 2712 h 2830"/>
                <a:gd name="T26" fmla="*/ 1050 w 2684"/>
                <a:gd name="T27" fmla="*/ 2625 h 2830"/>
                <a:gd name="T28" fmla="*/ 1050 w 2684"/>
                <a:gd name="T29" fmla="*/ 2625 h 2830"/>
                <a:gd name="T30" fmla="*/ 1050 w 2684"/>
                <a:gd name="T31" fmla="*/ 2625 h 2830"/>
                <a:gd name="T32" fmla="*/ 1604 w 2684"/>
                <a:gd name="T33" fmla="*/ 268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4" h="2830">
                  <a:moveTo>
                    <a:pt x="1604" y="2683"/>
                  </a:moveTo>
                  <a:lnTo>
                    <a:pt x="1604" y="2683"/>
                  </a:lnTo>
                  <a:cubicBezTo>
                    <a:pt x="1895" y="2712"/>
                    <a:pt x="2187" y="2742"/>
                    <a:pt x="2508" y="2771"/>
                  </a:cubicBezTo>
                  <a:cubicBezTo>
                    <a:pt x="2566" y="2042"/>
                    <a:pt x="2625" y="1225"/>
                    <a:pt x="2683" y="321"/>
                  </a:cubicBezTo>
                  <a:cubicBezTo>
                    <a:pt x="2508" y="292"/>
                    <a:pt x="2275" y="262"/>
                    <a:pt x="2071" y="233"/>
                  </a:cubicBezTo>
                  <a:cubicBezTo>
                    <a:pt x="1516" y="175"/>
                    <a:pt x="933" y="88"/>
                    <a:pt x="379" y="0"/>
                  </a:cubicBezTo>
                  <a:cubicBezTo>
                    <a:pt x="292" y="759"/>
                    <a:pt x="145" y="1750"/>
                    <a:pt x="0" y="2771"/>
                  </a:cubicBezTo>
                  <a:cubicBezTo>
                    <a:pt x="88" y="2800"/>
                    <a:pt x="175" y="2800"/>
                    <a:pt x="262" y="2829"/>
                  </a:cubicBezTo>
                  <a:cubicBezTo>
                    <a:pt x="262" y="2742"/>
                    <a:pt x="262" y="2683"/>
                    <a:pt x="292" y="2625"/>
                  </a:cubicBezTo>
                  <a:cubicBezTo>
                    <a:pt x="292" y="2595"/>
                    <a:pt x="292" y="2595"/>
                    <a:pt x="292" y="2595"/>
                  </a:cubicBezTo>
                  <a:cubicBezTo>
                    <a:pt x="409" y="2625"/>
                    <a:pt x="409" y="2625"/>
                    <a:pt x="409" y="2625"/>
                  </a:cubicBezTo>
                  <a:cubicBezTo>
                    <a:pt x="612" y="2654"/>
                    <a:pt x="816" y="2683"/>
                    <a:pt x="1021" y="2712"/>
                  </a:cubicBezTo>
                  <a:lnTo>
                    <a:pt x="1021" y="2712"/>
                  </a:lnTo>
                  <a:cubicBezTo>
                    <a:pt x="1021" y="2683"/>
                    <a:pt x="1021" y="2654"/>
                    <a:pt x="1050" y="2625"/>
                  </a:cubicBezTo>
                  <a:lnTo>
                    <a:pt x="1050" y="2625"/>
                  </a:lnTo>
                  <a:lnTo>
                    <a:pt x="1050" y="2625"/>
                  </a:lnTo>
                  <a:cubicBezTo>
                    <a:pt x="1254" y="2625"/>
                    <a:pt x="1429" y="2654"/>
                    <a:pt x="1604" y="26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2" name="Freeform 433"/>
            <p:cNvSpPr>
              <a:spLocks noChangeArrowheads="1"/>
            </p:cNvSpPr>
            <p:nvPr/>
          </p:nvSpPr>
          <p:spPr bwMode="auto">
            <a:xfrm>
              <a:off x="2603500" y="5994400"/>
              <a:ext cx="104775" cy="11113"/>
            </a:xfrm>
            <a:custGeom>
              <a:avLst/>
              <a:gdLst>
                <a:gd name="T0" fmla="*/ 292 w 293"/>
                <a:gd name="T1" fmla="*/ 29 h 30"/>
                <a:gd name="T2" fmla="*/ 292 w 293"/>
                <a:gd name="T3" fmla="*/ 29 h 30"/>
                <a:gd name="T4" fmla="*/ 0 w 293"/>
                <a:gd name="T5" fmla="*/ 0 h 30"/>
                <a:gd name="T6" fmla="*/ 292 w 293"/>
                <a:gd name="T7" fmla="*/ 29 h 30"/>
              </a:gdLst>
              <a:ahLst/>
              <a:cxnLst>
                <a:cxn ang="0">
                  <a:pos x="T0" y="T1"/>
                </a:cxn>
                <a:cxn ang="0">
                  <a:pos x="T2" y="T3"/>
                </a:cxn>
                <a:cxn ang="0">
                  <a:pos x="T4" y="T5"/>
                </a:cxn>
                <a:cxn ang="0">
                  <a:pos x="T6" y="T7"/>
                </a:cxn>
              </a:cxnLst>
              <a:rect l="0" t="0" r="r" b="b"/>
              <a:pathLst>
                <a:path w="293" h="30">
                  <a:moveTo>
                    <a:pt x="292" y="29"/>
                  </a:moveTo>
                  <a:lnTo>
                    <a:pt x="292" y="29"/>
                  </a:lnTo>
                  <a:cubicBezTo>
                    <a:pt x="204" y="29"/>
                    <a:pt x="88" y="0"/>
                    <a:pt x="0" y="0"/>
                  </a:cubicBezTo>
                  <a:cubicBezTo>
                    <a:pt x="88" y="0"/>
                    <a:pt x="204" y="29"/>
                    <a:pt x="292"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3" name="Freeform 434"/>
            <p:cNvSpPr>
              <a:spLocks noChangeArrowheads="1"/>
            </p:cNvSpPr>
            <p:nvPr/>
          </p:nvSpPr>
          <p:spPr bwMode="auto">
            <a:xfrm>
              <a:off x="1858963" y="4872038"/>
              <a:ext cx="987425" cy="1123950"/>
            </a:xfrm>
            <a:custGeom>
              <a:avLst/>
              <a:gdLst>
                <a:gd name="T0" fmla="*/ 2742 w 2743"/>
                <a:gd name="T1" fmla="*/ 350 h 3122"/>
                <a:gd name="T2" fmla="*/ 2742 w 2743"/>
                <a:gd name="T3" fmla="*/ 350 h 3122"/>
                <a:gd name="T4" fmla="*/ 788 w 2743"/>
                <a:gd name="T5" fmla="*/ 0 h 3122"/>
                <a:gd name="T6" fmla="*/ 671 w 2743"/>
                <a:gd name="T7" fmla="*/ 409 h 3122"/>
                <a:gd name="T8" fmla="*/ 671 w 2743"/>
                <a:gd name="T9" fmla="*/ 438 h 3122"/>
                <a:gd name="T10" fmla="*/ 642 w 2743"/>
                <a:gd name="T11" fmla="*/ 438 h 3122"/>
                <a:gd name="T12" fmla="*/ 554 w 2743"/>
                <a:gd name="T13" fmla="*/ 321 h 3122"/>
                <a:gd name="T14" fmla="*/ 496 w 2743"/>
                <a:gd name="T15" fmla="*/ 291 h 3122"/>
                <a:gd name="T16" fmla="*/ 409 w 2743"/>
                <a:gd name="T17" fmla="*/ 291 h 3122"/>
                <a:gd name="T18" fmla="*/ 380 w 2743"/>
                <a:gd name="T19" fmla="*/ 379 h 3122"/>
                <a:gd name="T20" fmla="*/ 380 w 2743"/>
                <a:gd name="T21" fmla="*/ 466 h 3122"/>
                <a:gd name="T22" fmla="*/ 350 w 2743"/>
                <a:gd name="T23" fmla="*/ 525 h 3122"/>
                <a:gd name="T24" fmla="*/ 321 w 2743"/>
                <a:gd name="T25" fmla="*/ 612 h 3122"/>
                <a:gd name="T26" fmla="*/ 350 w 2743"/>
                <a:gd name="T27" fmla="*/ 700 h 3122"/>
                <a:gd name="T28" fmla="*/ 350 w 2743"/>
                <a:gd name="T29" fmla="*/ 845 h 3122"/>
                <a:gd name="T30" fmla="*/ 321 w 2743"/>
                <a:gd name="T31" fmla="*/ 904 h 3122"/>
                <a:gd name="T32" fmla="*/ 321 w 2743"/>
                <a:gd name="T33" fmla="*/ 904 h 3122"/>
                <a:gd name="T34" fmla="*/ 321 w 2743"/>
                <a:gd name="T35" fmla="*/ 962 h 3122"/>
                <a:gd name="T36" fmla="*/ 321 w 2743"/>
                <a:gd name="T37" fmla="*/ 991 h 3122"/>
                <a:gd name="T38" fmla="*/ 350 w 2743"/>
                <a:gd name="T39" fmla="*/ 1021 h 3122"/>
                <a:gd name="T40" fmla="*/ 380 w 2743"/>
                <a:gd name="T41" fmla="*/ 1079 h 3122"/>
                <a:gd name="T42" fmla="*/ 380 w 2743"/>
                <a:gd name="T43" fmla="*/ 1109 h 3122"/>
                <a:gd name="T44" fmla="*/ 380 w 2743"/>
                <a:gd name="T45" fmla="*/ 1137 h 3122"/>
                <a:gd name="T46" fmla="*/ 409 w 2743"/>
                <a:gd name="T47" fmla="*/ 1166 h 3122"/>
                <a:gd name="T48" fmla="*/ 438 w 2743"/>
                <a:gd name="T49" fmla="*/ 1254 h 3122"/>
                <a:gd name="T50" fmla="*/ 380 w 2743"/>
                <a:gd name="T51" fmla="*/ 1312 h 3122"/>
                <a:gd name="T52" fmla="*/ 350 w 2743"/>
                <a:gd name="T53" fmla="*/ 1342 h 3122"/>
                <a:gd name="T54" fmla="*/ 321 w 2743"/>
                <a:gd name="T55" fmla="*/ 1400 h 3122"/>
                <a:gd name="T56" fmla="*/ 321 w 2743"/>
                <a:gd name="T57" fmla="*/ 1429 h 3122"/>
                <a:gd name="T58" fmla="*/ 292 w 2743"/>
                <a:gd name="T59" fmla="*/ 1459 h 3122"/>
                <a:gd name="T60" fmla="*/ 204 w 2743"/>
                <a:gd name="T61" fmla="*/ 1545 h 3122"/>
                <a:gd name="T62" fmla="*/ 146 w 2743"/>
                <a:gd name="T63" fmla="*/ 1662 h 3122"/>
                <a:gd name="T64" fmla="*/ 117 w 2743"/>
                <a:gd name="T65" fmla="*/ 1779 h 3122"/>
                <a:gd name="T66" fmla="*/ 146 w 2743"/>
                <a:gd name="T67" fmla="*/ 1866 h 3122"/>
                <a:gd name="T68" fmla="*/ 175 w 2743"/>
                <a:gd name="T69" fmla="*/ 1895 h 3122"/>
                <a:gd name="T70" fmla="*/ 175 w 2743"/>
                <a:gd name="T71" fmla="*/ 1925 h 3122"/>
                <a:gd name="T72" fmla="*/ 204 w 2743"/>
                <a:gd name="T73" fmla="*/ 2012 h 3122"/>
                <a:gd name="T74" fmla="*/ 204 w 2743"/>
                <a:gd name="T75" fmla="*/ 2012 h 3122"/>
                <a:gd name="T76" fmla="*/ 204 w 2743"/>
                <a:gd name="T77" fmla="*/ 2012 h 3122"/>
                <a:gd name="T78" fmla="*/ 59 w 2743"/>
                <a:gd name="T79" fmla="*/ 2042 h 3122"/>
                <a:gd name="T80" fmla="*/ 59 w 2743"/>
                <a:gd name="T81" fmla="*/ 2042 h 3122"/>
                <a:gd name="T82" fmla="*/ 0 w 2743"/>
                <a:gd name="T83" fmla="*/ 2129 h 3122"/>
                <a:gd name="T84" fmla="*/ 788 w 2743"/>
                <a:gd name="T85" fmla="*/ 2566 h 3122"/>
                <a:gd name="T86" fmla="*/ 1342 w 2743"/>
                <a:gd name="T87" fmla="*/ 2887 h 3122"/>
                <a:gd name="T88" fmla="*/ 1400 w 2743"/>
                <a:gd name="T89" fmla="*/ 2916 h 3122"/>
                <a:gd name="T90" fmla="*/ 1516 w 2743"/>
                <a:gd name="T91" fmla="*/ 2975 h 3122"/>
                <a:gd name="T92" fmla="*/ 1663 w 2743"/>
                <a:gd name="T93" fmla="*/ 3004 h 3122"/>
                <a:gd name="T94" fmla="*/ 1721 w 2743"/>
                <a:gd name="T95" fmla="*/ 3004 h 3122"/>
                <a:gd name="T96" fmla="*/ 1954 w 2743"/>
                <a:gd name="T97" fmla="*/ 3062 h 3122"/>
                <a:gd name="T98" fmla="*/ 2363 w 2743"/>
                <a:gd name="T99" fmla="*/ 3121 h 3122"/>
                <a:gd name="T100" fmla="*/ 2537 w 2743"/>
                <a:gd name="T101" fmla="*/ 1837 h 3122"/>
                <a:gd name="T102" fmla="*/ 2742 w 2743"/>
                <a:gd name="T103" fmla="*/ 350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3" h="3122">
                  <a:moveTo>
                    <a:pt x="2742" y="350"/>
                  </a:moveTo>
                  <a:lnTo>
                    <a:pt x="2742" y="350"/>
                  </a:lnTo>
                  <a:cubicBezTo>
                    <a:pt x="2012" y="233"/>
                    <a:pt x="1400" y="116"/>
                    <a:pt x="788" y="0"/>
                  </a:cubicBezTo>
                  <a:cubicBezTo>
                    <a:pt x="730" y="145"/>
                    <a:pt x="700" y="291"/>
                    <a:pt x="671" y="409"/>
                  </a:cubicBezTo>
                  <a:cubicBezTo>
                    <a:pt x="671" y="438"/>
                    <a:pt x="671" y="438"/>
                    <a:pt x="671" y="438"/>
                  </a:cubicBezTo>
                  <a:cubicBezTo>
                    <a:pt x="642" y="438"/>
                    <a:pt x="642" y="438"/>
                    <a:pt x="642" y="438"/>
                  </a:cubicBezTo>
                  <a:cubicBezTo>
                    <a:pt x="613" y="409"/>
                    <a:pt x="583" y="350"/>
                    <a:pt x="554" y="321"/>
                  </a:cubicBezTo>
                  <a:cubicBezTo>
                    <a:pt x="525" y="321"/>
                    <a:pt x="525" y="291"/>
                    <a:pt x="496" y="291"/>
                  </a:cubicBezTo>
                  <a:cubicBezTo>
                    <a:pt x="467" y="291"/>
                    <a:pt x="438" y="291"/>
                    <a:pt x="409" y="291"/>
                  </a:cubicBezTo>
                  <a:cubicBezTo>
                    <a:pt x="380" y="321"/>
                    <a:pt x="380" y="350"/>
                    <a:pt x="380" y="379"/>
                  </a:cubicBezTo>
                  <a:cubicBezTo>
                    <a:pt x="380" y="409"/>
                    <a:pt x="380" y="438"/>
                    <a:pt x="380" y="466"/>
                  </a:cubicBezTo>
                  <a:cubicBezTo>
                    <a:pt x="380" y="495"/>
                    <a:pt x="350" y="525"/>
                    <a:pt x="350" y="525"/>
                  </a:cubicBezTo>
                  <a:cubicBezTo>
                    <a:pt x="321" y="554"/>
                    <a:pt x="321" y="583"/>
                    <a:pt x="321" y="612"/>
                  </a:cubicBezTo>
                  <a:cubicBezTo>
                    <a:pt x="321" y="642"/>
                    <a:pt x="321" y="671"/>
                    <a:pt x="350" y="700"/>
                  </a:cubicBezTo>
                  <a:cubicBezTo>
                    <a:pt x="350" y="759"/>
                    <a:pt x="350" y="787"/>
                    <a:pt x="350" y="845"/>
                  </a:cubicBezTo>
                  <a:cubicBezTo>
                    <a:pt x="350" y="875"/>
                    <a:pt x="321" y="875"/>
                    <a:pt x="321" y="904"/>
                  </a:cubicBezTo>
                  <a:lnTo>
                    <a:pt x="321" y="904"/>
                  </a:lnTo>
                  <a:cubicBezTo>
                    <a:pt x="321" y="933"/>
                    <a:pt x="321" y="933"/>
                    <a:pt x="321" y="962"/>
                  </a:cubicBezTo>
                  <a:lnTo>
                    <a:pt x="321" y="991"/>
                  </a:lnTo>
                  <a:lnTo>
                    <a:pt x="350" y="1021"/>
                  </a:lnTo>
                  <a:cubicBezTo>
                    <a:pt x="350" y="1050"/>
                    <a:pt x="380" y="1079"/>
                    <a:pt x="380" y="1079"/>
                  </a:cubicBezTo>
                  <a:cubicBezTo>
                    <a:pt x="380" y="1109"/>
                    <a:pt x="380" y="1109"/>
                    <a:pt x="380" y="1109"/>
                  </a:cubicBezTo>
                  <a:cubicBezTo>
                    <a:pt x="380" y="1137"/>
                    <a:pt x="380" y="1137"/>
                    <a:pt x="380" y="1137"/>
                  </a:cubicBezTo>
                  <a:cubicBezTo>
                    <a:pt x="380" y="1137"/>
                    <a:pt x="380" y="1166"/>
                    <a:pt x="409" y="1166"/>
                  </a:cubicBezTo>
                  <a:cubicBezTo>
                    <a:pt x="409" y="1195"/>
                    <a:pt x="438" y="1195"/>
                    <a:pt x="438" y="1254"/>
                  </a:cubicBezTo>
                  <a:cubicBezTo>
                    <a:pt x="438" y="1283"/>
                    <a:pt x="409" y="1312"/>
                    <a:pt x="380" y="1312"/>
                  </a:cubicBezTo>
                  <a:cubicBezTo>
                    <a:pt x="380" y="1342"/>
                    <a:pt x="380" y="1342"/>
                    <a:pt x="350" y="1342"/>
                  </a:cubicBezTo>
                  <a:cubicBezTo>
                    <a:pt x="350" y="1371"/>
                    <a:pt x="350" y="1371"/>
                    <a:pt x="321" y="1400"/>
                  </a:cubicBezTo>
                  <a:lnTo>
                    <a:pt x="321" y="1429"/>
                  </a:lnTo>
                  <a:cubicBezTo>
                    <a:pt x="292" y="1429"/>
                    <a:pt x="292" y="1459"/>
                    <a:pt x="292" y="1459"/>
                  </a:cubicBezTo>
                  <a:cubicBezTo>
                    <a:pt x="263" y="1487"/>
                    <a:pt x="263" y="1545"/>
                    <a:pt x="204" y="1545"/>
                  </a:cubicBezTo>
                  <a:cubicBezTo>
                    <a:pt x="204" y="1604"/>
                    <a:pt x="175" y="1633"/>
                    <a:pt x="146" y="1662"/>
                  </a:cubicBezTo>
                  <a:cubicBezTo>
                    <a:pt x="117" y="1692"/>
                    <a:pt x="117" y="1750"/>
                    <a:pt x="117" y="1779"/>
                  </a:cubicBezTo>
                  <a:cubicBezTo>
                    <a:pt x="117" y="1809"/>
                    <a:pt x="117" y="1837"/>
                    <a:pt x="146" y="1866"/>
                  </a:cubicBezTo>
                  <a:cubicBezTo>
                    <a:pt x="146" y="1866"/>
                    <a:pt x="146" y="1866"/>
                    <a:pt x="175" y="1895"/>
                  </a:cubicBezTo>
                  <a:cubicBezTo>
                    <a:pt x="175" y="1895"/>
                    <a:pt x="175" y="1895"/>
                    <a:pt x="175" y="1925"/>
                  </a:cubicBezTo>
                  <a:cubicBezTo>
                    <a:pt x="204" y="1925"/>
                    <a:pt x="204" y="1954"/>
                    <a:pt x="204" y="2012"/>
                  </a:cubicBezTo>
                  <a:lnTo>
                    <a:pt x="204" y="2012"/>
                  </a:lnTo>
                  <a:lnTo>
                    <a:pt x="204" y="2012"/>
                  </a:lnTo>
                  <a:cubicBezTo>
                    <a:pt x="175" y="2042"/>
                    <a:pt x="117" y="2042"/>
                    <a:pt x="59" y="2042"/>
                  </a:cubicBezTo>
                  <a:lnTo>
                    <a:pt x="59" y="2042"/>
                  </a:lnTo>
                  <a:cubicBezTo>
                    <a:pt x="30" y="2071"/>
                    <a:pt x="0" y="2100"/>
                    <a:pt x="0" y="2129"/>
                  </a:cubicBezTo>
                  <a:cubicBezTo>
                    <a:pt x="263" y="2275"/>
                    <a:pt x="525" y="2421"/>
                    <a:pt x="788" y="2566"/>
                  </a:cubicBezTo>
                  <a:cubicBezTo>
                    <a:pt x="963" y="2654"/>
                    <a:pt x="1138" y="2771"/>
                    <a:pt x="1342" y="2887"/>
                  </a:cubicBezTo>
                  <a:cubicBezTo>
                    <a:pt x="1342" y="2887"/>
                    <a:pt x="1371" y="2887"/>
                    <a:pt x="1400" y="2916"/>
                  </a:cubicBezTo>
                  <a:cubicBezTo>
                    <a:pt x="1430" y="2945"/>
                    <a:pt x="1488" y="2975"/>
                    <a:pt x="1516" y="2975"/>
                  </a:cubicBezTo>
                  <a:cubicBezTo>
                    <a:pt x="1546" y="3004"/>
                    <a:pt x="1604" y="3004"/>
                    <a:pt x="1663" y="3004"/>
                  </a:cubicBezTo>
                  <a:cubicBezTo>
                    <a:pt x="1692" y="3004"/>
                    <a:pt x="1721" y="3004"/>
                    <a:pt x="1721" y="3004"/>
                  </a:cubicBezTo>
                  <a:cubicBezTo>
                    <a:pt x="1809" y="3033"/>
                    <a:pt x="1866" y="3033"/>
                    <a:pt x="1954" y="3062"/>
                  </a:cubicBezTo>
                  <a:cubicBezTo>
                    <a:pt x="2071" y="3062"/>
                    <a:pt x="2216" y="3092"/>
                    <a:pt x="2363" y="3121"/>
                  </a:cubicBezTo>
                  <a:cubicBezTo>
                    <a:pt x="2421" y="2683"/>
                    <a:pt x="2480" y="2275"/>
                    <a:pt x="2537" y="1837"/>
                  </a:cubicBezTo>
                  <a:cubicBezTo>
                    <a:pt x="2625" y="1342"/>
                    <a:pt x="2683" y="845"/>
                    <a:pt x="2742"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4" name="Freeform 435"/>
            <p:cNvSpPr>
              <a:spLocks noChangeArrowheads="1"/>
            </p:cNvSpPr>
            <p:nvPr/>
          </p:nvSpPr>
          <p:spPr bwMode="auto">
            <a:xfrm>
              <a:off x="4148138" y="68659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5" name="Freeform 436"/>
            <p:cNvSpPr>
              <a:spLocks noChangeArrowheads="1"/>
            </p:cNvSpPr>
            <p:nvPr/>
          </p:nvSpPr>
          <p:spPr bwMode="auto">
            <a:xfrm>
              <a:off x="3108325" y="6005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6" name="Freeform 437"/>
            <p:cNvSpPr>
              <a:spLocks noChangeArrowheads="1"/>
            </p:cNvSpPr>
            <p:nvPr/>
          </p:nvSpPr>
          <p:spPr bwMode="auto">
            <a:xfrm>
              <a:off x="4148138" y="6856413"/>
              <a:ext cx="1587"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7" name="Freeform 438"/>
            <p:cNvSpPr>
              <a:spLocks noChangeArrowheads="1"/>
            </p:cNvSpPr>
            <p:nvPr/>
          </p:nvSpPr>
          <p:spPr bwMode="auto">
            <a:xfrm>
              <a:off x="8326438" y="3097213"/>
              <a:ext cx="31750" cy="1587"/>
            </a:xfrm>
            <a:custGeom>
              <a:avLst/>
              <a:gdLst>
                <a:gd name="T0" fmla="*/ 88 w 89"/>
                <a:gd name="T1" fmla="*/ 0 h 1"/>
                <a:gd name="T2" fmla="*/ 88 w 89"/>
                <a:gd name="T3" fmla="*/ 0 h 1"/>
                <a:gd name="T4" fmla="*/ 88 w 89"/>
                <a:gd name="T5" fmla="*/ 0 h 1"/>
                <a:gd name="T6" fmla="*/ 88 w 89"/>
                <a:gd name="T7" fmla="*/ 0 h 1"/>
                <a:gd name="T8" fmla="*/ 88 w 89"/>
                <a:gd name="T9" fmla="*/ 0 h 1"/>
                <a:gd name="T10" fmla="*/ 0 w 89"/>
                <a:gd name="T11" fmla="*/ 0 h 1"/>
                <a:gd name="T12" fmla="*/ 88 w 8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9" h="1">
                  <a:moveTo>
                    <a:pt x="88" y="0"/>
                  </a:moveTo>
                  <a:lnTo>
                    <a:pt x="88" y="0"/>
                  </a:lnTo>
                  <a:lnTo>
                    <a:pt x="88" y="0"/>
                  </a:lnTo>
                  <a:lnTo>
                    <a:pt x="88" y="0"/>
                  </a:lnTo>
                  <a:lnTo>
                    <a:pt x="88" y="0"/>
                  </a:lnTo>
                  <a:cubicBezTo>
                    <a:pt x="59" y="0"/>
                    <a:pt x="30" y="0"/>
                    <a:pt x="0" y="0"/>
                  </a:cubicBezTo>
                  <a:cubicBezTo>
                    <a:pt x="30" y="0"/>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8" name="Freeform 439"/>
            <p:cNvSpPr>
              <a:spLocks noChangeArrowheads="1"/>
            </p:cNvSpPr>
            <p:nvPr/>
          </p:nvSpPr>
          <p:spPr bwMode="auto">
            <a:xfrm>
              <a:off x="3486150" y="64992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9" name="Freeform 440"/>
            <p:cNvSpPr>
              <a:spLocks noChangeArrowheads="1"/>
            </p:cNvSpPr>
            <p:nvPr/>
          </p:nvSpPr>
          <p:spPr bwMode="auto">
            <a:xfrm>
              <a:off x="3390900" y="6456363"/>
              <a:ext cx="52388" cy="20637"/>
            </a:xfrm>
            <a:custGeom>
              <a:avLst/>
              <a:gdLst>
                <a:gd name="T0" fmla="*/ 88 w 147"/>
                <a:gd name="T1" fmla="*/ 58 h 59"/>
                <a:gd name="T2" fmla="*/ 88 w 147"/>
                <a:gd name="T3" fmla="*/ 58 h 59"/>
                <a:gd name="T4" fmla="*/ 0 w 147"/>
                <a:gd name="T5" fmla="*/ 0 h 59"/>
                <a:gd name="T6" fmla="*/ 88 w 147"/>
                <a:gd name="T7" fmla="*/ 58 h 59"/>
                <a:gd name="T8" fmla="*/ 88 w 147"/>
                <a:gd name="T9" fmla="*/ 58 h 59"/>
                <a:gd name="T10" fmla="*/ 146 w 147"/>
                <a:gd name="T11" fmla="*/ 58 h 59"/>
                <a:gd name="T12" fmla="*/ 88 w 147"/>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147" h="59">
                  <a:moveTo>
                    <a:pt x="88" y="58"/>
                  </a:moveTo>
                  <a:lnTo>
                    <a:pt x="88" y="58"/>
                  </a:lnTo>
                  <a:cubicBezTo>
                    <a:pt x="58" y="58"/>
                    <a:pt x="29" y="29"/>
                    <a:pt x="0" y="0"/>
                  </a:cubicBezTo>
                  <a:cubicBezTo>
                    <a:pt x="29" y="29"/>
                    <a:pt x="58" y="58"/>
                    <a:pt x="88" y="58"/>
                  </a:cubicBezTo>
                  <a:lnTo>
                    <a:pt x="88" y="58"/>
                  </a:lnTo>
                  <a:cubicBezTo>
                    <a:pt x="146" y="58"/>
                    <a:pt x="146" y="58"/>
                    <a:pt x="146" y="58"/>
                  </a:cubicBezTo>
                  <a:cubicBezTo>
                    <a:pt x="88" y="58"/>
                    <a:pt x="88"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0" name="Freeform 441"/>
            <p:cNvSpPr>
              <a:spLocks noChangeArrowheads="1"/>
            </p:cNvSpPr>
            <p:nvPr/>
          </p:nvSpPr>
          <p:spPr bwMode="auto">
            <a:xfrm>
              <a:off x="3444875" y="6478588"/>
              <a:ext cx="22225" cy="22225"/>
            </a:xfrm>
            <a:custGeom>
              <a:avLst/>
              <a:gdLst>
                <a:gd name="T0" fmla="*/ 0 w 60"/>
                <a:gd name="T1" fmla="*/ 0 h 60"/>
                <a:gd name="T2" fmla="*/ 0 w 60"/>
                <a:gd name="T3" fmla="*/ 0 h 60"/>
                <a:gd name="T4" fmla="*/ 0 w 60"/>
                <a:gd name="T5" fmla="*/ 30 h 60"/>
                <a:gd name="T6" fmla="*/ 59 w 60"/>
                <a:gd name="T7" fmla="*/ 59 h 60"/>
                <a:gd name="T8" fmla="*/ 0 w 60"/>
                <a:gd name="T9" fmla="*/ 30 h 60"/>
                <a:gd name="T10" fmla="*/ 0 w 60"/>
                <a:gd name="T11" fmla="*/ 0 h 60"/>
              </a:gdLst>
              <a:ahLst/>
              <a:cxnLst>
                <a:cxn ang="0">
                  <a:pos x="T0" y="T1"/>
                </a:cxn>
                <a:cxn ang="0">
                  <a:pos x="T2" y="T3"/>
                </a:cxn>
                <a:cxn ang="0">
                  <a:pos x="T4" y="T5"/>
                </a:cxn>
                <a:cxn ang="0">
                  <a:pos x="T6" y="T7"/>
                </a:cxn>
                <a:cxn ang="0">
                  <a:pos x="T8" y="T9"/>
                </a:cxn>
                <a:cxn ang="0">
                  <a:pos x="T10" y="T11"/>
                </a:cxn>
              </a:cxnLst>
              <a:rect l="0" t="0" r="r" b="b"/>
              <a:pathLst>
                <a:path w="60" h="60">
                  <a:moveTo>
                    <a:pt x="0" y="0"/>
                  </a:moveTo>
                  <a:lnTo>
                    <a:pt x="0" y="0"/>
                  </a:lnTo>
                  <a:cubicBezTo>
                    <a:pt x="0" y="30"/>
                    <a:pt x="0" y="30"/>
                    <a:pt x="0" y="30"/>
                  </a:cubicBezTo>
                  <a:cubicBezTo>
                    <a:pt x="29" y="30"/>
                    <a:pt x="59" y="59"/>
                    <a:pt x="59" y="59"/>
                  </a:cubicBezTo>
                  <a:cubicBezTo>
                    <a:pt x="59" y="59"/>
                    <a:pt x="29"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1" name="Freeform 442"/>
            <p:cNvSpPr>
              <a:spLocks noChangeArrowheads="1"/>
            </p:cNvSpPr>
            <p:nvPr/>
          </p:nvSpPr>
          <p:spPr bwMode="auto">
            <a:xfrm>
              <a:off x="3340100" y="6330950"/>
              <a:ext cx="52388" cy="115888"/>
            </a:xfrm>
            <a:custGeom>
              <a:avLst/>
              <a:gdLst>
                <a:gd name="T0" fmla="*/ 58 w 146"/>
                <a:gd name="T1" fmla="*/ 204 h 322"/>
                <a:gd name="T2" fmla="*/ 58 w 146"/>
                <a:gd name="T3" fmla="*/ 204 h 322"/>
                <a:gd name="T4" fmla="*/ 58 w 146"/>
                <a:gd name="T5" fmla="*/ 204 h 322"/>
                <a:gd name="T6" fmla="*/ 29 w 146"/>
                <a:gd name="T7" fmla="*/ 58 h 322"/>
                <a:gd name="T8" fmla="*/ 0 w 146"/>
                <a:gd name="T9" fmla="*/ 0 h 322"/>
                <a:gd name="T10" fmla="*/ 29 w 146"/>
                <a:gd name="T11" fmla="*/ 58 h 322"/>
                <a:gd name="T12" fmla="*/ 58 w 146"/>
                <a:gd name="T13" fmla="*/ 204 h 322"/>
                <a:gd name="T14" fmla="*/ 58 w 146"/>
                <a:gd name="T15" fmla="*/ 204 h 322"/>
                <a:gd name="T16" fmla="*/ 145 w 146"/>
                <a:gd name="T17" fmla="*/ 321 h 322"/>
                <a:gd name="T18" fmla="*/ 58 w 146"/>
                <a:gd name="T19" fmla="*/ 20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22">
                  <a:moveTo>
                    <a:pt x="58" y="204"/>
                  </a:moveTo>
                  <a:lnTo>
                    <a:pt x="58" y="204"/>
                  </a:lnTo>
                  <a:lnTo>
                    <a:pt x="58" y="204"/>
                  </a:lnTo>
                  <a:cubicBezTo>
                    <a:pt x="58" y="146"/>
                    <a:pt x="29" y="117"/>
                    <a:pt x="29" y="58"/>
                  </a:cubicBezTo>
                  <a:cubicBezTo>
                    <a:pt x="0" y="29"/>
                    <a:pt x="0" y="29"/>
                    <a:pt x="0" y="0"/>
                  </a:cubicBezTo>
                  <a:cubicBezTo>
                    <a:pt x="0" y="29"/>
                    <a:pt x="0" y="29"/>
                    <a:pt x="29" y="58"/>
                  </a:cubicBezTo>
                  <a:cubicBezTo>
                    <a:pt x="29" y="117"/>
                    <a:pt x="58" y="146"/>
                    <a:pt x="58" y="204"/>
                  </a:cubicBezTo>
                  <a:lnTo>
                    <a:pt x="58" y="204"/>
                  </a:lnTo>
                  <a:cubicBezTo>
                    <a:pt x="87" y="262"/>
                    <a:pt x="116" y="291"/>
                    <a:pt x="145" y="321"/>
                  </a:cubicBezTo>
                  <a:cubicBezTo>
                    <a:pt x="116" y="291"/>
                    <a:pt x="87" y="262"/>
                    <a:pt x="58"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2" name="Freeform 443"/>
            <p:cNvSpPr>
              <a:spLocks noChangeArrowheads="1"/>
            </p:cNvSpPr>
            <p:nvPr/>
          </p:nvSpPr>
          <p:spPr bwMode="auto">
            <a:xfrm>
              <a:off x="3317875" y="6237288"/>
              <a:ext cx="22225" cy="95250"/>
            </a:xfrm>
            <a:custGeom>
              <a:avLst/>
              <a:gdLst>
                <a:gd name="T0" fmla="*/ 0 w 60"/>
                <a:gd name="T1" fmla="*/ 29 h 263"/>
                <a:gd name="T2" fmla="*/ 0 w 60"/>
                <a:gd name="T3" fmla="*/ 29 h 263"/>
                <a:gd name="T4" fmla="*/ 0 w 60"/>
                <a:gd name="T5" fmla="*/ 0 h 263"/>
                <a:gd name="T6" fmla="*/ 0 w 60"/>
                <a:gd name="T7" fmla="*/ 29 h 263"/>
                <a:gd name="T8" fmla="*/ 29 w 60"/>
                <a:gd name="T9" fmla="*/ 145 h 263"/>
                <a:gd name="T10" fmla="*/ 59 w 60"/>
                <a:gd name="T11" fmla="*/ 262 h 263"/>
                <a:gd name="T12" fmla="*/ 29 w 60"/>
                <a:gd name="T13" fmla="*/ 145 h 263"/>
                <a:gd name="T14" fmla="*/ 0 w 60"/>
                <a:gd name="T15" fmla="*/ 29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63">
                  <a:moveTo>
                    <a:pt x="0" y="29"/>
                  </a:moveTo>
                  <a:lnTo>
                    <a:pt x="0" y="29"/>
                  </a:lnTo>
                  <a:lnTo>
                    <a:pt x="0" y="0"/>
                  </a:lnTo>
                  <a:lnTo>
                    <a:pt x="0" y="29"/>
                  </a:lnTo>
                  <a:cubicBezTo>
                    <a:pt x="29" y="58"/>
                    <a:pt x="29" y="87"/>
                    <a:pt x="29" y="145"/>
                  </a:cubicBezTo>
                  <a:cubicBezTo>
                    <a:pt x="29" y="174"/>
                    <a:pt x="59" y="203"/>
                    <a:pt x="59" y="262"/>
                  </a:cubicBezTo>
                  <a:cubicBezTo>
                    <a:pt x="59" y="203"/>
                    <a:pt x="29" y="174"/>
                    <a:pt x="29" y="145"/>
                  </a:cubicBezTo>
                  <a:cubicBezTo>
                    <a:pt x="29" y="87"/>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3" name="Freeform 444"/>
            <p:cNvSpPr>
              <a:spLocks noChangeArrowheads="1"/>
            </p:cNvSpPr>
            <p:nvPr/>
          </p:nvSpPr>
          <p:spPr bwMode="auto">
            <a:xfrm>
              <a:off x="3201988" y="6121400"/>
              <a:ext cx="42862" cy="52388"/>
            </a:xfrm>
            <a:custGeom>
              <a:avLst/>
              <a:gdLst>
                <a:gd name="T0" fmla="*/ 88 w 118"/>
                <a:gd name="T1" fmla="*/ 116 h 146"/>
                <a:gd name="T2" fmla="*/ 88 w 118"/>
                <a:gd name="T3" fmla="*/ 116 h 146"/>
                <a:gd name="T4" fmla="*/ 30 w 118"/>
                <a:gd name="T5" fmla="*/ 29 h 146"/>
                <a:gd name="T6" fmla="*/ 0 w 118"/>
                <a:gd name="T7" fmla="*/ 0 h 146"/>
                <a:gd name="T8" fmla="*/ 30 w 118"/>
                <a:gd name="T9" fmla="*/ 29 h 146"/>
                <a:gd name="T10" fmla="*/ 88 w 118"/>
                <a:gd name="T11" fmla="*/ 116 h 146"/>
                <a:gd name="T12" fmla="*/ 117 w 118"/>
                <a:gd name="T13" fmla="*/ 145 h 146"/>
                <a:gd name="T14" fmla="*/ 88 w 118"/>
                <a:gd name="T15" fmla="*/ 11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46">
                  <a:moveTo>
                    <a:pt x="88" y="116"/>
                  </a:moveTo>
                  <a:lnTo>
                    <a:pt x="88" y="116"/>
                  </a:lnTo>
                  <a:cubicBezTo>
                    <a:pt x="59" y="87"/>
                    <a:pt x="30" y="58"/>
                    <a:pt x="30" y="29"/>
                  </a:cubicBezTo>
                  <a:cubicBezTo>
                    <a:pt x="30" y="29"/>
                    <a:pt x="30" y="29"/>
                    <a:pt x="0" y="0"/>
                  </a:cubicBezTo>
                  <a:cubicBezTo>
                    <a:pt x="30" y="29"/>
                    <a:pt x="30" y="29"/>
                    <a:pt x="30" y="29"/>
                  </a:cubicBezTo>
                  <a:cubicBezTo>
                    <a:pt x="30" y="58"/>
                    <a:pt x="59" y="87"/>
                    <a:pt x="88" y="116"/>
                  </a:cubicBezTo>
                  <a:cubicBezTo>
                    <a:pt x="88" y="116"/>
                    <a:pt x="117" y="116"/>
                    <a:pt x="117" y="145"/>
                  </a:cubicBezTo>
                  <a:cubicBezTo>
                    <a:pt x="117" y="116"/>
                    <a:pt x="88" y="116"/>
                    <a:pt x="88"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4" name="Freeform 445"/>
            <p:cNvSpPr>
              <a:spLocks noChangeArrowheads="1"/>
            </p:cNvSpPr>
            <p:nvPr/>
          </p:nvSpPr>
          <p:spPr bwMode="auto">
            <a:xfrm>
              <a:off x="3779838" y="6424613"/>
              <a:ext cx="42862" cy="22225"/>
            </a:xfrm>
            <a:custGeom>
              <a:avLst/>
              <a:gdLst>
                <a:gd name="T0" fmla="*/ 88 w 118"/>
                <a:gd name="T1" fmla="*/ 59 h 60"/>
                <a:gd name="T2" fmla="*/ 88 w 118"/>
                <a:gd name="T3" fmla="*/ 59 h 60"/>
                <a:gd name="T4" fmla="*/ 88 w 118"/>
                <a:gd name="T5" fmla="*/ 29 h 60"/>
                <a:gd name="T6" fmla="*/ 0 w 118"/>
                <a:gd name="T7" fmla="*/ 0 h 60"/>
                <a:gd name="T8" fmla="*/ 0 w 118"/>
                <a:gd name="T9" fmla="*/ 0 h 60"/>
                <a:gd name="T10" fmla="*/ 0 w 118"/>
                <a:gd name="T11" fmla="*/ 0 h 60"/>
                <a:gd name="T12" fmla="*/ 88 w 118"/>
                <a:gd name="T13" fmla="*/ 29 h 60"/>
                <a:gd name="T14" fmla="*/ 88 w 118"/>
                <a:gd name="T15" fmla="*/ 59 h 60"/>
                <a:gd name="T16" fmla="*/ 117 w 118"/>
                <a:gd name="T17" fmla="*/ 59 h 60"/>
                <a:gd name="T18" fmla="*/ 117 w 118"/>
                <a:gd name="T19" fmla="*/ 59 h 60"/>
                <a:gd name="T20" fmla="*/ 88 w 118"/>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0">
                  <a:moveTo>
                    <a:pt x="88" y="59"/>
                  </a:moveTo>
                  <a:lnTo>
                    <a:pt x="88" y="59"/>
                  </a:lnTo>
                  <a:cubicBezTo>
                    <a:pt x="88" y="29"/>
                    <a:pt x="88" y="29"/>
                    <a:pt x="88" y="29"/>
                  </a:cubicBezTo>
                  <a:cubicBezTo>
                    <a:pt x="59" y="29"/>
                    <a:pt x="29" y="29"/>
                    <a:pt x="0" y="0"/>
                  </a:cubicBezTo>
                  <a:lnTo>
                    <a:pt x="0" y="0"/>
                  </a:lnTo>
                  <a:lnTo>
                    <a:pt x="0" y="0"/>
                  </a:lnTo>
                  <a:cubicBezTo>
                    <a:pt x="29" y="29"/>
                    <a:pt x="59" y="29"/>
                    <a:pt x="88" y="29"/>
                  </a:cubicBezTo>
                  <a:cubicBezTo>
                    <a:pt x="88" y="59"/>
                    <a:pt x="88" y="59"/>
                    <a:pt x="88" y="59"/>
                  </a:cubicBezTo>
                  <a:cubicBezTo>
                    <a:pt x="117" y="59"/>
                    <a:pt x="117" y="59"/>
                    <a:pt x="117" y="59"/>
                  </a:cubicBezTo>
                  <a:lnTo>
                    <a:pt x="117" y="59"/>
                  </a:lnTo>
                  <a:lnTo>
                    <a:pt x="88"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5" name="Freeform 446"/>
            <p:cNvSpPr>
              <a:spLocks noChangeArrowheads="1"/>
            </p:cNvSpPr>
            <p:nvPr/>
          </p:nvSpPr>
          <p:spPr bwMode="auto">
            <a:xfrm>
              <a:off x="3717925" y="6415088"/>
              <a:ext cx="11113" cy="1587"/>
            </a:xfrm>
            <a:custGeom>
              <a:avLst/>
              <a:gdLst>
                <a:gd name="T0" fmla="*/ 0 w 30"/>
                <a:gd name="T1" fmla="*/ 0 h 1"/>
                <a:gd name="T2" fmla="*/ 0 w 30"/>
                <a:gd name="T3" fmla="*/ 0 h 1"/>
                <a:gd name="T4" fmla="*/ 0 w 30"/>
                <a:gd name="T5" fmla="*/ 0 h 1"/>
                <a:gd name="T6" fmla="*/ 0 w 30"/>
                <a:gd name="T7" fmla="*/ 0 h 1"/>
                <a:gd name="T8" fmla="*/ 0 w 30"/>
                <a:gd name="T9" fmla="*/ 0 h 1"/>
                <a:gd name="T10" fmla="*/ 0 w 30"/>
                <a:gd name="T11" fmla="*/ 0 h 1"/>
                <a:gd name="T12" fmla="*/ 29 w 30"/>
                <a:gd name="T13" fmla="*/ 0 h 1"/>
                <a:gd name="T14" fmla="*/ 0 w 3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
                  <a:moveTo>
                    <a:pt x="0" y="0"/>
                  </a:moveTo>
                  <a:lnTo>
                    <a:pt x="0" y="0"/>
                  </a:lnTo>
                  <a:lnTo>
                    <a:pt x="0" y="0"/>
                  </a:lnTo>
                  <a:lnTo>
                    <a:pt x="0" y="0"/>
                  </a:lnTo>
                  <a:lnTo>
                    <a:pt x="0" y="0"/>
                  </a:lnTo>
                  <a:lnTo>
                    <a:pt x="0" y="0"/>
                  </a:lnTo>
                  <a:cubicBezTo>
                    <a:pt x="29" y="0"/>
                    <a:pt x="29"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6" name="Freeform 447"/>
            <p:cNvSpPr>
              <a:spLocks noChangeArrowheads="1"/>
            </p:cNvSpPr>
            <p:nvPr/>
          </p:nvSpPr>
          <p:spPr bwMode="auto">
            <a:xfrm>
              <a:off x="3570288" y="65611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7" name="Freeform 448"/>
            <p:cNvSpPr>
              <a:spLocks noChangeArrowheads="1"/>
            </p:cNvSpPr>
            <p:nvPr/>
          </p:nvSpPr>
          <p:spPr bwMode="auto">
            <a:xfrm>
              <a:off x="3727450" y="6415088"/>
              <a:ext cx="11113" cy="1587"/>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8" name="Freeform 449"/>
            <p:cNvSpPr>
              <a:spLocks noChangeArrowheads="1"/>
            </p:cNvSpPr>
            <p:nvPr/>
          </p:nvSpPr>
          <p:spPr bwMode="auto">
            <a:xfrm>
              <a:off x="3675063" y="6403975"/>
              <a:ext cx="11112"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9" name="Freeform 450"/>
            <p:cNvSpPr>
              <a:spLocks noChangeArrowheads="1"/>
            </p:cNvSpPr>
            <p:nvPr/>
          </p:nvSpPr>
          <p:spPr bwMode="auto">
            <a:xfrm>
              <a:off x="3611563" y="6435725"/>
              <a:ext cx="42862" cy="84138"/>
            </a:xfrm>
            <a:custGeom>
              <a:avLst/>
              <a:gdLst>
                <a:gd name="T0" fmla="*/ 58 w 117"/>
                <a:gd name="T1" fmla="*/ 30 h 235"/>
                <a:gd name="T2" fmla="*/ 58 w 117"/>
                <a:gd name="T3" fmla="*/ 30 h 235"/>
                <a:gd name="T4" fmla="*/ 0 w 117"/>
                <a:gd name="T5" fmla="*/ 234 h 235"/>
                <a:gd name="T6" fmla="*/ 58 w 117"/>
                <a:gd name="T7" fmla="*/ 30 h 235"/>
                <a:gd name="T8" fmla="*/ 87 w 117"/>
                <a:gd name="T9" fmla="*/ 30 h 235"/>
                <a:gd name="T10" fmla="*/ 116 w 117"/>
                <a:gd name="T11" fmla="*/ 0 h 235"/>
                <a:gd name="T12" fmla="*/ 87 w 117"/>
                <a:gd name="T13" fmla="*/ 30 h 235"/>
                <a:gd name="T14" fmla="*/ 58 w 117"/>
                <a:gd name="T15" fmla="*/ 3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35">
                  <a:moveTo>
                    <a:pt x="58" y="30"/>
                  </a:moveTo>
                  <a:lnTo>
                    <a:pt x="58" y="30"/>
                  </a:lnTo>
                  <a:cubicBezTo>
                    <a:pt x="58" y="117"/>
                    <a:pt x="29" y="176"/>
                    <a:pt x="0" y="234"/>
                  </a:cubicBezTo>
                  <a:cubicBezTo>
                    <a:pt x="29" y="176"/>
                    <a:pt x="58" y="117"/>
                    <a:pt x="58" y="30"/>
                  </a:cubicBezTo>
                  <a:lnTo>
                    <a:pt x="87" y="30"/>
                  </a:lnTo>
                  <a:cubicBezTo>
                    <a:pt x="87" y="30"/>
                    <a:pt x="116" y="30"/>
                    <a:pt x="116" y="0"/>
                  </a:cubicBezTo>
                  <a:cubicBezTo>
                    <a:pt x="116" y="30"/>
                    <a:pt x="87" y="30"/>
                    <a:pt x="87" y="30"/>
                  </a:cubicBezTo>
                  <a:lnTo>
                    <a:pt x="58"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0" name="Freeform 451"/>
            <p:cNvSpPr>
              <a:spLocks noChangeArrowheads="1"/>
            </p:cNvSpPr>
            <p:nvPr/>
          </p:nvSpPr>
          <p:spPr bwMode="auto">
            <a:xfrm>
              <a:off x="3579813" y="6540500"/>
              <a:ext cx="22225" cy="20638"/>
            </a:xfrm>
            <a:custGeom>
              <a:avLst/>
              <a:gdLst>
                <a:gd name="T0" fmla="*/ 0 w 60"/>
                <a:gd name="T1" fmla="*/ 58 h 59"/>
                <a:gd name="T2" fmla="*/ 0 w 60"/>
                <a:gd name="T3" fmla="*/ 58 h 59"/>
                <a:gd name="T4" fmla="*/ 59 w 60"/>
                <a:gd name="T5" fmla="*/ 0 h 59"/>
                <a:gd name="T6" fmla="*/ 0 w 60"/>
                <a:gd name="T7" fmla="*/ 58 h 59"/>
              </a:gdLst>
              <a:ahLst/>
              <a:cxnLst>
                <a:cxn ang="0">
                  <a:pos x="T0" y="T1"/>
                </a:cxn>
                <a:cxn ang="0">
                  <a:pos x="T2" y="T3"/>
                </a:cxn>
                <a:cxn ang="0">
                  <a:pos x="T4" y="T5"/>
                </a:cxn>
                <a:cxn ang="0">
                  <a:pos x="T6" y="T7"/>
                </a:cxn>
              </a:cxnLst>
              <a:rect l="0" t="0" r="r" b="b"/>
              <a:pathLst>
                <a:path w="60" h="59">
                  <a:moveTo>
                    <a:pt x="0" y="58"/>
                  </a:moveTo>
                  <a:lnTo>
                    <a:pt x="0" y="58"/>
                  </a:lnTo>
                  <a:cubicBezTo>
                    <a:pt x="30" y="58"/>
                    <a:pt x="30" y="29"/>
                    <a:pt x="59" y="0"/>
                  </a:cubicBezTo>
                  <a:cubicBezTo>
                    <a:pt x="30" y="29"/>
                    <a:pt x="3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1" name="Freeform 452"/>
            <p:cNvSpPr>
              <a:spLocks noChangeArrowheads="1"/>
            </p:cNvSpPr>
            <p:nvPr/>
          </p:nvSpPr>
          <p:spPr bwMode="auto">
            <a:xfrm>
              <a:off x="3255963" y="6183313"/>
              <a:ext cx="11112" cy="1587"/>
            </a:xfrm>
            <a:custGeom>
              <a:avLst/>
              <a:gdLst>
                <a:gd name="T0" fmla="*/ 0 w 29"/>
                <a:gd name="T1" fmla="*/ 0 h 1"/>
                <a:gd name="T2" fmla="*/ 0 w 29"/>
                <a:gd name="T3" fmla="*/ 0 h 1"/>
                <a:gd name="T4" fmla="*/ 0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2" name="Freeform 453"/>
            <p:cNvSpPr>
              <a:spLocks noChangeArrowheads="1"/>
            </p:cNvSpPr>
            <p:nvPr/>
          </p:nvSpPr>
          <p:spPr bwMode="auto">
            <a:xfrm>
              <a:off x="1208088" y="5133975"/>
              <a:ext cx="11112" cy="11113"/>
            </a:xfrm>
            <a:custGeom>
              <a:avLst/>
              <a:gdLst>
                <a:gd name="T0" fmla="*/ 0 w 30"/>
                <a:gd name="T1" fmla="*/ 0 h 31"/>
                <a:gd name="T2" fmla="*/ 0 w 30"/>
                <a:gd name="T3" fmla="*/ 0 h 31"/>
                <a:gd name="T4" fmla="*/ 29 w 30"/>
                <a:gd name="T5" fmla="*/ 30 h 31"/>
                <a:gd name="T6" fmla="*/ 0 w 30"/>
                <a:gd name="T7" fmla="*/ 0 h 31"/>
              </a:gdLst>
              <a:ahLst/>
              <a:cxnLst>
                <a:cxn ang="0">
                  <a:pos x="T0" y="T1"/>
                </a:cxn>
                <a:cxn ang="0">
                  <a:pos x="T2" y="T3"/>
                </a:cxn>
                <a:cxn ang="0">
                  <a:pos x="T4" y="T5"/>
                </a:cxn>
                <a:cxn ang="0">
                  <a:pos x="T6" y="T7"/>
                </a:cxn>
              </a:cxnLst>
              <a:rect l="0" t="0" r="r" b="b"/>
              <a:pathLst>
                <a:path w="30" h="31">
                  <a:moveTo>
                    <a:pt x="0" y="0"/>
                  </a:moveTo>
                  <a:lnTo>
                    <a:pt x="0" y="0"/>
                  </a:lnTo>
                  <a:cubicBezTo>
                    <a:pt x="0" y="0"/>
                    <a:pt x="0" y="30"/>
                    <a:pt x="29" y="30"/>
                  </a:cubicBezTo>
                  <a:cubicBezTo>
                    <a:pt x="0"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3" name="Freeform 454"/>
            <p:cNvSpPr>
              <a:spLocks noChangeArrowheads="1"/>
            </p:cNvSpPr>
            <p:nvPr/>
          </p:nvSpPr>
          <p:spPr bwMode="auto">
            <a:xfrm>
              <a:off x="1281113" y="52070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4" name="Freeform 455"/>
            <p:cNvSpPr>
              <a:spLocks noChangeArrowheads="1"/>
            </p:cNvSpPr>
            <p:nvPr/>
          </p:nvSpPr>
          <p:spPr bwMode="auto">
            <a:xfrm>
              <a:off x="1185863" y="5122863"/>
              <a:ext cx="11112" cy="11112"/>
            </a:xfrm>
            <a:custGeom>
              <a:avLst/>
              <a:gdLst>
                <a:gd name="T0" fmla="*/ 0 w 31"/>
                <a:gd name="T1" fmla="*/ 0 h 30"/>
                <a:gd name="T2" fmla="*/ 0 w 31"/>
                <a:gd name="T3" fmla="*/ 0 h 30"/>
                <a:gd name="T4" fmla="*/ 0 w 31"/>
                <a:gd name="T5" fmla="*/ 0 h 30"/>
                <a:gd name="T6" fmla="*/ 0 w 31"/>
                <a:gd name="T7" fmla="*/ 0 h 30"/>
                <a:gd name="T8" fmla="*/ 30 w 31"/>
                <a:gd name="T9" fmla="*/ 29 h 30"/>
                <a:gd name="T10" fmla="*/ 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0" y="0"/>
                  </a:moveTo>
                  <a:lnTo>
                    <a:pt x="0" y="0"/>
                  </a:lnTo>
                  <a:lnTo>
                    <a:pt x="0" y="0"/>
                  </a:lnTo>
                  <a:lnTo>
                    <a:pt x="0" y="0"/>
                  </a:lnTo>
                  <a:cubicBezTo>
                    <a:pt x="30" y="0"/>
                    <a:pt x="30" y="0"/>
                    <a:pt x="30" y="29"/>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5" name="Freeform 456"/>
            <p:cNvSpPr>
              <a:spLocks noChangeArrowheads="1"/>
            </p:cNvSpPr>
            <p:nvPr/>
          </p:nvSpPr>
          <p:spPr bwMode="auto">
            <a:xfrm>
              <a:off x="1344613" y="53117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6" name="Freeform 457"/>
            <p:cNvSpPr>
              <a:spLocks noChangeArrowheads="1"/>
            </p:cNvSpPr>
            <p:nvPr/>
          </p:nvSpPr>
          <p:spPr bwMode="auto">
            <a:xfrm>
              <a:off x="3201988" y="61102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7" name="Freeform 458"/>
            <p:cNvSpPr>
              <a:spLocks noChangeArrowheads="1"/>
            </p:cNvSpPr>
            <p:nvPr/>
          </p:nvSpPr>
          <p:spPr bwMode="auto">
            <a:xfrm>
              <a:off x="1060450" y="5081588"/>
              <a:ext cx="42863" cy="11112"/>
            </a:xfrm>
            <a:custGeom>
              <a:avLst/>
              <a:gdLst>
                <a:gd name="T0" fmla="*/ 88 w 118"/>
                <a:gd name="T1" fmla="*/ 29 h 30"/>
                <a:gd name="T2" fmla="*/ 88 w 118"/>
                <a:gd name="T3" fmla="*/ 29 h 30"/>
                <a:gd name="T4" fmla="*/ 30 w 118"/>
                <a:gd name="T5" fmla="*/ 0 h 30"/>
                <a:gd name="T6" fmla="*/ 0 w 118"/>
                <a:gd name="T7" fmla="*/ 0 h 30"/>
                <a:gd name="T8" fmla="*/ 30 w 118"/>
                <a:gd name="T9" fmla="*/ 0 h 30"/>
                <a:gd name="T10" fmla="*/ 88 w 118"/>
                <a:gd name="T11" fmla="*/ 29 h 30"/>
                <a:gd name="T12" fmla="*/ 117 w 118"/>
                <a:gd name="T13" fmla="*/ 29 h 30"/>
                <a:gd name="T14" fmla="*/ 88 w 11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0">
                  <a:moveTo>
                    <a:pt x="88" y="29"/>
                  </a:moveTo>
                  <a:lnTo>
                    <a:pt x="88" y="29"/>
                  </a:lnTo>
                  <a:cubicBezTo>
                    <a:pt x="59" y="29"/>
                    <a:pt x="30" y="29"/>
                    <a:pt x="30" y="0"/>
                  </a:cubicBezTo>
                  <a:lnTo>
                    <a:pt x="0" y="0"/>
                  </a:lnTo>
                  <a:lnTo>
                    <a:pt x="30" y="0"/>
                  </a:lnTo>
                  <a:cubicBezTo>
                    <a:pt x="30" y="29"/>
                    <a:pt x="59" y="29"/>
                    <a:pt x="88" y="29"/>
                  </a:cubicBezTo>
                  <a:cubicBezTo>
                    <a:pt x="88" y="29"/>
                    <a:pt x="88" y="29"/>
                    <a:pt x="117" y="29"/>
                  </a:cubicBezTo>
                  <a:cubicBezTo>
                    <a:pt x="88" y="29"/>
                    <a:pt x="88" y="29"/>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8" name="Freeform 459"/>
            <p:cNvSpPr>
              <a:spLocks noChangeArrowheads="1"/>
            </p:cNvSpPr>
            <p:nvPr/>
          </p:nvSpPr>
          <p:spPr bwMode="auto">
            <a:xfrm>
              <a:off x="1166813" y="5122863"/>
              <a:ext cx="11112" cy="1587"/>
            </a:xfrm>
            <a:custGeom>
              <a:avLst/>
              <a:gdLst>
                <a:gd name="T0" fmla="*/ 0 w 29"/>
                <a:gd name="T1" fmla="*/ 0 h 1"/>
                <a:gd name="T2" fmla="*/ 0 w 29"/>
                <a:gd name="T3" fmla="*/ 0 h 1"/>
                <a:gd name="T4" fmla="*/ 28 w 29"/>
                <a:gd name="T5" fmla="*/ 0 h 1"/>
                <a:gd name="T6" fmla="*/ 0 w 29"/>
                <a:gd name="T7" fmla="*/ 0 h 1"/>
              </a:gdLst>
              <a:ahLst/>
              <a:cxnLst>
                <a:cxn ang="0">
                  <a:pos x="T0" y="T1"/>
                </a:cxn>
                <a:cxn ang="0">
                  <a:pos x="T2" y="T3"/>
                </a:cxn>
                <a:cxn ang="0">
                  <a:pos x="T4" y="T5"/>
                </a:cxn>
                <a:cxn ang="0">
                  <a:pos x="T6" y="T7"/>
                </a:cxn>
              </a:cxnLst>
              <a:rect l="0" t="0" r="r" b="b"/>
              <a:pathLst>
                <a:path w="29" h="1">
                  <a:moveTo>
                    <a:pt x="0" y="0"/>
                  </a:moveTo>
                  <a:lnTo>
                    <a:pt x="0"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9" name="Freeform 460"/>
            <p:cNvSpPr>
              <a:spLocks noChangeArrowheads="1"/>
            </p:cNvSpPr>
            <p:nvPr/>
          </p:nvSpPr>
          <p:spPr bwMode="auto">
            <a:xfrm>
              <a:off x="2960688" y="5962650"/>
              <a:ext cx="147637" cy="22225"/>
            </a:xfrm>
            <a:custGeom>
              <a:avLst/>
              <a:gdLst>
                <a:gd name="T0" fmla="*/ 0 w 409"/>
                <a:gd name="T1" fmla="*/ 0 h 60"/>
                <a:gd name="T2" fmla="*/ 0 w 409"/>
                <a:gd name="T3" fmla="*/ 0 h 60"/>
                <a:gd name="T4" fmla="*/ 408 w 409"/>
                <a:gd name="T5" fmla="*/ 59 h 60"/>
                <a:gd name="T6" fmla="*/ 408 w 409"/>
                <a:gd name="T7" fmla="*/ 59 h 60"/>
                <a:gd name="T8" fmla="*/ 408 w 409"/>
                <a:gd name="T9" fmla="*/ 59 h 60"/>
                <a:gd name="T10" fmla="*/ 0 w 409"/>
                <a:gd name="T11" fmla="*/ 0 h 60"/>
              </a:gdLst>
              <a:ahLst/>
              <a:cxnLst>
                <a:cxn ang="0">
                  <a:pos x="T0" y="T1"/>
                </a:cxn>
                <a:cxn ang="0">
                  <a:pos x="T2" y="T3"/>
                </a:cxn>
                <a:cxn ang="0">
                  <a:pos x="T4" y="T5"/>
                </a:cxn>
                <a:cxn ang="0">
                  <a:pos x="T6" y="T7"/>
                </a:cxn>
                <a:cxn ang="0">
                  <a:pos x="T8" y="T9"/>
                </a:cxn>
                <a:cxn ang="0">
                  <a:pos x="T10" y="T11"/>
                </a:cxn>
              </a:cxnLst>
              <a:rect l="0" t="0" r="r" b="b"/>
              <a:pathLst>
                <a:path w="409" h="60">
                  <a:moveTo>
                    <a:pt x="0" y="0"/>
                  </a:moveTo>
                  <a:lnTo>
                    <a:pt x="0" y="0"/>
                  </a:lnTo>
                  <a:cubicBezTo>
                    <a:pt x="145" y="29"/>
                    <a:pt x="262" y="59"/>
                    <a:pt x="408" y="59"/>
                  </a:cubicBezTo>
                  <a:lnTo>
                    <a:pt x="408" y="59"/>
                  </a:lnTo>
                  <a:lnTo>
                    <a:pt x="408" y="59"/>
                  </a:lnTo>
                  <a:cubicBezTo>
                    <a:pt x="262" y="59"/>
                    <a:pt x="14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0" name="Freeform 461"/>
            <p:cNvSpPr>
              <a:spLocks noChangeArrowheads="1"/>
            </p:cNvSpPr>
            <p:nvPr/>
          </p:nvSpPr>
          <p:spPr bwMode="auto">
            <a:xfrm>
              <a:off x="3108325" y="6016625"/>
              <a:ext cx="84138" cy="84138"/>
            </a:xfrm>
            <a:custGeom>
              <a:avLst/>
              <a:gdLst>
                <a:gd name="T0" fmla="*/ 233 w 234"/>
                <a:gd name="T1" fmla="*/ 204 h 234"/>
                <a:gd name="T2" fmla="*/ 233 w 234"/>
                <a:gd name="T3" fmla="*/ 204 h 234"/>
                <a:gd name="T4" fmla="*/ 145 w 234"/>
                <a:gd name="T5" fmla="*/ 146 h 234"/>
                <a:gd name="T6" fmla="*/ 0 w 234"/>
                <a:gd name="T7" fmla="*/ 0 h 234"/>
                <a:gd name="T8" fmla="*/ 145 w 234"/>
                <a:gd name="T9" fmla="*/ 146 h 234"/>
                <a:gd name="T10" fmla="*/ 233 w 234"/>
                <a:gd name="T11" fmla="*/ 204 h 234"/>
                <a:gd name="T12" fmla="*/ 233 w 234"/>
                <a:gd name="T13" fmla="*/ 233 h 234"/>
                <a:gd name="T14" fmla="*/ 233 w 234"/>
                <a:gd name="T15" fmla="*/ 20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34">
                  <a:moveTo>
                    <a:pt x="233" y="204"/>
                  </a:moveTo>
                  <a:lnTo>
                    <a:pt x="233" y="204"/>
                  </a:lnTo>
                  <a:cubicBezTo>
                    <a:pt x="204" y="204"/>
                    <a:pt x="175" y="175"/>
                    <a:pt x="145" y="146"/>
                  </a:cubicBezTo>
                  <a:cubicBezTo>
                    <a:pt x="87" y="87"/>
                    <a:pt x="29" y="58"/>
                    <a:pt x="0" y="0"/>
                  </a:cubicBezTo>
                  <a:cubicBezTo>
                    <a:pt x="29" y="58"/>
                    <a:pt x="87" y="87"/>
                    <a:pt x="145" y="146"/>
                  </a:cubicBezTo>
                  <a:cubicBezTo>
                    <a:pt x="175" y="175"/>
                    <a:pt x="204" y="204"/>
                    <a:pt x="233" y="204"/>
                  </a:cubicBezTo>
                  <a:cubicBezTo>
                    <a:pt x="233" y="233"/>
                    <a:pt x="233" y="233"/>
                    <a:pt x="233" y="233"/>
                  </a:cubicBezTo>
                  <a:cubicBezTo>
                    <a:pt x="233" y="233"/>
                    <a:pt x="233" y="233"/>
                    <a:pt x="23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1" name="Freeform 462"/>
            <p:cNvSpPr>
              <a:spLocks noChangeArrowheads="1"/>
            </p:cNvSpPr>
            <p:nvPr/>
          </p:nvSpPr>
          <p:spPr bwMode="auto">
            <a:xfrm>
              <a:off x="2332038" y="5921375"/>
              <a:ext cx="20637" cy="11113"/>
            </a:xfrm>
            <a:custGeom>
              <a:avLst/>
              <a:gdLst>
                <a:gd name="T0" fmla="*/ 0 w 59"/>
                <a:gd name="T1" fmla="*/ 0 h 30"/>
                <a:gd name="T2" fmla="*/ 0 w 59"/>
                <a:gd name="T3" fmla="*/ 0 h 30"/>
                <a:gd name="T4" fmla="*/ 58 w 59"/>
                <a:gd name="T5" fmla="*/ 29 h 30"/>
                <a:gd name="T6" fmla="*/ 0 w 59"/>
                <a:gd name="T7" fmla="*/ 0 h 30"/>
              </a:gdLst>
              <a:ahLst/>
              <a:cxnLst>
                <a:cxn ang="0">
                  <a:pos x="T0" y="T1"/>
                </a:cxn>
                <a:cxn ang="0">
                  <a:pos x="T2" y="T3"/>
                </a:cxn>
                <a:cxn ang="0">
                  <a:pos x="T4" y="T5"/>
                </a:cxn>
                <a:cxn ang="0">
                  <a:pos x="T6" y="T7"/>
                </a:cxn>
              </a:cxnLst>
              <a:rect l="0" t="0" r="r" b="b"/>
              <a:pathLst>
                <a:path w="59" h="30">
                  <a:moveTo>
                    <a:pt x="0" y="0"/>
                  </a:moveTo>
                  <a:lnTo>
                    <a:pt x="0" y="0"/>
                  </a:lnTo>
                  <a:cubicBezTo>
                    <a:pt x="0" y="0"/>
                    <a:pt x="29" y="0"/>
                    <a:pt x="58"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2" name="Freeform 463"/>
            <p:cNvSpPr>
              <a:spLocks noChangeArrowheads="1"/>
            </p:cNvSpPr>
            <p:nvPr/>
          </p:nvSpPr>
          <p:spPr bwMode="auto">
            <a:xfrm>
              <a:off x="1385888" y="5311775"/>
              <a:ext cx="22225" cy="11113"/>
            </a:xfrm>
            <a:custGeom>
              <a:avLst/>
              <a:gdLst>
                <a:gd name="T0" fmla="*/ 59 w 60"/>
                <a:gd name="T1" fmla="*/ 29 h 30"/>
                <a:gd name="T2" fmla="*/ 59 w 60"/>
                <a:gd name="T3" fmla="*/ 29 h 30"/>
                <a:gd name="T4" fmla="*/ 29 w 60"/>
                <a:gd name="T5" fmla="*/ 0 h 30"/>
                <a:gd name="T6" fmla="*/ 0 w 60"/>
                <a:gd name="T7" fmla="*/ 0 h 30"/>
                <a:gd name="T8" fmla="*/ 29 w 60"/>
                <a:gd name="T9" fmla="*/ 0 h 30"/>
                <a:gd name="T10" fmla="*/ 5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59" y="29"/>
                  </a:moveTo>
                  <a:lnTo>
                    <a:pt x="59" y="29"/>
                  </a:lnTo>
                  <a:lnTo>
                    <a:pt x="29" y="0"/>
                  </a:lnTo>
                  <a:lnTo>
                    <a:pt x="0" y="0"/>
                  </a:lnTo>
                  <a:lnTo>
                    <a:pt x="2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3" name="Freeform 464"/>
            <p:cNvSpPr>
              <a:spLocks noChangeArrowheads="1"/>
            </p:cNvSpPr>
            <p:nvPr/>
          </p:nvSpPr>
          <p:spPr bwMode="auto">
            <a:xfrm>
              <a:off x="1030288" y="4851400"/>
              <a:ext cx="11112" cy="11113"/>
            </a:xfrm>
            <a:custGeom>
              <a:avLst/>
              <a:gdLst>
                <a:gd name="T0" fmla="*/ 0 w 30"/>
                <a:gd name="T1" fmla="*/ 29 h 30"/>
                <a:gd name="T2" fmla="*/ 0 w 30"/>
                <a:gd name="T3" fmla="*/ 29 h 30"/>
                <a:gd name="T4" fmla="*/ 0 w 30"/>
                <a:gd name="T5" fmla="*/ 0 h 30"/>
                <a:gd name="T6" fmla="*/ 0 w 30"/>
                <a:gd name="T7" fmla="*/ 0 h 30"/>
                <a:gd name="T8" fmla="*/ 0 w 30"/>
                <a:gd name="T9" fmla="*/ 29 h 30"/>
                <a:gd name="T10" fmla="*/ 29 w 30"/>
                <a:gd name="T11" fmla="*/ 29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cubicBezTo>
                    <a:pt x="0" y="0"/>
                    <a:pt x="0" y="0"/>
                    <a:pt x="0" y="0"/>
                  </a:cubicBezTo>
                  <a:lnTo>
                    <a:pt x="0" y="0"/>
                  </a:lnTo>
                  <a:cubicBezTo>
                    <a:pt x="0" y="29"/>
                    <a:pt x="0" y="29"/>
                    <a:pt x="0" y="29"/>
                  </a:cubicBezTo>
                  <a:lnTo>
                    <a:pt x="29" y="29"/>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4" name="Freeform 465"/>
            <p:cNvSpPr>
              <a:spLocks noChangeArrowheads="1"/>
            </p:cNvSpPr>
            <p:nvPr/>
          </p:nvSpPr>
          <p:spPr bwMode="auto">
            <a:xfrm>
              <a:off x="1481138" y="5532438"/>
              <a:ext cx="11112" cy="20637"/>
            </a:xfrm>
            <a:custGeom>
              <a:avLst/>
              <a:gdLst>
                <a:gd name="T0" fmla="*/ 30 w 31"/>
                <a:gd name="T1" fmla="*/ 0 h 59"/>
                <a:gd name="T2" fmla="*/ 30 w 31"/>
                <a:gd name="T3" fmla="*/ 0 h 59"/>
                <a:gd name="T4" fmla="*/ 0 w 31"/>
                <a:gd name="T5" fmla="*/ 29 h 59"/>
                <a:gd name="T6" fmla="*/ 0 w 31"/>
                <a:gd name="T7" fmla="*/ 58 h 59"/>
                <a:gd name="T8" fmla="*/ 0 w 31"/>
                <a:gd name="T9" fmla="*/ 29 h 59"/>
                <a:gd name="T10" fmla="*/ 30 w 31"/>
                <a:gd name="T11" fmla="*/ 0 h 59"/>
              </a:gdLst>
              <a:ahLst/>
              <a:cxnLst>
                <a:cxn ang="0">
                  <a:pos x="T0" y="T1"/>
                </a:cxn>
                <a:cxn ang="0">
                  <a:pos x="T2" y="T3"/>
                </a:cxn>
                <a:cxn ang="0">
                  <a:pos x="T4" y="T5"/>
                </a:cxn>
                <a:cxn ang="0">
                  <a:pos x="T6" y="T7"/>
                </a:cxn>
                <a:cxn ang="0">
                  <a:pos x="T8" y="T9"/>
                </a:cxn>
                <a:cxn ang="0">
                  <a:pos x="T10" y="T11"/>
                </a:cxn>
              </a:cxnLst>
              <a:rect l="0" t="0" r="r" b="b"/>
              <a:pathLst>
                <a:path w="31" h="59">
                  <a:moveTo>
                    <a:pt x="30" y="0"/>
                  </a:moveTo>
                  <a:lnTo>
                    <a:pt x="30" y="0"/>
                  </a:lnTo>
                  <a:cubicBezTo>
                    <a:pt x="30" y="29"/>
                    <a:pt x="30" y="29"/>
                    <a:pt x="0" y="29"/>
                  </a:cubicBezTo>
                  <a:cubicBezTo>
                    <a:pt x="0" y="58"/>
                    <a:pt x="0" y="58"/>
                    <a:pt x="0" y="58"/>
                  </a:cubicBezTo>
                  <a:cubicBezTo>
                    <a:pt x="0" y="29"/>
                    <a:pt x="0" y="29"/>
                    <a:pt x="0" y="29"/>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5" name="Freeform 466"/>
            <p:cNvSpPr>
              <a:spLocks noChangeArrowheads="1"/>
            </p:cNvSpPr>
            <p:nvPr/>
          </p:nvSpPr>
          <p:spPr bwMode="auto">
            <a:xfrm>
              <a:off x="1638300" y="5575300"/>
              <a:ext cx="84138" cy="11113"/>
            </a:xfrm>
            <a:custGeom>
              <a:avLst/>
              <a:gdLst>
                <a:gd name="T0" fmla="*/ 87 w 234"/>
                <a:gd name="T1" fmla="*/ 0 h 30"/>
                <a:gd name="T2" fmla="*/ 87 w 234"/>
                <a:gd name="T3" fmla="*/ 0 h 30"/>
                <a:gd name="T4" fmla="*/ 0 w 234"/>
                <a:gd name="T5" fmla="*/ 0 h 30"/>
                <a:gd name="T6" fmla="*/ 87 w 234"/>
                <a:gd name="T7" fmla="*/ 0 h 30"/>
                <a:gd name="T8" fmla="*/ 233 w 234"/>
                <a:gd name="T9" fmla="*/ 29 h 30"/>
                <a:gd name="T10" fmla="*/ 87 w 234"/>
                <a:gd name="T11" fmla="*/ 0 h 30"/>
              </a:gdLst>
              <a:ahLst/>
              <a:cxnLst>
                <a:cxn ang="0">
                  <a:pos x="T0" y="T1"/>
                </a:cxn>
                <a:cxn ang="0">
                  <a:pos x="T2" y="T3"/>
                </a:cxn>
                <a:cxn ang="0">
                  <a:pos x="T4" y="T5"/>
                </a:cxn>
                <a:cxn ang="0">
                  <a:pos x="T6" y="T7"/>
                </a:cxn>
                <a:cxn ang="0">
                  <a:pos x="T8" y="T9"/>
                </a:cxn>
                <a:cxn ang="0">
                  <a:pos x="T10" y="T11"/>
                </a:cxn>
              </a:cxnLst>
              <a:rect l="0" t="0" r="r" b="b"/>
              <a:pathLst>
                <a:path w="234" h="30">
                  <a:moveTo>
                    <a:pt x="87" y="0"/>
                  </a:moveTo>
                  <a:lnTo>
                    <a:pt x="87" y="0"/>
                  </a:lnTo>
                  <a:cubicBezTo>
                    <a:pt x="58" y="0"/>
                    <a:pt x="29" y="0"/>
                    <a:pt x="0" y="0"/>
                  </a:cubicBezTo>
                  <a:cubicBezTo>
                    <a:pt x="29" y="0"/>
                    <a:pt x="58" y="0"/>
                    <a:pt x="87" y="0"/>
                  </a:cubicBezTo>
                  <a:cubicBezTo>
                    <a:pt x="145" y="0"/>
                    <a:pt x="175" y="29"/>
                    <a:pt x="233" y="29"/>
                  </a:cubicBezTo>
                  <a:cubicBezTo>
                    <a:pt x="175" y="29"/>
                    <a:pt x="116"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6" name="Freeform 467"/>
            <p:cNvSpPr>
              <a:spLocks noChangeArrowheads="1"/>
            </p:cNvSpPr>
            <p:nvPr/>
          </p:nvSpPr>
          <p:spPr bwMode="auto">
            <a:xfrm>
              <a:off x="4494213" y="7159625"/>
              <a:ext cx="31750" cy="11113"/>
            </a:xfrm>
            <a:custGeom>
              <a:avLst/>
              <a:gdLst>
                <a:gd name="T0" fmla="*/ 88 w 89"/>
                <a:gd name="T1" fmla="*/ 0 h 30"/>
                <a:gd name="T2" fmla="*/ 88 w 89"/>
                <a:gd name="T3" fmla="*/ 0 h 30"/>
                <a:gd name="T4" fmla="*/ 59 w 89"/>
                <a:gd name="T5" fmla="*/ 0 h 30"/>
                <a:gd name="T6" fmla="*/ 0 w 89"/>
                <a:gd name="T7" fmla="*/ 29 h 30"/>
                <a:gd name="T8" fmla="*/ 0 w 89"/>
                <a:gd name="T9" fmla="*/ 29 h 30"/>
                <a:gd name="T10" fmla="*/ 59 w 89"/>
                <a:gd name="T11" fmla="*/ 0 h 30"/>
                <a:gd name="T12" fmla="*/ 88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88" y="0"/>
                  </a:moveTo>
                  <a:lnTo>
                    <a:pt x="88" y="0"/>
                  </a:lnTo>
                  <a:cubicBezTo>
                    <a:pt x="59" y="0"/>
                    <a:pt x="59" y="0"/>
                    <a:pt x="59" y="0"/>
                  </a:cubicBezTo>
                  <a:cubicBezTo>
                    <a:pt x="59" y="29"/>
                    <a:pt x="29" y="29"/>
                    <a:pt x="0" y="29"/>
                  </a:cubicBezTo>
                  <a:lnTo>
                    <a:pt x="0" y="29"/>
                  </a:lnTo>
                  <a:cubicBezTo>
                    <a:pt x="29" y="29"/>
                    <a:pt x="59" y="29"/>
                    <a:pt x="59" y="0"/>
                  </a:cubicBezTo>
                  <a:cubicBezTo>
                    <a:pt x="88" y="0"/>
                    <a:pt x="8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7" name="Freeform 468"/>
            <p:cNvSpPr>
              <a:spLocks noChangeArrowheads="1"/>
            </p:cNvSpPr>
            <p:nvPr/>
          </p:nvSpPr>
          <p:spPr bwMode="auto">
            <a:xfrm>
              <a:off x="4651375"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8" name="Freeform 469"/>
            <p:cNvSpPr>
              <a:spLocks noChangeArrowheads="1"/>
            </p:cNvSpPr>
            <p:nvPr/>
          </p:nvSpPr>
          <p:spPr bwMode="auto">
            <a:xfrm>
              <a:off x="4714875" y="6677025"/>
              <a:ext cx="11113" cy="1588"/>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cubicBezTo>
                    <a:pt x="30" y="0"/>
                    <a:pt x="30" y="0"/>
                    <a:pt x="0" y="0"/>
                  </a:cubicBezTo>
                  <a:lnTo>
                    <a:pt x="0" y="0"/>
                  </a:ln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9" name="Freeform 470"/>
            <p:cNvSpPr>
              <a:spLocks noChangeArrowheads="1"/>
            </p:cNvSpPr>
            <p:nvPr/>
          </p:nvSpPr>
          <p:spPr bwMode="auto">
            <a:xfrm>
              <a:off x="4651375" y="6677025"/>
              <a:ext cx="63500" cy="42863"/>
            </a:xfrm>
            <a:custGeom>
              <a:avLst/>
              <a:gdLst>
                <a:gd name="T0" fmla="*/ 175 w 176"/>
                <a:gd name="T1" fmla="*/ 29 h 118"/>
                <a:gd name="T2" fmla="*/ 175 w 176"/>
                <a:gd name="T3" fmla="*/ 29 h 118"/>
                <a:gd name="T4" fmla="*/ 117 w 176"/>
                <a:gd name="T5" fmla="*/ 59 h 118"/>
                <a:gd name="T6" fmla="*/ 29 w 176"/>
                <a:gd name="T7" fmla="*/ 88 h 118"/>
                <a:gd name="T8" fmla="*/ 0 w 176"/>
                <a:gd name="T9" fmla="*/ 117 h 118"/>
                <a:gd name="T10" fmla="*/ 0 w 176"/>
                <a:gd name="T11" fmla="*/ 117 h 118"/>
                <a:gd name="T12" fmla="*/ 29 w 176"/>
                <a:gd name="T13" fmla="*/ 88 h 118"/>
                <a:gd name="T14" fmla="*/ 117 w 176"/>
                <a:gd name="T15" fmla="*/ 59 h 118"/>
                <a:gd name="T16" fmla="*/ 175 w 176"/>
                <a:gd name="T17" fmla="*/ 29 h 118"/>
                <a:gd name="T18" fmla="*/ 175 w 176"/>
                <a:gd name="T19" fmla="*/ 29 h 118"/>
                <a:gd name="T20" fmla="*/ 175 w 176"/>
                <a:gd name="T21" fmla="*/ 0 h 118"/>
                <a:gd name="T22" fmla="*/ 175 w 176"/>
                <a:gd name="T2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8">
                  <a:moveTo>
                    <a:pt x="175" y="29"/>
                  </a:moveTo>
                  <a:lnTo>
                    <a:pt x="175" y="29"/>
                  </a:lnTo>
                  <a:cubicBezTo>
                    <a:pt x="146" y="29"/>
                    <a:pt x="146" y="29"/>
                    <a:pt x="117" y="59"/>
                  </a:cubicBezTo>
                  <a:cubicBezTo>
                    <a:pt x="88" y="59"/>
                    <a:pt x="58" y="88"/>
                    <a:pt x="29" y="88"/>
                  </a:cubicBezTo>
                  <a:cubicBezTo>
                    <a:pt x="0" y="117"/>
                    <a:pt x="0" y="117"/>
                    <a:pt x="0" y="117"/>
                  </a:cubicBezTo>
                  <a:lnTo>
                    <a:pt x="0" y="117"/>
                  </a:lnTo>
                  <a:cubicBezTo>
                    <a:pt x="29" y="88"/>
                    <a:pt x="29" y="88"/>
                    <a:pt x="29" y="88"/>
                  </a:cubicBezTo>
                  <a:cubicBezTo>
                    <a:pt x="58" y="88"/>
                    <a:pt x="88" y="59"/>
                    <a:pt x="117" y="59"/>
                  </a:cubicBezTo>
                  <a:cubicBezTo>
                    <a:pt x="146" y="29"/>
                    <a:pt x="146" y="29"/>
                    <a:pt x="175" y="29"/>
                  </a:cubicBezTo>
                  <a:lnTo>
                    <a:pt x="175" y="29"/>
                  </a:lnTo>
                  <a:cubicBezTo>
                    <a:pt x="175" y="0"/>
                    <a:pt x="175" y="0"/>
                    <a:pt x="175" y="0"/>
                  </a:cubicBezTo>
                  <a:cubicBezTo>
                    <a:pt x="175" y="29"/>
                    <a:pt x="175" y="29"/>
                    <a:pt x="175"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0" name="Freeform 471"/>
            <p:cNvSpPr>
              <a:spLocks noChangeArrowheads="1"/>
            </p:cNvSpPr>
            <p:nvPr/>
          </p:nvSpPr>
          <p:spPr bwMode="auto">
            <a:xfrm>
              <a:off x="4557713" y="68040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1" name="Freeform 472"/>
            <p:cNvSpPr>
              <a:spLocks noChangeArrowheads="1"/>
            </p:cNvSpPr>
            <p:nvPr/>
          </p:nvSpPr>
          <p:spPr bwMode="auto">
            <a:xfrm>
              <a:off x="4641850" y="67198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2" name="Freeform 473"/>
            <p:cNvSpPr>
              <a:spLocks noChangeArrowheads="1"/>
            </p:cNvSpPr>
            <p:nvPr/>
          </p:nvSpPr>
          <p:spPr bwMode="auto">
            <a:xfrm>
              <a:off x="4725988" y="6667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3" name="Freeform 474"/>
            <p:cNvSpPr>
              <a:spLocks noChangeArrowheads="1"/>
            </p:cNvSpPr>
            <p:nvPr/>
          </p:nvSpPr>
          <p:spPr bwMode="auto">
            <a:xfrm>
              <a:off x="4787900" y="6635750"/>
              <a:ext cx="11113"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4" name="Freeform 475"/>
            <p:cNvSpPr>
              <a:spLocks noChangeArrowheads="1"/>
            </p:cNvSpPr>
            <p:nvPr/>
          </p:nvSpPr>
          <p:spPr bwMode="auto">
            <a:xfrm>
              <a:off x="4924425" y="6551613"/>
              <a:ext cx="11113" cy="22225"/>
            </a:xfrm>
            <a:custGeom>
              <a:avLst/>
              <a:gdLst>
                <a:gd name="T0" fmla="*/ 30 w 31"/>
                <a:gd name="T1" fmla="*/ 29 h 60"/>
                <a:gd name="T2" fmla="*/ 30 w 31"/>
                <a:gd name="T3" fmla="*/ 29 h 60"/>
                <a:gd name="T4" fmla="*/ 0 w 31"/>
                <a:gd name="T5" fmla="*/ 59 h 60"/>
                <a:gd name="T6" fmla="*/ 30 w 31"/>
                <a:gd name="T7" fmla="*/ 29 h 60"/>
                <a:gd name="T8" fmla="*/ 30 w 31"/>
                <a:gd name="T9" fmla="*/ 0 h 60"/>
                <a:gd name="T10" fmla="*/ 30 w 31"/>
                <a:gd name="T11" fmla="*/ 0 h 60"/>
                <a:gd name="T12" fmla="*/ 30 w 31"/>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1" h="60">
                  <a:moveTo>
                    <a:pt x="30" y="29"/>
                  </a:moveTo>
                  <a:lnTo>
                    <a:pt x="30" y="29"/>
                  </a:lnTo>
                  <a:cubicBezTo>
                    <a:pt x="30" y="29"/>
                    <a:pt x="30" y="29"/>
                    <a:pt x="0" y="59"/>
                  </a:cubicBezTo>
                  <a:cubicBezTo>
                    <a:pt x="30" y="29"/>
                    <a:pt x="30" y="29"/>
                    <a:pt x="30" y="29"/>
                  </a:cubicBezTo>
                  <a:cubicBezTo>
                    <a:pt x="30" y="0"/>
                    <a:pt x="30" y="0"/>
                    <a:pt x="30" y="0"/>
                  </a:cubicBez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5" name="Freeform 476"/>
            <p:cNvSpPr>
              <a:spLocks noChangeArrowheads="1"/>
            </p:cNvSpPr>
            <p:nvPr/>
          </p:nvSpPr>
          <p:spPr bwMode="auto">
            <a:xfrm>
              <a:off x="4872038" y="659288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6" name="Freeform 477"/>
            <p:cNvSpPr>
              <a:spLocks noChangeArrowheads="1"/>
            </p:cNvSpPr>
            <p:nvPr/>
          </p:nvSpPr>
          <p:spPr bwMode="auto">
            <a:xfrm>
              <a:off x="4997450" y="6488113"/>
              <a:ext cx="31750" cy="20637"/>
            </a:xfrm>
            <a:custGeom>
              <a:avLst/>
              <a:gdLst>
                <a:gd name="T0" fmla="*/ 59 w 89"/>
                <a:gd name="T1" fmla="*/ 29 h 59"/>
                <a:gd name="T2" fmla="*/ 59 w 89"/>
                <a:gd name="T3" fmla="*/ 29 h 59"/>
                <a:gd name="T4" fmla="*/ 0 w 89"/>
                <a:gd name="T5" fmla="*/ 58 h 59"/>
                <a:gd name="T6" fmla="*/ 59 w 89"/>
                <a:gd name="T7" fmla="*/ 29 h 59"/>
                <a:gd name="T8" fmla="*/ 88 w 89"/>
                <a:gd name="T9" fmla="*/ 29 h 59"/>
                <a:gd name="T10" fmla="*/ 59 w 89"/>
                <a:gd name="T11" fmla="*/ 29 h 59"/>
              </a:gdLst>
              <a:ahLst/>
              <a:cxnLst>
                <a:cxn ang="0">
                  <a:pos x="T0" y="T1"/>
                </a:cxn>
                <a:cxn ang="0">
                  <a:pos x="T2" y="T3"/>
                </a:cxn>
                <a:cxn ang="0">
                  <a:pos x="T4" y="T5"/>
                </a:cxn>
                <a:cxn ang="0">
                  <a:pos x="T6" y="T7"/>
                </a:cxn>
                <a:cxn ang="0">
                  <a:pos x="T8" y="T9"/>
                </a:cxn>
                <a:cxn ang="0">
                  <a:pos x="T10" y="T11"/>
                </a:cxn>
              </a:cxnLst>
              <a:rect l="0" t="0" r="r" b="b"/>
              <a:pathLst>
                <a:path w="89" h="59">
                  <a:moveTo>
                    <a:pt x="59" y="29"/>
                  </a:moveTo>
                  <a:lnTo>
                    <a:pt x="59" y="29"/>
                  </a:lnTo>
                  <a:cubicBezTo>
                    <a:pt x="29" y="29"/>
                    <a:pt x="29" y="29"/>
                    <a:pt x="0" y="58"/>
                  </a:cubicBezTo>
                  <a:cubicBezTo>
                    <a:pt x="29" y="29"/>
                    <a:pt x="29" y="29"/>
                    <a:pt x="59" y="29"/>
                  </a:cubicBezTo>
                  <a:cubicBezTo>
                    <a:pt x="88" y="0"/>
                    <a:pt x="88" y="29"/>
                    <a:pt x="88" y="29"/>
                  </a:cubicBezTo>
                  <a:cubicBezTo>
                    <a:pt x="88" y="29"/>
                    <a:pt x="88" y="0"/>
                    <a:pt x="5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7" name="Freeform 478"/>
            <p:cNvSpPr>
              <a:spLocks noChangeArrowheads="1"/>
            </p:cNvSpPr>
            <p:nvPr/>
          </p:nvSpPr>
          <p:spPr bwMode="auto">
            <a:xfrm>
              <a:off x="4830763" y="6624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8" name="Freeform 479"/>
            <p:cNvSpPr>
              <a:spLocks noChangeArrowheads="1"/>
            </p:cNvSpPr>
            <p:nvPr/>
          </p:nvSpPr>
          <p:spPr bwMode="auto">
            <a:xfrm>
              <a:off x="4840288" y="6604000"/>
              <a:ext cx="31750" cy="22225"/>
            </a:xfrm>
            <a:custGeom>
              <a:avLst/>
              <a:gdLst>
                <a:gd name="T0" fmla="*/ 0 w 88"/>
                <a:gd name="T1" fmla="*/ 59 h 60"/>
                <a:gd name="T2" fmla="*/ 0 w 88"/>
                <a:gd name="T3" fmla="*/ 59 h 60"/>
                <a:gd name="T4" fmla="*/ 87 w 88"/>
                <a:gd name="T5" fmla="*/ 0 h 60"/>
                <a:gd name="T6" fmla="*/ 0 w 88"/>
                <a:gd name="T7" fmla="*/ 59 h 60"/>
              </a:gdLst>
              <a:ahLst/>
              <a:cxnLst>
                <a:cxn ang="0">
                  <a:pos x="T0" y="T1"/>
                </a:cxn>
                <a:cxn ang="0">
                  <a:pos x="T2" y="T3"/>
                </a:cxn>
                <a:cxn ang="0">
                  <a:pos x="T4" y="T5"/>
                </a:cxn>
                <a:cxn ang="0">
                  <a:pos x="T6" y="T7"/>
                </a:cxn>
              </a:cxnLst>
              <a:rect l="0" t="0" r="r" b="b"/>
              <a:pathLst>
                <a:path w="88" h="60">
                  <a:moveTo>
                    <a:pt x="0" y="59"/>
                  </a:moveTo>
                  <a:lnTo>
                    <a:pt x="0" y="59"/>
                  </a:lnTo>
                  <a:cubicBezTo>
                    <a:pt x="30" y="30"/>
                    <a:pt x="58" y="30"/>
                    <a:pt x="87" y="0"/>
                  </a:cubicBezTo>
                  <a:cubicBezTo>
                    <a:pt x="58" y="30"/>
                    <a:pt x="3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9" name="Freeform 480"/>
            <p:cNvSpPr>
              <a:spLocks noChangeArrowheads="1"/>
            </p:cNvSpPr>
            <p:nvPr/>
          </p:nvSpPr>
          <p:spPr bwMode="auto">
            <a:xfrm>
              <a:off x="3822700" y="6435725"/>
              <a:ext cx="1588"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0" name="Freeform 481"/>
            <p:cNvSpPr>
              <a:spLocks noChangeArrowheads="1"/>
            </p:cNvSpPr>
            <p:nvPr/>
          </p:nvSpPr>
          <p:spPr bwMode="auto">
            <a:xfrm>
              <a:off x="4000500" y="6615113"/>
              <a:ext cx="42863" cy="84137"/>
            </a:xfrm>
            <a:custGeom>
              <a:avLst/>
              <a:gdLst>
                <a:gd name="T0" fmla="*/ 59 w 118"/>
                <a:gd name="T1" fmla="*/ 116 h 234"/>
                <a:gd name="T2" fmla="*/ 59 w 118"/>
                <a:gd name="T3" fmla="*/ 116 h 234"/>
                <a:gd name="T4" fmla="*/ 0 w 118"/>
                <a:gd name="T5" fmla="*/ 0 h 234"/>
                <a:gd name="T6" fmla="*/ 59 w 118"/>
                <a:gd name="T7" fmla="*/ 116 h 234"/>
                <a:gd name="T8" fmla="*/ 117 w 118"/>
                <a:gd name="T9" fmla="*/ 233 h 234"/>
                <a:gd name="T10" fmla="*/ 59 w 118"/>
                <a:gd name="T11" fmla="*/ 116 h 234"/>
              </a:gdLst>
              <a:ahLst/>
              <a:cxnLst>
                <a:cxn ang="0">
                  <a:pos x="T0" y="T1"/>
                </a:cxn>
                <a:cxn ang="0">
                  <a:pos x="T2" y="T3"/>
                </a:cxn>
                <a:cxn ang="0">
                  <a:pos x="T4" y="T5"/>
                </a:cxn>
                <a:cxn ang="0">
                  <a:pos x="T6" y="T7"/>
                </a:cxn>
                <a:cxn ang="0">
                  <a:pos x="T8" y="T9"/>
                </a:cxn>
                <a:cxn ang="0">
                  <a:pos x="T10" y="T11"/>
                </a:cxn>
              </a:cxnLst>
              <a:rect l="0" t="0" r="r" b="b"/>
              <a:pathLst>
                <a:path w="118" h="234">
                  <a:moveTo>
                    <a:pt x="59" y="116"/>
                  </a:moveTo>
                  <a:lnTo>
                    <a:pt x="59" y="116"/>
                  </a:lnTo>
                  <a:cubicBezTo>
                    <a:pt x="30" y="87"/>
                    <a:pt x="30" y="29"/>
                    <a:pt x="0" y="0"/>
                  </a:cubicBezTo>
                  <a:cubicBezTo>
                    <a:pt x="30" y="29"/>
                    <a:pt x="30" y="87"/>
                    <a:pt x="59" y="116"/>
                  </a:cubicBezTo>
                  <a:cubicBezTo>
                    <a:pt x="88" y="145"/>
                    <a:pt x="88" y="203"/>
                    <a:pt x="117" y="233"/>
                  </a:cubicBezTo>
                  <a:cubicBezTo>
                    <a:pt x="88" y="203"/>
                    <a:pt x="88" y="145"/>
                    <a:pt x="59"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1" name="Freeform 482"/>
            <p:cNvSpPr>
              <a:spLocks noChangeArrowheads="1"/>
            </p:cNvSpPr>
            <p:nvPr/>
          </p:nvSpPr>
          <p:spPr bwMode="auto">
            <a:xfrm>
              <a:off x="3990975" y="6583363"/>
              <a:ext cx="11113" cy="31750"/>
            </a:xfrm>
            <a:custGeom>
              <a:avLst/>
              <a:gdLst>
                <a:gd name="T0" fmla="*/ 28 w 29"/>
                <a:gd name="T1" fmla="*/ 88 h 89"/>
                <a:gd name="T2" fmla="*/ 28 w 29"/>
                <a:gd name="T3" fmla="*/ 88 h 89"/>
                <a:gd name="T4" fmla="*/ 28 w 29"/>
                <a:gd name="T5" fmla="*/ 88 h 89"/>
                <a:gd name="T6" fmla="*/ 0 w 29"/>
                <a:gd name="T7" fmla="*/ 0 h 89"/>
                <a:gd name="T8" fmla="*/ 28 w 29"/>
                <a:gd name="T9" fmla="*/ 88 h 89"/>
              </a:gdLst>
              <a:ahLst/>
              <a:cxnLst>
                <a:cxn ang="0">
                  <a:pos x="T0" y="T1"/>
                </a:cxn>
                <a:cxn ang="0">
                  <a:pos x="T2" y="T3"/>
                </a:cxn>
                <a:cxn ang="0">
                  <a:pos x="T4" y="T5"/>
                </a:cxn>
                <a:cxn ang="0">
                  <a:pos x="T6" y="T7"/>
                </a:cxn>
                <a:cxn ang="0">
                  <a:pos x="T8" y="T9"/>
                </a:cxn>
              </a:cxnLst>
              <a:rect l="0" t="0" r="r" b="b"/>
              <a:pathLst>
                <a:path w="29" h="89">
                  <a:moveTo>
                    <a:pt x="28" y="88"/>
                  </a:moveTo>
                  <a:lnTo>
                    <a:pt x="28" y="88"/>
                  </a:lnTo>
                  <a:lnTo>
                    <a:pt x="28" y="88"/>
                  </a:lnTo>
                  <a:cubicBezTo>
                    <a:pt x="28" y="58"/>
                    <a:pt x="28" y="29"/>
                    <a:pt x="0" y="0"/>
                  </a:cubicBezTo>
                  <a:cubicBezTo>
                    <a:pt x="28" y="29"/>
                    <a:pt x="28" y="58"/>
                    <a:pt x="28"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2" name="Freeform 483"/>
            <p:cNvSpPr>
              <a:spLocks noChangeArrowheads="1"/>
            </p:cNvSpPr>
            <p:nvPr/>
          </p:nvSpPr>
          <p:spPr bwMode="auto">
            <a:xfrm>
              <a:off x="4157663" y="6908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3" name="Freeform 484"/>
            <p:cNvSpPr>
              <a:spLocks noChangeArrowheads="1"/>
            </p:cNvSpPr>
            <p:nvPr/>
          </p:nvSpPr>
          <p:spPr bwMode="auto">
            <a:xfrm>
              <a:off x="4157663" y="6908800"/>
              <a:ext cx="1587"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4" name="Freeform 485"/>
            <p:cNvSpPr>
              <a:spLocks noChangeArrowheads="1"/>
            </p:cNvSpPr>
            <p:nvPr/>
          </p:nvSpPr>
          <p:spPr bwMode="auto">
            <a:xfrm>
              <a:off x="3959225" y="6540500"/>
              <a:ext cx="11113" cy="11113"/>
            </a:xfrm>
            <a:custGeom>
              <a:avLst/>
              <a:gdLst>
                <a:gd name="T0" fmla="*/ 30 w 31"/>
                <a:gd name="T1" fmla="*/ 0 h 30"/>
                <a:gd name="T2" fmla="*/ 30 w 31"/>
                <a:gd name="T3" fmla="*/ 0 h 30"/>
                <a:gd name="T4" fmla="*/ 0 w 31"/>
                <a:gd name="T5" fmla="*/ 29 h 30"/>
                <a:gd name="T6" fmla="*/ 0 w 31"/>
                <a:gd name="T7" fmla="*/ 29 h 30"/>
                <a:gd name="T8" fmla="*/ 0 w 31"/>
                <a:gd name="T9" fmla="*/ 29 h 30"/>
                <a:gd name="T10" fmla="*/ 3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30" y="0"/>
                  </a:moveTo>
                  <a:lnTo>
                    <a:pt x="30" y="0"/>
                  </a:lnTo>
                  <a:cubicBezTo>
                    <a:pt x="0" y="0"/>
                    <a:pt x="0" y="29"/>
                    <a:pt x="0" y="29"/>
                  </a:cubicBezTo>
                  <a:lnTo>
                    <a:pt x="0" y="29"/>
                  </a:lnTo>
                  <a:lnTo>
                    <a:pt x="0" y="29"/>
                  </a:ln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5" name="Freeform 486"/>
            <p:cNvSpPr>
              <a:spLocks noChangeArrowheads="1"/>
            </p:cNvSpPr>
            <p:nvPr/>
          </p:nvSpPr>
          <p:spPr bwMode="auto">
            <a:xfrm>
              <a:off x="3822700" y="64468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6" name="Freeform 487"/>
            <p:cNvSpPr>
              <a:spLocks noChangeArrowheads="1"/>
            </p:cNvSpPr>
            <p:nvPr/>
          </p:nvSpPr>
          <p:spPr bwMode="auto">
            <a:xfrm>
              <a:off x="4189413" y="6992938"/>
              <a:ext cx="31750" cy="20637"/>
            </a:xfrm>
            <a:custGeom>
              <a:avLst/>
              <a:gdLst>
                <a:gd name="T0" fmla="*/ 58 w 89"/>
                <a:gd name="T1" fmla="*/ 29 h 59"/>
                <a:gd name="T2" fmla="*/ 58 w 89"/>
                <a:gd name="T3" fmla="*/ 29 h 59"/>
                <a:gd name="T4" fmla="*/ 0 w 89"/>
                <a:gd name="T5" fmla="*/ 29 h 59"/>
                <a:gd name="T6" fmla="*/ 0 w 89"/>
                <a:gd name="T7" fmla="*/ 0 h 59"/>
                <a:gd name="T8" fmla="*/ 0 w 89"/>
                <a:gd name="T9" fmla="*/ 29 h 59"/>
                <a:gd name="T10" fmla="*/ 58 w 89"/>
                <a:gd name="T11" fmla="*/ 29 h 59"/>
                <a:gd name="T12" fmla="*/ 88 w 89"/>
                <a:gd name="T13" fmla="*/ 58 h 59"/>
                <a:gd name="T14" fmla="*/ 58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58" y="29"/>
                  </a:moveTo>
                  <a:lnTo>
                    <a:pt x="58" y="29"/>
                  </a:lnTo>
                  <a:cubicBezTo>
                    <a:pt x="29" y="29"/>
                    <a:pt x="29" y="29"/>
                    <a:pt x="0" y="29"/>
                  </a:cubicBezTo>
                  <a:cubicBezTo>
                    <a:pt x="0" y="0"/>
                    <a:pt x="0" y="0"/>
                    <a:pt x="0" y="0"/>
                  </a:cubicBezTo>
                  <a:cubicBezTo>
                    <a:pt x="0" y="0"/>
                    <a:pt x="0" y="0"/>
                    <a:pt x="0" y="29"/>
                  </a:cubicBezTo>
                  <a:cubicBezTo>
                    <a:pt x="29" y="29"/>
                    <a:pt x="29" y="29"/>
                    <a:pt x="58" y="29"/>
                  </a:cubicBezTo>
                  <a:cubicBezTo>
                    <a:pt x="58" y="58"/>
                    <a:pt x="88" y="58"/>
                    <a:pt x="88" y="58"/>
                  </a:cubicBezTo>
                  <a:cubicBezTo>
                    <a:pt x="88" y="58"/>
                    <a:pt x="58"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7" name="Freeform 488"/>
            <p:cNvSpPr>
              <a:spLocks noChangeArrowheads="1"/>
            </p:cNvSpPr>
            <p:nvPr/>
          </p:nvSpPr>
          <p:spPr bwMode="auto">
            <a:xfrm>
              <a:off x="4357688" y="7129463"/>
              <a:ext cx="52387" cy="1587"/>
            </a:xfrm>
            <a:custGeom>
              <a:avLst/>
              <a:gdLst>
                <a:gd name="T0" fmla="*/ 145 w 146"/>
                <a:gd name="T1" fmla="*/ 0 h 1"/>
                <a:gd name="T2" fmla="*/ 145 w 146"/>
                <a:gd name="T3" fmla="*/ 0 h 1"/>
                <a:gd name="T4" fmla="*/ 57 w 146"/>
                <a:gd name="T5" fmla="*/ 0 h 1"/>
                <a:gd name="T6" fmla="*/ 0 w 146"/>
                <a:gd name="T7" fmla="*/ 0 h 1"/>
                <a:gd name="T8" fmla="*/ 57 w 146"/>
                <a:gd name="T9" fmla="*/ 0 h 1"/>
                <a:gd name="T10" fmla="*/ 145 w 146"/>
                <a:gd name="T11" fmla="*/ 0 h 1"/>
              </a:gdLst>
              <a:ahLst/>
              <a:cxnLst>
                <a:cxn ang="0">
                  <a:pos x="T0" y="T1"/>
                </a:cxn>
                <a:cxn ang="0">
                  <a:pos x="T2" y="T3"/>
                </a:cxn>
                <a:cxn ang="0">
                  <a:pos x="T4" y="T5"/>
                </a:cxn>
                <a:cxn ang="0">
                  <a:pos x="T6" y="T7"/>
                </a:cxn>
                <a:cxn ang="0">
                  <a:pos x="T8" y="T9"/>
                </a:cxn>
                <a:cxn ang="0">
                  <a:pos x="T10" y="T11"/>
                </a:cxn>
              </a:cxnLst>
              <a:rect l="0" t="0" r="r" b="b"/>
              <a:pathLst>
                <a:path w="146" h="1">
                  <a:moveTo>
                    <a:pt x="145" y="0"/>
                  </a:moveTo>
                  <a:lnTo>
                    <a:pt x="145" y="0"/>
                  </a:lnTo>
                  <a:cubicBezTo>
                    <a:pt x="116" y="0"/>
                    <a:pt x="87" y="0"/>
                    <a:pt x="57" y="0"/>
                  </a:cubicBezTo>
                  <a:cubicBezTo>
                    <a:pt x="28" y="0"/>
                    <a:pt x="28" y="0"/>
                    <a:pt x="0" y="0"/>
                  </a:cubicBezTo>
                  <a:cubicBezTo>
                    <a:pt x="28" y="0"/>
                    <a:pt x="28" y="0"/>
                    <a:pt x="57" y="0"/>
                  </a:cubicBezTo>
                  <a:cubicBezTo>
                    <a:pt x="87" y="0"/>
                    <a:pt x="116" y="0"/>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8" name="Freeform 489"/>
            <p:cNvSpPr>
              <a:spLocks noChangeArrowheads="1"/>
            </p:cNvSpPr>
            <p:nvPr/>
          </p:nvSpPr>
          <p:spPr bwMode="auto">
            <a:xfrm>
              <a:off x="4305300" y="7107238"/>
              <a:ext cx="20638" cy="11112"/>
            </a:xfrm>
            <a:custGeom>
              <a:avLst/>
              <a:gdLst>
                <a:gd name="T0" fmla="*/ 0 w 59"/>
                <a:gd name="T1" fmla="*/ 0 h 31"/>
                <a:gd name="T2" fmla="*/ 0 w 59"/>
                <a:gd name="T3" fmla="*/ 0 h 31"/>
                <a:gd name="T4" fmla="*/ 58 w 59"/>
                <a:gd name="T5" fmla="*/ 30 h 31"/>
                <a:gd name="T6" fmla="*/ 0 w 59"/>
                <a:gd name="T7" fmla="*/ 0 h 31"/>
              </a:gdLst>
              <a:ahLst/>
              <a:cxnLst>
                <a:cxn ang="0">
                  <a:pos x="T0" y="T1"/>
                </a:cxn>
                <a:cxn ang="0">
                  <a:pos x="T2" y="T3"/>
                </a:cxn>
                <a:cxn ang="0">
                  <a:pos x="T4" y="T5"/>
                </a:cxn>
                <a:cxn ang="0">
                  <a:pos x="T6" y="T7"/>
                </a:cxn>
              </a:cxnLst>
              <a:rect l="0" t="0" r="r" b="b"/>
              <a:pathLst>
                <a:path w="59" h="31">
                  <a:moveTo>
                    <a:pt x="0" y="0"/>
                  </a:moveTo>
                  <a:lnTo>
                    <a:pt x="0" y="0"/>
                  </a:lnTo>
                  <a:cubicBezTo>
                    <a:pt x="0" y="0"/>
                    <a:pt x="29" y="30"/>
                    <a:pt x="58" y="30"/>
                  </a:cubicBezTo>
                  <a:cubicBezTo>
                    <a:pt x="29"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9" name="Freeform 490"/>
            <p:cNvSpPr>
              <a:spLocks noChangeArrowheads="1"/>
            </p:cNvSpPr>
            <p:nvPr/>
          </p:nvSpPr>
          <p:spPr bwMode="auto">
            <a:xfrm>
              <a:off x="4294188" y="7107238"/>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0" name="Freeform 491"/>
            <p:cNvSpPr>
              <a:spLocks noChangeArrowheads="1"/>
            </p:cNvSpPr>
            <p:nvPr/>
          </p:nvSpPr>
          <p:spPr bwMode="auto">
            <a:xfrm>
              <a:off x="4284663" y="7107238"/>
              <a:ext cx="1587" cy="11112"/>
            </a:xfrm>
            <a:custGeom>
              <a:avLst/>
              <a:gdLst>
                <a:gd name="T0" fmla="*/ 0 w 1"/>
                <a:gd name="T1" fmla="*/ 0 h 31"/>
                <a:gd name="T2" fmla="*/ 0 w 1"/>
                <a:gd name="T3" fmla="*/ 0 h 31"/>
                <a:gd name="T4" fmla="*/ 0 w 1"/>
                <a:gd name="T5" fmla="*/ 0 h 31"/>
                <a:gd name="T6" fmla="*/ 0 w 1"/>
                <a:gd name="T7" fmla="*/ 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0"/>
                  </a:lnTo>
                  <a:lnTo>
                    <a:pt x="0" y="0"/>
                  </a:lnTo>
                  <a:cubicBezTo>
                    <a:pt x="0" y="30"/>
                    <a:pt x="0" y="30"/>
                    <a:pt x="0" y="30"/>
                  </a:cubicBez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1" name="Freeform 492"/>
            <p:cNvSpPr>
              <a:spLocks noChangeArrowheads="1"/>
            </p:cNvSpPr>
            <p:nvPr/>
          </p:nvSpPr>
          <p:spPr bwMode="auto">
            <a:xfrm>
              <a:off x="4221163" y="7045325"/>
              <a:ext cx="52387" cy="42863"/>
            </a:xfrm>
            <a:custGeom>
              <a:avLst/>
              <a:gdLst>
                <a:gd name="T0" fmla="*/ 145 w 146"/>
                <a:gd name="T1" fmla="*/ 117 h 118"/>
                <a:gd name="T2" fmla="*/ 145 w 146"/>
                <a:gd name="T3" fmla="*/ 117 h 118"/>
                <a:gd name="T4" fmla="*/ 116 w 146"/>
                <a:gd name="T5" fmla="*/ 88 h 118"/>
                <a:gd name="T6" fmla="*/ 0 w 146"/>
                <a:gd name="T7" fmla="*/ 0 h 118"/>
                <a:gd name="T8" fmla="*/ 116 w 146"/>
                <a:gd name="T9" fmla="*/ 88 h 118"/>
                <a:gd name="T10" fmla="*/ 145 w 146"/>
                <a:gd name="T11" fmla="*/ 117 h 118"/>
              </a:gdLst>
              <a:ahLst/>
              <a:cxnLst>
                <a:cxn ang="0">
                  <a:pos x="T0" y="T1"/>
                </a:cxn>
                <a:cxn ang="0">
                  <a:pos x="T2" y="T3"/>
                </a:cxn>
                <a:cxn ang="0">
                  <a:pos x="T4" y="T5"/>
                </a:cxn>
                <a:cxn ang="0">
                  <a:pos x="T6" y="T7"/>
                </a:cxn>
                <a:cxn ang="0">
                  <a:pos x="T8" y="T9"/>
                </a:cxn>
                <a:cxn ang="0">
                  <a:pos x="T10" y="T11"/>
                </a:cxn>
              </a:cxnLst>
              <a:rect l="0" t="0" r="r" b="b"/>
              <a:pathLst>
                <a:path w="146" h="118">
                  <a:moveTo>
                    <a:pt x="145" y="117"/>
                  </a:moveTo>
                  <a:lnTo>
                    <a:pt x="145" y="117"/>
                  </a:lnTo>
                  <a:cubicBezTo>
                    <a:pt x="145" y="117"/>
                    <a:pt x="116" y="117"/>
                    <a:pt x="116" y="88"/>
                  </a:cubicBezTo>
                  <a:cubicBezTo>
                    <a:pt x="58" y="88"/>
                    <a:pt x="29" y="58"/>
                    <a:pt x="0" y="0"/>
                  </a:cubicBezTo>
                  <a:cubicBezTo>
                    <a:pt x="29" y="58"/>
                    <a:pt x="58" y="88"/>
                    <a:pt x="116" y="88"/>
                  </a:cubicBezTo>
                  <a:cubicBezTo>
                    <a:pt x="116" y="117"/>
                    <a:pt x="145" y="117"/>
                    <a:pt x="145"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2" name="Freeform 493"/>
            <p:cNvSpPr>
              <a:spLocks noChangeArrowheads="1"/>
            </p:cNvSpPr>
            <p:nvPr/>
          </p:nvSpPr>
          <p:spPr bwMode="auto">
            <a:xfrm>
              <a:off x="4892675" y="6583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3" name="Freeform 494"/>
            <p:cNvSpPr>
              <a:spLocks noChangeArrowheads="1"/>
            </p:cNvSpPr>
            <p:nvPr/>
          </p:nvSpPr>
          <p:spPr bwMode="auto">
            <a:xfrm>
              <a:off x="5775325" y="3224213"/>
              <a:ext cx="11113" cy="20637"/>
            </a:xfrm>
            <a:custGeom>
              <a:avLst/>
              <a:gdLst>
                <a:gd name="T0" fmla="*/ 0 w 30"/>
                <a:gd name="T1" fmla="*/ 0 h 59"/>
                <a:gd name="T2" fmla="*/ 0 w 30"/>
                <a:gd name="T3" fmla="*/ 0 h 59"/>
                <a:gd name="T4" fmla="*/ 29 w 30"/>
                <a:gd name="T5" fmla="*/ 58 h 59"/>
                <a:gd name="T6" fmla="*/ 0 w 30"/>
                <a:gd name="T7" fmla="*/ 0 h 59"/>
              </a:gdLst>
              <a:ahLst/>
              <a:cxnLst>
                <a:cxn ang="0">
                  <a:pos x="T0" y="T1"/>
                </a:cxn>
                <a:cxn ang="0">
                  <a:pos x="T2" y="T3"/>
                </a:cxn>
                <a:cxn ang="0">
                  <a:pos x="T4" y="T5"/>
                </a:cxn>
                <a:cxn ang="0">
                  <a:pos x="T6" y="T7"/>
                </a:cxn>
              </a:cxnLst>
              <a:rect l="0" t="0" r="r" b="b"/>
              <a:pathLst>
                <a:path w="30" h="59">
                  <a:moveTo>
                    <a:pt x="0" y="0"/>
                  </a:moveTo>
                  <a:lnTo>
                    <a:pt x="0" y="0"/>
                  </a:lnTo>
                  <a:cubicBezTo>
                    <a:pt x="29" y="0"/>
                    <a:pt x="29" y="29"/>
                    <a:pt x="2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4" name="Freeform 495"/>
            <p:cNvSpPr>
              <a:spLocks noChangeArrowheads="1"/>
            </p:cNvSpPr>
            <p:nvPr/>
          </p:nvSpPr>
          <p:spPr bwMode="auto">
            <a:xfrm>
              <a:off x="4913313" y="30035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5" name="Freeform 496"/>
            <p:cNvSpPr>
              <a:spLocks noChangeArrowheads="1"/>
            </p:cNvSpPr>
            <p:nvPr/>
          </p:nvSpPr>
          <p:spPr bwMode="auto">
            <a:xfrm>
              <a:off x="5554663" y="3328988"/>
              <a:ext cx="52387" cy="22225"/>
            </a:xfrm>
            <a:custGeom>
              <a:avLst/>
              <a:gdLst>
                <a:gd name="T0" fmla="*/ 0 w 147"/>
                <a:gd name="T1" fmla="*/ 59 h 60"/>
                <a:gd name="T2" fmla="*/ 0 w 147"/>
                <a:gd name="T3" fmla="*/ 59 h 60"/>
                <a:gd name="T4" fmla="*/ 30 w 147"/>
                <a:gd name="T5" fmla="*/ 30 h 60"/>
                <a:gd name="T6" fmla="*/ 117 w 147"/>
                <a:gd name="T7" fmla="*/ 0 h 60"/>
                <a:gd name="T8" fmla="*/ 146 w 147"/>
                <a:gd name="T9" fmla="*/ 0 h 60"/>
                <a:gd name="T10" fmla="*/ 117 w 147"/>
                <a:gd name="T11" fmla="*/ 0 h 60"/>
                <a:gd name="T12" fmla="*/ 30 w 147"/>
                <a:gd name="T13" fmla="*/ 30 h 60"/>
                <a:gd name="T14" fmla="*/ 0 w 147"/>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60">
                  <a:moveTo>
                    <a:pt x="0" y="59"/>
                  </a:moveTo>
                  <a:lnTo>
                    <a:pt x="0" y="59"/>
                  </a:lnTo>
                  <a:cubicBezTo>
                    <a:pt x="0" y="30"/>
                    <a:pt x="0" y="30"/>
                    <a:pt x="30" y="30"/>
                  </a:cubicBezTo>
                  <a:cubicBezTo>
                    <a:pt x="59" y="0"/>
                    <a:pt x="88" y="0"/>
                    <a:pt x="117" y="0"/>
                  </a:cubicBezTo>
                  <a:lnTo>
                    <a:pt x="146" y="0"/>
                  </a:lnTo>
                  <a:lnTo>
                    <a:pt x="117" y="0"/>
                  </a:lnTo>
                  <a:cubicBezTo>
                    <a:pt x="88" y="0"/>
                    <a:pt x="59" y="0"/>
                    <a:pt x="30" y="3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6" name="Freeform 497"/>
            <p:cNvSpPr>
              <a:spLocks noChangeArrowheads="1"/>
            </p:cNvSpPr>
            <p:nvPr/>
          </p:nvSpPr>
          <p:spPr bwMode="auto">
            <a:xfrm>
              <a:off x="5637213" y="3233738"/>
              <a:ext cx="63500" cy="63500"/>
            </a:xfrm>
            <a:custGeom>
              <a:avLst/>
              <a:gdLst>
                <a:gd name="T0" fmla="*/ 0 w 177"/>
                <a:gd name="T1" fmla="*/ 117 h 176"/>
                <a:gd name="T2" fmla="*/ 0 w 177"/>
                <a:gd name="T3" fmla="*/ 117 h 176"/>
                <a:gd name="T4" fmla="*/ 0 w 177"/>
                <a:gd name="T5" fmla="*/ 117 h 176"/>
                <a:gd name="T6" fmla="*/ 30 w 177"/>
                <a:gd name="T7" fmla="*/ 117 h 176"/>
                <a:gd name="T8" fmla="*/ 176 w 177"/>
                <a:gd name="T9" fmla="*/ 0 h 176"/>
                <a:gd name="T10" fmla="*/ 176 w 177"/>
                <a:gd name="T11" fmla="*/ 0 h 176"/>
                <a:gd name="T12" fmla="*/ 176 w 177"/>
                <a:gd name="T13" fmla="*/ 0 h 176"/>
                <a:gd name="T14" fmla="*/ 176 w 177"/>
                <a:gd name="T15" fmla="*/ 0 h 176"/>
                <a:gd name="T16" fmla="*/ 30 w 177"/>
                <a:gd name="T17" fmla="*/ 117 h 176"/>
                <a:gd name="T18" fmla="*/ 0 w 177"/>
                <a:gd name="T19" fmla="*/ 117 h 176"/>
                <a:gd name="T20" fmla="*/ 0 w 177"/>
                <a:gd name="T21" fmla="*/ 117 h 176"/>
                <a:gd name="T22" fmla="*/ 0 w 177"/>
                <a:gd name="T23" fmla="*/ 175 h 176"/>
                <a:gd name="T24" fmla="*/ 0 w 177"/>
                <a:gd name="T25" fmla="*/ 11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6">
                  <a:moveTo>
                    <a:pt x="0" y="117"/>
                  </a:moveTo>
                  <a:lnTo>
                    <a:pt x="0" y="117"/>
                  </a:lnTo>
                  <a:lnTo>
                    <a:pt x="0" y="117"/>
                  </a:lnTo>
                  <a:cubicBezTo>
                    <a:pt x="30" y="117"/>
                    <a:pt x="30" y="117"/>
                    <a:pt x="30" y="117"/>
                  </a:cubicBezTo>
                  <a:cubicBezTo>
                    <a:pt x="88" y="88"/>
                    <a:pt x="147" y="59"/>
                    <a:pt x="176" y="0"/>
                  </a:cubicBezTo>
                  <a:lnTo>
                    <a:pt x="176" y="0"/>
                  </a:lnTo>
                  <a:lnTo>
                    <a:pt x="176" y="0"/>
                  </a:lnTo>
                  <a:lnTo>
                    <a:pt x="176" y="0"/>
                  </a:lnTo>
                  <a:cubicBezTo>
                    <a:pt x="147" y="59"/>
                    <a:pt x="88" y="88"/>
                    <a:pt x="30" y="117"/>
                  </a:cubicBezTo>
                  <a:cubicBezTo>
                    <a:pt x="0" y="117"/>
                    <a:pt x="0" y="117"/>
                    <a:pt x="0" y="117"/>
                  </a:cubicBezTo>
                  <a:lnTo>
                    <a:pt x="0" y="117"/>
                  </a:lnTo>
                  <a:cubicBezTo>
                    <a:pt x="0" y="146"/>
                    <a:pt x="0" y="146"/>
                    <a:pt x="0" y="175"/>
                  </a:cubicBezTo>
                  <a:cubicBezTo>
                    <a:pt x="0" y="146"/>
                    <a:pt x="0" y="146"/>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7" name="Freeform 498"/>
            <p:cNvSpPr>
              <a:spLocks noChangeArrowheads="1"/>
            </p:cNvSpPr>
            <p:nvPr/>
          </p:nvSpPr>
          <p:spPr bwMode="auto">
            <a:xfrm>
              <a:off x="5259388" y="3108325"/>
              <a:ext cx="53975" cy="31750"/>
            </a:xfrm>
            <a:custGeom>
              <a:avLst/>
              <a:gdLst>
                <a:gd name="T0" fmla="*/ 147 w 148"/>
                <a:gd name="T1" fmla="*/ 88 h 89"/>
                <a:gd name="T2" fmla="*/ 147 w 148"/>
                <a:gd name="T3" fmla="*/ 88 h 89"/>
                <a:gd name="T4" fmla="*/ 88 w 148"/>
                <a:gd name="T5" fmla="*/ 59 h 89"/>
                <a:gd name="T6" fmla="*/ 0 w 148"/>
                <a:gd name="T7" fmla="*/ 0 h 89"/>
                <a:gd name="T8" fmla="*/ 88 w 148"/>
                <a:gd name="T9" fmla="*/ 59 h 89"/>
                <a:gd name="T10" fmla="*/ 147 w 148"/>
                <a:gd name="T11" fmla="*/ 88 h 89"/>
              </a:gdLst>
              <a:ahLst/>
              <a:cxnLst>
                <a:cxn ang="0">
                  <a:pos x="T0" y="T1"/>
                </a:cxn>
                <a:cxn ang="0">
                  <a:pos x="T2" y="T3"/>
                </a:cxn>
                <a:cxn ang="0">
                  <a:pos x="T4" y="T5"/>
                </a:cxn>
                <a:cxn ang="0">
                  <a:pos x="T6" y="T7"/>
                </a:cxn>
                <a:cxn ang="0">
                  <a:pos x="T8" y="T9"/>
                </a:cxn>
                <a:cxn ang="0">
                  <a:pos x="T10" y="T11"/>
                </a:cxn>
              </a:cxnLst>
              <a:rect l="0" t="0" r="r" b="b"/>
              <a:pathLst>
                <a:path w="148" h="89">
                  <a:moveTo>
                    <a:pt x="147" y="88"/>
                  </a:moveTo>
                  <a:lnTo>
                    <a:pt x="147" y="88"/>
                  </a:lnTo>
                  <a:cubicBezTo>
                    <a:pt x="117" y="88"/>
                    <a:pt x="88" y="59"/>
                    <a:pt x="88" y="59"/>
                  </a:cubicBezTo>
                  <a:cubicBezTo>
                    <a:pt x="59" y="29"/>
                    <a:pt x="30" y="0"/>
                    <a:pt x="0" y="0"/>
                  </a:cubicBezTo>
                  <a:cubicBezTo>
                    <a:pt x="30" y="0"/>
                    <a:pt x="59" y="29"/>
                    <a:pt x="88" y="59"/>
                  </a:cubicBezTo>
                  <a:cubicBezTo>
                    <a:pt x="88" y="59"/>
                    <a:pt x="117" y="88"/>
                    <a:pt x="14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8" name="Freeform 499"/>
            <p:cNvSpPr>
              <a:spLocks noChangeArrowheads="1"/>
            </p:cNvSpPr>
            <p:nvPr/>
          </p:nvSpPr>
          <p:spPr bwMode="auto">
            <a:xfrm>
              <a:off x="5743575" y="321310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9" name="Freeform 500"/>
            <p:cNvSpPr>
              <a:spLocks noChangeArrowheads="1"/>
            </p:cNvSpPr>
            <p:nvPr/>
          </p:nvSpPr>
          <p:spPr bwMode="auto">
            <a:xfrm>
              <a:off x="5322888" y="3128963"/>
              <a:ext cx="104775" cy="11112"/>
            </a:xfrm>
            <a:custGeom>
              <a:avLst/>
              <a:gdLst>
                <a:gd name="T0" fmla="*/ 0 w 292"/>
                <a:gd name="T1" fmla="*/ 0 h 30"/>
                <a:gd name="T2" fmla="*/ 0 w 292"/>
                <a:gd name="T3" fmla="*/ 0 h 30"/>
                <a:gd name="T4" fmla="*/ 116 w 292"/>
                <a:gd name="T5" fmla="*/ 29 h 30"/>
                <a:gd name="T6" fmla="*/ 291 w 292"/>
                <a:gd name="T7" fmla="*/ 0 h 30"/>
                <a:gd name="T8" fmla="*/ 116 w 292"/>
                <a:gd name="T9" fmla="*/ 29 h 30"/>
                <a:gd name="T10" fmla="*/ 0 w 292"/>
                <a:gd name="T11" fmla="*/ 0 h 30"/>
              </a:gdLst>
              <a:ahLst/>
              <a:cxnLst>
                <a:cxn ang="0">
                  <a:pos x="T0" y="T1"/>
                </a:cxn>
                <a:cxn ang="0">
                  <a:pos x="T2" y="T3"/>
                </a:cxn>
                <a:cxn ang="0">
                  <a:pos x="T4" y="T5"/>
                </a:cxn>
                <a:cxn ang="0">
                  <a:pos x="T6" y="T7"/>
                </a:cxn>
                <a:cxn ang="0">
                  <a:pos x="T8" y="T9"/>
                </a:cxn>
                <a:cxn ang="0">
                  <a:pos x="T10" y="T11"/>
                </a:cxn>
              </a:cxnLst>
              <a:rect l="0" t="0" r="r" b="b"/>
              <a:pathLst>
                <a:path w="292" h="30">
                  <a:moveTo>
                    <a:pt x="0" y="0"/>
                  </a:moveTo>
                  <a:lnTo>
                    <a:pt x="0" y="0"/>
                  </a:lnTo>
                  <a:cubicBezTo>
                    <a:pt x="29" y="29"/>
                    <a:pt x="58" y="29"/>
                    <a:pt x="116" y="29"/>
                  </a:cubicBezTo>
                  <a:cubicBezTo>
                    <a:pt x="174" y="29"/>
                    <a:pt x="233" y="0"/>
                    <a:pt x="291" y="0"/>
                  </a:cubicBezTo>
                  <a:cubicBezTo>
                    <a:pt x="233" y="0"/>
                    <a:pt x="174" y="29"/>
                    <a:pt x="116" y="29"/>
                  </a:cubicBezTo>
                  <a:cubicBezTo>
                    <a:pt x="58"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0" name="Freeform 501"/>
            <p:cNvSpPr>
              <a:spLocks noChangeArrowheads="1"/>
            </p:cNvSpPr>
            <p:nvPr/>
          </p:nvSpPr>
          <p:spPr bwMode="auto">
            <a:xfrm>
              <a:off x="5197475" y="3108325"/>
              <a:ext cx="11113"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1" name="Freeform 502"/>
            <p:cNvSpPr>
              <a:spLocks noChangeArrowheads="1"/>
            </p:cNvSpPr>
            <p:nvPr/>
          </p:nvSpPr>
          <p:spPr bwMode="auto">
            <a:xfrm>
              <a:off x="5040313" y="30559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8" y="0"/>
                    <a:pt x="28" y="0"/>
                    <a:pt x="58"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2" name="Freeform 503"/>
            <p:cNvSpPr>
              <a:spLocks noChangeArrowheads="1"/>
            </p:cNvSpPr>
            <p:nvPr/>
          </p:nvSpPr>
          <p:spPr bwMode="auto">
            <a:xfrm>
              <a:off x="5238750" y="31083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3" name="Freeform 504"/>
            <p:cNvSpPr>
              <a:spLocks noChangeArrowheads="1"/>
            </p:cNvSpPr>
            <p:nvPr/>
          </p:nvSpPr>
          <p:spPr bwMode="auto">
            <a:xfrm>
              <a:off x="4967288" y="3033713"/>
              <a:ext cx="31750" cy="1587"/>
            </a:xfrm>
            <a:custGeom>
              <a:avLst/>
              <a:gdLst>
                <a:gd name="T0" fmla="*/ 58 w 88"/>
                <a:gd name="T1" fmla="*/ 0 h 1"/>
                <a:gd name="T2" fmla="*/ 58 w 88"/>
                <a:gd name="T3" fmla="*/ 0 h 1"/>
                <a:gd name="T4" fmla="*/ 87 w 88"/>
                <a:gd name="T5" fmla="*/ 0 h 1"/>
                <a:gd name="T6" fmla="*/ 58 w 88"/>
                <a:gd name="T7" fmla="*/ 0 h 1"/>
                <a:gd name="T8" fmla="*/ 0 w 88"/>
                <a:gd name="T9" fmla="*/ 0 h 1"/>
                <a:gd name="T10" fmla="*/ 58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58" y="0"/>
                  </a:moveTo>
                  <a:lnTo>
                    <a:pt x="58" y="0"/>
                  </a:lnTo>
                  <a:lnTo>
                    <a:pt x="87" y="0"/>
                  </a:lnTo>
                  <a:lnTo>
                    <a:pt x="58" y="0"/>
                  </a:lnTo>
                  <a:cubicBezTo>
                    <a:pt x="30" y="0"/>
                    <a:pt x="30" y="0"/>
                    <a:pt x="0" y="0"/>
                  </a:cubicBezTo>
                  <a:cubicBezTo>
                    <a:pt x="30" y="0"/>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4" name="Freeform 505"/>
            <p:cNvSpPr>
              <a:spLocks noChangeArrowheads="1"/>
            </p:cNvSpPr>
            <p:nvPr/>
          </p:nvSpPr>
          <p:spPr bwMode="auto">
            <a:xfrm>
              <a:off x="5229225" y="3117850"/>
              <a:ext cx="1588" cy="11113"/>
            </a:xfrm>
            <a:custGeom>
              <a:avLst/>
              <a:gdLst>
                <a:gd name="T0" fmla="*/ 0 w 1"/>
                <a:gd name="T1" fmla="*/ 30 h 31"/>
                <a:gd name="T2" fmla="*/ 0 w 1"/>
                <a:gd name="T3" fmla="*/ 30 h 31"/>
                <a:gd name="T4" fmla="*/ 0 w 1"/>
                <a:gd name="T5" fmla="*/ 0 h 31"/>
                <a:gd name="T6" fmla="*/ 0 w 1"/>
                <a:gd name="T7" fmla="*/ 3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0"/>
                    <a:pt x="0" y="0"/>
                    <a:pt x="0" y="0"/>
                  </a:cubicBezTo>
                  <a:cubicBezTo>
                    <a:pt x="0" y="0"/>
                    <a:pt x="0" y="0"/>
                    <a:pt x="0" y="30"/>
                  </a:cubicBez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5" name="Freeform 506"/>
            <p:cNvSpPr>
              <a:spLocks noChangeArrowheads="1"/>
            </p:cNvSpPr>
            <p:nvPr/>
          </p:nvSpPr>
          <p:spPr bwMode="auto">
            <a:xfrm>
              <a:off x="5218113" y="3108325"/>
              <a:ext cx="11112" cy="11113"/>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0" y="29"/>
                    <a:pt x="0" y="29"/>
                    <a:pt x="0" y="29"/>
                  </a:cubicBezTo>
                  <a:lnTo>
                    <a:pt x="0" y="0"/>
                  </a:lnTo>
                  <a:lnTo>
                    <a:pt x="0" y="29"/>
                  </a:ln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6" name="Freeform 507"/>
            <p:cNvSpPr>
              <a:spLocks noChangeArrowheads="1"/>
            </p:cNvSpPr>
            <p:nvPr/>
          </p:nvSpPr>
          <p:spPr bwMode="auto">
            <a:xfrm>
              <a:off x="5322888" y="31289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7" name="Freeform 508"/>
            <p:cNvSpPr>
              <a:spLocks noChangeArrowheads="1"/>
            </p:cNvSpPr>
            <p:nvPr/>
          </p:nvSpPr>
          <p:spPr bwMode="auto">
            <a:xfrm>
              <a:off x="5816600" y="3370263"/>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29" y="30"/>
                    <a:pt x="29" y="0"/>
                    <a:pt x="0" y="0"/>
                  </a:cubicBez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8" name="Freeform 509"/>
            <p:cNvSpPr>
              <a:spLocks noChangeArrowheads="1"/>
            </p:cNvSpPr>
            <p:nvPr/>
          </p:nvSpPr>
          <p:spPr bwMode="auto">
            <a:xfrm>
              <a:off x="5964238" y="3349625"/>
              <a:ext cx="20637" cy="20638"/>
            </a:xfrm>
            <a:custGeom>
              <a:avLst/>
              <a:gdLst>
                <a:gd name="T0" fmla="*/ 58 w 59"/>
                <a:gd name="T1" fmla="*/ 0 h 59"/>
                <a:gd name="T2" fmla="*/ 58 w 59"/>
                <a:gd name="T3" fmla="*/ 0 h 59"/>
                <a:gd name="T4" fmla="*/ 0 w 59"/>
                <a:gd name="T5" fmla="*/ 58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28" y="29"/>
                    <a:pt x="28" y="29"/>
                    <a:pt x="0" y="58"/>
                  </a:cubicBezTo>
                  <a:cubicBezTo>
                    <a:pt x="28" y="29"/>
                    <a:pt x="2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9" name="Freeform 510"/>
            <p:cNvSpPr>
              <a:spLocks noChangeArrowheads="1"/>
            </p:cNvSpPr>
            <p:nvPr/>
          </p:nvSpPr>
          <p:spPr bwMode="auto">
            <a:xfrm>
              <a:off x="6130925" y="3349625"/>
              <a:ext cx="22225" cy="20638"/>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29"/>
                    <a:pt x="29" y="58"/>
                    <a:pt x="59" y="58"/>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0" name="Freeform 511"/>
            <p:cNvSpPr>
              <a:spLocks noChangeArrowheads="1"/>
            </p:cNvSpPr>
            <p:nvPr/>
          </p:nvSpPr>
          <p:spPr bwMode="auto">
            <a:xfrm>
              <a:off x="6342063" y="34226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1" name="Freeform 512"/>
            <p:cNvSpPr>
              <a:spLocks noChangeArrowheads="1"/>
            </p:cNvSpPr>
            <p:nvPr/>
          </p:nvSpPr>
          <p:spPr bwMode="auto">
            <a:xfrm>
              <a:off x="6351588" y="34337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2" name="Freeform 513"/>
            <p:cNvSpPr>
              <a:spLocks noChangeArrowheads="1"/>
            </p:cNvSpPr>
            <p:nvPr/>
          </p:nvSpPr>
          <p:spPr bwMode="auto">
            <a:xfrm>
              <a:off x="6342063" y="34226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3" name="Freeform 514"/>
            <p:cNvSpPr>
              <a:spLocks noChangeArrowheads="1"/>
            </p:cNvSpPr>
            <p:nvPr/>
          </p:nvSpPr>
          <p:spPr bwMode="auto">
            <a:xfrm>
              <a:off x="6310313" y="3422650"/>
              <a:ext cx="11112" cy="20638"/>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0" y="0"/>
                    <a:pt x="0" y="29"/>
                    <a:pt x="0" y="58"/>
                  </a:cubicBez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4" name="Freeform 515"/>
            <p:cNvSpPr>
              <a:spLocks noChangeArrowheads="1"/>
            </p:cNvSpPr>
            <p:nvPr/>
          </p:nvSpPr>
          <p:spPr bwMode="auto">
            <a:xfrm>
              <a:off x="5880100" y="339090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5" name="Freeform 516"/>
            <p:cNvSpPr>
              <a:spLocks noChangeArrowheads="1"/>
            </p:cNvSpPr>
            <p:nvPr/>
          </p:nvSpPr>
          <p:spPr bwMode="auto">
            <a:xfrm>
              <a:off x="5848350" y="3390900"/>
              <a:ext cx="31750" cy="1588"/>
            </a:xfrm>
            <a:custGeom>
              <a:avLst/>
              <a:gdLst>
                <a:gd name="T0" fmla="*/ 0 w 89"/>
                <a:gd name="T1" fmla="*/ 0 h 1"/>
                <a:gd name="T2" fmla="*/ 0 w 89"/>
                <a:gd name="T3" fmla="*/ 0 h 1"/>
                <a:gd name="T4" fmla="*/ 59 w 89"/>
                <a:gd name="T5" fmla="*/ 0 h 1"/>
                <a:gd name="T6" fmla="*/ 88 w 89"/>
                <a:gd name="T7" fmla="*/ 0 h 1"/>
                <a:gd name="T8" fmla="*/ 59 w 89"/>
                <a:gd name="T9" fmla="*/ 0 h 1"/>
                <a:gd name="T10" fmla="*/ 0 w 89"/>
                <a:gd name="T11" fmla="*/ 0 h 1"/>
              </a:gdLst>
              <a:ahLst/>
              <a:cxnLst>
                <a:cxn ang="0">
                  <a:pos x="T0" y="T1"/>
                </a:cxn>
                <a:cxn ang="0">
                  <a:pos x="T2" y="T3"/>
                </a:cxn>
                <a:cxn ang="0">
                  <a:pos x="T4" y="T5"/>
                </a:cxn>
                <a:cxn ang="0">
                  <a:pos x="T6" y="T7"/>
                </a:cxn>
                <a:cxn ang="0">
                  <a:pos x="T8" y="T9"/>
                </a:cxn>
                <a:cxn ang="0">
                  <a:pos x="T10" y="T11"/>
                </a:cxn>
              </a:cxnLst>
              <a:rect l="0" t="0" r="r" b="b"/>
              <a:pathLst>
                <a:path w="89" h="1">
                  <a:moveTo>
                    <a:pt x="0" y="0"/>
                  </a:moveTo>
                  <a:lnTo>
                    <a:pt x="0" y="0"/>
                  </a:lnTo>
                  <a:cubicBezTo>
                    <a:pt x="0" y="0"/>
                    <a:pt x="30" y="0"/>
                    <a:pt x="59" y="0"/>
                  </a:cubicBezTo>
                  <a:cubicBezTo>
                    <a:pt x="59" y="0"/>
                    <a:pt x="59" y="0"/>
                    <a:pt x="88" y="0"/>
                  </a:cubicBezTo>
                  <a:cubicBezTo>
                    <a:pt x="59" y="0"/>
                    <a:pt x="59" y="0"/>
                    <a:pt x="59" y="0"/>
                  </a:cubicBezTo>
                  <a:cubicBezTo>
                    <a:pt x="3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6" name="Freeform 517"/>
            <p:cNvSpPr>
              <a:spLocks noChangeArrowheads="1"/>
            </p:cNvSpPr>
            <p:nvPr/>
          </p:nvSpPr>
          <p:spPr bwMode="auto">
            <a:xfrm>
              <a:off x="5943600" y="33909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7" name="Freeform 518"/>
            <p:cNvSpPr>
              <a:spLocks noChangeArrowheads="1"/>
            </p:cNvSpPr>
            <p:nvPr/>
          </p:nvSpPr>
          <p:spPr bwMode="auto">
            <a:xfrm>
              <a:off x="5943600" y="3402013"/>
              <a:ext cx="1588"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8" name="Freeform 519"/>
            <p:cNvSpPr>
              <a:spLocks noChangeArrowheads="1"/>
            </p:cNvSpPr>
            <p:nvPr/>
          </p:nvSpPr>
          <p:spPr bwMode="auto">
            <a:xfrm>
              <a:off x="5921375" y="3402013"/>
              <a:ext cx="22225" cy="11112"/>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9" name="Freeform 520"/>
            <p:cNvSpPr>
              <a:spLocks noChangeArrowheads="1"/>
            </p:cNvSpPr>
            <p:nvPr/>
          </p:nvSpPr>
          <p:spPr bwMode="auto">
            <a:xfrm>
              <a:off x="808038" y="4167188"/>
              <a:ext cx="11112"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0" name="Freeform 521"/>
            <p:cNvSpPr>
              <a:spLocks noChangeArrowheads="1"/>
            </p:cNvSpPr>
            <p:nvPr/>
          </p:nvSpPr>
          <p:spPr bwMode="auto">
            <a:xfrm>
              <a:off x="839788" y="3811588"/>
              <a:ext cx="42862" cy="74612"/>
            </a:xfrm>
            <a:custGeom>
              <a:avLst/>
              <a:gdLst>
                <a:gd name="T0" fmla="*/ 117 w 118"/>
                <a:gd name="T1" fmla="*/ 0 h 206"/>
                <a:gd name="T2" fmla="*/ 117 w 118"/>
                <a:gd name="T3" fmla="*/ 0 h 206"/>
                <a:gd name="T4" fmla="*/ 117 w 118"/>
                <a:gd name="T5" fmla="*/ 0 h 206"/>
                <a:gd name="T6" fmla="*/ 117 w 118"/>
                <a:gd name="T7" fmla="*/ 0 h 206"/>
                <a:gd name="T8" fmla="*/ 0 w 118"/>
                <a:gd name="T9" fmla="*/ 205 h 206"/>
                <a:gd name="T10" fmla="*/ 117 w 118"/>
                <a:gd name="T11" fmla="*/ 0 h 206"/>
              </a:gdLst>
              <a:ahLst/>
              <a:cxnLst>
                <a:cxn ang="0">
                  <a:pos x="T0" y="T1"/>
                </a:cxn>
                <a:cxn ang="0">
                  <a:pos x="T2" y="T3"/>
                </a:cxn>
                <a:cxn ang="0">
                  <a:pos x="T4" y="T5"/>
                </a:cxn>
                <a:cxn ang="0">
                  <a:pos x="T6" y="T7"/>
                </a:cxn>
                <a:cxn ang="0">
                  <a:pos x="T8" y="T9"/>
                </a:cxn>
                <a:cxn ang="0">
                  <a:pos x="T10" y="T11"/>
                </a:cxn>
              </a:cxnLst>
              <a:rect l="0" t="0" r="r" b="b"/>
              <a:pathLst>
                <a:path w="118" h="206">
                  <a:moveTo>
                    <a:pt x="117" y="0"/>
                  </a:moveTo>
                  <a:lnTo>
                    <a:pt x="117" y="0"/>
                  </a:lnTo>
                  <a:lnTo>
                    <a:pt x="117" y="0"/>
                  </a:lnTo>
                  <a:lnTo>
                    <a:pt x="117" y="0"/>
                  </a:lnTo>
                  <a:cubicBezTo>
                    <a:pt x="88" y="58"/>
                    <a:pt x="0" y="117"/>
                    <a:pt x="0" y="205"/>
                  </a:cubicBezTo>
                  <a:cubicBezTo>
                    <a:pt x="0" y="117"/>
                    <a:pt x="88" y="58"/>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1" name="Freeform 522"/>
            <p:cNvSpPr>
              <a:spLocks noChangeArrowheads="1"/>
            </p:cNvSpPr>
            <p:nvPr/>
          </p:nvSpPr>
          <p:spPr bwMode="auto">
            <a:xfrm>
              <a:off x="839788" y="3884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2" name="Freeform 523"/>
            <p:cNvSpPr>
              <a:spLocks noChangeArrowheads="1"/>
            </p:cNvSpPr>
            <p:nvPr/>
          </p:nvSpPr>
          <p:spPr bwMode="auto">
            <a:xfrm>
              <a:off x="935038" y="3422650"/>
              <a:ext cx="42862" cy="20638"/>
            </a:xfrm>
            <a:custGeom>
              <a:avLst/>
              <a:gdLst>
                <a:gd name="T0" fmla="*/ 0 w 118"/>
                <a:gd name="T1" fmla="*/ 29 h 59"/>
                <a:gd name="T2" fmla="*/ 0 w 118"/>
                <a:gd name="T3" fmla="*/ 29 h 59"/>
                <a:gd name="T4" fmla="*/ 0 w 118"/>
                <a:gd name="T5" fmla="*/ 29 h 59"/>
                <a:gd name="T6" fmla="*/ 0 w 118"/>
                <a:gd name="T7" fmla="*/ 29 h 59"/>
                <a:gd name="T8" fmla="*/ 59 w 118"/>
                <a:gd name="T9" fmla="*/ 0 h 59"/>
                <a:gd name="T10" fmla="*/ 117 w 118"/>
                <a:gd name="T11" fmla="*/ 0 h 59"/>
                <a:gd name="T12" fmla="*/ 59 w 118"/>
                <a:gd name="T13" fmla="*/ 0 h 59"/>
                <a:gd name="T14" fmla="*/ 0 w 118"/>
                <a:gd name="T15" fmla="*/ 29 h 59"/>
                <a:gd name="T16" fmla="*/ 0 w 118"/>
                <a:gd name="T17" fmla="*/ 29 h 59"/>
                <a:gd name="T18" fmla="*/ 0 w 118"/>
                <a:gd name="T19" fmla="*/ 29 h 59"/>
                <a:gd name="T20" fmla="*/ 0 w 118"/>
                <a:gd name="T21" fmla="*/ 58 h 59"/>
                <a:gd name="T22" fmla="*/ 0 w 11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59">
                  <a:moveTo>
                    <a:pt x="0" y="29"/>
                  </a:moveTo>
                  <a:lnTo>
                    <a:pt x="0" y="29"/>
                  </a:lnTo>
                  <a:lnTo>
                    <a:pt x="0" y="29"/>
                  </a:lnTo>
                  <a:lnTo>
                    <a:pt x="0" y="29"/>
                  </a:lnTo>
                  <a:cubicBezTo>
                    <a:pt x="30" y="0"/>
                    <a:pt x="59" y="0"/>
                    <a:pt x="59" y="0"/>
                  </a:cubicBezTo>
                  <a:cubicBezTo>
                    <a:pt x="88" y="0"/>
                    <a:pt x="88" y="0"/>
                    <a:pt x="117" y="0"/>
                  </a:cubicBezTo>
                  <a:cubicBezTo>
                    <a:pt x="88" y="0"/>
                    <a:pt x="88" y="0"/>
                    <a:pt x="59" y="0"/>
                  </a:cubicBezTo>
                  <a:cubicBezTo>
                    <a:pt x="59" y="0"/>
                    <a:pt x="30" y="0"/>
                    <a:pt x="0" y="29"/>
                  </a:cubicBezTo>
                  <a:lnTo>
                    <a:pt x="0" y="29"/>
                  </a:lnTo>
                  <a:lnTo>
                    <a:pt x="0" y="29"/>
                  </a:lnTo>
                  <a:lnTo>
                    <a:pt x="0" y="58"/>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3" name="Freeform 524"/>
            <p:cNvSpPr>
              <a:spLocks noChangeArrowheads="1"/>
            </p:cNvSpPr>
            <p:nvPr/>
          </p:nvSpPr>
          <p:spPr bwMode="auto">
            <a:xfrm>
              <a:off x="1019175" y="33909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4" name="Freeform 525"/>
            <p:cNvSpPr>
              <a:spLocks noChangeArrowheads="1"/>
            </p:cNvSpPr>
            <p:nvPr/>
          </p:nvSpPr>
          <p:spPr bwMode="auto">
            <a:xfrm>
              <a:off x="839788" y="3895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5" name="Freeform 526"/>
            <p:cNvSpPr>
              <a:spLocks noChangeArrowheads="1"/>
            </p:cNvSpPr>
            <p:nvPr/>
          </p:nvSpPr>
          <p:spPr bwMode="auto">
            <a:xfrm>
              <a:off x="976313" y="3402013"/>
              <a:ext cx="42862" cy="31750"/>
            </a:xfrm>
            <a:custGeom>
              <a:avLst/>
              <a:gdLst>
                <a:gd name="T0" fmla="*/ 59 w 118"/>
                <a:gd name="T1" fmla="*/ 58 h 88"/>
                <a:gd name="T2" fmla="*/ 59 w 118"/>
                <a:gd name="T3" fmla="*/ 58 h 88"/>
                <a:gd name="T4" fmla="*/ 117 w 118"/>
                <a:gd name="T5" fmla="*/ 0 h 88"/>
                <a:gd name="T6" fmla="*/ 59 w 118"/>
                <a:gd name="T7" fmla="*/ 58 h 88"/>
                <a:gd name="T8" fmla="*/ 0 w 118"/>
                <a:gd name="T9" fmla="*/ 58 h 88"/>
                <a:gd name="T10" fmla="*/ 59 w 118"/>
                <a:gd name="T11" fmla="*/ 58 h 88"/>
              </a:gdLst>
              <a:ahLst/>
              <a:cxnLst>
                <a:cxn ang="0">
                  <a:pos x="T0" y="T1"/>
                </a:cxn>
                <a:cxn ang="0">
                  <a:pos x="T2" y="T3"/>
                </a:cxn>
                <a:cxn ang="0">
                  <a:pos x="T4" y="T5"/>
                </a:cxn>
                <a:cxn ang="0">
                  <a:pos x="T6" y="T7"/>
                </a:cxn>
                <a:cxn ang="0">
                  <a:pos x="T8" y="T9"/>
                </a:cxn>
                <a:cxn ang="0">
                  <a:pos x="T10" y="T11"/>
                </a:cxn>
              </a:cxnLst>
              <a:rect l="0" t="0" r="r" b="b"/>
              <a:pathLst>
                <a:path w="118" h="88">
                  <a:moveTo>
                    <a:pt x="59" y="58"/>
                  </a:moveTo>
                  <a:lnTo>
                    <a:pt x="59" y="58"/>
                  </a:lnTo>
                  <a:cubicBezTo>
                    <a:pt x="59" y="58"/>
                    <a:pt x="88" y="29"/>
                    <a:pt x="117" y="0"/>
                  </a:cubicBezTo>
                  <a:cubicBezTo>
                    <a:pt x="88" y="29"/>
                    <a:pt x="59" y="58"/>
                    <a:pt x="59" y="58"/>
                  </a:cubicBezTo>
                  <a:cubicBezTo>
                    <a:pt x="59" y="87"/>
                    <a:pt x="30" y="87"/>
                    <a:pt x="0" y="58"/>
                  </a:cubicBezTo>
                  <a:cubicBezTo>
                    <a:pt x="30" y="87"/>
                    <a:pt x="59" y="87"/>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6" name="Freeform 527"/>
            <p:cNvSpPr>
              <a:spLocks noChangeArrowheads="1"/>
            </p:cNvSpPr>
            <p:nvPr/>
          </p:nvSpPr>
          <p:spPr bwMode="auto">
            <a:xfrm>
              <a:off x="914400" y="4545013"/>
              <a:ext cx="11113" cy="53975"/>
            </a:xfrm>
            <a:custGeom>
              <a:avLst/>
              <a:gdLst>
                <a:gd name="T0" fmla="*/ 28 w 29"/>
                <a:gd name="T1" fmla="*/ 0 h 148"/>
                <a:gd name="T2" fmla="*/ 28 w 29"/>
                <a:gd name="T3" fmla="*/ 0 h 148"/>
                <a:gd name="T4" fmla="*/ 0 w 29"/>
                <a:gd name="T5" fmla="*/ 117 h 148"/>
                <a:gd name="T6" fmla="*/ 0 w 29"/>
                <a:gd name="T7" fmla="*/ 147 h 148"/>
                <a:gd name="T8" fmla="*/ 0 w 29"/>
                <a:gd name="T9" fmla="*/ 117 h 148"/>
                <a:gd name="T10" fmla="*/ 28 w 29"/>
                <a:gd name="T11" fmla="*/ 0 h 148"/>
              </a:gdLst>
              <a:ahLst/>
              <a:cxnLst>
                <a:cxn ang="0">
                  <a:pos x="T0" y="T1"/>
                </a:cxn>
                <a:cxn ang="0">
                  <a:pos x="T2" y="T3"/>
                </a:cxn>
                <a:cxn ang="0">
                  <a:pos x="T4" y="T5"/>
                </a:cxn>
                <a:cxn ang="0">
                  <a:pos x="T6" y="T7"/>
                </a:cxn>
                <a:cxn ang="0">
                  <a:pos x="T8" y="T9"/>
                </a:cxn>
                <a:cxn ang="0">
                  <a:pos x="T10" y="T11"/>
                </a:cxn>
              </a:cxnLst>
              <a:rect l="0" t="0" r="r" b="b"/>
              <a:pathLst>
                <a:path w="29" h="148">
                  <a:moveTo>
                    <a:pt x="28" y="0"/>
                  </a:moveTo>
                  <a:lnTo>
                    <a:pt x="28" y="0"/>
                  </a:lnTo>
                  <a:cubicBezTo>
                    <a:pt x="28" y="30"/>
                    <a:pt x="28" y="88"/>
                    <a:pt x="0" y="117"/>
                  </a:cubicBezTo>
                  <a:cubicBezTo>
                    <a:pt x="0" y="147"/>
                    <a:pt x="0" y="147"/>
                    <a:pt x="0" y="147"/>
                  </a:cubicBezTo>
                  <a:cubicBezTo>
                    <a:pt x="0" y="117"/>
                    <a:pt x="0" y="117"/>
                    <a:pt x="0" y="117"/>
                  </a:cubicBezTo>
                  <a:cubicBezTo>
                    <a:pt x="28" y="88"/>
                    <a:pt x="28" y="3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7" name="Freeform 528"/>
            <p:cNvSpPr>
              <a:spLocks noChangeArrowheads="1"/>
            </p:cNvSpPr>
            <p:nvPr/>
          </p:nvSpPr>
          <p:spPr bwMode="auto">
            <a:xfrm>
              <a:off x="882650" y="4305300"/>
              <a:ext cx="1588" cy="31750"/>
            </a:xfrm>
            <a:custGeom>
              <a:avLst/>
              <a:gdLst>
                <a:gd name="T0" fmla="*/ 0 w 1"/>
                <a:gd name="T1" fmla="*/ 0 h 88"/>
                <a:gd name="T2" fmla="*/ 0 w 1"/>
                <a:gd name="T3" fmla="*/ 0 h 88"/>
                <a:gd name="T4" fmla="*/ 0 w 1"/>
                <a:gd name="T5" fmla="*/ 87 h 88"/>
                <a:gd name="T6" fmla="*/ 0 w 1"/>
                <a:gd name="T7" fmla="*/ 0 h 88"/>
              </a:gdLst>
              <a:ahLst/>
              <a:cxnLst>
                <a:cxn ang="0">
                  <a:pos x="T0" y="T1"/>
                </a:cxn>
                <a:cxn ang="0">
                  <a:pos x="T2" y="T3"/>
                </a:cxn>
                <a:cxn ang="0">
                  <a:pos x="T4" y="T5"/>
                </a:cxn>
                <a:cxn ang="0">
                  <a:pos x="T6" y="T7"/>
                </a:cxn>
              </a:cxnLst>
              <a:rect l="0" t="0" r="r" b="b"/>
              <a:pathLst>
                <a:path w="1" h="88">
                  <a:moveTo>
                    <a:pt x="0" y="0"/>
                  </a:moveTo>
                  <a:lnTo>
                    <a:pt x="0" y="0"/>
                  </a:lnTo>
                  <a:cubicBezTo>
                    <a:pt x="0" y="29"/>
                    <a:pt x="0" y="58"/>
                    <a:pt x="0"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8" name="Freeform 529"/>
            <p:cNvSpPr>
              <a:spLocks noChangeArrowheads="1"/>
            </p:cNvSpPr>
            <p:nvPr/>
          </p:nvSpPr>
          <p:spPr bwMode="auto">
            <a:xfrm>
              <a:off x="862013" y="4210050"/>
              <a:ext cx="20637" cy="22225"/>
            </a:xfrm>
            <a:custGeom>
              <a:avLst/>
              <a:gdLst>
                <a:gd name="T0" fmla="*/ 29 w 59"/>
                <a:gd name="T1" fmla="*/ 59 h 60"/>
                <a:gd name="T2" fmla="*/ 29 w 59"/>
                <a:gd name="T3" fmla="*/ 59 h 60"/>
                <a:gd name="T4" fmla="*/ 0 w 59"/>
                <a:gd name="T5" fmla="*/ 0 h 60"/>
                <a:gd name="T6" fmla="*/ 29 w 59"/>
                <a:gd name="T7" fmla="*/ 59 h 60"/>
                <a:gd name="T8" fmla="*/ 58 w 59"/>
                <a:gd name="T9" fmla="*/ 59 h 60"/>
                <a:gd name="T10" fmla="*/ 29 w 59"/>
                <a:gd name="T11" fmla="*/ 59 h 60"/>
              </a:gdLst>
              <a:ahLst/>
              <a:cxnLst>
                <a:cxn ang="0">
                  <a:pos x="T0" y="T1"/>
                </a:cxn>
                <a:cxn ang="0">
                  <a:pos x="T2" y="T3"/>
                </a:cxn>
                <a:cxn ang="0">
                  <a:pos x="T4" y="T5"/>
                </a:cxn>
                <a:cxn ang="0">
                  <a:pos x="T6" y="T7"/>
                </a:cxn>
                <a:cxn ang="0">
                  <a:pos x="T8" y="T9"/>
                </a:cxn>
                <a:cxn ang="0">
                  <a:pos x="T10" y="T11"/>
                </a:cxn>
              </a:cxnLst>
              <a:rect l="0" t="0" r="r" b="b"/>
              <a:pathLst>
                <a:path w="59" h="60">
                  <a:moveTo>
                    <a:pt x="29" y="59"/>
                  </a:moveTo>
                  <a:lnTo>
                    <a:pt x="29" y="59"/>
                  </a:lnTo>
                  <a:cubicBezTo>
                    <a:pt x="29" y="30"/>
                    <a:pt x="0" y="30"/>
                    <a:pt x="0" y="0"/>
                  </a:cubicBezTo>
                  <a:cubicBezTo>
                    <a:pt x="0" y="30"/>
                    <a:pt x="29" y="30"/>
                    <a:pt x="29" y="59"/>
                  </a:cubicBezTo>
                  <a:cubicBezTo>
                    <a:pt x="58" y="59"/>
                    <a:pt x="58" y="59"/>
                    <a:pt x="58" y="59"/>
                  </a:cubicBezTo>
                  <a:cubicBezTo>
                    <a:pt x="58" y="59"/>
                    <a:pt x="58" y="5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9" name="Freeform 530"/>
            <p:cNvSpPr>
              <a:spLocks noChangeArrowheads="1"/>
            </p:cNvSpPr>
            <p:nvPr/>
          </p:nvSpPr>
          <p:spPr bwMode="auto">
            <a:xfrm>
              <a:off x="1039813" y="3338513"/>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0" name="Freeform 531"/>
            <p:cNvSpPr>
              <a:spLocks noChangeArrowheads="1"/>
            </p:cNvSpPr>
            <p:nvPr/>
          </p:nvSpPr>
          <p:spPr bwMode="auto">
            <a:xfrm>
              <a:off x="1008063" y="4819650"/>
              <a:ext cx="11112" cy="11113"/>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29 w 30"/>
                <a:gd name="T13" fmla="*/ 29 h 30"/>
                <a:gd name="T14" fmla="*/ 0 w 3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0"/>
                  </a:moveTo>
                  <a:lnTo>
                    <a:pt x="0" y="0"/>
                  </a:lnTo>
                  <a:lnTo>
                    <a:pt x="0" y="0"/>
                  </a:lnTo>
                  <a:lnTo>
                    <a:pt x="0" y="0"/>
                  </a:lnTo>
                  <a:lnTo>
                    <a:pt x="0" y="0"/>
                  </a:lnTo>
                  <a:lnTo>
                    <a:pt x="0" y="0"/>
                  </a:ln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1" name="Freeform 532"/>
            <p:cNvSpPr>
              <a:spLocks noChangeArrowheads="1"/>
            </p:cNvSpPr>
            <p:nvPr/>
          </p:nvSpPr>
          <p:spPr bwMode="auto">
            <a:xfrm>
              <a:off x="830263" y="4114800"/>
              <a:ext cx="11112" cy="1588"/>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2" name="Freeform 533"/>
            <p:cNvSpPr>
              <a:spLocks noChangeArrowheads="1"/>
            </p:cNvSpPr>
            <p:nvPr/>
          </p:nvSpPr>
          <p:spPr bwMode="auto">
            <a:xfrm>
              <a:off x="808038" y="4125913"/>
              <a:ext cx="22225" cy="31750"/>
            </a:xfrm>
            <a:custGeom>
              <a:avLst/>
              <a:gdLst>
                <a:gd name="T0" fmla="*/ 30 w 60"/>
                <a:gd name="T1" fmla="*/ 30 h 89"/>
                <a:gd name="T2" fmla="*/ 30 w 60"/>
                <a:gd name="T3" fmla="*/ 30 h 89"/>
                <a:gd name="T4" fmla="*/ 59 w 60"/>
                <a:gd name="T5" fmla="*/ 0 h 89"/>
                <a:gd name="T6" fmla="*/ 59 w 60"/>
                <a:gd name="T7" fmla="*/ 0 h 89"/>
                <a:gd name="T8" fmla="*/ 30 w 60"/>
                <a:gd name="T9" fmla="*/ 30 h 89"/>
                <a:gd name="T10" fmla="*/ 0 w 60"/>
                <a:gd name="T11" fmla="*/ 88 h 89"/>
                <a:gd name="T12" fmla="*/ 30 w 60"/>
                <a:gd name="T13" fmla="*/ 30 h 89"/>
              </a:gdLst>
              <a:ahLst/>
              <a:cxnLst>
                <a:cxn ang="0">
                  <a:pos x="T0" y="T1"/>
                </a:cxn>
                <a:cxn ang="0">
                  <a:pos x="T2" y="T3"/>
                </a:cxn>
                <a:cxn ang="0">
                  <a:pos x="T4" y="T5"/>
                </a:cxn>
                <a:cxn ang="0">
                  <a:pos x="T6" y="T7"/>
                </a:cxn>
                <a:cxn ang="0">
                  <a:pos x="T8" y="T9"/>
                </a:cxn>
                <a:cxn ang="0">
                  <a:pos x="T10" y="T11"/>
                </a:cxn>
                <a:cxn ang="0">
                  <a:pos x="T12" y="T13"/>
                </a:cxn>
              </a:cxnLst>
              <a:rect l="0" t="0" r="r" b="b"/>
              <a:pathLst>
                <a:path w="60" h="89">
                  <a:moveTo>
                    <a:pt x="30" y="30"/>
                  </a:moveTo>
                  <a:lnTo>
                    <a:pt x="30" y="30"/>
                  </a:lnTo>
                  <a:cubicBezTo>
                    <a:pt x="59" y="30"/>
                    <a:pt x="59" y="0"/>
                    <a:pt x="59" y="0"/>
                  </a:cubicBezTo>
                  <a:lnTo>
                    <a:pt x="59" y="0"/>
                  </a:lnTo>
                  <a:cubicBezTo>
                    <a:pt x="59" y="0"/>
                    <a:pt x="59" y="30"/>
                    <a:pt x="30" y="30"/>
                  </a:cubicBezTo>
                  <a:cubicBezTo>
                    <a:pt x="0" y="59"/>
                    <a:pt x="0" y="59"/>
                    <a:pt x="0" y="88"/>
                  </a:cubicBezTo>
                  <a:cubicBezTo>
                    <a:pt x="0" y="59"/>
                    <a:pt x="0" y="59"/>
                    <a:pt x="3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3" name="Freeform 534"/>
            <p:cNvSpPr>
              <a:spLocks noChangeArrowheads="1"/>
            </p:cNvSpPr>
            <p:nvPr/>
          </p:nvSpPr>
          <p:spPr bwMode="auto">
            <a:xfrm>
              <a:off x="4819650" y="2971800"/>
              <a:ext cx="52388" cy="20638"/>
            </a:xfrm>
            <a:custGeom>
              <a:avLst/>
              <a:gdLst>
                <a:gd name="T0" fmla="*/ 88 w 146"/>
                <a:gd name="T1" fmla="*/ 0 h 59"/>
                <a:gd name="T2" fmla="*/ 88 w 146"/>
                <a:gd name="T3" fmla="*/ 0 h 59"/>
                <a:gd name="T4" fmla="*/ 145 w 146"/>
                <a:gd name="T5" fmla="*/ 58 h 59"/>
                <a:gd name="T6" fmla="*/ 88 w 146"/>
                <a:gd name="T7" fmla="*/ 0 h 59"/>
                <a:gd name="T8" fmla="*/ 0 w 146"/>
                <a:gd name="T9" fmla="*/ 0 h 59"/>
                <a:gd name="T10" fmla="*/ 0 w 146"/>
                <a:gd name="T11" fmla="*/ 0 h 59"/>
                <a:gd name="T12" fmla="*/ 88 w 14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46" h="59">
                  <a:moveTo>
                    <a:pt x="88" y="0"/>
                  </a:moveTo>
                  <a:lnTo>
                    <a:pt x="88" y="0"/>
                  </a:lnTo>
                  <a:cubicBezTo>
                    <a:pt x="116" y="29"/>
                    <a:pt x="145" y="58"/>
                    <a:pt x="145" y="58"/>
                  </a:cubicBezTo>
                  <a:cubicBezTo>
                    <a:pt x="145" y="58"/>
                    <a:pt x="116" y="29"/>
                    <a:pt x="88" y="0"/>
                  </a:cubicBezTo>
                  <a:cubicBezTo>
                    <a:pt x="58" y="0"/>
                    <a:pt x="29" y="0"/>
                    <a:pt x="0" y="0"/>
                  </a:cubicBezTo>
                  <a:lnTo>
                    <a:pt x="0" y="0"/>
                  </a:ln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4" name="Freeform 535"/>
            <p:cNvSpPr>
              <a:spLocks noChangeArrowheads="1"/>
            </p:cNvSpPr>
            <p:nvPr/>
          </p:nvSpPr>
          <p:spPr bwMode="auto">
            <a:xfrm>
              <a:off x="1039813" y="3317875"/>
              <a:ext cx="11112" cy="22225"/>
            </a:xfrm>
            <a:custGeom>
              <a:avLst/>
              <a:gdLst>
                <a:gd name="T0" fmla="*/ 28 w 29"/>
                <a:gd name="T1" fmla="*/ 29 h 60"/>
                <a:gd name="T2" fmla="*/ 28 w 29"/>
                <a:gd name="T3" fmla="*/ 29 h 60"/>
                <a:gd name="T4" fmla="*/ 28 w 29"/>
                <a:gd name="T5" fmla="*/ 0 h 60"/>
                <a:gd name="T6" fmla="*/ 28 w 29"/>
                <a:gd name="T7" fmla="*/ 0 h 60"/>
                <a:gd name="T8" fmla="*/ 28 w 29"/>
                <a:gd name="T9" fmla="*/ 0 h 60"/>
                <a:gd name="T10" fmla="*/ 28 w 29"/>
                <a:gd name="T11" fmla="*/ 29 h 60"/>
                <a:gd name="T12" fmla="*/ 0 w 29"/>
                <a:gd name="T13" fmla="*/ 59 h 60"/>
                <a:gd name="T14" fmla="*/ 28 w 2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28" y="29"/>
                  </a:moveTo>
                  <a:lnTo>
                    <a:pt x="28" y="29"/>
                  </a:lnTo>
                  <a:cubicBezTo>
                    <a:pt x="28" y="0"/>
                    <a:pt x="28" y="0"/>
                    <a:pt x="28" y="0"/>
                  </a:cubicBezTo>
                  <a:lnTo>
                    <a:pt x="28" y="0"/>
                  </a:lnTo>
                  <a:lnTo>
                    <a:pt x="28" y="0"/>
                  </a:lnTo>
                  <a:cubicBezTo>
                    <a:pt x="28" y="29"/>
                    <a:pt x="28" y="29"/>
                    <a:pt x="28" y="29"/>
                  </a:cubicBezTo>
                  <a:cubicBezTo>
                    <a:pt x="0" y="29"/>
                    <a:pt x="0" y="29"/>
                    <a:pt x="0" y="59"/>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5" name="Freeform 536"/>
            <p:cNvSpPr>
              <a:spLocks noChangeArrowheads="1"/>
            </p:cNvSpPr>
            <p:nvPr/>
          </p:nvSpPr>
          <p:spPr bwMode="auto">
            <a:xfrm>
              <a:off x="3937000" y="2940050"/>
              <a:ext cx="693738" cy="42863"/>
            </a:xfrm>
            <a:custGeom>
              <a:avLst/>
              <a:gdLst>
                <a:gd name="T0" fmla="*/ 1050 w 1925"/>
                <a:gd name="T1" fmla="*/ 59 h 118"/>
                <a:gd name="T2" fmla="*/ 1050 w 1925"/>
                <a:gd name="T3" fmla="*/ 59 h 118"/>
                <a:gd name="T4" fmla="*/ 1924 w 1925"/>
                <a:gd name="T5" fmla="*/ 117 h 118"/>
                <a:gd name="T6" fmla="*/ 1924 w 1925"/>
                <a:gd name="T7" fmla="*/ 117 h 118"/>
                <a:gd name="T8" fmla="*/ 1050 w 1925"/>
                <a:gd name="T9" fmla="*/ 59 h 118"/>
                <a:gd name="T10" fmla="*/ 0 w 1925"/>
                <a:gd name="T11" fmla="*/ 0 h 118"/>
                <a:gd name="T12" fmla="*/ 1050 w 1925"/>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1925" h="118">
                  <a:moveTo>
                    <a:pt x="1050" y="59"/>
                  </a:moveTo>
                  <a:lnTo>
                    <a:pt x="1050" y="59"/>
                  </a:lnTo>
                  <a:cubicBezTo>
                    <a:pt x="1341" y="59"/>
                    <a:pt x="1633" y="88"/>
                    <a:pt x="1924" y="117"/>
                  </a:cubicBezTo>
                  <a:lnTo>
                    <a:pt x="1924" y="117"/>
                  </a:lnTo>
                  <a:cubicBezTo>
                    <a:pt x="1633" y="88"/>
                    <a:pt x="1341" y="59"/>
                    <a:pt x="1050" y="59"/>
                  </a:cubicBezTo>
                  <a:cubicBezTo>
                    <a:pt x="700" y="29"/>
                    <a:pt x="350" y="29"/>
                    <a:pt x="0" y="0"/>
                  </a:cubicBezTo>
                  <a:cubicBezTo>
                    <a:pt x="350" y="29"/>
                    <a:pt x="700" y="29"/>
                    <a:pt x="105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6" name="Freeform 537"/>
            <p:cNvSpPr>
              <a:spLocks noChangeArrowheads="1"/>
            </p:cNvSpPr>
            <p:nvPr/>
          </p:nvSpPr>
          <p:spPr bwMode="auto">
            <a:xfrm>
              <a:off x="1323975" y="2509838"/>
              <a:ext cx="1588" cy="20637"/>
            </a:xfrm>
            <a:custGeom>
              <a:avLst/>
              <a:gdLst>
                <a:gd name="T0" fmla="*/ 0 w 1"/>
                <a:gd name="T1" fmla="*/ 58 h 59"/>
                <a:gd name="T2" fmla="*/ 0 w 1"/>
                <a:gd name="T3" fmla="*/ 58 h 59"/>
                <a:gd name="T4" fmla="*/ 0 w 1"/>
                <a:gd name="T5" fmla="*/ 29 h 59"/>
                <a:gd name="T6" fmla="*/ 0 w 1"/>
                <a:gd name="T7" fmla="*/ 0 h 59"/>
                <a:gd name="T8" fmla="*/ 0 w 1"/>
                <a:gd name="T9" fmla="*/ 29 h 59"/>
                <a:gd name="T10" fmla="*/ 0 w 1"/>
                <a:gd name="T11" fmla="*/ 58 h 59"/>
              </a:gdLst>
              <a:ahLst/>
              <a:cxnLst>
                <a:cxn ang="0">
                  <a:pos x="T0" y="T1"/>
                </a:cxn>
                <a:cxn ang="0">
                  <a:pos x="T2" y="T3"/>
                </a:cxn>
                <a:cxn ang="0">
                  <a:pos x="T4" y="T5"/>
                </a:cxn>
                <a:cxn ang="0">
                  <a:pos x="T6" y="T7"/>
                </a:cxn>
                <a:cxn ang="0">
                  <a:pos x="T8" y="T9"/>
                </a:cxn>
                <a:cxn ang="0">
                  <a:pos x="T10" y="T11"/>
                </a:cxn>
              </a:cxnLst>
              <a:rect l="0" t="0" r="r" b="b"/>
              <a:pathLst>
                <a:path w="1" h="59">
                  <a:moveTo>
                    <a:pt x="0" y="58"/>
                  </a:moveTo>
                  <a:lnTo>
                    <a:pt x="0" y="58"/>
                  </a:lnTo>
                  <a:lnTo>
                    <a:pt x="0" y="29"/>
                  </a:lnTo>
                  <a:cubicBezTo>
                    <a:pt x="0" y="29"/>
                    <a:pt x="0" y="29"/>
                    <a:pt x="0" y="0"/>
                  </a:cubicBezTo>
                  <a:cubicBezTo>
                    <a:pt x="0" y="29"/>
                    <a:pt x="0" y="29"/>
                    <a:pt x="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7" name="Freeform 538"/>
            <p:cNvSpPr>
              <a:spLocks noChangeArrowheads="1"/>
            </p:cNvSpPr>
            <p:nvPr/>
          </p:nvSpPr>
          <p:spPr bwMode="auto">
            <a:xfrm>
              <a:off x="1312863" y="2541588"/>
              <a:ext cx="11112" cy="11112"/>
            </a:xfrm>
            <a:custGeom>
              <a:avLst/>
              <a:gdLst>
                <a:gd name="T0" fmla="*/ 0 w 31"/>
                <a:gd name="T1" fmla="*/ 28 h 29"/>
                <a:gd name="T2" fmla="*/ 0 w 31"/>
                <a:gd name="T3" fmla="*/ 28 h 29"/>
                <a:gd name="T4" fmla="*/ 30 w 31"/>
                <a:gd name="T5" fmla="*/ 0 h 29"/>
                <a:gd name="T6" fmla="*/ 0 w 31"/>
                <a:gd name="T7" fmla="*/ 28 h 29"/>
              </a:gdLst>
              <a:ahLst/>
              <a:cxnLst>
                <a:cxn ang="0">
                  <a:pos x="T0" y="T1"/>
                </a:cxn>
                <a:cxn ang="0">
                  <a:pos x="T2" y="T3"/>
                </a:cxn>
                <a:cxn ang="0">
                  <a:pos x="T4" y="T5"/>
                </a:cxn>
                <a:cxn ang="0">
                  <a:pos x="T6" y="T7"/>
                </a:cxn>
              </a:cxnLst>
              <a:rect l="0" t="0" r="r" b="b"/>
              <a:pathLst>
                <a:path w="31" h="29">
                  <a:moveTo>
                    <a:pt x="0" y="28"/>
                  </a:moveTo>
                  <a:lnTo>
                    <a:pt x="0" y="28"/>
                  </a:lnTo>
                  <a:cubicBezTo>
                    <a:pt x="30" y="28"/>
                    <a:pt x="30" y="28"/>
                    <a:pt x="30" y="0"/>
                  </a:cubicBezTo>
                  <a:cubicBezTo>
                    <a:pt x="30" y="28"/>
                    <a:pt x="30" y="28"/>
                    <a:pt x="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8" name="Freeform 539"/>
            <p:cNvSpPr>
              <a:spLocks noChangeArrowheads="1"/>
            </p:cNvSpPr>
            <p:nvPr/>
          </p:nvSpPr>
          <p:spPr bwMode="auto">
            <a:xfrm>
              <a:off x="4746625" y="2971800"/>
              <a:ext cx="74613" cy="1588"/>
            </a:xfrm>
            <a:custGeom>
              <a:avLst/>
              <a:gdLst>
                <a:gd name="T0" fmla="*/ 205 w 206"/>
                <a:gd name="T1" fmla="*/ 0 h 1"/>
                <a:gd name="T2" fmla="*/ 205 w 206"/>
                <a:gd name="T3" fmla="*/ 0 h 1"/>
                <a:gd name="T4" fmla="*/ 117 w 206"/>
                <a:gd name="T5" fmla="*/ 0 h 1"/>
                <a:gd name="T6" fmla="*/ 0 w 206"/>
                <a:gd name="T7" fmla="*/ 0 h 1"/>
                <a:gd name="T8" fmla="*/ 117 w 206"/>
                <a:gd name="T9" fmla="*/ 0 h 1"/>
                <a:gd name="T10" fmla="*/ 205 w 206"/>
                <a:gd name="T11" fmla="*/ 0 h 1"/>
              </a:gdLst>
              <a:ahLst/>
              <a:cxnLst>
                <a:cxn ang="0">
                  <a:pos x="T0" y="T1"/>
                </a:cxn>
                <a:cxn ang="0">
                  <a:pos x="T2" y="T3"/>
                </a:cxn>
                <a:cxn ang="0">
                  <a:pos x="T4" y="T5"/>
                </a:cxn>
                <a:cxn ang="0">
                  <a:pos x="T6" y="T7"/>
                </a:cxn>
                <a:cxn ang="0">
                  <a:pos x="T8" y="T9"/>
                </a:cxn>
                <a:cxn ang="0">
                  <a:pos x="T10" y="T11"/>
                </a:cxn>
              </a:cxnLst>
              <a:rect l="0" t="0" r="r" b="b"/>
              <a:pathLst>
                <a:path w="206" h="1">
                  <a:moveTo>
                    <a:pt x="205" y="0"/>
                  </a:moveTo>
                  <a:lnTo>
                    <a:pt x="205" y="0"/>
                  </a:lnTo>
                  <a:cubicBezTo>
                    <a:pt x="176" y="0"/>
                    <a:pt x="146" y="0"/>
                    <a:pt x="117" y="0"/>
                  </a:cubicBezTo>
                  <a:cubicBezTo>
                    <a:pt x="59" y="0"/>
                    <a:pt x="29" y="0"/>
                    <a:pt x="0" y="0"/>
                  </a:cubicBezTo>
                  <a:cubicBezTo>
                    <a:pt x="29" y="0"/>
                    <a:pt x="59" y="0"/>
                    <a:pt x="117" y="0"/>
                  </a:cubicBezTo>
                  <a:cubicBezTo>
                    <a:pt x="146" y="0"/>
                    <a:pt x="176" y="0"/>
                    <a:pt x="2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9" name="Freeform 540"/>
            <p:cNvSpPr>
              <a:spLocks noChangeArrowheads="1"/>
            </p:cNvSpPr>
            <p:nvPr/>
          </p:nvSpPr>
          <p:spPr bwMode="auto">
            <a:xfrm>
              <a:off x="4725988" y="2971800"/>
              <a:ext cx="20637" cy="1588"/>
            </a:xfrm>
            <a:custGeom>
              <a:avLst/>
              <a:gdLst>
                <a:gd name="T0" fmla="*/ 28 w 58"/>
                <a:gd name="T1" fmla="*/ 0 h 1"/>
                <a:gd name="T2" fmla="*/ 57 w 58"/>
                <a:gd name="T3" fmla="*/ 0 h 1"/>
                <a:gd name="T4" fmla="*/ 0 w 58"/>
                <a:gd name="T5" fmla="*/ 0 h 1"/>
                <a:gd name="T6" fmla="*/ 28 w 58"/>
                <a:gd name="T7" fmla="*/ 0 h 1"/>
              </a:gdLst>
              <a:ahLst/>
              <a:cxnLst>
                <a:cxn ang="0">
                  <a:pos x="T0" y="T1"/>
                </a:cxn>
                <a:cxn ang="0">
                  <a:pos x="T2" y="T3"/>
                </a:cxn>
                <a:cxn ang="0">
                  <a:pos x="T4" y="T5"/>
                </a:cxn>
                <a:cxn ang="0">
                  <a:pos x="T6" y="T7"/>
                </a:cxn>
              </a:cxnLst>
              <a:rect l="0" t="0" r="r" b="b"/>
              <a:pathLst>
                <a:path w="58" h="1">
                  <a:moveTo>
                    <a:pt x="28" y="0"/>
                  </a:moveTo>
                  <a:lnTo>
                    <a:pt x="57"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0" name="Freeform 541"/>
            <p:cNvSpPr>
              <a:spLocks noChangeArrowheads="1"/>
            </p:cNvSpPr>
            <p:nvPr/>
          </p:nvSpPr>
          <p:spPr bwMode="auto">
            <a:xfrm>
              <a:off x="1481138" y="2582863"/>
              <a:ext cx="22225" cy="11112"/>
            </a:xfrm>
            <a:custGeom>
              <a:avLst/>
              <a:gdLst>
                <a:gd name="T0" fmla="*/ 59 w 60"/>
                <a:gd name="T1" fmla="*/ 0 h 30"/>
                <a:gd name="T2" fmla="*/ 59 w 60"/>
                <a:gd name="T3" fmla="*/ 0 h 30"/>
                <a:gd name="T4" fmla="*/ 0 w 60"/>
                <a:gd name="T5" fmla="*/ 0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29"/>
                    <a:pt x="30" y="0"/>
                    <a:pt x="0" y="0"/>
                  </a:cubicBezTo>
                  <a:cubicBezTo>
                    <a:pt x="30" y="0"/>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1" name="Freeform 542"/>
            <p:cNvSpPr>
              <a:spLocks noChangeArrowheads="1"/>
            </p:cNvSpPr>
            <p:nvPr/>
          </p:nvSpPr>
          <p:spPr bwMode="auto">
            <a:xfrm>
              <a:off x="1103313" y="3224213"/>
              <a:ext cx="11112" cy="31750"/>
            </a:xfrm>
            <a:custGeom>
              <a:avLst/>
              <a:gdLst>
                <a:gd name="T0" fmla="*/ 30 w 31"/>
                <a:gd name="T1" fmla="*/ 0 h 89"/>
                <a:gd name="T2" fmla="*/ 30 w 31"/>
                <a:gd name="T3" fmla="*/ 0 h 89"/>
                <a:gd name="T4" fmla="*/ 0 w 31"/>
                <a:gd name="T5" fmla="*/ 88 h 89"/>
                <a:gd name="T6" fmla="*/ 30 w 31"/>
                <a:gd name="T7" fmla="*/ 0 h 89"/>
              </a:gdLst>
              <a:ahLst/>
              <a:cxnLst>
                <a:cxn ang="0">
                  <a:pos x="T0" y="T1"/>
                </a:cxn>
                <a:cxn ang="0">
                  <a:pos x="T2" y="T3"/>
                </a:cxn>
                <a:cxn ang="0">
                  <a:pos x="T4" y="T5"/>
                </a:cxn>
                <a:cxn ang="0">
                  <a:pos x="T6" y="T7"/>
                </a:cxn>
              </a:cxnLst>
              <a:rect l="0" t="0" r="r" b="b"/>
              <a:pathLst>
                <a:path w="31" h="89">
                  <a:moveTo>
                    <a:pt x="30" y="0"/>
                  </a:moveTo>
                  <a:lnTo>
                    <a:pt x="30" y="0"/>
                  </a:lnTo>
                  <a:cubicBezTo>
                    <a:pt x="30" y="29"/>
                    <a:pt x="0" y="58"/>
                    <a:pt x="0" y="88"/>
                  </a:cubicBezTo>
                  <a:cubicBezTo>
                    <a:pt x="0" y="58"/>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2" name="Freeform 543"/>
            <p:cNvSpPr>
              <a:spLocks noChangeArrowheads="1"/>
            </p:cNvSpPr>
            <p:nvPr/>
          </p:nvSpPr>
          <p:spPr bwMode="auto">
            <a:xfrm>
              <a:off x="1281113" y="2730500"/>
              <a:ext cx="31750" cy="31750"/>
            </a:xfrm>
            <a:custGeom>
              <a:avLst/>
              <a:gdLst>
                <a:gd name="T0" fmla="*/ 57 w 87"/>
                <a:gd name="T1" fmla="*/ 29 h 89"/>
                <a:gd name="T2" fmla="*/ 57 w 87"/>
                <a:gd name="T3" fmla="*/ 29 h 89"/>
                <a:gd name="T4" fmla="*/ 86 w 87"/>
                <a:gd name="T5" fmla="*/ 0 h 89"/>
                <a:gd name="T6" fmla="*/ 57 w 87"/>
                <a:gd name="T7" fmla="*/ 29 h 89"/>
                <a:gd name="T8" fmla="*/ 0 w 87"/>
                <a:gd name="T9" fmla="*/ 88 h 89"/>
                <a:gd name="T10" fmla="*/ 57 w 87"/>
                <a:gd name="T11" fmla="*/ 29 h 89"/>
              </a:gdLst>
              <a:ahLst/>
              <a:cxnLst>
                <a:cxn ang="0">
                  <a:pos x="T0" y="T1"/>
                </a:cxn>
                <a:cxn ang="0">
                  <a:pos x="T2" y="T3"/>
                </a:cxn>
                <a:cxn ang="0">
                  <a:pos x="T4" y="T5"/>
                </a:cxn>
                <a:cxn ang="0">
                  <a:pos x="T6" y="T7"/>
                </a:cxn>
                <a:cxn ang="0">
                  <a:pos x="T8" y="T9"/>
                </a:cxn>
                <a:cxn ang="0">
                  <a:pos x="T10" y="T11"/>
                </a:cxn>
              </a:cxnLst>
              <a:rect l="0" t="0" r="r" b="b"/>
              <a:pathLst>
                <a:path w="87" h="89">
                  <a:moveTo>
                    <a:pt x="57" y="29"/>
                  </a:moveTo>
                  <a:lnTo>
                    <a:pt x="57" y="29"/>
                  </a:lnTo>
                  <a:cubicBezTo>
                    <a:pt x="57" y="0"/>
                    <a:pt x="86" y="0"/>
                    <a:pt x="86" y="0"/>
                  </a:cubicBezTo>
                  <a:cubicBezTo>
                    <a:pt x="86" y="0"/>
                    <a:pt x="57" y="0"/>
                    <a:pt x="57" y="29"/>
                  </a:cubicBezTo>
                  <a:cubicBezTo>
                    <a:pt x="28" y="29"/>
                    <a:pt x="28" y="59"/>
                    <a:pt x="0" y="88"/>
                  </a:cubicBezTo>
                  <a:cubicBezTo>
                    <a:pt x="28" y="59"/>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3" name="Freeform 544"/>
            <p:cNvSpPr>
              <a:spLocks noChangeArrowheads="1"/>
            </p:cNvSpPr>
            <p:nvPr/>
          </p:nvSpPr>
          <p:spPr bwMode="auto">
            <a:xfrm>
              <a:off x="1071563" y="3254375"/>
              <a:ext cx="31750" cy="42863"/>
            </a:xfrm>
            <a:custGeom>
              <a:avLst/>
              <a:gdLst>
                <a:gd name="T0" fmla="*/ 87 w 88"/>
                <a:gd name="T1" fmla="*/ 0 h 117"/>
                <a:gd name="T2" fmla="*/ 87 w 88"/>
                <a:gd name="T3" fmla="*/ 0 h 117"/>
                <a:gd name="T4" fmla="*/ 0 w 88"/>
                <a:gd name="T5" fmla="*/ 116 h 117"/>
                <a:gd name="T6" fmla="*/ 87 w 88"/>
                <a:gd name="T7" fmla="*/ 0 h 117"/>
              </a:gdLst>
              <a:ahLst/>
              <a:cxnLst>
                <a:cxn ang="0">
                  <a:pos x="T0" y="T1"/>
                </a:cxn>
                <a:cxn ang="0">
                  <a:pos x="T2" y="T3"/>
                </a:cxn>
                <a:cxn ang="0">
                  <a:pos x="T4" y="T5"/>
                </a:cxn>
                <a:cxn ang="0">
                  <a:pos x="T6" y="T7"/>
                </a:cxn>
              </a:cxnLst>
              <a:rect l="0" t="0" r="r" b="b"/>
              <a:pathLst>
                <a:path w="88" h="117">
                  <a:moveTo>
                    <a:pt x="87" y="0"/>
                  </a:moveTo>
                  <a:lnTo>
                    <a:pt x="87" y="0"/>
                  </a:lnTo>
                  <a:cubicBezTo>
                    <a:pt x="29" y="29"/>
                    <a:pt x="0" y="58"/>
                    <a:pt x="0" y="116"/>
                  </a:cubicBezTo>
                  <a:cubicBezTo>
                    <a:pt x="0" y="58"/>
                    <a:pt x="29"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4" name="Freeform 545"/>
            <p:cNvSpPr>
              <a:spLocks noChangeArrowheads="1"/>
            </p:cNvSpPr>
            <p:nvPr/>
          </p:nvSpPr>
          <p:spPr bwMode="auto">
            <a:xfrm>
              <a:off x="1196975" y="30337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5" name="Freeform 546"/>
            <p:cNvSpPr>
              <a:spLocks noChangeArrowheads="1"/>
            </p:cNvSpPr>
            <p:nvPr/>
          </p:nvSpPr>
          <p:spPr bwMode="auto">
            <a:xfrm>
              <a:off x="1166813" y="3044825"/>
              <a:ext cx="31750" cy="31750"/>
            </a:xfrm>
            <a:custGeom>
              <a:avLst/>
              <a:gdLst>
                <a:gd name="T0" fmla="*/ 87 w 88"/>
                <a:gd name="T1" fmla="*/ 0 h 88"/>
                <a:gd name="T2" fmla="*/ 87 w 88"/>
                <a:gd name="T3" fmla="*/ 0 h 88"/>
                <a:gd name="T4" fmla="*/ 0 w 88"/>
                <a:gd name="T5" fmla="*/ 87 h 88"/>
                <a:gd name="T6" fmla="*/ 87 w 88"/>
                <a:gd name="T7" fmla="*/ 0 h 88"/>
              </a:gdLst>
              <a:ahLst/>
              <a:cxnLst>
                <a:cxn ang="0">
                  <a:pos x="T0" y="T1"/>
                </a:cxn>
                <a:cxn ang="0">
                  <a:pos x="T2" y="T3"/>
                </a:cxn>
                <a:cxn ang="0">
                  <a:pos x="T4" y="T5"/>
                </a:cxn>
                <a:cxn ang="0">
                  <a:pos x="T6" y="T7"/>
                </a:cxn>
              </a:cxnLst>
              <a:rect l="0" t="0" r="r" b="b"/>
              <a:pathLst>
                <a:path w="88" h="88">
                  <a:moveTo>
                    <a:pt x="87" y="0"/>
                  </a:moveTo>
                  <a:lnTo>
                    <a:pt x="87" y="0"/>
                  </a:lnTo>
                  <a:cubicBezTo>
                    <a:pt x="57" y="29"/>
                    <a:pt x="28" y="58"/>
                    <a:pt x="0" y="87"/>
                  </a:cubicBezTo>
                  <a:cubicBezTo>
                    <a:pt x="28" y="58"/>
                    <a:pt x="57"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6" name="Freeform 547"/>
            <p:cNvSpPr>
              <a:spLocks noChangeArrowheads="1"/>
            </p:cNvSpPr>
            <p:nvPr/>
          </p:nvSpPr>
          <p:spPr bwMode="auto">
            <a:xfrm>
              <a:off x="7002463" y="696118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7" name="Freeform 548"/>
            <p:cNvSpPr>
              <a:spLocks noChangeArrowheads="1"/>
            </p:cNvSpPr>
            <p:nvPr/>
          </p:nvSpPr>
          <p:spPr bwMode="auto">
            <a:xfrm>
              <a:off x="7129463" y="7129463"/>
              <a:ext cx="11112"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8" name="Freeform 549"/>
            <p:cNvSpPr>
              <a:spLocks noChangeArrowheads="1"/>
            </p:cNvSpPr>
            <p:nvPr/>
          </p:nvSpPr>
          <p:spPr bwMode="auto">
            <a:xfrm>
              <a:off x="7065963" y="7045325"/>
              <a:ext cx="20637" cy="1588"/>
            </a:xfrm>
            <a:custGeom>
              <a:avLst/>
              <a:gdLst>
                <a:gd name="T0" fmla="*/ 0 w 59"/>
                <a:gd name="T1" fmla="*/ 0 h 1"/>
                <a:gd name="T2" fmla="*/ 0 w 59"/>
                <a:gd name="T3" fmla="*/ 0 h 1"/>
                <a:gd name="T4" fmla="*/ 0 w 59"/>
                <a:gd name="T5" fmla="*/ 0 h 1"/>
                <a:gd name="T6" fmla="*/ 0 w 59"/>
                <a:gd name="T7" fmla="*/ 0 h 1"/>
                <a:gd name="T8" fmla="*/ 0 w 59"/>
                <a:gd name="T9" fmla="*/ 0 h 1"/>
                <a:gd name="T10" fmla="*/ 0 w 59"/>
                <a:gd name="T11" fmla="*/ 0 h 1"/>
                <a:gd name="T12" fmla="*/ 58 w 59"/>
                <a:gd name="T13" fmla="*/ 0 h 1"/>
                <a:gd name="T14" fmla="*/ 58 w 59"/>
                <a:gd name="T15" fmla="*/ 0 h 1"/>
                <a:gd name="T16" fmla="*/ 58 w 59"/>
                <a:gd name="T17" fmla="*/ 0 h 1"/>
                <a:gd name="T18" fmla="*/ 0 w 59"/>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
                  <a:moveTo>
                    <a:pt x="0" y="0"/>
                  </a:moveTo>
                  <a:lnTo>
                    <a:pt x="0" y="0"/>
                  </a:lnTo>
                  <a:lnTo>
                    <a:pt x="0" y="0"/>
                  </a:lnTo>
                  <a:lnTo>
                    <a:pt x="0" y="0"/>
                  </a:lnTo>
                  <a:lnTo>
                    <a:pt x="0" y="0"/>
                  </a:lnTo>
                  <a:lnTo>
                    <a:pt x="0" y="0"/>
                  </a:lnTo>
                  <a:cubicBezTo>
                    <a:pt x="29" y="0"/>
                    <a:pt x="58" y="0"/>
                    <a:pt x="58" y="0"/>
                  </a:cubicBezTo>
                  <a:lnTo>
                    <a:pt x="58" y="0"/>
                  </a:lnTo>
                  <a:lnTo>
                    <a:pt x="58" y="0"/>
                  </a:ln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9" name="Freeform 550"/>
            <p:cNvSpPr>
              <a:spLocks noChangeArrowheads="1"/>
            </p:cNvSpPr>
            <p:nvPr/>
          </p:nvSpPr>
          <p:spPr bwMode="auto">
            <a:xfrm>
              <a:off x="7118350" y="711835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0" name="Freeform 551"/>
            <p:cNvSpPr>
              <a:spLocks noChangeArrowheads="1"/>
            </p:cNvSpPr>
            <p:nvPr/>
          </p:nvSpPr>
          <p:spPr bwMode="auto">
            <a:xfrm>
              <a:off x="7077075" y="7045325"/>
              <a:ext cx="20638" cy="20638"/>
            </a:xfrm>
            <a:custGeom>
              <a:avLst/>
              <a:gdLst>
                <a:gd name="T0" fmla="*/ 29 w 59"/>
                <a:gd name="T1" fmla="*/ 58 h 59"/>
                <a:gd name="T2" fmla="*/ 29 w 59"/>
                <a:gd name="T3" fmla="*/ 58 h 59"/>
                <a:gd name="T4" fmla="*/ 29 w 59"/>
                <a:gd name="T5" fmla="*/ 58 h 59"/>
                <a:gd name="T6" fmla="*/ 29 w 59"/>
                <a:gd name="T7" fmla="*/ 58 h 59"/>
                <a:gd name="T8" fmla="*/ 29 w 59"/>
                <a:gd name="T9" fmla="*/ 0 h 59"/>
                <a:gd name="T10" fmla="*/ 29 w 59"/>
                <a:gd name="T11" fmla="*/ 58 h 59"/>
                <a:gd name="T12" fmla="*/ 29 w 59"/>
                <a:gd name="T13" fmla="*/ 58 h 59"/>
                <a:gd name="T14" fmla="*/ 29 w 59"/>
                <a:gd name="T15" fmla="*/ 58 h 59"/>
                <a:gd name="T16" fmla="*/ 58 w 59"/>
                <a:gd name="T17" fmla="*/ 58 h 59"/>
                <a:gd name="T18" fmla="*/ 58 w 59"/>
                <a:gd name="T19" fmla="*/ 58 h 59"/>
                <a:gd name="T20" fmla="*/ 29 w 59"/>
                <a:gd name="T2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29" y="58"/>
                  </a:moveTo>
                  <a:lnTo>
                    <a:pt x="29" y="58"/>
                  </a:lnTo>
                  <a:lnTo>
                    <a:pt x="29" y="58"/>
                  </a:lnTo>
                  <a:lnTo>
                    <a:pt x="29" y="58"/>
                  </a:lnTo>
                  <a:cubicBezTo>
                    <a:pt x="0" y="29"/>
                    <a:pt x="29" y="29"/>
                    <a:pt x="29" y="0"/>
                  </a:cubicBezTo>
                  <a:cubicBezTo>
                    <a:pt x="29" y="29"/>
                    <a:pt x="0" y="29"/>
                    <a:pt x="29" y="58"/>
                  </a:cubicBezTo>
                  <a:lnTo>
                    <a:pt x="29" y="58"/>
                  </a:lnTo>
                  <a:lnTo>
                    <a:pt x="29" y="58"/>
                  </a:lnTo>
                  <a:lnTo>
                    <a:pt x="58" y="58"/>
                  </a:lnTo>
                  <a:lnTo>
                    <a:pt x="58" y="58"/>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1" name="Freeform 552"/>
            <p:cNvSpPr>
              <a:spLocks noChangeArrowheads="1"/>
            </p:cNvSpPr>
            <p:nvPr/>
          </p:nvSpPr>
          <p:spPr bwMode="auto">
            <a:xfrm>
              <a:off x="6351588" y="3538538"/>
              <a:ext cx="11112" cy="11112"/>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2" name="Freeform 553"/>
            <p:cNvSpPr>
              <a:spLocks noChangeArrowheads="1"/>
            </p:cNvSpPr>
            <p:nvPr/>
          </p:nvSpPr>
          <p:spPr bwMode="auto">
            <a:xfrm>
              <a:off x="7065963" y="70453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3" name="Freeform 554"/>
            <p:cNvSpPr>
              <a:spLocks noChangeArrowheads="1"/>
            </p:cNvSpPr>
            <p:nvPr/>
          </p:nvSpPr>
          <p:spPr bwMode="auto">
            <a:xfrm>
              <a:off x="7202488" y="7181850"/>
              <a:ext cx="20637" cy="11113"/>
            </a:xfrm>
            <a:custGeom>
              <a:avLst/>
              <a:gdLst>
                <a:gd name="T0" fmla="*/ 58 w 59"/>
                <a:gd name="T1" fmla="*/ 0 h 30"/>
                <a:gd name="T2" fmla="*/ 58 w 59"/>
                <a:gd name="T3" fmla="*/ 0 h 30"/>
                <a:gd name="T4" fmla="*/ 29 w 59"/>
                <a:gd name="T5" fmla="*/ 29 h 30"/>
                <a:gd name="T6" fmla="*/ 29 w 59"/>
                <a:gd name="T7" fmla="*/ 29 h 30"/>
                <a:gd name="T8" fmla="*/ 0 w 59"/>
                <a:gd name="T9" fmla="*/ 29 h 30"/>
                <a:gd name="T10" fmla="*/ 29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cubicBezTo>
                    <a:pt x="29" y="29"/>
                    <a:pt x="29" y="29"/>
                    <a:pt x="29" y="29"/>
                  </a:cubicBezTo>
                  <a:lnTo>
                    <a:pt x="29" y="29"/>
                  </a:lnTo>
                  <a:lnTo>
                    <a:pt x="0" y="29"/>
                  </a:lnTo>
                  <a:lnTo>
                    <a:pt x="29" y="29"/>
                  </a:lnTo>
                  <a:lnTo>
                    <a:pt x="29" y="29"/>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4" name="Freeform 555"/>
            <p:cNvSpPr>
              <a:spLocks noChangeArrowheads="1"/>
            </p:cNvSpPr>
            <p:nvPr/>
          </p:nvSpPr>
          <p:spPr bwMode="auto">
            <a:xfrm>
              <a:off x="7191375" y="7138988"/>
              <a:ext cx="1588" cy="11112"/>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5" name="Freeform 556"/>
            <p:cNvSpPr>
              <a:spLocks noChangeArrowheads="1"/>
            </p:cNvSpPr>
            <p:nvPr/>
          </p:nvSpPr>
          <p:spPr bwMode="auto">
            <a:xfrm>
              <a:off x="7265988" y="7118350"/>
              <a:ext cx="22225" cy="31750"/>
            </a:xfrm>
            <a:custGeom>
              <a:avLst/>
              <a:gdLst>
                <a:gd name="T0" fmla="*/ 59 w 60"/>
                <a:gd name="T1" fmla="*/ 29 h 87"/>
                <a:gd name="T2" fmla="*/ 59 w 60"/>
                <a:gd name="T3" fmla="*/ 29 h 87"/>
                <a:gd name="T4" fmla="*/ 0 w 60"/>
                <a:gd name="T5" fmla="*/ 86 h 87"/>
                <a:gd name="T6" fmla="*/ 59 w 60"/>
                <a:gd name="T7" fmla="*/ 29 h 87"/>
                <a:gd name="T8" fmla="*/ 59 w 60"/>
                <a:gd name="T9" fmla="*/ 0 h 87"/>
                <a:gd name="T10" fmla="*/ 59 w 60"/>
                <a:gd name="T11" fmla="*/ 0 h 87"/>
                <a:gd name="T12" fmla="*/ 59 w 60"/>
                <a:gd name="T13" fmla="*/ 29 h 87"/>
              </a:gdLst>
              <a:ahLst/>
              <a:cxnLst>
                <a:cxn ang="0">
                  <a:pos x="T0" y="T1"/>
                </a:cxn>
                <a:cxn ang="0">
                  <a:pos x="T2" y="T3"/>
                </a:cxn>
                <a:cxn ang="0">
                  <a:pos x="T4" y="T5"/>
                </a:cxn>
                <a:cxn ang="0">
                  <a:pos x="T6" y="T7"/>
                </a:cxn>
                <a:cxn ang="0">
                  <a:pos x="T8" y="T9"/>
                </a:cxn>
                <a:cxn ang="0">
                  <a:pos x="T10" y="T11"/>
                </a:cxn>
                <a:cxn ang="0">
                  <a:pos x="T12" y="T13"/>
                </a:cxn>
              </a:cxnLst>
              <a:rect l="0" t="0" r="r" b="b"/>
              <a:pathLst>
                <a:path w="60" h="87">
                  <a:moveTo>
                    <a:pt x="59" y="29"/>
                  </a:moveTo>
                  <a:lnTo>
                    <a:pt x="59" y="29"/>
                  </a:lnTo>
                  <a:cubicBezTo>
                    <a:pt x="29" y="58"/>
                    <a:pt x="29" y="58"/>
                    <a:pt x="0" y="86"/>
                  </a:cubicBezTo>
                  <a:cubicBezTo>
                    <a:pt x="29" y="58"/>
                    <a:pt x="29" y="58"/>
                    <a:pt x="59" y="29"/>
                  </a:cubicBezTo>
                  <a:cubicBezTo>
                    <a:pt x="59" y="0"/>
                    <a:pt x="59" y="0"/>
                    <a:pt x="59" y="0"/>
                  </a:cubicBezTo>
                  <a:lnTo>
                    <a:pt x="5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6" name="Freeform 557"/>
            <p:cNvSpPr>
              <a:spLocks noChangeArrowheads="1"/>
            </p:cNvSpPr>
            <p:nvPr/>
          </p:nvSpPr>
          <p:spPr bwMode="auto">
            <a:xfrm>
              <a:off x="7307263" y="6970713"/>
              <a:ext cx="1587" cy="22225"/>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59"/>
                    <a:pt x="0" y="29"/>
                    <a:pt x="0" y="0"/>
                  </a:cubicBezTo>
                  <a:cubicBezTo>
                    <a:pt x="0" y="2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7" name="Freeform 558"/>
            <p:cNvSpPr>
              <a:spLocks noChangeArrowheads="1"/>
            </p:cNvSpPr>
            <p:nvPr/>
          </p:nvSpPr>
          <p:spPr bwMode="auto">
            <a:xfrm>
              <a:off x="7223125" y="7159625"/>
              <a:ext cx="11113" cy="11113"/>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29"/>
                    <a:pt x="0" y="29"/>
                    <a:pt x="29"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8" name="Freeform 559"/>
            <p:cNvSpPr>
              <a:spLocks noChangeArrowheads="1"/>
            </p:cNvSpPr>
            <p:nvPr/>
          </p:nvSpPr>
          <p:spPr bwMode="auto">
            <a:xfrm>
              <a:off x="7307263" y="5607050"/>
              <a:ext cx="11112" cy="31750"/>
            </a:xfrm>
            <a:custGeom>
              <a:avLst/>
              <a:gdLst>
                <a:gd name="T0" fmla="*/ 0 w 30"/>
                <a:gd name="T1" fmla="*/ 29 h 88"/>
                <a:gd name="T2" fmla="*/ 0 w 30"/>
                <a:gd name="T3" fmla="*/ 29 h 88"/>
                <a:gd name="T4" fmla="*/ 0 w 30"/>
                <a:gd name="T5" fmla="*/ 87 h 88"/>
                <a:gd name="T6" fmla="*/ 0 w 30"/>
                <a:gd name="T7" fmla="*/ 29 h 88"/>
                <a:gd name="T8" fmla="*/ 29 w 30"/>
                <a:gd name="T9" fmla="*/ 0 h 88"/>
                <a:gd name="T10" fmla="*/ 0 w 30"/>
                <a:gd name="T11" fmla="*/ 29 h 88"/>
              </a:gdLst>
              <a:ahLst/>
              <a:cxnLst>
                <a:cxn ang="0">
                  <a:pos x="T0" y="T1"/>
                </a:cxn>
                <a:cxn ang="0">
                  <a:pos x="T2" y="T3"/>
                </a:cxn>
                <a:cxn ang="0">
                  <a:pos x="T4" y="T5"/>
                </a:cxn>
                <a:cxn ang="0">
                  <a:pos x="T6" y="T7"/>
                </a:cxn>
                <a:cxn ang="0">
                  <a:pos x="T8" y="T9"/>
                </a:cxn>
                <a:cxn ang="0">
                  <a:pos x="T10" y="T11"/>
                </a:cxn>
              </a:cxnLst>
              <a:rect l="0" t="0" r="r" b="b"/>
              <a:pathLst>
                <a:path w="30" h="88">
                  <a:moveTo>
                    <a:pt x="0" y="29"/>
                  </a:moveTo>
                  <a:lnTo>
                    <a:pt x="0" y="29"/>
                  </a:lnTo>
                  <a:cubicBezTo>
                    <a:pt x="0" y="58"/>
                    <a:pt x="0" y="58"/>
                    <a:pt x="0" y="87"/>
                  </a:cubicBezTo>
                  <a:cubicBezTo>
                    <a:pt x="0" y="58"/>
                    <a:pt x="0" y="58"/>
                    <a:pt x="0" y="29"/>
                  </a:cubicBezTo>
                  <a:cubicBezTo>
                    <a:pt x="29" y="29"/>
                    <a:pt x="29" y="29"/>
                    <a:pt x="29" y="0"/>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9" name="Freeform 560"/>
            <p:cNvSpPr>
              <a:spLocks noChangeArrowheads="1"/>
            </p:cNvSpPr>
            <p:nvPr/>
          </p:nvSpPr>
          <p:spPr bwMode="auto">
            <a:xfrm>
              <a:off x="7129463" y="7150100"/>
              <a:ext cx="63500" cy="42863"/>
            </a:xfrm>
            <a:custGeom>
              <a:avLst/>
              <a:gdLst>
                <a:gd name="T0" fmla="*/ 0 w 176"/>
                <a:gd name="T1" fmla="*/ 59 h 118"/>
                <a:gd name="T2" fmla="*/ 0 w 176"/>
                <a:gd name="T3" fmla="*/ 59 h 118"/>
                <a:gd name="T4" fmla="*/ 0 w 176"/>
                <a:gd name="T5" fmla="*/ 59 h 118"/>
                <a:gd name="T6" fmla="*/ 0 w 176"/>
                <a:gd name="T7" fmla="*/ 59 h 118"/>
                <a:gd name="T8" fmla="*/ 88 w 176"/>
                <a:gd name="T9" fmla="*/ 0 h 118"/>
                <a:gd name="T10" fmla="*/ 175 w 176"/>
                <a:gd name="T11" fmla="*/ 0 h 118"/>
                <a:gd name="T12" fmla="*/ 88 w 176"/>
                <a:gd name="T13" fmla="*/ 0 h 118"/>
                <a:gd name="T14" fmla="*/ 0 w 176"/>
                <a:gd name="T15" fmla="*/ 59 h 118"/>
                <a:gd name="T16" fmla="*/ 0 w 176"/>
                <a:gd name="T17" fmla="*/ 59 h 118"/>
                <a:gd name="T18" fmla="*/ 0 w 176"/>
                <a:gd name="T19" fmla="*/ 59 h 118"/>
                <a:gd name="T20" fmla="*/ 88 w 176"/>
                <a:gd name="T21" fmla="*/ 117 h 118"/>
                <a:gd name="T22" fmla="*/ 88 w 176"/>
                <a:gd name="T23" fmla="*/ 117 h 118"/>
                <a:gd name="T24" fmla="*/ 0 w 176"/>
                <a:gd name="T25"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18">
                  <a:moveTo>
                    <a:pt x="0" y="59"/>
                  </a:moveTo>
                  <a:lnTo>
                    <a:pt x="0" y="59"/>
                  </a:lnTo>
                  <a:lnTo>
                    <a:pt x="0" y="59"/>
                  </a:lnTo>
                  <a:lnTo>
                    <a:pt x="0" y="59"/>
                  </a:lnTo>
                  <a:cubicBezTo>
                    <a:pt x="0" y="30"/>
                    <a:pt x="58" y="0"/>
                    <a:pt x="88" y="0"/>
                  </a:cubicBezTo>
                  <a:cubicBezTo>
                    <a:pt x="146" y="0"/>
                    <a:pt x="175" y="0"/>
                    <a:pt x="175" y="0"/>
                  </a:cubicBezTo>
                  <a:cubicBezTo>
                    <a:pt x="175" y="0"/>
                    <a:pt x="146" y="0"/>
                    <a:pt x="88" y="0"/>
                  </a:cubicBezTo>
                  <a:cubicBezTo>
                    <a:pt x="58" y="0"/>
                    <a:pt x="0" y="30"/>
                    <a:pt x="0" y="59"/>
                  </a:cubicBezTo>
                  <a:lnTo>
                    <a:pt x="0" y="59"/>
                  </a:lnTo>
                  <a:lnTo>
                    <a:pt x="0" y="59"/>
                  </a:lnTo>
                  <a:cubicBezTo>
                    <a:pt x="29" y="88"/>
                    <a:pt x="58" y="117"/>
                    <a:pt x="88" y="117"/>
                  </a:cubicBezTo>
                  <a:lnTo>
                    <a:pt x="88" y="117"/>
                  </a:lnTo>
                  <a:cubicBezTo>
                    <a:pt x="58" y="117"/>
                    <a:pt x="29" y="88"/>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0" name="Freeform 561"/>
            <p:cNvSpPr>
              <a:spLocks noChangeArrowheads="1"/>
            </p:cNvSpPr>
            <p:nvPr/>
          </p:nvSpPr>
          <p:spPr bwMode="auto">
            <a:xfrm>
              <a:off x="7002463" y="69818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1" name="Freeform 562"/>
            <p:cNvSpPr>
              <a:spLocks noChangeArrowheads="1"/>
            </p:cNvSpPr>
            <p:nvPr/>
          </p:nvSpPr>
          <p:spPr bwMode="auto">
            <a:xfrm>
              <a:off x="6813550" y="6719888"/>
              <a:ext cx="42863" cy="31750"/>
            </a:xfrm>
            <a:custGeom>
              <a:avLst/>
              <a:gdLst>
                <a:gd name="T0" fmla="*/ 116 w 117"/>
                <a:gd name="T1" fmla="*/ 88 h 89"/>
                <a:gd name="T2" fmla="*/ 116 w 117"/>
                <a:gd name="T3" fmla="*/ 88 h 89"/>
                <a:gd name="T4" fmla="*/ 87 w 117"/>
                <a:gd name="T5" fmla="*/ 59 h 89"/>
                <a:gd name="T6" fmla="*/ 29 w 117"/>
                <a:gd name="T7" fmla="*/ 0 h 89"/>
                <a:gd name="T8" fmla="*/ 0 w 117"/>
                <a:gd name="T9" fmla="*/ 0 h 89"/>
                <a:gd name="T10" fmla="*/ 29 w 117"/>
                <a:gd name="T11" fmla="*/ 0 h 89"/>
                <a:gd name="T12" fmla="*/ 87 w 117"/>
                <a:gd name="T13" fmla="*/ 59 h 89"/>
                <a:gd name="T14" fmla="*/ 116 w 117"/>
                <a:gd name="T15" fmla="*/ 8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116" y="88"/>
                  </a:moveTo>
                  <a:lnTo>
                    <a:pt x="116" y="88"/>
                  </a:lnTo>
                  <a:lnTo>
                    <a:pt x="87" y="59"/>
                  </a:lnTo>
                  <a:cubicBezTo>
                    <a:pt x="87" y="29"/>
                    <a:pt x="58" y="0"/>
                    <a:pt x="29" y="0"/>
                  </a:cubicBezTo>
                  <a:cubicBezTo>
                    <a:pt x="0" y="0"/>
                    <a:pt x="0" y="0"/>
                    <a:pt x="0" y="0"/>
                  </a:cubicBezTo>
                  <a:cubicBezTo>
                    <a:pt x="29" y="0"/>
                    <a:pt x="29" y="0"/>
                    <a:pt x="29" y="0"/>
                  </a:cubicBezTo>
                  <a:cubicBezTo>
                    <a:pt x="58" y="0"/>
                    <a:pt x="87" y="29"/>
                    <a:pt x="87" y="59"/>
                  </a:cubicBezTo>
                  <a:lnTo>
                    <a:pt x="116"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2" name="Freeform 563"/>
            <p:cNvSpPr>
              <a:spLocks noChangeArrowheads="1"/>
            </p:cNvSpPr>
            <p:nvPr/>
          </p:nvSpPr>
          <p:spPr bwMode="auto">
            <a:xfrm>
              <a:off x="6813550" y="6699250"/>
              <a:ext cx="1588" cy="20638"/>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29"/>
                    <a:pt x="0" y="29"/>
                    <a:pt x="0"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3" name="Freeform 564"/>
            <p:cNvSpPr>
              <a:spLocks noChangeArrowheads="1"/>
            </p:cNvSpPr>
            <p:nvPr/>
          </p:nvSpPr>
          <p:spPr bwMode="auto">
            <a:xfrm>
              <a:off x="6845300" y="6781800"/>
              <a:ext cx="22225" cy="20638"/>
            </a:xfrm>
            <a:custGeom>
              <a:avLst/>
              <a:gdLst>
                <a:gd name="T0" fmla="*/ 29 w 60"/>
                <a:gd name="T1" fmla="*/ 29 h 59"/>
                <a:gd name="T2" fmla="*/ 29 w 60"/>
                <a:gd name="T3" fmla="*/ 29 h 59"/>
                <a:gd name="T4" fmla="*/ 0 w 60"/>
                <a:gd name="T5" fmla="*/ 0 h 59"/>
                <a:gd name="T6" fmla="*/ 59 w 60"/>
                <a:gd name="T7" fmla="*/ 0 h 59"/>
                <a:gd name="T8" fmla="*/ 59 w 60"/>
                <a:gd name="T9" fmla="*/ 0 h 59"/>
                <a:gd name="T10" fmla="*/ 59 w 60"/>
                <a:gd name="T11" fmla="*/ 0 h 59"/>
                <a:gd name="T12" fmla="*/ 0 w 60"/>
                <a:gd name="T13" fmla="*/ 0 h 59"/>
                <a:gd name="T14" fmla="*/ 29 w 60"/>
                <a:gd name="T15" fmla="*/ 29 h 59"/>
                <a:gd name="T16" fmla="*/ 59 w 60"/>
                <a:gd name="T17" fmla="*/ 58 h 59"/>
                <a:gd name="T18" fmla="*/ 29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29" y="29"/>
                  </a:moveTo>
                  <a:lnTo>
                    <a:pt x="29" y="29"/>
                  </a:lnTo>
                  <a:cubicBezTo>
                    <a:pt x="0" y="0"/>
                    <a:pt x="0" y="0"/>
                    <a:pt x="0" y="0"/>
                  </a:cubicBezTo>
                  <a:cubicBezTo>
                    <a:pt x="59" y="0"/>
                    <a:pt x="59" y="0"/>
                    <a:pt x="59" y="0"/>
                  </a:cubicBezTo>
                  <a:lnTo>
                    <a:pt x="59" y="0"/>
                  </a:lnTo>
                  <a:lnTo>
                    <a:pt x="59" y="0"/>
                  </a:lnTo>
                  <a:cubicBezTo>
                    <a:pt x="0" y="0"/>
                    <a:pt x="0" y="0"/>
                    <a:pt x="0" y="0"/>
                  </a:cubicBezTo>
                  <a:cubicBezTo>
                    <a:pt x="29" y="29"/>
                    <a:pt x="29" y="29"/>
                    <a:pt x="29" y="29"/>
                  </a:cubicBezTo>
                  <a:lnTo>
                    <a:pt x="59" y="58"/>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4" name="Freeform 565"/>
            <p:cNvSpPr>
              <a:spLocks noChangeArrowheads="1"/>
            </p:cNvSpPr>
            <p:nvPr/>
          </p:nvSpPr>
          <p:spPr bwMode="auto">
            <a:xfrm>
              <a:off x="7696200" y="4483100"/>
              <a:ext cx="11113" cy="31750"/>
            </a:xfrm>
            <a:custGeom>
              <a:avLst/>
              <a:gdLst>
                <a:gd name="T0" fmla="*/ 30 w 31"/>
                <a:gd name="T1" fmla="*/ 87 h 88"/>
                <a:gd name="T2" fmla="*/ 30 w 31"/>
                <a:gd name="T3" fmla="*/ 87 h 88"/>
                <a:gd name="T4" fmla="*/ 30 w 31"/>
                <a:gd name="T5" fmla="*/ 87 h 88"/>
                <a:gd name="T6" fmla="*/ 0 w 31"/>
                <a:gd name="T7" fmla="*/ 0 h 88"/>
                <a:gd name="T8" fmla="*/ 30 w 31"/>
                <a:gd name="T9" fmla="*/ 87 h 88"/>
              </a:gdLst>
              <a:ahLst/>
              <a:cxnLst>
                <a:cxn ang="0">
                  <a:pos x="T0" y="T1"/>
                </a:cxn>
                <a:cxn ang="0">
                  <a:pos x="T2" y="T3"/>
                </a:cxn>
                <a:cxn ang="0">
                  <a:pos x="T4" y="T5"/>
                </a:cxn>
                <a:cxn ang="0">
                  <a:pos x="T6" y="T7"/>
                </a:cxn>
                <a:cxn ang="0">
                  <a:pos x="T8" y="T9"/>
                </a:cxn>
              </a:cxnLst>
              <a:rect l="0" t="0" r="r" b="b"/>
              <a:pathLst>
                <a:path w="31" h="88">
                  <a:moveTo>
                    <a:pt x="30" y="87"/>
                  </a:moveTo>
                  <a:lnTo>
                    <a:pt x="30" y="87"/>
                  </a:lnTo>
                  <a:lnTo>
                    <a:pt x="30" y="87"/>
                  </a:lnTo>
                  <a:cubicBezTo>
                    <a:pt x="30" y="58"/>
                    <a:pt x="30" y="29"/>
                    <a:pt x="0" y="0"/>
                  </a:cubicBezTo>
                  <a:cubicBezTo>
                    <a:pt x="30" y="29"/>
                    <a:pt x="30" y="58"/>
                    <a:pt x="3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5" name="Freeform 566"/>
            <p:cNvSpPr>
              <a:spLocks noChangeArrowheads="1"/>
            </p:cNvSpPr>
            <p:nvPr/>
          </p:nvSpPr>
          <p:spPr bwMode="auto">
            <a:xfrm>
              <a:off x="6865938" y="68040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6" name="Freeform 567"/>
            <p:cNvSpPr>
              <a:spLocks noChangeArrowheads="1"/>
            </p:cNvSpPr>
            <p:nvPr/>
          </p:nvSpPr>
          <p:spPr bwMode="auto">
            <a:xfrm>
              <a:off x="6751638" y="6446838"/>
              <a:ext cx="11112" cy="31750"/>
            </a:xfrm>
            <a:custGeom>
              <a:avLst/>
              <a:gdLst>
                <a:gd name="T0" fmla="*/ 0 w 30"/>
                <a:gd name="T1" fmla="*/ 58 h 88"/>
                <a:gd name="T2" fmla="*/ 0 w 30"/>
                <a:gd name="T3" fmla="*/ 58 h 88"/>
                <a:gd name="T4" fmla="*/ 0 w 30"/>
                <a:gd name="T5" fmla="*/ 87 h 88"/>
                <a:gd name="T6" fmla="*/ 0 w 30"/>
                <a:gd name="T7" fmla="*/ 58 h 88"/>
                <a:gd name="T8" fmla="*/ 0 w 30"/>
                <a:gd name="T9" fmla="*/ 0 h 88"/>
                <a:gd name="T10" fmla="*/ 0 w 30"/>
                <a:gd name="T11" fmla="*/ 0 h 88"/>
                <a:gd name="T12" fmla="*/ 0 w 30"/>
                <a:gd name="T13" fmla="*/ 0 h 88"/>
                <a:gd name="T14" fmla="*/ 0 w 30"/>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8">
                  <a:moveTo>
                    <a:pt x="0" y="58"/>
                  </a:moveTo>
                  <a:lnTo>
                    <a:pt x="0" y="58"/>
                  </a:lnTo>
                  <a:lnTo>
                    <a:pt x="0" y="87"/>
                  </a:lnTo>
                  <a:lnTo>
                    <a:pt x="0" y="58"/>
                  </a:lnTo>
                  <a:cubicBezTo>
                    <a:pt x="0" y="29"/>
                    <a:pt x="29" y="29"/>
                    <a:pt x="0" y="0"/>
                  </a:cubicBezTo>
                  <a:lnTo>
                    <a:pt x="0" y="0"/>
                  </a:lnTo>
                  <a:lnTo>
                    <a:pt x="0" y="0"/>
                  </a:ln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7" name="Freeform 568"/>
            <p:cNvSpPr>
              <a:spLocks noChangeArrowheads="1"/>
            </p:cNvSpPr>
            <p:nvPr/>
          </p:nvSpPr>
          <p:spPr bwMode="auto">
            <a:xfrm>
              <a:off x="6929438" y="6877050"/>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8" name="Freeform 569"/>
            <p:cNvSpPr>
              <a:spLocks noChangeArrowheads="1"/>
            </p:cNvSpPr>
            <p:nvPr/>
          </p:nvSpPr>
          <p:spPr bwMode="auto">
            <a:xfrm>
              <a:off x="6940550" y="696118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9" name="Freeform 570"/>
            <p:cNvSpPr>
              <a:spLocks noChangeArrowheads="1"/>
            </p:cNvSpPr>
            <p:nvPr/>
          </p:nvSpPr>
          <p:spPr bwMode="auto">
            <a:xfrm>
              <a:off x="6865938" y="6834188"/>
              <a:ext cx="20637" cy="20637"/>
            </a:xfrm>
            <a:custGeom>
              <a:avLst/>
              <a:gdLst>
                <a:gd name="T0" fmla="*/ 0 w 59"/>
                <a:gd name="T1" fmla="*/ 0 h 59"/>
                <a:gd name="T2" fmla="*/ 0 w 59"/>
                <a:gd name="T3" fmla="*/ 0 h 59"/>
                <a:gd name="T4" fmla="*/ 58 w 59"/>
                <a:gd name="T5" fmla="*/ 58 h 59"/>
                <a:gd name="T6" fmla="*/ 0 w 59"/>
                <a:gd name="T7" fmla="*/ 0 h 59"/>
              </a:gdLst>
              <a:ahLst/>
              <a:cxnLst>
                <a:cxn ang="0">
                  <a:pos x="T0" y="T1"/>
                </a:cxn>
                <a:cxn ang="0">
                  <a:pos x="T2" y="T3"/>
                </a:cxn>
                <a:cxn ang="0">
                  <a:pos x="T4" y="T5"/>
                </a:cxn>
                <a:cxn ang="0">
                  <a:pos x="T6" y="T7"/>
                </a:cxn>
              </a:cxnLst>
              <a:rect l="0" t="0" r="r" b="b"/>
              <a:pathLst>
                <a:path w="59" h="59">
                  <a:moveTo>
                    <a:pt x="0" y="0"/>
                  </a:moveTo>
                  <a:lnTo>
                    <a:pt x="0" y="0"/>
                  </a:lnTo>
                  <a:cubicBezTo>
                    <a:pt x="0" y="29"/>
                    <a:pt x="29" y="58"/>
                    <a:pt x="58" y="58"/>
                  </a:cubicBezTo>
                  <a:cubicBezTo>
                    <a:pt x="29"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0" name="Freeform 571"/>
            <p:cNvSpPr>
              <a:spLocks noChangeArrowheads="1"/>
            </p:cNvSpPr>
            <p:nvPr/>
          </p:nvSpPr>
          <p:spPr bwMode="auto">
            <a:xfrm>
              <a:off x="6940550" y="6938963"/>
              <a:ext cx="1588" cy="11112"/>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lnTo>
                    <a:pt x="0" y="0"/>
                  </a:lnTo>
                  <a:lnTo>
                    <a:pt x="0" y="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1" name="Freeform 572"/>
            <p:cNvSpPr>
              <a:spLocks noChangeArrowheads="1"/>
            </p:cNvSpPr>
            <p:nvPr/>
          </p:nvSpPr>
          <p:spPr bwMode="auto">
            <a:xfrm>
              <a:off x="6950075" y="69707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2" name="Freeform 573"/>
            <p:cNvSpPr>
              <a:spLocks noChangeArrowheads="1"/>
            </p:cNvSpPr>
            <p:nvPr/>
          </p:nvSpPr>
          <p:spPr bwMode="auto">
            <a:xfrm>
              <a:off x="6950075" y="6970713"/>
              <a:ext cx="31750" cy="1587"/>
            </a:xfrm>
            <a:custGeom>
              <a:avLst/>
              <a:gdLst>
                <a:gd name="T0" fmla="*/ 29 w 88"/>
                <a:gd name="T1" fmla="*/ 0 h 1"/>
                <a:gd name="T2" fmla="*/ 29 w 88"/>
                <a:gd name="T3" fmla="*/ 0 h 1"/>
                <a:gd name="T4" fmla="*/ 29 w 88"/>
                <a:gd name="T5" fmla="*/ 0 h 1"/>
                <a:gd name="T6" fmla="*/ 0 w 88"/>
                <a:gd name="T7" fmla="*/ 0 h 1"/>
                <a:gd name="T8" fmla="*/ 29 w 88"/>
                <a:gd name="T9" fmla="*/ 0 h 1"/>
                <a:gd name="T10" fmla="*/ 58 w 88"/>
                <a:gd name="T11" fmla="*/ 0 h 1"/>
                <a:gd name="T12" fmla="*/ 87 w 88"/>
                <a:gd name="T13" fmla="*/ 0 h 1"/>
                <a:gd name="T14" fmla="*/ 58 w 88"/>
                <a:gd name="T15" fmla="*/ 0 h 1"/>
                <a:gd name="T16" fmla="*/ 29 w 8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
                  <a:moveTo>
                    <a:pt x="29" y="0"/>
                  </a:moveTo>
                  <a:lnTo>
                    <a:pt x="29" y="0"/>
                  </a:lnTo>
                  <a:lnTo>
                    <a:pt x="29" y="0"/>
                  </a:lnTo>
                  <a:cubicBezTo>
                    <a:pt x="29" y="0"/>
                    <a:pt x="29" y="0"/>
                    <a:pt x="0" y="0"/>
                  </a:cubicBezTo>
                  <a:cubicBezTo>
                    <a:pt x="29" y="0"/>
                    <a:pt x="29" y="0"/>
                    <a:pt x="29" y="0"/>
                  </a:cubicBezTo>
                  <a:cubicBezTo>
                    <a:pt x="58" y="0"/>
                    <a:pt x="58" y="0"/>
                    <a:pt x="58" y="0"/>
                  </a:cubicBezTo>
                  <a:lnTo>
                    <a:pt x="87" y="0"/>
                  </a:lnTo>
                  <a:lnTo>
                    <a:pt x="58" y="0"/>
                  </a:lnTo>
                  <a:cubicBezTo>
                    <a:pt x="58" y="0"/>
                    <a:pt x="58"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3" name="Freeform 574"/>
            <p:cNvSpPr>
              <a:spLocks noChangeArrowheads="1"/>
            </p:cNvSpPr>
            <p:nvPr/>
          </p:nvSpPr>
          <p:spPr bwMode="auto">
            <a:xfrm>
              <a:off x="6897688" y="6865938"/>
              <a:ext cx="22225" cy="11112"/>
            </a:xfrm>
            <a:custGeom>
              <a:avLst/>
              <a:gdLst>
                <a:gd name="T0" fmla="*/ 30 w 60"/>
                <a:gd name="T1" fmla="*/ 29 h 30"/>
                <a:gd name="T2" fmla="*/ 30 w 60"/>
                <a:gd name="T3" fmla="*/ 29 h 30"/>
                <a:gd name="T4" fmla="*/ 30 w 60"/>
                <a:gd name="T5" fmla="*/ 29 h 30"/>
                <a:gd name="T6" fmla="*/ 0 w 60"/>
                <a:gd name="T7" fmla="*/ 29 h 30"/>
                <a:gd name="T8" fmla="*/ 0 w 60"/>
                <a:gd name="T9" fmla="*/ 0 h 30"/>
                <a:gd name="T10" fmla="*/ 0 w 60"/>
                <a:gd name="T11" fmla="*/ 29 h 30"/>
                <a:gd name="T12" fmla="*/ 30 w 60"/>
                <a:gd name="T13" fmla="*/ 29 h 30"/>
                <a:gd name="T14" fmla="*/ 30 w 60"/>
                <a:gd name="T15" fmla="*/ 29 h 30"/>
                <a:gd name="T16" fmla="*/ 59 w 60"/>
                <a:gd name="T17" fmla="*/ 29 h 30"/>
                <a:gd name="T18" fmla="*/ 30 w 6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0">
                  <a:moveTo>
                    <a:pt x="30" y="29"/>
                  </a:moveTo>
                  <a:lnTo>
                    <a:pt x="30" y="29"/>
                  </a:lnTo>
                  <a:lnTo>
                    <a:pt x="30" y="29"/>
                  </a:lnTo>
                  <a:cubicBezTo>
                    <a:pt x="0" y="29"/>
                    <a:pt x="0" y="29"/>
                    <a:pt x="0" y="29"/>
                  </a:cubicBezTo>
                  <a:cubicBezTo>
                    <a:pt x="0" y="29"/>
                    <a:pt x="0" y="29"/>
                    <a:pt x="0" y="0"/>
                  </a:cubicBezTo>
                  <a:cubicBezTo>
                    <a:pt x="0" y="29"/>
                    <a:pt x="0" y="29"/>
                    <a:pt x="0" y="29"/>
                  </a:cubicBezTo>
                  <a:cubicBezTo>
                    <a:pt x="30" y="29"/>
                    <a:pt x="30" y="29"/>
                    <a:pt x="30" y="29"/>
                  </a:cubicBezTo>
                  <a:lnTo>
                    <a:pt x="30" y="29"/>
                  </a:lnTo>
                  <a:lnTo>
                    <a:pt x="59" y="29"/>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4" name="Freeform 575"/>
            <p:cNvSpPr>
              <a:spLocks noChangeArrowheads="1"/>
            </p:cNvSpPr>
            <p:nvPr/>
          </p:nvSpPr>
          <p:spPr bwMode="auto">
            <a:xfrm>
              <a:off x="8431213" y="32766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5" name="Freeform 576"/>
            <p:cNvSpPr>
              <a:spLocks noChangeArrowheads="1"/>
            </p:cNvSpPr>
            <p:nvPr/>
          </p:nvSpPr>
          <p:spPr bwMode="auto">
            <a:xfrm>
              <a:off x="7370763" y="5532438"/>
              <a:ext cx="11112" cy="20637"/>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6" name="Freeform 577"/>
            <p:cNvSpPr>
              <a:spLocks noChangeArrowheads="1"/>
            </p:cNvSpPr>
            <p:nvPr/>
          </p:nvSpPr>
          <p:spPr bwMode="auto">
            <a:xfrm>
              <a:off x="8178800" y="3873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7" name="Freeform 578"/>
            <p:cNvSpPr>
              <a:spLocks noChangeArrowheads="1"/>
            </p:cNvSpPr>
            <p:nvPr/>
          </p:nvSpPr>
          <p:spPr bwMode="auto">
            <a:xfrm>
              <a:off x="8231188" y="3863975"/>
              <a:ext cx="31750" cy="22225"/>
            </a:xfrm>
            <a:custGeom>
              <a:avLst/>
              <a:gdLst>
                <a:gd name="T0" fmla="*/ 88 w 89"/>
                <a:gd name="T1" fmla="*/ 0 h 60"/>
                <a:gd name="T2" fmla="*/ 88 w 89"/>
                <a:gd name="T3" fmla="*/ 0 h 60"/>
                <a:gd name="T4" fmla="*/ 0 w 89"/>
                <a:gd name="T5" fmla="*/ 59 h 60"/>
                <a:gd name="T6" fmla="*/ 88 w 89"/>
                <a:gd name="T7" fmla="*/ 0 h 60"/>
              </a:gdLst>
              <a:ahLst/>
              <a:cxnLst>
                <a:cxn ang="0">
                  <a:pos x="T0" y="T1"/>
                </a:cxn>
                <a:cxn ang="0">
                  <a:pos x="T2" y="T3"/>
                </a:cxn>
                <a:cxn ang="0">
                  <a:pos x="T4" y="T5"/>
                </a:cxn>
                <a:cxn ang="0">
                  <a:pos x="T6" y="T7"/>
                </a:cxn>
              </a:cxnLst>
              <a:rect l="0" t="0" r="r" b="b"/>
              <a:pathLst>
                <a:path w="89" h="60">
                  <a:moveTo>
                    <a:pt x="88" y="0"/>
                  </a:moveTo>
                  <a:lnTo>
                    <a:pt x="88" y="0"/>
                  </a:lnTo>
                  <a:cubicBezTo>
                    <a:pt x="59" y="0"/>
                    <a:pt x="29" y="29"/>
                    <a:pt x="0" y="59"/>
                  </a:cubicBezTo>
                  <a:cubicBezTo>
                    <a:pt x="29" y="29"/>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8" name="Freeform 579"/>
            <p:cNvSpPr>
              <a:spLocks noChangeArrowheads="1"/>
            </p:cNvSpPr>
            <p:nvPr/>
          </p:nvSpPr>
          <p:spPr bwMode="auto">
            <a:xfrm>
              <a:off x="8189913" y="3884613"/>
              <a:ext cx="42862" cy="20637"/>
            </a:xfrm>
            <a:custGeom>
              <a:avLst/>
              <a:gdLst>
                <a:gd name="T0" fmla="*/ 117 w 118"/>
                <a:gd name="T1" fmla="*/ 0 h 59"/>
                <a:gd name="T2" fmla="*/ 117 w 118"/>
                <a:gd name="T3" fmla="*/ 0 h 59"/>
                <a:gd name="T4" fmla="*/ 0 w 118"/>
                <a:gd name="T5" fmla="*/ 58 h 59"/>
                <a:gd name="T6" fmla="*/ 117 w 118"/>
                <a:gd name="T7" fmla="*/ 0 h 59"/>
              </a:gdLst>
              <a:ahLst/>
              <a:cxnLst>
                <a:cxn ang="0">
                  <a:pos x="T0" y="T1"/>
                </a:cxn>
                <a:cxn ang="0">
                  <a:pos x="T2" y="T3"/>
                </a:cxn>
                <a:cxn ang="0">
                  <a:pos x="T4" y="T5"/>
                </a:cxn>
                <a:cxn ang="0">
                  <a:pos x="T6" y="T7"/>
                </a:cxn>
              </a:cxnLst>
              <a:rect l="0" t="0" r="r" b="b"/>
              <a:pathLst>
                <a:path w="118" h="59">
                  <a:moveTo>
                    <a:pt x="117" y="0"/>
                  </a:moveTo>
                  <a:lnTo>
                    <a:pt x="117" y="0"/>
                  </a:lnTo>
                  <a:cubicBezTo>
                    <a:pt x="88" y="29"/>
                    <a:pt x="59" y="58"/>
                    <a:pt x="0" y="58"/>
                  </a:cubicBezTo>
                  <a:cubicBezTo>
                    <a:pt x="59" y="58"/>
                    <a:pt x="88" y="2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9" name="Freeform 580"/>
            <p:cNvSpPr>
              <a:spLocks noChangeArrowheads="1"/>
            </p:cNvSpPr>
            <p:nvPr/>
          </p:nvSpPr>
          <p:spPr bwMode="auto">
            <a:xfrm>
              <a:off x="8094663" y="39258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0" name="Freeform 581"/>
            <p:cNvSpPr>
              <a:spLocks noChangeArrowheads="1"/>
            </p:cNvSpPr>
            <p:nvPr/>
          </p:nvSpPr>
          <p:spPr bwMode="auto">
            <a:xfrm>
              <a:off x="8094663" y="3925888"/>
              <a:ext cx="31750" cy="31750"/>
            </a:xfrm>
            <a:custGeom>
              <a:avLst/>
              <a:gdLst>
                <a:gd name="T0" fmla="*/ 29 w 89"/>
                <a:gd name="T1" fmla="*/ 58 h 88"/>
                <a:gd name="T2" fmla="*/ 29 w 89"/>
                <a:gd name="T3" fmla="*/ 58 h 88"/>
                <a:gd name="T4" fmla="*/ 0 w 89"/>
                <a:gd name="T5" fmla="*/ 0 h 88"/>
                <a:gd name="T6" fmla="*/ 29 w 89"/>
                <a:gd name="T7" fmla="*/ 58 h 88"/>
                <a:gd name="T8" fmla="*/ 88 w 89"/>
                <a:gd name="T9" fmla="*/ 87 h 88"/>
                <a:gd name="T10" fmla="*/ 88 w 89"/>
                <a:gd name="T11" fmla="*/ 87 h 88"/>
                <a:gd name="T12" fmla="*/ 29 w 89"/>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89" h="88">
                  <a:moveTo>
                    <a:pt x="29" y="58"/>
                  </a:moveTo>
                  <a:lnTo>
                    <a:pt x="29" y="58"/>
                  </a:lnTo>
                  <a:cubicBezTo>
                    <a:pt x="0" y="58"/>
                    <a:pt x="0" y="29"/>
                    <a:pt x="0" y="0"/>
                  </a:cubicBezTo>
                  <a:cubicBezTo>
                    <a:pt x="0" y="29"/>
                    <a:pt x="0" y="58"/>
                    <a:pt x="29" y="58"/>
                  </a:cubicBezTo>
                  <a:cubicBezTo>
                    <a:pt x="88" y="87"/>
                    <a:pt x="88" y="87"/>
                    <a:pt x="88" y="87"/>
                  </a:cubicBezTo>
                  <a:lnTo>
                    <a:pt x="88" y="87"/>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1" name="Freeform 582"/>
            <p:cNvSpPr>
              <a:spLocks noChangeArrowheads="1"/>
            </p:cNvSpPr>
            <p:nvPr/>
          </p:nvSpPr>
          <p:spPr bwMode="auto">
            <a:xfrm>
              <a:off x="8262938" y="3852863"/>
              <a:ext cx="11112"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2" name="Freeform 583"/>
            <p:cNvSpPr>
              <a:spLocks noChangeArrowheads="1"/>
            </p:cNvSpPr>
            <p:nvPr/>
          </p:nvSpPr>
          <p:spPr bwMode="auto">
            <a:xfrm>
              <a:off x="8420100" y="32861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3" name="Freeform 584"/>
            <p:cNvSpPr>
              <a:spLocks noChangeArrowheads="1"/>
            </p:cNvSpPr>
            <p:nvPr/>
          </p:nvSpPr>
          <p:spPr bwMode="auto">
            <a:xfrm>
              <a:off x="6708775" y="64246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4" name="Freeform 585"/>
            <p:cNvSpPr>
              <a:spLocks noChangeArrowheads="1"/>
            </p:cNvSpPr>
            <p:nvPr/>
          </p:nvSpPr>
          <p:spPr bwMode="auto">
            <a:xfrm>
              <a:off x="8262938" y="3863975"/>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5" name="Freeform 586"/>
            <p:cNvSpPr>
              <a:spLocks noChangeArrowheads="1"/>
            </p:cNvSpPr>
            <p:nvPr/>
          </p:nvSpPr>
          <p:spPr bwMode="auto">
            <a:xfrm>
              <a:off x="8347075" y="334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6" name="Freeform 587"/>
            <p:cNvSpPr>
              <a:spLocks noChangeArrowheads="1"/>
            </p:cNvSpPr>
            <p:nvPr/>
          </p:nvSpPr>
          <p:spPr bwMode="auto">
            <a:xfrm>
              <a:off x="8231188" y="3779838"/>
              <a:ext cx="52387" cy="104775"/>
            </a:xfrm>
            <a:custGeom>
              <a:avLst/>
              <a:gdLst>
                <a:gd name="T0" fmla="*/ 29 w 147"/>
                <a:gd name="T1" fmla="*/ 29 h 292"/>
                <a:gd name="T2" fmla="*/ 29 w 147"/>
                <a:gd name="T3" fmla="*/ 29 h 292"/>
                <a:gd name="T4" fmla="*/ 0 w 147"/>
                <a:gd name="T5" fmla="*/ 0 h 292"/>
                <a:gd name="T6" fmla="*/ 29 w 147"/>
                <a:gd name="T7" fmla="*/ 29 h 292"/>
                <a:gd name="T8" fmla="*/ 146 w 147"/>
                <a:gd name="T9" fmla="*/ 261 h 292"/>
                <a:gd name="T10" fmla="*/ 146 w 147"/>
                <a:gd name="T11" fmla="*/ 291 h 292"/>
                <a:gd name="T12" fmla="*/ 146 w 147"/>
                <a:gd name="T13" fmla="*/ 291 h 292"/>
                <a:gd name="T14" fmla="*/ 146 w 147"/>
                <a:gd name="T15" fmla="*/ 261 h 292"/>
                <a:gd name="T16" fmla="*/ 29 w 147"/>
                <a:gd name="T17" fmla="*/ 2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92">
                  <a:moveTo>
                    <a:pt x="29" y="29"/>
                  </a:moveTo>
                  <a:lnTo>
                    <a:pt x="29" y="29"/>
                  </a:lnTo>
                  <a:cubicBezTo>
                    <a:pt x="29" y="29"/>
                    <a:pt x="29" y="0"/>
                    <a:pt x="0" y="0"/>
                  </a:cubicBezTo>
                  <a:cubicBezTo>
                    <a:pt x="29" y="0"/>
                    <a:pt x="29" y="29"/>
                    <a:pt x="29" y="29"/>
                  </a:cubicBezTo>
                  <a:cubicBezTo>
                    <a:pt x="117" y="57"/>
                    <a:pt x="146" y="232"/>
                    <a:pt x="146" y="261"/>
                  </a:cubicBezTo>
                  <a:cubicBezTo>
                    <a:pt x="146" y="291"/>
                    <a:pt x="146" y="291"/>
                    <a:pt x="146" y="291"/>
                  </a:cubicBezTo>
                  <a:lnTo>
                    <a:pt x="146" y="291"/>
                  </a:lnTo>
                  <a:cubicBezTo>
                    <a:pt x="146" y="261"/>
                    <a:pt x="146" y="261"/>
                    <a:pt x="146" y="261"/>
                  </a:cubicBezTo>
                  <a:cubicBezTo>
                    <a:pt x="146" y="232"/>
                    <a:pt x="117" y="57"/>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7" name="Freeform 588"/>
            <p:cNvSpPr>
              <a:spLocks noChangeArrowheads="1"/>
            </p:cNvSpPr>
            <p:nvPr/>
          </p:nvSpPr>
          <p:spPr bwMode="auto">
            <a:xfrm>
              <a:off x="8315325" y="3328988"/>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0" y="0"/>
                    <a:pt x="0" y="0"/>
                    <a:pt x="0" y="0"/>
                  </a:cubicBezTo>
                  <a:cubicBezTo>
                    <a:pt x="0" y="0"/>
                    <a:pt x="0" y="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8" name="Freeform 589"/>
            <p:cNvSpPr>
              <a:spLocks noChangeArrowheads="1"/>
            </p:cNvSpPr>
            <p:nvPr/>
          </p:nvSpPr>
          <p:spPr bwMode="auto">
            <a:xfrm>
              <a:off x="7791450" y="4651375"/>
              <a:ext cx="1588" cy="52388"/>
            </a:xfrm>
            <a:custGeom>
              <a:avLst/>
              <a:gdLst>
                <a:gd name="T0" fmla="*/ 0 w 1"/>
                <a:gd name="T1" fmla="*/ 0 h 146"/>
                <a:gd name="T2" fmla="*/ 0 w 1"/>
                <a:gd name="T3" fmla="*/ 0 h 146"/>
                <a:gd name="T4" fmla="*/ 0 w 1"/>
                <a:gd name="T5" fmla="*/ 0 h 146"/>
                <a:gd name="T6" fmla="*/ 0 w 1"/>
                <a:gd name="T7" fmla="*/ 145 h 146"/>
                <a:gd name="T8" fmla="*/ 0 w 1"/>
                <a:gd name="T9" fmla="*/ 0 h 146"/>
              </a:gdLst>
              <a:ahLst/>
              <a:cxnLst>
                <a:cxn ang="0">
                  <a:pos x="T0" y="T1"/>
                </a:cxn>
                <a:cxn ang="0">
                  <a:pos x="T2" y="T3"/>
                </a:cxn>
                <a:cxn ang="0">
                  <a:pos x="T4" y="T5"/>
                </a:cxn>
                <a:cxn ang="0">
                  <a:pos x="T6" y="T7"/>
                </a:cxn>
                <a:cxn ang="0">
                  <a:pos x="T8" y="T9"/>
                </a:cxn>
              </a:cxnLst>
              <a:rect l="0" t="0" r="r" b="b"/>
              <a:pathLst>
                <a:path w="1" h="146">
                  <a:moveTo>
                    <a:pt x="0" y="0"/>
                  </a:moveTo>
                  <a:lnTo>
                    <a:pt x="0" y="0"/>
                  </a:lnTo>
                  <a:lnTo>
                    <a:pt x="0" y="0"/>
                  </a:lnTo>
                  <a:cubicBezTo>
                    <a:pt x="0" y="28"/>
                    <a:pt x="0" y="87"/>
                    <a:pt x="0" y="145"/>
                  </a:cubicBezTo>
                  <a:cubicBezTo>
                    <a:pt x="0" y="87"/>
                    <a:pt x="0"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9" name="Freeform 590"/>
            <p:cNvSpPr>
              <a:spLocks noChangeArrowheads="1"/>
            </p:cNvSpPr>
            <p:nvPr/>
          </p:nvSpPr>
          <p:spPr bwMode="auto">
            <a:xfrm>
              <a:off x="7496175" y="5427663"/>
              <a:ext cx="20638" cy="31750"/>
            </a:xfrm>
            <a:custGeom>
              <a:avLst/>
              <a:gdLst>
                <a:gd name="T0" fmla="*/ 0 w 59"/>
                <a:gd name="T1" fmla="*/ 59 h 89"/>
                <a:gd name="T2" fmla="*/ 0 w 59"/>
                <a:gd name="T3" fmla="*/ 59 h 89"/>
                <a:gd name="T4" fmla="*/ 0 w 59"/>
                <a:gd name="T5" fmla="*/ 88 h 89"/>
                <a:gd name="T6" fmla="*/ 0 w 59"/>
                <a:gd name="T7" fmla="*/ 59 h 89"/>
                <a:gd name="T8" fmla="*/ 58 w 59"/>
                <a:gd name="T9" fmla="*/ 0 h 89"/>
                <a:gd name="T10" fmla="*/ 58 w 59"/>
                <a:gd name="T11" fmla="*/ 0 h 89"/>
                <a:gd name="T12" fmla="*/ 0 w 59"/>
                <a:gd name="T13" fmla="*/ 59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0" y="59"/>
                  </a:moveTo>
                  <a:lnTo>
                    <a:pt x="0" y="59"/>
                  </a:lnTo>
                  <a:cubicBezTo>
                    <a:pt x="0" y="88"/>
                    <a:pt x="0" y="88"/>
                    <a:pt x="0" y="88"/>
                  </a:cubicBezTo>
                  <a:cubicBezTo>
                    <a:pt x="0" y="88"/>
                    <a:pt x="0" y="88"/>
                    <a:pt x="0" y="59"/>
                  </a:cubicBezTo>
                  <a:cubicBezTo>
                    <a:pt x="29" y="59"/>
                    <a:pt x="58" y="30"/>
                    <a:pt x="58" y="0"/>
                  </a:cubicBezTo>
                  <a:lnTo>
                    <a:pt x="58" y="0"/>
                  </a:lnTo>
                  <a:cubicBezTo>
                    <a:pt x="58" y="30"/>
                    <a:pt x="29"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0" name="Freeform 591"/>
            <p:cNvSpPr>
              <a:spLocks noChangeArrowheads="1"/>
            </p:cNvSpPr>
            <p:nvPr/>
          </p:nvSpPr>
          <p:spPr bwMode="auto">
            <a:xfrm>
              <a:off x="7507288" y="5416550"/>
              <a:ext cx="11112" cy="11113"/>
            </a:xfrm>
            <a:custGeom>
              <a:avLst/>
              <a:gdLst>
                <a:gd name="T0" fmla="*/ 29 w 30"/>
                <a:gd name="T1" fmla="*/ 29 h 30"/>
                <a:gd name="T2" fmla="*/ 29 w 30"/>
                <a:gd name="T3" fmla="*/ 29 h 30"/>
                <a:gd name="T4" fmla="*/ 0 w 30"/>
                <a:gd name="T5" fmla="*/ 0 h 30"/>
                <a:gd name="T6" fmla="*/ 0 w 30"/>
                <a:gd name="T7" fmla="*/ 0 h 30"/>
                <a:gd name="T8" fmla="*/ 0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lnTo>
                    <a:pt x="0" y="0"/>
                  </a:ln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1" name="Freeform 592"/>
            <p:cNvSpPr>
              <a:spLocks noChangeArrowheads="1"/>
            </p:cNvSpPr>
            <p:nvPr/>
          </p:nvSpPr>
          <p:spPr bwMode="auto">
            <a:xfrm>
              <a:off x="7485063" y="5480050"/>
              <a:ext cx="22225" cy="31750"/>
            </a:xfrm>
            <a:custGeom>
              <a:avLst/>
              <a:gdLst>
                <a:gd name="T0" fmla="*/ 59 w 60"/>
                <a:gd name="T1" fmla="*/ 87 h 88"/>
                <a:gd name="T2" fmla="*/ 59 w 60"/>
                <a:gd name="T3" fmla="*/ 87 h 88"/>
                <a:gd name="T4" fmla="*/ 30 w 60"/>
                <a:gd name="T5" fmla="*/ 29 h 88"/>
                <a:gd name="T6" fmla="*/ 0 w 60"/>
                <a:gd name="T7" fmla="*/ 0 h 88"/>
                <a:gd name="T8" fmla="*/ 30 w 60"/>
                <a:gd name="T9" fmla="*/ 29 h 88"/>
                <a:gd name="T10" fmla="*/ 59 w 60"/>
                <a:gd name="T11" fmla="*/ 87 h 88"/>
              </a:gdLst>
              <a:ahLst/>
              <a:cxnLst>
                <a:cxn ang="0">
                  <a:pos x="T0" y="T1"/>
                </a:cxn>
                <a:cxn ang="0">
                  <a:pos x="T2" y="T3"/>
                </a:cxn>
                <a:cxn ang="0">
                  <a:pos x="T4" y="T5"/>
                </a:cxn>
                <a:cxn ang="0">
                  <a:pos x="T6" y="T7"/>
                </a:cxn>
                <a:cxn ang="0">
                  <a:pos x="T8" y="T9"/>
                </a:cxn>
                <a:cxn ang="0">
                  <a:pos x="T10" y="T11"/>
                </a:cxn>
              </a:cxnLst>
              <a:rect l="0" t="0" r="r" b="b"/>
              <a:pathLst>
                <a:path w="60" h="88">
                  <a:moveTo>
                    <a:pt x="59" y="87"/>
                  </a:moveTo>
                  <a:lnTo>
                    <a:pt x="59" y="87"/>
                  </a:lnTo>
                  <a:cubicBezTo>
                    <a:pt x="30" y="58"/>
                    <a:pt x="30" y="58"/>
                    <a:pt x="30" y="29"/>
                  </a:cubicBezTo>
                  <a:lnTo>
                    <a:pt x="0" y="0"/>
                  </a:lnTo>
                  <a:lnTo>
                    <a:pt x="30" y="29"/>
                  </a:lnTo>
                  <a:cubicBezTo>
                    <a:pt x="3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2" name="Freeform 593"/>
            <p:cNvSpPr>
              <a:spLocks noChangeArrowheads="1"/>
            </p:cNvSpPr>
            <p:nvPr/>
          </p:nvSpPr>
          <p:spPr bwMode="auto">
            <a:xfrm>
              <a:off x="7423150" y="5511800"/>
              <a:ext cx="31750" cy="11113"/>
            </a:xfrm>
            <a:custGeom>
              <a:avLst/>
              <a:gdLst>
                <a:gd name="T0" fmla="*/ 0 w 88"/>
                <a:gd name="T1" fmla="*/ 0 h 31"/>
                <a:gd name="T2" fmla="*/ 0 w 88"/>
                <a:gd name="T3" fmla="*/ 0 h 31"/>
                <a:gd name="T4" fmla="*/ 29 w 88"/>
                <a:gd name="T5" fmla="*/ 0 h 31"/>
                <a:gd name="T6" fmla="*/ 87 w 88"/>
                <a:gd name="T7" fmla="*/ 30 h 31"/>
                <a:gd name="T8" fmla="*/ 29 w 88"/>
                <a:gd name="T9" fmla="*/ 0 h 31"/>
                <a:gd name="T10" fmla="*/ 0 w 88"/>
                <a:gd name="T11" fmla="*/ 0 h 31"/>
              </a:gdLst>
              <a:ahLst/>
              <a:cxnLst>
                <a:cxn ang="0">
                  <a:pos x="T0" y="T1"/>
                </a:cxn>
                <a:cxn ang="0">
                  <a:pos x="T2" y="T3"/>
                </a:cxn>
                <a:cxn ang="0">
                  <a:pos x="T4" y="T5"/>
                </a:cxn>
                <a:cxn ang="0">
                  <a:pos x="T6" y="T7"/>
                </a:cxn>
                <a:cxn ang="0">
                  <a:pos x="T8" y="T9"/>
                </a:cxn>
                <a:cxn ang="0">
                  <a:pos x="T10" y="T11"/>
                </a:cxn>
              </a:cxnLst>
              <a:rect l="0" t="0" r="r" b="b"/>
              <a:pathLst>
                <a:path w="88" h="31">
                  <a:moveTo>
                    <a:pt x="0" y="0"/>
                  </a:moveTo>
                  <a:lnTo>
                    <a:pt x="0" y="0"/>
                  </a:lnTo>
                  <a:cubicBezTo>
                    <a:pt x="29" y="0"/>
                    <a:pt x="29" y="0"/>
                    <a:pt x="29" y="0"/>
                  </a:cubicBezTo>
                  <a:cubicBezTo>
                    <a:pt x="58" y="30"/>
                    <a:pt x="58" y="30"/>
                    <a:pt x="87" y="30"/>
                  </a:cubicBezTo>
                  <a:cubicBezTo>
                    <a:pt x="58" y="30"/>
                    <a:pt x="58" y="3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3" name="Freeform 594"/>
            <p:cNvSpPr>
              <a:spLocks noChangeArrowheads="1"/>
            </p:cNvSpPr>
            <p:nvPr/>
          </p:nvSpPr>
          <p:spPr bwMode="auto">
            <a:xfrm>
              <a:off x="7485063" y="5522913"/>
              <a:ext cx="22225" cy="20637"/>
            </a:xfrm>
            <a:custGeom>
              <a:avLst/>
              <a:gdLst>
                <a:gd name="T0" fmla="*/ 0 w 60"/>
                <a:gd name="T1" fmla="*/ 0 h 58"/>
                <a:gd name="T2" fmla="*/ 59 w 60"/>
                <a:gd name="T3" fmla="*/ 57 h 58"/>
                <a:gd name="T4" fmla="*/ 59 w 60"/>
                <a:gd name="T5" fmla="*/ 57 h 58"/>
                <a:gd name="T6" fmla="*/ 0 w 60"/>
                <a:gd name="T7" fmla="*/ 0 h 58"/>
              </a:gdLst>
              <a:ahLst/>
              <a:cxnLst>
                <a:cxn ang="0">
                  <a:pos x="T0" y="T1"/>
                </a:cxn>
                <a:cxn ang="0">
                  <a:pos x="T2" y="T3"/>
                </a:cxn>
                <a:cxn ang="0">
                  <a:pos x="T4" y="T5"/>
                </a:cxn>
                <a:cxn ang="0">
                  <a:pos x="T6" y="T7"/>
                </a:cxn>
              </a:cxnLst>
              <a:rect l="0" t="0" r="r" b="b"/>
              <a:pathLst>
                <a:path w="60" h="58">
                  <a:moveTo>
                    <a:pt x="0" y="0"/>
                  </a:moveTo>
                  <a:lnTo>
                    <a:pt x="59" y="57"/>
                  </a:lnTo>
                  <a:lnTo>
                    <a:pt x="59" y="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4" name="Freeform 595"/>
            <p:cNvSpPr>
              <a:spLocks noChangeArrowheads="1"/>
            </p:cNvSpPr>
            <p:nvPr/>
          </p:nvSpPr>
          <p:spPr bwMode="auto">
            <a:xfrm>
              <a:off x="7507288" y="5397500"/>
              <a:ext cx="20637" cy="20638"/>
            </a:xfrm>
            <a:custGeom>
              <a:avLst/>
              <a:gdLst>
                <a:gd name="T0" fmla="*/ 0 w 59"/>
                <a:gd name="T1" fmla="*/ 57 h 58"/>
                <a:gd name="T2" fmla="*/ 0 w 59"/>
                <a:gd name="T3" fmla="*/ 57 h 58"/>
                <a:gd name="T4" fmla="*/ 58 w 59"/>
                <a:gd name="T5" fmla="*/ 0 h 58"/>
                <a:gd name="T6" fmla="*/ 0 w 59"/>
                <a:gd name="T7" fmla="*/ 57 h 58"/>
              </a:gdLst>
              <a:ahLst/>
              <a:cxnLst>
                <a:cxn ang="0">
                  <a:pos x="T0" y="T1"/>
                </a:cxn>
                <a:cxn ang="0">
                  <a:pos x="T2" y="T3"/>
                </a:cxn>
                <a:cxn ang="0">
                  <a:pos x="T4" y="T5"/>
                </a:cxn>
                <a:cxn ang="0">
                  <a:pos x="T6" y="T7"/>
                </a:cxn>
              </a:cxnLst>
              <a:rect l="0" t="0" r="r" b="b"/>
              <a:pathLst>
                <a:path w="59" h="58">
                  <a:moveTo>
                    <a:pt x="0" y="57"/>
                  </a:moveTo>
                  <a:lnTo>
                    <a:pt x="0" y="57"/>
                  </a:lnTo>
                  <a:cubicBezTo>
                    <a:pt x="29" y="57"/>
                    <a:pt x="58" y="28"/>
                    <a:pt x="58" y="0"/>
                  </a:cubicBezTo>
                  <a:cubicBezTo>
                    <a:pt x="58" y="28"/>
                    <a:pt x="29" y="57"/>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5" name="Freeform 596"/>
            <p:cNvSpPr>
              <a:spLocks noChangeArrowheads="1"/>
            </p:cNvSpPr>
            <p:nvPr/>
          </p:nvSpPr>
          <p:spPr bwMode="auto">
            <a:xfrm>
              <a:off x="7632700" y="5311775"/>
              <a:ext cx="42863" cy="11113"/>
            </a:xfrm>
            <a:custGeom>
              <a:avLst/>
              <a:gdLst>
                <a:gd name="T0" fmla="*/ 58 w 118"/>
                <a:gd name="T1" fmla="*/ 29 h 30"/>
                <a:gd name="T2" fmla="*/ 58 w 118"/>
                <a:gd name="T3" fmla="*/ 29 h 30"/>
                <a:gd name="T4" fmla="*/ 0 w 118"/>
                <a:gd name="T5" fmla="*/ 29 h 30"/>
                <a:gd name="T6" fmla="*/ 58 w 118"/>
                <a:gd name="T7" fmla="*/ 29 h 30"/>
                <a:gd name="T8" fmla="*/ 117 w 118"/>
                <a:gd name="T9" fmla="*/ 0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58" y="29"/>
                    <a:pt x="29" y="29"/>
                    <a:pt x="0" y="29"/>
                  </a:cubicBezTo>
                  <a:cubicBezTo>
                    <a:pt x="29" y="29"/>
                    <a:pt x="58" y="29"/>
                    <a:pt x="58" y="29"/>
                  </a:cubicBezTo>
                  <a:cubicBezTo>
                    <a:pt x="88" y="29"/>
                    <a:pt x="117" y="0"/>
                    <a:pt x="117" y="0"/>
                  </a:cubicBezTo>
                  <a:cubicBezTo>
                    <a:pt x="117" y="0"/>
                    <a:pt x="8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6" name="Freeform 597"/>
            <p:cNvSpPr>
              <a:spLocks noChangeArrowheads="1"/>
            </p:cNvSpPr>
            <p:nvPr/>
          </p:nvSpPr>
          <p:spPr bwMode="auto">
            <a:xfrm>
              <a:off x="7737475" y="5091113"/>
              <a:ext cx="1588" cy="22225"/>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30"/>
                    <a:pt x="0" y="30"/>
                    <a:pt x="0" y="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7" name="Freeform 598"/>
            <p:cNvSpPr>
              <a:spLocks noChangeArrowheads="1"/>
            </p:cNvSpPr>
            <p:nvPr/>
          </p:nvSpPr>
          <p:spPr bwMode="auto">
            <a:xfrm>
              <a:off x="7675563" y="5175250"/>
              <a:ext cx="42862" cy="52388"/>
            </a:xfrm>
            <a:custGeom>
              <a:avLst/>
              <a:gdLst>
                <a:gd name="T0" fmla="*/ 0 w 117"/>
                <a:gd name="T1" fmla="*/ 88 h 147"/>
                <a:gd name="T2" fmla="*/ 0 w 117"/>
                <a:gd name="T3" fmla="*/ 88 h 147"/>
                <a:gd name="T4" fmla="*/ 0 w 117"/>
                <a:gd name="T5" fmla="*/ 88 h 147"/>
                <a:gd name="T6" fmla="*/ 0 w 117"/>
                <a:gd name="T7" fmla="*/ 88 h 147"/>
                <a:gd name="T8" fmla="*/ 0 w 117"/>
                <a:gd name="T9" fmla="*/ 117 h 147"/>
                <a:gd name="T10" fmla="*/ 0 w 117"/>
                <a:gd name="T11" fmla="*/ 146 h 147"/>
                <a:gd name="T12" fmla="*/ 0 w 117"/>
                <a:gd name="T13" fmla="*/ 117 h 147"/>
                <a:gd name="T14" fmla="*/ 0 w 117"/>
                <a:gd name="T15" fmla="*/ 88 h 147"/>
                <a:gd name="T16" fmla="*/ 0 w 117"/>
                <a:gd name="T17" fmla="*/ 88 h 147"/>
                <a:gd name="T18" fmla="*/ 0 w 117"/>
                <a:gd name="T19" fmla="*/ 88 h 147"/>
                <a:gd name="T20" fmla="*/ 116 w 117"/>
                <a:gd name="T21" fmla="*/ 0 h 147"/>
                <a:gd name="T22" fmla="*/ 0 w 117"/>
                <a:gd name="T23"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47">
                  <a:moveTo>
                    <a:pt x="0" y="88"/>
                  </a:moveTo>
                  <a:lnTo>
                    <a:pt x="0" y="88"/>
                  </a:lnTo>
                  <a:lnTo>
                    <a:pt x="0" y="88"/>
                  </a:lnTo>
                  <a:lnTo>
                    <a:pt x="0" y="88"/>
                  </a:lnTo>
                  <a:lnTo>
                    <a:pt x="0" y="117"/>
                  </a:lnTo>
                  <a:cubicBezTo>
                    <a:pt x="0" y="146"/>
                    <a:pt x="0" y="146"/>
                    <a:pt x="0" y="146"/>
                  </a:cubicBezTo>
                  <a:cubicBezTo>
                    <a:pt x="0" y="117"/>
                    <a:pt x="0" y="117"/>
                    <a:pt x="0" y="117"/>
                  </a:cubicBezTo>
                  <a:lnTo>
                    <a:pt x="0" y="88"/>
                  </a:lnTo>
                  <a:lnTo>
                    <a:pt x="0" y="88"/>
                  </a:lnTo>
                  <a:lnTo>
                    <a:pt x="0" y="88"/>
                  </a:lnTo>
                  <a:cubicBezTo>
                    <a:pt x="57" y="88"/>
                    <a:pt x="87" y="59"/>
                    <a:pt x="116" y="0"/>
                  </a:cubicBezTo>
                  <a:cubicBezTo>
                    <a:pt x="87" y="59"/>
                    <a:pt x="57"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8" name="Freeform 599"/>
            <p:cNvSpPr>
              <a:spLocks noChangeArrowheads="1"/>
            </p:cNvSpPr>
            <p:nvPr/>
          </p:nvSpPr>
          <p:spPr bwMode="auto">
            <a:xfrm>
              <a:off x="7623175" y="5311775"/>
              <a:ext cx="11113" cy="11113"/>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9" name="Freeform 600"/>
            <p:cNvSpPr>
              <a:spLocks noChangeArrowheads="1"/>
            </p:cNvSpPr>
            <p:nvPr/>
          </p:nvSpPr>
          <p:spPr bwMode="auto">
            <a:xfrm>
              <a:off x="7569200" y="5334000"/>
              <a:ext cx="22225" cy="11113"/>
            </a:xfrm>
            <a:custGeom>
              <a:avLst/>
              <a:gdLst>
                <a:gd name="T0" fmla="*/ 30 w 60"/>
                <a:gd name="T1" fmla="*/ 29 h 30"/>
                <a:gd name="T2" fmla="*/ 30 w 60"/>
                <a:gd name="T3" fmla="*/ 29 h 30"/>
                <a:gd name="T4" fmla="*/ 30 w 60"/>
                <a:gd name="T5" fmla="*/ 29 h 30"/>
                <a:gd name="T6" fmla="*/ 0 w 60"/>
                <a:gd name="T7" fmla="*/ 29 h 30"/>
                <a:gd name="T8" fmla="*/ 0 w 60"/>
                <a:gd name="T9" fmla="*/ 29 h 30"/>
                <a:gd name="T10" fmla="*/ 30 w 60"/>
                <a:gd name="T11" fmla="*/ 29 h 30"/>
                <a:gd name="T12" fmla="*/ 30 w 60"/>
                <a:gd name="T13" fmla="*/ 29 h 30"/>
                <a:gd name="T14" fmla="*/ 59 w 60"/>
                <a:gd name="T15" fmla="*/ 0 h 30"/>
                <a:gd name="T16" fmla="*/ 30 w 6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0">
                  <a:moveTo>
                    <a:pt x="30" y="29"/>
                  </a:moveTo>
                  <a:lnTo>
                    <a:pt x="30" y="29"/>
                  </a:lnTo>
                  <a:lnTo>
                    <a:pt x="30" y="29"/>
                  </a:lnTo>
                  <a:cubicBezTo>
                    <a:pt x="0" y="29"/>
                    <a:pt x="0" y="29"/>
                    <a:pt x="0" y="29"/>
                  </a:cubicBezTo>
                  <a:lnTo>
                    <a:pt x="0" y="29"/>
                  </a:lnTo>
                  <a:cubicBezTo>
                    <a:pt x="30" y="29"/>
                    <a:pt x="30" y="29"/>
                    <a:pt x="30" y="29"/>
                  </a:cubicBezTo>
                  <a:lnTo>
                    <a:pt x="30" y="29"/>
                  </a:lnTo>
                  <a:cubicBezTo>
                    <a:pt x="59" y="29"/>
                    <a:pt x="59" y="29"/>
                    <a:pt x="59" y="0"/>
                  </a:cubicBezTo>
                  <a:cubicBezTo>
                    <a:pt x="59" y="29"/>
                    <a:pt x="59"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0" name="Freeform 601"/>
            <p:cNvSpPr>
              <a:spLocks noChangeArrowheads="1"/>
            </p:cNvSpPr>
            <p:nvPr/>
          </p:nvSpPr>
          <p:spPr bwMode="auto">
            <a:xfrm>
              <a:off x="7527925" y="5397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1" name="Freeform 602"/>
            <p:cNvSpPr>
              <a:spLocks noChangeArrowheads="1"/>
            </p:cNvSpPr>
            <p:nvPr/>
          </p:nvSpPr>
          <p:spPr bwMode="auto">
            <a:xfrm>
              <a:off x="5459413" y="65516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2" name="Freeform 603"/>
            <p:cNvSpPr>
              <a:spLocks noChangeArrowheads="1"/>
            </p:cNvSpPr>
            <p:nvPr/>
          </p:nvSpPr>
          <p:spPr bwMode="auto">
            <a:xfrm>
              <a:off x="5532438" y="6572250"/>
              <a:ext cx="42862" cy="11113"/>
            </a:xfrm>
            <a:custGeom>
              <a:avLst/>
              <a:gdLst>
                <a:gd name="T0" fmla="*/ 58 w 118"/>
                <a:gd name="T1" fmla="*/ 29 h 30"/>
                <a:gd name="T2" fmla="*/ 58 w 118"/>
                <a:gd name="T3" fmla="*/ 29 h 30"/>
                <a:gd name="T4" fmla="*/ 0 w 118"/>
                <a:gd name="T5" fmla="*/ 0 h 30"/>
                <a:gd name="T6" fmla="*/ 58 w 118"/>
                <a:gd name="T7" fmla="*/ 29 h 30"/>
                <a:gd name="T8" fmla="*/ 117 w 118"/>
                <a:gd name="T9" fmla="*/ 29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29" y="0"/>
                    <a:pt x="29" y="0"/>
                    <a:pt x="0" y="0"/>
                  </a:cubicBezTo>
                  <a:cubicBezTo>
                    <a:pt x="29" y="0"/>
                    <a:pt x="29" y="0"/>
                    <a:pt x="58" y="29"/>
                  </a:cubicBezTo>
                  <a:cubicBezTo>
                    <a:pt x="58" y="29"/>
                    <a:pt x="88" y="29"/>
                    <a:pt x="117" y="29"/>
                  </a:cubicBezTo>
                  <a:cubicBezTo>
                    <a:pt x="88"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3" name="Freeform 604"/>
            <p:cNvSpPr>
              <a:spLocks noChangeArrowheads="1"/>
            </p:cNvSpPr>
            <p:nvPr/>
          </p:nvSpPr>
          <p:spPr bwMode="auto">
            <a:xfrm>
              <a:off x="5040313" y="6499225"/>
              <a:ext cx="11112" cy="1588"/>
            </a:xfrm>
            <a:custGeom>
              <a:avLst/>
              <a:gdLst>
                <a:gd name="T0" fmla="*/ 0 w 29"/>
                <a:gd name="T1" fmla="*/ 0 h 1"/>
                <a:gd name="T2" fmla="*/ 0 w 29"/>
                <a:gd name="T3" fmla="*/ 0 h 1"/>
                <a:gd name="T4" fmla="*/ 28 w 29"/>
                <a:gd name="T5" fmla="*/ 0 h 1"/>
                <a:gd name="T6" fmla="*/ 28 w 29"/>
                <a:gd name="T7" fmla="*/ 0 h 1"/>
                <a:gd name="T8" fmla="*/ 0 w 29"/>
                <a:gd name="T9" fmla="*/ 0 h 1"/>
              </a:gdLst>
              <a:ahLst/>
              <a:cxnLst>
                <a:cxn ang="0">
                  <a:pos x="T0" y="T1"/>
                </a:cxn>
                <a:cxn ang="0">
                  <a:pos x="T2" y="T3"/>
                </a:cxn>
                <a:cxn ang="0">
                  <a:pos x="T4" y="T5"/>
                </a:cxn>
                <a:cxn ang="0">
                  <a:pos x="T6" y="T7"/>
                </a:cxn>
                <a:cxn ang="0">
                  <a:pos x="T8" y="T9"/>
                </a:cxn>
              </a:cxnLst>
              <a:rect l="0" t="0" r="r" b="b"/>
              <a:pathLst>
                <a:path w="29" h="1">
                  <a:moveTo>
                    <a:pt x="0" y="0"/>
                  </a:moveTo>
                  <a:lnTo>
                    <a:pt x="0" y="0"/>
                  </a:lnTo>
                  <a:lnTo>
                    <a:pt x="28"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4" name="Freeform 605"/>
            <p:cNvSpPr>
              <a:spLocks noChangeArrowheads="1"/>
            </p:cNvSpPr>
            <p:nvPr/>
          </p:nvSpPr>
          <p:spPr bwMode="auto">
            <a:xfrm>
              <a:off x="5470525" y="6540500"/>
              <a:ext cx="52388" cy="20638"/>
            </a:xfrm>
            <a:custGeom>
              <a:avLst/>
              <a:gdLst>
                <a:gd name="T0" fmla="*/ 0 w 147"/>
                <a:gd name="T1" fmla="*/ 29 h 59"/>
                <a:gd name="T2" fmla="*/ 0 w 147"/>
                <a:gd name="T3" fmla="*/ 29 h 59"/>
                <a:gd name="T4" fmla="*/ 87 w 147"/>
                <a:gd name="T5" fmla="*/ 29 h 59"/>
                <a:gd name="T6" fmla="*/ 146 w 147"/>
                <a:gd name="T7" fmla="*/ 0 h 59"/>
                <a:gd name="T8" fmla="*/ 87 w 147"/>
                <a:gd name="T9" fmla="*/ 29 h 59"/>
                <a:gd name="T10" fmla="*/ 0 w 147"/>
                <a:gd name="T11" fmla="*/ 29 h 59"/>
              </a:gdLst>
              <a:ahLst/>
              <a:cxnLst>
                <a:cxn ang="0">
                  <a:pos x="T0" y="T1"/>
                </a:cxn>
                <a:cxn ang="0">
                  <a:pos x="T2" y="T3"/>
                </a:cxn>
                <a:cxn ang="0">
                  <a:pos x="T4" y="T5"/>
                </a:cxn>
                <a:cxn ang="0">
                  <a:pos x="T6" y="T7"/>
                </a:cxn>
                <a:cxn ang="0">
                  <a:pos x="T8" y="T9"/>
                </a:cxn>
                <a:cxn ang="0">
                  <a:pos x="T10" y="T11"/>
                </a:cxn>
              </a:cxnLst>
              <a:rect l="0" t="0" r="r" b="b"/>
              <a:pathLst>
                <a:path w="147" h="59">
                  <a:moveTo>
                    <a:pt x="0" y="29"/>
                  </a:moveTo>
                  <a:lnTo>
                    <a:pt x="0" y="29"/>
                  </a:lnTo>
                  <a:cubicBezTo>
                    <a:pt x="29" y="58"/>
                    <a:pt x="58" y="29"/>
                    <a:pt x="87" y="29"/>
                  </a:cubicBezTo>
                  <a:cubicBezTo>
                    <a:pt x="116" y="29"/>
                    <a:pt x="116" y="0"/>
                    <a:pt x="146" y="0"/>
                  </a:cubicBezTo>
                  <a:cubicBezTo>
                    <a:pt x="116" y="0"/>
                    <a:pt x="116" y="29"/>
                    <a:pt x="87" y="29"/>
                  </a:cubicBezTo>
                  <a:cubicBezTo>
                    <a:pt x="58" y="29"/>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5" name="Freeform 606"/>
            <p:cNvSpPr>
              <a:spLocks noChangeArrowheads="1"/>
            </p:cNvSpPr>
            <p:nvPr/>
          </p:nvSpPr>
          <p:spPr bwMode="auto">
            <a:xfrm>
              <a:off x="5407025" y="6456363"/>
              <a:ext cx="11113"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6" name="Freeform 607"/>
            <p:cNvSpPr>
              <a:spLocks noChangeArrowheads="1"/>
            </p:cNvSpPr>
            <p:nvPr/>
          </p:nvSpPr>
          <p:spPr bwMode="auto">
            <a:xfrm>
              <a:off x="5438775" y="6499225"/>
              <a:ext cx="20638" cy="1588"/>
            </a:xfrm>
            <a:custGeom>
              <a:avLst/>
              <a:gdLst>
                <a:gd name="T0" fmla="*/ 58 w 59"/>
                <a:gd name="T1" fmla="*/ 0 h 1"/>
                <a:gd name="T2" fmla="*/ 58 w 59"/>
                <a:gd name="T3" fmla="*/ 0 h 1"/>
                <a:gd name="T4" fmla="*/ 58 w 59"/>
                <a:gd name="T5" fmla="*/ 0 h 1"/>
                <a:gd name="T6" fmla="*/ 29 w 59"/>
                <a:gd name="T7" fmla="*/ 0 h 1"/>
                <a:gd name="T8" fmla="*/ 0 w 59"/>
                <a:gd name="T9" fmla="*/ 0 h 1"/>
                <a:gd name="T10" fmla="*/ 29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lnTo>
                    <a:pt x="58" y="0"/>
                  </a:lnTo>
                  <a:cubicBezTo>
                    <a:pt x="29" y="0"/>
                    <a:pt x="29" y="0"/>
                    <a:pt x="29" y="0"/>
                  </a:cubicBezTo>
                  <a:lnTo>
                    <a:pt x="0" y="0"/>
                  </a:lnTo>
                  <a:lnTo>
                    <a:pt x="29" y="0"/>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7" name="Freeform 608"/>
            <p:cNvSpPr>
              <a:spLocks noChangeArrowheads="1"/>
            </p:cNvSpPr>
            <p:nvPr/>
          </p:nvSpPr>
          <p:spPr bwMode="auto">
            <a:xfrm>
              <a:off x="5418138" y="6446838"/>
              <a:ext cx="11112" cy="52387"/>
            </a:xfrm>
            <a:custGeom>
              <a:avLst/>
              <a:gdLst>
                <a:gd name="T0" fmla="*/ 0 w 30"/>
                <a:gd name="T1" fmla="*/ 117 h 147"/>
                <a:gd name="T2" fmla="*/ 0 w 30"/>
                <a:gd name="T3" fmla="*/ 117 h 147"/>
                <a:gd name="T4" fmla="*/ 29 w 30"/>
                <a:gd name="T5" fmla="*/ 0 h 147"/>
                <a:gd name="T6" fmla="*/ 29 w 30"/>
                <a:gd name="T7" fmla="*/ 0 h 147"/>
                <a:gd name="T8" fmla="*/ 29 w 30"/>
                <a:gd name="T9" fmla="*/ 0 h 147"/>
                <a:gd name="T10" fmla="*/ 0 w 30"/>
                <a:gd name="T11" fmla="*/ 117 h 147"/>
                <a:gd name="T12" fmla="*/ 0 w 30"/>
                <a:gd name="T13" fmla="*/ 146 h 147"/>
                <a:gd name="T14" fmla="*/ 0 w 30"/>
                <a:gd name="T15" fmla="*/ 146 h 147"/>
                <a:gd name="T16" fmla="*/ 0 w 30"/>
                <a:gd name="T17" fmla="*/ 1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7">
                  <a:moveTo>
                    <a:pt x="0" y="117"/>
                  </a:moveTo>
                  <a:lnTo>
                    <a:pt x="0" y="117"/>
                  </a:lnTo>
                  <a:cubicBezTo>
                    <a:pt x="29" y="87"/>
                    <a:pt x="29" y="29"/>
                    <a:pt x="29" y="0"/>
                  </a:cubicBezTo>
                  <a:lnTo>
                    <a:pt x="29" y="0"/>
                  </a:lnTo>
                  <a:lnTo>
                    <a:pt x="29" y="0"/>
                  </a:lnTo>
                  <a:cubicBezTo>
                    <a:pt x="29" y="29"/>
                    <a:pt x="29" y="87"/>
                    <a:pt x="0" y="117"/>
                  </a:cubicBezTo>
                  <a:cubicBezTo>
                    <a:pt x="0" y="146"/>
                    <a:pt x="0" y="146"/>
                    <a:pt x="0" y="146"/>
                  </a:cubicBezTo>
                  <a:lnTo>
                    <a:pt x="0" y="146"/>
                  </a:lnTo>
                  <a:lnTo>
                    <a:pt x="0" y="1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8" name="Freeform 609"/>
            <p:cNvSpPr>
              <a:spLocks noChangeArrowheads="1"/>
            </p:cNvSpPr>
            <p:nvPr/>
          </p:nvSpPr>
          <p:spPr bwMode="auto">
            <a:xfrm>
              <a:off x="5459413" y="6519863"/>
              <a:ext cx="20637" cy="31750"/>
            </a:xfrm>
            <a:custGeom>
              <a:avLst/>
              <a:gdLst>
                <a:gd name="T0" fmla="*/ 0 w 59"/>
                <a:gd name="T1" fmla="*/ 58 h 88"/>
                <a:gd name="T2" fmla="*/ 0 w 59"/>
                <a:gd name="T3" fmla="*/ 58 h 88"/>
                <a:gd name="T4" fmla="*/ 58 w 59"/>
                <a:gd name="T5" fmla="*/ 0 h 88"/>
                <a:gd name="T6" fmla="*/ 58 w 59"/>
                <a:gd name="T7" fmla="*/ 0 h 88"/>
                <a:gd name="T8" fmla="*/ 58 w 59"/>
                <a:gd name="T9" fmla="*/ 0 h 88"/>
                <a:gd name="T10" fmla="*/ 0 w 59"/>
                <a:gd name="T11" fmla="*/ 58 h 88"/>
                <a:gd name="T12" fmla="*/ 0 w 59"/>
                <a:gd name="T13" fmla="*/ 87 h 88"/>
                <a:gd name="T14" fmla="*/ 0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0" y="58"/>
                  </a:moveTo>
                  <a:lnTo>
                    <a:pt x="0" y="58"/>
                  </a:lnTo>
                  <a:cubicBezTo>
                    <a:pt x="0" y="29"/>
                    <a:pt x="29" y="29"/>
                    <a:pt x="58" y="0"/>
                  </a:cubicBezTo>
                  <a:lnTo>
                    <a:pt x="58" y="0"/>
                  </a:lnTo>
                  <a:lnTo>
                    <a:pt x="58" y="0"/>
                  </a:lnTo>
                  <a:cubicBezTo>
                    <a:pt x="29" y="29"/>
                    <a:pt x="0" y="29"/>
                    <a:pt x="0" y="58"/>
                  </a:cubicBezTo>
                  <a:cubicBezTo>
                    <a:pt x="0" y="58"/>
                    <a:pt x="0" y="58"/>
                    <a:pt x="0" y="87"/>
                  </a:cubicBezTo>
                  <a:cubicBezTo>
                    <a:pt x="0" y="58"/>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9" name="Freeform 610"/>
            <p:cNvSpPr>
              <a:spLocks noChangeArrowheads="1"/>
            </p:cNvSpPr>
            <p:nvPr/>
          </p:nvSpPr>
          <p:spPr bwMode="auto">
            <a:xfrm>
              <a:off x="5668963" y="65611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0" name="Freeform 611"/>
            <p:cNvSpPr>
              <a:spLocks noChangeArrowheads="1"/>
            </p:cNvSpPr>
            <p:nvPr/>
          </p:nvSpPr>
          <p:spPr bwMode="auto">
            <a:xfrm>
              <a:off x="5586413" y="65833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1" name="Freeform 612"/>
            <p:cNvSpPr>
              <a:spLocks noChangeArrowheads="1"/>
            </p:cNvSpPr>
            <p:nvPr/>
          </p:nvSpPr>
          <p:spPr bwMode="auto">
            <a:xfrm>
              <a:off x="5680075" y="6508750"/>
              <a:ext cx="31750" cy="20638"/>
            </a:xfrm>
            <a:custGeom>
              <a:avLst/>
              <a:gdLst>
                <a:gd name="T0" fmla="*/ 30 w 89"/>
                <a:gd name="T1" fmla="*/ 29 h 59"/>
                <a:gd name="T2" fmla="*/ 30 w 89"/>
                <a:gd name="T3" fmla="*/ 29 h 59"/>
                <a:gd name="T4" fmla="*/ 0 w 89"/>
                <a:gd name="T5" fmla="*/ 0 h 59"/>
                <a:gd name="T6" fmla="*/ 30 w 89"/>
                <a:gd name="T7" fmla="*/ 29 h 59"/>
                <a:gd name="T8" fmla="*/ 59 w 89"/>
                <a:gd name="T9" fmla="*/ 29 h 59"/>
                <a:gd name="T10" fmla="*/ 88 w 89"/>
                <a:gd name="T11" fmla="*/ 58 h 59"/>
                <a:gd name="T12" fmla="*/ 59 w 89"/>
                <a:gd name="T13" fmla="*/ 29 h 59"/>
                <a:gd name="T14" fmla="*/ 30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30" y="29"/>
                  </a:moveTo>
                  <a:lnTo>
                    <a:pt x="30" y="29"/>
                  </a:lnTo>
                  <a:cubicBezTo>
                    <a:pt x="30" y="0"/>
                    <a:pt x="0" y="0"/>
                    <a:pt x="0" y="0"/>
                  </a:cubicBezTo>
                  <a:cubicBezTo>
                    <a:pt x="0" y="0"/>
                    <a:pt x="30" y="0"/>
                    <a:pt x="30" y="29"/>
                  </a:cubicBezTo>
                  <a:lnTo>
                    <a:pt x="59" y="29"/>
                  </a:lnTo>
                  <a:cubicBezTo>
                    <a:pt x="88" y="58"/>
                    <a:pt x="88" y="58"/>
                    <a:pt x="88" y="58"/>
                  </a:cubicBezTo>
                  <a:cubicBezTo>
                    <a:pt x="88" y="58"/>
                    <a:pt x="88" y="58"/>
                    <a:pt x="59" y="29"/>
                  </a:cubicBez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2" name="Freeform 613"/>
            <p:cNvSpPr>
              <a:spLocks noChangeArrowheads="1"/>
            </p:cNvSpPr>
            <p:nvPr/>
          </p:nvSpPr>
          <p:spPr bwMode="auto">
            <a:xfrm>
              <a:off x="5668963" y="6551613"/>
              <a:ext cx="11112" cy="11112"/>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3" name="Freeform 614"/>
            <p:cNvSpPr>
              <a:spLocks noChangeArrowheads="1"/>
            </p:cNvSpPr>
            <p:nvPr/>
          </p:nvSpPr>
          <p:spPr bwMode="auto">
            <a:xfrm>
              <a:off x="5711825" y="65309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4" name="Freeform 615"/>
            <p:cNvSpPr>
              <a:spLocks noChangeArrowheads="1"/>
            </p:cNvSpPr>
            <p:nvPr/>
          </p:nvSpPr>
          <p:spPr bwMode="auto">
            <a:xfrm>
              <a:off x="5627688" y="6551613"/>
              <a:ext cx="22225" cy="22225"/>
            </a:xfrm>
            <a:custGeom>
              <a:avLst/>
              <a:gdLst>
                <a:gd name="T0" fmla="*/ 0 w 60"/>
                <a:gd name="T1" fmla="*/ 29 h 60"/>
                <a:gd name="T2" fmla="*/ 0 w 60"/>
                <a:gd name="T3" fmla="*/ 29 h 60"/>
                <a:gd name="T4" fmla="*/ 0 w 60"/>
                <a:gd name="T5" fmla="*/ 0 h 60"/>
                <a:gd name="T6" fmla="*/ 0 w 60"/>
                <a:gd name="T7" fmla="*/ 0 h 60"/>
                <a:gd name="T8" fmla="*/ 0 w 60"/>
                <a:gd name="T9" fmla="*/ 29 h 60"/>
                <a:gd name="T10" fmla="*/ 59 w 60"/>
                <a:gd name="T11" fmla="*/ 59 h 60"/>
                <a:gd name="T12" fmla="*/ 59 w 60"/>
                <a:gd name="T13" fmla="*/ 59 h 60"/>
                <a:gd name="T14" fmla="*/ 0 w 60"/>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0" y="29"/>
                  </a:moveTo>
                  <a:lnTo>
                    <a:pt x="0" y="29"/>
                  </a:lnTo>
                  <a:cubicBezTo>
                    <a:pt x="0" y="0"/>
                    <a:pt x="0" y="0"/>
                    <a:pt x="0" y="0"/>
                  </a:cubicBezTo>
                  <a:lnTo>
                    <a:pt x="0" y="0"/>
                  </a:lnTo>
                  <a:cubicBezTo>
                    <a:pt x="0" y="29"/>
                    <a:pt x="0" y="29"/>
                    <a:pt x="0" y="29"/>
                  </a:cubicBezTo>
                  <a:cubicBezTo>
                    <a:pt x="0" y="59"/>
                    <a:pt x="29" y="59"/>
                    <a:pt x="59" y="59"/>
                  </a:cubicBezTo>
                  <a:lnTo>
                    <a:pt x="59" y="59"/>
                  </a:lnTo>
                  <a:cubicBezTo>
                    <a:pt x="29" y="59"/>
                    <a:pt x="0" y="5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5" name="Freeform 616"/>
            <p:cNvSpPr>
              <a:spLocks noChangeArrowheads="1"/>
            </p:cNvSpPr>
            <p:nvPr/>
          </p:nvSpPr>
          <p:spPr bwMode="auto">
            <a:xfrm>
              <a:off x="5607050" y="6540500"/>
              <a:ext cx="11113" cy="20638"/>
            </a:xfrm>
            <a:custGeom>
              <a:avLst/>
              <a:gdLst>
                <a:gd name="T0" fmla="*/ 0 w 30"/>
                <a:gd name="T1" fmla="*/ 0 h 59"/>
                <a:gd name="T2" fmla="*/ 0 w 30"/>
                <a:gd name="T3" fmla="*/ 0 h 59"/>
                <a:gd name="T4" fmla="*/ 29 w 30"/>
                <a:gd name="T5" fmla="*/ 58 h 59"/>
                <a:gd name="T6" fmla="*/ 29 w 30"/>
                <a:gd name="T7" fmla="*/ 58 h 59"/>
                <a:gd name="T8" fmla="*/ 0 w 30"/>
                <a:gd name="T9" fmla="*/ 0 h 59"/>
              </a:gdLst>
              <a:ahLst/>
              <a:cxnLst>
                <a:cxn ang="0">
                  <a:pos x="T0" y="T1"/>
                </a:cxn>
                <a:cxn ang="0">
                  <a:pos x="T2" y="T3"/>
                </a:cxn>
                <a:cxn ang="0">
                  <a:pos x="T4" y="T5"/>
                </a:cxn>
                <a:cxn ang="0">
                  <a:pos x="T6" y="T7"/>
                </a:cxn>
                <a:cxn ang="0">
                  <a:pos x="T8" y="T9"/>
                </a:cxn>
              </a:cxnLst>
              <a:rect l="0" t="0" r="r" b="b"/>
              <a:pathLst>
                <a:path w="30" h="59">
                  <a:moveTo>
                    <a:pt x="0" y="0"/>
                  </a:moveTo>
                  <a:lnTo>
                    <a:pt x="0" y="0"/>
                  </a:lnTo>
                  <a:cubicBezTo>
                    <a:pt x="0" y="0"/>
                    <a:pt x="29" y="29"/>
                    <a:pt x="29" y="58"/>
                  </a:cubicBezTo>
                  <a:lnTo>
                    <a:pt x="29" y="58"/>
                  </a:lnTo>
                  <a:cubicBezTo>
                    <a:pt x="29"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6" name="Freeform 617"/>
            <p:cNvSpPr>
              <a:spLocks noChangeArrowheads="1"/>
            </p:cNvSpPr>
            <p:nvPr/>
          </p:nvSpPr>
          <p:spPr bwMode="auto">
            <a:xfrm>
              <a:off x="5259388" y="6488113"/>
              <a:ext cx="42862" cy="11112"/>
            </a:xfrm>
            <a:custGeom>
              <a:avLst/>
              <a:gdLst>
                <a:gd name="T0" fmla="*/ 0 w 118"/>
                <a:gd name="T1" fmla="*/ 29 h 30"/>
                <a:gd name="T2" fmla="*/ 0 w 118"/>
                <a:gd name="T3" fmla="*/ 29 h 30"/>
                <a:gd name="T4" fmla="*/ 117 w 118"/>
                <a:gd name="T5" fmla="*/ 29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30" y="0"/>
                    <a:pt x="59" y="0"/>
                    <a:pt x="117" y="29"/>
                  </a:cubicBezTo>
                  <a:cubicBezTo>
                    <a:pt x="59" y="0"/>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7" name="Freeform 618"/>
            <p:cNvSpPr>
              <a:spLocks noChangeArrowheads="1"/>
            </p:cNvSpPr>
            <p:nvPr/>
          </p:nvSpPr>
          <p:spPr bwMode="auto">
            <a:xfrm>
              <a:off x="5186363" y="6467475"/>
              <a:ext cx="63500" cy="31750"/>
            </a:xfrm>
            <a:custGeom>
              <a:avLst/>
              <a:gdLst>
                <a:gd name="T0" fmla="*/ 0 w 176"/>
                <a:gd name="T1" fmla="*/ 0 h 89"/>
                <a:gd name="T2" fmla="*/ 0 w 176"/>
                <a:gd name="T3" fmla="*/ 0 h 89"/>
                <a:gd name="T4" fmla="*/ 175 w 176"/>
                <a:gd name="T5" fmla="*/ 88 h 89"/>
                <a:gd name="T6" fmla="*/ 0 w 176"/>
                <a:gd name="T7" fmla="*/ 0 h 89"/>
              </a:gdLst>
              <a:ahLst/>
              <a:cxnLst>
                <a:cxn ang="0">
                  <a:pos x="T0" y="T1"/>
                </a:cxn>
                <a:cxn ang="0">
                  <a:pos x="T2" y="T3"/>
                </a:cxn>
                <a:cxn ang="0">
                  <a:pos x="T4" y="T5"/>
                </a:cxn>
                <a:cxn ang="0">
                  <a:pos x="T6" y="T7"/>
                </a:cxn>
              </a:cxnLst>
              <a:rect l="0" t="0" r="r" b="b"/>
              <a:pathLst>
                <a:path w="176" h="89">
                  <a:moveTo>
                    <a:pt x="0" y="0"/>
                  </a:moveTo>
                  <a:lnTo>
                    <a:pt x="0" y="0"/>
                  </a:lnTo>
                  <a:cubicBezTo>
                    <a:pt x="59" y="59"/>
                    <a:pt x="117" y="88"/>
                    <a:pt x="175" y="88"/>
                  </a:cubicBezTo>
                  <a:cubicBezTo>
                    <a:pt x="117" y="88"/>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8" name="Freeform 619"/>
            <p:cNvSpPr>
              <a:spLocks noChangeArrowheads="1"/>
            </p:cNvSpPr>
            <p:nvPr/>
          </p:nvSpPr>
          <p:spPr bwMode="auto">
            <a:xfrm>
              <a:off x="5113338" y="6467475"/>
              <a:ext cx="20637" cy="11113"/>
            </a:xfrm>
            <a:custGeom>
              <a:avLst/>
              <a:gdLst>
                <a:gd name="T0" fmla="*/ 0 w 59"/>
                <a:gd name="T1" fmla="*/ 29 h 30"/>
                <a:gd name="T2" fmla="*/ 0 w 59"/>
                <a:gd name="T3" fmla="*/ 29 h 30"/>
                <a:gd name="T4" fmla="*/ 58 w 59"/>
                <a:gd name="T5" fmla="*/ 0 h 30"/>
                <a:gd name="T6" fmla="*/ 0 w 59"/>
                <a:gd name="T7" fmla="*/ 29 h 30"/>
              </a:gdLst>
              <a:ahLst/>
              <a:cxnLst>
                <a:cxn ang="0">
                  <a:pos x="T0" y="T1"/>
                </a:cxn>
                <a:cxn ang="0">
                  <a:pos x="T2" y="T3"/>
                </a:cxn>
                <a:cxn ang="0">
                  <a:pos x="T4" y="T5"/>
                </a:cxn>
                <a:cxn ang="0">
                  <a:pos x="T6" y="T7"/>
                </a:cxn>
              </a:cxnLst>
              <a:rect l="0" t="0" r="r" b="b"/>
              <a:pathLst>
                <a:path w="59" h="30">
                  <a:moveTo>
                    <a:pt x="0" y="29"/>
                  </a:moveTo>
                  <a:lnTo>
                    <a:pt x="0" y="29"/>
                  </a:lnTo>
                  <a:cubicBezTo>
                    <a:pt x="29" y="29"/>
                    <a:pt x="29" y="0"/>
                    <a:pt x="58"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9" name="Freeform 620"/>
            <p:cNvSpPr>
              <a:spLocks noChangeArrowheads="1"/>
            </p:cNvSpPr>
            <p:nvPr/>
          </p:nvSpPr>
          <p:spPr bwMode="auto">
            <a:xfrm>
              <a:off x="5165725" y="6456363"/>
              <a:ext cx="20638" cy="11112"/>
            </a:xfrm>
            <a:custGeom>
              <a:avLst/>
              <a:gdLst>
                <a:gd name="T0" fmla="*/ 0 w 59"/>
                <a:gd name="T1" fmla="*/ 0 h 30"/>
                <a:gd name="T2" fmla="*/ 0 w 59"/>
                <a:gd name="T3" fmla="*/ 0 h 30"/>
                <a:gd name="T4" fmla="*/ 58 w 59"/>
                <a:gd name="T5" fmla="*/ 29 h 30"/>
                <a:gd name="T6" fmla="*/ 58 w 59"/>
                <a:gd name="T7" fmla="*/ 29 h 30"/>
                <a:gd name="T8" fmla="*/ 58 w 59"/>
                <a:gd name="T9" fmla="*/ 29 h 30"/>
                <a:gd name="T10" fmla="*/ 0 w 59"/>
                <a:gd name="T11" fmla="*/ 0 h 30"/>
              </a:gdLst>
              <a:ahLst/>
              <a:cxnLst>
                <a:cxn ang="0">
                  <a:pos x="T0" y="T1"/>
                </a:cxn>
                <a:cxn ang="0">
                  <a:pos x="T2" y="T3"/>
                </a:cxn>
                <a:cxn ang="0">
                  <a:pos x="T4" y="T5"/>
                </a:cxn>
                <a:cxn ang="0">
                  <a:pos x="T6" y="T7"/>
                </a:cxn>
                <a:cxn ang="0">
                  <a:pos x="T8" y="T9"/>
                </a:cxn>
                <a:cxn ang="0">
                  <a:pos x="T10" y="T11"/>
                </a:cxn>
              </a:cxnLst>
              <a:rect l="0" t="0" r="r" b="b"/>
              <a:pathLst>
                <a:path w="59" h="30">
                  <a:moveTo>
                    <a:pt x="0" y="0"/>
                  </a:moveTo>
                  <a:lnTo>
                    <a:pt x="0" y="0"/>
                  </a:lnTo>
                  <a:cubicBezTo>
                    <a:pt x="29" y="0"/>
                    <a:pt x="58" y="29"/>
                    <a:pt x="58" y="29"/>
                  </a:cubicBezTo>
                  <a:lnTo>
                    <a:pt x="58" y="29"/>
                  </a:lnTo>
                  <a:lnTo>
                    <a:pt x="58" y="29"/>
                  </a:lnTo>
                  <a:cubicBezTo>
                    <a:pt x="58"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0" name="Freeform 621"/>
            <p:cNvSpPr>
              <a:spLocks noChangeArrowheads="1"/>
            </p:cNvSpPr>
            <p:nvPr/>
          </p:nvSpPr>
          <p:spPr bwMode="auto">
            <a:xfrm>
              <a:off x="5081588" y="6478588"/>
              <a:ext cx="31750" cy="11112"/>
            </a:xfrm>
            <a:custGeom>
              <a:avLst/>
              <a:gdLst>
                <a:gd name="T0" fmla="*/ 0 w 88"/>
                <a:gd name="T1" fmla="*/ 30 h 31"/>
                <a:gd name="T2" fmla="*/ 0 w 88"/>
                <a:gd name="T3" fmla="*/ 30 h 31"/>
                <a:gd name="T4" fmla="*/ 29 w 88"/>
                <a:gd name="T5" fmla="*/ 30 h 31"/>
                <a:gd name="T6" fmla="*/ 87 w 88"/>
                <a:gd name="T7" fmla="*/ 0 h 31"/>
                <a:gd name="T8" fmla="*/ 29 w 88"/>
                <a:gd name="T9" fmla="*/ 30 h 31"/>
                <a:gd name="T10" fmla="*/ 0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0" y="30"/>
                  </a:moveTo>
                  <a:lnTo>
                    <a:pt x="0" y="30"/>
                  </a:lnTo>
                  <a:cubicBezTo>
                    <a:pt x="0" y="30"/>
                    <a:pt x="0" y="30"/>
                    <a:pt x="29" y="30"/>
                  </a:cubicBezTo>
                  <a:cubicBezTo>
                    <a:pt x="58" y="30"/>
                    <a:pt x="58" y="0"/>
                    <a:pt x="87" y="0"/>
                  </a:cubicBezTo>
                  <a:cubicBezTo>
                    <a:pt x="58" y="0"/>
                    <a:pt x="58" y="30"/>
                    <a:pt x="29" y="3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1" name="Freeform 622"/>
            <p:cNvSpPr>
              <a:spLocks noChangeArrowheads="1"/>
            </p:cNvSpPr>
            <p:nvPr/>
          </p:nvSpPr>
          <p:spPr bwMode="auto">
            <a:xfrm>
              <a:off x="5081588" y="6478588"/>
              <a:ext cx="1587" cy="11112"/>
            </a:xfrm>
            <a:custGeom>
              <a:avLst/>
              <a:gdLst>
                <a:gd name="T0" fmla="*/ 0 w 1"/>
                <a:gd name="T1" fmla="*/ 0 h 31"/>
                <a:gd name="T2" fmla="*/ 0 w 1"/>
                <a:gd name="T3" fmla="*/ 0 h 31"/>
                <a:gd name="T4" fmla="*/ 0 w 1"/>
                <a:gd name="T5" fmla="*/ 30 h 31"/>
                <a:gd name="T6" fmla="*/ 0 w 1"/>
                <a:gd name="T7" fmla="*/ 3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lnTo>
                    <a:pt x="0" y="0"/>
                  </a:lnTo>
                  <a:cubicBezTo>
                    <a:pt x="0" y="30"/>
                    <a:pt x="0" y="30"/>
                    <a:pt x="0" y="30"/>
                  </a:cubicBezTo>
                  <a:lnTo>
                    <a:pt x="0" y="3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2" name="Freeform 623"/>
            <p:cNvSpPr>
              <a:spLocks noChangeArrowheads="1"/>
            </p:cNvSpPr>
            <p:nvPr/>
          </p:nvSpPr>
          <p:spPr bwMode="auto">
            <a:xfrm>
              <a:off x="5386388" y="6519863"/>
              <a:ext cx="22225" cy="11112"/>
            </a:xfrm>
            <a:custGeom>
              <a:avLst/>
              <a:gdLst>
                <a:gd name="T0" fmla="*/ 59 w 60"/>
                <a:gd name="T1" fmla="*/ 0 h 30"/>
                <a:gd name="T2" fmla="*/ 59 w 60"/>
                <a:gd name="T3" fmla="*/ 0 h 30"/>
                <a:gd name="T4" fmla="*/ 0 w 60"/>
                <a:gd name="T5" fmla="*/ 29 h 30"/>
                <a:gd name="T6" fmla="*/ 0 w 60"/>
                <a:gd name="T7" fmla="*/ 29 h 30"/>
                <a:gd name="T8" fmla="*/ 59 w 60"/>
                <a:gd name="T9" fmla="*/ 0 h 30"/>
              </a:gdLst>
              <a:ahLst/>
              <a:cxnLst>
                <a:cxn ang="0">
                  <a:pos x="T0" y="T1"/>
                </a:cxn>
                <a:cxn ang="0">
                  <a:pos x="T2" y="T3"/>
                </a:cxn>
                <a:cxn ang="0">
                  <a:pos x="T4" y="T5"/>
                </a:cxn>
                <a:cxn ang="0">
                  <a:pos x="T6" y="T7"/>
                </a:cxn>
                <a:cxn ang="0">
                  <a:pos x="T8" y="T9"/>
                </a:cxn>
              </a:cxnLst>
              <a:rect l="0" t="0" r="r" b="b"/>
              <a:pathLst>
                <a:path w="60" h="30">
                  <a:moveTo>
                    <a:pt x="59" y="0"/>
                  </a:moveTo>
                  <a:lnTo>
                    <a:pt x="59" y="0"/>
                  </a:lnTo>
                  <a:cubicBezTo>
                    <a:pt x="59" y="29"/>
                    <a:pt x="30" y="29"/>
                    <a:pt x="0" y="29"/>
                  </a:cubicBezTo>
                  <a:lnTo>
                    <a:pt x="0" y="29"/>
                  </a:ln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3" name="Freeform 624"/>
            <p:cNvSpPr>
              <a:spLocks noChangeArrowheads="1"/>
            </p:cNvSpPr>
            <p:nvPr/>
          </p:nvSpPr>
          <p:spPr bwMode="auto">
            <a:xfrm>
              <a:off x="5313363" y="6499225"/>
              <a:ext cx="42862" cy="11113"/>
            </a:xfrm>
            <a:custGeom>
              <a:avLst/>
              <a:gdLst>
                <a:gd name="T0" fmla="*/ 58 w 117"/>
                <a:gd name="T1" fmla="*/ 29 h 30"/>
                <a:gd name="T2" fmla="*/ 58 w 117"/>
                <a:gd name="T3" fmla="*/ 29 h 30"/>
                <a:gd name="T4" fmla="*/ 0 w 117"/>
                <a:gd name="T5" fmla="*/ 29 h 30"/>
                <a:gd name="T6" fmla="*/ 58 w 117"/>
                <a:gd name="T7" fmla="*/ 29 h 30"/>
                <a:gd name="T8" fmla="*/ 58 w 117"/>
                <a:gd name="T9" fmla="*/ 29 h 30"/>
                <a:gd name="T10" fmla="*/ 116 w 117"/>
                <a:gd name="T11" fmla="*/ 0 h 30"/>
                <a:gd name="T12" fmla="*/ 58 w 117"/>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17" h="30">
                  <a:moveTo>
                    <a:pt x="58" y="29"/>
                  </a:moveTo>
                  <a:lnTo>
                    <a:pt x="58" y="29"/>
                  </a:lnTo>
                  <a:cubicBezTo>
                    <a:pt x="58" y="29"/>
                    <a:pt x="29" y="29"/>
                    <a:pt x="0" y="29"/>
                  </a:cubicBezTo>
                  <a:cubicBezTo>
                    <a:pt x="29" y="29"/>
                    <a:pt x="58" y="29"/>
                    <a:pt x="58" y="29"/>
                  </a:cubicBezTo>
                  <a:lnTo>
                    <a:pt x="58" y="29"/>
                  </a:lnTo>
                  <a:cubicBezTo>
                    <a:pt x="87" y="29"/>
                    <a:pt x="87" y="29"/>
                    <a:pt x="116" y="0"/>
                  </a:cubicBezTo>
                  <a:cubicBezTo>
                    <a:pt x="87" y="29"/>
                    <a:pt x="87"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4" name="Freeform 625"/>
            <p:cNvSpPr>
              <a:spLocks noChangeArrowheads="1"/>
            </p:cNvSpPr>
            <p:nvPr/>
          </p:nvSpPr>
          <p:spPr bwMode="auto">
            <a:xfrm>
              <a:off x="5375275" y="65309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5" name="Freeform 626"/>
            <p:cNvSpPr>
              <a:spLocks noChangeArrowheads="1"/>
            </p:cNvSpPr>
            <p:nvPr/>
          </p:nvSpPr>
          <p:spPr bwMode="auto">
            <a:xfrm>
              <a:off x="5354638" y="6519863"/>
              <a:ext cx="20637" cy="11112"/>
            </a:xfrm>
            <a:custGeom>
              <a:avLst/>
              <a:gdLst>
                <a:gd name="T0" fmla="*/ 0 w 59"/>
                <a:gd name="T1" fmla="*/ 0 h 30"/>
                <a:gd name="T2" fmla="*/ 0 w 59"/>
                <a:gd name="T3" fmla="*/ 0 h 30"/>
                <a:gd name="T4" fmla="*/ 29 w 59"/>
                <a:gd name="T5" fmla="*/ 0 h 30"/>
                <a:gd name="T6" fmla="*/ 58 w 59"/>
                <a:gd name="T7" fmla="*/ 29 h 30"/>
                <a:gd name="T8" fmla="*/ 0 w 59"/>
                <a:gd name="T9" fmla="*/ 0 h 30"/>
              </a:gdLst>
              <a:ahLst/>
              <a:cxnLst>
                <a:cxn ang="0">
                  <a:pos x="T0" y="T1"/>
                </a:cxn>
                <a:cxn ang="0">
                  <a:pos x="T2" y="T3"/>
                </a:cxn>
                <a:cxn ang="0">
                  <a:pos x="T4" y="T5"/>
                </a:cxn>
                <a:cxn ang="0">
                  <a:pos x="T6" y="T7"/>
                </a:cxn>
                <a:cxn ang="0">
                  <a:pos x="T8" y="T9"/>
                </a:cxn>
              </a:cxnLst>
              <a:rect l="0" t="0" r="r" b="b"/>
              <a:pathLst>
                <a:path w="59" h="30">
                  <a:moveTo>
                    <a:pt x="0" y="0"/>
                  </a:moveTo>
                  <a:lnTo>
                    <a:pt x="0" y="0"/>
                  </a:lnTo>
                  <a:cubicBezTo>
                    <a:pt x="29" y="0"/>
                    <a:pt x="29" y="0"/>
                    <a:pt x="29" y="0"/>
                  </a:cubicBezTo>
                  <a:cubicBezTo>
                    <a:pt x="29" y="0"/>
                    <a:pt x="29" y="29"/>
                    <a:pt x="58"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6" name="Freeform 627"/>
            <p:cNvSpPr>
              <a:spLocks noChangeArrowheads="1"/>
            </p:cNvSpPr>
            <p:nvPr/>
          </p:nvSpPr>
          <p:spPr bwMode="auto">
            <a:xfrm>
              <a:off x="5354638" y="64992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7" name="Freeform 628"/>
            <p:cNvSpPr>
              <a:spLocks noChangeArrowheads="1"/>
            </p:cNvSpPr>
            <p:nvPr/>
          </p:nvSpPr>
          <p:spPr bwMode="auto">
            <a:xfrm>
              <a:off x="5354638"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8" name="Freeform 629"/>
            <p:cNvSpPr>
              <a:spLocks noChangeArrowheads="1"/>
            </p:cNvSpPr>
            <p:nvPr/>
          </p:nvSpPr>
          <p:spPr bwMode="auto">
            <a:xfrm>
              <a:off x="6215063"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9" name="Freeform 630"/>
            <p:cNvSpPr>
              <a:spLocks noChangeArrowheads="1"/>
            </p:cNvSpPr>
            <p:nvPr/>
          </p:nvSpPr>
          <p:spPr bwMode="auto">
            <a:xfrm>
              <a:off x="6415088" y="6424613"/>
              <a:ext cx="11112" cy="1587"/>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0" name="Freeform 631"/>
            <p:cNvSpPr>
              <a:spLocks noChangeArrowheads="1"/>
            </p:cNvSpPr>
            <p:nvPr/>
          </p:nvSpPr>
          <p:spPr bwMode="auto">
            <a:xfrm>
              <a:off x="6362700" y="6362700"/>
              <a:ext cx="20638" cy="31750"/>
            </a:xfrm>
            <a:custGeom>
              <a:avLst/>
              <a:gdLst>
                <a:gd name="T0" fmla="*/ 0 w 59"/>
                <a:gd name="T1" fmla="*/ 29 h 88"/>
                <a:gd name="T2" fmla="*/ 0 w 59"/>
                <a:gd name="T3" fmla="*/ 29 h 88"/>
                <a:gd name="T4" fmla="*/ 0 w 59"/>
                <a:gd name="T5" fmla="*/ 0 h 88"/>
                <a:gd name="T6" fmla="*/ 0 w 59"/>
                <a:gd name="T7" fmla="*/ 29 h 88"/>
                <a:gd name="T8" fmla="*/ 58 w 59"/>
                <a:gd name="T9" fmla="*/ 87 h 88"/>
                <a:gd name="T10" fmla="*/ 0 w 59"/>
                <a:gd name="T11" fmla="*/ 29 h 88"/>
              </a:gdLst>
              <a:ahLst/>
              <a:cxnLst>
                <a:cxn ang="0">
                  <a:pos x="T0" y="T1"/>
                </a:cxn>
                <a:cxn ang="0">
                  <a:pos x="T2" y="T3"/>
                </a:cxn>
                <a:cxn ang="0">
                  <a:pos x="T4" y="T5"/>
                </a:cxn>
                <a:cxn ang="0">
                  <a:pos x="T6" y="T7"/>
                </a:cxn>
                <a:cxn ang="0">
                  <a:pos x="T8" y="T9"/>
                </a:cxn>
                <a:cxn ang="0">
                  <a:pos x="T10" y="T11"/>
                </a:cxn>
              </a:cxnLst>
              <a:rect l="0" t="0" r="r" b="b"/>
              <a:pathLst>
                <a:path w="59" h="88">
                  <a:moveTo>
                    <a:pt x="0" y="29"/>
                  </a:moveTo>
                  <a:lnTo>
                    <a:pt x="0" y="29"/>
                  </a:lnTo>
                  <a:cubicBezTo>
                    <a:pt x="0" y="29"/>
                    <a:pt x="0" y="29"/>
                    <a:pt x="0" y="0"/>
                  </a:cubicBezTo>
                  <a:cubicBezTo>
                    <a:pt x="0" y="29"/>
                    <a:pt x="0" y="29"/>
                    <a:pt x="0" y="29"/>
                  </a:cubicBezTo>
                  <a:cubicBezTo>
                    <a:pt x="29" y="58"/>
                    <a:pt x="58" y="58"/>
                    <a:pt x="58" y="87"/>
                  </a:cubicBezTo>
                  <a:cubicBezTo>
                    <a:pt x="58" y="58"/>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1" name="Freeform 632"/>
            <p:cNvSpPr>
              <a:spLocks noChangeArrowheads="1"/>
            </p:cNvSpPr>
            <p:nvPr/>
          </p:nvSpPr>
          <p:spPr bwMode="auto">
            <a:xfrm>
              <a:off x="6467475" y="6415088"/>
              <a:ext cx="11113"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2" name="Freeform 633"/>
            <p:cNvSpPr>
              <a:spLocks noChangeArrowheads="1"/>
            </p:cNvSpPr>
            <p:nvPr/>
          </p:nvSpPr>
          <p:spPr bwMode="auto">
            <a:xfrm>
              <a:off x="6446838" y="6415088"/>
              <a:ext cx="20637" cy="1587"/>
            </a:xfrm>
            <a:custGeom>
              <a:avLst/>
              <a:gdLst>
                <a:gd name="T0" fmla="*/ 57 w 58"/>
                <a:gd name="T1" fmla="*/ 0 h 1"/>
                <a:gd name="T2" fmla="*/ 57 w 58"/>
                <a:gd name="T3" fmla="*/ 0 h 1"/>
                <a:gd name="T4" fmla="*/ 28 w 58"/>
                <a:gd name="T5" fmla="*/ 0 h 1"/>
                <a:gd name="T6" fmla="*/ 0 w 58"/>
                <a:gd name="T7" fmla="*/ 0 h 1"/>
                <a:gd name="T8" fmla="*/ 0 w 58"/>
                <a:gd name="T9" fmla="*/ 0 h 1"/>
                <a:gd name="T10" fmla="*/ 28 w 58"/>
                <a:gd name="T11" fmla="*/ 0 h 1"/>
                <a:gd name="T12" fmla="*/ 57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57" y="0"/>
                  </a:moveTo>
                  <a:lnTo>
                    <a:pt x="57" y="0"/>
                  </a:lnTo>
                  <a:cubicBezTo>
                    <a:pt x="28" y="0"/>
                    <a:pt x="28" y="0"/>
                    <a:pt x="28" y="0"/>
                  </a:cubicBezTo>
                  <a:cubicBezTo>
                    <a:pt x="0" y="0"/>
                    <a:pt x="0" y="0"/>
                    <a:pt x="0" y="0"/>
                  </a:cubicBezTo>
                  <a:lnTo>
                    <a:pt x="0" y="0"/>
                  </a:lnTo>
                  <a:cubicBezTo>
                    <a:pt x="0" y="0"/>
                    <a:pt x="0" y="0"/>
                    <a:pt x="28" y="0"/>
                  </a:cubicBezTo>
                  <a:cubicBezTo>
                    <a:pt x="28" y="0"/>
                    <a:pt x="28"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3" name="Freeform 634"/>
            <p:cNvSpPr>
              <a:spLocks noChangeArrowheads="1"/>
            </p:cNvSpPr>
            <p:nvPr/>
          </p:nvSpPr>
          <p:spPr bwMode="auto">
            <a:xfrm>
              <a:off x="6708775" y="6424613"/>
              <a:ext cx="31750" cy="11112"/>
            </a:xfrm>
            <a:custGeom>
              <a:avLst/>
              <a:gdLst>
                <a:gd name="T0" fmla="*/ 58 w 89"/>
                <a:gd name="T1" fmla="*/ 29 h 30"/>
                <a:gd name="T2" fmla="*/ 58 w 89"/>
                <a:gd name="T3" fmla="*/ 29 h 30"/>
                <a:gd name="T4" fmla="*/ 0 w 89"/>
                <a:gd name="T5" fmla="*/ 0 h 30"/>
                <a:gd name="T6" fmla="*/ 58 w 89"/>
                <a:gd name="T7" fmla="*/ 29 h 30"/>
                <a:gd name="T8" fmla="*/ 88 w 89"/>
                <a:gd name="T9" fmla="*/ 29 h 30"/>
                <a:gd name="T10" fmla="*/ 58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58" y="29"/>
                  </a:moveTo>
                  <a:lnTo>
                    <a:pt x="58" y="29"/>
                  </a:lnTo>
                  <a:cubicBezTo>
                    <a:pt x="29" y="29"/>
                    <a:pt x="0" y="29"/>
                    <a:pt x="0" y="0"/>
                  </a:cubicBezTo>
                  <a:cubicBezTo>
                    <a:pt x="0" y="29"/>
                    <a:pt x="29" y="29"/>
                    <a:pt x="58" y="29"/>
                  </a:cubicBezTo>
                  <a:lnTo>
                    <a:pt x="88" y="29"/>
                  </a:lnTo>
                  <a:lnTo>
                    <a:pt x="58"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4" name="Freeform 635"/>
            <p:cNvSpPr>
              <a:spLocks noChangeArrowheads="1"/>
            </p:cNvSpPr>
            <p:nvPr/>
          </p:nvSpPr>
          <p:spPr bwMode="auto">
            <a:xfrm>
              <a:off x="6289675" y="6319838"/>
              <a:ext cx="42863" cy="31750"/>
            </a:xfrm>
            <a:custGeom>
              <a:avLst/>
              <a:gdLst>
                <a:gd name="T0" fmla="*/ 117 w 118"/>
                <a:gd name="T1" fmla="*/ 87 h 88"/>
                <a:gd name="T2" fmla="*/ 117 w 118"/>
                <a:gd name="T3" fmla="*/ 87 h 88"/>
                <a:gd name="T4" fmla="*/ 29 w 118"/>
                <a:gd name="T5" fmla="*/ 29 h 88"/>
                <a:gd name="T6" fmla="*/ 0 w 118"/>
                <a:gd name="T7" fmla="*/ 0 h 88"/>
                <a:gd name="T8" fmla="*/ 0 w 118"/>
                <a:gd name="T9" fmla="*/ 0 h 88"/>
                <a:gd name="T10" fmla="*/ 0 w 118"/>
                <a:gd name="T11" fmla="*/ 0 h 88"/>
                <a:gd name="T12" fmla="*/ 29 w 118"/>
                <a:gd name="T13" fmla="*/ 29 h 88"/>
                <a:gd name="T14" fmla="*/ 117 w 118"/>
                <a:gd name="T15" fmla="*/ 8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8">
                  <a:moveTo>
                    <a:pt x="117" y="87"/>
                  </a:moveTo>
                  <a:lnTo>
                    <a:pt x="117" y="87"/>
                  </a:lnTo>
                  <a:cubicBezTo>
                    <a:pt x="88" y="58"/>
                    <a:pt x="58" y="58"/>
                    <a:pt x="29" y="29"/>
                  </a:cubicBezTo>
                  <a:cubicBezTo>
                    <a:pt x="29" y="0"/>
                    <a:pt x="29" y="0"/>
                    <a:pt x="0" y="0"/>
                  </a:cubicBezTo>
                  <a:lnTo>
                    <a:pt x="0" y="0"/>
                  </a:lnTo>
                  <a:lnTo>
                    <a:pt x="0" y="0"/>
                  </a:lnTo>
                  <a:cubicBezTo>
                    <a:pt x="29" y="0"/>
                    <a:pt x="29" y="0"/>
                    <a:pt x="29" y="29"/>
                  </a:cubicBezTo>
                  <a:cubicBezTo>
                    <a:pt x="58" y="58"/>
                    <a:pt x="88" y="58"/>
                    <a:pt x="117"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5" name="Freeform 636"/>
            <p:cNvSpPr>
              <a:spLocks noChangeArrowheads="1"/>
            </p:cNvSpPr>
            <p:nvPr/>
          </p:nvSpPr>
          <p:spPr bwMode="auto">
            <a:xfrm>
              <a:off x="6194425" y="6288088"/>
              <a:ext cx="63500" cy="11112"/>
            </a:xfrm>
            <a:custGeom>
              <a:avLst/>
              <a:gdLst>
                <a:gd name="T0" fmla="*/ 174 w 175"/>
                <a:gd name="T1" fmla="*/ 29 h 30"/>
                <a:gd name="T2" fmla="*/ 174 w 175"/>
                <a:gd name="T3" fmla="*/ 29 h 30"/>
                <a:gd name="T4" fmla="*/ 174 w 175"/>
                <a:gd name="T5" fmla="*/ 29 h 30"/>
                <a:gd name="T6" fmla="*/ 174 w 175"/>
                <a:gd name="T7" fmla="*/ 29 h 30"/>
                <a:gd name="T8" fmla="*/ 174 w 175"/>
                <a:gd name="T9" fmla="*/ 29 h 30"/>
                <a:gd name="T10" fmla="*/ 86 w 175"/>
                <a:gd name="T11" fmla="*/ 0 h 30"/>
                <a:gd name="T12" fmla="*/ 29 w 175"/>
                <a:gd name="T13" fmla="*/ 29 h 30"/>
                <a:gd name="T14" fmla="*/ 0 w 175"/>
                <a:gd name="T15" fmla="*/ 29 h 30"/>
                <a:gd name="T16" fmla="*/ 0 w 175"/>
                <a:gd name="T17" fmla="*/ 29 h 30"/>
                <a:gd name="T18" fmla="*/ 0 w 175"/>
                <a:gd name="T19" fmla="*/ 29 h 30"/>
                <a:gd name="T20" fmla="*/ 29 w 175"/>
                <a:gd name="T21" fmla="*/ 29 h 30"/>
                <a:gd name="T22" fmla="*/ 86 w 175"/>
                <a:gd name="T23" fmla="*/ 0 h 30"/>
                <a:gd name="T24" fmla="*/ 174 w 175"/>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
                  <a:moveTo>
                    <a:pt x="174" y="29"/>
                  </a:moveTo>
                  <a:lnTo>
                    <a:pt x="174" y="29"/>
                  </a:lnTo>
                  <a:lnTo>
                    <a:pt x="174" y="29"/>
                  </a:lnTo>
                  <a:lnTo>
                    <a:pt x="174" y="29"/>
                  </a:lnTo>
                  <a:lnTo>
                    <a:pt x="174" y="29"/>
                  </a:lnTo>
                  <a:cubicBezTo>
                    <a:pt x="145" y="0"/>
                    <a:pt x="116" y="0"/>
                    <a:pt x="86" y="0"/>
                  </a:cubicBezTo>
                  <a:cubicBezTo>
                    <a:pt x="57" y="0"/>
                    <a:pt x="29" y="0"/>
                    <a:pt x="29" y="29"/>
                  </a:cubicBezTo>
                  <a:lnTo>
                    <a:pt x="0" y="29"/>
                  </a:lnTo>
                  <a:lnTo>
                    <a:pt x="0" y="29"/>
                  </a:lnTo>
                  <a:lnTo>
                    <a:pt x="0" y="29"/>
                  </a:lnTo>
                  <a:lnTo>
                    <a:pt x="29" y="29"/>
                  </a:lnTo>
                  <a:cubicBezTo>
                    <a:pt x="29" y="0"/>
                    <a:pt x="57" y="0"/>
                    <a:pt x="86" y="0"/>
                  </a:cubicBezTo>
                  <a:cubicBezTo>
                    <a:pt x="116" y="0"/>
                    <a:pt x="145" y="0"/>
                    <a:pt x="174"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6" name="Freeform 637"/>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7" name="Freeform 638"/>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8" name="Freeform 639"/>
            <p:cNvSpPr>
              <a:spLocks noChangeArrowheads="1"/>
            </p:cNvSpPr>
            <p:nvPr/>
          </p:nvSpPr>
          <p:spPr bwMode="auto">
            <a:xfrm>
              <a:off x="6656388" y="63833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9" name="Freeform 640"/>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0" name="Freeform 641"/>
            <p:cNvSpPr>
              <a:spLocks noChangeArrowheads="1"/>
            </p:cNvSpPr>
            <p:nvPr/>
          </p:nvSpPr>
          <p:spPr bwMode="auto">
            <a:xfrm>
              <a:off x="5711825" y="6530975"/>
              <a:ext cx="11113" cy="20638"/>
            </a:xfrm>
            <a:custGeom>
              <a:avLst/>
              <a:gdLst>
                <a:gd name="T0" fmla="*/ 0 w 30"/>
                <a:gd name="T1" fmla="*/ 58 h 59"/>
                <a:gd name="T2" fmla="*/ 0 w 30"/>
                <a:gd name="T3" fmla="*/ 58 h 59"/>
                <a:gd name="T4" fmla="*/ 29 w 30"/>
                <a:gd name="T5" fmla="*/ 0 h 59"/>
                <a:gd name="T6" fmla="*/ 29 w 30"/>
                <a:gd name="T7" fmla="*/ 0 h 59"/>
                <a:gd name="T8" fmla="*/ 0 w 30"/>
                <a:gd name="T9" fmla="*/ 58 h 59"/>
              </a:gdLst>
              <a:ahLst/>
              <a:cxnLst>
                <a:cxn ang="0">
                  <a:pos x="T0" y="T1"/>
                </a:cxn>
                <a:cxn ang="0">
                  <a:pos x="T2" y="T3"/>
                </a:cxn>
                <a:cxn ang="0">
                  <a:pos x="T4" y="T5"/>
                </a:cxn>
                <a:cxn ang="0">
                  <a:pos x="T6" y="T7"/>
                </a:cxn>
                <a:cxn ang="0">
                  <a:pos x="T8" y="T9"/>
                </a:cxn>
              </a:cxnLst>
              <a:rect l="0" t="0" r="r" b="b"/>
              <a:pathLst>
                <a:path w="30" h="59">
                  <a:moveTo>
                    <a:pt x="0" y="58"/>
                  </a:moveTo>
                  <a:lnTo>
                    <a:pt x="0" y="58"/>
                  </a:lnTo>
                  <a:cubicBezTo>
                    <a:pt x="0" y="29"/>
                    <a:pt x="29" y="0"/>
                    <a:pt x="29" y="0"/>
                  </a:cubicBezTo>
                  <a:lnTo>
                    <a:pt x="29" y="0"/>
                  </a:lnTo>
                  <a:cubicBezTo>
                    <a:pt x="29"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1" name="Freeform 642"/>
            <p:cNvSpPr>
              <a:spLocks noChangeArrowheads="1"/>
            </p:cNvSpPr>
            <p:nvPr/>
          </p:nvSpPr>
          <p:spPr bwMode="auto">
            <a:xfrm>
              <a:off x="6478588" y="6415088"/>
              <a:ext cx="31750" cy="20637"/>
            </a:xfrm>
            <a:custGeom>
              <a:avLst/>
              <a:gdLst>
                <a:gd name="T0" fmla="*/ 0 w 89"/>
                <a:gd name="T1" fmla="*/ 58 h 59"/>
                <a:gd name="T2" fmla="*/ 0 w 89"/>
                <a:gd name="T3" fmla="*/ 58 h 59"/>
                <a:gd name="T4" fmla="*/ 88 w 89"/>
                <a:gd name="T5" fmla="*/ 0 h 59"/>
                <a:gd name="T6" fmla="*/ 0 w 89"/>
                <a:gd name="T7" fmla="*/ 58 h 59"/>
              </a:gdLst>
              <a:ahLst/>
              <a:cxnLst>
                <a:cxn ang="0">
                  <a:pos x="T0" y="T1"/>
                </a:cxn>
                <a:cxn ang="0">
                  <a:pos x="T2" y="T3"/>
                </a:cxn>
                <a:cxn ang="0">
                  <a:pos x="T4" y="T5"/>
                </a:cxn>
                <a:cxn ang="0">
                  <a:pos x="T6" y="T7"/>
                </a:cxn>
              </a:cxnLst>
              <a:rect l="0" t="0" r="r" b="b"/>
              <a:pathLst>
                <a:path w="89" h="59">
                  <a:moveTo>
                    <a:pt x="0" y="58"/>
                  </a:moveTo>
                  <a:lnTo>
                    <a:pt x="0" y="58"/>
                  </a:lnTo>
                  <a:cubicBezTo>
                    <a:pt x="59" y="58"/>
                    <a:pt x="88" y="29"/>
                    <a:pt x="88" y="0"/>
                  </a:cubicBezTo>
                  <a:cubicBezTo>
                    <a:pt x="88" y="29"/>
                    <a:pt x="5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2" name="Freeform 643"/>
            <p:cNvSpPr>
              <a:spLocks noChangeArrowheads="1"/>
            </p:cNvSpPr>
            <p:nvPr/>
          </p:nvSpPr>
          <p:spPr bwMode="auto">
            <a:xfrm>
              <a:off x="6572250" y="6342063"/>
              <a:ext cx="11113" cy="1587"/>
            </a:xfrm>
            <a:custGeom>
              <a:avLst/>
              <a:gdLst>
                <a:gd name="T0" fmla="*/ 0 w 29"/>
                <a:gd name="T1" fmla="*/ 0 h 1"/>
                <a:gd name="T2" fmla="*/ 0 w 29"/>
                <a:gd name="T3" fmla="*/ 0 h 1"/>
                <a:gd name="T4" fmla="*/ 0 w 29"/>
                <a:gd name="T5" fmla="*/ 0 h 1"/>
                <a:gd name="T6" fmla="*/ 0 w 29"/>
                <a:gd name="T7" fmla="*/ 0 h 1"/>
                <a:gd name="T8" fmla="*/ 28 w 29"/>
                <a:gd name="T9" fmla="*/ 0 h 1"/>
                <a:gd name="T10" fmla="*/ 28 w 29"/>
                <a:gd name="T11" fmla="*/ 0 h 1"/>
                <a:gd name="T12" fmla="*/ 0 w 2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9" h="1">
                  <a:moveTo>
                    <a:pt x="0" y="0"/>
                  </a:moveTo>
                  <a:lnTo>
                    <a:pt x="0" y="0"/>
                  </a:ln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3" name="Freeform 644"/>
            <p:cNvSpPr>
              <a:spLocks noChangeArrowheads="1"/>
            </p:cNvSpPr>
            <p:nvPr/>
          </p:nvSpPr>
          <p:spPr bwMode="auto">
            <a:xfrm>
              <a:off x="5889625" y="6342063"/>
              <a:ext cx="11113" cy="11112"/>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cubicBezTo>
                    <a:pt x="30" y="29"/>
                    <a:pt x="30" y="29"/>
                    <a:pt x="30" y="29"/>
                  </a:cubicBezTo>
                  <a:cubicBezTo>
                    <a:pt x="30" y="29"/>
                    <a:pt x="3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4" name="Freeform 645"/>
            <p:cNvSpPr>
              <a:spLocks noChangeArrowheads="1"/>
            </p:cNvSpPr>
            <p:nvPr/>
          </p:nvSpPr>
          <p:spPr bwMode="auto">
            <a:xfrm>
              <a:off x="5921375" y="635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5" name="Freeform 646"/>
            <p:cNvSpPr>
              <a:spLocks noChangeArrowheads="1"/>
            </p:cNvSpPr>
            <p:nvPr/>
          </p:nvSpPr>
          <p:spPr bwMode="auto">
            <a:xfrm>
              <a:off x="5784850" y="6561138"/>
              <a:ext cx="31750" cy="11112"/>
            </a:xfrm>
            <a:custGeom>
              <a:avLst/>
              <a:gdLst>
                <a:gd name="T0" fmla="*/ 58 w 89"/>
                <a:gd name="T1" fmla="*/ 0 h 31"/>
                <a:gd name="T2" fmla="*/ 58 w 89"/>
                <a:gd name="T3" fmla="*/ 0 h 31"/>
                <a:gd name="T4" fmla="*/ 0 w 89"/>
                <a:gd name="T5" fmla="*/ 0 h 31"/>
                <a:gd name="T6" fmla="*/ 0 w 89"/>
                <a:gd name="T7" fmla="*/ 0 h 31"/>
                <a:gd name="T8" fmla="*/ 58 w 89"/>
                <a:gd name="T9" fmla="*/ 0 h 31"/>
                <a:gd name="T10" fmla="*/ 88 w 89"/>
                <a:gd name="T11" fmla="*/ 0 h 31"/>
                <a:gd name="T12" fmla="*/ 88 w 89"/>
                <a:gd name="T13" fmla="*/ 30 h 31"/>
                <a:gd name="T14" fmla="*/ 88 w 89"/>
                <a:gd name="T15" fmla="*/ 30 h 31"/>
                <a:gd name="T16" fmla="*/ 88 w 89"/>
                <a:gd name="T17" fmla="*/ 0 h 31"/>
                <a:gd name="T18" fmla="*/ 58 w 8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1">
                  <a:moveTo>
                    <a:pt x="58" y="0"/>
                  </a:moveTo>
                  <a:lnTo>
                    <a:pt x="58" y="0"/>
                  </a:lnTo>
                  <a:cubicBezTo>
                    <a:pt x="58" y="0"/>
                    <a:pt x="29" y="0"/>
                    <a:pt x="0" y="0"/>
                  </a:cubicBezTo>
                  <a:lnTo>
                    <a:pt x="0" y="0"/>
                  </a:lnTo>
                  <a:cubicBezTo>
                    <a:pt x="29" y="0"/>
                    <a:pt x="58" y="0"/>
                    <a:pt x="58" y="0"/>
                  </a:cubicBezTo>
                  <a:cubicBezTo>
                    <a:pt x="88" y="0"/>
                    <a:pt x="88" y="0"/>
                    <a:pt x="88" y="0"/>
                  </a:cubicBezTo>
                  <a:cubicBezTo>
                    <a:pt x="88" y="30"/>
                    <a:pt x="88" y="30"/>
                    <a:pt x="88" y="30"/>
                  </a:cubicBezTo>
                  <a:lnTo>
                    <a:pt x="88" y="30"/>
                  </a:lnTo>
                  <a:cubicBezTo>
                    <a:pt x="88" y="0"/>
                    <a:pt x="88" y="0"/>
                    <a:pt x="88" y="0"/>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6" name="Freeform 647"/>
            <p:cNvSpPr>
              <a:spLocks noChangeArrowheads="1"/>
            </p:cNvSpPr>
            <p:nvPr/>
          </p:nvSpPr>
          <p:spPr bwMode="auto">
            <a:xfrm>
              <a:off x="5722938" y="6583363"/>
              <a:ext cx="31750" cy="20637"/>
            </a:xfrm>
            <a:custGeom>
              <a:avLst/>
              <a:gdLst>
                <a:gd name="T0" fmla="*/ 58 w 88"/>
                <a:gd name="T1" fmla="*/ 29 h 59"/>
                <a:gd name="T2" fmla="*/ 58 w 88"/>
                <a:gd name="T3" fmla="*/ 29 h 59"/>
                <a:gd name="T4" fmla="*/ 0 w 88"/>
                <a:gd name="T5" fmla="*/ 58 h 59"/>
                <a:gd name="T6" fmla="*/ 0 w 88"/>
                <a:gd name="T7" fmla="*/ 58 h 59"/>
                <a:gd name="T8" fmla="*/ 58 w 88"/>
                <a:gd name="T9" fmla="*/ 29 h 59"/>
                <a:gd name="T10" fmla="*/ 87 w 88"/>
                <a:gd name="T11" fmla="*/ 0 h 59"/>
                <a:gd name="T12" fmla="*/ 58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58" y="29"/>
                  </a:moveTo>
                  <a:lnTo>
                    <a:pt x="58" y="29"/>
                  </a:lnTo>
                  <a:cubicBezTo>
                    <a:pt x="0" y="58"/>
                    <a:pt x="0" y="58"/>
                    <a:pt x="0" y="58"/>
                  </a:cubicBezTo>
                  <a:lnTo>
                    <a:pt x="0" y="58"/>
                  </a:lnTo>
                  <a:cubicBezTo>
                    <a:pt x="58" y="29"/>
                    <a:pt x="58" y="29"/>
                    <a:pt x="58" y="29"/>
                  </a:cubicBezTo>
                  <a:cubicBezTo>
                    <a:pt x="58" y="29"/>
                    <a:pt x="87" y="29"/>
                    <a:pt x="87" y="0"/>
                  </a:cubicBezTo>
                  <a:cubicBezTo>
                    <a:pt x="87"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7" name="Freeform 648"/>
            <p:cNvSpPr>
              <a:spLocks noChangeArrowheads="1"/>
            </p:cNvSpPr>
            <p:nvPr/>
          </p:nvSpPr>
          <p:spPr bwMode="auto">
            <a:xfrm>
              <a:off x="5921375" y="635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8" name="Freeform 649"/>
            <p:cNvSpPr>
              <a:spLocks noChangeArrowheads="1"/>
            </p:cNvSpPr>
            <p:nvPr/>
          </p:nvSpPr>
          <p:spPr bwMode="auto">
            <a:xfrm>
              <a:off x="5784850" y="6592888"/>
              <a:ext cx="11113" cy="1587"/>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0 w 30"/>
                <a:gd name="T13" fmla="*/ 0 h 1"/>
                <a:gd name="T14" fmla="*/ 0 w 30"/>
                <a:gd name="T15" fmla="*/ 0 h 1"/>
                <a:gd name="T16" fmla="*/ 29 w 30"/>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
                  <a:moveTo>
                    <a:pt x="29" y="0"/>
                  </a:moveTo>
                  <a:lnTo>
                    <a:pt x="29" y="0"/>
                  </a:lnTo>
                  <a:cubicBezTo>
                    <a:pt x="0" y="0"/>
                    <a:pt x="0" y="0"/>
                    <a:pt x="0" y="0"/>
                  </a:cubicBezTo>
                  <a:lnTo>
                    <a:pt x="0" y="0"/>
                  </a:lnTo>
                  <a:lnTo>
                    <a:pt x="0" y="0"/>
                  </a:lnTo>
                  <a:lnTo>
                    <a:pt x="0" y="0"/>
                  </a:ln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9" name="Freeform 650"/>
            <p:cNvSpPr>
              <a:spLocks noChangeArrowheads="1"/>
            </p:cNvSpPr>
            <p:nvPr/>
          </p:nvSpPr>
          <p:spPr bwMode="auto">
            <a:xfrm>
              <a:off x="5943600" y="6342063"/>
              <a:ext cx="20638" cy="1587"/>
            </a:xfrm>
            <a:custGeom>
              <a:avLst/>
              <a:gdLst>
                <a:gd name="T0" fmla="*/ 58 w 59"/>
                <a:gd name="T1" fmla="*/ 0 h 1"/>
                <a:gd name="T2" fmla="*/ 58 w 59"/>
                <a:gd name="T3" fmla="*/ 0 h 1"/>
                <a:gd name="T4" fmla="*/ 58 w 59"/>
                <a:gd name="T5" fmla="*/ 0 h 1"/>
                <a:gd name="T6" fmla="*/ 0 w 59"/>
                <a:gd name="T7" fmla="*/ 0 h 1"/>
                <a:gd name="T8" fmla="*/ 58 w 59"/>
                <a:gd name="T9" fmla="*/ 0 h 1"/>
              </a:gdLst>
              <a:ahLst/>
              <a:cxnLst>
                <a:cxn ang="0">
                  <a:pos x="T0" y="T1"/>
                </a:cxn>
                <a:cxn ang="0">
                  <a:pos x="T2" y="T3"/>
                </a:cxn>
                <a:cxn ang="0">
                  <a:pos x="T4" y="T5"/>
                </a:cxn>
                <a:cxn ang="0">
                  <a:pos x="T6" y="T7"/>
                </a:cxn>
                <a:cxn ang="0">
                  <a:pos x="T8" y="T9"/>
                </a:cxn>
              </a:cxnLst>
              <a:rect l="0" t="0" r="r" b="b"/>
              <a:pathLst>
                <a:path w="59" h="1">
                  <a:moveTo>
                    <a:pt x="58" y="0"/>
                  </a:moveTo>
                  <a:lnTo>
                    <a:pt x="58" y="0"/>
                  </a:lnTo>
                  <a:lnTo>
                    <a:pt x="58" y="0"/>
                  </a:lnTo>
                  <a:cubicBezTo>
                    <a:pt x="29" y="0"/>
                    <a:pt x="0" y="0"/>
                    <a:pt x="0" y="0"/>
                  </a:cubicBezTo>
                  <a:cubicBezTo>
                    <a:pt x="0"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0" name="Freeform 651"/>
            <p:cNvSpPr>
              <a:spLocks noChangeArrowheads="1"/>
            </p:cNvSpPr>
            <p:nvPr/>
          </p:nvSpPr>
          <p:spPr bwMode="auto">
            <a:xfrm>
              <a:off x="6142038" y="635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1" name="Freeform 652"/>
            <p:cNvSpPr>
              <a:spLocks noChangeArrowheads="1"/>
            </p:cNvSpPr>
            <p:nvPr/>
          </p:nvSpPr>
          <p:spPr bwMode="auto">
            <a:xfrm>
              <a:off x="6099175" y="6310313"/>
              <a:ext cx="1588" cy="11112"/>
            </a:xfrm>
            <a:custGeom>
              <a:avLst/>
              <a:gdLst>
                <a:gd name="T0" fmla="*/ 0 w 1"/>
                <a:gd name="T1" fmla="*/ 0 h 31"/>
                <a:gd name="T2" fmla="*/ 0 w 1"/>
                <a:gd name="T3" fmla="*/ 0 h 31"/>
                <a:gd name="T4" fmla="*/ 0 w 1"/>
                <a:gd name="T5" fmla="*/ 30 h 31"/>
                <a:gd name="T6" fmla="*/ 0 w 1"/>
                <a:gd name="T7" fmla="*/ 3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30"/>
                  </a:lnTo>
                  <a:lnTo>
                    <a:pt x="0" y="30"/>
                  </a:ln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2" name="Freeform 653"/>
            <p:cNvSpPr>
              <a:spLocks noChangeArrowheads="1"/>
            </p:cNvSpPr>
            <p:nvPr/>
          </p:nvSpPr>
          <p:spPr bwMode="auto">
            <a:xfrm>
              <a:off x="6099175" y="6299200"/>
              <a:ext cx="11113" cy="11113"/>
            </a:xfrm>
            <a:custGeom>
              <a:avLst/>
              <a:gdLst>
                <a:gd name="T0" fmla="*/ 0 w 31"/>
                <a:gd name="T1" fmla="*/ 0 h 30"/>
                <a:gd name="T2" fmla="*/ 0 w 31"/>
                <a:gd name="T3" fmla="*/ 0 h 30"/>
                <a:gd name="T4" fmla="*/ 0 w 31"/>
                <a:gd name="T5" fmla="*/ 0 h 30"/>
                <a:gd name="T6" fmla="*/ 30 w 31"/>
                <a:gd name="T7" fmla="*/ 29 h 30"/>
                <a:gd name="T8" fmla="*/ 0 w 31"/>
                <a:gd name="T9" fmla="*/ 0 h 30"/>
              </a:gdLst>
              <a:ahLst/>
              <a:cxnLst>
                <a:cxn ang="0">
                  <a:pos x="T0" y="T1"/>
                </a:cxn>
                <a:cxn ang="0">
                  <a:pos x="T2" y="T3"/>
                </a:cxn>
                <a:cxn ang="0">
                  <a:pos x="T4" y="T5"/>
                </a:cxn>
                <a:cxn ang="0">
                  <a:pos x="T6" y="T7"/>
                </a:cxn>
                <a:cxn ang="0">
                  <a:pos x="T8" y="T9"/>
                </a:cxn>
              </a:cxnLst>
              <a:rect l="0" t="0" r="r" b="b"/>
              <a:pathLst>
                <a:path w="31" h="30">
                  <a:moveTo>
                    <a:pt x="0" y="0"/>
                  </a:moveTo>
                  <a:lnTo>
                    <a:pt x="0" y="0"/>
                  </a:lnTo>
                  <a:lnTo>
                    <a:pt x="0" y="0"/>
                  </a:lnTo>
                  <a:cubicBezTo>
                    <a:pt x="0" y="0"/>
                    <a:pt x="0" y="29"/>
                    <a:pt x="30"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3" name="Freeform 654"/>
            <p:cNvSpPr>
              <a:spLocks noChangeArrowheads="1"/>
            </p:cNvSpPr>
            <p:nvPr/>
          </p:nvSpPr>
          <p:spPr bwMode="auto">
            <a:xfrm>
              <a:off x="6069013" y="6330950"/>
              <a:ext cx="20637" cy="11113"/>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29"/>
                    <a:pt x="57"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4" name="Freeform 655"/>
            <p:cNvSpPr>
              <a:spLocks noChangeArrowheads="1"/>
            </p:cNvSpPr>
            <p:nvPr/>
          </p:nvSpPr>
          <p:spPr bwMode="auto">
            <a:xfrm>
              <a:off x="5964238" y="6342063"/>
              <a:ext cx="95250" cy="31750"/>
            </a:xfrm>
            <a:custGeom>
              <a:avLst/>
              <a:gdLst>
                <a:gd name="T0" fmla="*/ 0 w 263"/>
                <a:gd name="T1" fmla="*/ 88 h 89"/>
                <a:gd name="T2" fmla="*/ 0 w 263"/>
                <a:gd name="T3" fmla="*/ 88 h 89"/>
                <a:gd name="T4" fmla="*/ 58 w 263"/>
                <a:gd name="T5" fmla="*/ 88 h 89"/>
                <a:gd name="T6" fmla="*/ 262 w 263"/>
                <a:gd name="T7" fmla="*/ 0 h 89"/>
                <a:gd name="T8" fmla="*/ 58 w 263"/>
                <a:gd name="T9" fmla="*/ 88 h 89"/>
                <a:gd name="T10" fmla="*/ 0 w 263"/>
                <a:gd name="T11" fmla="*/ 88 h 89"/>
              </a:gdLst>
              <a:ahLst/>
              <a:cxnLst>
                <a:cxn ang="0">
                  <a:pos x="T0" y="T1"/>
                </a:cxn>
                <a:cxn ang="0">
                  <a:pos x="T2" y="T3"/>
                </a:cxn>
                <a:cxn ang="0">
                  <a:pos x="T4" y="T5"/>
                </a:cxn>
                <a:cxn ang="0">
                  <a:pos x="T6" y="T7"/>
                </a:cxn>
                <a:cxn ang="0">
                  <a:pos x="T8" y="T9"/>
                </a:cxn>
                <a:cxn ang="0">
                  <a:pos x="T10" y="T11"/>
                </a:cxn>
              </a:cxnLst>
              <a:rect l="0" t="0" r="r" b="b"/>
              <a:pathLst>
                <a:path w="263" h="89">
                  <a:moveTo>
                    <a:pt x="0" y="88"/>
                  </a:moveTo>
                  <a:lnTo>
                    <a:pt x="0" y="88"/>
                  </a:lnTo>
                  <a:cubicBezTo>
                    <a:pt x="58" y="88"/>
                    <a:pt x="58" y="88"/>
                    <a:pt x="58" y="88"/>
                  </a:cubicBezTo>
                  <a:cubicBezTo>
                    <a:pt x="116" y="59"/>
                    <a:pt x="204" y="59"/>
                    <a:pt x="262" y="0"/>
                  </a:cubicBezTo>
                  <a:cubicBezTo>
                    <a:pt x="204" y="59"/>
                    <a:pt x="116" y="59"/>
                    <a:pt x="58" y="88"/>
                  </a:cubicBezTo>
                  <a:lnTo>
                    <a:pt x="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5" name="Freeform 656"/>
            <p:cNvSpPr>
              <a:spLocks noChangeArrowheads="1"/>
            </p:cNvSpPr>
            <p:nvPr/>
          </p:nvSpPr>
          <p:spPr bwMode="auto">
            <a:xfrm>
              <a:off x="6761163" y="6499225"/>
              <a:ext cx="22225" cy="1588"/>
            </a:xfrm>
            <a:custGeom>
              <a:avLst/>
              <a:gdLst>
                <a:gd name="T0" fmla="*/ 0 w 60"/>
                <a:gd name="T1" fmla="*/ 0 h 1"/>
                <a:gd name="T2" fmla="*/ 0 w 60"/>
                <a:gd name="T3" fmla="*/ 0 h 1"/>
                <a:gd name="T4" fmla="*/ 59 w 60"/>
                <a:gd name="T5" fmla="*/ 0 h 1"/>
                <a:gd name="T6" fmla="*/ 0 w 60"/>
                <a:gd name="T7" fmla="*/ 0 h 1"/>
              </a:gdLst>
              <a:ahLst/>
              <a:cxnLst>
                <a:cxn ang="0">
                  <a:pos x="T0" y="T1"/>
                </a:cxn>
                <a:cxn ang="0">
                  <a:pos x="T2" y="T3"/>
                </a:cxn>
                <a:cxn ang="0">
                  <a:pos x="T4" y="T5"/>
                </a:cxn>
                <a:cxn ang="0">
                  <a:pos x="T6" y="T7"/>
                </a:cxn>
              </a:cxnLst>
              <a:rect l="0" t="0" r="r" b="b"/>
              <a:pathLst>
                <a:path w="60" h="1">
                  <a:moveTo>
                    <a:pt x="0" y="0"/>
                  </a:moveTo>
                  <a:lnTo>
                    <a:pt x="0" y="0"/>
                  </a:lnTo>
                  <a:cubicBezTo>
                    <a:pt x="29" y="0"/>
                    <a:pt x="29" y="0"/>
                    <a:pt x="5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6" name="Freeform 657"/>
            <p:cNvSpPr>
              <a:spLocks noChangeArrowheads="1"/>
            </p:cNvSpPr>
            <p:nvPr/>
          </p:nvSpPr>
          <p:spPr bwMode="auto">
            <a:xfrm>
              <a:off x="5743575" y="6478588"/>
              <a:ext cx="11113" cy="11112"/>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29" y="0"/>
                    <a:pt x="29" y="30"/>
                    <a:pt x="0" y="30"/>
                  </a:cubicBezTo>
                  <a:cubicBezTo>
                    <a:pt x="29" y="3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7" name="Freeform 658"/>
            <p:cNvSpPr>
              <a:spLocks noChangeArrowheads="1"/>
            </p:cNvSpPr>
            <p:nvPr/>
          </p:nvSpPr>
          <p:spPr bwMode="auto">
            <a:xfrm>
              <a:off x="1271588" y="2794000"/>
              <a:ext cx="11112" cy="11113"/>
            </a:xfrm>
            <a:custGeom>
              <a:avLst/>
              <a:gdLst>
                <a:gd name="T0" fmla="*/ 30 w 31"/>
                <a:gd name="T1" fmla="*/ 28 h 29"/>
                <a:gd name="T2" fmla="*/ 30 w 31"/>
                <a:gd name="T3" fmla="*/ 28 h 29"/>
                <a:gd name="T4" fmla="*/ 30 w 31"/>
                <a:gd name="T5" fmla="*/ 28 h 29"/>
                <a:gd name="T6" fmla="*/ 0 w 31"/>
                <a:gd name="T7" fmla="*/ 0 h 29"/>
                <a:gd name="T8" fmla="*/ 0 w 31"/>
                <a:gd name="T9" fmla="*/ 28 h 29"/>
                <a:gd name="T10" fmla="*/ 0 w 31"/>
                <a:gd name="T11" fmla="*/ 28 h 29"/>
                <a:gd name="T12" fmla="*/ 30 w 31"/>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30" y="28"/>
                  </a:moveTo>
                  <a:lnTo>
                    <a:pt x="30" y="28"/>
                  </a:lnTo>
                  <a:lnTo>
                    <a:pt x="30" y="28"/>
                  </a:lnTo>
                  <a:cubicBezTo>
                    <a:pt x="30" y="0"/>
                    <a:pt x="0" y="0"/>
                    <a:pt x="0" y="0"/>
                  </a:cubicBezTo>
                  <a:cubicBezTo>
                    <a:pt x="0" y="28"/>
                    <a:pt x="0" y="28"/>
                    <a:pt x="0" y="28"/>
                  </a:cubicBezTo>
                  <a:lnTo>
                    <a:pt x="0" y="28"/>
                  </a:lnTo>
                  <a:cubicBezTo>
                    <a:pt x="0" y="28"/>
                    <a:pt x="0" y="28"/>
                    <a:pt x="3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8" name="Freeform 659"/>
            <p:cNvSpPr>
              <a:spLocks noChangeArrowheads="1"/>
            </p:cNvSpPr>
            <p:nvPr/>
          </p:nvSpPr>
          <p:spPr bwMode="auto">
            <a:xfrm>
              <a:off x="955675" y="3602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9" name="Freeform 660"/>
            <p:cNvSpPr>
              <a:spLocks noChangeArrowheads="1"/>
            </p:cNvSpPr>
            <p:nvPr/>
          </p:nvSpPr>
          <p:spPr bwMode="auto">
            <a:xfrm>
              <a:off x="5743575" y="6383338"/>
              <a:ext cx="11113" cy="1587"/>
            </a:xfrm>
            <a:custGeom>
              <a:avLst/>
              <a:gdLst>
                <a:gd name="T0" fmla="*/ 29 w 30"/>
                <a:gd name="T1" fmla="*/ 0 h 1"/>
                <a:gd name="T2" fmla="*/ 0 w 30"/>
                <a:gd name="T3" fmla="*/ 0 h 1"/>
                <a:gd name="T4" fmla="*/ 29 w 30"/>
                <a:gd name="T5" fmla="*/ 0 h 1"/>
              </a:gdLst>
              <a:ahLst/>
              <a:cxnLst>
                <a:cxn ang="0">
                  <a:pos x="T0" y="T1"/>
                </a:cxn>
                <a:cxn ang="0">
                  <a:pos x="T2" y="T3"/>
                </a:cxn>
                <a:cxn ang="0">
                  <a:pos x="T4" y="T5"/>
                </a:cxn>
              </a:cxnLst>
              <a:rect l="0" t="0" r="r" b="b"/>
              <a:pathLst>
                <a:path w="30" h="1">
                  <a:moveTo>
                    <a:pt x="29" y="0"/>
                  </a:move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0" name="Freeform 661"/>
            <p:cNvSpPr>
              <a:spLocks noChangeArrowheads="1"/>
            </p:cNvSpPr>
            <p:nvPr/>
          </p:nvSpPr>
          <p:spPr bwMode="auto">
            <a:xfrm>
              <a:off x="966788" y="3486150"/>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1" name="Freeform 662"/>
            <p:cNvSpPr>
              <a:spLocks noChangeArrowheads="1"/>
            </p:cNvSpPr>
            <p:nvPr/>
          </p:nvSpPr>
          <p:spPr bwMode="auto">
            <a:xfrm>
              <a:off x="935038" y="3654425"/>
              <a:ext cx="11112" cy="52388"/>
            </a:xfrm>
            <a:custGeom>
              <a:avLst/>
              <a:gdLst>
                <a:gd name="T0" fmla="*/ 30 w 31"/>
                <a:gd name="T1" fmla="*/ 0 h 146"/>
                <a:gd name="T2" fmla="*/ 30 w 31"/>
                <a:gd name="T3" fmla="*/ 0 h 146"/>
                <a:gd name="T4" fmla="*/ 0 w 31"/>
                <a:gd name="T5" fmla="*/ 145 h 146"/>
                <a:gd name="T6" fmla="*/ 30 w 31"/>
                <a:gd name="T7" fmla="*/ 0 h 146"/>
              </a:gdLst>
              <a:ahLst/>
              <a:cxnLst>
                <a:cxn ang="0">
                  <a:pos x="T0" y="T1"/>
                </a:cxn>
                <a:cxn ang="0">
                  <a:pos x="T2" y="T3"/>
                </a:cxn>
                <a:cxn ang="0">
                  <a:pos x="T4" y="T5"/>
                </a:cxn>
                <a:cxn ang="0">
                  <a:pos x="T6" y="T7"/>
                </a:cxn>
              </a:cxnLst>
              <a:rect l="0" t="0" r="r" b="b"/>
              <a:pathLst>
                <a:path w="31" h="146">
                  <a:moveTo>
                    <a:pt x="30" y="0"/>
                  </a:moveTo>
                  <a:lnTo>
                    <a:pt x="30" y="0"/>
                  </a:lnTo>
                  <a:cubicBezTo>
                    <a:pt x="30" y="58"/>
                    <a:pt x="30" y="87"/>
                    <a:pt x="0" y="145"/>
                  </a:cubicBezTo>
                  <a:cubicBezTo>
                    <a:pt x="30" y="87"/>
                    <a:pt x="30" y="58"/>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2" name="Freeform 663"/>
            <p:cNvSpPr>
              <a:spLocks noChangeArrowheads="1"/>
            </p:cNvSpPr>
            <p:nvPr/>
          </p:nvSpPr>
          <p:spPr bwMode="auto">
            <a:xfrm>
              <a:off x="5753100" y="6540500"/>
              <a:ext cx="11113"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3" name="Freeform 664"/>
            <p:cNvSpPr>
              <a:spLocks noChangeArrowheads="1"/>
            </p:cNvSpPr>
            <p:nvPr/>
          </p:nvSpPr>
          <p:spPr bwMode="auto">
            <a:xfrm>
              <a:off x="5732463" y="6456363"/>
              <a:ext cx="31750" cy="11112"/>
            </a:xfrm>
            <a:custGeom>
              <a:avLst/>
              <a:gdLst>
                <a:gd name="T0" fmla="*/ 0 w 88"/>
                <a:gd name="T1" fmla="*/ 0 h 30"/>
                <a:gd name="T2" fmla="*/ 0 w 88"/>
                <a:gd name="T3" fmla="*/ 0 h 30"/>
                <a:gd name="T4" fmla="*/ 58 w 88"/>
                <a:gd name="T5" fmla="*/ 0 h 30"/>
                <a:gd name="T6" fmla="*/ 87 w 88"/>
                <a:gd name="T7" fmla="*/ 29 h 30"/>
                <a:gd name="T8" fmla="*/ 58 w 88"/>
                <a:gd name="T9" fmla="*/ 0 h 30"/>
                <a:gd name="T10" fmla="*/ 0 w 88"/>
                <a:gd name="T11" fmla="*/ 0 h 30"/>
              </a:gdLst>
              <a:ahLst/>
              <a:cxnLst>
                <a:cxn ang="0">
                  <a:pos x="T0" y="T1"/>
                </a:cxn>
                <a:cxn ang="0">
                  <a:pos x="T2" y="T3"/>
                </a:cxn>
                <a:cxn ang="0">
                  <a:pos x="T4" y="T5"/>
                </a:cxn>
                <a:cxn ang="0">
                  <a:pos x="T6" y="T7"/>
                </a:cxn>
                <a:cxn ang="0">
                  <a:pos x="T8" y="T9"/>
                </a:cxn>
                <a:cxn ang="0">
                  <a:pos x="T10" y="T11"/>
                </a:cxn>
              </a:cxnLst>
              <a:rect l="0" t="0" r="r" b="b"/>
              <a:pathLst>
                <a:path w="88" h="30">
                  <a:moveTo>
                    <a:pt x="0" y="0"/>
                  </a:moveTo>
                  <a:lnTo>
                    <a:pt x="0" y="0"/>
                  </a:lnTo>
                  <a:cubicBezTo>
                    <a:pt x="29" y="0"/>
                    <a:pt x="29" y="0"/>
                    <a:pt x="58" y="0"/>
                  </a:cubicBezTo>
                  <a:cubicBezTo>
                    <a:pt x="58" y="29"/>
                    <a:pt x="58" y="29"/>
                    <a:pt x="87" y="29"/>
                  </a:cubicBezTo>
                  <a:cubicBezTo>
                    <a:pt x="58" y="29"/>
                    <a:pt x="58" y="29"/>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4" name="Freeform 665"/>
            <p:cNvSpPr>
              <a:spLocks noChangeArrowheads="1"/>
            </p:cNvSpPr>
            <p:nvPr/>
          </p:nvSpPr>
          <p:spPr bwMode="auto">
            <a:xfrm>
              <a:off x="5607050" y="6351588"/>
              <a:ext cx="31750" cy="1587"/>
            </a:xfrm>
            <a:custGeom>
              <a:avLst/>
              <a:gdLst>
                <a:gd name="T0" fmla="*/ 0 w 88"/>
                <a:gd name="T1" fmla="*/ 0 h 1"/>
                <a:gd name="T2" fmla="*/ 0 w 88"/>
                <a:gd name="T3" fmla="*/ 0 h 1"/>
                <a:gd name="T4" fmla="*/ 29 w 88"/>
                <a:gd name="T5" fmla="*/ 0 h 1"/>
                <a:gd name="T6" fmla="*/ 87 w 88"/>
                <a:gd name="T7" fmla="*/ 0 h 1"/>
                <a:gd name="T8" fmla="*/ 29 w 88"/>
                <a:gd name="T9" fmla="*/ 0 h 1"/>
                <a:gd name="T10" fmla="*/ 0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0" y="0"/>
                  </a:moveTo>
                  <a:lnTo>
                    <a:pt x="0" y="0"/>
                  </a:lnTo>
                  <a:cubicBezTo>
                    <a:pt x="29" y="0"/>
                    <a:pt x="29" y="0"/>
                    <a:pt x="29" y="0"/>
                  </a:cubicBezTo>
                  <a:cubicBezTo>
                    <a:pt x="58" y="0"/>
                    <a:pt x="58" y="0"/>
                    <a:pt x="87" y="0"/>
                  </a:cubicBezTo>
                  <a:cubicBezTo>
                    <a:pt x="58" y="0"/>
                    <a:pt x="58"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5" name="Freeform 666"/>
            <p:cNvSpPr>
              <a:spLocks noChangeArrowheads="1"/>
            </p:cNvSpPr>
            <p:nvPr/>
          </p:nvSpPr>
          <p:spPr bwMode="auto">
            <a:xfrm>
              <a:off x="5743575" y="6403975"/>
              <a:ext cx="20638" cy="42863"/>
            </a:xfrm>
            <a:custGeom>
              <a:avLst/>
              <a:gdLst>
                <a:gd name="T0" fmla="*/ 58 w 59"/>
                <a:gd name="T1" fmla="*/ 0 h 118"/>
                <a:gd name="T2" fmla="*/ 58 w 59"/>
                <a:gd name="T3" fmla="*/ 0 h 118"/>
                <a:gd name="T4" fmla="*/ 29 w 59"/>
                <a:gd name="T5" fmla="*/ 0 h 118"/>
                <a:gd name="T6" fmla="*/ 29 w 59"/>
                <a:gd name="T7" fmla="*/ 58 h 118"/>
                <a:gd name="T8" fmla="*/ 0 w 59"/>
                <a:gd name="T9" fmla="*/ 117 h 118"/>
                <a:gd name="T10" fmla="*/ 29 w 59"/>
                <a:gd name="T11" fmla="*/ 117 h 118"/>
                <a:gd name="T12" fmla="*/ 58 w 5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59" h="118">
                  <a:moveTo>
                    <a:pt x="58" y="0"/>
                  </a:moveTo>
                  <a:lnTo>
                    <a:pt x="58" y="0"/>
                  </a:lnTo>
                  <a:lnTo>
                    <a:pt x="29" y="0"/>
                  </a:lnTo>
                  <a:cubicBezTo>
                    <a:pt x="29" y="0"/>
                    <a:pt x="29" y="29"/>
                    <a:pt x="29" y="58"/>
                  </a:cubicBezTo>
                  <a:cubicBezTo>
                    <a:pt x="29" y="58"/>
                    <a:pt x="29" y="87"/>
                    <a:pt x="0" y="117"/>
                  </a:cubicBezTo>
                  <a:lnTo>
                    <a:pt x="29" y="117"/>
                  </a:lnTo>
                  <a:cubicBezTo>
                    <a:pt x="29" y="58"/>
                    <a:pt x="29"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6" name="Freeform 667"/>
            <p:cNvSpPr>
              <a:spLocks noChangeArrowheads="1"/>
            </p:cNvSpPr>
            <p:nvPr/>
          </p:nvSpPr>
          <p:spPr bwMode="auto">
            <a:xfrm>
              <a:off x="5659438" y="6383338"/>
              <a:ext cx="31750" cy="11112"/>
            </a:xfrm>
            <a:custGeom>
              <a:avLst/>
              <a:gdLst>
                <a:gd name="T0" fmla="*/ 88 w 89"/>
                <a:gd name="T1" fmla="*/ 0 h 30"/>
                <a:gd name="T2" fmla="*/ 88 w 89"/>
                <a:gd name="T3" fmla="*/ 0 h 30"/>
                <a:gd name="T4" fmla="*/ 88 w 89"/>
                <a:gd name="T5" fmla="*/ 0 h 30"/>
                <a:gd name="T6" fmla="*/ 0 w 89"/>
                <a:gd name="T7" fmla="*/ 29 h 30"/>
                <a:gd name="T8" fmla="*/ 88 w 89"/>
                <a:gd name="T9" fmla="*/ 0 h 30"/>
              </a:gdLst>
              <a:ahLst/>
              <a:cxnLst>
                <a:cxn ang="0">
                  <a:pos x="T0" y="T1"/>
                </a:cxn>
                <a:cxn ang="0">
                  <a:pos x="T2" y="T3"/>
                </a:cxn>
                <a:cxn ang="0">
                  <a:pos x="T4" y="T5"/>
                </a:cxn>
                <a:cxn ang="0">
                  <a:pos x="T6" y="T7"/>
                </a:cxn>
                <a:cxn ang="0">
                  <a:pos x="T8" y="T9"/>
                </a:cxn>
              </a:cxnLst>
              <a:rect l="0" t="0" r="r" b="b"/>
              <a:pathLst>
                <a:path w="89" h="30">
                  <a:moveTo>
                    <a:pt x="88" y="0"/>
                  </a:moveTo>
                  <a:lnTo>
                    <a:pt x="88" y="0"/>
                  </a:lnTo>
                  <a:lnTo>
                    <a:pt x="88" y="0"/>
                  </a:lnTo>
                  <a:cubicBezTo>
                    <a:pt x="58" y="0"/>
                    <a:pt x="29" y="0"/>
                    <a:pt x="0" y="29"/>
                  </a:cubicBez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7" name="Freeform 668"/>
            <p:cNvSpPr>
              <a:spLocks noChangeArrowheads="1"/>
            </p:cNvSpPr>
            <p:nvPr/>
          </p:nvSpPr>
          <p:spPr bwMode="auto">
            <a:xfrm>
              <a:off x="5564188" y="6383338"/>
              <a:ext cx="52387" cy="20637"/>
            </a:xfrm>
            <a:custGeom>
              <a:avLst/>
              <a:gdLst>
                <a:gd name="T0" fmla="*/ 29 w 146"/>
                <a:gd name="T1" fmla="*/ 29 h 59"/>
                <a:gd name="T2" fmla="*/ 29 w 146"/>
                <a:gd name="T3" fmla="*/ 29 h 59"/>
                <a:gd name="T4" fmla="*/ 58 w 146"/>
                <a:gd name="T5" fmla="*/ 0 h 59"/>
                <a:gd name="T6" fmla="*/ 145 w 146"/>
                <a:gd name="T7" fmla="*/ 58 h 59"/>
                <a:gd name="T8" fmla="*/ 58 w 146"/>
                <a:gd name="T9" fmla="*/ 0 h 59"/>
                <a:gd name="T10" fmla="*/ 29 w 146"/>
                <a:gd name="T11" fmla="*/ 29 h 59"/>
                <a:gd name="T12" fmla="*/ 0 w 146"/>
                <a:gd name="T13" fmla="*/ 29 h 59"/>
                <a:gd name="T14" fmla="*/ 0 w 146"/>
                <a:gd name="T15" fmla="*/ 29 h 59"/>
                <a:gd name="T16" fmla="*/ 29 w 146"/>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29" y="29"/>
                  </a:moveTo>
                  <a:lnTo>
                    <a:pt x="29" y="29"/>
                  </a:lnTo>
                  <a:cubicBezTo>
                    <a:pt x="58" y="0"/>
                    <a:pt x="58" y="0"/>
                    <a:pt x="58" y="0"/>
                  </a:cubicBezTo>
                  <a:cubicBezTo>
                    <a:pt x="116" y="0"/>
                    <a:pt x="116" y="29"/>
                    <a:pt x="145" y="58"/>
                  </a:cubicBezTo>
                  <a:cubicBezTo>
                    <a:pt x="116" y="29"/>
                    <a:pt x="116" y="0"/>
                    <a:pt x="58" y="0"/>
                  </a:cubicBezTo>
                  <a:cubicBezTo>
                    <a:pt x="58" y="0"/>
                    <a:pt x="58" y="0"/>
                    <a:pt x="29" y="29"/>
                  </a:cubicBezTo>
                  <a:lnTo>
                    <a:pt x="0"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8" name="Freeform 669"/>
            <p:cNvSpPr>
              <a:spLocks noChangeArrowheads="1"/>
            </p:cNvSpPr>
            <p:nvPr/>
          </p:nvSpPr>
          <p:spPr bwMode="auto">
            <a:xfrm>
              <a:off x="5616575" y="6403975"/>
              <a:ext cx="31750" cy="11113"/>
            </a:xfrm>
            <a:custGeom>
              <a:avLst/>
              <a:gdLst>
                <a:gd name="T0" fmla="*/ 29 w 89"/>
                <a:gd name="T1" fmla="*/ 29 h 30"/>
                <a:gd name="T2" fmla="*/ 29 w 89"/>
                <a:gd name="T3" fmla="*/ 29 h 30"/>
                <a:gd name="T4" fmla="*/ 88 w 89"/>
                <a:gd name="T5" fmla="*/ 0 h 30"/>
                <a:gd name="T6" fmla="*/ 29 w 89"/>
                <a:gd name="T7" fmla="*/ 29 h 30"/>
                <a:gd name="T8" fmla="*/ 0 w 89"/>
                <a:gd name="T9" fmla="*/ 0 h 30"/>
                <a:gd name="T10" fmla="*/ 29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29" y="29"/>
                  </a:moveTo>
                  <a:lnTo>
                    <a:pt x="29" y="29"/>
                  </a:lnTo>
                  <a:cubicBezTo>
                    <a:pt x="58" y="29"/>
                    <a:pt x="58" y="0"/>
                    <a:pt x="88" y="0"/>
                  </a:cubicBezTo>
                  <a:cubicBezTo>
                    <a:pt x="58" y="0"/>
                    <a:pt x="58"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9" name="Freeform 670"/>
            <p:cNvSpPr>
              <a:spLocks noChangeArrowheads="1"/>
            </p:cNvSpPr>
            <p:nvPr/>
          </p:nvSpPr>
          <p:spPr bwMode="auto">
            <a:xfrm>
              <a:off x="1806575" y="5584825"/>
              <a:ext cx="63500" cy="22225"/>
            </a:xfrm>
            <a:custGeom>
              <a:avLst/>
              <a:gdLst>
                <a:gd name="T0" fmla="*/ 176 w 177"/>
                <a:gd name="T1" fmla="*/ 29 h 60"/>
                <a:gd name="T2" fmla="*/ 176 w 177"/>
                <a:gd name="T3" fmla="*/ 29 h 60"/>
                <a:gd name="T4" fmla="*/ 176 w 177"/>
                <a:gd name="T5" fmla="*/ 59 h 60"/>
                <a:gd name="T6" fmla="*/ 176 w 177"/>
                <a:gd name="T7" fmla="*/ 29 h 60"/>
                <a:gd name="T8" fmla="*/ 176 w 177"/>
                <a:gd name="T9" fmla="*/ 29 h 60"/>
                <a:gd name="T10" fmla="*/ 0 w 177"/>
                <a:gd name="T11" fmla="*/ 0 h 60"/>
                <a:gd name="T12" fmla="*/ 176 w 177"/>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177" h="60">
                  <a:moveTo>
                    <a:pt x="176" y="29"/>
                  </a:moveTo>
                  <a:lnTo>
                    <a:pt x="176" y="29"/>
                  </a:lnTo>
                  <a:cubicBezTo>
                    <a:pt x="176" y="29"/>
                    <a:pt x="176" y="29"/>
                    <a:pt x="176" y="59"/>
                  </a:cubicBezTo>
                  <a:cubicBezTo>
                    <a:pt x="176" y="29"/>
                    <a:pt x="176" y="29"/>
                    <a:pt x="176" y="29"/>
                  </a:cubicBezTo>
                  <a:lnTo>
                    <a:pt x="176" y="29"/>
                  </a:lnTo>
                  <a:cubicBezTo>
                    <a:pt x="117" y="29"/>
                    <a:pt x="59" y="0"/>
                    <a:pt x="0" y="0"/>
                  </a:cubicBezTo>
                  <a:cubicBezTo>
                    <a:pt x="59" y="0"/>
                    <a:pt x="117"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0" name="Freeform 671"/>
            <p:cNvSpPr>
              <a:spLocks noChangeArrowheads="1"/>
            </p:cNvSpPr>
            <p:nvPr/>
          </p:nvSpPr>
          <p:spPr bwMode="auto">
            <a:xfrm>
              <a:off x="1301750" y="2771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1" name="Freeform 672"/>
            <p:cNvSpPr>
              <a:spLocks noChangeArrowheads="1"/>
            </p:cNvSpPr>
            <p:nvPr/>
          </p:nvSpPr>
          <p:spPr bwMode="auto">
            <a:xfrm>
              <a:off x="1312863" y="2582863"/>
              <a:ext cx="11112" cy="11112"/>
            </a:xfrm>
            <a:custGeom>
              <a:avLst/>
              <a:gdLst>
                <a:gd name="T0" fmla="*/ 30 w 31"/>
                <a:gd name="T1" fmla="*/ 29 h 30"/>
                <a:gd name="T2" fmla="*/ 30 w 31"/>
                <a:gd name="T3" fmla="*/ 29 h 30"/>
                <a:gd name="T4" fmla="*/ 0 w 31"/>
                <a:gd name="T5" fmla="*/ 0 h 30"/>
                <a:gd name="T6" fmla="*/ 30 w 31"/>
                <a:gd name="T7" fmla="*/ 29 h 30"/>
              </a:gdLst>
              <a:ahLst/>
              <a:cxnLst>
                <a:cxn ang="0">
                  <a:pos x="T0" y="T1"/>
                </a:cxn>
                <a:cxn ang="0">
                  <a:pos x="T2" y="T3"/>
                </a:cxn>
                <a:cxn ang="0">
                  <a:pos x="T4" y="T5"/>
                </a:cxn>
                <a:cxn ang="0">
                  <a:pos x="T6" y="T7"/>
                </a:cxn>
              </a:cxnLst>
              <a:rect l="0" t="0" r="r" b="b"/>
              <a:pathLst>
                <a:path w="31" h="30">
                  <a:moveTo>
                    <a:pt x="30" y="29"/>
                  </a:moveTo>
                  <a:lnTo>
                    <a:pt x="30" y="29"/>
                  </a:lnTo>
                  <a:cubicBezTo>
                    <a:pt x="30" y="29"/>
                    <a:pt x="0" y="29"/>
                    <a:pt x="0" y="0"/>
                  </a:cubicBezTo>
                  <a:cubicBezTo>
                    <a:pt x="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2" name="Freeform 673"/>
            <p:cNvSpPr>
              <a:spLocks noChangeArrowheads="1"/>
            </p:cNvSpPr>
            <p:nvPr/>
          </p:nvSpPr>
          <p:spPr bwMode="auto">
            <a:xfrm>
              <a:off x="1260475" y="281305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3" name="Freeform 674"/>
            <p:cNvSpPr>
              <a:spLocks noChangeArrowheads="1"/>
            </p:cNvSpPr>
            <p:nvPr/>
          </p:nvSpPr>
          <p:spPr bwMode="auto">
            <a:xfrm>
              <a:off x="1323975" y="2635250"/>
              <a:ext cx="1588" cy="20638"/>
            </a:xfrm>
            <a:custGeom>
              <a:avLst/>
              <a:gdLst>
                <a:gd name="T0" fmla="*/ 0 w 1"/>
                <a:gd name="T1" fmla="*/ 0 h 59"/>
                <a:gd name="T2" fmla="*/ 0 w 1"/>
                <a:gd name="T3" fmla="*/ 0 h 59"/>
                <a:gd name="T4" fmla="*/ 0 w 1"/>
                <a:gd name="T5" fmla="*/ 58 h 59"/>
                <a:gd name="T6" fmla="*/ 0 w 1"/>
                <a:gd name="T7" fmla="*/ 0 h 59"/>
              </a:gdLst>
              <a:ahLst/>
              <a:cxnLst>
                <a:cxn ang="0">
                  <a:pos x="T0" y="T1"/>
                </a:cxn>
                <a:cxn ang="0">
                  <a:pos x="T2" y="T3"/>
                </a:cxn>
                <a:cxn ang="0">
                  <a:pos x="T4" y="T5"/>
                </a:cxn>
                <a:cxn ang="0">
                  <a:pos x="T6" y="T7"/>
                </a:cxn>
              </a:cxnLst>
              <a:rect l="0" t="0" r="r" b="b"/>
              <a:pathLst>
                <a:path w="1" h="59">
                  <a:moveTo>
                    <a:pt x="0" y="0"/>
                  </a:moveTo>
                  <a:lnTo>
                    <a:pt x="0" y="0"/>
                  </a:lnTo>
                  <a:cubicBezTo>
                    <a:pt x="0" y="29"/>
                    <a:pt x="0" y="29"/>
                    <a:pt x="0" y="58"/>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4" name="Freeform 675"/>
            <p:cNvSpPr>
              <a:spLocks noChangeArrowheads="1"/>
            </p:cNvSpPr>
            <p:nvPr/>
          </p:nvSpPr>
          <p:spPr bwMode="auto">
            <a:xfrm>
              <a:off x="1249363" y="2887663"/>
              <a:ext cx="11112" cy="42862"/>
            </a:xfrm>
            <a:custGeom>
              <a:avLst/>
              <a:gdLst>
                <a:gd name="T0" fmla="*/ 0 w 30"/>
                <a:gd name="T1" fmla="*/ 116 h 117"/>
                <a:gd name="T2" fmla="*/ 0 w 30"/>
                <a:gd name="T3" fmla="*/ 116 h 117"/>
                <a:gd name="T4" fmla="*/ 0 w 30"/>
                <a:gd name="T5" fmla="*/ 116 h 117"/>
                <a:gd name="T6" fmla="*/ 29 w 30"/>
                <a:gd name="T7" fmla="*/ 0 h 117"/>
                <a:gd name="T8" fmla="*/ 29 w 30"/>
                <a:gd name="T9" fmla="*/ 0 h 117"/>
                <a:gd name="T10" fmla="*/ 29 w 30"/>
                <a:gd name="T11" fmla="*/ 0 h 117"/>
                <a:gd name="T12" fmla="*/ 0 w 30"/>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30" h="117">
                  <a:moveTo>
                    <a:pt x="0" y="116"/>
                  </a:moveTo>
                  <a:lnTo>
                    <a:pt x="0" y="116"/>
                  </a:lnTo>
                  <a:lnTo>
                    <a:pt x="0" y="116"/>
                  </a:lnTo>
                  <a:cubicBezTo>
                    <a:pt x="0" y="88"/>
                    <a:pt x="0" y="29"/>
                    <a:pt x="29" y="0"/>
                  </a:cubicBezTo>
                  <a:lnTo>
                    <a:pt x="29" y="0"/>
                  </a:lnTo>
                  <a:lnTo>
                    <a:pt x="29" y="0"/>
                  </a:lnTo>
                  <a:cubicBezTo>
                    <a:pt x="0" y="29"/>
                    <a:pt x="0" y="88"/>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5" name="Freeform 676"/>
            <p:cNvSpPr>
              <a:spLocks noChangeArrowheads="1"/>
            </p:cNvSpPr>
            <p:nvPr/>
          </p:nvSpPr>
          <p:spPr bwMode="auto">
            <a:xfrm>
              <a:off x="966788" y="3506788"/>
              <a:ext cx="1587" cy="20637"/>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58"/>
                    <a:pt x="0" y="29"/>
                    <a:pt x="0" y="0"/>
                  </a:cubicBezTo>
                  <a:cubicBezTo>
                    <a:pt x="0"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6" name="Freeform 677"/>
            <p:cNvSpPr>
              <a:spLocks noChangeArrowheads="1"/>
            </p:cNvSpPr>
            <p:nvPr/>
          </p:nvSpPr>
          <p:spPr bwMode="auto">
            <a:xfrm>
              <a:off x="1354138" y="2919413"/>
              <a:ext cx="53975" cy="31750"/>
            </a:xfrm>
            <a:custGeom>
              <a:avLst/>
              <a:gdLst>
                <a:gd name="T0" fmla="*/ 0 w 148"/>
                <a:gd name="T1" fmla="*/ 0 h 87"/>
                <a:gd name="T2" fmla="*/ 0 w 148"/>
                <a:gd name="T3" fmla="*/ 0 h 87"/>
                <a:gd name="T4" fmla="*/ 147 w 148"/>
                <a:gd name="T5" fmla="*/ 86 h 87"/>
                <a:gd name="T6" fmla="*/ 0 w 148"/>
                <a:gd name="T7" fmla="*/ 0 h 87"/>
              </a:gdLst>
              <a:ahLst/>
              <a:cxnLst>
                <a:cxn ang="0">
                  <a:pos x="T0" y="T1"/>
                </a:cxn>
                <a:cxn ang="0">
                  <a:pos x="T2" y="T3"/>
                </a:cxn>
                <a:cxn ang="0">
                  <a:pos x="T4" y="T5"/>
                </a:cxn>
                <a:cxn ang="0">
                  <a:pos x="T6" y="T7"/>
                </a:cxn>
              </a:cxnLst>
              <a:rect l="0" t="0" r="r" b="b"/>
              <a:pathLst>
                <a:path w="148" h="87">
                  <a:moveTo>
                    <a:pt x="0" y="0"/>
                  </a:moveTo>
                  <a:lnTo>
                    <a:pt x="0" y="0"/>
                  </a:lnTo>
                  <a:cubicBezTo>
                    <a:pt x="59" y="28"/>
                    <a:pt x="88" y="57"/>
                    <a:pt x="147" y="86"/>
                  </a:cubicBezTo>
                  <a:cubicBezTo>
                    <a:pt x="88" y="57"/>
                    <a:pt x="59"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7" name="Freeform 678"/>
            <p:cNvSpPr>
              <a:spLocks noChangeArrowheads="1"/>
            </p:cNvSpPr>
            <p:nvPr/>
          </p:nvSpPr>
          <p:spPr bwMode="auto">
            <a:xfrm>
              <a:off x="955675" y="3602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8" name="Freeform 679"/>
            <p:cNvSpPr>
              <a:spLocks noChangeArrowheads="1"/>
            </p:cNvSpPr>
            <p:nvPr/>
          </p:nvSpPr>
          <p:spPr bwMode="auto">
            <a:xfrm>
              <a:off x="955675" y="3527425"/>
              <a:ext cx="11113" cy="52388"/>
            </a:xfrm>
            <a:custGeom>
              <a:avLst/>
              <a:gdLst>
                <a:gd name="T0" fmla="*/ 0 w 30"/>
                <a:gd name="T1" fmla="*/ 145 h 146"/>
                <a:gd name="T2" fmla="*/ 0 w 30"/>
                <a:gd name="T3" fmla="*/ 145 h 146"/>
                <a:gd name="T4" fmla="*/ 29 w 30"/>
                <a:gd name="T5" fmla="*/ 0 h 146"/>
                <a:gd name="T6" fmla="*/ 0 w 30"/>
                <a:gd name="T7" fmla="*/ 145 h 146"/>
              </a:gdLst>
              <a:ahLst/>
              <a:cxnLst>
                <a:cxn ang="0">
                  <a:pos x="T0" y="T1"/>
                </a:cxn>
                <a:cxn ang="0">
                  <a:pos x="T2" y="T3"/>
                </a:cxn>
                <a:cxn ang="0">
                  <a:pos x="T4" y="T5"/>
                </a:cxn>
                <a:cxn ang="0">
                  <a:pos x="T6" y="T7"/>
                </a:cxn>
              </a:cxnLst>
              <a:rect l="0" t="0" r="r" b="b"/>
              <a:pathLst>
                <a:path w="30" h="146">
                  <a:moveTo>
                    <a:pt x="0" y="145"/>
                  </a:moveTo>
                  <a:lnTo>
                    <a:pt x="0" y="145"/>
                  </a:lnTo>
                  <a:cubicBezTo>
                    <a:pt x="0" y="87"/>
                    <a:pt x="0" y="29"/>
                    <a:pt x="29" y="0"/>
                  </a:cubicBezTo>
                  <a:cubicBezTo>
                    <a:pt x="0" y="29"/>
                    <a:pt x="0"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9" name="Freeform 680"/>
            <p:cNvSpPr>
              <a:spLocks noChangeArrowheads="1"/>
            </p:cNvSpPr>
            <p:nvPr/>
          </p:nvSpPr>
          <p:spPr bwMode="auto">
            <a:xfrm>
              <a:off x="1260475" y="28876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0" name="Freeform 681"/>
            <p:cNvSpPr>
              <a:spLocks noChangeArrowheads="1"/>
            </p:cNvSpPr>
            <p:nvPr/>
          </p:nvSpPr>
          <p:spPr bwMode="auto">
            <a:xfrm>
              <a:off x="966788" y="3602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1" name="Freeform 682"/>
            <p:cNvSpPr>
              <a:spLocks noChangeArrowheads="1"/>
            </p:cNvSpPr>
            <p:nvPr/>
          </p:nvSpPr>
          <p:spPr bwMode="auto">
            <a:xfrm>
              <a:off x="1249363" y="2949575"/>
              <a:ext cx="1587"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2" name="Freeform 683"/>
            <p:cNvSpPr>
              <a:spLocks noChangeArrowheads="1"/>
            </p:cNvSpPr>
            <p:nvPr/>
          </p:nvSpPr>
          <p:spPr bwMode="auto">
            <a:xfrm>
              <a:off x="1249363" y="292893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3" name="Freeform 684"/>
            <p:cNvSpPr>
              <a:spLocks noChangeArrowheads="1"/>
            </p:cNvSpPr>
            <p:nvPr/>
          </p:nvSpPr>
          <p:spPr bwMode="auto">
            <a:xfrm>
              <a:off x="6330950" y="3538538"/>
              <a:ext cx="20638" cy="11112"/>
            </a:xfrm>
            <a:custGeom>
              <a:avLst/>
              <a:gdLst>
                <a:gd name="T0" fmla="*/ 57 w 58"/>
                <a:gd name="T1" fmla="*/ 29 h 30"/>
                <a:gd name="T2" fmla="*/ 57 w 58"/>
                <a:gd name="T3" fmla="*/ 29 h 30"/>
                <a:gd name="T4" fmla="*/ 57 w 58"/>
                <a:gd name="T5" fmla="*/ 29 h 30"/>
                <a:gd name="T6" fmla="*/ 0 w 58"/>
                <a:gd name="T7" fmla="*/ 0 h 30"/>
                <a:gd name="T8" fmla="*/ 57 w 58"/>
                <a:gd name="T9" fmla="*/ 29 h 30"/>
              </a:gdLst>
              <a:ahLst/>
              <a:cxnLst>
                <a:cxn ang="0">
                  <a:pos x="T0" y="T1"/>
                </a:cxn>
                <a:cxn ang="0">
                  <a:pos x="T2" y="T3"/>
                </a:cxn>
                <a:cxn ang="0">
                  <a:pos x="T4" y="T5"/>
                </a:cxn>
                <a:cxn ang="0">
                  <a:pos x="T6" y="T7"/>
                </a:cxn>
                <a:cxn ang="0">
                  <a:pos x="T8" y="T9"/>
                </a:cxn>
              </a:cxnLst>
              <a:rect l="0" t="0" r="r" b="b"/>
              <a:pathLst>
                <a:path w="58" h="30">
                  <a:moveTo>
                    <a:pt x="57" y="29"/>
                  </a:moveTo>
                  <a:lnTo>
                    <a:pt x="57" y="29"/>
                  </a:lnTo>
                  <a:lnTo>
                    <a:pt x="57" y="29"/>
                  </a:lnTo>
                  <a:cubicBezTo>
                    <a:pt x="57" y="29"/>
                    <a:pt x="28" y="0"/>
                    <a:pt x="0" y="0"/>
                  </a:cubicBezTo>
                  <a:cubicBezTo>
                    <a:pt x="28" y="0"/>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4" name="Freeform 685"/>
            <p:cNvSpPr>
              <a:spLocks noChangeArrowheads="1"/>
            </p:cNvSpPr>
            <p:nvPr/>
          </p:nvSpPr>
          <p:spPr bwMode="auto">
            <a:xfrm>
              <a:off x="6992938" y="6142038"/>
              <a:ext cx="20637" cy="31750"/>
            </a:xfrm>
            <a:custGeom>
              <a:avLst/>
              <a:gdLst>
                <a:gd name="T0" fmla="*/ 29 w 59"/>
                <a:gd name="T1" fmla="*/ 58 h 88"/>
                <a:gd name="T2" fmla="*/ 29 w 59"/>
                <a:gd name="T3" fmla="*/ 58 h 88"/>
                <a:gd name="T4" fmla="*/ 58 w 59"/>
                <a:gd name="T5" fmla="*/ 87 h 88"/>
                <a:gd name="T6" fmla="*/ 58 w 59"/>
                <a:gd name="T7" fmla="*/ 87 h 88"/>
                <a:gd name="T8" fmla="*/ 29 w 59"/>
                <a:gd name="T9" fmla="*/ 58 h 88"/>
                <a:gd name="T10" fmla="*/ 0 w 59"/>
                <a:gd name="T11" fmla="*/ 0 h 88"/>
                <a:gd name="T12" fmla="*/ 0 w 59"/>
                <a:gd name="T13" fmla="*/ 0 h 88"/>
                <a:gd name="T14" fmla="*/ 29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29" y="58"/>
                  </a:moveTo>
                  <a:lnTo>
                    <a:pt x="29" y="58"/>
                  </a:lnTo>
                  <a:cubicBezTo>
                    <a:pt x="58" y="87"/>
                    <a:pt x="58" y="87"/>
                    <a:pt x="58" y="87"/>
                  </a:cubicBezTo>
                  <a:lnTo>
                    <a:pt x="58" y="87"/>
                  </a:lnTo>
                  <a:cubicBezTo>
                    <a:pt x="29" y="58"/>
                    <a:pt x="29" y="58"/>
                    <a:pt x="29" y="58"/>
                  </a:cubicBezTo>
                  <a:cubicBezTo>
                    <a:pt x="0" y="58"/>
                    <a:pt x="0" y="29"/>
                    <a:pt x="0" y="0"/>
                  </a:cubicBezTo>
                  <a:lnTo>
                    <a:pt x="0" y="0"/>
                  </a:lnTo>
                  <a:cubicBezTo>
                    <a:pt x="0" y="29"/>
                    <a:pt x="0" y="58"/>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5" name="Freeform 686"/>
            <p:cNvSpPr>
              <a:spLocks noChangeArrowheads="1"/>
            </p:cNvSpPr>
            <p:nvPr/>
          </p:nvSpPr>
          <p:spPr bwMode="auto">
            <a:xfrm>
              <a:off x="7002463" y="6089650"/>
              <a:ext cx="11112" cy="22225"/>
            </a:xfrm>
            <a:custGeom>
              <a:avLst/>
              <a:gdLst>
                <a:gd name="T0" fmla="*/ 29 w 30"/>
                <a:gd name="T1" fmla="*/ 0 h 60"/>
                <a:gd name="T2" fmla="*/ 29 w 30"/>
                <a:gd name="T3" fmla="*/ 0 h 60"/>
                <a:gd name="T4" fmla="*/ 29 w 30"/>
                <a:gd name="T5" fmla="*/ 0 h 60"/>
                <a:gd name="T6" fmla="*/ 0 w 30"/>
                <a:gd name="T7" fmla="*/ 29 h 60"/>
                <a:gd name="T8" fmla="*/ 0 w 30"/>
                <a:gd name="T9" fmla="*/ 59 h 60"/>
                <a:gd name="T10" fmla="*/ 0 w 30"/>
                <a:gd name="T11" fmla="*/ 29 h 60"/>
                <a:gd name="T12" fmla="*/ 29 w 3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0"/>
                  </a:moveTo>
                  <a:lnTo>
                    <a:pt x="29" y="0"/>
                  </a:lnTo>
                  <a:lnTo>
                    <a:pt x="29" y="0"/>
                  </a:lnTo>
                  <a:cubicBezTo>
                    <a:pt x="0" y="29"/>
                    <a:pt x="0" y="29"/>
                    <a:pt x="0" y="29"/>
                  </a:cubicBezTo>
                  <a:lnTo>
                    <a:pt x="0" y="59"/>
                  </a:lnTo>
                  <a:lnTo>
                    <a:pt x="0" y="29"/>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6" name="Freeform 687"/>
            <p:cNvSpPr>
              <a:spLocks noChangeArrowheads="1"/>
            </p:cNvSpPr>
            <p:nvPr/>
          </p:nvSpPr>
          <p:spPr bwMode="auto">
            <a:xfrm>
              <a:off x="7013575" y="6016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7" name="Freeform 688"/>
            <p:cNvSpPr>
              <a:spLocks noChangeArrowheads="1"/>
            </p:cNvSpPr>
            <p:nvPr/>
          </p:nvSpPr>
          <p:spPr bwMode="auto">
            <a:xfrm>
              <a:off x="7002463" y="6173788"/>
              <a:ext cx="11112" cy="11112"/>
            </a:xfrm>
            <a:custGeom>
              <a:avLst/>
              <a:gdLst>
                <a:gd name="T0" fmla="*/ 29 w 30"/>
                <a:gd name="T1" fmla="*/ 0 h 30"/>
                <a:gd name="T2" fmla="*/ 29 w 30"/>
                <a:gd name="T3" fmla="*/ 0 h 30"/>
                <a:gd name="T4" fmla="*/ 29 w 30"/>
                <a:gd name="T5" fmla="*/ 29 h 30"/>
                <a:gd name="T6" fmla="*/ 29 w 30"/>
                <a:gd name="T7" fmla="*/ 0 h 30"/>
                <a:gd name="T8" fmla="*/ 29 w 30"/>
                <a:gd name="T9" fmla="*/ 0 h 30"/>
                <a:gd name="T10" fmla="*/ 0 w 30"/>
                <a:gd name="T11" fmla="*/ 0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cubicBezTo>
                    <a:pt x="29" y="29"/>
                    <a:pt x="29" y="29"/>
                    <a:pt x="29" y="29"/>
                  </a:cubicBezTo>
                  <a:cubicBezTo>
                    <a:pt x="29" y="29"/>
                    <a:pt x="29" y="29"/>
                    <a:pt x="29" y="0"/>
                  </a:cubicBezTo>
                  <a:lnTo>
                    <a:pt x="29" y="0"/>
                  </a:lnTo>
                  <a:cubicBezTo>
                    <a:pt x="0" y="0"/>
                    <a:pt x="0" y="0"/>
                    <a:pt x="0" y="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8" name="Freeform 689"/>
            <p:cNvSpPr>
              <a:spLocks noChangeArrowheads="1"/>
            </p:cNvSpPr>
            <p:nvPr/>
          </p:nvSpPr>
          <p:spPr bwMode="auto">
            <a:xfrm>
              <a:off x="7034213" y="5973763"/>
              <a:ext cx="11112" cy="11112"/>
            </a:xfrm>
            <a:custGeom>
              <a:avLst/>
              <a:gdLst>
                <a:gd name="T0" fmla="*/ 29 w 30"/>
                <a:gd name="T1" fmla="*/ 30 h 31"/>
                <a:gd name="T2" fmla="*/ 29 w 30"/>
                <a:gd name="T3" fmla="*/ 30 h 31"/>
                <a:gd name="T4" fmla="*/ 29 w 30"/>
                <a:gd name="T5" fmla="*/ 30 h 31"/>
                <a:gd name="T6" fmla="*/ 0 w 30"/>
                <a:gd name="T7" fmla="*/ 0 h 31"/>
                <a:gd name="T8" fmla="*/ 29 w 30"/>
                <a:gd name="T9" fmla="*/ 30 h 31"/>
              </a:gdLst>
              <a:ahLst/>
              <a:cxnLst>
                <a:cxn ang="0">
                  <a:pos x="T0" y="T1"/>
                </a:cxn>
                <a:cxn ang="0">
                  <a:pos x="T2" y="T3"/>
                </a:cxn>
                <a:cxn ang="0">
                  <a:pos x="T4" y="T5"/>
                </a:cxn>
                <a:cxn ang="0">
                  <a:pos x="T6" y="T7"/>
                </a:cxn>
                <a:cxn ang="0">
                  <a:pos x="T8" y="T9"/>
                </a:cxn>
              </a:cxnLst>
              <a:rect l="0" t="0" r="r" b="b"/>
              <a:pathLst>
                <a:path w="30" h="31">
                  <a:moveTo>
                    <a:pt x="29" y="30"/>
                  </a:moveTo>
                  <a:lnTo>
                    <a:pt x="29" y="30"/>
                  </a:lnTo>
                  <a:lnTo>
                    <a:pt x="29" y="30"/>
                  </a:lnTo>
                  <a:cubicBezTo>
                    <a:pt x="0" y="30"/>
                    <a:pt x="0" y="30"/>
                    <a:pt x="0" y="0"/>
                  </a:cubicBezTo>
                  <a:cubicBezTo>
                    <a:pt x="0" y="30"/>
                    <a:pt x="0"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9" name="Freeform 690"/>
            <p:cNvSpPr>
              <a:spLocks noChangeArrowheads="1"/>
            </p:cNvSpPr>
            <p:nvPr/>
          </p:nvSpPr>
          <p:spPr bwMode="auto">
            <a:xfrm>
              <a:off x="7002463" y="6026150"/>
              <a:ext cx="11112" cy="31750"/>
            </a:xfrm>
            <a:custGeom>
              <a:avLst/>
              <a:gdLst>
                <a:gd name="T0" fmla="*/ 29 w 30"/>
                <a:gd name="T1" fmla="*/ 87 h 88"/>
                <a:gd name="T2" fmla="*/ 29 w 30"/>
                <a:gd name="T3" fmla="*/ 87 h 88"/>
                <a:gd name="T4" fmla="*/ 29 w 30"/>
                <a:gd name="T5" fmla="*/ 87 h 88"/>
                <a:gd name="T6" fmla="*/ 29 w 30"/>
                <a:gd name="T7" fmla="*/ 87 h 88"/>
                <a:gd name="T8" fmla="*/ 29 w 30"/>
                <a:gd name="T9" fmla="*/ 87 h 88"/>
                <a:gd name="T10" fmla="*/ 0 w 30"/>
                <a:gd name="T11" fmla="*/ 0 h 88"/>
                <a:gd name="T12" fmla="*/ 29 w 30"/>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30" h="88">
                  <a:moveTo>
                    <a:pt x="29" y="87"/>
                  </a:moveTo>
                  <a:lnTo>
                    <a:pt x="29" y="87"/>
                  </a:lnTo>
                  <a:lnTo>
                    <a:pt x="29" y="87"/>
                  </a:lnTo>
                  <a:lnTo>
                    <a:pt x="29" y="87"/>
                  </a:lnTo>
                  <a:lnTo>
                    <a:pt x="29" y="87"/>
                  </a:lnTo>
                  <a:cubicBezTo>
                    <a:pt x="29" y="58"/>
                    <a:pt x="0" y="29"/>
                    <a:pt x="0" y="0"/>
                  </a:cubicBezTo>
                  <a:cubicBezTo>
                    <a:pt x="0" y="29"/>
                    <a:pt x="29"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0" name="Freeform 691"/>
            <p:cNvSpPr>
              <a:spLocks noChangeArrowheads="1"/>
            </p:cNvSpPr>
            <p:nvPr/>
          </p:nvSpPr>
          <p:spPr bwMode="auto">
            <a:xfrm>
              <a:off x="7086600" y="6446838"/>
              <a:ext cx="20638" cy="11112"/>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1" name="Freeform 692"/>
            <p:cNvSpPr>
              <a:spLocks noChangeArrowheads="1"/>
            </p:cNvSpPr>
            <p:nvPr/>
          </p:nvSpPr>
          <p:spPr bwMode="auto">
            <a:xfrm>
              <a:off x="7024688" y="6299200"/>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2" name="Freeform 693"/>
            <p:cNvSpPr>
              <a:spLocks noChangeArrowheads="1"/>
            </p:cNvSpPr>
            <p:nvPr/>
          </p:nvSpPr>
          <p:spPr bwMode="auto">
            <a:xfrm>
              <a:off x="7077075" y="6456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3" name="Freeform 694"/>
            <p:cNvSpPr>
              <a:spLocks noChangeArrowheads="1"/>
            </p:cNvSpPr>
            <p:nvPr/>
          </p:nvSpPr>
          <p:spPr bwMode="auto">
            <a:xfrm>
              <a:off x="5764213" y="6467475"/>
              <a:ext cx="11112" cy="1588"/>
            </a:xfrm>
            <a:custGeom>
              <a:avLst/>
              <a:gdLst>
                <a:gd name="T0" fmla="*/ 0 w 31"/>
                <a:gd name="T1" fmla="*/ 0 h 1"/>
                <a:gd name="T2" fmla="*/ 0 w 31"/>
                <a:gd name="T3" fmla="*/ 0 h 1"/>
                <a:gd name="T4" fmla="*/ 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lnTo>
                    <a:pt x="0" y="0"/>
                  </a:lnTo>
                  <a:cubicBezTo>
                    <a:pt x="30" y="0"/>
                    <a:pt x="30" y="0"/>
                    <a:pt x="30"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4" name="Freeform 695"/>
            <p:cNvSpPr>
              <a:spLocks noChangeArrowheads="1"/>
            </p:cNvSpPr>
            <p:nvPr/>
          </p:nvSpPr>
          <p:spPr bwMode="auto">
            <a:xfrm>
              <a:off x="7077075" y="6446838"/>
              <a:ext cx="11113"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5" name="Freeform 696"/>
            <p:cNvSpPr>
              <a:spLocks noChangeArrowheads="1"/>
            </p:cNvSpPr>
            <p:nvPr/>
          </p:nvSpPr>
          <p:spPr bwMode="auto">
            <a:xfrm>
              <a:off x="7054850" y="6362700"/>
              <a:ext cx="31750" cy="63500"/>
            </a:xfrm>
            <a:custGeom>
              <a:avLst/>
              <a:gdLst>
                <a:gd name="T0" fmla="*/ 0 w 88"/>
                <a:gd name="T1" fmla="*/ 0 h 175"/>
                <a:gd name="T2" fmla="*/ 0 w 88"/>
                <a:gd name="T3" fmla="*/ 0 h 175"/>
                <a:gd name="T4" fmla="*/ 87 w 88"/>
                <a:gd name="T5" fmla="*/ 174 h 175"/>
                <a:gd name="T6" fmla="*/ 0 w 88"/>
                <a:gd name="T7" fmla="*/ 0 h 175"/>
              </a:gdLst>
              <a:ahLst/>
              <a:cxnLst>
                <a:cxn ang="0">
                  <a:pos x="T0" y="T1"/>
                </a:cxn>
                <a:cxn ang="0">
                  <a:pos x="T2" y="T3"/>
                </a:cxn>
                <a:cxn ang="0">
                  <a:pos x="T4" y="T5"/>
                </a:cxn>
                <a:cxn ang="0">
                  <a:pos x="T6" y="T7"/>
                </a:cxn>
              </a:cxnLst>
              <a:rect l="0" t="0" r="r" b="b"/>
              <a:pathLst>
                <a:path w="88" h="175">
                  <a:moveTo>
                    <a:pt x="0" y="0"/>
                  </a:moveTo>
                  <a:lnTo>
                    <a:pt x="0" y="0"/>
                  </a:lnTo>
                  <a:cubicBezTo>
                    <a:pt x="0" y="58"/>
                    <a:pt x="58" y="116"/>
                    <a:pt x="87" y="174"/>
                  </a:cubicBezTo>
                  <a:cubicBezTo>
                    <a:pt x="58" y="116"/>
                    <a:pt x="0" y="5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6" name="Freeform 697"/>
            <p:cNvSpPr>
              <a:spLocks noChangeArrowheads="1"/>
            </p:cNvSpPr>
            <p:nvPr/>
          </p:nvSpPr>
          <p:spPr bwMode="auto">
            <a:xfrm>
              <a:off x="7034213" y="63103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7" name="Freeform 698"/>
            <p:cNvSpPr>
              <a:spLocks noChangeArrowheads="1"/>
            </p:cNvSpPr>
            <p:nvPr/>
          </p:nvSpPr>
          <p:spPr bwMode="auto">
            <a:xfrm>
              <a:off x="6321425" y="5438775"/>
              <a:ext cx="735013" cy="798513"/>
            </a:xfrm>
            <a:custGeom>
              <a:avLst/>
              <a:gdLst>
                <a:gd name="T0" fmla="*/ 933 w 2042"/>
                <a:gd name="T1" fmla="*/ 0 h 2218"/>
                <a:gd name="T2" fmla="*/ 933 w 2042"/>
                <a:gd name="T3" fmla="*/ 0 h 2218"/>
                <a:gd name="T4" fmla="*/ 933 w 2042"/>
                <a:gd name="T5" fmla="*/ 0 h 2218"/>
                <a:gd name="T6" fmla="*/ 350 w 2042"/>
                <a:gd name="T7" fmla="*/ 58 h 2218"/>
                <a:gd name="T8" fmla="*/ 0 w 2042"/>
                <a:gd name="T9" fmla="*/ 87 h 2218"/>
                <a:gd name="T10" fmla="*/ 86 w 2042"/>
                <a:gd name="T11" fmla="*/ 584 h 2218"/>
                <a:gd name="T12" fmla="*/ 145 w 2042"/>
                <a:gd name="T13" fmla="*/ 817 h 2218"/>
                <a:gd name="T14" fmla="*/ 145 w 2042"/>
                <a:gd name="T15" fmla="*/ 904 h 2218"/>
                <a:gd name="T16" fmla="*/ 203 w 2042"/>
                <a:gd name="T17" fmla="*/ 1079 h 2218"/>
                <a:gd name="T18" fmla="*/ 262 w 2042"/>
                <a:gd name="T19" fmla="*/ 1167 h 2218"/>
                <a:gd name="T20" fmla="*/ 291 w 2042"/>
                <a:gd name="T21" fmla="*/ 1225 h 2218"/>
                <a:gd name="T22" fmla="*/ 291 w 2042"/>
                <a:gd name="T23" fmla="*/ 1254 h 2218"/>
                <a:gd name="T24" fmla="*/ 350 w 2042"/>
                <a:gd name="T25" fmla="*/ 1400 h 2218"/>
                <a:gd name="T26" fmla="*/ 320 w 2042"/>
                <a:gd name="T27" fmla="*/ 1458 h 2218"/>
                <a:gd name="T28" fmla="*/ 320 w 2042"/>
                <a:gd name="T29" fmla="*/ 1487 h 2218"/>
                <a:gd name="T30" fmla="*/ 291 w 2042"/>
                <a:gd name="T31" fmla="*/ 1633 h 2218"/>
                <a:gd name="T32" fmla="*/ 320 w 2042"/>
                <a:gd name="T33" fmla="*/ 1896 h 2218"/>
                <a:gd name="T34" fmla="*/ 350 w 2042"/>
                <a:gd name="T35" fmla="*/ 2070 h 2218"/>
                <a:gd name="T36" fmla="*/ 350 w 2042"/>
                <a:gd name="T37" fmla="*/ 2100 h 2218"/>
                <a:gd name="T38" fmla="*/ 407 w 2042"/>
                <a:gd name="T39" fmla="*/ 2187 h 2218"/>
                <a:gd name="T40" fmla="*/ 874 w 2042"/>
                <a:gd name="T41" fmla="*/ 2158 h 2218"/>
                <a:gd name="T42" fmla="*/ 1545 w 2042"/>
                <a:gd name="T43" fmla="*/ 2129 h 2218"/>
                <a:gd name="T44" fmla="*/ 1574 w 2042"/>
                <a:gd name="T45" fmla="*/ 2129 h 2218"/>
                <a:gd name="T46" fmla="*/ 1574 w 2042"/>
                <a:gd name="T47" fmla="*/ 2129 h 2218"/>
                <a:gd name="T48" fmla="*/ 1603 w 2042"/>
                <a:gd name="T49" fmla="*/ 2187 h 2218"/>
                <a:gd name="T50" fmla="*/ 1603 w 2042"/>
                <a:gd name="T51" fmla="*/ 2217 h 2218"/>
                <a:gd name="T52" fmla="*/ 1603 w 2042"/>
                <a:gd name="T53" fmla="*/ 2217 h 2218"/>
                <a:gd name="T54" fmla="*/ 1603 w 2042"/>
                <a:gd name="T55" fmla="*/ 2187 h 2218"/>
                <a:gd name="T56" fmla="*/ 1633 w 2042"/>
                <a:gd name="T57" fmla="*/ 2129 h 2218"/>
                <a:gd name="T58" fmla="*/ 1691 w 2042"/>
                <a:gd name="T59" fmla="*/ 2012 h 2218"/>
                <a:gd name="T60" fmla="*/ 1778 w 2042"/>
                <a:gd name="T61" fmla="*/ 2012 h 2218"/>
                <a:gd name="T62" fmla="*/ 1807 w 2042"/>
                <a:gd name="T63" fmla="*/ 2041 h 2218"/>
                <a:gd name="T64" fmla="*/ 1866 w 2042"/>
                <a:gd name="T65" fmla="*/ 2041 h 2218"/>
                <a:gd name="T66" fmla="*/ 1807 w 2042"/>
                <a:gd name="T67" fmla="*/ 1954 h 2218"/>
                <a:gd name="T68" fmla="*/ 1866 w 2042"/>
                <a:gd name="T69" fmla="*/ 1808 h 2218"/>
                <a:gd name="T70" fmla="*/ 1836 w 2042"/>
                <a:gd name="T71" fmla="*/ 1750 h 2218"/>
                <a:gd name="T72" fmla="*/ 1866 w 2042"/>
                <a:gd name="T73" fmla="*/ 1691 h 2218"/>
                <a:gd name="T74" fmla="*/ 1866 w 2042"/>
                <a:gd name="T75" fmla="*/ 1604 h 2218"/>
                <a:gd name="T76" fmla="*/ 1895 w 2042"/>
                <a:gd name="T77" fmla="*/ 1575 h 2218"/>
                <a:gd name="T78" fmla="*/ 1924 w 2042"/>
                <a:gd name="T79" fmla="*/ 1575 h 2218"/>
                <a:gd name="T80" fmla="*/ 1983 w 2042"/>
                <a:gd name="T81" fmla="*/ 1546 h 2218"/>
                <a:gd name="T82" fmla="*/ 1953 w 2042"/>
                <a:gd name="T83" fmla="*/ 1546 h 2218"/>
                <a:gd name="T84" fmla="*/ 1953 w 2042"/>
                <a:gd name="T85" fmla="*/ 1487 h 2218"/>
                <a:gd name="T86" fmla="*/ 2012 w 2042"/>
                <a:gd name="T87" fmla="*/ 1400 h 2218"/>
                <a:gd name="T88" fmla="*/ 2041 w 2042"/>
                <a:gd name="T89" fmla="*/ 1341 h 2218"/>
                <a:gd name="T90" fmla="*/ 1983 w 2042"/>
                <a:gd name="T91" fmla="*/ 1312 h 2218"/>
                <a:gd name="T92" fmla="*/ 1924 w 2042"/>
                <a:gd name="T93" fmla="*/ 1312 h 2218"/>
                <a:gd name="T94" fmla="*/ 1895 w 2042"/>
                <a:gd name="T95" fmla="*/ 1312 h 2218"/>
                <a:gd name="T96" fmla="*/ 1895 w 2042"/>
                <a:gd name="T97" fmla="*/ 1312 h 2218"/>
                <a:gd name="T98" fmla="*/ 1866 w 2042"/>
                <a:gd name="T99" fmla="*/ 1196 h 2218"/>
                <a:gd name="T100" fmla="*/ 1866 w 2042"/>
                <a:gd name="T101" fmla="*/ 1108 h 2218"/>
                <a:gd name="T102" fmla="*/ 1836 w 2042"/>
                <a:gd name="T103" fmla="*/ 1079 h 2218"/>
                <a:gd name="T104" fmla="*/ 1778 w 2042"/>
                <a:gd name="T105" fmla="*/ 1020 h 2218"/>
                <a:gd name="T106" fmla="*/ 1749 w 2042"/>
                <a:gd name="T107" fmla="*/ 991 h 2218"/>
                <a:gd name="T108" fmla="*/ 1720 w 2042"/>
                <a:gd name="T109" fmla="*/ 904 h 2218"/>
                <a:gd name="T110" fmla="*/ 1662 w 2042"/>
                <a:gd name="T111" fmla="*/ 875 h 2218"/>
                <a:gd name="T112" fmla="*/ 1603 w 2042"/>
                <a:gd name="T113" fmla="*/ 817 h 2218"/>
                <a:gd name="T114" fmla="*/ 1486 w 2042"/>
                <a:gd name="T115" fmla="*/ 700 h 2218"/>
                <a:gd name="T116" fmla="*/ 1224 w 2042"/>
                <a:gd name="T117" fmla="*/ 467 h 2218"/>
                <a:gd name="T118" fmla="*/ 1078 w 2042"/>
                <a:gd name="T119" fmla="*/ 291 h 2218"/>
                <a:gd name="T120" fmla="*/ 1050 w 2042"/>
                <a:gd name="T121" fmla="*/ 262 h 2218"/>
                <a:gd name="T122" fmla="*/ 874 w 2042"/>
                <a:gd name="T123" fmla="*/ 58 h 2218"/>
                <a:gd name="T124" fmla="*/ 933 w 2042"/>
                <a:gd name="T125"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2" h="2218">
                  <a:moveTo>
                    <a:pt x="933" y="0"/>
                  </a:moveTo>
                  <a:lnTo>
                    <a:pt x="933" y="0"/>
                  </a:lnTo>
                  <a:lnTo>
                    <a:pt x="933" y="0"/>
                  </a:lnTo>
                  <a:cubicBezTo>
                    <a:pt x="728" y="29"/>
                    <a:pt x="553" y="29"/>
                    <a:pt x="350" y="58"/>
                  </a:cubicBezTo>
                  <a:cubicBezTo>
                    <a:pt x="233" y="58"/>
                    <a:pt x="116" y="87"/>
                    <a:pt x="0" y="87"/>
                  </a:cubicBezTo>
                  <a:cubicBezTo>
                    <a:pt x="29" y="262"/>
                    <a:pt x="57" y="437"/>
                    <a:pt x="86" y="584"/>
                  </a:cubicBezTo>
                  <a:cubicBezTo>
                    <a:pt x="116" y="670"/>
                    <a:pt x="116" y="758"/>
                    <a:pt x="145" y="817"/>
                  </a:cubicBezTo>
                  <a:cubicBezTo>
                    <a:pt x="145" y="846"/>
                    <a:pt x="145" y="875"/>
                    <a:pt x="145" y="904"/>
                  </a:cubicBezTo>
                  <a:cubicBezTo>
                    <a:pt x="174" y="962"/>
                    <a:pt x="174" y="1020"/>
                    <a:pt x="203" y="1079"/>
                  </a:cubicBezTo>
                  <a:cubicBezTo>
                    <a:pt x="203" y="1108"/>
                    <a:pt x="233" y="1137"/>
                    <a:pt x="262" y="1167"/>
                  </a:cubicBezTo>
                  <a:cubicBezTo>
                    <a:pt x="262" y="1196"/>
                    <a:pt x="262" y="1196"/>
                    <a:pt x="291" y="1225"/>
                  </a:cubicBezTo>
                  <a:lnTo>
                    <a:pt x="291" y="1254"/>
                  </a:lnTo>
                  <a:cubicBezTo>
                    <a:pt x="320" y="1312"/>
                    <a:pt x="350" y="1341"/>
                    <a:pt x="350" y="1400"/>
                  </a:cubicBezTo>
                  <a:cubicBezTo>
                    <a:pt x="350" y="1429"/>
                    <a:pt x="350" y="1429"/>
                    <a:pt x="320" y="1458"/>
                  </a:cubicBezTo>
                  <a:cubicBezTo>
                    <a:pt x="320" y="1458"/>
                    <a:pt x="320" y="1458"/>
                    <a:pt x="320" y="1487"/>
                  </a:cubicBezTo>
                  <a:cubicBezTo>
                    <a:pt x="291" y="1517"/>
                    <a:pt x="291" y="1575"/>
                    <a:pt x="291" y="1633"/>
                  </a:cubicBezTo>
                  <a:cubicBezTo>
                    <a:pt x="262" y="1720"/>
                    <a:pt x="291" y="1808"/>
                    <a:pt x="320" y="1896"/>
                  </a:cubicBezTo>
                  <a:cubicBezTo>
                    <a:pt x="320" y="1954"/>
                    <a:pt x="350" y="2012"/>
                    <a:pt x="350" y="2070"/>
                  </a:cubicBezTo>
                  <a:lnTo>
                    <a:pt x="350" y="2100"/>
                  </a:lnTo>
                  <a:cubicBezTo>
                    <a:pt x="378" y="2129"/>
                    <a:pt x="407" y="2158"/>
                    <a:pt x="407" y="2187"/>
                  </a:cubicBezTo>
                  <a:cubicBezTo>
                    <a:pt x="583" y="2158"/>
                    <a:pt x="728" y="2158"/>
                    <a:pt x="874" y="2158"/>
                  </a:cubicBezTo>
                  <a:cubicBezTo>
                    <a:pt x="1107" y="2129"/>
                    <a:pt x="1312" y="2129"/>
                    <a:pt x="1545" y="2129"/>
                  </a:cubicBezTo>
                  <a:cubicBezTo>
                    <a:pt x="1574" y="2129"/>
                    <a:pt x="1574" y="2129"/>
                    <a:pt x="1574" y="2129"/>
                  </a:cubicBezTo>
                  <a:lnTo>
                    <a:pt x="1574" y="2129"/>
                  </a:lnTo>
                  <a:cubicBezTo>
                    <a:pt x="1574" y="2158"/>
                    <a:pt x="1574" y="2187"/>
                    <a:pt x="1603" y="2187"/>
                  </a:cubicBezTo>
                  <a:cubicBezTo>
                    <a:pt x="1603" y="2217"/>
                    <a:pt x="1603" y="2217"/>
                    <a:pt x="1603" y="2217"/>
                  </a:cubicBezTo>
                  <a:lnTo>
                    <a:pt x="1603" y="2217"/>
                  </a:lnTo>
                  <a:cubicBezTo>
                    <a:pt x="1603" y="2187"/>
                    <a:pt x="1603" y="2187"/>
                    <a:pt x="1603" y="2187"/>
                  </a:cubicBezTo>
                  <a:cubicBezTo>
                    <a:pt x="1603" y="2187"/>
                    <a:pt x="1633" y="2158"/>
                    <a:pt x="1633" y="2129"/>
                  </a:cubicBezTo>
                  <a:cubicBezTo>
                    <a:pt x="1633" y="2070"/>
                    <a:pt x="1633" y="2012"/>
                    <a:pt x="1691" y="2012"/>
                  </a:cubicBezTo>
                  <a:cubicBezTo>
                    <a:pt x="1691" y="1983"/>
                    <a:pt x="1749" y="2012"/>
                    <a:pt x="1778" y="2012"/>
                  </a:cubicBezTo>
                  <a:cubicBezTo>
                    <a:pt x="1778" y="2041"/>
                    <a:pt x="1778" y="2041"/>
                    <a:pt x="1807" y="2041"/>
                  </a:cubicBezTo>
                  <a:cubicBezTo>
                    <a:pt x="1807" y="2041"/>
                    <a:pt x="1836" y="2041"/>
                    <a:pt x="1866" y="2041"/>
                  </a:cubicBezTo>
                  <a:cubicBezTo>
                    <a:pt x="1836" y="2012"/>
                    <a:pt x="1807" y="1983"/>
                    <a:pt x="1807" y="1954"/>
                  </a:cubicBezTo>
                  <a:cubicBezTo>
                    <a:pt x="1807" y="1925"/>
                    <a:pt x="1836" y="1867"/>
                    <a:pt x="1866" y="1808"/>
                  </a:cubicBezTo>
                  <a:cubicBezTo>
                    <a:pt x="1836" y="1808"/>
                    <a:pt x="1836" y="1779"/>
                    <a:pt x="1836" y="1750"/>
                  </a:cubicBezTo>
                  <a:cubicBezTo>
                    <a:pt x="1836" y="1720"/>
                    <a:pt x="1866" y="1720"/>
                    <a:pt x="1866" y="1691"/>
                  </a:cubicBezTo>
                  <a:cubicBezTo>
                    <a:pt x="1866" y="1691"/>
                    <a:pt x="1866" y="1633"/>
                    <a:pt x="1866" y="1604"/>
                  </a:cubicBezTo>
                  <a:cubicBezTo>
                    <a:pt x="1895" y="1575"/>
                    <a:pt x="1895" y="1575"/>
                    <a:pt x="1895" y="1575"/>
                  </a:cubicBezTo>
                  <a:lnTo>
                    <a:pt x="1924" y="1575"/>
                  </a:lnTo>
                  <a:cubicBezTo>
                    <a:pt x="1953" y="1575"/>
                    <a:pt x="1953" y="1546"/>
                    <a:pt x="1983" y="1546"/>
                  </a:cubicBezTo>
                  <a:cubicBezTo>
                    <a:pt x="1953" y="1546"/>
                    <a:pt x="1953" y="1546"/>
                    <a:pt x="1953" y="1546"/>
                  </a:cubicBezTo>
                  <a:cubicBezTo>
                    <a:pt x="1953" y="1517"/>
                    <a:pt x="1953" y="1487"/>
                    <a:pt x="1953" y="1487"/>
                  </a:cubicBezTo>
                  <a:cubicBezTo>
                    <a:pt x="1953" y="1458"/>
                    <a:pt x="1983" y="1429"/>
                    <a:pt x="2012" y="1400"/>
                  </a:cubicBezTo>
                  <a:cubicBezTo>
                    <a:pt x="2012" y="1370"/>
                    <a:pt x="2041" y="1370"/>
                    <a:pt x="2041" y="1341"/>
                  </a:cubicBezTo>
                  <a:cubicBezTo>
                    <a:pt x="2041" y="1312"/>
                    <a:pt x="2012" y="1312"/>
                    <a:pt x="1983" y="1312"/>
                  </a:cubicBezTo>
                  <a:cubicBezTo>
                    <a:pt x="1983" y="1312"/>
                    <a:pt x="1953" y="1312"/>
                    <a:pt x="1924" y="1312"/>
                  </a:cubicBezTo>
                  <a:cubicBezTo>
                    <a:pt x="1895" y="1312"/>
                    <a:pt x="1895" y="1312"/>
                    <a:pt x="1895" y="1312"/>
                  </a:cubicBezTo>
                  <a:lnTo>
                    <a:pt x="1895" y="1312"/>
                  </a:lnTo>
                  <a:cubicBezTo>
                    <a:pt x="1895" y="1283"/>
                    <a:pt x="1895" y="1225"/>
                    <a:pt x="1866" y="1196"/>
                  </a:cubicBezTo>
                  <a:cubicBezTo>
                    <a:pt x="1866" y="1167"/>
                    <a:pt x="1866" y="1137"/>
                    <a:pt x="1866" y="1108"/>
                  </a:cubicBezTo>
                  <a:cubicBezTo>
                    <a:pt x="1866" y="1079"/>
                    <a:pt x="1836" y="1079"/>
                    <a:pt x="1836" y="1079"/>
                  </a:cubicBezTo>
                  <a:cubicBezTo>
                    <a:pt x="1807" y="1050"/>
                    <a:pt x="1807" y="1050"/>
                    <a:pt x="1778" y="1020"/>
                  </a:cubicBezTo>
                  <a:cubicBezTo>
                    <a:pt x="1778" y="1020"/>
                    <a:pt x="1778" y="991"/>
                    <a:pt x="1749" y="991"/>
                  </a:cubicBezTo>
                  <a:cubicBezTo>
                    <a:pt x="1749" y="962"/>
                    <a:pt x="1720" y="933"/>
                    <a:pt x="1720" y="904"/>
                  </a:cubicBezTo>
                  <a:cubicBezTo>
                    <a:pt x="1691" y="904"/>
                    <a:pt x="1662" y="875"/>
                    <a:pt x="1662" y="875"/>
                  </a:cubicBezTo>
                  <a:cubicBezTo>
                    <a:pt x="1633" y="846"/>
                    <a:pt x="1603" y="846"/>
                    <a:pt x="1603" y="817"/>
                  </a:cubicBezTo>
                  <a:cubicBezTo>
                    <a:pt x="1545" y="787"/>
                    <a:pt x="1516" y="758"/>
                    <a:pt x="1486" y="700"/>
                  </a:cubicBezTo>
                  <a:cubicBezTo>
                    <a:pt x="1399" y="612"/>
                    <a:pt x="1312" y="554"/>
                    <a:pt x="1224" y="467"/>
                  </a:cubicBezTo>
                  <a:cubicBezTo>
                    <a:pt x="1195" y="408"/>
                    <a:pt x="1136" y="350"/>
                    <a:pt x="1078" y="291"/>
                  </a:cubicBezTo>
                  <a:cubicBezTo>
                    <a:pt x="1078" y="291"/>
                    <a:pt x="1050" y="291"/>
                    <a:pt x="1050" y="262"/>
                  </a:cubicBezTo>
                  <a:cubicBezTo>
                    <a:pt x="962" y="175"/>
                    <a:pt x="874" y="117"/>
                    <a:pt x="874" y="58"/>
                  </a:cubicBezTo>
                  <a:cubicBezTo>
                    <a:pt x="874" y="29"/>
                    <a:pt x="903" y="29"/>
                    <a:pt x="9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8" name="Freeform 699"/>
            <p:cNvSpPr>
              <a:spLocks noChangeArrowheads="1"/>
            </p:cNvSpPr>
            <p:nvPr/>
          </p:nvSpPr>
          <p:spPr bwMode="auto">
            <a:xfrm>
              <a:off x="5732463" y="6456363"/>
              <a:ext cx="20637" cy="11112"/>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58" y="29"/>
                    <a:pt x="29" y="29"/>
                    <a:pt x="29" y="0"/>
                  </a:cubicBezTo>
                  <a:cubicBezTo>
                    <a:pt x="0" y="0"/>
                    <a:pt x="0" y="0"/>
                    <a:pt x="0" y="0"/>
                  </a:cubicBezTo>
                  <a:lnTo>
                    <a:pt x="0" y="0"/>
                  </a:lnTo>
                  <a:cubicBezTo>
                    <a:pt x="0" y="0"/>
                    <a:pt x="0" y="0"/>
                    <a:pt x="29" y="0"/>
                  </a:cubicBezTo>
                  <a:cubicBezTo>
                    <a:pt x="29"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9" name="Freeform 700"/>
            <p:cNvSpPr>
              <a:spLocks noChangeArrowheads="1"/>
            </p:cNvSpPr>
            <p:nvPr/>
          </p:nvSpPr>
          <p:spPr bwMode="auto">
            <a:xfrm>
              <a:off x="5691188" y="6424613"/>
              <a:ext cx="31750" cy="11112"/>
            </a:xfrm>
            <a:custGeom>
              <a:avLst/>
              <a:gdLst>
                <a:gd name="T0" fmla="*/ 29 w 88"/>
                <a:gd name="T1" fmla="*/ 29 h 30"/>
                <a:gd name="T2" fmla="*/ 29 w 88"/>
                <a:gd name="T3" fmla="*/ 29 h 30"/>
                <a:gd name="T4" fmla="*/ 58 w 88"/>
                <a:gd name="T5" fmla="*/ 0 h 30"/>
                <a:gd name="T6" fmla="*/ 58 w 88"/>
                <a:gd name="T7" fmla="*/ 0 h 30"/>
                <a:gd name="T8" fmla="*/ 87 w 88"/>
                <a:gd name="T9" fmla="*/ 0 h 30"/>
                <a:gd name="T10" fmla="*/ 87 w 88"/>
                <a:gd name="T11" fmla="*/ 0 h 30"/>
                <a:gd name="T12" fmla="*/ 87 w 88"/>
                <a:gd name="T13" fmla="*/ 0 h 30"/>
                <a:gd name="T14" fmla="*/ 58 w 88"/>
                <a:gd name="T15" fmla="*/ 0 h 30"/>
                <a:gd name="T16" fmla="*/ 58 w 88"/>
                <a:gd name="T17" fmla="*/ 0 h 30"/>
                <a:gd name="T18" fmla="*/ 29 w 88"/>
                <a:gd name="T19" fmla="*/ 29 h 30"/>
                <a:gd name="T20" fmla="*/ 0 w 88"/>
                <a:gd name="T21" fmla="*/ 29 h 30"/>
                <a:gd name="T22" fmla="*/ 0 w 88"/>
                <a:gd name="T23" fmla="*/ 0 h 30"/>
                <a:gd name="T24" fmla="*/ 0 w 88"/>
                <a:gd name="T25" fmla="*/ 29 h 30"/>
                <a:gd name="T26" fmla="*/ 29 w 8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30">
                  <a:moveTo>
                    <a:pt x="29" y="29"/>
                  </a:moveTo>
                  <a:lnTo>
                    <a:pt x="29" y="29"/>
                  </a:lnTo>
                  <a:cubicBezTo>
                    <a:pt x="58" y="29"/>
                    <a:pt x="58" y="29"/>
                    <a:pt x="58" y="0"/>
                  </a:cubicBezTo>
                  <a:lnTo>
                    <a:pt x="58" y="0"/>
                  </a:lnTo>
                  <a:cubicBezTo>
                    <a:pt x="87" y="0"/>
                    <a:pt x="87" y="0"/>
                    <a:pt x="87" y="0"/>
                  </a:cubicBezTo>
                  <a:lnTo>
                    <a:pt x="87" y="0"/>
                  </a:lnTo>
                  <a:lnTo>
                    <a:pt x="87" y="0"/>
                  </a:lnTo>
                  <a:cubicBezTo>
                    <a:pt x="58" y="0"/>
                    <a:pt x="58" y="0"/>
                    <a:pt x="58" y="0"/>
                  </a:cubicBezTo>
                  <a:lnTo>
                    <a:pt x="58" y="0"/>
                  </a:lnTo>
                  <a:cubicBezTo>
                    <a:pt x="58" y="29"/>
                    <a:pt x="58" y="29"/>
                    <a:pt x="29" y="29"/>
                  </a:cubicBezTo>
                  <a:lnTo>
                    <a:pt x="0" y="29"/>
                  </a:lnTo>
                  <a:cubicBezTo>
                    <a:pt x="0" y="0"/>
                    <a:pt x="0" y="0"/>
                    <a:pt x="0" y="0"/>
                  </a:cubicBezTo>
                  <a:cubicBezTo>
                    <a:pt x="0"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0" name="Freeform 701"/>
            <p:cNvSpPr>
              <a:spLocks noChangeArrowheads="1"/>
            </p:cNvSpPr>
            <p:nvPr/>
          </p:nvSpPr>
          <p:spPr bwMode="auto">
            <a:xfrm>
              <a:off x="5691188" y="6362700"/>
              <a:ext cx="52387" cy="20638"/>
            </a:xfrm>
            <a:custGeom>
              <a:avLst/>
              <a:gdLst>
                <a:gd name="T0" fmla="*/ 0 w 146"/>
                <a:gd name="T1" fmla="*/ 0 h 59"/>
                <a:gd name="T2" fmla="*/ 0 w 146"/>
                <a:gd name="T3" fmla="*/ 0 h 59"/>
                <a:gd name="T4" fmla="*/ 0 w 146"/>
                <a:gd name="T5" fmla="*/ 0 h 59"/>
                <a:gd name="T6" fmla="*/ 145 w 146"/>
                <a:gd name="T7" fmla="*/ 58 h 59"/>
                <a:gd name="T8" fmla="*/ 116 w 146"/>
                <a:gd name="T9" fmla="*/ 58 h 59"/>
                <a:gd name="T10" fmla="*/ 116 w 146"/>
                <a:gd name="T11" fmla="*/ 58 h 59"/>
                <a:gd name="T12" fmla="*/ 116 w 146"/>
                <a:gd name="T13" fmla="*/ 58 h 59"/>
                <a:gd name="T14" fmla="*/ 145 w 146"/>
                <a:gd name="T15" fmla="*/ 58 h 59"/>
                <a:gd name="T16" fmla="*/ 0 w 146"/>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0" y="0"/>
                  </a:moveTo>
                  <a:lnTo>
                    <a:pt x="0" y="0"/>
                  </a:lnTo>
                  <a:lnTo>
                    <a:pt x="0" y="0"/>
                  </a:lnTo>
                  <a:cubicBezTo>
                    <a:pt x="58" y="29"/>
                    <a:pt x="87" y="58"/>
                    <a:pt x="145" y="58"/>
                  </a:cubicBezTo>
                  <a:cubicBezTo>
                    <a:pt x="116" y="58"/>
                    <a:pt x="116" y="58"/>
                    <a:pt x="116" y="58"/>
                  </a:cubicBezTo>
                  <a:lnTo>
                    <a:pt x="116" y="58"/>
                  </a:lnTo>
                  <a:lnTo>
                    <a:pt x="116" y="58"/>
                  </a:lnTo>
                  <a:cubicBezTo>
                    <a:pt x="145" y="58"/>
                    <a:pt x="145" y="58"/>
                    <a:pt x="145" y="58"/>
                  </a:cubicBezTo>
                  <a:cubicBezTo>
                    <a:pt x="87" y="58"/>
                    <a:pt x="58"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1" name="Freeform 702"/>
            <p:cNvSpPr>
              <a:spLocks noChangeArrowheads="1"/>
            </p:cNvSpPr>
            <p:nvPr/>
          </p:nvSpPr>
          <p:spPr bwMode="auto">
            <a:xfrm>
              <a:off x="5711825" y="63833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2" name="Freeform 703"/>
            <p:cNvSpPr>
              <a:spLocks noChangeArrowheads="1"/>
            </p:cNvSpPr>
            <p:nvPr/>
          </p:nvSpPr>
          <p:spPr bwMode="auto">
            <a:xfrm>
              <a:off x="5732463" y="6394450"/>
              <a:ext cx="42862" cy="42863"/>
            </a:xfrm>
            <a:custGeom>
              <a:avLst/>
              <a:gdLst>
                <a:gd name="T0" fmla="*/ 0 w 118"/>
                <a:gd name="T1" fmla="*/ 58 h 117"/>
                <a:gd name="T2" fmla="*/ 0 w 118"/>
                <a:gd name="T3" fmla="*/ 58 h 117"/>
                <a:gd name="T4" fmla="*/ 0 w 118"/>
                <a:gd name="T5" fmla="*/ 116 h 117"/>
                <a:gd name="T6" fmla="*/ 0 w 118"/>
                <a:gd name="T7" fmla="*/ 116 h 117"/>
                <a:gd name="T8" fmla="*/ 0 w 118"/>
                <a:gd name="T9" fmla="*/ 58 h 117"/>
                <a:gd name="T10" fmla="*/ 58 w 118"/>
                <a:gd name="T11" fmla="*/ 0 h 117"/>
                <a:gd name="T12" fmla="*/ 58 w 118"/>
                <a:gd name="T13" fmla="*/ 0 h 117"/>
                <a:gd name="T14" fmla="*/ 58 w 118"/>
                <a:gd name="T15" fmla="*/ 0 h 117"/>
                <a:gd name="T16" fmla="*/ 117 w 118"/>
                <a:gd name="T17" fmla="*/ 0 h 117"/>
                <a:gd name="T18" fmla="*/ 58 w 118"/>
                <a:gd name="T19" fmla="*/ 0 h 117"/>
                <a:gd name="T20" fmla="*/ 58 w 118"/>
                <a:gd name="T21" fmla="*/ 0 h 117"/>
                <a:gd name="T22" fmla="*/ 58 w 118"/>
                <a:gd name="T23" fmla="*/ 0 h 117"/>
                <a:gd name="T24" fmla="*/ 0 w 118"/>
                <a:gd name="T2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7">
                  <a:moveTo>
                    <a:pt x="0" y="58"/>
                  </a:moveTo>
                  <a:lnTo>
                    <a:pt x="0" y="58"/>
                  </a:lnTo>
                  <a:cubicBezTo>
                    <a:pt x="0" y="87"/>
                    <a:pt x="0" y="87"/>
                    <a:pt x="0" y="116"/>
                  </a:cubicBezTo>
                  <a:lnTo>
                    <a:pt x="0" y="116"/>
                  </a:lnTo>
                  <a:cubicBezTo>
                    <a:pt x="0" y="87"/>
                    <a:pt x="0" y="87"/>
                    <a:pt x="0" y="58"/>
                  </a:cubicBezTo>
                  <a:cubicBezTo>
                    <a:pt x="29" y="29"/>
                    <a:pt x="29" y="0"/>
                    <a:pt x="58" y="0"/>
                  </a:cubicBezTo>
                  <a:lnTo>
                    <a:pt x="58" y="0"/>
                  </a:lnTo>
                  <a:lnTo>
                    <a:pt x="58" y="0"/>
                  </a:lnTo>
                  <a:cubicBezTo>
                    <a:pt x="87" y="0"/>
                    <a:pt x="117" y="0"/>
                    <a:pt x="117" y="0"/>
                  </a:cubicBezTo>
                  <a:cubicBezTo>
                    <a:pt x="117" y="0"/>
                    <a:pt x="87" y="0"/>
                    <a:pt x="58" y="0"/>
                  </a:cubicBezTo>
                  <a:lnTo>
                    <a:pt x="58" y="0"/>
                  </a:lnTo>
                  <a:lnTo>
                    <a:pt x="58" y="0"/>
                  </a:lnTo>
                  <a:cubicBezTo>
                    <a:pt x="29" y="0"/>
                    <a:pt x="29"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3" name="Freeform 704"/>
            <p:cNvSpPr>
              <a:spLocks noChangeArrowheads="1"/>
            </p:cNvSpPr>
            <p:nvPr/>
          </p:nvSpPr>
          <p:spPr bwMode="auto">
            <a:xfrm>
              <a:off x="5637213" y="5122863"/>
              <a:ext cx="1196975" cy="357187"/>
            </a:xfrm>
            <a:custGeom>
              <a:avLst/>
              <a:gdLst>
                <a:gd name="T0" fmla="*/ 2100 w 3326"/>
                <a:gd name="T1" fmla="*/ 904 h 993"/>
                <a:gd name="T2" fmla="*/ 2100 w 3326"/>
                <a:gd name="T3" fmla="*/ 904 h 993"/>
                <a:gd name="T4" fmla="*/ 2188 w 3326"/>
                <a:gd name="T5" fmla="*/ 875 h 993"/>
                <a:gd name="T6" fmla="*/ 2217 w 3326"/>
                <a:gd name="T7" fmla="*/ 875 h 993"/>
                <a:gd name="T8" fmla="*/ 2247 w 3326"/>
                <a:gd name="T9" fmla="*/ 845 h 993"/>
                <a:gd name="T10" fmla="*/ 2247 w 3326"/>
                <a:gd name="T11" fmla="*/ 816 h 993"/>
                <a:gd name="T12" fmla="*/ 2275 w 3326"/>
                <a:gd name="T13" fmla="*/ 816 h 993"/>
                <a:gd name="T14" fmla="*/ 2275 w 3326"/>
                <a:gd name="T15" fmla="*/ 787 h 993"/>
                <a:gd name="T16" fmla="*/ 2333 w 3326"/>
                <a:gd name="T17" fmla="*/ 759 h 993"/>
                <a:gd name="T18" fmla="*/ 2363 w 3326"/>
                <a:gd name="T19" fmla="*/ 759 h 993"/>
                <a:gd name="T20" fmla="*/ 2392 w 3326"/>
                <a:gd name="T21" fmla="*/ 759 h 993"/>
                <a:gd name="T22" fmla="*/ 2421 w 3326"/>
                <a:gd name="T23" fmla="*/ 729 h 993"/>
                <a:gd name="T24" fmla="*/ 2450 w 3326"/>
                <a:gd name="T25" fmla="*/ 700 h 993"/>
                <a:gd name="T26" fmla="*/ 2538 w 3326"/>
                <a:gd name="T27" fmla="*/ 671 h 993"/>
                <a:gd name="T28" fmla="*/ 2597 w 3326"/>
                <a:gd name="T29" fmla="*/ 642 h 993"/>
                <a:gd name="T30" fmla="*/ 2771 w 3326"/>
                <a:gd name="T31" fmla="*/ 525 h 993"/>
                <a:gd name="T32" fmla="*/ 2947 w 3326"/>
                <a:gd name="T33" fmla="*/ 379 h 993"/>
                <a:gd name="T34" fmla="*/ 3121 w 3326"/>
                <a:gd name="T35" fmla="*/ 233 h 993"/>
                <a:gd name="T36" fmla="*/ 3150 w 3326"/>
                <a:gd name="T37" fmla="*/ 204 h 993"/>
                <a:gd name="T38" fmla="*/ 3238 w 3326"/>
                <a:gd name="T39" fmla="*/ 116 h 993"/>
                <a:gd name="T40" fmla="*/ 3296 w 3326"/>
                <a:gd name="T41" fmla="*/ 87 h 993"/>
                <a:gd name="T42" fmla="*/ 3325 w 3326"/>
                <a:gd name="T43" fmla="*/ 0 h 993"/>
                <a:gd name="T44" fmla="*/ 3325 w 3326"/>
                <a:gd name="T45" fmla="*/ 0 h 993"/>
                <a:gd name="T46" fmla="*/ 730 w 3326"/>
                <a:gd name="T47" fmla="*/ 204 h 993"/>
                <a:gd name="T48" fmla="*/ 730 w 3326"/>
                <a:gd name="T49" fmla="*/ 233 h 993"/>
                <a:gd name="T50" fmla="*/ 759 w 3326"/>
                <a:gd name="T51" fmla="*/ 262 h 993"/>
                <a:gd name="T52" fmla="*/ 759 w 3326"/>
                <a:gd name="T53" fmla="*/ 291 h 993"/>
                <a:gd name="T54" fmla="*/ 730 w 3326"/>
                <a:gd name="T55" fmla="*/ 291 h 993"/>
                <a:gd name="T56" fmla="*/ 467 w 3326"/>
                <a:gd name="T57" fmla="*/ 291 h 993"/>
                <a:gd name="T58" fmla="*/ 176 w 3326"/>
                <a:gd name="T59" fmla="*/ 321 h 993"/>
                <a:gd name="T60" fmla="*/ 176 w 3326"/>
                <a:gd name="T61" fmla="*/ 350 h 993"/>
                <a:gd name="T62" fmla="*/ 176 w 3326"/>
                <a:gd name="T63" fmla="*/ 409 h 993"/>
                <a:gd name="T64" fmla="*/ 147 w 3326"/>
                <a:gd name="T65" fmla="*/ 466 h 993"/>
                <a:gd name="T66" fmla="*/ 147 w 3326"/>
                <a:gd name="T67" fmla="*/ 525 h 993"/>
                <a:gd name="T68" fmla="*/ 147 w 3326"/>
                <a:gd name="T69" fmla="*/ 554 h 993"/>
                <a:gd name="T70" fmla="*/ 147 w 3326"/>
                <a:gd name="T71" fmla="*/ 612 h 993"/>
                <a:gd name="T72" fmla="*/ 117 w 3326"/>
                <a:gd name="T73" fmla="*/ 642 h 993"/>
                <a:gd name="T74" fmla="*/ 117 w 3326"/>
                <a:gd name="T75" fmla="*/ 671 h 993"/>
                <a:gd name="T76" fmla="*/ 88 w 3326"/>
                <a:gd name="T77" fmla="*/ 729 h 993"/>
                <a:gd name="T78" fmla="*/ 88 w 3326"/>
                <a:gd name="T79" fmla="*/ 729 h 993"/>
                <a:gd name="T80" fmla="*/ 30 w 3326"/>
                <a:gd name="T81" fmla="*/ 845 h 993"/>
                <a:gd name="T82" fmla="*/ 0 w 3326"/>
                <a:gd name="T83" fmla="*/ 904 h 993"/>
                <a:gd name="T84" fmla="*/ 0 w 3326"/>
                <a:gd name="T85" fmla="*/ 933 h 993"/>
                <a:gd name="T86" fmla="*/ 0 w 3326"/>
                <a:gd name="T87" fmla="*/ 992 h 993"/>
                <a:gd name="T88" fmla="*/ 380 w 3326"/>
                <a:gd name="T89" fmla="*/ 992 h 993"/>
                <a:gd name="T90" fmla="*/ 2042 w 3326"/>
                <a:gd name="T91" fmla="*/ 904 h 993"/>
                <a:gd name="T92" fmla="*/ 2100 w 3326"/>
                <a:gd name="T93"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6" h="993">
                  <a:moveTo>
                    <a:pt x="2100" y="904"/>
                  </a:moveTo>
                  <a:lnTo>
                    <a:pt x="2100" y="904"/>
                  </a:lnTo>
                  <a:cubicBezTo>
                    <a:pt x="2130" y="904"/>
                    <a:pt x="2188" y="904"/>
                    <a:pt x="2188" y="875"/>
                  </a:cubicBezTo>
                  <a:cubicBezTo>
                    <a:pt x="2217" y="875"/>
                    <a:pt x="2217" y="875"/>
                    <a:pt x="2217" y="875"/>
                  </a:cubicBezTo>
                  <a:cubicBezTo>
                    <a:pt x="2217" y="845"/>
                    <a:pt x="2247" y="845"/>
                    <a:pt x="2247" y="845"/>
                  </a:cubicBezTo>
                  <a:cubicBezTo>
                    <a:pt x="2247" y="845"/>
                    <a:pt x="2247" y="845"/>
                    <a:pt x="2247" y="816"/>
                  </a:cubicBezTo>
                  <a:cubicBezTo>
                    <a:pt x="2275" y="816"/>
                    <a:pt x="2275" y="816"/>
                    <a:pt x="2275" y="816"/>
                  </a:cubicBezTo>
                  <a:cubicBezTo>
                    <a:pt x="2275" y="816"/>
                    <a:pt x="2275" y="816"/>
                    <a:pt x="2275" y="787"/>
                  </a:cubicBezTo>
                  <a:cubicBezTo>
                    <a:pt x="2304" y="787"/>
                    <a:pt x="2304" y="787"/>
                    <a:pt x="2333" y="759"/>
                  </a:cubicBezTo>
                  <a:lnTo>
                    <a:pt x="2363" y="759"/>
                  </a:lnTo>
                  <a:lnTo>
                    <a:pt x="2392" y="759"/>
                  </a:lnTo>
                  <a:cubicBezTo>
                    <a:pt x="2392" y="729"/>
                    <a:pt x="2392" y="729"/>
                    <a:pt x="2421" y="729"/>
                  </a:cubicBezTo>
                  <a:cubicBezTo>
                    <a:pt x="2421" y="700"/>
                    <a:pt x="2450" y="700"/>
                    <a:pt x="2450" y="700"/>
                  </a:cubicBezTo>
                  <a:cubicBezTo>
                    <a:pt x="2480" y="671"/>
                    <a:pt x="2509" y="671"/>
                    <a:pt x="2538" y="671"/>
                  </a:cubicBezTo>
                  <a:cubicBezTo>
                    <a:pt x="2567" y="642"/>
                    <a:pt x="2567" y="642"/>
                    <a:pt x="2597" y="642"/>
                  </a:cubicBezTo>
                  <a:cubicBezTo>
                    <a:pt x="2654" y="612"/>
                    <a:pt x="2713" y="554"/>
                    <a:pt x="2771" y="525"/>
                  </a:cubicBezTo>
                  <a:cubicBezTo>
                    <a:pt x="2830" y="466"/>
                    <a:pt x="2888" y="409"/>
                    <a:pt x="2947" y="379"/>
                  </a:cubicBezTo>
                  <a:cubicBezTo>
                    <a:pt x="3004" y="321"/>
                    <a:pt x="3063" y="291"/>
                    <a:pt x="3121" y="233"/>
                  </a:cubicBezTo>
                  <a:cubicBezTo>
                    <a:pt x="3121" y="233"/>
                    <a:pt x="3150" y="233"/>
                    <a:pt x="3150" y="204"/>
                  </a:cubicBezTo>
                  <a:cubicBezTo>
                    <a:pt x="3180" y="145"/>
                    <a:pt x="3209" y="145"/>
                    <a:pt x="3238" y="116"/>
                  </a:cubicBezTo>
                  <a:cubicBezTo>
                    <a:pt x="3267" y="116"/>
                    <a:pt x="3267" y="87"/>
                    <a:pt x="3296" y="87"/>
                  </a:cubicBezTo>
                  <a:cubicBezTo>
                    <a:pt x="3325" y="59"/>
                    <a:pt x="3325" y="29"/>
                    <a:pt x="3325" y="0"/>
                  </a:cubicBezTo>
                  <a:lnTo>
                    <a:pt x="3325" y="0"/>
                  </a:lnTo>
                  <a:cubicBezTo>
                    <a:pt x="2509" y="87"/>
                    <a:pt x="1692" y="145"/>
                    <a:pt x="730" y="204"/>
                  </a:cubicBezTo>
                  <a:lnTo>
                    <a:pt x="730" y="233"/>
                  </a:lnTo>
                  <a:cubicBezTo>
                    <a:pt x="759" y="233"/>
                    <a:pt x="759" y="262"/>
                    <a:pt x="759" y="262"/>
                  </a:cubicBezTo>
                  <a:cubicBezTo>
                    <a:pt x="759" y="291"/>
                    <a:pt x="759" y="291"/>
                    <a:pt x="759" y="291"/>
                  </a:cubicBezTo>
                  <a:cubicBezTo>
                    <a:pt x="730" y="291"/>
                    <a:pt x="730" y="291"/>
                    <a:pt x="730" y="291"/>
                  </a:cubicBezTo>
                  <a:cubicBezTo>
                    <a:pt x="642" y="291"/>
                    <a:pt x="555" y="291"/>
                    <a:pt x="467" y="291"/>
                  </a:cubicBezTo>
                  <a:cubicBezTo>
                    <a:pt x="350" y="291"/>
                    <a:pt x="263" y="321"/>
                    <a:pt x="176" y="321"/>
                  </a:cubicBezTo>
                  <a:lnTo>
                    <a:pt x="176" y="350"/>
                  </a:lnTo>
                  <a:cubicBezTo>
                    <a:pt x="176" y="379"/>
                    <a:pt x="176" y="409"/>
                    <a:pt x="176" y="409"/>
                  </a:cubicBezTo>
                  <a:cubicBezTo>
                    <a:pt x="176" y="437"/>
                    <a:pt x="147" y="437"/>
                    <a:pt x="147" y="466"/>
                  </a:cubicBezTo>
                  <a:cubicBezTo>
                    <a:pt x="147" y="495"/>
                    <a:pt x="147" y="495"/>
                    <a:pt x="147" y="525"/>
                  </a:cubicBezTo>
                  <a:lnTo>
                    <a:pt x="147" y="554"/>
                  </a:lnTo>
                  <a:cubicBezTo>
                    <a:pt x="147" y="583"/>
                    <a:pt x="147" y="583"/>
                    <a:pt x="147" y="612"/>
                  </a:cubicBezTo>
                  <a:cubicBezTo>
                    <a:pt x="147" y="642"/>
                    <a:pt x="117" y="642"/>
                    <a:pt x="117" y="642"/>
                  </a:cubicBezTo>
                  <a:lnTo>
                    <a:pt x="117" y="671"/>
                  </a:lnTo>
                  <a:cubicBezTo>
                    <a:pt x="117" y="700"/>
                    <a:pt x="117" y="700"/>
                    <a:pt x="88" y="729"/>
                  </a:cubicBezTo>
                  <a:lnTo>
                    <a:pt x="88" y="729"/>
                  </a:lnTo>
                  <a:cubicBezTo>
                    <a:pt x="88" y="787"/>
                    <a:pt x="59" y="816"/>
                    <a:pt x="30" y="845"/>
                  </a:cubicBezTo>
                  <a:cubicBezTo>
                    <a:pt x="30" y="845"/>
                    <a:pt x="0" y="875"/>
                    <a:pt x="0" y="904"/>
                  </a:cubicBezTo>
                  <a:lnTo>
                    <a:pt x="0" y="933"/>
                  </a:lnTo>
                  <a:cubicBezTo>
                    <a:pt x="0" y="962"/>
                    <a:pt x="0" y="962"/>
                    <a:pt x="0" y="992"/>
                  </a:cubicBezTo>
                  <a:cubicBezTo>
                    <a:pt x="117" y="992"/>
                    <a:pt x="263" y="992"/>
                    <a:pt x="380" y="992"/>
                  </a:cubicBezTo>
                  <a:cubicBezTo>
                    <a:pt x="992" y="992"/>
                    <a:pt x="1604" y="933"/>
                    <a:pt x="2042" y="904"/>
                  </a:cubicBezTo>
                  <a:cubicBezTo>
                    <a:pt x="2071" y="904"/>
                    <a:pt x="2071" y="904"/>
                    <a:pt x="2100" y="9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4" name="Freeform 705"/>
            <p:cNvSpPr>
              <a:spLocks noChangeArrowheads="1"/>
            </p:cNvSpPr>
            <p:nvPr/>
          </p:nvSpPr>
          <p:spPr bwMode="auto">
            <a:xfrm>
              <a:off x="5775325" y="6403975"/>
              <a:ext cx="11113" cy="1588"/>
            </a:xfrm>
            <a:custGeom>
              <a:avLst/>
              <a:gdLst>
                <a:gd name="T0" fmla="*/ 0 w 30"/>
                <a:gd name="T1" fmla="*/ 0 h 1"/>
                <a:gd name="T2" fmla="*/ 0 w 30"/>
                <a:gd name="T3" fmla="*/ 0 h 1"/>
                <a:gd name="T4" fmla="*/ 0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5" name="Freeform 706"/>
            <p:cNvSpPr>
              <a:spLocks noChangeArrowheads="1"/>
            </p:cNvSpPr>
            <p:nvPr/>
          </p:nvSpPr>
          <p:spPr bwMode="auto">
            <a:xfrm>
              <a:off x="5775325" y="6551613"/>
              <a:ext cx="11113" cy="11112"/>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6" name="Freeform 707"/>
            <p:cNvSpPr>
              <a:spLocks noChangeArrowheads="1"/>
            </p:cNvSpPr>
            <p:nvPr/>
          </p:nvSpPr>
          <p:spPr bwMode="auto">
            <a:xfrm>
              <a:off x="5795963" y="6530975"/>
              <a:ext cx="22225" cy="11113"/>
            </a:xfrm>
            <a:custGeom>
              <a:avLst/>
              <a:gdLst>
                <a:gd name="T0" fmla="*/ 0 w 60"/>
                <a:gd name="T1" fmla="*/ 0 h 30"/>
                <a:gd name="T2" fmla="*/ 0 w 60"/>
                <a:gd name="T3" fmla="*/ 0 h 30"/>
                <a:gd name="T4" fmla="*/ 59 w 60"/>
                <a:gd name="T5" fmla="*/ 29 h 30"/>
                <a:gd name="T6" fmla="*/ 0 w 60"/>
                <a:gd name="T7" fmla="*/ 0 h 30"/>
              </a:gdLst>
              <a:ahLst/>
              <a:cxnLst>
                <a:cxn ang="0">
                  <a:pos x="T0" y="T1"/>
                </a:cxn>
                <a:cxn ang="0">
                  <a:pos x="T2" y="T3"/>
                </a:cxn>
                <a:cxn ang="0">
                  <a:pos x="T4" y="T5"/>
                </a:cxn>
                <a:cxn ang="0">
                  <a:pos x="T6" y="T7"/>
                </a:cxn>
              </a:cxnLst>
              <a:rect l="0" t="0" r="r" b="b"/>
              <a:pathLst>
                <a:path w="60" h="30">
                  <a:moveTo>
                    <a:pt x="0" y="0"/>
                  </a:moveTo>
                  <a:lnTo>
                    <a:pt x="0" y="0"/>
                  </a:lnTo>
                  <a:cubicBezTo>
                    <a:pt x="29" y="0"/>
                    <a:pt x="59" y="0"/>
                    <a:pt x="59" y="29"/>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7" name="Freeform 708"/>
            <p:cNvSpPr>
              <a:spLocks noChangeArrowheads="1"/>
            </p:cNvSpPr>
            <p:nvPr/>
          </p:nvSpPr>
          <p:spPr bwMode="auto">
            <a:xfrm>
              <a:off x="5753100" y="6583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8" name="Freeform 709"/>
            <p:cNvSpPr>
              <a:spLocks noChangeArrowheads="1"/>
            </p:cNvSpPr>
            <p:nvPr/>
          </p:nvSpPr>
          <p:spPr bwMode="auto">
            <a:xfrm>
              <a:off x="5775325" y="657225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9" name="Freeform 710"/>
            <p:cNvSpPr>
              <a:spLocks noChangeArrowheads="1"/>
            </p:cNvSpPr>
            <p:nvPr/>
          </p:nvSpPr>
          <p:spPr bwMode="auto">
            <a:xfrm>
              <a:off x="5764213" y="6551613"/>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0" name="Freeform 711"/>
            <p:cNvSpPr>
              <a:spLocks noChangeArrowheads="1"/>
            </p:cNvSpPr>
            <p:nvPr/>
          </p:nvSpPr>
          <p:spPr bwMode="auto">
            <a:xfrm>
              <a:off x="1617663" y="255111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1" name="Freeform 712"/>
            <p:cNvSpPr>
              <a:spLocks noChangeArrowheads="1"/>
            </p:cNvSpPr>
            <p:nvPr/>
          </p:nvSpPr>
          <p:spPr bwMode="auto">
            <a:xfrm>
              <a:off x="6215063" y="3454400"/>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2" name="Freeform 713"/>
            <p:cNvSpPr>
              <a:spLocks noChangeArrowheads="1"/>
            </p:cNvSpPr>
            <p:nvPr/>
          </p:nvSpPr>
          <p:spPr bwMode="auto">
            <a:xfrm>
              <a:off x="6215063" y="3486150"/>
              <a:ext cx="31750" cy="22225"/>
            </a:xfrm>
            <a:custGeom>
              <a:avLst/>
              <a:gdLst>
                <a:gd name="T0" fmla="*/ 29 w 89"/>
                <a:gd name="T1" fmla="*/ 0 h 60"/>
                <a:gd name="T2" fmla="*/ 29 w 89"/>
                <a:gd name="T3" fmla="*/ 0 h 60"/>
                <a:gd name="T4" fmla="*/ 88 w 89"/>
                <a:gd name="T5" fmla="*/ 59 h 60"/>
                <a:gd name="T6" fmla="*/ 88 w 89"/>
                <a:gd name="T7" fmla="*/ 59 h 60"/>
                <a:gd name="T8" fmla="*/ 88 w 89"/>
                <a:gd name="T9" fmla="*/ 59 h 60"/>
                <a:gd name="T10" fmla="*/ 29 w 89"/>
                <a:gd name="T11" fmla="*/ 0 h 60"/>
                <a:gd name="T12" fmla="*/ 29 w 89"/>
                <a:gd name="T13" fmla="*/ 0 h 60"/>
                <a:gd name="T14" fmla="*/ 0 w 89"/>
                <a:gd name="T15" fmla="*/ 0 h 60"/>
                <a:gd name="T16" fmla="*/ 29 w 89"/>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0">
                  <a:moveTo>
                    <a:pt x="29" y="0"/>
                  </a:moveTo>
                  <a:lnTo>
                    <a:pt x="29" y="0"/>
                  </a:lnTo>
                  <a:cubicBezTo>
                    <a:pt x="59" y="29"/>
                    <a:pt x="59" y="29"/>
                    <a:pt x="88" y="59"/>
                  </a:cubicBezTo>
                  <a:lnTo>
                    <a:pt x="88" y="59"/>
                  </a:lnTo>
                  <a:lnTo>
                    <a:pt x="88" y="59"/>
                  </a:lnTo>
                  <a:cubicBezTo>
                    <a:pt x="59" y="29"/>
                    <a:pt x="59" y="29"/>
                    <a:pt x="29" y="0"/>
                  </a:cubicBezTo>
                  <a:lnTo>
                    <a:pt x="29" y="0"/>
                  </a:lnTo>
                  <a:cubicBezTo>
                    <a:pt x="0" y="0"/>
                    <a:pt x="0"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3" name="Freeform 714"/>
            <p:cNvSpPr>
              <a:spLocks noChangeArrowheads="1"/>
            </p:cNvSpPr>
            <p:nvPr/>
          </p:nvSpPr>
          <p:spPr bwMode="auto">
            <a:xfrm>
              <a:off x="6194425" y="3486150"/>
              <a:ext cx="20638" cy="11113"/>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0"/>
                    <a:pt x="57"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4" name="Freeform 715"/>
            <p:cNvSpPr>
              <a:spLocks noChangeArrowheads="1"/>
            </p:cNvSpPr>
            <p:nvPr/>
          </p:nvSpPr>
          <p:spPr bwMode="auto">
            <a:xfrm>
              <a:off x="6508750" y="3790950"/>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5" name="Freeform 716"/>
            <p:cNvSpPr>
              <a:spLocks noChangeArrowheads="1"/>
            </p:cNvSpPr>
            <p:nvPr/>
          </p:nvSpPr>
          <p:spPr bwMode="auto">
            <a:xfrm>
              <a:off x="6488113" y="3779838"/>
              <a:ext cx="11112"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6" name="Freeform 717"/>
            <p:cNvSpPr>
              <a:spLocks noChangeArrowheads="1"/>
            </p:cNvSpPr>
            <p:nvPr/>
          </p:nvSpPr>
          <p:spPr bwMode="auto">
            <a:xfrm>
              <a:off x="1271588" y="2867025"/>
              <a:ext cx="11112" cy="1588"/>
            </a:xfrm>
            <a:custGeom>
              <a:avLst/>
              <a:gdLst>
                <a:gd name="T0" fmla="*/ 0 w 31"/>
                <a:gd name="T1" fmla="*/ 0 h 1"/>
                <a:gd name="T2" fmla="*/ 0 w 31"/>
                <a:gd name="T3" fmla="*/ 0 h 1"/>
                <a:gd name="T4" fmla="*/ 0 w 31"/>
                <a:gd name="T5" fmla="*/ 0 h 1"/>
                <a:gd name="T6" fmla="*/ 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0" y="0"/>
                  </a:ln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7" name="Freeform 718"/>
            <p:cNvSpPr>
              <a:spLocks noChangeArrowheads="1"/>
            </p:cNvSpPr>
            <p:nvPr/>
          </p:nvSpPr>
          <p:spPr bwMode="auto">
            <a:xfrm>
              <a:off x="5532438" y="33591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8" name="Freeform 719"/>
            <p:cNvSpPr>
              <a:spLocks noChangeArrowheads="1"/>
            </p:cNvSpPr>
            <p:nvPr/>
          </p:nvSpPr>
          <p:spPr bwMode="auto">
            <a:xfrm>
              <a:off x="5502275" y="3359150"/>
              <a:ext cx="11113" cy="11113"/>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0"/>
                    <a:pt x="29" y="0"/>
                    <a:pt x="29"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9" name="Freeform 720"/>
            <p:cNvSpPr>
              <a:spLocks noChangeArrowheads="1"/>
            </p:cNvSpPr>
            <p:nvPr/>
          </p:nvSpPr>
          <p:spPr bwMode="auto">
            <a:xfrm>
              <a:off x="6677025" y="4189413"/>
              <a:ext cx="22225" cy="11112"/>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0" name="Freeform 721"/>
            <p:cNvSpPr>
              <a:spLocks noChangeArrowheads="1"/>
            </p:cNvSpPr>
            <p:nvPr/>
          </p:nvSpPr>
          <p:spPr bwMode="auto">
            <a:xfrm>
              <a:off x="6162675" y="3359150"/>
              <a:ext cx="42863" cy="11113"/>
            </a:xfrm>
            <a:custGeom>
              <a:avLst/>
              <a:gdLst>
                <a:gd name="T0" fmla="*/ 0 w 118"/>
                <a:gd name="T1" fmla="*/ 29 h 30"/>
                <a:gd name="T2" fmla="*/ 0 w 118"/>
                <a:gd name="T3" fmla="*/ 29 h 30"/>
                <a:gd name="T4" fmla="*/ 117 w 118"/>
                <a:gd name="T5" fmla="*/ 0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29" y="29"/>
                    <a:pt x="88" y="0"/>
                    <a:pt x="117" y="0"/>
                  </a:cubicBezTo>
                  <a:cubicBezTo>
                    <a:pt x="8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1" name="Freeform 722"/>
            <p:cNvSpPr>
              <a:spLocks noChangeArrowheads="1"/>
            </p:cNvSpPr>
            <p:nvPr/>
          </p:nvSpPr>
          <p:spPr bwMode="auto">
            <a:xfrm>
              <a:off x="5449888" y="3140075"/>
              <a:ext cx="115887" cy="63500"/>
            </a:xfrm>
            <a:custGeom>
              <a:avLst/>
              <a:gdLst>
                <a:gd name="T0" fmla="*/ 321 w 322"/>
                <a:gd name="T1" fmla="*/ 0 h 175"/>
                <a:gd name="T2" fmla="*/ 321 w 322"/>
                <a:gd name="T3" fmla="*/ 0 h 175"/>
                <a:gd name="T4" fmla="*/ 204 w 322"/>
                <a:gd name="T5" fmla="*/ 87 h 175"/>
                <a:gd name="T6" fmla="*/ 174 w 322"/>
                <a:gd name="T7" fmla="*/ 87 h 175"/>
                <a:gd name="T8" fmla="*/ 0 w 322"/>
                <a:gd name="T9" fmla="*/ 174 h 175"/>
                <a:gd name="T10" fmla="*/ 174 w 322"/>
                <a:gd name="T11" fmla="*/ 87 h 175"/>
                <a:gd name="T12" fmla="*/ 204 w 322"/>
                <a:gd name="T13" fmla="*/ 87 h 175"/>
                <a:gd name="T14" fmla="*/ 321 w 322"/>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75">
                  <a:moveTo>
                    <a:pt x="321" y="0"/>
                  </a:moveTo>
                  <a:lnTo>
                    <a:pt x="321" y="0"/>
                  </a:lnTo>
                  <a:cubicBezTo>
                    <a:pt x="291" y="58"/>
                    <a:pt x="233" y="58"/>
                    <a:pt x="204" y="87"/>
                  </a:cubicBezTo>
                  <a:lnTo>
                    <a:pt x="174" y="87"/>
                  </a:lnTo>
                  <a:cubicBezTo>
                    <a:pt x="116" y="116"/>
                    <a:pt x="58" y="145"/>
                    <a:pt x="0" y="174"/>
                  </a:cubicBezTo>
                  <a:cubicBezTo>
                    <a:pt x="58" y="145"/>
                    <a:pt x="116" y="116"/>
                    <a:pt x="174" y="87"/>
                  </a:cubicBezTo>
                  <a:lnTo>
                    <a:pt x="204" y="87"/>
                  </a:lnTo>
                  <a:cubicBezTo>
                    <a:pt x="233" y="58"/>
                    <a:pt x="291" y="58"/>
                    <a:pt x="3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2" name="Freeform 723"/>
            <p:cNvSpPr>
              <a:spLocks noChangeArrowheads="1"/>
            </p:cNvSpPr>
            <p:nvPr/>
          </p:nvSpPr>
          <p:spPr bwMode="auto">
            <a:xfrm>
              <a:off x="6194425" y="3475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3" name="Freeform 724"/>
            <p:cNvSpPr>
              <a:spLocks noChangeArrowheads="1"/>
            </p:cNvSpPr>
            <p:nvPr/>
          </p:nvSpPr>
          <p:spPr bwMode="auto">
            <a:xfrm>
              <a:off x="6194425" y="34861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4" name="Freeform 725"/>
            <p:cNvSpPr>
              <a:spLocks noChangeArrowheads="1"/>
            </p:cNvSpPr>
            <p:nvPr/>
          </p:nvSpPr>
          <p:spPr bwMode="auto">
            <a:xfrm>
              <a:off x="6194425" y="34861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5" name="Freeform 726"/>
            <p:cNvSpPr>
              <a:spLocks noChangeArrowheads="1"/>
            </p:cNvSpPr>
            <p:nvPr/>
          </p:nvSpPr>
          <p:spPr bwMode="auto">
            <a:xfrm>
              <a:off x="7780338" y="45767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6" name="Freeform 727"/>
            <p:cNvSpPr>
              <a:spLocks noChangeArrowheads="1"/>
            </p:cNvSpPr>
            <p:nvPr/>
          </p:nvSpPr>
          <p:spPr bwMode="auto">
            <a:xfrm>
              <a:off x="77692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7" name="Freeform 728"/>
            <p:cNvSpPr>
              <a:spLocks noChangeArrowheads="1"/>
            </p:cNvSpPr>
            <p:nvPr/>
          </p:nvSpPr>
          <p:spPr bwMode="auto">
            <a:xfrm>
              <a:off x="7769225" y="4587875"/>
              <a:ext cx="1588"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8" name="Freeform 729"/>
            <p:cNvSpPr>
              <a:spLocks noChangeArrowheads="1"/>
            </p:cNvSpPr>
            <p:nvPr/>
          </p:nvSpPr>
          <p:spPr bwMode="auto">
            <a:xfrm>
              <a:off x="77692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9" name="Freeform 730"/>
            <p:cNvSpPr>
              <a:spLocks noChangeArrowheads="1"/>
            </p:cNvSpPr>
            <p:nvPr/>
          </p:nvSpPr>
          <p:spPr bwMode="auto">
            <a:xfrm>
              <a:off x="7737475" y="4545013"/>
              <a:ext cx="31750" cy="22225"/>
            </a:xfrm>
            <a:custGeom>
              <a:avLst/>
              <a:gdLst>
                <a:gd name="T0" fmla="*/ 59 w 89"/>
                <a:gd name="T1" fmla="*/ 59 h 60"/>
                <a:gd name="T2" fmla="*/ 59 w 89"/>
                <a:gd name="T3" fmla="*/ 59 h 60"/>
                <a:gd name="T4" fmla="*/ 59 w 89"/>
                <a:gd name="T5" fmla="*/ 59 h 60"/>
                <a:gd name="T6" fmla="*/ 88 w 89"/>
                <a:gd name="T7" fmla="*/ 59 h 60"/>
                <a:gd name="T8" fmla="*/ 88 w 89"/>
                <a:gd name="T9" fmla="*/ 59 h 60"/>
                <a:gd name="T10" fmla="*/ 59 w 89"/>
                <a:gd name="T11" fmla="*/ 59 h 60"/>
                <a:gd name="T12" fmla="*/ 59 w 89"/>
                <a:gd name="T13" fmla="*/ 59 h 60"/>
                <a:gd name="T14" fmla="*/ 30 w 89"/>
                <a:gd name="T15" fmla="*/ 30 h 60"/>
                <a:gd name="T16" fmla="*/ 0 w 89"/>
                <a:gd name="T17" fmla="*/ 0 h 60"/>
                <a:gd name="T18" fmla="*/ 30 w 89"/>
                <a:gd name="T19" fmla="*/ 30 h 60"/>
                <a:gd name="T20" fmla="*/ 59 w 8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60">
                  <a:moveTo>
                    <a:pt x="59" y="59"/>
                  </a:moveTo>
                  <a:lnTo>
                    <a:pt x="59" y="59"/>
                  </a:lnTo>
                  <a:lnTo>
                    <a:pt x="59" y="59"/>
                  </a:lnTo>
                  <a:lnTo>
                    <a:pt x="88" y="59"/>
                  </a:lnTo>
                  <a:lnTo>
                    <a:pt x="88" y="59"/>
                  </a:lnTo>
                  <a:lnTo>
                    <a:pt x="59" y="59"/>
                  </a:lnTo>
                  <a:lnTo>
                    <a:pt x="59" y="59"/>
                  </a:lnTo>
                  <a:cubicBezTo>
                    <a:pt x="59" y="59"/>
                    <a:pt x="30" y="59"/>
                    <a:pt x="30" y="30"/>
                  </a:cubicBezTo>
                  <a:cubicBezTo>
                    <a:pt x="0" y="30"/>
                    <a:pt x="0" y="30"/>
                    <a:pt x="0" y="0"/>
                  </a:cubicBezTo>
                  <a:cubicBezTo>
                    <a:pt x="0" y="30"/>
                    <a:pt x="0" y="30"/>
                    <a:pt x="30" y="30"/>
                  </a:cubicBezTo>
                  <a:cubicBezTo>
                    <a:pt x="30" y="59"/>
                    <a:pt x="59" y="59"/>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0" name="Freeform 731"/>
            <p:cNvSpPr>
              <a:spLocks noChangeArrowheads="1"/>
            </p:cNvSpPr>
            <p:nvPr/>
          </p:nvSpPr>
          <p:spPr bwMode="auto">
            <a:xfrm>
              <a:off x="7727950" y="45354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1" name="Freeform 732"/>
            <p:cNvSpPr>
              <a:spLocks noChangeArrowheads="1"/>
            </p:cNvSpPr>
            <p:nvPr/>
          </p:nvSpPr>
          <p:spPr bwMode="auto">
            <a:xfrm>
              <a:off x="7780338" y="3873500"/>
              <a:ext cx="252412" cy="231775"/>
            </a:xfrm>
            <a:custGeom>
              <a:avLst/>
              <a:gdLst>
                <a:gd name="T0" fmla="*/ 292 w 701"/>
                <a:gd name="T1" fmla="*/ 88 h 643"/>
                <a:gd name="T2" fmla="*/ 292 w 701"/>
                <a:gd name="T3" fmla="*/ 88 h 643"/>
                <a:gd name="T4" fmla="*/ 263 w 701"/>
                <a:gd name="T5" fmla="*/ 117 h 643"/>
                <a:gd name="T6" fmla="*/ 263 w 701"/>
                <a:gd name="T7" fmla="*/ 117 h 643"/>
                <a:gd name="T8" fmla="*/ 233 w 701"/>
                <a:gd name="T9" fmla="*/ 88 h 643"/>
                <a:gd name="T10" fmla="*/ 0 w 701"/>
                <a:gd name="T11" fmla="*/ 146 h 643"/>
                <a:gd name="T12" fmla="*/ 88 w 701"/>
                <a:gd name="T13" fmla="*/ 554 h 643"/>
                <a:gd name="T14" fmla="*/ 116 w 701"/>
                <a:gd name="T15" fmla="*/ 554 h 643"/>
                <a:gd name="T16" fmla="*/ 88 w 701"/>
                <a:gd name="T17" fmla="*/ 554 h 643"/>
                <a:gd name="T18" fmla="*/ 88 w 701"/>
                <a:gd name="T19" fmla="*/ 583 h 643"/>
                <a:gd name="T20" fmla="*/ 59 w 701"/>
                <a:gd name="T21" fmla="*/ 613 h 643"/>
                <a:gd name="T22" fmla="*/ 88 w 701"/>
                <a:gd name="T23" fmla="*/ 642 h 643"/>
                <a:gd name="T24" fmla="*/ 88 w 701"/>
                <a:gd name="T25" fmla="*/ 642 h 643"/>
                <a:gd name="T26" fmla="*/ 116 w 701"/>
                <a:gd name="T27" fmla="*/ 583 h 643"/>
                <a:gd name="T28" fmla="*/ 116 w 701"/>
                <a:gd name="T29" fmla="*/ 583 h 643"/>
                <a:gd name="T30" fmla="*/ 146 w 701"/>
                <a:gd name="T31" fmla="*/ 583 h 643"/>
                <a:gd name="T32" fmla="*/ 292 w 701"/>
                <a:gd name="T33" fmla="*/ 467 h 643"/>
                <a:gd name="T34" fmla="*/ 292 w 701"/>
                <a:gd name="T35" fmla="*/ 438 h 643"/>
                <a:gd name="T36" fmla="*/ 292 w 701"/>
                <a:gd name="T37" fmla="*/ 438 h 643"/>
                <a:gd name="T38" fmla="*/ 409 w 701"/>
                <a:gd name="T39" fmla="*/ 409 h 643"/>
                <a:gd name="T40" fmla="*/ 496 w 701"/>
                <a:gd name="T41" fmla="*/ 409 h 643"/>
                <a:gd name="T42" fmla="*/ 496 w 701"/>
                <a:gd name="T43" fmla="*/ 409 h 643"/>
                <a:gd name="T44" fmla="*/ 496 w 701"/>
                <a:gd name="T45" fmla="*/ 380 h 643"/>
                <a:gd name="T46" fmla="*/ 525 w 701"/>
                <a:gd name="T47" fmla="*/ 350 h 643"/>
                <a:gd name="T48" fmla="*/ 525 w 701"/>
                <a:gd name="T49" fmla="*/ 350 h 643"/>
                <a:gd name="T50" fmla="*/ 554 w 701"/>
                <a:gd name="T51" fmla="*/ 380 h 643"/>
                <a:gd name="T52" fmla="*/ 554 w 701"/>
                <a:gd name="T53" fmla="*/ 380 h 643"/>
                <a:gd name="T54" fmla="*/ 642 w 701"/>
                <a:gd name="T55" fmla="*/ 321 h 643"/>
                <a:gd name="T56" fmla="*/ 700 w 701"/>
                <a:gd name="T57" fmla="*/ 321 h 643"/>
                <a:gd name="T58" fmla="*/ 613 w 701"/>
                <a:gd name="T59" fmla="*/ 0 h 643"/>
                <a:gd name="T60" fmla="*/ 292 w 701"/>
                <a:gd name="T61" fmla="*/ 8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1" h="643">
                  <a:moveTo>
                    <a:pt x="292" y="88"/>
                  </a:moveTo>
                  <a:lnTo>
                    <a:pt x="292" y="88"/>
                  </a:lnTo>
                  <a:cubicBezTo>
                    <a:pt x="292" y="88"/>
                    <a:pt x="292" y="117"/>
                    <a:pt x="263" y="117"/>
                  </a:cubicBezTo>
                  <a:lnTo>
                    <a:pt x="263" y="117"/>
                  </a:lnTo>
                  <a:cubicBezTo>
                    <a:pt x="233" y="117"/>
                    <a:pt x="233" y="117"/>
                    <a:pt x="233" y="88"/>
                  </a:cubicBezTo>
                  <a:cubicBezTo>
                    <a:pt x="146" y="117"/>
                    <a:pt x="88" y="117"/>
                    <a:pt x="0" y="146"/>
                  </a:cubicBezTo>
                  <a:cubicBezTo>
                    <a:pt x="30" y="292"/>
                    <a:pt x="59" y="438"/>
                    <a:pt x="88" y="554"/>
                  </a:cubicBezTo>
                  <a:cubicBezTo>
                    <a:pt x="116" y="554"/>
                    <a:pt x="116" y="554"/>
                    <a:pt x="116" y="554"/>
                  </a:cubicBezTo>
                  <a:cubicBezTo>
                    <a:pt x="88" y="554"/>
                    <a:pt x="88" y="554"/>
                    <a:pt x="88" y="554"/>
                  </a:cubicBezTo>
                  <a:cubicBezTo>
                    <a:pt x="88" y="583"/>
                    <a:pt x="88" y="583"/>
                    <a:pt x="88" y="583"/>
                  </a:cubicBezTo>
                  <a:cubicBezTo>
                    <a:pt x="59" y="613"/>
                    <a:pt x="59" y="613"/>
                    <a:pt x="59" y="613"/>
                  </a:cubicBezTo>
                  <a:cubicBezTo>
                    <a:pt x="59" y="613"/>
                    <a:pt x="88" y="613"/>
                    <a:pt x="88" y="642"/>
                  </a:cubicBezTo>
                  <a:lnTo>
                    <a:pt x="88" y="642"/>
                  </a:lnTo>
                  <a:cubicBezTo>
                    <a:pt x="116" y="613"/>
                    <a:pt x="116" y="613"/>
                    <a:pt x="116" y="583"/>
                  </a:cubicBezTo>
                  <a:lnTo>
                    <a:pt x="116" y="583"/>
                  </a:lnTo>
                  <a:cubicBezTo>
                    <a:pt x="146" y="583"/>
                    <a:pt x="146" y="583"/>
                    <a:pt x="146" y="583"/>
                  </a:cubicBezTo>
                  <a:cubicBezTo>
                    <a:pt x="204" y="554"/>
                    <a:pt x="263" y="525"/>
                    <a:pt x="292" y="467"/>
                  </a:cubicBezTo>
                  <a:cubicBezTo>
                    <a:pt x="292" y="438"/>
                    <a:pt x="292" y="438"/>
                    <a:pt x="292" y="438"/>
                  </a:cubicBezTo>
                  <a:lnTo>
                    <a:pt x="292" y="438"/>
                  </a:lnTo>
                  <a:cubicBezTo>
                    <a:pt x="321" y="438"/>
                    <a:pt x="380" y="438"/>
                    <a:pt x="409" y="409"/>
                  </a:cubicBezTo>
                  <a:cubicBezTo>
                    <a:pt x="437" y="409"/>
                    <a:pt x="466" y="409"/>
                    <a:pt x="496" y="409"/>
                  </a:cubicBezTo>
                  <a:lnTo>
                    <a:pt x="496" y="409"/>
                  </a:lnTo>
                  <a:cubicBezTo>
                    <a:pt x="496" y="380"/>
                    <a:pt x="496" y="380"/>
                    <a:pt x="496" y="380"/>
                  </a:cubicBezTo>
                  <a:cubicBezTo>
                    <a:pt x="525" y="350"/>
                    <a:pt x="525" y="350"/>
                    <a:pt x="525" y="350"/>
                  </a:cubicBezTo>
                  <a:lnTo>
                    <a:pt x="525" y="350"/>
                  </a:lnTo>
                  <a:cubicBezTo>
                    <a:pt x="525" y="380"/>
                    <a:pt x="554" y="380"/>
                    <a:pt x="554" y="380"/>
                  </a:cubicBezTo>
                  <a:lnTo>
                    <a:pt x="554" y="380"/>
                  </a:lnTo>
                  <a:cubicBezTo>
                    <a:pt x="583" y="350"/>
                    <a:pt x="613" y="350"/>
                    <a:pt x="642" y="321"/>
                  </a:cubicBezTo>
                  <a:cubicBezTo>
                    <a:pt x="671" y="321"/>
                    <a:pt x="671" y="321"/>
                    <a:pt x="700" y="321"/>
                  </a:cubicBezTo>
                  <a:cubicBezTo>
                    <a:pt x="700" y="204"/>
                    <a:pt x="642" y="88"/>
                    <a:pt x="613" y="0"/>
                  </a:cubicBezTo>
                  <a:cubicBezTo>
                    <a:pt x="525" y="30"/>
                    <a:pt x="409" y="59"/>
                    <a:pt x="292"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2" name="Freeform 733"/>
            <p:cNvSpPr>
              <a:spLocks noChangeArrowheads="1"/>
            </p:cNvSpPr>
            <p:nvPr/>
          </p:nvSpPr>
          <p:spPr bwMode="auto">
            <a:xfrm>
              <a:off x="6740525" y="4157663"/>
              <a:ext cx="31750" cy="11112"/>
            </a:xfrm>
            <a:custGeom>
              <a:avLst/>
              <a:gdLst>
                <a:gd name="T0" fmla="*/ 87 w 88"/>
                <a:gd name="T1" fmla="*/ 0 h 29"/>
                <a:gd name="T2" fmla="*/ 87 w 88"/>
                <a:gd name="T3" fmla="*/ 0 h 29"/>
                <a:gd name="T4" fmla="*/ 29 w 88"/>
                <a:gd name="T5" fmla="*/ 28 h 29"/>
                <a:gd name="T6" fmla="*/ 0 w 88"/>
                <a:gd name="T7" fmla="*/ 28 h 29"/>
                <a:gd name="T8" fmla="*/ 29 w 88"/>
                <a:gd name="T9" fmla="*/ 28 h 29"/>
                <a:gd name="T10" fmla="*/ 87 w 88"/>
                <a:gd name="T11" fmla="*/ 0 h 29"/>
              </a:gdLst>
              <a:ahLst/>
              <a:cxnLst>
                <a:cxn ang="0">
                  <a:pos x="T0" y="T1"/>
                </a:cxn>
                <a:cxn ang="0">
                  <a:pos x="T2" y="T3"/>
                </a:cxn>
                <a:cxn ang="0">
                  <a:pos x="T4" y="T5"/>
                </a:cxn>
                <a:cxn ang="0">
                  <a:pos x="T6" y="T7"/>
                </a:cxn>
                <a:cxn ang="0">
                  <a:pos x="T8" y="T9"/>
                </a:cxn>
                <a:cxn ang="0">
                  <a:pos x="T10" y="T11"/>
                </a:cxn>
              </a:cxnLst>
              <a:rect l="0" t="0" r="r" b="b"/>
              <a:pathLst>
                <a:path w="88" h="29">
                  <a:moveTo>
                    <a:pt x="87" y="0"/>
                  </a:moveTo>
                  <a:lnTo>
                    <a:pt x="87" y="0"/>
                  </a:lnTo>
                  <a:cubicBezTo>
                    <a:pt x="58" y="0"/>
                    <a:pt x="58" y="28"/>
                    <a:pt x="29" y="28"/>
                  </a:cubicBezTo>
                  <a:lnTo>
                    <a:pt x="0" y="28"/>
                  </a:lnTo>
                  <a:lnTo>
                    <a:pt x="29" y="28"/>
                  </a:lnTo>
                  <a:cubicBezTo>
                    <a:pt x="58" y="28"/>
                    <a:pt x="58"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3" name="Freeform 734"/>
            <p:cNvSpPr>
              <a:spLocks noChangeArrowheads="1"/>
            </p:cNvSpPr>
            <p:nvPr/>
          </p:nvSpPr>
          <p:spPr bwMode="auto">
            <a:xfrm>
              <a:off x="6699250" y="4167188"/>
              <a:ext cx="42863" cy="31750"/>
            </a:xfrm>
            <a:custGeom>
              <a:avLst/>
              <a:gdLst>
                <a:gd name="T0" fmla="*/ 116 w 117"/>
                <a:gd name="T1" fmla="*/ 0 h 89"/>
                <a:gd name="T2" fmla="*/ 116 w 117"/>
                <a:gd name="T3" fmla="*/ 0 h 89"/>
                <a:gd name="T4" fmla="*/ 57 w 117"/>
                <a:gd name="T5" fmla="*/ 59 h 89"/>
                <a:gd name="T6" fmla="*/ 0 w 117"/>
                <a:gd name="T7" fmla="*/ 88 h 89"/>
                <a:gd name="T8" fmla="*/ 57 w 117"/>
                <a:gd name="T9" fmla="*/ 59 h 89"/>
                <a:gd name="T10" fmla="*/ 116 w 117"/>
                <a:gd name="T11" fmla="*/ 0 h 89"/>
              </a:gdLst>
              <a:ahLst/>
              <a:cxnLst>
                <a:cxn ang="0">
                  <a:pos x="T0" y="T1"/>
                </a:cxn>
                <a:cxn ang="0">
                  <a:pos x="T2" y="T3"/>
                </a:cxn>
                <a:cxn ang="0">
                  <a:pos x="T4" y="T5"/>
                </a:cxn>
                <a:cxn ang="0">
                  <a:pos x="T6" y="T7"/>
                </a:cxn>
                <a:cxn ang="0">
                  <a:pos x="T8" y="T9"/>
                </a:cxn>
                <a:cxn ang="0">
                  <a:pos x="T10" y="T11"/>
                </a:cxn>
              </a:cxnLst>
              <a:rect l="0" t="0" r="r" b="b"/>
              <a:pathLst>
                <a:path w="117" h="89">
                  <a:moveTo>
                    <a:pt x="116" y="0"/>
                  </a:moveTo>
                  <a:lnTo>
                    <a:pt x="116" y="0"/>
                  </a:lnTo>
                  <a:cubicBezTo>
                    <a:pt x="86" y="30"/>
                    <a:pt x="57" y="30"/>
                    <a:pt x="57" y="59"/>
                  </a:cubicBezTo>
                  <a:cubicBezTo>
                    <a:pt x="28" y="59"/>
                    <a:pt x="28" y="88"/>
                    <a:pt x="0" y="88"/>
                  </a:cubicBezTo>
                  <a:cubicBezTo>
                    <a:pt x="28" y="88"/>
                    <a:pt x="28" y="59"/>
                    <a:pt x="57" y="59"/>
                  </a:cubicBezTo>
                  <a:cubicBezTo>
                    <a:pt x="57" y="30"/>
                    <a:pt x="8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4" name="Freeform 735"/>
            <p:cNvSpPr>
              <a:spLocks noChangeArrowheads="1"/>
            </p:cNvSpPr>
            <p:nvPr/>
          </p:nvSpPr>
          <p:spPr bwMode="auto">
            <a:xfrm>
              <a:off x="7780338" y="45767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5" name="Freeform 736"/>
            <p:cNvSpPr>
              <a:spLocks noChangeArrowheads="1"/>
            </p:cNvSpPr>
            <p:nvPr/>
          </p:nvSpPr>
          <p:spPr bwMode="auto">
            <a:xfrm>
              <a:off x="7780338" y="4273550"/>
              <a:ext cx="1587" cy="20638"/>
            </a:xfrm>
            <a:custGeom>
              <a:avLst/>
              <a:gdLst>
                <a:gd name="T0" fmla="*/ 0 w 1"/>
                <a:gd name="T1" fmla="*/ 29 h 58"/>
                <a:gd name="T2" fmla="*/ 0 w 1"/>
                <a:gd name="T3" fmla="*/ 29 h 58"/>
                <a:gd name="T4" fmla="*/ 0 w 1"/>
                <a:gd name="T5" fmla="*/ 57 h 58"/>
                <a:gd name="T6" fmla="*/ 0 w 1"/>
                <a:gd name="T7" fmla="*/ 29 h 58"/>
                <a:gd name="T8" fmla="*/ 0 w 1"/>
                <a:gd name="T9" fmla="*/ 0 h 58"/>
                <a:gd name="T10" fmla="*/ 0 w 1"/>
                <a:gd name="T11" fmla="*/ 0 h 58"/>
                <a:gd name="T12" fmla="*/ 0 w 1"/>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 h="58">
                  <a:moveTo>
                    <a:pt x="0" y="29"/>
                  </a:moveTo>
                  <a:lnTo>
                    <a:pt x="0" y="29"/>
                  </a:lnTo>
                  <a:cubicBezTo>
                    <a:pt x="0" y="29"/>
                    <a:pt x="0" y="29"/>
                    <a:pt x="0" y="57"/>
                  </a:cubicBezTo>
                  <a:cubicBezTo>
                    <a:pt x="0" y="29"/>
                    <a:pt x="0" y="2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6" name="Freeform 737"/>
            <p:cNvSpPr>
              <a:spLocks noChangeArrowheads="1"/>
            </p:cNvSpPr>
            <p:nvPr/>
          </p:nvSpPr>
          <p:spPr bwMode="auto">
            <a:xfrm>
              <a:off x="8001000" y="4000500"/>
              <a:ext cx="31750" cy="11113"/>
            </a:xfrm>
            <a:custGeom>
              <a:avLst/>
              <a:gdLst>
                <a:gd name="T0" fmla="*/ 29 w 88"/>
                <a:gd name="T1" fmla="*/ 30 h 31"/>
                <a:gd name="T2" fmla="*/ 29 w 88"/>
                <a:gd name="T3" fmla="*/ 30 h 31"/>
                <a:gd name="T4" fmla="*/ 0 w 88"/>
                <a:gd name="T5" fmla="*/ 30 h 31"/>
                <a:gd name="T6" fmla="*/ 29 w 88"/>
                <a:gd name="T7" fmla="*/ 30 h 31"/>
                <a:gd name="T8" fmla="*/ 87 w 88"/>
                <a:gd name="T9" fmla="*/ 0 h 31"/>
                <a:gd name="T10" fmla="*/ 29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29" y="30"/>
                  </a:moveTo>
                  <a:lnTo>
                    <a:pt x="29" y="30"/>
                  </a:lnTo>
                  <a:cubicBezTo>
                    <a:pt x="29" y="30"/>
                    <a:pt x="29" y="30"/>
                    <a:pt x="0" y="30"/>
                  </a:cubicBezTo>
                  <a:cubicBezTo>
                    <a:pt x="29" y="30"/>
                    <a:pt x="29" y="30"/>
                    <a:pt x="29" y="30"/>
                  </a:cubicBezTo>
                  <a:cubicBezTo>
                    <a:pt x="58" y="30"/>
                    <a:pt x="58" y="0"/>
                    <a:pt x="87" y="0"/>
                  </a:cubicBezTo>
                  <a:cubicBezTo>
                    <a:pt x="58" y="0"/>
                    <a:pt x="58"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7" name="Freeform 738"/>
            <p:cNvSpPr>
              <a:spLocks noChangeArrowheads="1"/>
            </p:cNvSpPr>
            <p:nvPr/>
          </p:nvSpPr>
          <p:spPr bwMode="auto">
            <a:xfrm>
              <a:off x="6499225" y="3779838"/>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29" y="0"/>
                    <a:pt x="29"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8" name="Freeform 739"/>
            <p:cNvSpPr>
              <a:spLocks noChangeArrowheads="1"/>
            </p:cNvSpPr>
            <p:nvPr/>
          </p:nvSpPr>
          <p:spPr bwMode="auto">
            <a:xfrm>
              <a:off x="1408113" y="2960688"/>
              <a:ext cx="1587"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9" name="Freeform 740"/>
            <p:cNvSpPr>
              <a:spLocks noChangeArrowheads="1"/>
            </p:cNvSpPr>
            <p:nvPr/>
          </p:nvSpPr>
          <p:spPr bwMode="auto">
            <a:xfrm>
              <a:off x="1408113" y="2949575"/>
              <a:ext cx="1587"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0" name="Freeform 741"/>
            <p:cNvSpPr>
              <a:spLocks noChangeArrowheads="1"/>
            </p:cNvSpPr>
            <p:nvPr/>
          </p:nvSpPr>
          <p:spPr bwMode="auto">
            <a:xfrm>
              <a:off x="1323975" y="28035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1" name="Freeform 742"/>
            <p:cNvSpPr>
              <a:spLocks noChangeArrowheads="1"/>
            </p:cNvSpPr>
            <p:nvPr/>
          </p:nvSpPr>
          <p:spPr bwMode="auto">
            <a:xfrm>
              <a:off x="1543050" y="2667000"/>
              <a:ext cx="11113" cy="31750"/>
            </a:xfrm>
            <a:custGeom>
              <a:avLst/>
              <a:gdLst>
                <a:gd name="T0" fmla="*/ 0 w 30"/>
                <a:gd name="T1" fmla="*/ 86 h 87"/>
                <a:gd name="T2" fmla="*/ 0 w 30"/>
                <a:gd name="T3" fmla="*/ 86 h 87"/>
                <a:gd name="T4" fmla="*/ 29 w 30"/>
                <a:gd name="T5" fmla="*/ 57 h 87"/>
                <a:gd name="T6" fmla="*/ 29 w 30"/>
                <a:gd name="T7" fmla="*/ 57 h 87"/>
                <a:gd name="T8" fmla="*/ 29 w 30"/>
                <a:gd name="T9" fmla="*/ 28 h 87"/>
                <a:gd name="T10" fmla="*/ 29 w 30"/>
                <a:gd name="T11" fmla="*/ 0 h 87"/>
                <a:gd name="T12" fmla="*/ 0 w 30"/>
                <a:gd name="T13" fmla="*/ 57 h 87"/>
                <a:gd name="T14" fmla="*/ 0 w 30"/>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7">
                  <a:moveTo>
                    <a:pt x="0" y="86"/>
                  </a:moveTo>
                  <a:lnTo>
                    <a:pt x="0" y="86"/>
                  </a:lnTo>
                  <a:cubicBezTo>
                    <a:pt x="0" y="57"/>
                    <a:pt x="0" y="57"/>
                    <a:pt x="29" y="57"/>
                  </a:cubicBezTo>
                  <a:lnTo>
                    <a:pt x="29" y="57"/>
                  </a:lnTo>
                  <a:lnTo>
                    <a:pt x="29" y="28"/>
                  </a:lnTo>
                  <a:lnTo>
                    <a:pt x="29" y="0"/>
                  </a:lnTo>
                  <a:cubicBezTo>
                    <a:pt x="0" y="28"/>
                    <a:pt x="0" y="28"/>
                    <a:pt x="0" y="57"/>
                  </a:cubicBezTo>
                  <a:cubicBezTo>
                    <a:pt x="0" y="57"/>
                    <a:pt x="0" y="57"/>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2" name="Freeform 743"/>
            <p:cNvSpPr>
              <a:spLocks noChangeArrowheads="1"/>
            </p:cNvSpPr>
            <p:nvPr/>
          </p:nvSpPr>
          <p:spPr bwMode="auto">
            <a:xfrm>
              <a:off x="1543050" y="2751138"/>
              <a:ext cx="20638" cy="1587"/>
            </a:xfrm>
            <a:custGeom>
              <a:avLst/>
              <a:gdLst>
                <a:gd name="T0" fmla="*/ 58 w 59"/>
                <a:gd name="T1" fmla="*/ 0 h 1"/>
                <a:gd name="T2" fmla="*/ 58 w 59"/>
                <a:gd name="T3" fmla="*/ 0 h 1"/>
                <a:gd name="T4" fmla="*/ 0 w 59"/>
                <a:gd name="T5" fmla="*/ 0 h 1"/>
                <a:gd name="T6" fmla="*/ 0 w 59"/>
                <a:gd name="T7" fmla="*/ 0 h 1"/>
                <a:gd name="T8" fmla="*/ 0 w 59"/>
                <a:gd name="T9" fmla="*/ 0 h 1"/>
                <a:gd name="T10" fmla="*/ 0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cubicBezTo>
                    <a:pt x="29" y="0"/>
                    <a:pt x="29" y="0"/>
                    <a:pt x="0" y="0"/>
                  </a:cubicBezTo>
                  <a:lnTo>
                    <a:pt x="0" y="0"/>
                  </a:lnTo>
                  <a:lnTo>
                    <a:pt x="0" y="0"/>
                  </a:lnTo>
                  <a:lnTo>
                    <a:pt x="0" y="0"/>
                  </a:lnTo>
                  <a:cubicBezTo>
                    <a:pt x="29"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3" name="Freeform 744"/>
            <p:cNvSpPr>
              <a:spLocks noChangeArrowheads="1"/>
            </p:cNvSpPr>
            <p:nvPr/>
          </p:nvSpPr>
          <p:spPr bwMode="auto">
            <a:xfrm>
              <a:off x="1312863" y="2762250"/>
              <a:ext cx="11112" cy="1588"/>
            </a:xfrm>
            <a:custGeom>
              <a:avLst/>
              <a:gdLst>
                <a:gd name="T0" fmla="*/ 0 w 31"/>
                <a:gd name="T1" fmla="*/ 0 h 1"/>
                <a:gd name="T2" fmla="*/ 0 w 31"/>
                <a:gd name="T3" fmla="*/ 0 h 1"/>
                <a:gd name="T4" fmla="*/ 0 w 31"/>
                <a:gd name="T5" fmla="*/ 0 h 1"/>
                <a:gd name="T6" fmla="*/ 0 w 31"/>
                <a:gd name="T7" fmla="*/ 0 h 1"/>
                <a:gd name="T8" fmla="*/ 0 w 31"/>
                <a:gd name="T9" fmla="*/ 0 h 1"/>
                <a:gd name="T10" fmla="*/ 30 w 31"/>
                <a:gd name="T11" fmla="*/ 0 h 1"/>
                <a:gd name="T12" fmla="*/ 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0" y="0"/>
                  </a:moveTo>
                  <a:lnTo>
                    <a:pt x="0" y="0"/>
                  </a:lnTo>
                  <a:lnTo>
                    <a:pt x="0" y="0"/>
                  </a:lnTo>
                  <a:lnTo>
                    <a:pt x="0" y="0"/>
                  </a:ln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4" name="Freeform 745"/>
            <p:cNvSpPr>
              <a:spLocks noChangeArrowheads="1"/>
            </p:cNvSpPr>
            <p:nvPr/>
          </p:nvSpPr>
          <p:spPr bwMode="auto">
            <a:xfrm>
              <a:off x="1323975" y="27622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5" name="Freeform 746"/>
            <p:cNvSpPr>
              <a:spLocks noChangeArrowheads="1"/>
            </p:cNvSpPr>
            <p:nvPr/>
          </p:nvSpPr>
          <p:spPr bwMode="auto">
            <a:xfrm>
              <a:off x="1281113" y="2855913"/>
              <a:ext cx="11112" cy="11112"/>
            </a:xfrm>
            <a:custGeom>
              <a:avLst/>
              <a:gdLst>
                <a:gd name="T0" fmla="*/ 28 w 29"/>
                <a:gd name="T1" fmla="*/ 0 h 30"/>
                <a:gd name="T2" fmla="*/ 28 w 29"/>
                <a:gd name="T3" fmla="*/ 0 h 30"/>
                <a:gd name="T4" fmla="*/ 0 w 29"/>
                <a:gd name="T5" fmla="*/ 0 h 30"/>
                <a:gd name="T6" fmla="*/ 0 w 29"/>
                <a:gd name="T7" fmla="*/ 29 h 30"/>
                <a:gd name="T8" fmla="*/ 0 w 29"/>
                <a:gd name="T9" fmla="*/ 0 h 30"/>
                <a:gd name="T10" fmla="*/ 28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28" y="0"/>
                  </a:moveTo>
                  <a:lnTo>
                    <a:pt x="28" y="0"/>
                  </a:lnTo>
                  <a:cubicBezTo>
                    <a:pt x="0" y="0"/>
                    <a:pt x="0" y="0"/>
                    <a:pt x="0" y="0"/>
                  </a:cubicBezTo>
                  <a:cubicBezTo>
                    <a:pt x="0" y="29"/>
                    <a:pt x="0" y="29"/>
                    <a:pt x="0" y="29"/>
                  </a:cubicBezTo>
                  <a:cubicBezTo>
                    <a:pt x="0" y="0"/>
                    <a:pt x="0" y="0"/>
                    <a:pt x="0" y="0"/>
                  </a:cubicBezTo>
                  <a:cubicBezTo>
                    <a:pt x="0" y="0"/>
                    <a:pt x="0" y="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6" name="Freeform 747"/>
            <p:cNvSpPr>
              <a:spLocks noChangeArrowheads="1"/>
            </p:cNvSpPr>
            <p:nvPr/>
          </p:nvSpPr>
          <p:spPr bwMode="auto">
            <a:xfrm>
              <a:off x="1281113" y="2887663"/>
              <a:ext cx="11112" cy="1587"/>
            </a:xfrm>
            <a:custGeom>
              <a:avLst/>
              <a:gdLst>
                <a:gd name="T0" fmla="*/ 28 w 29"/>
                <a:gd name="T1" fmla="*/ 0 h 1"/>
                <a:gd name="T2" fmla="*/ 28 w 29"/>
                <a:gd name="T3" fmla="*/ 0 h 1"/>
                <a:gd name="T4" fmla="*/ 28 w 29"/>
                <a:gd name="T5" fmla="*/ 0 h 1"/>
                <a:gd name="T6" fmla="*/ 28 w 29"/>
                <a:gd name="T7" fmla="*/ 0 h 1"/>
                <a:gd name="T8" fmla="*/ 0 w 29"/>
                <a:gd name="T9" fmla="*/ 0 h 1"/>
                <a:gd name="T10" fmla="*/ 28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28" y="0"/>
                  </a:moveTo>
                  <a:lnTo>
                    <a:pt x="28" y="0"/>
                  </a:lnTo>
                  <a:lnTo>
                    <a:pt x="28" y="0"/>
                  </a:lnTo>
                  <a:lnTo>
                    <a:pt x="28"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7" name="Freeform 748"/>
            <p:cNvSpPr>
              <a:spLocks noChangeArrowheads="1"/>
            </p:cNvSpPr>
            <p:nvPr/>
          </p:nvSpPr>
          <p:spPr bwMode="auto">
            <a:xfrm>
              <a:off x="1554163" y="2698750"/>
              <a:ext cx="1587"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8" name="Freeform 749"/>
            <p:cNvSpPr>
              <a:spLocks noChangeArrowheads="1"/>
            </p:cNvSpPr>
            <p:nvPr/>
          </p:nvSpPr>
          <p:spPr bwMode="auto">
            <a:xfrm>
              <a:off x="1301750" y="2771775"/>
              <a:ext cx="11113" cy="31750"/>
            </a:xfrm>
            <a:custGeom>
              <a:avLst/>
              <a:gdLst>
                <a:gd name="T0" fmla="*/ 0 w 30"/>
                <a:gd name="T1" fmla="*/ 29 h 88"/>
                <a:gd name="T2" fmla="*/ 0 w 30"/>
                <a:gd name="T3" fmla="*/ 29 h 88"/>
                <a:gd name="T4" fmla="*/ 29 w 30"/>
                <a:gd name="T5" fmla="*/ 59 h 88"/>
                <a:gd name="T6" fmla="*/ 29 w 30"/>
                <a:gd name="T7" fmla="*/ 87 h 88"/>
                <a:gd name="T8" fmla="*/ 29 w 30"/>
                <a:gd name="T9" fmla="*/ 59 h 88"/>
                <a:gd name="T10" fmla="*/ 0 w 30"/>
                <a:gd name="T11" fmla="*/ 29 h 88"/>
                <a:gd name="T12" fmla="*/ 0 w 30"/>
                <a:gd name="T13" fmla="*/ 0 h 88"/>
                <a:gd name="T14" fmla="*/ 0 w 30"/>
                <a:gd name="T15" fmla="*/ 0 h 88"/>
                <a:gd name="T16" fmla="*/ 0 w 30"/>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8">
                  <a:moveTo>
                    <a:pt x="0" y="29"/>
                  </a:moveTo>
                  <a:lnTo>
                    <a:pt x="0" y="29"/>
                  </a:lnTo>
                  <a:cubicBezTo>
                    <a:pt x="0" y="59"/>
                    <a:pt x="0" y="59"/>
                    <a:pt x="29" y="59"/>
                  </a:cubicBezTo>
                  <a:cubicBezTo>
                    <a:pt x="29" y="87"/>
                    <a:pt x="29" y="87"/>
                    <a:pt x="29" y="87"/>
                  </a:cubicBezTo>
                  <a:cubicBezTo>
                    <a:pt x="29" y="87"/>
                    <a:pt x="29" y="87"/>
                    <a:pt x="29" y="59"/>
                  </a:cubicBezTo>
                  <a:cubicBezTo>
                    <a:pt x="0" y="59"/>
                    <a:pt x="0" y="5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9" name="Freeform 750"/>
            <p:cNvSpPr>
              <a:spLocks noChangeArrowheads="1"/>
            </p:cNvSpPr>
            <p:nvPr/>
          </p:nvSpPr>
          <p:spPr bwMode="auto">
            <a:xfrm>
              <a:off x="1323975" y="2762250"/>
              <a:ext cx="11113"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29"/>
                    <a:pt x="29" y="29"/>
                    <a:pt x="29" y="29"/>
                  </a:cubicBezTo>
                  <a:cubicBezTo>
                    <a:pt x="29"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0" name="Freeform 751"/>
            <p:cNvSpPr>
              <a:spLocks noChangeArrowheads="1"/>
            </p:cNvSpPr>
            <p:nvPr/>
          </p:nvSpPr>
          <p:spPr bwMode="auto">
            <a:xfrm>
              <a:off x="1323975" y="27717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1" name="Freeform 752"/>
            <p:cNvSpPr>
              <a:spLocks noChangeArrowheads="1"/>
            </p:cNvSpPr>
            <p:nvPr/>
          </p:nvSpPr>
          <p:spPr bwMode="auto">
            <a:xfrm>
              <a:off x="1606550" y="2625725"/>
              <a:ext cx="1588" cy="20638"/>
            </a:xfrm>
            <a:custGeom>
              <a:avLst/>
              <a:gdLst>
                <a:gd name="T0" fmla="*/ 0 w 1"/>
                <a:gd name="T1" fmla="*/ 29 h 59"/>
                <a:gd name="T2" fmla="*/ 0 w 1"/>
                <a:gd name="T3" fmla="*/ 29 h 59"/>
                <a:gd name="T4" fmla="*/ 0 w 1"/>
                <a:gd name="T5" fmla="*/ 58 h 59"/>
                <a:gd name="T6" fmla="*/ 0 w 1"/>
                <a:gd name="T7" fmla="*/ 29 h 59"/>
                <a:gd name="T8" fmla="*/ 0 w 1"/>
                <a:gd name="T9" fmla="*/ 0 h 59"/>
                <a:gd name="T10" fmla="*/ 0 w 1"/>
                <a:gd name="T11" fmla="*/ 29 h 59"/>
              </a:gdLst>
              <a:ahLst/>
              <a:cxnLst>
                <a:cxn ang="0">
                  <a:pos x="T0" y="T1"/>
                </a:cxn>
                <a:cxn ang="0">
                  <a:pos x="T2" y="T3"/>
                </a:cxn>
                <a:cxn ang="0">
                  <a:pos x="T4" y="T5"/>
                </a:cxn>
                <a:cxn ang="0">
                  <a:pos x="T6" y="T7"/>
                </a:cxn>
                <a:cxn ang="0">
                  <a:pos x="T8" y="T9"/>
                </a:cxn>
                <a:cxn ang="0">
                  <a:pos x="T10" y="T11"/>
                </a:cxn>
              </a:cxnLst>
              <a:rect l="0" t="0" r="r" b="b"/>
              <a:pathLst>
                <a:path w="1" h="59">
                  <a:moveTo>
                    <a:pt x="0" y="29"/>
                  </a:moveTo>
                  <a:lnTo>
                    <a:pt x="0" y="29"/>
                  </a:lnTo>
                  <a:cubicBezTo>
                    <a:pt x="0" y="29"/>
                    <a:pt x="0" y="29"/>
                    <a:pt x="0" y="58"/>
                  </a:cubicBezTo>
                  <a:cubicBezTo>
                    <a:pt x="0" y="29"/>
                    <a:pt x="0" y="29"/>
                    <a:pt x="0" y="29"/>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2" name="Freeform 753"/>
            <p:cNvSpPr>
              <a:spLocks noChangeArrowheads="1"/>
            </p:cNvSpPr>
            <p:nvPr/>
          </p:nvSpPr>
          <p:spPr bwMode="auto">
            <a:xfrm>
              <a:off x="1627188" y="2687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3" name="Freeform 754"/>
            <p:cNvSpPr>
              <a:spLocks noChangeArrowheads="1"/>
            </p:cNvSpPr>
            <p:nvPr/>
          </p:nvSpPr>
          <p:spPr bwMode="auto">
            <a:xfrm>
              <a:off x="1606550" y="2478088"/>
              <a:ext cx="168275" cy="52387"/>
            </a:xfrm>
            <a:custGeom>
              <a:avLst/>
              <a:gdLst>
                <a:gd name="T0" fmla="*/ 467 w 468"/>
                <a:gd name="T1" fmla="*/ 146 h 147"/>
                <a:gd name="T2" fmla="*/ 467 w 468"/>
                <a:gd name="T3" fmla="*/ 146 h 147"/>
                <a:gd name="T4" fmla="*/ 0 w 468"/>
                <a:gd name="T5" fmla="*/ 0 h 147"/>
                <a:gd name="T6" fmla="*/ 467 w 468"/>
                <a:gd name="T7" fmla="*/ 146 h 147"/>
              </a:gdLst>
              <a:ahLst/>
              <a:cxnLst>
                <a:cxn ang="0">
                  <a:pos x="T0" y="T1"/>
                </a:cxn>
                <a:cxn ang="0">
                  <a:pos x="T2" y="T3"/>
                </a:cxn>
                <a:cxn ang="0">
                  <a:pos x="T4" y="T5"/>
                </a:cxn>
                <a:cxn ang="0">
                  <a:pos x="T6" y="T7"/>
                </a:cxn>
              </a:cxnLst>
              <a:rect l="0" t="0" r="r" b="b"/>
              <a:pathLst>
                <a:path w="468" h="147">
                  <a:moveTo>
                    <a:pt x="467" y="146"/>
                  </a:moveTo>
                  <a:lnTo>
                    <a:pt x="467" y="146"/>
                  </a:lnTo>
                  <a:cubicBezTo>
                    <a:pt x="321" y="88"/>
                    <a:pt x="146" y="59"/>
                    <a:pt x="0" y="0"/>
                  </a:cubicBezTo>
                  <a:cubicBezTo>
                    <a:pt x="146" y="59"/>
                    <a:pt x="321" y="88"/>
                    <a:pt x="46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4" name="Freeform 755"/>
            <p:cNvSpPr>
              <a:spLocks noChangeArrowheads="1"/>
            </p:cNvSpPr>
            <p:nvPr/>
          </p:nvSpPr>
          <p:spPr bwMode="auto">
            <a:xfrm>
              <a:off x="1533525" y="2719388"/>
              <a:ext cx="20638" cy="42862"/>
            </a:xfrm>
            <a:custGeom>
              <a:avLst/>
              <a:gdLst>
                <a:gd name="T0" fmla="*/ 0 w 58"/>
                <a:gd name="T1" fmla="*/ 117 h 118"/>
                <a:gd name="T2" fmla="*/ 0 w 58"/>
                <a:gd name="T3" fmla="*/ 117 h 118"/>
                <a:gd name="T4" fmla="*/ 28 w 58"/>
                <a:gd name="T5" fmla="*/ 58 h 118"/>
                <a:gd name="T6" fmla="*/ 57 w 58"/>
                <a:gd name="T7" fmla="*/ 0 h 118"/>
                <a:gd name="T8" fmla="*/ 28 w 58"/>
                <a:gd name="T9" fmla="*/ 58 h 118"/>
                <a:gd name="T10" fmla="*/ 0 w 58"/>
                <a:gd name="T11" fmla="*/ 117 h 118"/>
              </a:gdLst>
              <a:ahLst/>
              <a:cxnLst>
                <a:cxn ang="0">
                  <a:pos x="T0" y="T1"/>
                </a:cxn>
                <a:cxn ang="0">
                  <a:pos x="T2" y="T3"/>
                </a:cxn>
                <a:cxn ang="0">
                  <a:pos x="T4" y="T5"/>
                </a:cxn>
                <a:cxn ang="0">
                  <a:pos x="T6" y="T7"/>
                </a:cxn>
                <a:cxn ang="0">
                  <a:pos x="T8" y="T9"/>
                </a:cxn>
                <a:cxn ang="0">
                  <a:pos x="T10" y="T11"/>
                </a:cxn>
              </a:cxnLst>
              <a:rect l="0" t="0" r="r" b="b"/>
              <a:pathLst>
                <a:path w="58" h="118">
                  <a:moveTo>
                    <a:pt x="0" y="117"/>
                  </a:moveTo>
                  <a:lnTo>
                    <a:pt x="0" y="117"/>
                  </a:lnTo>
                  <a:cubicBezTo>
                    <a:pt x="0" y="88"/>
                    <a:pt x="28" y="88"/>
                    <a:pt x="28" y="58"/>
                  </a:cubicBezTo>
                  <a:cubicBezTo>
                    <a:pt x="28" y="29"/>
                    <a:pt x="57" y="29"/>
                    <a:pt x="57" y="0"/>
                  </a:cubicBezTo>
                  <a:cubicBezTo>
                    <a:pt x="57" y="29"/>
                    <a:pt x="28" y="29"/>
                    <a:pt x="28" y="58"/>
                  </a:cubicBezTo>
                  <a:cubicBezTo>
                    <a:pt x="28"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5" name="Freeform 756"/>
            <p:cNvSpPr>
              <a:spLocks noChangeArrowheads="1"/>
            </p:cNvSpPr>
            <p:nvPr/>
          </p:nvSpPr>
          <p:spPr bwMode="auto">
            <a:xfrm>
              <a:off x="1617663" y="2687638"/>
              <a:ext cx="11112"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29" y="29"/>
                    <a:pt x="29"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6" name="Freeform 757"/>
            <p:cNvSpPr>
              <a:spLocks noChangeArrowheads="1"/>
            </p:cNvSpPr>
            <p:nvPr/>
          </p:nvSpPr>
          <p:spPr bwMode="auto">
            <a:xfrm>
              <a:off x="2089150" y="2603500"/>
              <a:ext cx="200025" cy="52388"/>
            </a:xfrm>
            <a:custGeom>
              <a:avLst/>
              <a:gdLst>
                <a:gd name="T0" fmla="*/ 554 w 555"/>
                <a:gd name="T1" fmla="*/ 146 h 147"/>
                <a:gd name="T2" fmla="*/ 554 w 555"/>
                <a:gd name="T3" fmla="*/ 146 h 147"/>
                <a:gd name="T4" fmla="*/ 554 w 555"/>
                <a:gd name="T5" fmla="*/ 117 h 147"/>
                <a:gd name="T6" fmla="*/ 554 w 555"/>
                <a:gd name="T7" fmla="*/ 146 h 147"/>
                <a:gd name="T8" fmla="*/ 554 w 555"/>
                <a:gd name="T9" fmla="*/ 146 h 147"/>
                <a:gd name="T10" fmla="*/ 0 w 555"/>
                <a:gd name="T11" fmla="*/ 0 h 147"/>
                <a:gd name="T12" fmla="*/ 554 w 555"/>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555" h="147">
                  <a:moveTo>
                    <a:pt x="554" y="146"/>
                  </a:moveTo>
                  <a:lnTo>
                    <a:pt x="554" y="146"/>
                  </a:lnTo>
                  <a:cubicBezTo>
                    <a:pt x="554" y="117"/>
                    <a:pt x="554" y="117"/>
                    <a:pt x="554" y="117"/>
                  </a:cubicBezTo>
                  <a:cubicBezTo>
                    <a:pt x="554" y="146"/>
                    <a:pt x="554" y="146"/>
                    <a:pt x="554" y="146"/>
                  </a:cubicBezTo>
                  <a:lnTo>
                    <a:pt x="554" y="146"/>
                  </a:lnTo>
                  <a:cubicBezTo>
                    <a:pt x="350" y="88"/>
                    <a:pt x="175" y="29"/>
                    <a:pt x="0" y="0"/>
                  </a:cubicBezTo>
                  <a:cubicBezTo>
                    <a:pt x="175" y="29"/>
                    <a:pt x="350" y="88"/>
                    <a:pt x="554"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7" name="Freeform 758"/>
            <p:cNvSpPr>
              <a:spLocks noChangeArrowheads="1"/>
            </p:cNvSpPr>
            <p:nvPr/>
          </p:nvSpPr>
          <p:spPr bwMode="auto">
            <a:xfrm>
              <a:off x="1806575" y="2530475"/>
              <a:ext cx="22225" cy="11113"/>
            </a:xfrm>
            <a:custGeom>
              <a:avLst/>
              <a:gdLst>
                <a:gd name="T0" fmla="*/ 59 w 60"/>
                <a:gd name="T1" fmla="*/ 30 h 31"/>
                <a:gd name="T2" fmla="*/ 59 w 60"/>
                <a:gd name="T3" fmla="*/ 30 h 31"/>
                <a:gd name="T4" fmla="*/ 0 w 60"/>
                <a:gd name="T5" fmla="*/ 0 h 31"/>
                <a:gd name="T6" fmla="*/ 59 w 60"/>
                <a:gd name="T7" fmla="*/ 30 h 31"/>
              </a:gdLst>
              <a:ahLst/>
              <a:cxnLst>
                <a:cxn ang="0">
                  <a:pos x="T0" y="T1"/>
                </a:cxn>
                <a:cxn ang="0">
                  <a:pos x="T2" y="T3"/>
                </a:cxn>
                <a:cxn ang="0">
                  <a:pos x="T4" y="T5"/>
                </a:cxn>
                <a:cxn ang="0">
                  <a:pos x="T6" y="T7"/>
                </a:cxn>
              </a:cxnLst>
              <a:rect l="0" t="0" r="r" b="b"/>
              <a:pathLst>
                <a:path w="60" h="31">
                  <a:moveTo>
                    <a:pt x="59" y="30"/>
                  </a:moveTo>
                  <a:lnTo>
                    <a:pt x="59" y="30"/>
                  </a:lnTo>
                  <a:cubicBezTo>
                    <a:pt x="59" y="30"/>
                    <a:pt x="29" y="0"/>
                    <a:pt x="0" y="0"/>
                  </a:cubicBezTo>
                  <a:cubicBezTo>
                    <a:pt x="29" y="0"/>
                    <a:pt x="59" y="30"/>
                    <a:pt x="5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8" name="Freeform 759"/>
            <p:cNvSpPr>
              <a:spLocks noChangeArrowheads="1"/>
            </p:cNvSpPr>
            <p:nvPr/>
          </p:nvSpPr>
          <p:spPr bwMode="auto">
            <a:xfrm>
              <a:off x="1617663" y="26876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9" name="Freeform 760"/>
            <p:cNvSpPr>
              <a:spLocks noChangeArrowheads="1"/>
            </p:cNvSpPr>
            <p:nvPr/>
          </p:nvSpPr>
          <p:spPr bwMode="auto">
            <a:xfrm>
              <a:off x="7107238" y="6488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0" name="Freeform 761"/>
            <p:cNvSpPr>
              <a:spLocks noChangeArrowheads="1"/>
            </p:cNvSpPr>
            <p:nvPr/>
          </p:nvSpPr>
          <p:spPr bwMode="auto">
            <a:xfrm>
              <a:off x="1606550" y="2509838"/>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1" name="Freeform 762"/>
            <p:cNvSpPr>
              <a:spLocks noChangeArrowheads="1"/>
            </p:cNvSpPr>
            <p:nvPr/>
          </p:nvSpPr>
          <p:spPr bwMode="auto">
            <a:xfrm>
              <a:off x="1597025" y="2625725"/>
              <a:ext cx="11113" cy="11113"/>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29" y="29"/>
                    <a:pt x="29" y="0"/>
                    <a:pt x="29"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2" name="Freeform 763"/>
            <p:cNvSpPr>
              <a:spLocks noChangeArrowheads="1"/>
            </p:cNvSpPr>
            <p:nvPr/>
          </p:nvSpPr>
          <p:spPr bwMode="auto">
            <a:xfrm>
              <a:off x="1597025" y="2667000"/>
              <a:ext cx="11113" cy="1588"/>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0"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3" name="Freeform 764"/>
            <p:cNvSpPr>
              <a:spLocks noChangeArrowheads="1"/>
            </p:cNvSpPr>
            <p:nvPr/>
          </p:nvSpPr>
          <p:spPr bwMode="auto">
            <a:xfrm>
              <a:off x="2289175" y="2655888"/>
              <a:ext cx="104775" cy="20637"/>
            </a:xfrm>
            <a:custGeom>
              <a:avLst/>
              <a:gdLst>
                <a:gd name="T0" fmla="*/ 146 w 293"/>
                <a:gd name="T1" fmla="*/ 30 h 59"/>
                <a:gd name="T2" fmla="*/ 146 w 293"/>
                <a:gd name="T3" fmla="*/ 30 h 59"/>
                <a:gd name="T4" fmla="*/ 292 w 293"/>
                <a:gd name="T5" fmla="*/ 58 h 59"/>
                <a:gd name="T6" fmla="*/ 146 w 293"/>
                <a:gd name="T7" fmla="*/ 30 h 59"/>
                <a:gd name="T8" fmla="*/ 0 w 293"/>
                <a:gd name="T9" fmla="*/ 0 h 59"/>
                <a:gd name="T10" fmla="*/ 146 w 293"/>
                <a:gd name="T11" fmla="*/ 30 h 59"/>
              </a:gdLst>
              <a:ahLst/>
              <a:cxnLst>
                <a:cxn ang="0">
                  <a:pos x="T0" y="T1"/>
                </a:cxn>
                <a:cxn ang="0">
                  <a:pos x="T2" y="T3"/>
                </a:cxn>
                <a:cxn ang="0">
                  <a:pos x="T4" y="T5"/>
                </a:cxn>
                <a:cxn ang="0">
                  <a:pos x="T6" y="T7"/>
                </a:cxn>
                <a:cxn ang="0">
                  <a:pos x="T8" y="T9"/>
                </a:cxn>
                <a:cxn ang="0">
                  <a:pos x="T10" y="T11"/>
                </a:cxn>
              </a:cxnLst>
              <a:rect l="0" t="0" r="r" b="b"/>
              <a:pathLst>
                <a:path w="293" h="59">
                  <a:moveTo>
                    <a:pt x="146" y="30"/>
                  </a:moveTo>
                  <a:lnTo>
                    <a:pt x="146" y="30"/>
                  </a:lnTo>
                  <a:cubicBezTo>
                    <a:pt x="204" y="30"/>
                    <a:pt x="263" y="58"/>
                    <a:pt x="292" y="58"/>
                  </a:cubicBezTo>
                  <a:cubicBezTo>
                    <a:pt x="263" y="58"/>
                    <a:pt x="204" y="30"/>
                    <a:pt x="146" y="30"/>
                  </a:cubicBezTo>
                  <a:cubicBezTo>
                    <a:pt x="117" y="0"/>
                    <a:pt x="58" y="0"/>
                    <a:pt x="0" y="0"/>
                  </a:cubicBezTo>
                  <a:cubicBezTo>
                    <a:pt x="58" y="0"/>
                    <a:pt x="117" y="0"/>
                    <a:pt x="146"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4" name="Freeform 765"/>
            <p:cNvSpPr>
              <a:spLocks noChangeArrowheads="1"/>
            </p:cNvSpPr>
            <p:nvPr/>
          </p:nvSpPr>
          <p:spPr bwMode="auto">
            <a:xfrm>
              <a:off x="903288" y="3748088"/>
              <a:ext cx="11112" cy="42862"/>
            </a:xfrm>
            <a:custGeom>
              <a:avLst/>
              <a:gdLst>
                <a:gd name="T0" fmla="*/ 0 w 30"/>
                <a:gd name="T1" fmla="*/ 117 h 118"/>
                <a:gd name="T2" fmla="*/ 0 w 30"/>
                <a:gd name="T3" fmla="*/ 117 h 118"/>
                <a:gd name="T4" fmla="*/ 0 w 30"/>
                <a:gd name="T5" fmla="*/ 117 h 118"/>
                <a:gd name="T6" fmla="*/ 29 w 30"/>
                <a:gd name="T7" fmla="*/ 0 h 118"/>
                <a:gd name="T8" fmla="*/ 0 w 30"/>
                <a:gd name="T9" fmla="*/ 117 h 118"/>
              </a:gdLst>
              <a:ahLst/>
              <a:cxnLst>
                <a:cxn ang="0">
                  <a:pos x="T0" y="T1"/>
                </a:cxn>
                <a:cxn ang="0">
                  <a:pos x="T2" y="T3"/>
                </a:cxn>
                <a:cxn ang="0">
                  <a:pos x="T4" y="T5"/>
                </a:cxn>
                <a:cxn ang="0">
                  <a:pos x="T6" y="T7"/>
                </a:cxn>
                <a:cxn ang="0">
                  <a:pos x="T8" y="T9"/>
                </a:cxn>
              </a:cxnLst>
              <a:rect l="0" t="0" r="r" b="b"/>
              <a:pathLst>
                <a:path w="30" h="118">
                  <a:moveTo>
                    <a:pt x="0" y="117"/>
                  </a:moveTo>
                  <a:lnTo>
                    <a:pt x="0" y="117"/>
                  </a:lnTo>
                  <a:lnTo>
                    <a:pt x="0" y="117"/>
                  </a:lnTo>
                  <a:cubicBezTo>
                    <a:pt x="0" y="88"/>
                    <a:pt x="29" y="30"/>
                    <a:pt x="29" y="0"/>
                  </a:cubicBezTo>
                  <a:cubicBezTo>
                    <a:pt x="29" y="30"/>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5" name="Freeform 766"/>
            <p:cNvSpPr>
              <a:spLocks noChangeArrowheads="1"/>
            </p:cNvSpPr>
            <p:nvPr/>
          </p:nvSpPr>
          <p:spPr bwMode="auto">
            <a:xfrm>
              <a:off x="8221663" y="38639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6" name="Freeform 767"/>
            <p:cNvSpPr>
              <a:spLocks noChangeArrowheads="1"/>
            </p:cNvSpPr>
            <p:nvPr/>
          </p:nvSpPr>
          <p:spPr bwMode="auto">
            <a:xfrm>
              <a:off x="8231188" y="3800475"/>
              <a:ext cx="11112" cy="11113"/>
            </a:xfrm>
            <a:custGeom>
              <a:avLst/>
              <a:gdLst>
                <a:gd name="T0" fmla="*/ 0 w 30"/>
                <a:gd name="T1" fmla="*/ 29 h 30"/>
                <a:gd name="T2" fmla="*/ 0 w 30"/>
                <a:gd name="T3" fmla="*/ 29 h 30"/>
                <a:gd name="T4" fmla="*/ 0 w 30"/>
                <a:gd name="T5" fmla="*/ 0 h 30"/>
                <a:gd name="T6" fmla="*/ 29 w 30"/>
                <a:gd name="T7" fmla="*/ 29 h 30"/>
                <a:gd name="T8" fmla="*/ 0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cubicBezTo>
                    <a:pt x="0" y="29"/>
                    <a:pt x="29" y="29"/>
                    <a:pt x="29" y="29"/>
                  </a:cubicBezTo>
                  <a:cubicBezTo>
                    <a:pt x="29" y="29"/>
                    <a:pt x="0" y="29"/>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7" name="Freeform 768"/>
            <p:cNvSpPr>
              <a:spLocks noChangeArrowheads="1"/>
            </p:cNvSpPr>
            <p:nvPr/>
          </p:nvSpPr>
          <p:spPr bwMode="auto">
            <a:xfrm>
              <a:off x="8231188" y="377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8" name="Freeform 769"/>
            <p:cNvSpPr>
              <a:spLocks noChangeArrowheads="1"/>
            </p:cNvSpPr>
            <p:nvPr/>
          </p:nvSpPr>
          <p:spPr bwMode="auto">
            <a:xfrm>
              <a:off x="826293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9" name="Freeform 770"/>
            <p:cNvSpPr>
              <a:spLocks noChangeArrowheads="1"/>
            </p:cNvSpPr>
            <p:nvPr/>
          </p:nvSpPr>
          <p:spPr bwMode="auto">
            <a:xfrm>
              <a:off x="8158163" y="3506788"/>
              <a:ext cx="11112" cy="11112"/>
            </a:xfrm>
            <a:custGeom>
              <a:avLst/>
              <a:gdLst>
                <a:gd name="T0" fmla="*/ 30 w 31"/>
                <a:gd name="T1" fmla="*/ 29 h 30"/>
                <a:gd name="T2" fmla="*/ 30 w 31"/>
                <a:gd name="T3" fmla="*/ 29 h 30"/>
                <a:gd name="T4" fmla="*/ 0 w 31"/>
                <a:gd name="T5" fmla="*/ 29 h 30"/>
                <a:gd name="T6" fmla="*/ 0 w 31"/>
                <a:gd name="T7" fmla="*/ 0 h 30"/>
                <a:gd name="T8" fmla="*/ 0 w 31"/>
                <a:gd name="T9" fmla="*/ 29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30" y="29"/>
                    <a:pt x="30" y="29"/>
                    <a:pt x="0" y="29"/>
                  </a:cubicBezTo>
                  <a:lnTo>
                    <a:pt x="0" y="0"/>
                  </a:lnTo>
                  <a:lnTo>
                    <a:pt x="0" y="29"/>
                  </a:ln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0" name="Freeform 771"/>
            <p:cNvSpPr>
              <a:spLocks noChangeArrowheads="1"/>
            </p:cNvSpPr>
            <p:nvPr/>
          </p:nvSpPr>
          <p:spPr bwMode="auto">
            <a:xfrm>
              <a:off x="8158163" y="3538538"/>
              <a:ext cx="20637" cy="11112"/>
            </a:xfrm>
            <a:custGeom>
              <a:avLst/>
              <a:gdLst>
                <a:gd name="T0" fmla="*/ 58 w 59"/>
                <a:gd name="T1" fmla="*/ 0 h 30"/>
                <a:gd name="T2" fmla="*/ 58 w 59"/>
                <a:gd name="T3" fmla="*/ 0 h 30"/>
                <a:gd name="T4" fmla="*/ 58 w 59"/>
                <a:gd name="T5" fmla="*/ 0 h 30"/>
                <a:gd name="T6" fmla="*/ 0 w 59"/>
                <a:gd name="T7" fmla="*/ 29 h 30"/>
                <a:gd name="T8" fmla="*/ 58 w 59"/>
                <a:gd name="T9" fmla="*/ 0 h 30"/>
              </a:gdLst>
              <a:ahLst/>
              <a:cxnLst>
                <a:cxn ang="0">
                  <a:pos x="T0" y="T1"/>
                </a:cxn>
                <a:cxn ang="0">
                  <a:pos x="T2" y="T3"/>
                </a:cxn>
                <a:cxn ang="0">
                  <a:pos x="T4" y="T5"/>
                </a:cxn>
                <a:cxn ang="0">
                  <a:pos x="T6" y="T7"/>
                </a:cxn>
                <a:cxn ang="0">
                  <a:pos x="T8" y="T9"/>
                </a:cxn>
              </a:cxnLst>
              <a:rect l="0" t="0" r="r" b="b"/>
              <a:pathLst>
                <a:path w="59" h="30">
                  <a:moveTo>
                    <a:pt x="58" y="0"/>
                  </a:moveTo>
                  <a:lnTo>
                    <a:pt x="58" y="0"/>
                  </a:lnTo>
                  <a:lnTo>
                    <a:pt x="58" y="0"/>
                  </a:lnTo>
                  <a:cubicBezTo>
                    <a:pt x="58" y="29"/>
                    <a:pt x="30" y="29"/>
                    <a:pt x="0" y="29"/>
                  </a:cubicBezTo>
                  <a:cubicBezTo>
                    <a:pt x="30"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1" name="Freeform 772"/>
            <p:cNvSpPr>
              <a:spLocks noChangeArrowheads="1"/>
            </p:cNvSpPr>
            <p:nvPr/>
          </p:nvSpPr>
          <p:spPr bwMode="auto">
            <a:xfrm>
              <a:off x="7969250" y="3076575"/>
              <a:ext cx="20638" cy="63500"/>
            </a:xfrm>
            <a:custGeom>
              <a:avLst/>
              <a:gdLst>
                <a:gd name="T0" fmla="*/ 58 w 59"/>
                <a:gd name="T1" fmla="*/ 117 h 177"/>
                <a:gd name="T2" fmla="*/ 58 w 59"/>
                <a:gd name="T3" fmla="*/ 117 h 177"/>
                <a:gd name="T4" fmla="*/ 29 w 59"/>
                <a:gd name="T5" fmla="*/ 59 h 177"/>
                <a:gd name="T6" fmla="*/ 0 w 59"/>
                <a:gd name="T7" fmla="*/ 0 h 177"/>
                <a:gd name="T8" fmla="*/ 29 w 59"/>
                <a:gd name="T9" fmla="*/ 59 h 177"/>
                <a:gd name="T10" fmla="*/ 58 w 59"/>
                <a:gd name="T11" fmla="*/ 117 h 177"/>
                <a:gd name="T12" fmla="*/ 58 w 59"/>
                <a:gd name="T13" fmla="*/ 176 h 177"/>
                <a:gd name="T14" fmla="*/ 58 w 59"/>
                <a:gd name="T15" fmla="*/ 11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58" y="117"/>
                  </a:moveTo>
                  <a:lnTo>
                    <a:pt x="58" y="117"/>
                  </a:lnTo>
                  <a:cubicBezTo>
                    <a:pt x="58" y="117"/>
                    <a:pt x="29" y="88"/>
                    <a:pt x="29" y="59"/>
                  </a:cubicBezTo>
                  <a:cubicBezTo>
                    <a:pt x="29" y="30"/>
                    <a:pt x="29" y="30"/>
                    <a:pt x="0" y="0"/>
                  </a:cubicBezTo>
                  <a:cubicBezTo>
                    <a:pt x="29" y="30"/>
                    <a:pt x="29" y="30"/>
                    <a:pt x="29" y="59"/>
                  </a:cubicBezTo>
                  <a:cubicBezTo>
                    <a:pt x="29" y="88"/>
                    <a:pt x="58" y="117"/>
                    <a:pt x="58" y="117"/>
                  </a:cubicBezTo>
                  <a:cubicBezTo>
                    <a:pt x="58" y="147"/>
                    <a:pt x="58" y="147"/>
                    <a:pt x="58" y="176"/>
                  </a:cubicBezTo>
                  <a:cubicBezTo>
                    <a:pt x="58" y="147"/>
                    <a:pt x="58" y="147"/>
                    <a:pt x="5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2" name="Freeform 773"/>
            <p:cNvSpPr>
              <a:spLocks noChangeArrowheads="1"/>
            </p:cNvSpPr>
            <p:nvPr/>
          </p:nvSpPr>
          <p:spPr bwMode="auto">
            <a:xfrm>
              <a:off x="8440738" y="3140075"/>
              <a:ext cx="11112" cy="20638"/>
            </a:xfrm>
            <a:custGeom>
              <a:avLst/>
              <a:gdLst>
                <a:gd name="T0" fmla="*/ 29 w 30"/>
                <a:gd name="T1" fmla="*/ 58 h 59"/>
                <a:gd name="T2" fmla="*/ 29 w 30"/>
                <a:gd name="T3" fmla="*/ 58 h 59"/>
                <a:gd name="T4" fmla="*/ 0 w 30"/>
                <a:gd name="T5" fmla="*/ 0 h 59"/>
                <a:gd name="T6" fmla="*/ 29 w 30"/>
                <a:gd name="T7" fmla="*/ 58 h 59"/>
              </a:gdLst>
              <a:ahLst/>
              <a:cxnLst>
                <a:cxn ang="0">
                  <a:pos x="T0" y="T1"/>
                </a:cxn>
                <a:cxn ang="0">
                  <a:pos x="T2" y="T3"/>
                </a:cxn>
                <a:cxn ang="0">
                  <a:pos x="T4" y="T5"/>
                </a:cxn>
                <a:cxn ang="0">
                  <a:pos x="T6" y="T7"/>
                </a:cxn>
              </a:cxnLst>
              <a:rect l="0" t="0" r="r" b="b"/>
              <a:pathLst>
                <a:path w="30" h="59">
                  <a:moveTo>
                    <a:pt x="29" y="58"/>
                  </a:moveTo>
                  <a:lnTo>
                    <a:pt x="29" y="58"/>
                  </a:lnTo>
                  <a:cubicBezTo>
                    <a:pt x="29" y="29"/>
                    <a:pt x="0" y="29"/>
                    <a:pt x="0" y="0"/>
                  </a:cubicBezTo>
                  <a:cubicBezTo>
                    <a:pt x="0" y="29"/>
                    <a:pt x="29" y="29"/>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3" name="Freeform 774"/>
            <p:cNvSpPr>
              <a:spLocks noChangeArrowheads="1"/>
            </p:cNvSpPr>
            <p:nvPr/>
          </p:nvSpPr>
          <p:spPr bwMode="auto">
            <a:xfrm>
              <a:off x="8451850" y="3170238"/>
              <a:ext cx="22225" cy="31750"/>
            </a:xfrm>
            <a:custGeom>
              <a:avLst/>
              <a:gdLst>
                <a:gd name="T0" fmla="*/ 59 w 60"/>
                <a:gd name="T1" fmla="*/ 87 h 88"/>
                <a:gd name="T2" fmla="*/ 59 w 60"/>
                <a:gd name="T3" fmla="*/ 87 h 88"/>
                <a:gd name="T4" fmla="*/ 0 w 60"/>
                <a:gd name="T5" fmla="*/ 0 h 88"/>
                <a:gd name="T6" fmla="*/ 59 w 60"/>
                <a:gd name="T7" fmla="*/ 87 h 88"/>
              </a:gdLst>
              <a:ahLst/>
              <a:cxnLst>
                <a:cxn ang="0">
                  <a:pos x="T0" y="T1"/>
                </a:cxn>
                <a:cxn ang="0">
                  <a:pos x="T2" y="T3"/>
                </a:cxn>
                <a:cxn ang="0">
                  <a:pos x="T4" y="T5"/>
                </a:cxn>
                <a:cxn ang="0">
                  <a:pos x="T6" y="T7"/>
                </a:cxn>
              </a:cxnLst>
              <a:rect l="0" t="0" r="r" b="b"/>
              <a:pathLst>
                <a:path w="60" h="88">
                  <a:moveTo>
                    <a:pt x="59" y="87"/>
                  </a:moveTo>
                  <a:lnTo>
                    <a:pt x="59" y="87"/>
                  </a:lnTo>
                  <a:cubicBezTo>
                    <a:pt x="30" y="58"/>
                    <a:pt x="0" y="58"/>
                    <a:pt x="0" y="0"/>
                  </a:cubicBezTo>
                  <a:cubicBezTo>
                    <a:pt x="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4" name="Freeform 775"/>
            <p:cNvSpPr>
              <a:spLocks noChangeArrowheads="1"/>
            </p:cNvSpPr>
            <p:nvPr/>
          </p:nvSpPr>
          <p:spPr bwMode="auto">
            <a:xfrm>
              <a:off x="8231188" y="2855913"/>
              <a:ext cx="73025" cy="179387"/>
            </a:xfrm>
            <a:custGeom>
              <a:avLst/>
              <a:gdLst>
                <a:gd name="T0" fmla="*/ 0 w 205"/>
                <a:gd name="T1" fmla="*/ 0 h 497"/>
                <a:gd name="T2" fmla="*/ 0 w 205"/>
                <a:gd name="T3" fmla="*/ 0 h 497"/>
                <a:gd name="T4" fmla="*/ 0 w 205"/>
                <a:gd name="T5" fmla="*/ 0 h 497"/>
                <a:gd name="T6" fmla="*/ 88 w 205"/>
                <a:gd name="T7" fmla="*/ 233 h 497"/>
                <a:gd name="T8" fmla="*/ 204 w 205"/>
                <a:gd name="T9" fmla="*/ 496 h 497"/>
                <a:gd name="T10" fmla="*/ 88 w 205"/>
                <a:gd name="T11" fmla="*/ 233 h 497"/>
                <a:gd name="T12" fmla="*/ 0 w 205"/>
                <a:gd name="T13" fmla="*/ 0 h 497"/>
              </a:gdLst>
              <a:ahLst/>
              <a:cxnLst>
                <a:cxn ang="0">
                  <a:pos x="T0" y="T1"/>
                </a:cxn>
                <a:cxn ang="0">
                  <a:pos x="T2" y="T3"/>
                </a:cxn>
                <a:cxn ang="0">
                  <a:pos x="T4" y="T5"/>
                </a:cxn>
                <a:cxn ang="0">
                  <a:pos x="T6" y="T7"/>
                </a:cxn>
                <a:cxn ang="0">
                  <a:pos x="T8" y="T9"/>
                </a:cxn>
                <a:cxn ang="0">
                  <a:pos x="T10" y="T11"/>
                </a:cxn>
                <a:cxn ang="0">
                  <a:pos x="T12" y="T13"/>
                </a:cxn>
              </a:cxnLst>
              <a:rect l="0" t="0" r="r" b="b"/>
              <a:pathLst>
                <a:path w="205" h="497">
                  <a:moveTo>
                    <a:pt x="0" y="0"/>
                  </a:moveTo>
                  <a:lnTo>
                    <a:pt x="0" y="0"/>
                  </a:lnTo>
                  <a:lnTo>
                    <a:pt x="0" y="0"/>
                  </a:lnTo>
                  <a:cubicBezTo>
                    <a:pt x="29" y="88"/>
                    <a:pt x="59" y="146"/>
                    <a:pt x="88" y="233"/>
                  </a:cubicBezTo>
                  <a:cubicBezTo>
                    <a:pt x="117" y="321"/>
                    <a:pt x="146" y="409"/>
                    <a:pt x="204" y="496"/>
                  </a:cubicBezTo>
                  <a:cubicBezTo>
                    <a:pt x="146" y="409"/>
                    <a:pt x="117" y="321"/>
                    <a:pt x="88" y="233"/>
                  </a:cubicBezTo>
                  <a:cubicBezTo>
                    <a:pt x="59" y="146"/>
                    <a:pt x="29" y="8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5" name="Freeform 776"/>
            <p:cNvSpPr>
              <a:spLocks noChangeArrowheads="1"/>
            </p:cNvSpPr>
            <p:nvPr/>
          </p:nvSpPr>
          <p:spPr bwMode="auto">
            <a:xfrm>
              <a:off x="8253413" y="34544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6" name="Freeform 777"/>
            <p:cNvSpPr>
              <a:spLocks noChangeArrowheads="1"/>
            </p:cNvSpPr>
            <p:nvPr/>
          </p:nvSpPr>
          <p:spPr bwMode="auto">
            <a:xfrm>
              <a:off x="8199438" y="3495675"/>
              <a:ext cx="11112" cy="11113"/>
            </a:xfrm>
            <a:custGeom>
              <a:avLst/>
              <a:gdLst>
                <a:gd name="T0" fmla="*/ 0 w 31"/>
                <a:gd name="T1" fmla="*/ 0 h 31"/>
                <a:gd name="T2" fmla="*/ 0 w 31"/>
                <a:gd name="T3" fmla="*/ 0 h 31"/>
                <a:gd name="T4" fmla="*/ 30 w 31"/>
                <a:gd name="T5" fmla="*/ 30 h 31"/>
                <a:gd name="T6" fmla="*/ 30 w 31"/>
                <a:gd name="T7" fmla="*/ 30 h 31"/>
                <a:gd name="T8" fmla="*/ 0 w 31"/>
                <a:gd name="T9" fmla="*/ 0 h 31"/>
              </a:gdLst>
              <a:ahLst/>
              <a:cxnLst>
                <a:cxn ang="0">
                  <a:pos x="T0" y="T1"/>
                </a:cxn>
                <a:cxn ang="0">
                  <a:pos x="T2" y="T3"/>
                </a:cxn>
                <a:cxn ang="0">
                  <a:pos x="T4" y="T5"/>
                </a:cxn>
                <a:cxn ang="0">
                  <a:pos x="T6" y="T7"/>
                </a:cxn>
                <a:cxn ang="0">
                  <a:pos x="T8" y="T9"/>
                </a:cxn>
              </a:cxnLst>
              <a:rect l="0" t="0" r="r" b="b"/>
              <a:pathLst>
                <a:path w="31" h="31">
                  <a:moveTo>
                    <a:pt x="0" y="0"/>
                  </a:moveTo>
                  <a:lnTo>
                    <a:pt x="0" y="0"/>
                  </a:lnTo>
                  <a:cubicBezTo>
                    <a:pt x="0" y="30"/>
                    <a:pt x="0" y="30"/>
                    <a:pt x="30" y="30"/>
                  </a:cubicBezTo>
                  <a:lnTo>
                    <a:pt x="3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7" name="Freeform 778"/>
            <p:cNvSpPr>
              <a:spLocks noChangeArrowheads="1"/>
            </p:cNvSpPr>
            <p:nvPr/>
          </p:nvSpPr>
          <p:spPr bwMode="auto">
            <a:xfrm>
              <a:off x="7958138" y="3160713"/>
              <a:ext cx="31750" cy="52387"/>
            </a:xfrm>
            <a:custGeom>
              <a:avLst/>
              <a:gdLst>
                <a:gd name="T0" fmla="*/ 0 w 88"/>
                <a:gd name="T1" fmla="*/ 146 h 147"/>
                <a:gd name="T2" fmla="*/ 0 w 88"/>
                <a:gd name="T3" fmla="*/ 146 h 147"/>
                <a:gd name="T4" fmla="*/ 0 w 88"/>
                <a:gd name="T5" fmla="*/ 146 h 147"/>
                <a:gd name="T6" fmla="*/ 58 w 88"/>
                <a:gd name="T7" fmla="*/ 87 h 147"/>
                <a:gd name="T8" fmla="*/ 87 w 88"/>
                <a:gd name="T9" fmla="*/ 58 h 147"/>
                <a:gd name="T10" fmla="*/ 58 w 88"/>
                <a:gd name="T11" fmla="*/ 29 h 147"/>
                <a:gd name="T12" fmla="*/ 58 w 88"/>
                <a:gd name="T13" fmla="*/ 0 h 147"/>
                <a:gd name="T14" fmla="*/ 58 w 88"/>
                <a:gd name="T15" fmla="*/ 0 h 147"/>
                <a:gd name="T16" fmla="*/ 58 w 88"/>
                <a:gd name="T17" fmla="*/ 29 h 147"/>
                <a:gd name="T18" fmla="*/ 87 w 88"/>
                <a:gd name="T19" fmla="*/ 58 h 147"/>
                <a:gd name="T20" fmla="*/ 58 w 88"/>
                <a:gd name="T21" fmla="*/ 87 h 147"/>
                <a:gd name="T22" fmla="*/ 0 w 88"/>
                <a:gd name="T2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47">
                  <a:moveTo>
                    <a:pt x="0" y="146"/>
                  </a:moveTo>
                  <a:lnTo>
                    <a:pt x="0" y="146"/>
                  </a:lnTo>
                  <a:lnTo>
                    <a:pt x="0" y="146"/>
                  </a:lnTo>
                  <a:cubicBezTo>
                    <a:pt x="0" y="116"/>
                    <a:pt x="29" y="116"/>
                    <a:pt x="58" y="87"/>
                  </a:cubicBezTo>
                  <a:cubicBezTo>
                    <a:pt x="58" y="87"/>
                    <a:pt x="87" y="87"/>
                    <a:pt x="87" y="58"/>
                  </a:cubicBezTo>
                  <a:cubicBezTo>
                    <a:pt x="87" y="58"/>
                    <a:pt x="87" y="58"/>
                    <a:pt x="58" y="29"/>
                  </a:cubicBezTo>
                  <a:lnTo>
                    <a:pt x="58" y="0"/>
                  </a:lnTo>
                  <a:lnTo>
                    <a:pt x="58" y="0"/>
                  </a:lnTo>
                  <a:lnTo>
                    <a:pt x="58" y="29"/>
                  </a:lnTo>
                  <a:cubicBezTo>
                    <a:pt x="87" y="58"/>
                    <a:pt x="87" y="58"/>
                    <a:pt x="87" y="58"/>
                  </a:cubicBezTo>
                  <a:cubicBezTo>
                    <a:pt x="87" y="87"/>
                    <a:pt x="58" y="87"/>
                    <a:pt x="58" y="87"/>
                  </a:cubicBezTo>
                  <a:cubicBezTo>
                    <a:pt x="29" y="116"/>
                    <a:pt x="0" y="116"/>
                    <a:pt x="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8" name="Freeform 779"/>
            <p:cNvSpPr>
              <a:spLocks noChangeArrowheads="1"/>
            </p:cNvSpPr>
            <p:nvPr/>
          </p:nvSpPr>
          <p:spPr bwMode="auto">
            <a:xfrm>
              <a:off x="8094663" y="3770313"/>
              <a:ext cx="11112" cy="11112"/>
            </a:xfrm>
            <a:custGeom>
              <a:avLst/>
              <a:gdLst>
                <a:gd name="T0" fmla="*/ 29 w 30"/>
                <a:gd name="T1" fmla="*/ 29 h 30"/>
                <a:gd name="T2" fmla="*/ 29 w 30"/>
                <a:gd name="T3" fmla="*/ 29 h 30"/>
                <a:gd name="T4" fmla="*/ 29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0" y="29"/>
                    <a:pt x="29" y="0"/>
                  </a:cubicBez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9" name="Freeform 780"/>
            <p:cNvSpPr>
              <a:spLocks noChangeArrowheads="1"/>
            </p:cNvSpPr>
            <p:nvPr/>
          </p:nvSpPr>
          <p:spPr bwMode="auto">
            <a:xfrm>
              <a:off x="8210550" y="3486150"/>
              <a:ext cx="1588" cy="11113"/>
            </a:xfrm>
            <a:custGeom>
              <a:avLst/>
              <a:gdLst>
                <a:gd name="T0" fmla="*/ 0 w 1"/>
                <a:gd name="T1" fmla="*/ 29 h 30"/>
                <a:gd name="T2" fmla="*/ 0 w 1"/>
                <a:gd name="T3" fmla="*/ 29 h 30"/>
                <a:gd name="T4" fmla="*/ 0 w 1"/>
                <a:gd name="T5" fmla="*/ 0 h 30"/>
                <a:gd name="T6" fmla="*/ 0 w 1"/>
                <a:gd name="T7" fmla="*/ 0 h 30"/>
                <a:gd name="T8" fmla="*/ 0 w 1"/>
                <a:gd name="T9" fmla="*/ 0 h 30"/>
                <a:gd name="T10" fmla="*/ 0 w 1"/>
                <a:gd name="T11" fmla="*/ 29 h 30"/>
              </a:gdLst>
              <a:ahLst/>
              <a:cxnLst>
                <a:cxn ang="0">
                  <a:pos x="T0" y="T1"/>
                </a:cxn>
                <a:cxn ang="0">
                  <a:pos x="T2" y="T3"/>
                </a:cxn>
                <a:cxn ang="0">
                  <a:pos x="T4" y="T5"/>
                </a:cxn>
                <a:cxn ang="0">
                  <a:pos x="T6" y="T7"/>
                </a:cxn>
                <a:cxn ang="0">
                  <a:pos x="T8" y="T9"/>
                </a:cxn>
                <a:cxn ang="0">
                  <a:pos x="T10" y="T11"/>
                </a:cxn>
              </a:cxnLst>
              <a:rect l="0" t="0" r="r" b="b"/>
              <a:pathLst>
                <a:path w="1" h="30">
                  <a:moveTo>
                    <a:pt x="0" y="29"/>
                  </a:moveTo>
                  <a:lnTo>
                    <a:pt x="0" y="29"/>
                  </a:lnTo>
                  <a:cubicBezTo>
                    <a:pt x="0" y="0"/>
                    <a:pt x="0" y="0"/>
                    <a:pt x="0" y="0"/>
                  </a:cubicBezTo>
                  <a:lnTo>
                    <a:pt x="0" y="0"/>
                  </a:lnTo>
                  <a:lnTo>
                    <a:pt x="0" y="0"/>
                  </a:ln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0" name="Freeform 781"/>
            <p:cNvSpPr>
              <a:spLocks noChangeArrowheads="1"/>
            </p:cNvSpPr>
            <p:nvPr/>
          </p:nvSpPr>
          <p:spPr bwMode="auto">
            <a:xfrm>
              <a:off x="8126413" y="3706813"/>
              <a:ext cx="11112" cy="11112"/>
            </a:xfrm>
            <a:custGeom>
              <a:avLst/>
              <a:gdLst>
                <a:gd name="T0" fmla="*/ 29 w 30"/>
                <a:gd name="T1" fmla="*/ 0 h 31"/>
                <a:gd name="T2" fmla="*/ 0 w 30"/>
                <a:gd name="T3" fmla="*/ 30 h 31"/>
                <a:gd name="T4" fmla="*/ 29 w 30"/>
                <a:gd name="T5" fmla="*/ 0 h 31"/>
              </a:gdLst>
              <a:ahLst/>
              <a:cxnLst>
                <a:cxn ang="0">
                  <a:pos x="T0" y="T1"/>
                </a:cxn>
                <a:cxn ang="0">
                  <a:pos x="T2" y="T3"/>
                </a:cxn>
                <a:cxn ang="0">
                  <a:pos x="T4" y="T5"/>
                </a:cxn>
              </a:cxnLst>
              <a:rect l="0" t="0" r="r" b="b"/>
              <a:pathLst>
                <a:path w="30" h="31">
                  <a:moveTo>
                    <a:pt x="29" y="0"/>
                  </a:moveTo>
                  <a:lnTo>
                    <a:pt x="0" y="3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1" name="Freeform 782"/>
            <p:cNvSpPr>
              <a:spLocks noChangeArrowheads="1"/>
            </p:cNvSpPr>
            <p:nvPr/>
          </p:nvSpPr>
          <p:spPr bwMode="auto">
            <a:xfrm>
              <a:off x="8115300" y="3706813"/>
              <a:ext cx="11113" cy="1587"/>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30" y="0"/>
                  </a:lnTo>
                  <a:lnTo>
                    <a:pt x="3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2" name="Freeform 783"/>
            <p:cNvSpPr>
              <a:spLocks noChangeArrowheads="1"/>
            </p:cNvSpPr>
            <p:nvPr/>
          </p:nvSpPr>
          <p:spPr bwMode="auto">
            <a:xfrm>
              <a:off x="8094663" y="39163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3" name="Freeform 784"/>
            <p:cNvSpPr>
              <a:spLocks noChangeArrowheads="1"/>
            </p:cNvSpPr>
            <p:nvPr/>
          </p:nvSpPr>
          <p:spPr bwMode="auto">
            <a:xfrm>
              <a:off x="8231188" y="28559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4" name="Freeform 785"/>
            <p:cNvSpPr>
              <a:spLocks noChangeArrowheads="1"/>
            </p:cNvSpPr>
            <p:nvPr/>
          </p:nvSpPr>
          <p:spPr bwMode="auto">
            <a:xfrm>
              <a:off x="8105775" y="3663950"/>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5" name="Freeform 786"/>
            <p:cNvSpPr>
              <a:spLocks noChangeArrowheads="1"/>
            </p:cNvSpPr>
            <p:nvPr/>
          </p:nvSpPr>
          <p:spPr bwMode="auto">
            <a:xfrm>
              <a:off x="8158163" y="3486150"/>
              <a:ext cx="20637" cy="22225"/>
            </a:xfrm>
            <a:custGeom>
              <a:avLst/>
              <a:gdLst>
                <a:gd name="T0" fmla="*/ 58 w 59"/>
                <a:gd name="T1" fmla="*/ 0 h 60"/>
                <a:gd name="T2" fmla="*/ 58 w 59"/>
                <a:gd name="T3" fmla="*/ 0 h 60"/>
                <a:gd name="T4" fmla="*/ 0 w 59"/>
                <a:gd name="T5" fmla="*/ 59 h 60"/>
                <a:gd name="T6" fmla="*/ 0 w 59"/>
                <a:gd name="T7" fmla="*/ 59 h 60"/>
                <a:gd name="T8" fmla="*/ 58 w 59"/>
                <a:gd name="T9" fmla="*/ 0 h 60"/>
              </a:gdLst>
              <a:ahLst/>
              <a:cxnLst>
                <a:cxn ang="0">
                  <a:pos x="T0" y="T1"/>
                </a:cxn>
                <a:cxn ang="0">
                  <a:pos x="T2" y="T3"/>
                </a:cxn>
                <a:cxn ang="0">
                  <a:pos x="T4" y="T5"/>
                </a:cxn>
                <a:cxn ang="0">
                  <a:pos x="T6" y="T7"/>
                </a:cxn>
                <a:cxn ang="0">
                  <a:pos x="T8" y="T9"/>
                </a:cxn>
              </a:cxnLst>
              <a:rect l="0" t="0" r="r" b="b"/>
              <a:pathLst>
                <a:path w="59" h="60">
                  <a:moveTo>
                    <a:pt x="58" y="0"/>
                  </a:moveTo>
                  <a:lnTo>
                    <a:pt x="58" y="0"/>
                  </a:lnTo>
                  <a:cubicBezTo>
                    <a:pt x="30" y="0"/>
                    <a:pt x="0" y="29"/>
                    <a:pt x="0" y="59"/>
                  </a:cubicBezTo>
                  <a:lnTo>
                    <a:pt x="0" y="59"/>
                  </a:lnTo>
                  <a:cubicBezTo>
                    <a:pt x="0" y="29"/>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6" name="Freeform 787"/>
            <p:cNvSpPr>
              <a:spLocks noChangeArrowheads="1"/>
            </p:cNvSpPr>
            <p:nvPr/>
          </p:nvSpPr>
          <p:spPr bwMode="auto">
            <a:xfrm>
              <a:off x="8115300" y="37909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7" name="Freeform 788"/>
            <p:cNvSpPr>
              <a:spLocks noChangeArrowheads="1"/>
            </p:cNvSpPr>
            <p:nvPr/>
          </p:nvSpPr>
          <p:spPr bwMode="auto">
            <a:xfrm>
              <a:off x="8210550" y="35179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8" name="Freeform 789"/>
            <p:cNvSpPr>
              <a:spLocks noChangeArrowheads="1"/>
            </p:cNvSpPr>
            <p:nvPr/>
          </p:nvSpPr>
          <p:spPr bwMode="auto">
            <a:xfrm>
              <a:off x="8210550" y="3800475"/>
              <a:ext cx="20638" cy="11113"/>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0"/>
                  </a:cubicBezTo>
                  <a:cubicBezTo>
                    <a:pt x="0" y="0"/>
                    <a:pt x="0" y="0"/>
                    <a:pt x="0" y="0"/>
                  </a:cubicBezTo>
                  <a:lnTo>
                    <a:pt x="0" y="0"/>
                  </a:lnTo>
                  <a:cubicBezTo>
                    <a:pt x="29" y="0"/>
                    <a:pt x="29" y="0"/>
                    <a:pt x="29" y="0"/>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9" name="Freeform 790"/>
            <p:cNvSpPr>
              <a:spLocks noChangeArrowheads="1"/>
            </p:cNvSpPr>
            <p:nvPr/>
          </p:nvSpPr>
          <p:spPr bwMode="auto">
            <a:xfrm>
              <a:off x="8210550" y="3517900"/>
              <a:ext cx="11113" cy="1588"/>
            </a:xfrm>
            <a:custGeom>
              <a:avLst/>
              <a:gdLst>
                <a:gd name="T0" fmla="*/ 0 w 30"/>
                <a:gd name="T1" fmla="*/ 0 h 1"/>
                <a:gd name="T2" fmla="*/ 0 w 30"/>
                <a:gd name="T3" fmla="*/ 0 h 1"/>
                <a:gd name="T4" fmla="*/ 29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cubicBezTo>
                    <a:pt x="29" y="0"/>
                    <a:pt x="29" y="0"/>
                    <a:pt x="29" y="0"/>
                  </a:cubicBezTo>
                  <a:lnTo>
                    <a:pt x="29" y="0"/>
                  </a:lnTo>
                  <a:lnTo>
                    <a:pt x="29" y="0"/>
                  </a:lnTo>
                  <a:lnTo>
                    <a:pt x="29" y="0"/>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0" name="Freeform 791"/>
            <p:cNvSpPr>
              <a:spLocks noChangeArrowheads="1"/>
            </p:cNvSpPr>
            <p:nvPr/>
          </p:nvSpPr>
          <p:spPr bwMode="auto">
            <a:xfrm>
              <a:off x="8169275" y="3821113"/>
              <a:ext cx="20638" cy="11112"/>
            </a:xfrm>
            <a:custGeom>
              <a:avLst/>
              <a:gdLst>
                <a:gd name="T0" fmla="*/ 28 w 58"/>
                <a:gd name="T1" fmla="*/ 29 h 30"/>
                <a:gd name="T2" fmla="*/ 28 w 58"/>
                <a:gd name="T3" fmla="*/ 29 h 30"/>
                <a:gd name="T4" fmla="*/ 28 w 58"/>
                <a:gd name="T5" fmla="*/ 0 h 30"/>
                <a:gd name="T6" fmla="*/ 57 w 58"/>
                <a:gd name="T7" fmla="*/ 29 h 30"/>
                <a:gd name="T8" fmla="*/ 28 w 58"/>
                <a:gd name="T9" fmla="*/ 0 h 30"/>
                <a:gd name="T10" fmla="*/ 28 w 58"/>
                <a:gd name="T11" fmla="*/ 29 h 30"/>
                <a:gd name="T12" fmla="*/ 0 w 58"/>
                <a:gd name="T13" fmla="*/ 0 h 30"/>
                <a:gd name="T14" fmla="*/ 28 w 5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28" y="29"/>
                  </a:moveTo>
                  <a:lnTo>
                    <a:pt x="28" y="29"/>
                  </a:lnTo>
                  <a:cubicBezTo>
                    <a:pt x="28" y="0"/>
                    <a:pt x="28" y="0"/>
                    <a:pt x="28" y="0"/>
                  </a:cubicBezTo>
                  <a:cubicBezTo>
                    <a:pt x="57" y="29"/>
                    <a:pt x="57" y="29"/>
                    <a:pt x="57" y="29"/>
                  </a:cubicBezTo>
                  <a:cubicBezTo>
                    <a:pt x="28" y="0"/>
                    <a:pt x="28" y="0"/>
                    <a:pt x="28" y="0"/>
                  </a:cubicBezTo>
                  <a:cubicBezTo>
                    <a:pt x="28" y="29"/>
                    <a:pt x="28" y="29"/>
                    <a:pt x="28" y="29"/>
                  </a:cubicBezTo>
                  <a:cubicBezTo>
                    <a:pt x="0" y="29"/>
                    <a:pt x="0" y="29"/>
                    <a:pt x="0" y="0"/>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1" name="Freeform 792"/>
            <p:cNvSpPr>
              <a:spLocks noChangeArrowheads="1"/>
            </p:cNvSpPr>
            <p:nvPr/>
          </p:nvSpPr>
          <p:spPr bwMode="auto">
            <a:xfrm>
              <a:off x="7107238" y="6478588"/>
              <a:ext cx="22225" cy="1587"/>
            </a:xfrm>
            <a:custGeom>
              <a:avLst/>
              <a:gdLst>
                <a:gd name="T0" fmla="*/ 59 w 60"/>
                <a:gd name="T1" fmla="*/ 0 h 1"/>
                <a:gd name="T2" fmla="*/ 59 w 60"/>
                <a:gd name="T3" fmla="*/ 0 h 1"/>
                <a:gd name="T4" fmla="*/ 59 w 60"/>
                <a:gd name="T5" fmla="*/ 0 h 1"/>
                <a:gd name="T6" fmla="*/ 30 w 60"/>
                <a:gd name="T7" fmla="*/ 0 h 1"/>
                <a:gd name="T8" fmla="*/ 0 w 60"/>
                <a:gd name="T9" fmla="*/ 0 h 1"/>
                <a:gd name="T10" fmla="*/ 0 w 60"/>
                <a:gd name="T11" fmla="*/ 0 h 1"/>
                <a:gd name="T12" fmla="*/ 30 w 60"/>
                <a:gd name="T13" fmla="*/ 0 h 1"/>
                <a:gd name="T14" fmla="*/ 59 w 6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
                  <a:moveTo>
                    <a:pt x="59" y="0"/>
                  </a:moveTo>
                  <a:lnTo>
                    <a:pt x="59" y="0"/>
                  </a:lnTo>
                  <a:lnTo>
                    <a:pt x="59" y="0"/>
                  </a:lnTo>
                  <a:cubicBezTo>
                    <a:pt x="30" y="0"/>
                    <a:pt x="30" y="0"/>
                    <a:pt x="30" y="0"/>
                  </a:cubicBezTo>
                  <a:cubicBezTo>
                    <a:pt x="0" y="0"/>
                    <a:pt x="0" y="0"/>
                    <a:pt x="0" y="0"/>
                  </a:cubicBezTo>
                  <a:lnTo>
                    <a:pt x="0" y="0"/>
                  </a:lnTo>
                  <a:cubicBezTo>
                    <a:pt x="30" y="0"/>
                    <a:pt x="3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2" name="Freeform 793"/>
            <p:cNvSpPr>
              <a:spLocks noChangeArrowheads="1"/>
            </p:cNvSpPr>
            <p:nvPr/>
          </p:nvSpPr>
          <p:spPr bwMode="auto">
            <a:xfrm>
              <a:off x="8147050" y="2835275"/>
              <a:ext cx="11113" cy="1588"/>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3" name="Freeform 794"/>
            <p:cNvSpPr>
              <a:spLocks noChangeArrowheads="1"/>
            </p:cNvSpPr>
            <p:nvPr/>
          </p:nvSpPr>
          <p:spPr bwMode="auto">
            <a:xfrm>
              <a:off x="7318375" y="3579813"/>
              <a:ext cx="42863" cy="63500"/>
            </a:xfrm>
            <a:custGeom>
              <a:avLst/>
              <a:gdLst>
                <a:gd name="T0" fmla="*/ 116 w 117"/>
                <a:gd name="T1" fmla="*/ 0 h 177"/>
                <a:gd name="T2" fmla="*/ 116 w 117"/>
                <a:gd name="T3" fmla="*/ 0 h 177"/>
                <a:gd name="T4" fmla="*/ 58 w 117"/>
                <a:gd name="T5" fmla="*/ 59 h 177"/>
                <a:gd name="T6" fmla="*/ 0 w 117"/>
                <a:gd name="T7" fmla="*/ 176 h 177"/>
                <a:gd name="T8" fmla="*/ 58 w 117"/>
                <a:gd name="T9" fmla="*/ 59 h 177"/>
                <a:gd name="T10" fmla="*/ 116 w 117"/>
                <a:gd name="T11" fmla="*/ 0 h 177"/>
              </a:gdLst>
              <a:ahLst/>
              <a:cxnLst>
                <a:cxn ang="0">
                  <a:pos x="T0" y="T1"/>
                </a:cxn>
                <a:cxn ang="0">
                  <a:pos x="T2" y="T3"/>
                </a:cxn>
                <a:cxn ang="0">
                  <a:pos x="T4" y="T5"/>
                </a:cxn>
                <a:cxn ang="0">
                  <a:pos x="T6" y="T7"/>
                </a:cxn>
                <a:cxn ang="0">
                  <a:pos x="T8" y="T9"/>
                </a:cxn>
                <a:cxn ang="0">
                  <a:pos x="T10" y="T11"/>
                </a:cxn>
              </a:cxnLst>
              <a:rect l="0" t="0" r="r" b="b"/>
              <a:pathLst>
                <a:path w="117" h="177">
                  <a:moveTo>
                    <a:pt x="116" y="0"/>
                  </a:moveTo>
                  <a:lnTo>
                    <a:pt x="116" y="0"/>
                  </a:lnTo>
                  <a:cubicBezTo>
                    <a:pt x="116" y="30"/>
                    <a:pt x="87" y="59"/>
                    <a:pt x="58" y="59"/>
                  </a:cubicBezTo>
                  <a:cubicBezTo>
                    <a:pt x="29" y="88"/>
                    <a:pt x="0" y="117"/>
                    <a:pt x="0" y="176"/>
                  </a:cubicBezTo>
                  <a:cubicBezTo>
                    <a:pt x="0" y="117"/>
                    <a:pt x="29" y="88"/>
                    <a:pt x="58" y="59"/>
                  </a:cubicBezTo>
                  <a:cubicBezTo>
                    <a:pt x="87" y="59"/>
                    <a:pt x="11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4" name="Freeform 795"/>
            <p:cNvSpPr>
              <a:spLocks noChangeArrowheads="1"/>
            </p:cNvSpPr>
            <p:nvPr/>
          </p:nvSpPr>
          <p:spPr bwMode="auto">
            <a:xfrm>
              <a:off x="7496175" y="3381375"/>
              <a:ext cx="157163" cy="52388"/>
            </a:xfrm>
            <a:custGeom>
              <a:avLst/>
              <a:gdLst>
                <a:gd name="T0" fmla="*/ 0 w 438"/>
                <a:gd name="T1" fmla="*/ 145 h 146"/>
                <a:gd name="T2" fmla="*/ 0 w 438"/>
                <a:gd name="T3" fmla="*/ 145 h 146"/>
                <a:gd name="T4" fmla="*/ 175 w 438"/>
                <a:gd name="T5" fmla="*/ 87 h 146"/>
                <a:gd name="T6" fmla="*/ 437 w 438"/>
                <a:gd name="T7" fmla="*/ 0 h 146"/>
                <a:gd name="T8" fmla="*/ 437 w 438"/>
                <a:gd name="T9" fmla="*/ 0 h 146"/>
                <a:gd name="T10" fmla="*/ 437 w 438"/>
                <a:gd name="T11" fmla="*/ 0 h 146"/>
                <a:gd name="T12" fmla="*/ 437 w 438"/>
                <a:gd name="T13" fmla="*/ 0 h 146"/>
                <a:gd name="T14" fmla="*/ 437 w 438"/>
                <a:gd name="T15" fmla="*/ 0 h 146"/>
                <a:gd name="T16" fmla="*/ 175 w 438"/>
                <a:gd name="T17" fmla="*/ 87 h 146"/>
                <a:gd name="T18" fmla="*/ 0 w 438"/>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46">
                  <a:moveTo>
                    <a:pt x="0" y="145"/>
                  </a:moveTo>
                  <a:lnTo>
                    <a:pt x="0" y="145"/>
                  </a:lnTo>
                  <a:cubicBezTo>
                    <a:pt x="58" y="116"/>
                    <a:pt x="117" y="116"/>
                    <a:pt x="175" y="87"/>
                  </a:cubicBezTo>
                  <a:cubicBezTo>
                    <a:pt x="262" y="58"/>
                    <a:pt x="350" y="29"/>
                    <a:pt x="437" y="0"/>
                  </a:cubicBezTo>
                  <a:lnTo>
                    <a:pt x="437" y="0"/>
                  </a:lnTo>
                  <a:lnTo>
                    <a:pt x="437" y="0"/>
                  </a:lnTo>
                  <a:lnTo>
                    <a:pt x="437" y="0"/>
                  </a:lnTo>
                  <a:lnTo>
                    <a:pt x="437" y="0"/>
                  </a:lnTo>
                  <a:cubicBezTo>
                    <a:pt x="350" y="29"/>
                    <a:pt x="262" y="58"/>
                    <a:pt x="175" y="87"/>
                  </a:cubicBezTo>
                  <a:cubicBezTo>
                    <a:pt x="117" y="116"/>
                    <a:pt x="58"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5" name="Freeform 796"/>
            <p:cNvSpPr>
              <a:spLocks noChangeArrowheads="1"/>
            </p:cNvSpPr>
            <p:nvPr/>
          </p:nvSpPr>
          <p:spPr bwMode="auto">
            <a:xfrm>
              <a:off x="7191375" y="3821113"/>
              <a:ext cx="11113" cy="1587"/>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0" y="0"/>
                    <a:pt x="0"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6" name="Freeform 797"/>
            <p:cNvSpPr>
              <a:spLocks noChangeArrowheads="1"/>
            </p:cNvSpPr>
            <p:nvPr/>
          </p:nvSpPr>
          <p:spPr bwMode="auto">
            <a:xfrm>
              <a:off x="8221663"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7" name="Freeform 798"/>
            <p:cNvSpPr>
              <a:spLocks noChangeArrowheads="1"/>
            </p:cNvSpPr>
            <p:nvPr/>
          </p:nvSpPr>
          <p:spPr bwMode="auto">
            <a:xfrm>
              <a:off x="7412038" y="3422650"/>
              <a:ext cx="63500" cy="63500"/>
            </a:xfrm>
            <a:custGeom>
              <a:avLst/>
              <a:gdLst>
                <a:gd name="T0" fmla="*/ 174 w 175"/>
                <a:gd name="T1" fmla="*/ 0 h 176"/>
                <a:gd name="T2" fmla="*/ 174 w 175"/>
                <a:gd name="T3" fmla="*/ 0 h 176"/>
                <a:gd name="T4" fmla="*/ 0 w 175"/>
                <a:gd name="T5" fmla="*/ 175 h 176"/>
                <a:gd name="T6" fmla="*/ 174 w 175"/>
                <a:gd name="T7" fmla="*/ 0 h 176"/>
              </a:gdLst>
              <a:ahLst/>
              <a:cxnLst>
                <a:cxn ang="0">
                  <a:pos x="T0" y="T1"/>
                </a:cxn>
                <a:cxn ang="0">
                  <a:pos x="T2" y="T3"/>
                </a:cxn>
                <a:cxn ang="0">
                  <a:pos x="T4" y="T5"/>
                </a:cxn>
                <a:cxn ang="0">
                  <a:pos x="T6" y="T7"/>
                </a:cxn>
              </a:cxnLst>
              <a:rect l="0" t="0" r="r" b="b"/>
              <a:pathLst>
                <a:path w="175" h="176">
                  <a:moveTo>
                    <a:pt x="174" y="0"/>
                  </a:moveTo>
                  <a:lnTo>
                    <a:pt x="174" y="0"/>
                  </a:lnTo>
                  <a:cubicBezTo>
                    <a:pt x="116" y="58"/>
                    <a:pt x="58" y="87"/>
                    <a:pt x="0" y="175"/>
                  </a:cubicBezTo>
                  <a:cubicBezTo>
                    <a:pt x="58" y="87"/>
                    <a:pt x="116"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8" name="Freeform 799"/>
            <p:cNvSpPr>
              <a:spLocks noChangeArrowheads="1"/>
            </p:cNvSpPr>
            <p:nvPr/>
          </p:nvSpPr>
          <p:spPr bwMode="auto">
            <a:xfrm>
              <a:off x="7475538" y="34226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9" name="Freeform 800"/>
            <p:cNvSpPr>
              <a:spLocks noChangeArrowheads="1"/>
            </p:cNvSpPr>
            <p:nvPr/>
          </p:nvSpPr>
          <p:spPr bwMode="auto">
            <a:xfrm>
              <a:off x="7391400" y="3486150"/>
              <a:ext cx="22225" cy="31750"/>
            </a:xfrm>
            <a:custGeom>
              <a:avLst/>
              <a:gdLst>
                <a:gd name="T0" fmla="*/ 59 w 60"/>
                <a:gd name="T1" fmla="*/ 0 h 89"/>
                <a:gd name="T2" fmla="*/ 59 w 60"/>
                <a:gd name="T3" fmla="*/ 0 h 89"/>
                <a:gd name="T4" fmla="*/ 29 w 60"/>
                <a:gd name="T5" fmla="*/ 29 h 89"/>
                <a:gd name="T6" fmla="*/ 0 w 60"/>
                <a:gd name="T7" fmla="*/ 88 h 89"/>
                <a:gd name="T8" fmla="*/ 29 w 60"/>
                <a:gd name="T9" fmla="*/ 29 h 89"/>
                <a:gd name="T10" fmla="*/ 59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59" y="0"/>
                  </a:moveTo>
                  <a:lnTo>
                    <a:pt x="59" y="0"/>
                  </a:lnTo>
                  <a:cubicBezTo>
                    <a:pt x="29" y="0"/>
                    <a:pt x="29" y="29"/>
                    <a:pt x="29" y="29"/>
                  </a:cubicBezTo>
                  <a:cubicBezTo>
                    <a:pt x="0" y="59"/>
                    <a:pt x="0" y="59"/>
                    <a:pt x="0" y="88"/>
                  </a:cubicBezTo>
                  <a:cubicBezTo>
                    <a:pt x="0" y="59"/>
                    <a:pt x="0" y="5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0" name="Freeform 801"/>
            <p:cNvSpPr>
              <a:spLocks noChangeArrowheads="1"/>
            </p:cNvSpPr>
            <p:nvPr/>
          </p:nvSpPr>
          <p:spPr bwMode="auto">
            <a:xfrm>
              <a:off x="6403975" y="35702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1" name="Freeform 802"/>
            <p:cNvSpPr>
              <a:spLocks noChangeArrowheads="1"/>
            </p:cNvSpPr>
            <p:nvPr/>
          </p:nvSpPr>
          <p:spPr bwMode="auto">
            <a:xfrm>
              <a:off x="7213600" y="3759200"/>
              <a:ext cx="104775" cy="52388"/>
            </a:xfrm>
            <a:custGeom>
              <a:avLst/>
              <a:gdLst>
                <a:gd name="T0" fmla="*/ 175 w 293"/>
                <a:gd name="T1" fmla="*/ 115 h 145"/>
                <a:gd name="T2" fmla="*/ 175 w 293"/>
                <a:gd name="T3" fmla="*/ 115 h 145"/>
                <a:gd name="T4" fmla="*/ 117 w 293"/>
                <a:gd name="T5" fmla="*/ 115 h 145"/>
                <a:gd name="T6" fmla="*/ 0 w 293"/>
                <a:gd name="T7" fmla="*/ 144 h 145"/>
                <a:gd name="T8" fmla="*/ 117 w 293"/>
                <a:gd name="T9" fmla="*/ 115 h 145"/>
                <a:gd name="T10" fmla="*/ 175 w 293"/>
                <a:gd name="T11" fmla="*/ 115 h 145"/>
                <a:gd name="T12" fmla="*/ 234 w 293"/>
                <a:gd name="T13" fmla="*/ 58 h 145"/>
                <a:gd name="T14" fmla="*/ 292 w 293"/>
                <a:gd name="T15" fmla="*/ 0 h 145"/>
                <a:gd name="T16" fmla="*/ 292 w 293"/>
                <a:gd name="T17" fmla="*/ 0 h 145"/>
                <a:gd name="T18" fmla="*/ 292 w 293"/>
                <a:gd name="T19" fmla="*/ 0 h 145"/>
                <a:gd name="T20" fmla="*/ 234 w 293"/>
                <a:gd name="T21" fmla="*/ 58 h 145"/>
                <a:gd name="T22" fmla="*/ 175 w 293"/>
                <a:gd name="T23" fmla="*/ 1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145">
                  <a:moveTo>
                    <a:pt x="175" y="115"/>
                  </a:moveTo>
                  <a:lnTo>
                    <a:pt x="175" y="115"/>
                  </a:lnTo>
                  <a:cubicBezTo>
                    <a:pt x="146" y="115"/>
                    <a:pt x="146" y="115"/>
                    <a:pt x="117" y="115"/>
                  </a:cubicBezTo>
                  <a:cubicBezTo>
                    <a:pt x="58" y="115"/>
                    <a:pt x="29" y="144"/>
                    <a:pt x="0" y="144"/>
                  </a:cubicBezTo>
                  <a:cubicBezTo>
                    <a:pt x="29" y="144"/>
                    <a:pt x="58" y="115"/>
                    <a:pt x="117" y="115"/>
                  </a:cubicBezTo>
                  <a:cubicBezTo>
                    <a:pt x="146" y="115"/>
                    <a:pt x="146" y="115"/>
                    <a:pt x="175" y="115"/>
                  </a:cubicBezTo>
                  <a:cubicBezTo>
                    <a:pt x="175" y="115"/>
                    <a:pt x="205" y="87"/>
                    <a:pt x="234" y="58"/>
                  </a:cubicBezTo>
                  <a:cubicBezTo>
                    <a:pt x="263" y="58"/>
                    <a:pt x="263" y="29"/>
                    <a:pt x="292" y="0"/>
                  </a:cubicBezTo>
                  <a:lnTo>
                    <a:pt x="292" y="0"/>
                  </a:lnTo>
                  <a:lnTo>
                    <a:pt x="292" y="0"/>
                  </a:lnTo>
                  <a:cubicBezTo>
                    <a:pt x="263" y="29"/>
                    <a:pt x="263" y="58"/>
                    <a:pt x="234" y="58"/>
                  </a:cubicBezTo>
                  <a:cubicBezTo>
                    <a:pt x="205" y="87"/>
                    <a:pt x="175" y="115"/>
                    <a:pt x="175" y="11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2" name="Freeform 803"/>
            <p:cNvSpPr>
              <a:spLocks noChangeArrowheads="1"/>
            </p:cNvSpPr>
            <p:nvPr/>
          </p:nvSpPr>
          <p:spPr bwMode="auto">
            <a:xfrm>
              <a:off x="6362700" y="35385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3" name="Freeform 804"/>
            <p:cNvSpPr>
              <a:spLocks noChangeArrowheads="1"/>
            </p:cNvSpPr>
            <p:nvPr/>
          </p:nvSpPr>
          <p:spPr bwMode="auto">
            <a:xfrm>
              <a:off x="6403975" y="3579813"/>
              <a:ext cx="11113" cy="31750"/>
            </a:xfrm>
            <a:custGeom>
              <a:avLst/>
              <a:gdLst>
                <a:gd name="T0" fmla="*/ 29 w 30"/>
                <a:gd name="T1" fmla="*/ 88 h 89"/>
                <a:gd name="T2" fmla="*/ 29 w 30"/>
                <a:gd name="T3" fmla="*/ 88 h 89"/>
                <a:gd name="T4" fmla="*/ 29 w 30"/>
                <a:gd name="T5" fmla="*/ 88 h 89"/>
                <a:gd name="T6" fmla="*/ 29 w 30"/>
                <a:gd name="T7" fmla="*/ 88 h 89"/>
                <a:gd name="T8" fmla="*/ 29 w 30"/>
                <a:gd name="T9" fmla="*/ 88 h 89"/>
                <a:gd name="T10" fmla="*/ 0 w 30"/>
                <a:gd name="T11" fmla="*/ 0 h 89"/>
                <a:gd name="T12" fmla="*/ 29 w 30"/>
                <a:gd name="T13" fmla="*/ 88 h 89"/>
              </a:gdLst>
              <a:ahLst/>
              <a:cxnLst>
                <a:cxn ang="0">
                  <a:pos x="T0" y="T1"/>
                </a:cxn>
                <a:cxn ang="0">
                  <a:pos x="T2" y="T3"/>
                </a:cxn>
                <a:cxn ang="0">
                  <a:pos x="T4" y="T5"/>
                </a:cxn>
                <a:cxn ang="0">
                  <a:pos x="T6" y="T7"/>
                </a:cxn>
                <a:cxn ang="0">
                  <a:pos x="T8" y="T9"/>
                </a:cxn>
                <a:cxn ang="0">
                  <a:pos x="T10" y="T11"/>
                </a:cxn>
                <a:cxn ang="0">
                  <a:pos x="T12" y="T13"/>
                </a:cxn>
              </a:cxnLst>
              <a:rect l="0" t="0" r="r" b="b"/>
              <a:pathLst>
                <a:path w="30" h="89">
                  <a:moveTo>
                    <a:pt x="29" y="88"/>
                  </a:moveTo>
                  <a:lnTo>
                    <a:pt x="29" y="88"/>
                  </a:lnTo>
                  <a:lnTo>
                    <a:pt x="29" y="88"/>
                  </a:lnTo>
                  <a:lnTo>
                    <a:pt x="29" y="88"/>
                  </a:lnTo>
                  <a:lnTo>
                    <a:pt x="29" y="88"/>
                  </a:lnTo>
                  <a:cubicBezTo>
                    <a:pt x="29" y="59"/>
                    <a:pt x="0" y="30"/>
                    <a:pt x="0" y="0"/>
                  </a:cubicBezTo>
                  <a:cubicBezTo>
                    <a:pt x="0" y="30"/>
                    <a:pt x="29" y="59"/>
                    <a:pt x="29"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4" name="Freeform 805"/>
            <p:cNvSpPr>
              <a:spLocks noChangeArrowheads="1"/>
            </p:cNvSpPr>
            <p:nvPr/>
          </p:nvSpPr>
          <p:spPr bwMode="auto">
            <a:xfrm>
              <a:off x="6426200" y="37068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5" name="Freeform 806"/>
            <p:cNvSpPr>
              <a:spLocks noChangeArrowheads="1"/>
            </p:cNvSpPr>
            <p:nvPr/>
          </p:nvSpPr>
          <p:spPr bwMode="auto">
            <a:xfrm>
              <a:off x="6467475" y="3779838"/>
              <a:ext cx="22225" cy="11112"/>
            </a:xfrm>
            <a:custGeom>
              <a:avLst/>
              <a:gdLst>
                <a:gd name="T0" fmla="*/ 29 w 60"/>
                <a:gd name="T1" fmla="*/ 0 h 30"/>
                <a:gd name="T2" fmla="*/ 29 w 60"/>
                <a:gd name="T3" fmla="*/ 0 h 30"/>
                <a:gd name="T4" fmla="*/ 59 w 60"/>
                <a:gd name="T5" fmla="*/ 0 h 30"/>
                <a:gd name="T6" fmla="*/ 29 w 60"/>
                <a:gd name="T7" fmla="*/ 0 h 30"/>
                <a:gd name="T8" fmla="*/ 0 w 60"/>
                <a:gd name="T9" fmla="*/ 29 h 30"/>
                <a:gd name="T10" fmla="*/ 2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29" y="0"/>
                  </a:moveTo>
                  <a:lnTo>
                    <a:pt x="29" y="0"/>
                  </a:lnTo>
                  <a:cubicBezTo>
                    <a:pt x="59" y="0"/>
                    <a:pt x="59" y="0"/>
                    <a:pt x="59" y="0"/>
                  </a:cubicBezTo>
                  <a:cubicBezTo>
                    <a:pt x="59" y="0"/>
                    <a:pt x="59" y="0"/>
                    <a:pt x="29" y="0"/>
                  </a:cubicBez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6" name="Freeform 807"/>
            <p:cNvSpPr>
              <a:spLocks noChangeArrowheads="1"/>
            </p:cNvSpPr>
            <p:nvPr/>
          </p:nvSpPr>
          <p:spPr bwMode="auto">
            <a:xfrm>
              <a:off x="7202488" y="3811588"/>
              <a:ext cx="11112"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7" name="Freeform 808"/>
            <p:cNvSpPr>
              <a:spLocks noChangeArrowheads="1"/>
            </p:cNvSpPr>
            <p:nvPr/>
          </p:nvSpPr>
          <p:spPr bwMode="auto">
            <a:xfrm>
              <a:off x="8221663"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8" name="Freeform 809"/>
            <p:cNvSpPr>
              <a:spLocks noChangeArrowheads="1"/>
            </p:cNvSpPr>
            <p:nvPr/>
          </p:nvSpPr>
          <p:spPr bwMode="auto">
            <a:xfrm>
              <a:off x="8053388" y="2844800"/>
              <a:ext cx="11112" cy="11113"/>
            </a:xfrm>
            <a:custGeom>
              <a:avLst/>
              <a:gdLst>
                <a:gd name="T0" fmla="*/ 0 w 29"/>
                <a:gd name="T1" fmla="*/ 0 h 30"/>
                <a:gd name="T2" fmla="*/ 0 w 29"/>
                <a:gd name="T3" fmla="*/ 0 h 30"/>
                <a:gd name="T4" fmla="*/ 28 w 29"/>
                <a:gd name="T5" fmla="*/ 29 h 30"/>
                <a:gd name="T6" fmla="*/ 0 w 29"/>
                <a:gd name="T7" fmla="*/ 0 h 30"/>
              </a:gdLst>
              <a:ahLst/>
              <a:cxnLst>
                <a:cxn ang="0">
                  <a:pos x="T0" y="T1"/>
                </a:cxn>
                <a:cxn ang="0">
                  <a:pos x="T2" y="T3"/>
                </a:cxn>
                <a:cxn ang="0">
                  <a:pos x="T4" y="T5"/>
                </a:cxn>
                <a:cxn ang="0">
                  <a:pos x="T6" y="T7"/>
                </a:cxn>
              </a:cxnLst>
              <a:rect l="0" t="0" r="r" b="b"/>
              <a:pathLst>
                <a:path w="29" h="30">
                  <a:moveTo>
                    <a:pt x="0" y="0"/>
                  </a:moveTo>
                  <a:lnTo>
                    <a:pt x="0" y="0"/>
                  </a:lnTo>
                  <a:cubicBezTo>
                    <a:pt x="0" y="0"/>
                    <a:pt x="0" y="0"/>
                    <a:pt x="28"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9" name="Freeform 810"/>
            <p:cNvSpPr>
              <a:spLocks noChangeArrowheads="1"/>
            </p:cNvSpPr>
            <p:nvPr/>
          </p:nvSpPr>
          <p:spPr bwMode="auto">
            <a:xfrm>
              <a:off x="8189913" y="284480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0" name="Freeform 811"/>
            <p:cNvSpPr>
              <a:spLocks noChangeArrowheads="1"/>
            </p:cNvSpPr>
            <p:nvPr/>
          </p:nvSpPr>
          <p:spPr bwMode="auto">
            <a:xfrm>
              <a:off x="8021638" y="3863975"/>
              <a:ext cx="73025" cy="115888"/>
            </a:xfrm>
            <a:custGeom>
              <a:avLst/>
              <a:gdLst>
                <a:gd name="T0" fmla="*/ 116 w 205"/>
                <a:gd name="T1" fmla="*/ 292 h 322"/>
                <a:gd name="T2" fmla="*/ 116 w 205"/>
                <a:gd name="T3" fmla="*/ 292 h 322"/>
                <a:gd name="T4" fmla="*/ 175 w 205"/>
                <a:gd name="T5" fmla="*/ 262 h 322"/>
                <a:gd name="T6" fmla="*/ 145 w 205"/>
                <a:gd name="T7" fmla="*/ 204 h 322"/>
                <a:gd name="T8" fmla="*/ 145 w 205"/>
                <a:gd name="T9" fmla="*/ 117 h 322"/>
                <a:gd name="T10" fmla="*/ 175 w 205"/>
                <a:gd name="T11" fmla="*/ 117 h 322"/>
                <a:gd name="T12" fmla="*/ 204 w 205"/>
                <a:gd name="T13" fmla="*/ 117 h 322"/>
                <a:gd name="T14" fmla="*/ 116 w 205"/>
                <a:gd name="T15" fmla="*/ 29 h 322"/>
                <a:gd name="T16" fmla="*/ 116 w 205"/>
                <a:gd name="T17" fmla="*/ 0 h 322"/>
                <a:gd name="T18" fmla="*/ 29 w 205"/>
                <a:gd name="T19" fmla="*/ 29 h 322"/>
                <a:gd name="T20" fmla="*/ 0 w 205"/>
                <a:gd name="T21" fmla="*/ 29 h 322"/>
                <a:gd name="T22" fmla="*/ 29 w 205"/>
                <a:gd name="T23" fmla="*/ 88 h 322"/>
                <a:gd name="T24" fmla="*/ 88 w 205"/>
                <a:gd name="T25" fmla="*/ 321 h 322"/>
                <a:gd name="T26" fmla="*/ 116 w 205"/>
                <a:gd name="T27" fmla="*/ 2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22">
                  <a:moveTo>
                    <a:pt x="116" y="292"/>
                  </a:moveTo>
                  <a:lnTo>
                    <a:pt x="116" y="292"/>
                  </a:lnTo>
                  <a:cubicBezTo>
                    <a:pt x="145" y="262"/>
                    <a:pt x="145" y="262"/>
                    <a:pt x="175" y="262"/>
                  </a:cubicBezTo>
                  <a:cubicBezTo>
                    <a:pt x="175" y="233"/>
                    <a:pt x="145" y="233"/>
                    <a:pt x="145" y="204"/>
                  </a:cubicBezTo>
                  <a:cubicBezTo>
                    <a:pt x="145" y="175"/>
                    <a:pt x="145" y="146"/>
                    <a:pt x="145" y="117"/>
                  </a:cubicBezTo>
                  <a:lnTo>
                    <a:pt x="175" y="117"/>
                  </a:lnTo>
                  <a:cubicBezTo>
                    <a:pt x="204" y="117"/>
                    <a:pt x="204" y="117"/>
                    <a:pt x="204" y="117"/>
                  </a:cubicBezTo>
                  <a:cubicBezTo>
                    <a:pt x="145" y="88"/>
                    <a:pt x="145" y="59"/>
                    <a:pt x="116" y="29"/>
                  </a:cubicBezTo>
                  <a:cubicBezTo>
                    <a:pt x="116" y="0"/>
                    <a:pt x="116" y="0"/>
                    <a:pt x="116" y="0"/>
                  </a:cubicBezTo>
                  <a:cubicBezTo>
                    <a:pt x="88" y="0"/>
                    <a:pt x="59" y="0"/>
                    <a:pt x="29" y="29"/>
                  </a:cubicBezTo>
                  <a:lnTo>
                    <a:pt x="0" y="29"/>
                  </a:lnTo>
                  <a:cubicBezTo>
                    <a:pt x="0" y="29"/>
                    <a:pt x="29" y="59"/>
                    <a:pt x="29" y="88"/>
                  </a:cubicBezTo>
                  <a:cubicBezTo>
                    <a:pt x="59" y="146"/>
                    <a:pt x="88" y="233"/>
                    <a:pt x="88" y="321"/>
                  </a:cubicBezTo>
                  <a:cubicBezTo>
                    <a:pt x="88" y="292"/>
                    <a:pt x="116" y="292"/>
                    <a:pt x="116" y="2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1" name="Freeform 812"/>
            <p:cNvSpPr>
              <a:spLocks noChangeArrowheads="1"/>
            </p:cNvSpPr>
            <p:nvPr/>
          </p:nvSpPr>
          <p:spPr bwMode="auto">
            <a:xfrm>
              <a:off x="8231188"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2" name="Freeform 813"/>
            <p:cNvSpPr>
              <a:spLocks noChangeArrowheads="1"/>
            </p:cNvSpPr>
            <p:nvPr/>
          </p:nvSpPr>
          <p:spPr bwMode="auto">
            <a:xfrm>
              <a:off x="8199438" y="2844800"/>
              <a:ext cx="22225" cy="1588"/>
            </a:xfrm>
            <a:custGeom>
              <a:avLst/>
              <a:gdLst>
                <a:gd name="T0" fmla="*/ 59 w 60"/>
                <a:gd name="T1" fmla="*/ 0 h 1"/>
                <a:gd name="T2" fmla="*/ 59 w 60"/>
                <a:gd name="T3" fmla="*/ 0 h 1"/>
                <a:gd name="T4" fmla="*/ 30 w 60"/>
                <a:gd name="T5" fmla="*/ 0 h 1"/>
                <a:gd name="T6" fmla="*/ 0 w 60"/>
                <a:gd name="T7" fmla="*/ 0 h 1"/>
                <a:gd name="T8" fmla="*/ 30 w 60"/>
                <a:gd name="T9" fmla="*/ 0 h 1"/>
                <a:gd name="T10" fmla="*/ 59 w 60"/>
                <a:gd name="T11" fmla="*/ 0 h 1"/>
              </a:gdLst>
              <a:ahLst/>
              <a:cxnLst>
                <a:cxn ang="0">
                  <a:pos x="T0" y="T1"/>
                </a:cxn>
                <a:cxn ang="0">
                  <a:pos x="T2" y="T3"/>
                </a:cxn>
                <a:cxn ang="0">
                  <a:pos x="T4" y="T5"/>
                </a:cxn>
                <a:cxn ang="0">
                  <a:pos x="T6" y="T7"/>
                </a:cxn>
                <a:cxn ang="0">
                  <a:pos x="T8" y="T9"/>
                </a:cxn>
                <a:cxn ang="0">
                  <a:pos x="T10" y="T11"/>
                </a:cxn>
              </a:cxnLst>
              <a:rect l="0" t="0" r="r" b="b"/>
              <a:pathLst>
                <a:path w="60" h="1">
                  <a:moveTo>
                    <a:pt x="59" y="0"/>
                  </a:moveTo>
                  <a:lnTo>
                    <a:pt x="59" y="0"/>
                  </a:lnTo>
                  <a:cubicBezTo>
                    <a:pt x="30" y="0"/>
                    <a:pt x="30" y="0"/>
                    <a:pt x="30" y="0"/>
                  </a:cubicBezTo>
                  <a:cubicBezTo>
                    <a:pt x="0" y="0"/>
                    <a:pt x="0" y="0"/>
                    <a:pt x="0" y="0"/>
                  </a:cubicBezTo>
                  <a:cubicBezTo>
                    <a:pt x="0" y="0"/>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3" name="Freeform 814"/>
            <p:cNvSpPr>
              <a:spLocks noChangeArrowheads="1"/>
            </p:cNvSpPr>
            <p:nvPr/>
          </p:nvSpPr>
          <p:spPr bwMode="auto">
            <a:xfrm>
              <a:off x="7653338" y="3306763"/>
              <a:ext cx="241300" cy="74612"/>
            </a:xfrm>
            <a:custGeom>
              <a:avLst/>
              <a:gdLst>
                <a:gd name="T0" fmla="*/ 175 w 672"/>
                <a:gd name="T1" fmla="*/ 175 h 206"/>
                <a:gd name="T2" fmla="*/ 175 w 672"/>
                <a:gd name="T3" fmla="*/ 175 h 206"/>
                <a:gd name="T4" fmla="*/ 642 w 672"/>
                <a:gd name="T5" fmla="*/ 29 h 206"/>
                <a:gd name="T6" fmla="*/ 671 w 672"/>
                <a:gd name="T7" fmla="*/ 29 h 206"/>
                <a:gd name="T8" fmla="*/ 671 w 672"/>
                <a:gd name="T9" fmla="*/ 29 h 206"/>
                <a:gd name="T10" fmla="*/ 671 w 672"/>
                <a:gd name="T11" fmla="*/ 0 h 206"/>
                <a:gd name="T12" fmla="*/ 671 w 672"/>
                <a:gd name="T13" fmla="*/ 29 h 206"/>
                <a:gd name="T14" fmla="*/ 671 w 672"/>
                <a:gd name="T15" fmla="*/ 29 h 206"/>
                <a:gd name="T16" fmla="*/ 642 w 672"/>
                <a:gd name="T17" fmla="*/ 29 h 206"/>
                <a:gd name="T18" fmla="*/ 146 w 672"/>
                <a:gd name="T19" fmla="*/ 175 h 206"/>
                <a:gd name="T20" fmla="*/ 30 w 672"/>
                <a:gd name="T21" fmla="*/ 205 h 206"/>
                <a:gd name="T22" fmla="*/ 0 w 672"/>
                <a:gd name="T23" fmla="*/ 205 h 206"/>
                <a:gd name="T24" fmla="*/ 30 w 672"/>
                <a:gd name="T25" fmla="*/ 205 h 206"/>
                <a:gd name="T26" fmla="*/ 175 w 672"/>
                <a:gd name="T27" fmla="*/ 1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06">
                  <a:moveTo>
                    <a:pt x="175" y="175"/>
                  </a:moveTo>
                  <a:lnTo>
                    <a:pt x="175" y="175"/>
                  </a:lnTo>
                  <a:cubicBezTo>
                    <a:pt x="321" y="117"/>
                    <a:pt x="496" y="58"/>
                    <a:pt x="642" y="29"/>
                  </a:cubicBezTo>
                  <a:cubicBezTo>
                    <a:pt x="671" y="29"/>
                    <a:pt x="671" y="29"/>
                    <a:pt x="671" y="29"/>
                  </a:cubicBezTo>
                  <a:lnTo>
                    <a:pt x="671" y="29"/>
                  </a:lnTo>
                  <a:cubicBezTo>
                    <a:pt x="671" y="29"/>
                    <a:pt x="671" y="29"/>
                    <a:pt x="671" y="0"/>
                  </a:cubicBezTo>
                  <a:cubicBezTo>
                    <a:pt x="671" y="29"/>
                    <a:pt x="671" y="29"/>
                    <a:pt x="671" y="29"/>
                  </a:cubicBezTo>
                  <a:lnTo>
                    <a:pt x="671" y="29"/>
                  </a:lnTo>
                  <a:cubicBezTo>
                    <a:pt x="642" y="29"/>
                    <a:pt x="642" y="29"/>
                    <a:pt x="642" y="29"/>
                  </a:cubicBezTo>
                  <a:cubicBezTo>
                    <a:pt x="496" y="58"/>
                    <a:pt x="321" y="117"/>
                    <a:pt x="146" y="175"/>
                  </a:cubicBezTo>
                  <a:cubicBezTo>
                    <a:pt x="116" y="175"/>
                    <a:pt x="59" y="205"/>
                    <a:pt x="30" y="205"/>
                  </a:cubicBezTo>
                  <a:cubicBezTo>
                    <a:pt x="0" y="205"/>
                    <a:pt x="0" y="205"/>
                    <a:pt x="0" y="205"/>
                  </a:cubicBezTo>
                  <a:cubicBezTo>
                    <a:pt x="30" y="205"/>
                    <a:pt x="30" y="205"/>
                    <a:pt x="30" y="205"/>
                  </a:cubicBezTo>
                  <a:cubicBezTo>
                    <a:pt x="59" y="205"/>
                    <a:pt x="116" y="175"/>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4" name="Freeform 815"/>
            <p:cNvSpPr>
              <a:spLocks noChangeArrowheads="1"/>
            </p:cNvSpPr>
            <p:nvPr/>
          </p:nvSpPr>
          <p:spPr bwMode="auto">
            <a:xfrm>
              <a:off x="7958138" y="3213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5" name="Freeform 816"/>
            <p:cNvSpPr>
              <a:spLocks noChangeArrowheads="1"/>
            </p:cNvSpPr>
            <p:nvPr/>
          </p:nvSpPr>
          <p:spPr bwMode="auto">
            <a:xfrm>
              <a:off x="7927975" y="3213100"/>
              <a:ext cx="42863" cy="52388"/>
            </a:xfrm>
            <a:custGeom>
              <a:avLst/>
              <a:gdLst>
                <a:gd name="T0" fmla="*/ 28 w 117"/>
                <a:gd name="T1" fmla="*/ 146 h 147"/>
                <a:gd name="T2" fmla="*/ 28 w 117"/>
                <a:gd name="T3" fmla="*/ 146 h 147"/>
                <a:gd name="T4" fmla="*/ 28 w 117"/>
                <a:gd name="T5" fmla="*/ 146 h 147"/>
                <a:gd name="T6" fmla="*/ 87 w 117"/>
                <a:gd name="T7" fmla="*/ 117 h 147"/>
                <a:gd name="T8" fmla="*/ 87 w 117"/>
                <a:gd name="T9" fmla="*/ 0 h 147"/>
                <a:gd name="T10" fmla="*/ 87 w 117"/>
                <a:gd name="T11" fmla="*/ 117 h 147"/>
                <a:gd name="T12" fmla="*/ 28 w 117"/>
                <a:gd name="T13" fmla="*/ 146 h 147"/>
                <a:gd name="T14" fmla="*/ 28 w 117"/>
                <a:gd name="T15" fmla="*/ 146 h 147"/>
                <a:gd name="T16" fmla="*/ 0 w 117"/>
                <a:gd name="T17" fmla="*/ 146 h 147"/>
                <a:gd name="T18" fmla="*/ 0 w 117"/>
                <a:gd name="T19" fmla="*/ 146 h 147"/>
                <a:gd name="T20" fmla="*/ 28 w 117"/>
                <a:gd name="T21"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7">
                  <a:moveTo>
                    <a:pt x="28" y="146"/>
                  </a:moveTo>
                  <a:lnTo>
                    <a:pt x="28" y="146"/>
                  </a:lnTo>
                  <a:lnTo>
                    <a:pt x="28" y="146"/>
                  </a:lnTo>
                  <a:cubicBezTo>
                    <a:pt x="57" y="146"/>
                    <a:pt x="87" y="117"/>
                    <a:pt x="87" y="117"/>
                  </a:cubicBezTo>
                  <a:cubicBezTo>
                    <a:pt x="116" y="87"/>
                    <a:pt x="116" y="29"/>
                    <a:pt x="87" y="0"/>
                  </a:cubicBezTo>
                  <a:cubicBezTo>
                    <a:pt x="116" y="29"/>
                    <a:pt x="116" y="87"/>
                    <a:pt x="87" y="117"/>
                  </a:cubicBezTo>
                  <a:cubicBezTo>
                    <a:pt x="87" y="117"/>
                    <a:pt x="57" y="146"/>
                    <a:pt x="28" y="146"/>
                  </a:cubicBezTo>
                  <a:lnTo>
                    <a:pt x="28" y="146"/>
                  </a:lnTo>
                  <a:cubicBezTo>
                    <a:pt x="0" y="146"/>
                    <a:pt x="0" y="146"/>
                    <a:pt x="0" y="146"/>
                  </a:cubicBezTo>
                  <a:lnTo>
                    <a:pt x="0" y="146"/>
                  </a:lnTo>
                  <a:lnTo>
                    <a:pt x="28"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6" name="Freeform 817"/>
            <p:cNvSpPr>
              <a:spLocks noChangeArrowheads="1"/>
            </p:cNvSpPr>
            <p:nvPr/>
          </p:nvSpPr>
          <p:spPr bwMode="auto">
            <a:xfrm>
              <a:off x="7958138" y="3003550"/>
              <a:ext cx="1587" cy="52388"/>
            </a:xfrm>
            <a:custGeom>
              <a:avLst/>
              <a:gdLst>
                <a:gd name="T0" fmla="*/ 0 w 1"/>
                <a:gd name="T1" fmla="*/ 29 h 146"/>
                <a:gd name="T2" fmla="*/ 0 w 1"/>
                <a:gd name="T3" fmla="*/ 29 h 146"/>
                <a:gd name="T4" fmla="*/ 0 w 1"/>
                <a:gd name="T5" fmla="*/ 0 h 146"/>
                <a:gd name="T6" fmla="*/ 0 w 1"/>
                <a:gd name="T7" fmla="*/ 29 h 146"/>
                <a:gd name="T8" fmla="*/ 0 w 1"/>
                <a:gd name="T9" fmla="*/ 145 h 146"/>
                <a:gd name="T10" fmla="*/ 0 w 1"/>
                <a:gd name="T11" fmla="*/ 29 h 146"/>
              </a:gdLst>
              <a:ahLst/>
              <a:cxnLst>
                <a:cxn ang="0">
                  <a:pos x="T0" y="T1"/>
                </a:cxn>
                <a:cxn ang="0">
                  <a:pos x="T2" y="T3"/>
                </a:cxn>
                <a:cxn ang="0">
                  <a:pos x="T4" y="T5"/>
                </a:cxn>
                <a:cxn ang="0">
                  <a:pos x="T6" y="T7"/>
                </a:cxn>
                <a:cxn ang="0">
                  <a:pos x="T8" y="T9"/>
                </a:cxn>
                <a:cxn ang="0">
                  <a:pos x="T10" y="T11"/>
                </a:cxn>
              </a:cxnLst>
              <a:rect l="0" t="0" r="r" b="b"/>
              <a:pathLst>
                <a:path w="1" h="146">
                  <a:moveTo>
                    <a:pt x="0" y="29"/>
                  </a:moveTo>
                  <a:lnTo>
                    <a:pt x="0" y="29"/>
                  </a:lnTo>
                  <a:lnTo>
                    <a:pt x="0" y="0"/>
                  </a:lnTo>
                  <a:lnTo>
                    <a:pt x="0" y="29"/>
                  </a:lnTo>
                  <a:cubicBezTo>
                    <a:pt x="0" y="87"/>
                    <a:pt x="0" y="116"/>
                    <a:pt x="0" y="145"/>
                  </a:cubicBezTo>
                  <a:cubicBezTo>
                    <a:pt x="0" y="116"/>
                    <a:pt x="0" y="87"/>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7" name="Freeform 818"/>
            <p:cNvSpPr>
              <a:spLocks noChangeArrowheads="1"/>
            </p:cNvSpPr>
            <p:nvPr/>
          </p:nvSpPr>
          <p:spPr bwMode="auto">
            <a:xfrm>
              <a:off x="7969250" y="2824163"/>
              <a:ext cx="52388" cy="158750"/>
            </a:xfrm>
            <a:custGeom>
              <a:avLst/>
              <a:gdLst>
                <a:gd name="T0" fmla="*/ 29 w 147"/>
                <a:gd name="T1" fmla="*/ 409 h 439"/>
                <a:gd name="T2" fmla="*/ 29 w 147"/>
                <a:gd name="T3" fmla="*/ 409 h 439"/>
                <a:gd name="T4" fmla="*/ 58 w 147"/>
                <a:gd name="T5" fmla="*/ 292 h 439"/>
                <a:gd name="T6" fmla="*/ 146 w 147"/>
                <a:gd name="T7" fmla="*/ 0 h 439"/>
                <a:gd name="T8" fmla="*/ 58 w 147"/>
                <a:gd name="T9" fmla="*/ 292 h 439"/>
                <a:gd name="T10" fmla="*/ 29 w 147"/>
                <a:gd name="T11" fmla="*/ 409 h 439"/>
                <a:gd name="T12" fmla="*/ 0 w 147"/>
                <a:gd name="T13" fmla="*/ 438 h 439"/>
                <a:gd name="T14" fmla="*/ 29 w 147"/>
                <a:gd name="T15" fmla="*/ 409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439">
                  <a:moveTo>
                    <a:pt x="29" y="409"/>
                  </a:moveTo>
                  <a:lnTo>
                    <a:pt x="29" y="409"/>
                  </a:lnTo>
                  <a:cubicBezTo>
                    <a:pt x="29" y="350"/>
                    <a:pt x="58" y="321"/>
                    <a:pt x="58" y="292"/>
                  </a:cubicBezTo>
                  <a:cubicBezTo>
                    <a:pt x="88" y="205"/>
                    <a:pt x="117" y="117"/>
                    <a:pt x="146" y="0"/>
                  </a:cubicBezTo>
                  <a:cubicBezTo>
                    <a:pt x="117" y="117"/>
                    <a:pt x="88" y="205"/>
                    <a:pt x="58" y="292"/>
                  </a:cubicBezTo>
                  <a:cubicBezTo>
                    <a:pt x="58" y="321"/>
                    <a:pt x="29" y="350"/>
                    <a:pt x="29" y="409"/>
                  </a:cubicBezTo>
                  <a:lnTo>
                    <a:pt x="0" y="438"/>
                  </a:lnTo>
                  <a:lnTo>
                    <a:pt x="29" y="4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8" name="Freeform 819"/>
            <p:cNvSpPr>
              <a:spLocks noChangeArrowheads="1"/>
            </p:cNvSpPr>
            <p:nvPr/>
          </p:nvSpPr>
          <p:spPr bwMode="auto">
            <a:xfrm>
              <a:off x="8032750" y="2824163"/>
              <a:ext cx="22225" cy="22225"/>
            </a:xfrm>
            <a:custGeom>
              <a:avLst/>
              <a:gdLst>
                <a:gd name="T0" fmla="*/ 59 w 60"/>
                <a:gd name="T1" fmla="*/ 59 h 60"/>
                <a:gd name="T2" fmla="*/ 59 w 60"/>
                <a:gd name="T3" fmla="*/ 59 h 60"/>
                <a:gd name="T4" fmla="*/ 0 w 60"/>
                <a:gd name="T5" fmla="*/ 0 h 60"/>
                <a:gd name="T6" fmla="*/ 59 w 60"/>
                <a:gd name="T7" fmla="*/ 59 h 60"/>
              </a:gdLst>
              <a:ahLst/>
              <a:cxnLst>
                <a:cxn ang="0">
                  <a:pos x="T0" y="T1"/>
                </a:cxn>
                <a:cxn ang="0">
                  <a:pos x="T2" y="T3"/>
                </a:cxn>
                <a:cxn ang="0">
                  <a:pos x="T4" y="T5"/>
                </a:cxn>
                <a:cxn ang="0">
                  <a:pos x="T6" y="T7"/>
                </a:cxn>
              </a:cxnLst>
              <a:rect l="0" t="0" r="r" b="b"/>
              <a:pathLst>
                <a:path w="60" h="60">
                  <a:moveTo>
                    <a:pt x="59" y="59"/>
                  </a:moveTo>
                  <a:lnTo>
                    <a:pt x="59" y="59"/>
                  </a:lnTo>
                  <a:cubicBezTo>
                    <a:pt x="59" y="30"/>
                    <a:pt x="30" y="0"/>
                    <a:pt x="0" y="0"/>
                  </a:cubicBezTo>
                  <a:cubicBezTo>
                    <a:pt x="30" y="0"/>
                    <a:pt x="59" y="30"/>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9" name="Freeform 820"/>
            <p:cNvSpPr>
              <a:spLocks noChangeArrowheads="1"/>
            </p:cNvSpPr>
            <p:nvPr/>
          </p:nvSpPr>
          <p:spPr bwMode="auto">
            <a:xfrm>
              <a:off x="8158163" y="3800475"/>
              <a:ext cx="20637" cy="11113"/>
            </a:xfrm>
            <a:custGeom>
              <a:avLst/>
              <a:gdLst>
                <a:gd name="T0" fmla="*/ 30 w 59"/>
                <a:gd name="T1" fmla="*/ 29 h 30"/>
                <a:gd name="T2" fmla="*/ 30 w 59"/>
                <a:gd name="T3" fmla="*/ 29 h 30"/>
                <a:gd name="T4" fmla="*/ 58 w 59"/>
                <a:gd name="T5" fmla="*/ 29 h 30"/>
                <a:gd name="T6" fmla="*/ 58 w 59"/>
                <a:gd name="T7" fmla="*/ 29 h 30"/>
                <a:gd name="T8" fmla="*/ 58 w 59"/>
                <a:gd name="T9" fmla="*/ 29 h 30"/>
                <a:gd name="T10" fmla="*/ 58 w 59"/>
                <a:gd name="T11" fmla="*/ 29 h 30"/>
                <a:gd name="T12" fmla="*/ 30 w 59"/>
                <a:gd name="T13" fmla="*/ 29 h 30"/>
                <a:gd name="T14" fmla="*/ 0 w 59"/>
                <a:gd name="T15" fmla="*/ 0 h 30"/>
                <a:gd name="T16" fmla="*/ 30 w 59"/>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0">
                  <a:moveTo>
                    <a:pt x="30" y="29"/>
                  </a:moveTo>
                  <a:lnTo>
                    <a:pt x="30" y="29"/>
                  </a:lnTo>
                  <a:cubicBezTo>
                    <a:pt x="58" y="29"/>
                    <a:pt x="58" y="29"/>
                    <a:pt x="58" y="29"/>
                  </a:cubicBezTo>
                  <a:lnTo>
                    <a:pt x="58" y="29"/>
                  </a:lnTo>
                  <a:lnTo>
                    <a:pt x="58" y="29"/>
                  </a:lnTo>
                  <a:lnTo>
                    <a:pt x="58" y="29"/>
                  </a:lnTo>
                  <a:cubicBezTo>
                    <a:pt x="30" y="29"/>
                    <a:pt x="30" y="29"/>
                    <a:pt x="30" y="29"/>
                  </a:cubicBezTo>
                  <a:cubicBezTo>
                    <a:pt x="30" y="29"/>
                    <a:pt x="30" y="0"/>
                    <a:pt x="0" y="0"/>
                  </a:cubicBezTo>
                  <a:cubicBezTo>
                    <a:pt x="30" y="0"/>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0" name="Freeform 821"/>
            <p:cNvSpPr>
              <a:spLocks noChangeArrowheads="1"/>
            </p:cNvSpPr>
            <p:nvPr/>
          </p:nvSpPr>
          <p:spPr bwMode="auto">
            <a:xfrm>
              <a:off x="7245350" y="6751638"/>
              <a:ext cx="31750" cy="84137"/>
            </a:xfrm>
            <a:custGeom>
              <a:avLst/>
              <a:gdLst>
                <a:gd name="T0" fmla="*/ 58 w 88"/>
                <a:gd name="T1" fmla="*/ 145 h 234"/>
                <a:gd name="T2" fmla="*/ 58 w 88"/>
                <a:gd name="T3" fmla="*/ 145 h 234"/>
                <a:gd name="T4" fmla="*/ 29 w 88"/>
                <a:gd name="T5" fmla="*/ 116 h 234"/>
                <a:gd name="T6" fmla="*/ 0 w 88"/>
                <a:gd name="T7" fmla="*/ 29 h 234"/>
                <a:gd name="T8" fmla="*/ 0 w 88"/>
                <a:gd name="T9" fmla="*/ 0 h 234"/>
                <a:gd name="T10" fmla="*/ 0 w 88"/>
                <a:gd name="T11" fmla="*/ 29 h 234"/>
                <a:gd name="T12" fmla="*/ 29 w 88"/>
                <a:gd name="T13" fmla="*/ 116 h 234"/>
                <a:gd name="T14" fmla="*/ 58 w 88"/>
                <a:gd name="T15" fmla="*/ 145 h 234"/>
                <a:gd name="T16" fmla="*/ 87 w 88"/>
                <a:gd name="T17" fmla="*/ 233 h 234"/>
                <a:gd name="T18" fmla="*/ 58 w 88"/>
                <a:gd name="T19"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34">
                  <a:moveTo>
                    <a:pt x="58" y="145"/>
                  </a:moveTo>
                  <a:lnTo>
                    <a:pt x="58" y="145"/>
                  </a:lnTo>
                  <a:cubicBezTo>
                    <a:pt x="58" y="116"/>
                    <a:pt x="58" y="116"/>
                    <a:pt x="29" y="116"/>
                  </a:cubicBezTo>
                  <a:cubicBezTo>
                    <a:pt x="29" y="87"/>
                    <a:pt x="0" y="57"/>
                    <a:pt x="0" y="29"/>
                  </a:cubicBezTo>
                  <a:lnTo>
                    <a:pt x="0" y="0"/>
                  </a:lnTo>
                  <a:lnTo>
                    <a:pt x="0" y="29"/>
                  </a:lnTo>
                  <a:cubicBezTo>
                    <a:pt x="0" y="57"/>
                    <a:pt x="29" y="87"/>
                    <a:pt x="29" y="116"/>
                  </a:cubicBezTo>
                  <a:cubicBezTo>
                    <a:pt x="58" y="116"/>
                    <a:pt x="58" y="116"/>
                    <a:pt x="58" y="145"/>
                  </a:cubicBezTo>
                  <a:cubicBezTo>
                    <a:pt x="58" y="174"/>
                    <a:pt x="58" y="204"/>
                    <a:pt x="87" y="233"/>
                  </a:cubicBezTo>
                  <a:cubicBezTo>
                    <a:pt x="58" y="204"/>
                    <a:pt x="58" y="174"/>
                    <a:pt x="58"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1" name="Freeform 822"/>
            <p:cNvSpPr>
              <a:spLocks noChangeArrowheads="1"/>
            </p:cNvSpPr>
            <p:nvPr/>
          </p:nvSpPr>
          <p:spPr bwMode="auto">
            <a:xfrm>
              <a:off x="7234238" y="6751638"/>
              <a:ext cx="11112" cy="20637"/>
            </a:xfrm>
            <a:custGeom>
              <a:avLst/>
              <a:gdLst>
                <a:gd name="T0" fmla="*/ 0 w 31"/>
                <a:gd name="T1" fmla="*/ 0 h 58"/>
                <a:gd name="T2" fmla="*/ 0 w 31"/>
                <a:gd name="T3" fmla="*/ 0 h 58"/>
                <a:gd name="T4" fmla="*/ 0 w 31"/>
                <a:gd name="T5" fmla="*/ 0 h 58"/>
                <a:gd name="T6" fmla="*/ 30 w 31"/>
                <a:gd name="T7" fmla="*/ 57 h 58"/>
                <a:gd name="T8" fmla="*/ 0 w 31"/>
                <a:gd name="T9" fmla="*/ 0 h 58"/>
              </a:gdLst>
              <a:ahLst/>
              <a:cxnLst>
                <a:cxn ang="0">
                  <a:pos x="T0" y="T1"/>
                </a:cxn>
                <a:cxn ang="0">
                  <a:pos x="T2" y="T3"/>
                </a:cxn>
                <a:cxn ang="0">
                  <a:pos x="T4" y="T5"/>
                </a:cxn>
                <a:cxn ang="0">
                  <a:pos x="T6" y="T7"/>
                </a:cxn>
                <a:cxn ang="0">
                  <a:pos x="T8" y="T9"/>
                </a:cxn>
              </a:cxnLst>
              <a:rect l="0" t="0" r="r" b="b"/>
              <a:pathLst>
                <a:path w="31" h="58">
                  <a:moveTo>
                    <a:pt x="0" y="0"/>
                  </a:moveTo>
                  <a:lnTo>
                    <a:pt x="0" y="0"/>
                  </a:lnTo>
                  <a:lnTo>
                    <a:pt x="0" y="0"/>
                  </a:lnTo>
                  <a:cubicBezTo>
                    <a:pt x="0" y="29"/>
                    <a:pt x="30" y="57"/>
                    <a:pt x="30" y="57"/>
                  </a:cubicBezTo>
                  <a:cubicBezTo>
                    <a:pt x="30" y="57"/>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2" name="Freeform 823"/>
            <p:cNvSpPr>
              <a:spLocks noChangeArrowheads="1"/>
            </p:cNvSpPr>
            <p:nvPr/>
          </p:nvSpPr>
          <p:spPr bwMode="auto">
            <a:xfrm>
              <a:off x="7202488" y="6656388"/>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3" name="Freeform 824"/>
            <p:cNvSpPr>
              <a:spLocks noChangeArrowheads="1"/>
            </p:cNvSpPr>
            <p:nvPr/>
          </p:nvSpPr>
          <p:spPr bwMode="auto">
            <a:xfrm>
              <a:off x="7245350" y="6772275"/>
              <a:ext cx="1588"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4" name="Freeform 825"/>
            <p:cNvSpPr>
              <a:spLocks noChangeArrowheads="1"/>
            </p:cNvSpPr>
            <p:nvPr/>
          </p:nvSpPr>
          <p:spPr bwMode="auto">
            <a:xfrm>
              <a:off x="7202488" y="665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5" name="Freeform 826"/>
            <p:cNvSpPr>
              <a:spLocks noChangeArrowheads="1"/>
            </p:cNvSpPr>
            <p:nvPr/>
          </p:nvSpPr>
          <p:spPr bwMode="auto">
            <a:xfrm>
              <a:off x="7213600" y="6699250"/>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6" name="Freeform 827"/>
            <p:cNvSpPr>
              <a:spLocks noChangeArrowheads="1"/>
            </p:cNvSpPr>
            <p:nvPr/>
          </p:nvSpPr>
          <p:spPr bwMode="auto">
            <a:xfrm>
              <a:off x="7275513" y="6856413"/>
              <a:ext cx="11112" cy="11112"/>
            </a:xfrm>
            <a:custGeom>
              <a:avLst/>
              <a:gdLst>
                <a:gd name="T0" fmla="*/ 0 w 31"/>
                <a:gd name="T1" fmla="*/ 30 h 31"/>
                <a:gd name="T2" fmla="*/ 0 w 31"/>
                <a:gd name="T3" fmla="*/ 30 h 31"/>
                <a:gd name="T4" fmla="*/ 30 w 31"/>
                <a:gd name="T5" fmla="*/ 0 h 31"/>
                <a:gd name="T6" fmla="*/ 0 w 31"/>
                <a:gd name="T7" fmla="*/ 30 h 31"/>
              </a:gdLst>
              <a:ahLst/>
              <a:cxnLst>
                <a:cxn ang="0">
                  <a:pos x="T0" y="T1"/>
                </a:cxn>
                <a:cxn ang="0">
                  <a:pos x="T2" y="T3"/>
                </a:cxn>
                <a:cxn ang="0">
                  <a:pos x="T4" y="T5"/>
                </a:cxn>
                <a:cxn ang="0">
                  <a:pos x="T6" y="T7"/>
                </a:cxn>
              </a:cxnLst>
              <a:rect l="0" t="0" r="r" b="b"/>
              <a:pathLst>
                <a:path w="31" h="31">
                  <a:moveTo>
                    <a:pt x="0" y="30"/>
                  </a:moveTo>
                  <a:lnTo>
                    <a:pt x="0" y="30"/>
                  </a:lnTo>
                  <a:cubicBezTo>
                    <a:pt x="0" y="0"/>
                    <a:pt x="0" y="0"/>
                    <a:pt x="3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7" name="Freeform 828"/>
            <p:cNvSpPr>
              <a:spLocks noChangeArrowheads="1"/>
            </p:cNvSpPr>
            <p:nvPr/>
          </p:nvSpPr>
          <p:spPr bwMode="auto">
            <a:xfrm>
              <a:off x="7286625" y="6908800"/>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8" name="Freeform 829"/>
            <p:cNvSpPr>
              <a:spLocks noChangeArrowheads="1"/>
            </p:cNvSpPr>
            <p:nvPr/>
          </p:nvSpPr>
          <p:spPr bwMode="auto">
            <a:xfrm>
              <a:off x="7286625" y="6856413"/>
              <a:ext cx="11113" cy="11112"/>
            </a:xfrm>
            <a:custGeom>
              <a:avLst/>
              <a:gdLst>
                <a:gd name="T0" fmla="*/ 0 w 30"/>
                <a:gd name="T1" fmla="*/ 0 h 31"/>
                <a:gd name="T2" fmla="*/ 29 w 30"/>
                <a:gd name="T3" fmla="*/ 0 h 31"/>
                <a:gd name="T4" fmla="*/ 29 w 30"/>
                <a:gd name="T5" fmla="*/ 30 h 31"/>
                <a:gd name="T6" fmla="*/ 29 w 30"/>
                <a:gd name="T7" fmla="*/ 0 h 31"/>
                <a:gd name="T8" fmla="*/ 0 w 30"/>
                <a:gd name="T9" fmla="*/ 0 h 31"/>
              </a:gdLst>
              <a:ahLst/>
              <a:cxnLst>
                <a:cxn ang="0">
                  <a:pos x="T0" y="T1"/>
                </a:cxn>
                <a:cxn ang="0">
                  <a:pos x="T2" y="T3"/>
                </a:cxn>
                <a:cxn ang="0">
                  <a:pos x="T4" y="T5"/>
                </a:cxn>
                <a:cxn ang="0">
                  <a:pos x="T6" y="T7"/>
                </a:cxn>
                <a:cxn ang="0">
                  <a:pos x="T8" y="T9"/>
                </a:cxn>
              </a:cxnLst>
              <a:rect l="0" t="0" r="r" b="b"/>
              <a:pathLst>
                <a:path w="30" h="31">
                  <a:moveTo>
                    <a:pt x="0" y="0"/>
                  </a:moveTo>
                  <a:lnTo>
                    <a:pt x="29" y="0"/>
                  </a:lnTo>
                  <a:lnTo>
                    <a:pt x="29" y="3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9" name="Freeform 830"/>
            <p:cNvSpPr>
              <a:spLocks noChangeArrowheads="1"/>
            </p:cNvSpPr>
            <p:nvPr/>
          </p:nvSpPr>
          <p:spPr bwMode="auto">
            <a:xfrm>
              <a:off x="7297738" y="6865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0" name="Freeform 831"/>
            <p:cNvSpPr>
              <a:spLocks noChangeArrowheads="1"/>
            </p:cNvSpPr>
            <p:nvPr/>
          </p:nvSpPr>
          <p:spPr bwMode="auto">
            <a:xfrm>
              <a:off x="7170738" y="6592888"/>
              <a:ext cx="20637" cy="11112"/>
            </a:xfrm>
            <a:custGeom>
              <a:avLst/>
              <a:gdLst>
                <a:gd name="T0" fmla="*/ 58 w 59"/>
                <a:gd name="T1" fmla="*/ 29 h 30"/>
                <a:gd name="T2" fmla="*/ 58 w 59"/>
                <a:gd name="T3" fmla="*/ 29 h 30"/>
                <a:gd name="T4" fmla="*/ 29 w 59"/>
                <a:gd name="T5" fmla="*/ 29 h 30"/>
                <a:gd name="T6" fmla="*/ 0 w 59"/>
                <a:gd name="T7" fmla="*/ 0 h 30"/>
                <a:gd name="T8" fmla="*/ 0 w 59"/>
                <a:gd name="T9" fmla="*/ 0 h 30"/>
                <a:gd name="T10" fmla="*/ 29 w 59"/>
                <a:gd name="T11" fmla="*/ 29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29"/>
                  </a:cubicBezTo>
                  <a:cubicBezTo>
                    <a:pt x="0" y="0"/>
                    <a:pt x="0" y="0"/>
                    <a:pt x="0" y="0"/>
                  </a:cubicBezTo>
                  <a:lnTo>
                    <a:pt x="0" y="0"/>
                  </a:lnTo>
                  <a:cubicBezTo>
                    <a:pt x="29" y="29"/>
                    <a:pt x="29" y="29"/>
                    <a:pt x="29" y="29"/>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1" name="Freeform 832"/>
            <p:cNvSpPr>
              <a:spLocks noChangeArrowheads="1"/>
            </p:cNvSpPr>
            <p:nvPr/>
          </p:nvSpPr>
          <p:spPr bwMode="auto">
            <a:xfrm>
              <a:off x="7275513" y="6865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2" name="Freeform 833"/>
            <p:cNvSpPr>
              <a:spLocks noChangeArrowheads="1"/>
            </p:cNvSpPr>
            <p:nvPr/>
          </p:nvSpPr>
          <p:spPr bwMode="auto">
            <a:xfrm>
              <a:off x="7286625" y="6877050"/>
              <a:ext cx="11113"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3" name="Freeform 834"/>
            <p:cNvSpPr>
              <a:spLocks noChangeArrowheads="1"/>
            </p:cNvSpPr>
            <p:nvPr/>
          </p:nvSpPr>
          <p:spPr bwMode="auto">
            <a:xfrm>
              <a:off x="7170738" y="6540500"/>
              <a:ext cx="1587" cy="11113"/>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4" name="Freeform 835"/>
            <p:cNvSpPr>
              <a:spLocks noChangeArrowheads="1"/>
            </p:cNvSpPr>
            <p:nvPr/>
          </p:nvSpPr>
          <p:spPr bwMode="auto">
            <a:xfrm>
              <a:off x="7170738" y="6624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5" name="Freeform 836"/>
            <p:cNvSpPr>
              <a:spLocks noChangeArrowheads="1"/>
            </p:cNvSpPr>
            <p:nvPr/>
          </p:nvSpPr>
          <p:spPr bwMode="auto">
            <a:xfrm>
              <a:off x="7791450" y="46196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6" name="Freeform 837"/>
            <p:cNvSpPr>
              <a:spLocks noChangeArrowheads="1"/>
            </p:cNvSpPr>
            <p:nvPr/>
          </p:nvSpPr>
          <p:spPr bwMode="auto">
            <a:xfrm>
              <a:off x="7254875" y="6740525"/>
              <a:ext cx="31750" cy="52388"/>
            </a:xfrm>
            <a:custGeom>
              <a:avLst/>
              <a:gdLst>
                <a:gd name="T0" fmla="*/ 0 w 89"/>
                <a:gd name="T1" fmla="*/ 0 h 146"/>
                <a:gd name="T2" fmla="*/ 0 w 89"/>
                <a:gd name="T3" fmla="*/ 0 h 146"/>
                <a:gd name="T4" fmla="*/ 29 w 89"/>
                <a:gd name="T5" fmla="*/ 29 h 146"/>
                <a:gd name="T6" fmla="*/ 88 w 89"/>
                <a:gd name="T7" fmla="*/ 145 h 146"/>
                <a:gd name="T8" fmla="*/ 29 w 89"/>
                <a:gd name="T9" fmla="*/ 29 h 146"/>
                <a:gd name="T10" fmla="*/ 0 w 89"/>
                <a:gd name="T11" fmla="*/ 0 h 146"/>
              </a:gdLst>
              <a:ahLst/>
              <a:cxnLst>
                <a:cxn ang="0">
                  <a:pos x="T0" y="T1"/>
                </a:cxn>
                <a:cxn ang="0">
                  <a:pos x="T2" y="T3"/>
                </a:cxn>
                <a:cxn ang="0">
                  <a:pos x="T4" y="T5"/>
                </a:cxn>
                <a:cxn ang="0">
                  <a:pos x="T6" y="T7"/>
                </a:cxn>
                <a:cxn ang="0">
                  <a:pos x="T8" y="T9"/>
                </a:cxn>
                <a:cxn ang="0">
                  <a:pos x="T10" y="T11"/>
                </a:cxn>
              </a:cxnLst>
              <a:rect l="0" t="0" r="r" b="b"/>
              <a:pathLst>
                <a:path w="89" h="146">
                  <a:moveTo>
                    <a:pt x="0" y="0"/>
                  </a:moveTo>
                  <a:lnTo>
                    <a:pt x="0" y="0"/>
                  </a:lnTo>
                  <a:lnTo>
                    <a:pt x="29" y="29"/>
                  </a:lnTo>
                  <a:cubicBezTo>
                    <a:pt x="58" y="58"/>
                    <a:pt x="58" y="116"/>
                    <a:pt x="88" y="145"/>
                  </a:cubicBezTo>
                  <a:cubicBezTo>
                    <a:pt x="58" y="116"/>
                    <a:pt x="58" y="58"/>
                    <a:pt x="29"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7" name="Freeform 838"/>
            <p:cNvSpPr>
              <a:spLocks noChangeArrowheads="1"/>
            </p:cNvSpPr>
            <p:nvPr/>
          </p:nvSpPr>
          <p:spPr bwMode="auto">
            <a:xfrm>
              <a:off x="7150100" y="65516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8" name="Freeform 839"/>
            <p:cNvSpPr>
              <a:spLocks noChangeArrowheads="1"/>
            </p:cNvSpPr>
            <p:nvPr/>
          </p:nvSpPr>
          <p:spPr bwMode="auto">
            <a:xfrm>
              <a:off x="7170738" y="6624638"/>
              <a:ext cx="11112" cy="11112"/>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9" name="Freeform 840"/>
            <p:cNvSpPr>
              <a:spLocks noChangeArrowheads="1"/>
            </p:cNvSpPr>
            <p:nvPr/>
          </p:nvSpPr>
          <p:spPr bwMode="auto">
            <a:xfrm>
              <a:off x="7129463" y="6530975"/>
              <a:ext cx="20637" cy="11113"/>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0" name="Freeform 841"/>
            <p:cNvSpPr>
              <a:spLocks noChangeArrowheads="1"/>
            </p:cNvSpPr>
            <p:nvPr/>
          </p:nvSpPr>
          <p:spPr bwMode="auto">
            <a:xfrm>
              <a:off x="7150100" y="65405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1" name="Freeform 842"/>
            <p:cNvSpPr>
              <a:spLocks noChangeArrowheads="1"/>
            </p:cNvSpPr>
            <p:nvPr/>
          </p:nvSpPr>
          <p:spPr bwMode="auto">
            <a:xfrm>
              <a:off x="7150100" y="6592888"/>
              <a:ext cx="11113" cy="22225"/>
            </a:xfrm>
            <a:custGeom>
              <a:avLst/>
              <a:gdLst>
                <a:gd name="T0" fmla="*/ 30 w 31"/>
                <a:gd name="T1" fmla="*/ 59 h 60"/>
                <a:gd name="T2" fmla="*/ 30 w 31"/>
                <a:gd name="T3" fmla="*/ 59 h 60"/>
                <a:gd name="T4" fmla="*/ 30 w 31"/>
                <a:gd name="T5" fmla="*/ 29 h 60"/>
                <a:gd name="T6" fmla="*/ 0 w 31"/>
                <a:gd name="T7" fmla="*/ 0 h 60"/>
                <a:gd name="T8" fmla="*/ 30 w 31"/>
                <a:gd name="T9" fmla="*/ 29 h 60"/>
                <a:gd name="T10" fmla="*/ 30 w 31"/>
                <a:gd name="T11" fmla="*/ 59 h 60"/>
              </a:gdLst>
              <a:ahLst/>
              <a:cxnLst>
                <a:cxn ang="0">
                  <a:pos x="T0" y="T1"/>
                </a:cxn>
                <a:cxn ang="0">
                  <a:pos x="T2" y="T3"/>
                </a:cxn>
                <a:cxn ang="0">
                  <a:pos x="T4" y="T5"/>
                </a:cxn>
                <a:cxn ang="0">
                  <a:pos x="T6" y="T7"/>
                </a:cxn>
                <a:cxn ang="0">
                  <a:pos x="T8" y="T9"/>
                </a:cxn>
                <a:cxn ang="0">
                  <a:pos x="T10" y="T11"/>
                </a:cxn>
              </a:cxnLst>
              <a:rect l="0" t="0" r="r" b="b"/>
              <a:pathLst>
                <a:path w="31" h="60">
                  <a:moveTo>
                    <a:pt x="30" y="59"/>
                  </a:moveTo>
                  <a:lnTo>
                    <a:pt x="30" y="59"/>
                  </a:lnTo>
                  <a:lnTo>
                    <a:pt x="30" y="29"/>
                  </a:lnTo>
                  <a:cubicBezTo>
                    <a:pt x="0" y="29"/>
                    <a:pt x="0" y="0"/>
                    <a:pt x="0" y="0"/>
                  </a:cubicBezTo>
                  <a:cubicBezTo>
                    <a:pt x="0" y="0"/>
                    <a:pt x="0" y="29"/>
                    <a:pt x="30" y="29"/>
                  </a:cubicBezTo>
                  <a:lnTo>
                    <a:pt x="3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2" name="Freeform 843"/>
            <p:cNvSpPr>
              <a:spLocks noChangeArrowheads="1"/>
            </p:cNvSpPr>
            <p:nvPr/>
          </p:nvSpPr>
          <p:spPr bwMode="auto">
            <a:xfrm>
              <a:off x="7129463" y="6561138"/>
              <a:ext cx="20637" cy="31750"/>
            </a:xfrm>
            <a:custGeom>
              <a:avLst/>
              <a:gdLst>
                <a:gd name="T0" fmla="*/ 29 w 59"/>
                <a:gd name="T1" fmla="*/ 30 h 89"/>
                <a:gd name="T2" fmla="*/ 29 w 59"/>
                <a:gd name="T3" fmla="*/ 30 h 89"/>
                <a:gd name="T4" fmla="*/ 58 w 59"/>
                <a:gd name="T5" fmla="*/ 88 h 89"/>
                <a:gd name="T6" fmla="*/ 29 w 59"/>
                <a:gd name="T7" fmla="*/ 30 h 89"/>
                <a:gd name="T8" fmla="*/ 0 w 59"/>
                <a:gd name="T9" fmla="*/ 0 h 89"/>
                <a:gd name="T10" fmla="*/ 0 w 59"/>
                <a:gd name="T11" fmla="*/ 0 h 89"/>
                <a:gd name="T12" fmla="*/ 0 w 59"/>
                <a:gd name="T13" fmla="*/ 0 h 89"/>
                <a:gd name="T14" fmla="*/ 29 w 59"/>
                <a:gd name="T15" fmla="*/ 3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9">
                  <a:moveTo>
                    <a:pt x="29" y="30"/>
                  </a:moveTo>
                  <a:lnTo>
                    <a:pt x="29" y="30"/>
                  </a:lnTo>
                  <a:cubicBezTo>
                    <a:pt x="29" y="30"/>
                    <a:pt x="29" y="59"/>
                    <a:pt x="58" y="88"/>
                  </a:cubicBezTo>
                  <a:cubicBezTo>
                    <a:pt x="29" y="59"/>
                    <a:pt x="29" y="30"/>
                    <a:pt x="29" y="30"/>
                  </a:cubicBezTo>
                  <a:cubicBezTo>
                    <a:pt x="29" y="30"/>
                    <a:pt x="29" y="0"/>
                    <a:pt x="0" y="0"/>
                  </a:cubicBezTo>
                  <a:lnTo>
                    <a:pt x="0" y="0"/>
                  </a:lnTo>
                  <a:lnTo>
                    <a:pt x="0" y="0"/>
                  </a:ln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3" name="Freeform 844"/>
            <p:cNvSpPr>
              <a:spLocks noChangeArrowheads="1"/>
            </p:cNvSpPr>
            <p:nvPr/>
          </p:nvSpPr>
          <p:spPr bwMode="auto">
            <a:xfrm>
              <a:off x="7161213"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4" name="Freeform 845"/>
            <p:cNvSpPr>
              <a:spLocks noChangeArrowheads="1"/>
            </p:cNvSpPr>
            <p:nvPr/>
          </p:nvSpPr>
          <p:spPr bwMode="auto">
            <a:xfrm>
              <a:off x="7161213"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5" name="Freeform 846"/>
            <p:cNvSpPr>
              <a:spLocks noChangeArrowheads="1"/>
            </p:cNvSpPr>
            <p:nvPr/>
          </p:nvSpPr>
          <p:spPr bwMode="auto">
            <a:xfrm>
              <a:off x="7150100" y="650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6" name="Freeform 847"/>
            <p:cNvSpPr>
              <a:spLocks noChangeArrowheads="1"/>
            </p:cNvSpPr>
            <p:nvPr/>
          </p:nvSpPr>
          <p:spPr bwMode="auto">
            <a:xfrm>
              <a:off x="7170738" y="6540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7" name="Freeform 848"/>
            <p:cNvSpPr>
              <a:spLocks noChangeArrowheads="1"/>
            </p:cNvSpPr>
            <p:nvPr/>
          </p:nvSpPr>
          <p:spPr bwMode="auto">
            <a:xfrm>
              <a:off x="7685088" y="5154613"/>
              <a:ext cx="11112" cy="1587"/>
            </a:xfrm>
            <a:custGeom>
              <a:avLst/>
              <a:gdLst>
                <a:gd name="T0" fmla="*/ 0 w 29"/>
                <a:gd name="T1" fmla="*/ 0 h 1"/>
                <a:gd name="T2" fmla="*/ 0 w 29"/>
                <a:gd name="T3" fmla="*/ 0 h 1"/>
                <a:gd name="T4" fmla="*/ 28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cubicBezTo>
                    <a:pt x="28" y="0"/>
                    <a:pt x="28" y="0"/>
                    <a:pt x="28" y="0"/>
                  </a:cubicBezTo>
                  <a:lnTo>
                    <a:pt x="28" y="0"/>
                  </a:lnTo>
                  <a:lnTo>
                    <a:pt x="28" y="0"/>
                  </a:ln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8" name="Freeform 849"/>
            <p:cNvSpPr>
              <a:spLocks noChangeArrowheads="1"/>
            </p:cNvSpPr>
            <p:nvPr/>
          </p:nvSpPr>
          <p:spPr bwMode="auto">
            <a:xfrm>
              <a:off x="7707313" y="5165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9" name="Freeform 850"/>
            <p:cNvSpPr>
              <a:spLocks noChangeArrowheads="1"/>
            </p:cNvSpPr>
            <p:nvPr/>
          </p:nvSpPr>
          <p:spPr bwMode="auto">
            <a:xfrm>
              <a:off x="7653338" y="5154613"/>
              <a:ext cx="22225" cy="11112"/>
            </a:xfrm>
            <a:custGeom>
              <a:avLst/>
              <a:gdLst>
                <a:gd name="T0" fmla="*/ 59 w 60"/>
                <a:gd name="T1" fmla="*/ 0 h 30"/>
                <a:gd name="T2" fmla="*/ 59 w 60"/>
                <a:gd name="T3" fmla="*/ 0 h 30"/>
                <a:gd name="T4" fmla="*/ 0 w 60"/>
                <a:gd name="T5" fmla="*/ 29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0"/>
                    <a:pt x="30" y="0"/>
                    <a:pt x="0" y="29"/>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0" name="Freeform 851"/>
            <p:cNvSpPr>
              <a:spLocks noChangeArrowheads="1"/>
            </p:cNvSpPr>
            <p:nvPr/>
          </p:nvSpPr>
          <p:spPr bwMode="auto">
            <a:xfrm>
              <a:off x="7653338" y="5165725"/>
              <a:ext cx="42862" cy="1588"/>
            </a:xfrm>
            <a:custGeom>
              <a:avLst/>
              <a:gdLst>
                <a:gd name="T0" fmla="*/ 88 w 117"/>
                <a:gd name="T1" fmla="*/ 0 h 1"/>
                <a:gd name="T2" fmla="*/ 88 w 117"/>
                <a:gd name="T3" fmla="*/ 0 h 1"/>
                <a:gd name="T4" fmla="*/ 30 w 117"/>
                <a:gd name="T5" fmla="*/ 0 h 1"/>
                <a:gd name="T6" fmla="*/ 0 w 117"/>
                <a:gd name="T7" fmla="*/ 0 h 1"/>
                <a:gd name="T8" fmla="*/ 30 w 117"/>
                <a:gd name="T9" fmla="*/ 0 h 1"/>
                <a:gd name="T10" fmla="*/ 88 w 117"/>
                <a:gd name="T11" fmla="*/ 0 h 1"/>
                <a:gd name="T12" fmla="*/ 116 w 117"/>
                <a:gd name="T13" fmla="*/ 0 h 1"/>
                <a:gd name="T14" fmla="*/ 88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88" y="0"/>
                  </a:moveTo>
                  <a:lnTo>
                    <a:pt x="88" y="0"/>
                  </a:lnTo>
                  <a:cubicBezTo>
                    <a:pt x="59" y="0"/>
                    <a:pt x="59" y="0"/>
                    <a:pt x="30" y="0"/>
                  </a:cubicBezTo>
                  <a:cubicBezTo>
                    <a:pt x="30" y="0"/>
                    <a:pt x="30" y="0"/>
                    <a:pt x="0" y="0"/>
                  </a:cubicBezTo>
                  <a:cubicBezTo>
                    <a:pt x="30" y="0"/>
                    <a:pt x="30" y="0"/>
                    <a:pt x="30" y="0"/>
                  </a:cubicBezTo>
                  <a:cubicBezTo>
                    <a:pt x="59" y="0"/>
                    <a:pt x="59" y="0"/>
                    <a:pt x="88" y="0"/>
                  </a:cubicBezTo>
                  <a:lnTo>
                    <a:pt x="116" y="0"/>
                  </a:lnTo>
                  <a:lnTo>
                    <a:pt x="8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1" name="Freeform 852"/>
            <p:cNvSpPr>
              <a:spLocks noChangeArrowheads="1"/>
            </p:cNvSpPr>
            <p:nvPr/>
          </p:nvSpPr>
          <p:spPr bwMode="auto">
            <a:xfrm>
              <a:off x="7297738" y="5637213"/>
              <a:ext cx="11112" cy="11112"/>
            </a:xfrm>
            <a:custGeom>
              <a:avLst/>
              <a:gdLst>
                <a:gd name="T0" fmla="*/ 0 w 30"/>
                <a:gd name="T1" fmla="*/ 30 h 31"/>
                <a:gd name="T2" fmla="*/ 0 w 30"/>
                <a:gd name="T3" fmla="*/ 30 h 31"/>
                <a:gd name="T4" fmla="*/ 29 w 30"/>
                <a:gd name="T5" fmla="*/ 0 h 31"/>
                <a:gd name="T6" fmla="*/ 0 w 30"/>
                <a:gd name="T7" fmla="*/ 30 h 31"/>
              </a:gdLst>
              <a:ahLst/>
              <a:cxnLst>
                <a:cxn ang="0">
                  <a:pos x="T0" y="T1"/>
                </a:cxn>
                <a:cxn ang="0">
                  <a:pos x="T2" y="T3"/>
                </a:cxn>
                <a:cxn ang="0">
                  <a:pos x="T4" y="T5"/>
                </a:cxn>
                <a:cxn ang="0">
                  <a:pos x="T6" y="T7"/>
                </a:cxn>
              </a:cxnLst>
              <a:rect l="0" t="0" r="r" b="b"/>
              <a:pathLst>
                <a:path w="30" h="31">
                  <a:moveTo>
                    <a:pt x="0" y="30"/>
                  </a:moveTo>
                  <a:lnTo>
                    <a:pt x="0" y="30"/>
                  </a:lnTo>
                  <a:cubicBezTo>
                    <a:pt x="0" y="30"/>
                    <a:pt x="0" y="30"/>
                    <a:pt x="29"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2" name="Freeform 853"/>
            <p:cNvSpPr>
              <a:spLocks noChangeArrowheads="1"/>
            </p:cNvSpPr>
            <p:nvPr/>
          </p:nvSpPr>
          <p:spPr bwMode="auto">
            <a:xfrm>
              <a:off x="6656388" y="5375275"/>
              <a:ext cx="714375" cy="504825"/>
            </a:xfrm>
            <a:custGeom>
              <a:avLst/>
              <a:gdLst>
                <a:gd name="T0" fmla="*/ 1837 w 1984"/>
                <a:gd name="T1" fmla="*/ 583 h 1401"/>
                <a:gd name="T2" fmla="*/ 1924 w 1984"/>
                <a:gd name="T3" fmla="*/ 495 h 1401"/>
                <a:gd name="T4" fmla="*/ 1750 w 1984"/>
                <a:gd name="T5" fmla="*/ 262 h 1401"/>
                <a:gd name="T6" fmla="*/ 1253 w 1984"/>
                <a:gd name="T7" fmla="*/ 87 h 1401"/>
                <a:gd name="T8" fmla="*/ 1050 w 1984"/>
                <a:gd name="T9" fmla="*/ 116 h 1401"/>
                <a:gd name="T10" fmla="*/ 903 w 1984"/>
                <a:gd name="T11" fmla="*/ 29 h 1401"/>
                <a:gd name="T12" fmla="*/ 641 w 1984"/>
                <a:gd name="T13" fmla="*/ 0 h 1401"/>
                <a:gd name="T14" fmla="*/ 466 w 1984"/>
                <a:gd name="T15" fmla="*/ 0 h 1401"/>
                <a:gd name="T16" fmla="*/ 233 w 1984"/>
                <a:gd name="T17" fmla="*/ 59 h 1401"/>
                <a:gd name="T18" fmla="*/ 87 w 1984"/>
                <a:gd name="T19" fmla="*/ 145 h 1401"/>
                <a:gd name="T20" fmla="*/ 58 w 1984"/>
                <a:gd name="T21" fmla="*/ 204 h 1401"/>
                <a:gd name="T22" fmla="*/ 58 w 1984"/>
                <a:gd name="T23" fmla="*/ 204 h 1401"/>
                <a:gd name="T24" fmla="*/ 0 w 1984"/>
                <a:gd name="T25" fmla="*/ 262 h 1401"/>
                <a:gd name="T26" fmla="*/ 117 w 1984"/>
                <a:gd name="T27" fmla="*/ 350 h 1401"/>
                <a:gd name="T28" fmla="*/ 466 w 1984"/>
                <a:gd name="T29" fmla="*/ 700 h 1401"/>
                <a:gd name="T30" fmla="*/ 670 w 1984"/>
                <a:gd name="T31" fmla="*/ 933 h 1401"/>
                <a:gd name="T32" fmla="*/ 874 w 1984"/>
                <a:gd name="T33" fmla="*/ 1108 h 1401"/>
                <a:gd name="T34" fmla="*/ 903 w 1984"/>
                <a:gd name="T35" fmla="*/ 1195 h 1401"/>
                <a:gd name="T36" fmla="*/ 962 w 1984"/>
                <a:gd name="T37" fmla="*/ 1225 h 1401"/>
                <a:gd name="T38" fmla="*/ 991 w 1984"/>
                <a:gd name="T39" fmla="*/ 1254 h 1401"/>
                <a:gd name="T40" fmla="*/ 1020 w 1984"/>
                <a:gd name="T41" fmla="*/ 1312 h 1401"/>
                <a:gd name="T42" fmla="*/ 1050 w 1984"/>
                <a:gd name="T43" fmla="*/ 1371 h 1401"/>
                <a:gd name="T44" fmla="*/ 1108 w 1984"/>
                <a:gd name="T45" fmla="*/ 1400 h 1401"/>
                <a:gd name="T46" fmla="*/ 1137 w 1984"/>
                <a:gd name="T47" fmla="*/ 1371 h 1401"/>
                <a:gd name="T48" fmla="*/ 1195 w 1984"/>
                <a:gd name="T49" fmla="*/ 1371 h 1401"/>
                <a:gd name="T50" fmla="*/ 1224 w 1984"/>
                <a:gd name="T51" fmla="*/ 1342 h 1401"/>
                <a:gd name="T52" fmla="*/ 1195 w 1984"/>
                <a:gd name="T53" fmla="*/ 1342 h 1401"/>
                <a:gd name="T54" fmla="*/ 1137 w 1984"/>
                <a:gd name="T55" fmla="*/ 1254 h 1401"/>
                <a:gd name="T56" fmla="*/ 1253 w 1984"/>
                <a:gd name="T57" fmla="*/ 1225 h 1401"/>
                <a:gd name="T58" fmla="*/ 1312 w 1984"/>
                <a:gd name="T59" fmla="*/ 1195 h 1401"/>
                <a:gd name="T60" fmla="*/ 1341 w 1984"/>
                <a:gd name="T61" fmla="*/ 1225 h 1401"/>
                <a:gd name="T62" fmla="*/ 1458 w 1984"/>
                <a:gd name="T63" fmla="*/ 1166 h 1401"/>
                <a:gd name="T64" fmla="*/ 1545 w 1984"/>
                <a:gd name="T65" fmla="*/ 1079 h 1401"/>
                <a:gd name="T66" fmla="*/ 1574 w 1984"/>
                <a:gd name="T67" fmla="*/ 992 h 1401"/>
                <a:gd name="T68" fmla="*/ 1633 w 1984"/>
                <a:gd name="T69" fmla="*/ 875 h 1401"/>
                <a:gd name="T70" fmla="*/ 1750 w 1984"/>
                <a:gd name="T71" fmla="*/ 787 h 1401"/>
                <a:gd name="T72" fmla="*/ 1779 w 1984"/>
                <a:gd name="T73" fmla="*/ 700 h 1401"/>
                <a:gd name="T74" fmla="*/ 1779 w 1984"/>
                <a:gd name="T75" fmla="*/ 642 h 1401"/>
                <a:gd name="T76" fmla="*/ 1837 w 1984"/>
                <a:gd name="T77" fmla="*/ 58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4" h="1401">
                  <a:moveTo>
                    <a:pt x="1837" y="583"/>
                  </a:moveTo>
                  <a:lnTo>
                    <a:pt x="1837" y="583"/>
                  </a:lnTo>
                  <a:cubicBezTo>
                    <a:pt x="1866" y="554"/>
                    <a:pt x="1866" y="525"/>
                    <a:pt x="1895" y="525"/>
                  </a:cubicBezTo>
                  <a:cubicBezTo>
                    <a:pt x="1895" y="495"/>
                    <a:pt x="1924" y="495"/>
                    <a:pt x="1924" y="495"/>
                  </a:cubicBezTo>
                  <a:cubicBezTo>
                    <a:pt x="1953" y="466"/>
                    <a:pt x="1953" y="466"/>
                    <a:pt x="1983" y="437"/>
                  </a:cubicBezTo>
                  <a:cubicBezTo>
                    <a:pt x="1895" y="379"/>
                    <a:pt x="1808" y="321"/>
                    <a:pt x="1750" y="262"/>
                  </a:cubicBezTo>
                  <a:cubicBezTo>
                    <a:pt x="1633" y="204"/>
                    <a:pt x="1545" y="116"/>
                    <a:pt x="1429" y="59"/>
                  </a:cubicBezTo>
                  <a:cubicBezTo>
                    <a:pt x="1370" y="59"/>
                    <a:pt x="1312" y="87"/>
                    <a:pt x="1253" y="87"/>
                  </a:cubicBezTo>
                  <a:cubicBezTo>
                    <a:pt x="1195" y="87"/>
                    <a:pt x="1108" y="116"/>
                    <a:pt x="1050" y="116"/>
                  </a:cubicBezTo>
                  <a:lnTo>
                    <a:pt x="1050" y="116"/>
                  </a:lnTo>
                  <a:lnTo>
                    <a:pt x="1050" y="116"/>
                  </a:lnTo>
                  <a:cubicBezTo>
                    <a:pt x="1020" y="87"/>
                    <a:pt x="962" y="59"/>
                    <a:pt x="903" y="29"/>
                  </a:cubicBezTo>
                  <a:cubicBezTo>
                    <a:pt x="874" y="29"/>
                    <a:pt x="845" y="0"/>
                    <a:pt x="816" y="0"/>
                  </a:cubicBezTo>
                  <a:cubicBezTo>
                    <a:pt x="758" y="0"/>
                    <a:pt x="700" y="0"/>
                    <a:pt x="641" y="0"/>
                  </a:cubicBezTo>
                  <a:cubicBezTo>
                    <a:pt x="612" y="0"/>
                    <a:pt x="583" y="0"/>
                    <a:pt x="553" y="0"/>
                  </a:cubicBezTo>
                  <a:cubicBezTo>
                    <a:pt x="524" y="0"/>
                    <a:pt x="495" y="0"/>
                    <a:pt x="466" y="0"/>
                  </a:cubicBezTo>
                  <a:cubicBezTo>
                    <a:pt x="408" y="29"/>
                    <a:pt x="350" y="29"/>
                    <a:pt x="291" y="29"/>
                  </a:cubicBezTo>
                  <a:cubicBezTo>
                    <a:pt x="291" y="29"/>
                    <a:pt x="262" y="59"/>
                    <a:pt x="233" y="59"/>
                  </a:cubicBezTo>
                  <a:cubicBezTo>
                    <a:pt x="233" y="87"/>
                    <a:pt x="203" y="87"/>
                    <a:pt x="203" y="87"/>
                  </a:cubicBezTo>
                  <a:cubicBezTo>
                    <a:pt x="145" y="116"/>
                    <a:pt x="117" y="145"/>
                    <a:pt x="87" y="145"/>
                  </a:cubicBezTo>
                  <a:cubicBezTo>
                    <a:pt x="58" y="175"/>
                    <a:pt x="58" y="175"/>
                    <a:pt x="58" y="204"/>
                  </a:cubicBezTo>
                  <a:lnTo>
                    <a:pt x="58" y="204"/>
                  </a:lnTo>
                  <a:lnTo>
                    <a:pt x="58" y="204"/>
                  </a:lnTo>
                  <a:lnTo>
                    <a:pt x="58" y="204"/>
                  </a:lnTo>
                  <a:cubicBezTo>
                    <a:pt x="29" y="204"/>
                    <a:pt x="29" y="204"/>
                    <a:pt x="29" y="233"/>
                  </a:cubicBezTo>
                  <a:cubicBezTo>
                    <a:pt x="0" y="233"/>
                    <a:pt x="0" y="233"/>
                    <a:pt x="0" y="262"/>
                  </a:cubicBezTo>
                  <a:cubicBezTo>
                    <a:pt x="0" y="262"/>
                    <a:pt x="58" y="292"/>
                    <a:pt x="87" y="321"/>
                  </a:cubicBezTo>
                  <a:lnTo>
                    <a:pt x="117" y="350"/>
                  </a:lnTo>
                  <a:cubicBezTo>
                    <a:pt x="174" y="409"/>
                    <a:pt x="203" y="466"/>
                    <a:pt x="262" y="525"/>
                  </a:cubicBezTo>
                  <a:cubicBezTo>
                    <a:pt x="320" y="583"/>
                    <a:pt x="379" y="642"/>
                    <a:pt x="466" y="700"/>
                  </a:cubicBezTo>
                  <a:cubicBezTo>
                    <a:pt x="495" y="729"/>
                    <a:pt x="524" y="787"/>
                    <a:pt x="553" y="816"/>
                  </a:cubicBezTo>
                  <a:cubicBezTo>
                    <a:pt x="583" y="845"/>
                    <a:pt x="641" y="904"/>
                    <a:pt x="670" y="933"/>
                  </a:cubicBezTo>
                  <a:cubicBezTo>
                    <a:pt x="700" y="962"/>
                    <a:pt x="729" y="992"/>
                    <a:pt x="758" y="992"/>
                  </a:cubicBezTo>
                  <a:cubicBezTo>
                    <a:pt x="787" y="1021"/>
                    <a:pt x="845" y="1050"/>
                    <a:pt x="874" y="1108"/>
                  </a:cubicBezTo>
                  <a:lnTo>
                    <a:pt x="874" y="1137"/>
                  </a:lnTo>
                  <a:cubicBezTo>
                    <a:pt x="874" y="1166"/>
                    <a:pt x="903" y="1166"/>
                    <a:pt x="903" y="1195"/>
                  </a:cubicBezTo>
                  <a:cubicBezTo>
                    <a:pt x="903" y="1195"/>
                    <a:pt x="903" y="1195"/>
                    <a:pt x="933" y="1195"/>
                  </a:cubicBezTo>
                  <a:cubicBezTo>
                    <a:pt x="933" y="1225"/>
                    <a:pt x="962" y="1225"/>
                    <a:pt x="962" y="1225"/>
                  </a:cubicBezTo>
                  <a:lnTo>
                    <a:pt x="962" y="1254"/>
                  </a:lnTo>
                  <a:lnTo>
                    <a:pt x="991" y="1254"/>
                  </a:lnTo>
                  <a:cubicBezTo>
                    <a:pt x="991" y="1283"/>
                    <a:pt x="991" y="1283"/>
                    <a:pt x="991" y="1283"/>
                  </a:cubicBezTo>
                  <a:cubicBezTo>
                    <a:pt x="1020" y="1283"/>
                    <a:pt x="1020" y="1283"/>
                    <a:pt x="1020" y="1312"/>
                  </a:cubicBezTo>
                  <a:lnTo>
                    <a:pt x="1050" y="1342"/>
                  </a:lnTo>
                  <a:cubicBezTo>
                    <a:pt x="1050" y="1371"/>
                    <a:pt x="1050" y="1371"/>
                    <a:pt x="1050" y="1371"/>
                  </a:cubicBezTo>
                  <a:cubicBezTo>
                    <a:pt x="1050" y="1371"/>
                    <a:pt x="1079" y="1400"/>
                    <a:pt x="1108" y="1400"/>
                  </a:cubicBezTo>
                  <a:lnTo>
                    <a:pt x="1108" y="1400"/>
                  </a:lnTo>
                  <a:cubicBezTo>
                    <a:pt x="1108" y="1342"/>
                    <a:pt x="1108" y="1342"/>
                    <a:pt x="1108" y="1342"/>
                  </a:cubicBezTo>
                  <a:cubicBezTo>
                    <a:pt x="1137" y="1371"/>
                    <a:pt x="1137" y="1371"/>
                    <a:pt x="1137" y="1371"/>
                  </a:cubicBezTo>
                  <a:cubicBezTo>
                    <a:pt x="1166" y="1371"/>
                    <a:pt x="1166" y="1371"/>
                    <a:pt x="1166" y="1400"/>
                  </a:cubicBezTo>
                  <a:cubicBezTo>
                    <a:pt x="1166" y="1371"/>
                    <a:pt x="1166" y="1371"/>
                    <a:pt x="1195" y="1371"/>
                  </a:cubicBezTo>
                  <a:lnTo>
                    <a:pt x="1195" y="1371"/>
                  </a:lnTo>
                  <a:cubicBezTo>
                    <a:pt x="1195" y="1371"/>
                    <a:pt x="1224" y="1371"/>
                    <a:pt x="1224" y="1342"/>
                  </a:cubicBezTo>
                  <a:cubicBezTo>
                    <a:pt x="1253" y="1342"/>
                    <a:pt x="1253" y="1342"/>
                    <a:pt x="1253" y="1342"/>
                  </a:cubicBezTo>
                  <a:cubicBezTo>
                    <a:pt x="1253" y="1342"/>
                    <a:pt x="1224" y="1342"/>
                    <a:pt x="1195" y="1342"/>
                  </a:cubicBezTo>
                  <a:cubicBezTo>
                    <a:pt x="1166" y="1342"/>
                    <a:pt x="1137" y="1342"/>
                    <a:pt x="1137" y="1283"/>
                  </a:cubicBezTo>
                  <a:cubicBezTo>
                    <a:pt x="1108" y="1283"/>
                    <a:pt x="1137" y="1254"/>
                    <a:pt x="1137" y="1254"/>
                  </a:cubicBezTo>
                  <a:cubicBezTo>
                    <a:pt x="1137" y="1225"/>
                    <a:pt x="1166" y="1225"/>
                    <a:pt x="1195" y="1225"/>
                  </a:cubicBezTo>
                  <a:cubicBezTo>
                    <a:pt x="1224" y="1225"/>
                    <a:pt x="1224" y="1225"/>
                    <a:pt x="1253" y="1225"/>
                  </a:cubicBezTo>
                  <a:cubicBezTo>
                    <a:pt x="1253" y="1225"/>
                    <a:pt x="1283" y="1195"/>
                    <a:pt x="1312" y="1195"/>
                  </a:cubicBezTo>
                  <a:lnTo>
                    <a:pt x="1312" y="1195"/>
                  </a:lnTo>
                  <a:lnTo>
                    <a:pt x="1312" y="1195"/>
                  </a:lnTo>
                  <a:lnTo>
                    <a:pt x="1341" y="1225"/>
                  </a:lnTo>
                  <a:lnTo>
                    <a:pt x="1341" y="1225"/>
                  </a:lnTo>
                  <a:cubicBezTo>
                    <a:pt x="1400" y="1225"/>
                    <a:pt x="1429" y="1195"/>
                    <a:pt x="1458" y="1166"/>
                  </a:cubicBezTo>
                  <a:cubicBezTo>
                    <a:pt x="1458" y="1137"/>
                    <a:pt x="1487" y="1108"/>
                    <a:pt x="1487" y="1108"/>
                  </a:cubicBezTo>
                  <a:cubicBezTo>
                    <a:pt x="1516" y="1079"/>
                    <a:pt x="1516" y="1079"/>
                    <a:pt x="1545" y="1079"/>
                  </a:cubicBezTo>
                  <a:cubicBezTo>
                    <a:pt x="1545" y="1050"/>
                    <a:pt x="1574" y="1050"/>
                    <a:pt x="1574" y="1050"/>
                  </a:cubicBezTo>
                  <a:cubicBezTo>
                    <a:pt x="1574" y="1050"/>
                    <a:pt x="1574" y="1021"/>
                    <a:pt x="1574" y="992"/>
                  </a:cubicBezTo>
                  <a:cubicBezTo>
                    <a:pt x="1574" y="933"/>
                    <a:pt x="1603" y="875"/>
                    <a:pt x="1633" y="875"/>
                  </a:cubicBezTo>
                  <a:lnTo>
                    <a:pt x="1633" y="875"/>
                  </a:lnTo>
                  <a:cubicBezTo>
                    <a:pt x="1662" y="875"/>
                    <a:pt x="1662" y="875"/>
                    <a:pt x="1691" y="904"/>
                  </a:cubicBezTo>
                  <a:cubicBezTo>
                    <a:pt x="1691" y="845"/>
                    <a:pt x="1720" y="816"/>
                    <a:pt x="1750" y="787"/>
                  </a:cubicBezTo>
                  <a:lnTo>
                    <a:pt x="1750" y="787"/>
                  </a:lnTo>
                  <a:cubicBezTo>
                    <a:pt x="1750" y="759"/>
                    <a:pt x="1750" y="729"/>
                    <a:pt x="1779" y="700"/>
                  </a:cubicBezTo>
                  <a:lnTo>
                    <a:pt x="1779" y="671"/>
                  </a:lnTo>
                  <a:cubicBezTo>
                    <a:pt x="1779" y="642"/>
                    <a:pt x="1779" y="642"/>
                    <a:pt x="1779" y="642"/>
                  </a:cubicBezTo>
                  <a:lnTo>
                    <a:pt x="1779" y="642"/>
                  </a:lnTo>
                  <a:cubicBezTo>
                    <a:pt x="1808" y="642"/>
                    <a:pt x="1837" y="612"/>
                    <a:pt x="1837" y="5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3" name="Freeform 854"/>
            <p:cNvSpPr>
              <a:spLocks noChangeArrowheads="1"/>
            </p:cNvSpPr>
            <p:nvPr/>
          </p:nvSpPr>
          <p:spPr bwMode="auto">
            <a:xfrm>
              <a:off x="7350125" y="5564188"/>
              <a:ext cx="1588"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4" name="Freeform 855"/>
            <p:cNvSpPr>
              <a:spLocks noChangeArrowheads="1"/>
            </p:cNvSpPr>
            <p:nvPr/>
          </p:nvSpPr>
          <p:spPr bwMode="auto">
            <a:xfrm>
              <a:off x="7632700" y="4440238"/>
              <a:ext cx="147638" cy="200025"/>
            </a:xfrm>
            <a:custGeom>
              <a:avLst/>
              <a:gdLst>
                <a:gd name="T0" fmla="*/ 321 w 409"/>
                <a:gd name="T1" fmla="*/ 496 h 556"/>
                <a:gd name="T2" fmla="*/ 321 w 409"/>
                <a:gd name="T3" fmla="*/ 496 h 556"/>
                <a:gd name="T4" fmla="*/ 291 w 409"/>
                <a:gd name="T5" fmla="*/ 467 h 556"/>
                <a:gd name="T6" fmla="*/ 350 w 409"/>
                <a:gd name="T7" fmla="*/ 438 h 556"/>
                <a:gd name="T8" fmla="*/ 321 w 409"/>
                <a:gd name="T9" fmla="*/ 379 h 556"/>
                <a:gd name="T10" fmla="*/ 321 w 409"/>
                <a:gd name="T11" fmla="*/ 379 h 556"/>
                <a:gd name="T12" fmla="*/ 291 w 409"/>
                <a:gd name="T13" fmla="*/ 350 h 556"/>
                <a:gd name="T14" fmla="*/ 233 w 409"/>
                <a:gd name="T15" fmla="*/ 321 h 556"/>
                <a:gd name="T16" fmla="*/ 233 w 409"/>
                <a:gd name="T17" fmla="*/ 321 h 556"/>
                <a:gd name="T18" fmla="*/ 233 w 409"/>
                <a:gd name="T19" fmla="*/ 291 h 556"/>
                <a:gd name="T20" fmla="*/ 174 w 409"/>
                <a:gd name="T21" fmla="*/ 204 h 556"/>
                <a:gd name="T22" fmla="*/ 146 w 409"/>
                <a:gd name="T23" fmla="*/ 146 h 556"/>
                <a:gd name="T24" fmla="*/ 146 w 409"/>
                <a:gd name="T25" fmla="*/ 146 h 556"/>
                <a:gd name="T26" fmla="*/ 146 w 409"/>
                <a:gd name="T27" fmla="*/ 117 h 556"/>
                <a:gd name="T28" fmla="*/ 146 w 409"/>
                <a:gd name="T29" fmla="*/ 117 h 556"/>
                <a:gd name="T30" fmla="*/ 88 w 409"/>
                <a:gd name="T31" fmla="*/ 58 h 556"/>
                <a:gd name="T32" fmla="*/ 58 w 409"/>
                <a:gd name="T33" fmla="*/ 29 h 556"/>
                <a:gd name="T34" fmla="*/ 29 w 409"/>
                <a:gd name="T35" fmla="*/ 29 h 556"/>
                <a:gd name="T36" fmla="*/ 58 w 409"/>
                <a:gd name="T37" fmla="*/ 0 h 556"/>
                <a:gd name="T38" fmla="*/ 58 w 409"/>
                <a:gd name="T39" fmla="*/ 0 h 556"/>
                <a:gd name="T40" fmla="*/ 58 w 409"/>
                <a:gd name="T41" fmla="*/ 0 h 556"/>
                <a:gd name="T42" fmla="*/ 0 w 409"/>
                <a:gd name="T43" fmla="*/ 0 h 556"/>
                <a:gd name="T44" fmla="*/ 29 w 409"/>
                <a:gd name="T45" fmla="*/ 0 h 556"/>
                <a:gd name="T46" fmla="*/ 29 w 409"/>
                <a:gd name="T47" fmla="*/ 58 h 556"/>
                <a:gd name="T48" fmla="*/ 174 w 409"/>
                <a:gd name="T49" fmla="*/ 555 h 556"/>
                <a:gd name="T50" fmla="*/ 233 w 409"/>
                <a:gd name="T51" fmla="*/ 555 h 556"/>
                <a:gd name="T52" fmla="*/ 291 w 409"/>
                <a:gd name="T53" fmla="*/ 525 h 556"/>
                <a:gd name="T54" fmla="*/ 350 w 409"/>
                <a:gd name="T55" fmla="*/ 525 h 556"/>
                <a:gd name="T56" fmla="*/ 408 w 409"/>
                <a:gd name="T57" fmla="*/ 525 h 556"/>
                <a:gd name="T58" fmla="*/ 408 w 409"/>
                <a:gd name="T59" fmla="*/ 525 h 556"/>
                <a:gd name="T60" fmla="*/ 379 w 409"/>
                <a:gd name="T61" fmla="*/ 525 h 556"/>
                <a:gd name="T62" fmla="*/ 321 w 409"/>
                <a:gd name="T63"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556">
                  <a:moveTo>
                    <a:pt x="321" y="496"/>
                  </a:moveTo>
                  <a:lnTo>
                    <a:pt x="321" y="496"/>
                  </a:lnTo>
                  <a:cubicBezTo>
                    <a:pt x="291" y="496"/>
                    <a:pt x="291" y="496"/>
                    <a:pt x="291" y="467"/>
                  </a:cubicBezTo>
                  <a:cubicBezTo>
                    <a:pt x="321" y="438"/>
                    <a:pt x="321" y="438"/>
                    <a:pt x="350" y="438"/>
                  </a:cubicBezTo>
                  <a:cubicBezTo>
                    <a:pt x="321" y="438"/>
                    <a:pt x="321" y="408"/>
                    <a:pt x="321" y="379"/>
                  </a:cubicBezTo>
                  <a:lnTo>
                    <a:pt x="321" y="379"/>
                  </a:lnTo>
                  <a:cubicBezTo>
                    <a:pt x="321" y="379"/>
                    <a:pt x="321" y="379"/>
                    <a:pt x="291" y="350"/>
                  </a:cubicBezTo>
                  <a:cubicBezTo>
                    <a:pt x="291" y="350"/>
                    <a:pt x="262" y="350"/>
                    <a:pt x="233" y="321"/>
                  </a:cubicBezTo>
                  <a:lnTo>
                    <a:pt x="233" y="321"/>
                  </a:lnTo>
                  <a:cubicBezTo>
                    <a:pt x="233" y="291"/>
                    <a:pt x="233" y="291"/>
                    <a:pt x="233" y="291"/>
                  </a:cubicBezTo>
                  <a:cubicBezTo>
                    <a:pt x="204" y="263"/>
                    <a:pt x="174" y="234"/>
                    <a:pt x="174" y="204"/>
                  </a:cubicBezTo>
                  <a:cubicBezTo>
                    <a:pt x="174" y="175"/>
                    <a:pt x="174" y="146"/>
                    <a:pt x="146" y="146"/>
                  </a:cubicBezTo>
                  <a:lnTo>
                    <a:pt x="146" y="146"/>
                  </a:lnTo>
                  <a:cubicBezTo>
                    <a:pt x="146" y="117"/>
                    <a:pt x="146" y="117"/>
                    <a:pt x="146" y="117"/>
                  </a:cubicBezTo>
                  <a:lnTo>
                    <a:pt x="146" y="117"/>
                  </a:lnTo>
                  <a:cubicBezTo>
                    <a:pt x="117" y="117"/>
                    <a:pt x="88" y="88"/>
                    <a:pt x="88" y="58"/>
                  </a:cubicBezTo>
                  <a:cubicBezTo>
                    <a:pt x="58" y="58"/>
                    <a:pt x="58" y="58"/>
                    <a:pt x="58" y="29"/>
                  </a:cubicBezTo>
                  <a:cubicBezTo>
                    <a:pt x="29" y="29"/>
                    <a:pt x="29" y="29"/>
                    <a:pt x="29" y="29"/>
                  </a:cubicBezTo>
                  <a:cubicBezTo>
                    <a:pt x="58" y="0"/>
                    <a:pt x="58" y="0"/>
                    <a:pt x="58" y="0"/>
                  </a:cubicBezTo>
                  <a:lnTo>
                    <a:pt x="58" y="0"/>
                  </a:lnTo>
                  <a:lnTo>
                    <a:pt x="58" y="0"/>
                  </a:lnTo>
                  <a:cubicBezTo>
                    <a:pt x="29" y="0"/>
                    <a:pt x="29" y="0"/>
                    <a:pt x="0" y="0"/>
                  </a:cubicBezTo>
                  <a:lnTo>
                    <a:pt x="29" y="0"/>
                  </a:lnTo>
                  <a:cubicBezTo>
                    <a:pt x="29" y="29"/>
                    <a:pt x="29" y="29"/>
                    <a:pt x="29" y="58"/>
                  </a:cubicBezTo>
                  <a:cubicBezTo>
                    <a:pt x="88" y="234"/>
                    <a:pt x="117" y="408"/>
                    <a:pt x="174" y="555"/>
                  </a:cubicBezTo>
                  <a:cubicBezTo>
                    <a:pt x="204" y="555"/>
                    <a:pt x="233" y="555"/>
                    <a:pt x="233" y="555"/>
                  </a:cubicBezTo>
                  <a:cubicBezTo>
                    <a:pt x="262" y="555"/>
                    <a:pt x="291" y="525"/>
                    <a:pt x="291" y="525"/>
                  </a:cubicBezTo>
                  <a:cubicBezTo>
                    <a:pt x="321" y="525"/>
                    <a:pt x="321" y="525"/>
                    <a:pt x="350" y="525"/>
                  </a:cubicBezTo>
                  <a:cubicBezTo>
                    <a:pt x="350" y="525"/>
                    <a:pt x="379" y="525"/>
                    <a:pt x="408" y="525"/>
                  </a:cubicBezTo>
                  <a:lnTo>
                    <a:pt x="408" y="525"/>
                  </a:lnTo>
                  <a:lnTo>
                    <a:pt x="379" y="525"/>
                  </a:lnTo>
                  <a:cubicBezTo>
                    <a:pt x="350" y="525"/>
                    <a:pt x="321" y="525"/>
                    <a:pt x="321" y="4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5" name="Freeform 856"/>
            <p:cNvSpPr>
              <a:spLocks noChangeArrowheads="1"/>
            </p:cNvSpPr>
            <p:nvPr/>
          </p:nvSpPr>
          <p:spPr bwMode="auto">
            <a:xfrm>
              <a:off x="7759700" y="4608513"/>
              <a:ext cx="1588"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6" name="Freeform 857"/>
            <p:cNvSpPr>
              <a:spLocks noChangeArrowheads="1"/>
            </p:cNvSpPr>
            <p:nvPr/>
          </p:nvSpPr>
          <p:spPr bwMode="auto">
            <a:xfrm>
              <a:off x="7759700" y="4608513"/>
              <a:ext cx="11113" cy="11112"/>
            </a:xfrm>
            <a:custGeom>
              <a:avLst/>
              <a:gdLst>
                <a:gd name="T0" fmla="*/ 0 w 30"/>
                <a:gd name="T1" fmla="*/ 29 h 30"/>
                <a:gd name="T2" fmla="*/ 0 w 30"/>
                <a:gd name="T3" fmla="*/ 29 h 30"/>
                <a:gd name="T4" fmla="*/ 29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cubicBezTo>
                    <a:pt x="0" y="29"/>
                    <a:pt x="0" y="29"/>
                    <a:pt x="29" y="0"/>
                  </a:cubicBezTo>
                  <a:lnTo>
                    <a:pt x="29" y="0"/>
                  </a:lnTo>
                  <a:lnTo>
                    <a:pt x="29"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7" name="Freeform 858"/>
            <p:cNvSpPr>
              <a:spLocks noChangeArrowheads="1"/>
            </p:cNvSpPr>
            <p:nvPr/>
          </p:nvSpPr>
          <p:spPr bwMode="auto">
            <a:xfrm>
              <a:off x="7737475" y="5049838"/>
              <a:ext cx="22225" cy="31750"/>
            </a:xfrm>
            <a:custGeom>
              <a:avLst/>
              <a:gdLst>
                <a:gd name="T0" fmla="*/ 0 w 60"/>
                <a:gd name="T1" fmla="*/ 0 h 89"/>
                <a:gd name="T2" fmla="*/ 0 w 60"/>
                <a:gd name="T3" fmla="*/ 0 h 89"/>
                <a:gd name="T4" fmla="*/ 30 w 60"/>
                <a:gd name="T5" fmla="*/ 59 h 89"/>
                <a:gd name="T6" fmla="*/ 59 w 60"/>
                <a:gd name="T7" fmla="*/ 88 h 89"/>
                <a:gd name="T8" fmla="*/ 30 w 60"/>
                <a:gd name="T9" fmla="*/ 59 h 89"/>
                <a:gd name="T10" fmla="*/ 0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0" y="0"/>
                  </a:moveTo>
                  <a:lnTo>
                    <a:pt x="0" y="0"/>
                  </a:lnTo>
                  <a:cubicBezTo>
                    <a:pt x="30" y="30"/>
                    <a:pt x="30" y="59"/>
                    <a:pt x="30" y="59"/>
                  </a:cubicBezTo>
                  <a:cubicBezTo>
                    <a:pt x="30" y="88"/>
                    <a:pt x="59" y="88"/>
                    <a:pt x="59" y="88"/>
                  </a:cubicBezTo>
                  <a:cubicBezTo>
                    <a:pt x="59" y="88"/>
                    <a:pt x="30" y="88"/>
                    <a:pt x="30" y="59"/>
                  </a:cubicBezTo>
                  <a:cubicBezTo>
                    <a:pt x="30" y="30"/>
                    <a:pt x="3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8" name="Freeform 859"/>
            <p:cNvSpPr>
              <a:spLocks noChangeArrowheads="1"/>
            </p:cNvSpPr>
            <p:nvPr/>
          </p:nvSpPr>
          <p:spPr bwMode="auto">
            <a:xfrm>
              <a:off x="7580313" y="4462463"/>
              <a:ext cx="200025" cy="284162"/>
            </a:xfrm>
            <a:custGeom>
              <a:avLst/>
              <a:gdLst>
                <a:gd name="T0" fmla="*/ 525 w 555"/>
                <a:gd name="T1" fmla="*/ 526 h 789"/>
                <a:gd name="T2" fmla="*/ 408 w 555"/>
                <a:gd name="T3" fmla="*/ 554 h 789"/>
                <a:gd name="T4" fmla="*/ 292 w 555"/>
                <a:gd name="T5" fmla="*/ 554 h 789"/>
                <a:gd name="T6" fmla="*/ 175 w 555"/>
                <a:gd name="T7" fmla="*/ 205 h 789"/>
                <a:gd name="T8" fmla="*/ 117 w 555"/>
                <a:gd name="T9" fmla="*/ 0 h 789"/>
                <a:gd name="T10" fmla="*/ 117 w 555"/>
                <a:gd name="T11" fmla="*/ 30 h 789"/>
                <a:gd name="T12" fmla="*/ 87 w 555"/>
                <a:gd name="T13" fmla="*/ 88 h 789"/>
                <a:gd name="T14" fmla="*/ 29 w 555"/>
                <a:gd name="T15" fmla="*/ 176 h 789"/>
                <a:gd name="T16" fmla="*/ 58 w 555"/>
                <a:gd name="T17" fmla="*/ 176 h 789"/>
                <a:gd name="T18" fmla="*/ 58 w 555"/>
                <a:gd name="T19" fmla="*/ 292 h 789"/>
                <a:gd name="T20" fmla="*/ 87 w 555"/>
                <a:gd name="T21" fmla="*/ 321 h 789"/>
                <a:gd name="T22" fmla="*/ 117 w 555"/>
                <a:gd name="T23" fmla="*/ 409 h 789"/>
                <a:gd name="T24" fmla="*/ 117 w 555"/>
                <a:gd name="T25" fmla="*/ 409 h 789"/>
                <a:gd name="T26" fmla="*/ 117 w 555"/>
                <a:gd name="T27" fmla="*/ 438 h 789"/>
                <a:gd name="T28" fmla="*/ 146 w 555"/>
                <a:gd name="T29" fmla="*/ 497 h 789"/>
                <a:gd name="T30" fmla="*/ 117 w 555"/>
                <a:gd name="T31" fmla="*/ 526 h 789"/>
                <a:gd name="T32" fmla="*/ 87 w 555"/>
                <a:gd name="T33" fmla="*/ 554 h 789"/>
                <a:gd name="T34" fmla="*/ 58 w 555"/>
                <a:gd name="T35" fmla="*/ 583 h 789"/>
                <a:gd name="T36" fmla="*/ 175 w 555"/>
                <a:gd name="T37" fmla="*/ 613 h 789"/>
                <a:gd name="T38" fmla="*/ 175 w 555"/>
                <a:gd name="T39" fmla="*/ 613 h 789"/>
                <a:gd name="T40" fmla="*/ 234 w 555"/>
                <a:gd name="T41" fmla="*/ 583 h 789"/>
                <a:gd name="T42" fmla="*/ 234 w 555"/>
                <a:gd name="T43" fmla="*/ 613 h 789"/>
                <a:gd name="T44" fmla="*/ 292 w 555"/>
                <a:gd name="T45" fmla="*/ 671 h 789"/>
                <a:gd name="T46" fmla="*/ 292 w 555"/>
                <a:gd name="T47" fmla="*/ 700 h 789"/>
                <a:gd name="T48" fmla="*/ 320 w 555"/>
                <a:gd name="T49" fmla="*/ 730 h 789"/>
                <a:gd name="T50" fmla="*/ 320 w 555"/>
                <a:gd name="T51" fmla="*/ 759 h 789"/>
                <a:gd name="T52" fmla="*/ 320 w 555"/>
                <a:gd name="T53" fmla="*/ 788 h 789"/>
                <a:gd name="T54" fmla="*/ 320 w 555"/>
                <a:gd name="T55" fmla="*/ 788 h 789"/>
                <a:gd name="T56" fmla="*/ 408 w 555"/>
                <a:gd name="T57" fmla="*/ 759 h 789"/>
                <a:gd name="T58" fmla="*/ 467 w 555"/>
                <a:gd name="T59" fmla="*/ 671 h 789"/>
                <a:gd name="T60" fmla="*/ 525 w 555"/>
                <a:gd name="T61" fmla="*/ 583 h 789"/>
                <a:gd name="T62" fmla="*/ 554 w 555"/>
                <a:gd name="T63" fmla="*/ 61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 h="789">
                  <a:moveTo>
                    <a:pt x="525" y="526"/>
                  </a:moveTo>
                  <a:lnTo>
                    <a:pt x="525" y="526"/>
                  </a:lnTo>
                  <a:lnTo>
                    <a:pt x="525" y="526"/>
                  </a:lnTo>
                  <a:cubicBezTo>
                    <a:pt x="496" y="526"/>
                    <a:pt x="467" y="526"/>
                    <a:pt x="408" y="554"/>
                  </a:cubicBezTo>
                  <a:cubicBezTo>
                    <a:pt x="379" y="554"/>
                    <a:pt x="320" y="554"/>
                    <a:pt x="292" y="554"/>
                  </a:cubicBezTo>
                  <a:lnTo>
                    <a:pt x="292" y="554"/>
                  </a:lnTo>
                  <a:cubicBezTo>
                    <a:pt x="263" y="554"/>
                    <a:pt x="263" y="554"/>
                    <a:pt x="263" y="554"/>
                  </a:cubicBezTo>
                  <a:cubicBezTo>
                    <a:pt x="234" y="438"/>
                    <a:pt x="204" y="321"/>
                    <a:pt x="175" y="205"/>
                  </a:cubicBezTo>
                  <a:cubicBezTo>
                    <a:pt x="175" y="146"/>
                    <a:pt x="146" y="88"/>
                    <a:pt x="117" y="0"/>
                  </a:cubicBezTo>
                  <a:lnTo>
                    <a:pt x="117" y="0"/>
                  </a:lnTo>
                  <a:lnTo>
                    <a:pt x="117" y="30"/>
                  </a:lnTo>
                  <a:lnTo>
                    <a:pt x="117" y="30"/>
                  </a:lnTo>
                  <a:cubicBezTo>
                    <a:pt x="117" y="59"/>
                    <a:pt x="117" y="88"/>
                    <a:pt x="87" y="88"/>
                  </a:cubicBezTo>
                  <a:lnTo>
                    <a:pt x="87" y="88"/>
                  </a:lnTo>
                  <a:cubicBezTo>
                    <a:pt x="58" y="88"/>
                    <a:pt x="58" y="88"/>
                    <a:pt x="58" y="88"/>
                  </a:cubicBezTo>
                  <a:cubicBezTo>
                    <a:pt x="29" y="117"/>
                    <a:pt x="0" y="146"/>
                    <a:pt x="29" y="176"/>
                  </a:cubicBezTo>
                  <a:cubicBezTo>
                    <a:pt x="29" y="176"/>
                    <a:pt x="29" y="176"/>
                    <a:pt x="58" y="176"/>
                  </a:cubicBezTo>
                  <a:lnTo>
                    <a:pt x="58" y="176"/>
                  </a:lnTo>
                  <a:cubicBezTo>
                    <a:pt x="58" y="205"/>
                    <a:pt x="58" y="205"/>
                    <a:pt x="58" y="205"/>
                  </a:cubicBezTo>
                  <a:cubicBezTo>
                    <a:pt x="87" y="233"/>
                    <a:pt x="58" y="263"/>
                    <a:pt x="58" y="292"/>
                  </a:cubicBezTo>
                  <a:lnTo>
                    <a:pt x="58" y="321"/>
                  </a:lnTo>
                  <a:cubicBezTo>
                    <a:pt x="58" y="321"/>
                    <a:pt x="58" y="321"/>
                    <a:pt x="87" y="321"/>
                  </a:cubicBezTo>
                  <a:cubicBezTo>
                    <a:pt x="87" y="350"/>
                    <a:pt x="87" y="350"/>
                    <a:pt x="87" y="380"/>
                  </a:cubicBezTo>
                  <a:cubicBezTo>
                    <a:pt x="87" y="409"/>
                    <a:pt x="87" y="409"/>
                    <a:pt x="117" y="409"/>
                  </a:cubicBezTo>
                  <a:lnTo>
                    <a:pt x="117" y="409"/>
                  </a:lnTo>
                  <a:lnTo>
                    <a:pt x="117" y="409"/>
                  </a:lnTo>
                  <a:lnTo>
                    <a:pt x="117" y="438"/>
                  </a:lnTo>
                  <a:lnTo>
                    <a:pt x="117" y="438"/>
                  </a:lnTo>
                  <a:cubicBezTo>
                    <a:pt x="146" y="467"/>
                    <a:pt x="146" y="467"/>
                    <a:pt x="146" y="497"/>
                  </a:cubicBezTo>
                  <a:lnTo>
                    <a:pt x="146" y="497"/>
                  </a:lnTo>
                  <a:lnTo>
                    <a:pt x="146" y="497"/>
                  </a:lnTo>
                  <a:cubicBezTo>
                    <a:pt x="146" y="526"/>
                    <a:pt x="146" y="526"/>
                    <a:pt x="117" y="526"/>
                  </a:cubicBezTo>
                  <a:cubicBezTo>
                    <a:pt x="117" y="526"/>
                    <a:pt x="117" y="526"/>
                    <a:pt x="87" y="526"/>
                  </a:cubicBezTo>
                  <a:cubicBezTo>
                    <a:pt x="87" y="554"/>
                    <a:pt x="87" y="554"/>
                    <a:pt x="87" y="554"/>
                  </a:cubicBezTo>
                  <a:lnTo>
                    <a:pt x="87" y="554"/>
                  </a:lnTo>
                  <a:lnTo>
                    <a:pt x="58" y="583"/>
                  </a:lnTo>
                  <a:cubicBezTo>
                    <a:pt x="87" y="613"/>
                    <a:pt x="117" y="613"/>
                    <a:pt x="146" y="642"/>
                  </a:cubicBezTo>
                  <a:cubicBezTo>
                    <a:pt x="146" y="613"/>
                    <a:pt x="146" y="613"/>
                    <a:pt x="175" y="613"/>
                  </a:cubicBezTo>
                  <a:lnTo>
                    <a:pt x="175" y="613"/>
                  </a:lnTo>
                  <a:lnTo>
                    <a:pt x="175" y="613"/>
                  </a:lnTo>
                  <a:cubicBezTo>
                    <a:pt x="175" y="613"/>
                    <a:pt x="175" y="613"/>
                    <a:pt x="204" y="613"/>
                  </a:cubicBezTo>
                  <a:cubicBezTo>
                    <a:pt x="204" y="613"/>
                    <a:pt x="204" y="613"/>
                    <a:pt x="234" y="583"/>
                  </a:cubicBezTo>
                  <a:lnTo>
                    <a:pt x="234" y="583"/>
                  </a:lnTo>
                  <a:cubicBezTo>
                    <a:pt x="234" y="613"/>
                    <a:pt x="234" y="613"/>
                    <a:pt x="234" y="613"/>
                  </a:cubicBezTo>
                  <a:lnTo>
                    <a:pt x="263" y="642"/>
                  </a:lnTo>
                  <a:cubicBezTo>
                    <a:pt x="263" y="642"/>
                    <a:pt x="263" y="671"/>
                    <a:pt x="292" y="671"/>
                  </a:cubicBezTo>
                  <a:cubicBezTo>
                    <a:pt x="292" y="671"/>
                    <a:pt x="292" y="671"/>
                    <a:pt x="292" y="700"/>
                  </a:cubicBezTo>
                  <a:lnTo>
                    <a:pt x="292" y="700"/>
                  </a:lnTo>
                  <a:lnTo>
                    <a:pt x="320" y="700"/>
                  </a:lnTo>
                  <a:lnTo>
                    <a:pt x="320" y="730"/>
                  </a:lnTo>
                  <a:lnTo>
                    <a:pt x="320" y="759"/>
                  </a:lnTo>
                  <a:lnTo>
                    <a:pt x="320" y="759"/>
                  </a:lnTo>
                  <a:cubicBezTo>
                    <a:pt x="320" y="788"/>
                    <a:pt x="320" y="788"/>
                    <a:pt x="320" y="788"/>
                  </a:cubicBezTo>
                  <a:lnTo>
                    <a:pt x="320" y="788"/>
                  </a:lnTo>
                  <a:lnTo>
                    <a:pt x="320" y="788"/>
                  </a:lnTo>
                  <a:lnTo>
                    <a:pt x="320" y="788"/>
                  </a:lnTo>
                  <a:cubicBezTo>
                    <a:pt x="350" y="788"/>
                    <a:pt x="350" y="788"/>
                    <a:pt x="350" y="788"/>
                  </a:cubicBezTo>
                  <a:cubicBezTo>
                    <a:pt x="379" y="759"/>
                    <a:pt x="379" y="759"/>
                    <a:pt x="408" y="759"/>
                  </a:cubicBezTo>
                  <a:cubicBezTo>
                    <a:pt x="437" y="759"/>
                    <a:pt x="437" y="759"/>
                    <a:pt x="467" y="730"/>
                  </a:cubicBezTo>
                  <a:cubicBezTo>
                    <a:pt x="467" y="730"/>
                    <a:pt x="467" y="700"/>
                    <a:pt x="467" y="671"/>
                  </a:cubicBezTo>
                  <a:cubicBezTo>
                    <a:pt x="467" y="642"/>
                    <a:pt x="496" y="613"/>
                    <a:pt x="525" y="583"/>
                  </a:cubicBezTo>
                  <a:lnTo>
                    <a:pt x="525" y="583"/>
                  </a:lnTo>
                  <a:lnTo>
                    <a:pt x="525" y="583"/>
                  </a:lnTo>
                  <a:cubicBezTo>
                    <a:pt x="554" y="583"/>
                    <a:pt x="554" y="583"/>
                    <a:pt x="554" y="613"/>
                  </a:cubicBezTo>
                  <a:cubicBezTo>
                    <a:pt x="554" y="583"/>
                    <a:pt x="525" y="554"/>
                    <a:pt x="525" y="52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9" name="Freeform 860"/>
            <p:cNvSpPr>
              <a:spLocks noChangeArrowheads="1"/>
            </p:cNvSpPr>
            <p:nvPr/>
          </p:nvSpPr>
          <p:spPr bwMode="auto">
            <a:xfrm>
              <a:off x="7769225" y="469265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0" name="Freeform 861"/>
            <p:cNvSpPr>
              <a:spLocks noChangeArrowheads="1"/>
            </p:cNvSpPr>
            <p:nvPr/>
          </p:nvSpPr>
          <p:spPr bwMode="auto">
            <a:xfrm>
              <a:off x="7297738" y="6918325"/>
              <a:ext cx="11112" cy="20638"/>
            </a:xfrm>
            <a:custGeom>
              <a:avLst/>
              <a:gdLst>
                <a:gd name="T0" fmla="*/ 29 w 30"/>
                <a:gd name="T1" fmla="*/ 0 h 59"/>
                <a:gd name="T2" fmla="*/ 29 w 30"/>
                <a:gd name="T3" fmla="*/ 0 h 59"/>
                <a:gd name="T4" fmla="*/ 29 w 30"/>
                <a:gd name="T5" fmla="*/ 0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lnTo>
                    <a:pt x="29" y="0"/>
                  </a:lnTo>
                  <a:cubicBezTo>
                    <a:pt x="0" y="29"/>
                    <a:pt x="0" y="29"/>
                    <a:pt x="0" y="58"/>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1" name="Freeform 862"/>
            <p:cNvSpPr>
              <a:spLocks noChangeArrowheads="1"/>
            </p:cNvSpPr>
            <p:nvPr/>
          </p:nvSpPr>
          <p:spPr bwMode="auto">
            <a:xfrm>
              <a:off x="7265988" y="5659438"/>
              <a:ext cx="42862" cy="52387"/>
            </a:xfrm>
            <a:custGeom>
              <a:avLst/>
              <a:gdLst>
                <a:gd name="T0" fmla="*/ 117 w 118"/>
                <a:gd name="T1" fmla="*/ 0 h 147"/>
                <a:gd name="T2" fmla="*/ 117 w 118"/>
                <a:gd name="T3" fmla="*/ 0 h 147"/>
                <a:gd name="T4" fmla="*/ 88 w 118"/>
                <a:gd name="T5" fmla="*/ 29 h 147"/>
                <a:gd name="T6" fmla="*/ 29 w 118"/>
                <a:gd name="T7" fmla="*/ 146 h 147"/>
                <a:gd name="T8" fmla="*/ 29 w 118"/>
                <a:gd name="T9" fmla="*/ 146 h 147"/>
                <a:gd name="T10" fmla="*/ 0 w 118"/>
                <a:gd name="T11" fmla="*/ 146 h 147"/>
                <a:gd name="T12" fmla="*/ 0 w 118"/>
                <a:gd name="T13" fmla="*/ 146 h 147"/>
                <a:gd name="T14" fmla="*/ 29 w 118"/>
                <a:gd name="T15" fmla="*/ 146 h 147"/>
                <a:gd name="T16" fmla="*/ 29 w 118"/>
                <a:gd name="T17" fmla="*/ 146 h 147"/>
                <a:gd name="T18" fmla="*/ 88 w 118"/>
                <a:gd name="T19" fmla="*/ 29 h 147"/>
                <a:gd name="T20" fmla="*/ 117 w 118"/>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47">
                  <a:moveTo>
                    <a:pt x="117" y="0"/>
                  </a:moveTo>
                  <a:lnTo>
                    <a:pt x="117" y="0"/>
                  </a:lnTo>
                  <a:cubicBezTo>
                    <a:pt x="88" y="29"/>
                    <a:pt x="88" y="29"/>
                    <a:pt x="88" y="29"/>
                  </a:cubicBezTo>
                  <a:cubicBezTo>
                    <a:pt x="59" y="58"/>
                    <a:pt x="29" y="88"/>
                    <a:pt x="29" y="146"/>
                  </a:cubicBezTo>
                  <a:lnTo>
                    <a:pt x="29" y="146"/>
                  </a:lnTo>
                  <a:cubicBezTo>
                    <a:pt x="0" y="146"/>
                    <a:pt x="0" y="146"/>
                    <a:pt x="0" y="146"/>
                  </a:cubicBezTo>
                  <a:lnTo>
                    <a:pt x="0" y="146"/>
                  </a:lnTo>
                  <a:cubicBezTo>
                    <a:pt x="29" y="146"/>
                    <a:pt x="29" y="146"/>
                    <a:pt x="29" y="146"/>
                  </a:cubicBezTo>
                  <a:lnTo>
                    <a:pt x="29" y="146"/>
                  </a:lnTo>
                  <a:cubicBezTo>
                    <a:pt x="29" y="88"/>
                    <a:pt x="59" y="58"/>
                    <a:pt x="88" y="29"/>
                  </a:cubicBezTo>
                  <a:cubicBezTo>
                    <a:pt x="117" y="0"/>
                    <a:pt x="117" y="0"/>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2" name="Freeform 863"/>
            <p:cNvSpPr>
              <a:spLocks noChangeArrowheads="1"/>
            </p:cNvSpPr>
            <p:nvPr/>
          </p:nvSpPr>
          <p:spPr bwMode="auto">
            <a:xfrm>
              <a:off x="7034213" y="58896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3" name="Freeform 864"/>
            <p:cNvSpPr>
              <a:spLocks noChangeArrowheads="1"/>
            </p:cNvSpPr>
            <p:nvPr/>
          </p:nvSpPr>
          <p:spPr bwMode="auto">
            <a:xfrm>
              <a:off x="7045325" y="588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4" name="Freeform 865"/>
            <p:cNvSpPr>
              <a:spLocks noChangeArrowheads="1"/>
            </p:cNvSpPr>
            <p:nvPr/>
          </p:nvSpPr>
          <p:spPr bwMode="auto">
            <a:xfrm>
              <a:off x="7013575" y="5868988"/>
              <a:ext cx="22225" cy="31750"/>
            </a:xfrm>
            <a:custGeom>
              <a:avLst/>
              <a:gdLst>
                <a:gd name="T0" fmla="*/ 59 w 60"/>
                <a:gd name="T1" fmla="*/ 58 h 88"/>
                <a:gd name="T2" fmla="*/ 59 w 60"/>
                <a:gd name="T3" fmla="*/ 58 h 88"/>
                <a:gd name="T4" fmla="*/ 59 w 60"/>
                <a:gd name="T5" fmla="*/ 58 h 88"/>
                <a:gd name="T6" fmla="*/ 0 w 60"/>
                <a:gd name="T7" fmla="*/ 87 h 88"/>
                <a:gd name="T8" fmla="*/ 0 w 60"/>
                <a:gd name="T9" fmla="*/ 0 h 88"/>
                <a:gd name="T10" fmla="*/ 0 w 60"/>
                <a:gd name="T11" fmla="*/ 87 h 88"/>
                <a:gd name="T12" fmla="*/ 59 w 60"/>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60" h="88">
                  <a:moveTo>
                    <a:pt x="59" y="58"/>
                  </a:moveTo>
                  <a:lnTo>
                    <a:pt x="59" y="58"/>
                  </a:lnTo>
                  <a:lnTo>
                    <a:pt x="59" y="58"/>
                  </a:lnTo>
                  <a:cubicBezTo>
                    <a:pt x="59" y="58"/>
                    <a:pt x="29" y="58"/>
                    <a:pt x="0" y="87"/>
                  </a:cubicBezTo>
                  <a:cubicBezTo>
                    <a:pt x="0" y="58"/>
                    <a:pt x="0" y="29"/>
                    <a:pt x="0" y="0"/>
                  </a:cubicBezTo>
                  <a:cubicBezTo>
                    <a:pt x="0" y="29"/>
                    <a:pt x="0" y="58"/>
                    <a:pt x="0" y="87"/>
                  </a:cubicBezTo>
                  <a:cubicBezTo>
                    <a:pt x="29" y="58"/>
                    <a:pt x="59" y="58"/>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5" name="Freeform 866"/>
            <p:cNvSpPr>
              <a:spLocks noChangeArrowheads="1"/>
            </p:cNvSpPr>
            <p:nvPr/>
          </p:nvSpPr>
          <p:spPr bwMode="auto">
            <a:xfrm>
              <a:off x="7077075" y="5837238"/>
              <a:ext cx="11113" cy="1587"/>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6" name="Freeform 867"/>
            <p:cNvSpPr>
              <a:spLocks noChangeArrowheads="1"/>
            </p:cNvSpPr>
            <p:nvPr/>
          </p:nvSpPr>
          <p:spPr bwMode="auto">
            <a:xfrm>
              <a:off x="7118350" y="5868988"/>
              <a:ext cx="11113" cy="1587"/>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7" name="Freeform 868"/>
            <p:cNvSpPr>
              <a:spLocks noChangeArrowheads="1"/>
            </p:cNvSpPr>
            <p:nvPr/>
          </p:nvSpPr>
          <p:spPr bwMode="auto">
            <a:xfrm>
              <a:off x="7086600" y="5889625"/>
              <a:ext cx="11113" cy="11113"/>
            </a:xfrm>
            <a:custGeom>
              <a:avLst/>
              <a:gdLst>
                <a:gd name="T0" fmla="*/ 0 w 30"/>
                <a:gd name="T1" fmla="*/ 0 h 30"/>
                <a:gd name="T2" fmla="*/ 0 w 30"/>
                <a:gd name="T3" fmla="*/ 0 h 30"/>
                <a:gd name="T4" fmla="*/ 0 w 30"/>
                <a:gd name="T5" fmla="*/ 29 h 30"/>
                <a:gd name="T6" fmla="*/ 29 w 30"/>
                <a:gd name="T7" fmla="*/ 29 h 30"/>
                <a:gd name="T8" fmla="*/ 29 w 30"/>
                <a:gd name="T9" fmla="*/ 29 h 30"/>
                <a:gd name="T10" fmla="*/ 0 w 30"/>
                <a:gd name="T11" fmla="*/ 29 h 30"/>
                <a:gd name="T12" fmla="*/ 0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0"/>
                  </a:moveTo>
                  <a:lnTo>
                    <a:pt x="0" y="0"/>
                  </a:lnTo>
                  <a:cubicBezTo>
                    <a:pt x="0" y="0"/>
                    <a:pt x="0" y="0"/>
                    <a:pt x="0" y="29"/>
                  </a:cubicBezTo>
                  <a:cubicBezTo>
                    <a:pt x="29" y="29"/>
                    <a:pt x="29" y="29"/>
                    <a:pt x="29" y="29"/>
                  </a:cubicBezTo>
                  <a:lnTo>
                    <a:pt x="29" y="29"/>
                  </a:lnTo>
                  <a:cubicBezTo>
                    <a:pt x="0" y="29"/>
                    <a:pt x="0" y="29"/>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8" name="Freeform 869"/>
            <p:cNvSpPr>
              <a:spLocks noChangeArrowheads="1"/>
            </p:cNvSpPr>
            <p:nvPr/>
          </p:nvSpPr>
          <p:spPr bwMode="auto">
            <a:xfrm>
              <a:off x="7297738" y="6908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9" name="Freeform 870"/>
            <p:cNvSpPr>
              <a:spLocks noChangeArrowheads="1"/>
            </p:cNvSpPr>
            <p:nvPr/>
          </p:nvSpPr>
          <p:spPr bwMode="auto">
            <a:xfrm>
              <a:off x="7013575" y="5848350"/>
              <a:ext cx="1588" cy="22225"/>
            </a:xfrm>
            <a:custGeom>
              <a:avLst/>
              <a:gdLst>
                <a:gd name="T0" fmla="*/ 0 w 1"/>
                <a:gd name="T1" fmla="*/ 59 h 60"/>
                <a:gd name="T2" fmla="*/ 0 w 1"/>
                <a:gd name="T3" fmla="*/ 59 h 60"/>
                <a:gd name="T4" fmla="*/ 0 w 1"/>
                <a:gd name="T5" fmla="*/ 0 h 60"/>
                <a:gd name="T6" fmla="*/ 0 w 1"/>
                <a:gd name="T7" fmla="*/ 0 h 60"/>
                <a:gd name="T8" fmla="*/ 0 w 1"/>
                <a:gd name="T9" fmla="*/ 59 h 60"/>
              </a:gdLst>
              <a:ahLst/>
              <a:cxnLst>
                <a:cxn ang="0">
                  <a:pos x="T0" y="T1"/>
                </a:cxn>
                <a:cxn ang="0">
                  <a:pos x="T2" y="T3"/>
                </a:cxn>
                <a:cxn ang="0">
                  <a:pos x="T4" y="T5"/>
                </a:cxn>
                <a:cxn ang="0">
                  <a:pos x="T6" y="T7"/>
                </a:cxn>
                <a:cxn ang="0">
                  <a:pos x="T8" y="T9"/>
                </a:cxn>
              </a:cxnLst>
              <a:rect l="0" t="0" r="r" b="b"/>
              <a:pathLst>
                <a:path w="1" h="60">
                  <a:moveTo>
                    <a:pt x="0" y="59"/>
                  </a:moveTo>
                  <a:lnTo>
                    <a:pt x="0" y="59"/>
                  </a:lnTo>
                  <a:cubicBezTo>
                    <a:pt x="0" y="30"/>
                    <a:pt x="0" y="30"/>
                    <a:pt x="0" y="0"/>
                  </a:cubicBezTo>
                  <a:lnTo>
                    <a:pt x="0" y="0"/>
                  </a:ln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0" name="Freeform 871"/>
            <p:cNvSpPr>
              <a:spLocks noChangeArrowheads="1"/>
            </p:cNvSpPr>
            <p:nvPr/>
          </p:nvSpPr>
          <p:spPr bwMode="auto">
            <a:xfrm>
              <a:off x="7107238" y="5827713"/>
              <a:ext cx="11112" cy="11112"/>
            </a:xfrm>
            <a:custGeom>
              <a:avLst/>
              <a:gdLst>
                <a:gd name="T0" fmla="*/ 0 w 31"/>
                <a:gd name="T1" fmla="*/ 29 h 30"/>
                <a:gd name="T2" fmla="*/ 0 w 31"/>
                <a:gd name="T3" fmla="*/ 29 h 30"/>
                <a:gd name="T4" fmla="*/ 0 w 31"/>
                <a:gd name="T5" fmla="*/ 29 h 30"/>
                <a:gd name="T6" fmla="*/ 0 w 31"/>
                <a:gd name="T7" fmla="*/ 29 h 30"/>
                <a:gd name="T8" fmla="*/ 30 w 31"/>
                <a:gd name="T9" fmla="*/ 29 h 30"/>
                <a:gd name="T10" fmla="*/ 30 w 31"/>
                <a:gd name="T11" fmla="*/ 0 h 30"/>
                <a:gd name="T12" fmla="*/ 30 w 31"/>
                <a:gd name="T13" fmla="*/ 29 h 30"/>
                <a:gd name="T14" fmla="*/ 0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0" y="29"/>
                  </a:moveTo>
                  <a:lnTo>
                    <a:pt x="0" y="29"/>
                  </a:lnTo>
                  <a:lnTo>
                    <a:pt x="0" y="29"/>
                  </a:lnTo>
                  <a:lnTo>
                    <a:pt x="0" y="29"/>
                  </a:lnTo>
                  <a:cubicBezTo>
                    <a:pt x="30" y="29"/>
                    <a:pt x="30" y="29"/>
                    <a:pt x="30" y="29"/>
                  </a:cubicBezTo>
                  <a:cubicBezTo>
                    <a:pt x="30" y="0"/>
                    <a:pt x="30" y="0"/>
                    <a:pt x="30" y="0"/>
                  </a:cubicBezTo>
                  <a:cubicBezTo>
                    <a:pt x="30" y="0"/>
                    <a:pt x="30" y="0"/>
                    <a:pt x="30"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1" name="Freeform 872"/>
            <p:cNvSpPr>
              <a:spLocks noChangeArrowheads="1"/>
            </p:cNvSpPr>
            <p:nvPr/>
          </p:nvSpPr>
          <p:spPr bwMode="auto">
            <a:xfrm>
              <a:off x="7265988" y="7013575"/>
              <a:ext cx="31750" cy="73025"/>
            </a:xfrm>
            <a:custGeom>
              <a:avLst/>
              <a:gdLst>
                <a:gd name="T0" fmla="*/ 88 w 89"/>
                <a:gd name="T1" fmla="*/ 0 h 205"/>
                <a:gd name="T2" fmla="*/ 88 w 89"/>
                <a:gd name="T3" fmla="*/ 0 h 205"/>
                <a:gd name="T4" fmla="*/ 0 w 89"/>
                <a:gd name="T5" fmla="*/ 204 h 205"/>
                <a:gd name="T6" fmla="*/ 88 w 89"/>
                <a:gd name="T7" fmla="*/ 0 h 205"/>
              </a:gdLst>
              <a:ahLst/>
              <a:cxnLst>
                <a:cxn ang="0">
                  <a:pos x="T0" y="T1"/>
                </a:cxn>
                <a:cxn ang="0">
                  <a:pos x="T2" y="T3"/>
                </a:cxn>
                <a:cxn ang="0">
                  <a:pos x="T4" y="T5"/>
                </a:cxn>
                <a:cxn ang="0">
                  <a:pos x="T6" y="T7"/>
                </a:cxn>
              </a:cxnLst>
              <a:rect l="0" t="0" r="r" b="b"/>
              <a:pathLst>
                <a:path w="89" h="205">
                  <a:moveTo>
                    <a:pt x="88" y="0"/>
                  </a:moveTo>
                  <a:lnTo>
                    <a:pt x="88" y="0"/>
                  </a:lnTo>
                  <a:cubicBezTo>
                    <a:pt x="29" y="28"/>
                    <a:pt x="0" y="116"/>
                    <a:pt x="0" y="204"/>
                  </a:cubicBezTo>
                  <a:cubicBezTo>
                    <a:pt x="0" y="116"/>
                    <a:pt x="29" y="28"/>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2" name="Freeform 873"/>
            <p:cNvSpPr>
              <a:spLocks noChangeArrowheads="1"/>
            </p:cNvSpPr>
            <p:nvPr/>
          </p:nvSpPr>
          <p:spPr bwMode="auto">
            <a:xfrm>
              <a:off x="7024688" y="5880100"/>
              <a:ext cx="11112"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3" name="Freeform 874"/>
            <p:cNvSpPr>
              <a:spLocks noChangeArrowheads="1"/>
            </p:cNvSpPr>
            <p:nvPr/>
          </p:nvSpPr>
          <p:spPr bwMode="auto">
            <a:xfrm>
              <a:off x="2867025" y="671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4" name="Freeform 875"/>
            <p:cNvSpPr>
              <a:spLocks noChangeArrowheads="1"/>
            </p:cNvSpPr>
            <p:nvPr/>
          </p:nvSpPr>
          <p:spPr bwMode="auto">
            <a:xfrm>
              <a:off x="2867025" y="671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5" name="Freeform 876"/>
            <p:cNvSpPr>
              <a:spLocks noChangeArrowheads="1"/>
            </p:cNvSpPr>
            <p:nvPr/>
          </p:nvSpPr>
          <p:spPr bwMode="auto">
            <a:xfrm>
              <a:off x="2498725" y="188913"/>
              <a:ext cx="1617663" cy="1490662"/>
            </a:xfrm>
            <a:custGeom>
              <a:avLst/>
              <a:gdLst>
                <a:gd name="T0" fmla="*/ 232 w 4492"/>
                <a:gd name="T1" fmla="*/ 2245 h 4142"/>
                <a:gd name="T2" fmla="*/ 262 w 4492"/>
                <a:gd name="T3" fmla="*/ 2391 h 4142"/>
                <a:gd name="T4" fmla="*/ 350 w 4492"/>
                <a:gd name="T5" fmla="*/ 2712 h 4142"/>
                <a:gd name="T6" fmla="*/ 495 w 4492"/>
                <a:gd name="T7" fmla="*/ 2712 h 4142"/>
                <a:gd name="T8" fmla="*/ 700 w 4492"/>
                <a:gd name="T9" fmla="*/ 2828 h 4142"/>
                <a:gd name="T10" fmla="*/ 991 w 4492"/>
                <a:gd name="T11" fmla="*/ 2857 h 4142"/>
                <a:gd name="T12" fmla="*/ 553 w 4492"/>
                <a:gd name="T13" fmla="*/ 3295 h 4142"/>
                <a:gd name="T14" fmla="*/ 203 w 4492"/>
                <a:gd name="T15" fmla="*/ 3383 h 4142"/>
                <a:gd name="T16" fmla="*/ 145 w 4492"/>
                <a:gd name="T17" fmla="*/ 3499 h 4142"/>
                <a:gd name="T18" fmla="*/ 436 w 4492"/>
                <a:gd name="T19" fmla="*/ 3557 h 4142"/>
                <a:gd name="T20" fmla="*/ 670 w 4492"/>
                <a:gd name="T21" fmla="*/ 3383 h 4142"/>
                <a:gd name="T22" fmla="*/ 786 w 4492"/>
                <a:gd name="T23" fmla="*/ 3353 h 4142"/>
                <a:gd name="T24" fmla="*/ 1050 w 4492"/>
                <a:gd name="T25" fmla="*/ 3295 h 4142"/>
                <a:gd name="T26" fmla="*/ 1107 w 4492"/>
                <a:gd name="T27" fmla="*/ 3178 h 4142"/>
                <a:gd name="T28" fmla="*/ 1253 w 4492"/>
                <a:gd name="T29" fmla="*/ 3120 h 4142"/>
                <a:gd name="T30" fmla="*/ 1486 w 4492"/>
                <a:gd name="T31" fmla="*/ 3003 h 4142"/>
                <a:gd name="T32" fmla="*/ 1428 w 4492"/>
                <a:gd name="T33" fmla="*/ 2770 h 4142"/>
                <a:gd name="T34" fmla="*/ 1924 w 4492"/>
                <a:gd name="T35" fmla="*/ 2478 h 4142"/>
                <a:gd name="T36" fmla="*/ 2012 w 4492"/>
                <a:gd name="T37" fmla="*/ 2566 h 4142"/>
                <a:gd name="T38" fmla="*/ 1836 w 4492"/>
                <a:gd name="T39" fmla="*/ 2595 h 4142"/>
                <a:gd name="T40" fmla="*/ 1691 w 4492"/>
                <a:gd name="T41" fmla="*/ 2857 h 4142"/>
                <a:gd name="T42" fmla="*/ 1662 w 4492"/>
                <a:gd name="T43" fmla="*/ 2974 h 4142"/>
                <a:gd name="T44" fmla="*/ 1750 w 4492"/>
                <a:gd name="T45" fmla="*/ 3003 h 4142"/>
                <a:gd name="T46" fmla="*/ 1953 w 4492"/>
                <a:gd name="T47" fmla="*/ 2886 h 4142"/>
                <a:gd name="T48" fmla="*/ 2186 w 4492"/>
                <a:gd name="T49" fmla="*/ 2828 h 4142"/>
                <a:gd name="T50" fmla="*/ 2216 w 4492"/>
                <a:gd name="T51" fmla="*/ 2624 h 4142"/>
                <a:gd name="T52" fmla="*/ 2420 w 4492"/>
                <a:gd name="T53" fmla="*/ 2595 h 4142"/>
                <a:gd name="T54" fmla="*/ 2420 w 4492"/>
                <a:gd name="T55" fmla="*/ 2741 h 4142"/>
                <a:gd name="T56" fmla="*/ 2799 w 4492"/>
                <a:gd name="T57" fmla="*/ 2916 h 4142"/>
                <a:gd name="T58" fmla="*/ 3295 w 4492"/>
                <a:gd name="T59" fmla="*/ 3178 h 4142"/>
                <a:gd name="T60" fmla="*/ 3616 w 4492"/>
                <a:gd name="T61" fmla="*/ 3383 h 4142"/>
                <a:gd name="T62" fmla="*/ 3966 w 4492"/>
                <a:gd name="T63" fmla="*/ 3645 h 4142"/>
                <a:gd name="T64" fmla="*/ 4286 w 4492"/>
                <a:gd name="T65" fmla="*/ 3907 h 4142"/>
                <a:gd name="T66" fmla="*/ 4316 w 4492"/>
                <a:gd name="T67" fmla="*/ 3819 h 4142"/>
                <a:gd name="T68" fmla="*/ 3878 w 4492"/>
                <a:gd name="T69" fmla="*/ 3236 h 4142"/>
                <a:gd name="T70" fmla="*/ 3324 w 4492"/>
                <a:gd name="T71" fmla="*/ 2916 h 4142"/>
                <a:gd name="T72" fmla="*/ 3033 w 4492"/>
                <a:gd name="T73" fmla="*/ 553 h 4142"/>
                <a:gd name="T74" fmla="*/ 2624 w 4492"/>
                <a:gd name="T75" fmla="*/ 436 h 4142"/>
                <a:gd name="T76" fmla="*/ 2303 w 4492"/>
                <a:gd name="T77" fmla="*/ 233 h 4142"/>
                <a:gd name="T78" fmla="*/ 2012 w 4492"/>
                <a:gd name="T79" fmla="*/ 0 h 4142"/>
                <a:gd name="T80" fmla="*/ 1633 w 4492"/>
                <a:gd name="T81" fmla="*/ 86 h 4142"/>
                <a:gd name="T82" fmla="*/ 1136 w 4492"/>
                <a:gd name="T83" fmla="*/ 320 h 4142"/>
                <a:gd name="T84" fmla="*/ 903 w 4492"/>
                <a:gd name="T85" fmla="*/ 436 h 4142"/>
                <a:gd name="T86" fmla="*/ 1195 w 4492"/>
                <a:gd name="T87" fmla="*/ 874 h 4142"/>
                <a:gd name="T88" fmla="*/ 1050 w 4492"/>
                <a:gd name="T89" fmla="*/ 1020 h 4142"/>
                <a:gd name="T90" fmla="*/ 466 w 4492"/>
                <a:gd name="T91" fmla="*/ 845 h 4142"/>
                <a:gd name="T92" fmla="*/ 729 w 4492"/>
                <a:gd name="T93" fmla="*/ 1341 h 4142"/>
                <a:gd name="T94" fmla="*/ 874 w 4492"/>
                <a:gd name="T95" fmla="*/ 1399 h 4142"/>
                <a:gd name="T96" fmla="*/ 933 w 4492"/>
                <a:gd name="T97" fmla="*/ 1457 h 4142"/>
                <a:gd name="T98" fmla="*/ 816 w 4492"/>
                <a:gd name="T99" fmla="*/ 1662 h 4142"/>
                <a:gd name="T100" fmla="*/ 583 w 4492"/>
                <a:gd name="T101" fmla="*/ 1836 h 4142"/>
                <a:gd name="T102" fmla="*/ 350 w 4492"/>
                <a:gd name="T103" fmla="*/ 1778 h 4142"/>
                <a:gd name="T104" fmla="*/ 203 w 4492"/>
                <a:gd name="T105" fmla="*/ 1836 h 4142"/>
                <a:gd name="T106" fmla="*/ 232 w 4492"/>
                <a:gd name="T107" fmla="*/ 2041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2" h="4142">
                  <a:moveTo>
                    <a:pt x="232" y="2157"/>
                  </a:moveTo>
                  <a:lnTo>
                    <a:pt x="232" y="2157"/>
                  </a:lnTo>
                  <a:cubicBezTo>
                    <a:pt x="232" y="2128"/>
                    <a:pt x="203" y="2128"/>
                    <a:pt x="174" y="2128"/>
                  </a:cubicBezTo>
                  <a:cubicBezTo>
                    <a:pt x="116" y="2157"/>
                    <a:pt x="174" y="2245"/>
                    <a:pt x="232" y="2245"/>
                  </a:cubicBezTo>
                  <a:cubicBezTo>
                    <a:pt x="232" y="2245"/>
                    <a:pt x="232" y="2216"/>
                    <a:pt x="262" y="2216"/>
                  </a:cubicBezTo>
                  <a:cubicBezTo>
                    <a:pt x="291" y="2216"/>
                    <a:pt x="320" y="2245"/>
                    <a:pt x="320" y="2274"/>
                  </a:cubicBezTo>
                  <a:cubicBezTo>
                    <a:pt x="320" y="2303"/>
                    <a:pt x="262" y="2274"/>
                    <a:pt x="262" y="2303"/>
                  </a:cubicBezTo>
                  <a:cubicBezTo>
                    <a:pt x="262" y="2333"/>
                    <a:pt x="262" y="2362"/>
                    <a:pt x="262" y="2391"/>
                  </a:cubicBezTo>
                  <a:cubicBezTo>
                    <a:pt x="291" y="2391"/>
                    <a:pt x="320" y="2449"/>
                    <a:pt x="350" y="2449"/>
                  </a:cubicBezTo>
                  <a:cubicBezTo>
                    <a:pt x="407" y="2478"/>
                    <a:pt x="436" y="2420"/>
                    <a:pt x="495" y="2420"/>
                  </a:cubicBezTo>
                  <a:cubicBezTo>
                    <a:pt x="466" y="2478"/>
                    <a:pt x="407" y="2536"/>
                    <a:pt x="436" y="2624"/>
                  </a:cubicBezTo>
                  <a:cubicBezTo>
                    <a:pt x="379" y="2653"/>
                    <a:pt x="407" y="2712"/>
                    <a:pt x="350" y="2712"/>
                  </a:cubicBezTo>
                  <a:lnTo>
                    <a:pt x="291" y="2712"/>
                  </a:lnTo>
                  <a:cubicBezTo>
                    <a:pt x="291" y="2741"/>
                    <a:pt x="291" y="2741"/>
                    <a:pt x="291" y="2741"/>
                  </a:cubicBezTo>
                  <a:cubicBezTo>
                    <a:pt x="350" y="2770"/>
                    <a:pt x="436" y="2770"/>
                    <a:pt x="495" y="2770"/>
                  </a:cubicBezTo>
                  <a:cubicBezTo>
                    <a:pt x="466" y="2741"/>
                    <a:pt x="466" y="2741"/>
                    <a:pt x="495" y="2712"/>
                  </a:cubicBezTo>
                  <a:cubicBezTo>
                    <a:pt x="524" y="2712"/>
                    <a:pt x="524" y="2712"/>
                    <a:pt x="524" y="2712"/>
                  </a:cubicBezTo>
                  <a:cubicBezTo>
                    <a:pt x="553" y="2712"/>
                    <a:pt x="553" y="2683"/>
                    <a:pt x="583" y="2683"/>
                  </a:cubicBezTo>
                  <a:cubicBezTo>
                    <a:pt x="583" y="2712"/>
                    <a:pt x="583" y="2741"/>
                    <a:pt x="583" y="2741"/>
                  </a:cubicBezTo>
                  <a:cubicBezTo>
                    <a:pt x="612" y="2770"/>
                    <a:pt x="670" y="2770"/>
                    <a:pt x="700" y="2828"/>
                  </a:cubicBezTo>
                  <a:cubicBezTo>
                    <a:pt x="729" y="2857"/>
                    <a:pt x="700" y="2916"/>
                    <a:pt x="729" y="2974"/>
                  </a:cubicBezTo>
                  <a:cubicBezTo>
                    <a:pt x="816" y="3003"/>
                    <a:pt x="757" y="2886"/>
                    <a:pt x="786" y="2857"/>
                  </a:cubicBezTo>
                  <a:cubicBezTo>
                    <a:pt x="816" y="2886"/>
                    <a:pt x="786" y="2916"/>
                    <a:pt x="816" y="2945"/>
                  </a:cubicBezTo>
                  <a:cubicBezTo>
                    <a:pt x="903" y="2945"/>
                    <a:pt x="933" y="2886"/>
                    <a:pt x="991" y="2857"/>
                  </a:cubicBezTo>
                  <a:cubicBezTo>
                    <a:pt x="991" y="2974"/>
                    <a:pt x="845" y="2945"/>
                    <a:pt x="874" y="3033"/>
                  </a:cubicBezTo>
                  <a:cubicBezTo>
                    <a:pt x="816" y="3033"/>
                    <a:pt x="786" y="3091"/>
                    <a:pt x="757" y="3149"/>
                  </a:cubicBezTo>
                  <a:cubicBezTo>
                    <a:pt x="729" y="3149"/>
                    <a:pt x="729" y="3149"/>
                    <a:pt x="729" y="3149"/>
                  </a:cubicBezTo>
                  <a:cubicBezTo>
                    <a:pt x="670" y="3207"/>
                    <a:pt x="583" y="3207"/>
                    <a:pt x="553" y="3295"/>
                  </a:cubicBezTo>
                  <a:cubicBezTo>
                    <a:pt x="495" y="3266"/>
                    <a:pt x="436" y="3324"/>
                    <a:pt x="379" y="3324"/>
                  </a:cubicBezTo>
                  <a:cubicBezTo>
                    <a:pt x="379" y="3353"/>
                    <a:pt x="350" y="3383"/>
                    <a:pt x="320" y="3383"/>
                  </a:cubicBezTo>
                  <a:cubicBezTo>
                    <a:pt x="320" y="3324"/>
                    <a:pt x="203" y="3353"/>
                    <a:pt x="203" y="3353"/>
                  </a:cubicBezTo>
                  <a:cubicBezTo>
                    <a:pt x="174" y="3383"/>
                    <a:pt x="203" y="3383"/>
                    <a:pt x="203" y="3383"/>
                  </a:cubicBezTo>
                  <a:cubicBezTo>
                    <a:pt x="145" y="3383"/>
                    <a:pt x="58" y="3412"/>
                    <a:pt x="0" y="3441"/>
                  </a:cubicBezTo>
                  <a:cubicBezTo>
                    <a:pt x="29" y="3469"/>
                    <a:pt x="29" y="3499"/>
                    <a:pt x="58" y="3528"/>
                  </a:cubicBezTo>
                  <a:cubicBezTo>
                    <a:pt x="145" y="3557"/>
                    <a:pt x="116" y="3469"/>
                    <a:pt x="174" y="3441"/>
                  </a:cubicBezTo>
                  <a:cubicBezTo>
                    <a:pt x="174" y="3469"/>
                    <a:pt x="116" y="3499"/>
                    <a:pt x="145" y="3499"/>
                  </a:cubicBezTo>
                  <a:cubicBezTo>
                    <a:pt x="203" y="3528"/>
                    <a:pt x="291" y="3557"/>
                    <a:pt x="291" y="3499"/>
                  </a:cubicBezTo>
                  <a:cubicBezTo>
                    <a:pt x="350" y="3499"/>
                    <a:pt x="379" y="3499"/>
                    <a:pt x="407" y="3469"/>
                  </a:cubicBezTo>
                  <a:cubicBezTo>
                    <a:pt x="379" y="3499"/>
                    <a:pt x="379" y="3499"/>
                    <a:pt x="379" y="3528"/>
                  </a:cubicBezTo>
                  <a:cubicBezTo>
                    <a:pt x="407" y="3557"/>
                    <a:pt x="407" y="3586"/>
                    <a:pt x="436" y="3557"/>
                  </a:cubicBezTo>
                  <a:cubicBezTo>
                    <a:pt x="466" y="3528"/>
                    <a:pt x="466" y="3499"/>
                    <a:pt x="466" y="3469"/>
                  </a:cubicBezTo>
                  <a:cubicBezTo>
                    <a:pt x="524" y="3499"/>
                    <a:pt x="670" y="3499"/>
                    <a:pt x="670" y="3441"/>
                  </a:cubicBezTo>
                  <a:cubicBezTo>
                    <a:pt x="670" y="3412"/>
                    <a:pt x="641" y="3412"/>
                    <a:pt x="641" y="3412"/>
                  </a:cubicBezTo>
                  <a:cubicBezTo>
                    <a:pt x="641" y="3383"/>
                    <a:pt x="641" y="3383"/>
                    <a:pt x="670" y="3383"/>
                  </a:cubicBezTo>
                  <a:cubicBezTo>
                    <a:pt x="670" y="3383"/>
                    <a:pt x="670" y="3441"/>
                    <a:pt x="729" y="3412"/>
                  </a:cubicBezTo>
                  <a:cubicBezTo>
                    <a:pt x="729" y="3412"/>
                    <a:pt x="729" y="3412"/>
                    <a:pt x="757" y="3383"/>
                  </a:cubicBezTo>
                  <a:cubicBezTo>
                    <a:pt x="757" y="3412"/>
                    <a:pt x="757" y="3412"/>
                    <a:pt x="786" y="3412"/>
                  </a:cubicBezTo>
                  <a:cubicBezTo>
                    <a:pt x="786" y="3383"/>
                    <a:pt x="786" y="3353"/>
                    <a:pt x="786" y="3353"/>
                  </a:cubicBezTo>
                  <a:cubicBezTo>
                    <a:pt x="816" y="3353"/>
                    <a:pt x="816" y="3383"/>
                    <a:pt x="816" y="3383"/>
                  </a:cubicBezTo>
                  <a:cubicBezTo>
                    <a:pt x="845" y="3383"/>
                    <a:pt x="845" y="3383"/>
                    <a:pt x="845" y="3383"/>
                  </a:cubicBezTo>
                  <a:cubicBezTo>
                    <a:pt x="903" y="3295"/>
                    <a:pt x="962" y="3295"/>
                    <a:pt x="1050" y="3236"/>
                  </a:cubicBezTo>
                  <a:cubicBezTo>
                    <a:pt x="1050" y="3266"/>
                    <a:pt x="1050" y="3266"/>
                    <a:pt x="1050" y="3295"/>
                  </a:cubicBezTo>
                  <a:lnTo>
                    <a:pt x="1079" y="3295"/>
                  </a:lnTo>
                  <a:cubicBezTo>
                    <a:pt x="1107" y="3266"/>
                    <a:pt x="1079" y="3207"/>
                    <a:pt x="1079" y="3178"/>
                  </a:cubicBezTo>
                  <a:cubicBezTo>
                    <a:pt x="1079" y="3207"/>
                    <a:pt x="1050" y="3178"/>
                    <a:pt x="1050" y="3178"/>
                  </a:cubicBezTo>
                  <a:cubicBezTo>
                    <a:pt x="1050" y="3149"/>
                    <a:pt x="1107" y="3149"/>
                    <a:pt x="1107" y="3178"/>
                  </a:cubicBezTo>
                  <a:cubicBezTo>
                    <a:pt x="1107" y="3207"/>
                    <a:pt x="1107" y="3207"/>
                    <a:pt x="1107" y="3236"/>
                  </a:cubicBezTo>
                  <a:cubicBezTo>
                    <a:pt x="1166" y="3236"/>
                    <a:pt x="1136" y="3178"/>
                    <a:pt x="1195" y="3178"/>
                  </a:cubicBezTo>
                  <a:cubicBezTo>
                    <a:pt x="1195" y="3207"/>
                    <a:pt x="1224" y="3207"/>
                    <a:pt x="1253" y="3207"/>
                  </a:cubicBezTo>
                  <a:cubicBezTo>
                    <a:pt x="1253" y="3178"/>
                    <a:pt x="1253" y="3120"/>
                    <a:pt x="1253" y="3120"/>
                  </a:cubicBezTo>
                  <a:cubicBezTo>
                    <a:pt x="1312" y="3149"/>
                    <a:pt x="1312" y="3091"/>
                    <a:pt x="1341" y="3091"/>
                  </a:cubicBezTo>
                  <a:cubicBezTo>
                    <a:pt x="1341" y="3091"/>
                    <a:pt x="1341" y="3091"/>
                    <a:pt x="1370" y="3062"/>
                  </a:cubicBezTo>
                  <a:cubicBezTo>
                    <a:pt x="1370" y="3062"/>
                    <a:pt x="1370" y="3091"/>
                    <a:pt x="1400" y="3091"/>
                  </a:cubicBezTo>
                  <a:cubicBezTo>
                    <a:pt x="1428" y="3062"/>
                    <a:pt x="1428" y="3003"/>
                    <a:pt x="1486" y="3003"/>
                  </a:cubicBezTo>
                  <a:lnTo>
                    <a:pt x="1486" y="2974"/>
                  </a:lnTo>
                  <a:cubicBezTo>
                    <a:pt x="1457" y="2974"/>
                    <a:pt x="1428" y="2974"/>
                    <a:pt x="1400" y="2974"/>
                  </a:cubicBezTo>
                  <a:cubicBezTo>
                    <a:pt x="1400" y="2916"/>
                    <a:pt x="1370" y="2916"/>
                    <a:pt x="1370" y="2857"/>
                  </a:cubicBezTo>
                  <a:cubicBezTo>
                    <a:pt x="1400" y="2857"/>
                    <a:pt x="1428" y="2799"/>
                    <a:pt x="1428" y="2770"/>
                  </a:cubicBezTo>
                  <a:cubicBezTo>
                    <a:pt x="1486" y="2799"/>
                    <a:pt x="1545" y="2799"/>
                    <a:pt x="1603" y="2799"/>
                  </a:cubicBezTo>
                  <a:cubicBezTo>
                    <a:pt x="1603" y="2683"/>
                    <a:pt x="1691" y="2653"/>
                    <a:pt x="1720" y="2566"/>
                  </a:cubicBezTo>
                  <a:cubicBezTo>
                    <a:pt x="1750" y="2566"/>
                    <a:pt x="1750" y="2595"/>
                    <a:pt x="1778" y="2595"/>
                  </a:cubicBezTo>
                  <a:cubicBezTo>
                    <a:pt x="1807" y="2536"/>
                    <a:pt x="1895" y="2507"/>
                    <a:pt x="1924" y="2478"/>
                  </a:cubicBezTo>
                  <a:lnTo>
                    <a:pt x="1924" y="2507"/>
                  </a:lnTo>
                  <a:cubicBezTo>
                    <a:pt x="1983" y="2507"/>
                    <a:pt x="2012" y="2449"/>
                    <a:pt x="2041" y="2478"/>
                  </a:cubicBezTo>
                  <a:cubicBezTo>
                    <a:pt x="2012" y="2507"/>
                    <a:pt x="1983" y="2507"/>
                    <a:pt x="1953" y="2566"/>
                  </a:cubicBezTo>
                  <a:cubicBezTo>
                    <a:pt x="1953" y="2566"/>
                    <a:pt x="1983" y="2566"/>
                    <a:pt x="2012" y="2566"/>
                  </a:cubicBezTo>
                  <a:cubicBezTo>
                    <a:pt x="2041" y="2595"/>
                    <a:pt x="2100" y="2624"/>
                    <a:pt x="2070" y="2683"/>
                  </a:cubicBezTo>
                  <a:cubicBezTo>
                    <a:pt x="2041" y="2653"/>
                    <a:pt x="2041" y="2624"/>
                    <a:pt x="2012" y="2595"/>
                  </a:cubicBezTo>
                  <a:cubicBezTo>
                    <a:pt x="1953" y="2624"/>
                    <a:pt x="1953" y="2566"/>
                    <a:pt x="1895" y="2566"/>
                  </a:cubicBezTo>
                  <a:cubicBezTo>
                    <a:pt x="1866" y="2566"/>
                    <a:pt x="1866" y="2595"/>
                    <a:pt x="1836" y="2595"/>
                  </a:cubicBezTo>
                  <a:cubicBezTo>
                    <a:pt x="1807" y="2595"/>
                    <a:pt x="1778" y="2595"/>
                    <a:pt x="1750" y="2624"/>
                  </a:cubicBezTo>
                  <a:cubicBezTo>
                    <a:pt x="1778" y="2624"/>
                    <a:pt x="1778" y="2624"/>
                    <a:pt x="1778" y="2653"/>
                  </a:cubicBezTo>
                  <a:cubicBezTo>
                    <a:pt x="1720" y="2712"/>
                    <a:pt x="1662" y="2770"/>
                    <a:pt x="1662" y="2857"/>
                  </a:cubicBezTo>
                  <a:cubicBezTo>
                    <a:pt x="1691" y="2857"/>
                    <a:pt x="1691" y="2857"/>
                    <a:pt x="1691" y="2857"/>
                  </a:cubicBezTo>
                  <a:cubicBezTo>
                    <a:pt x="1720" y="2857"/>
                    <a:pt x="1750" y="2770"/>
                    <a:pt x="1807" y="2828"/>
                  </a:cubicBezTo>
                  <a:cubicBezTo>
                    <a:pt x="1750" y="2857"/>
                    <a:pt x="1691" y="2886"/>
                    <a:pt x="1633" y="2886"/>
                  </a:cubicBezTo>
                  <a:cubicBezTo>
                    <a:pt x="1633" y="2916"/>
                    <a:pt x="1603" y="2945"/>
                    <a:pt x="1603" y="2974"/>
                  </a:cubicBezTo>
                  <a:cubicBezTo>
                    <a:pt x="1633" y="2974"/>
                    <a:pt x="1662" y="2974"/>
                    <a:pt x="1662" y="2974"/>
                  </a:cubicBezTo>
                  <a:cubicBezTo>
                    <a:pt x="1662" y="2974"/>
                    <a:pt x="1662" y="3003"/>
                    <a:pt x="1691" y="3003"/>
                  </a:cubicBezTo>
                  <a:cubicBezTo>
                    <a:pt x="1720" y="3003"/>
                    <a:pt x="1691" y="2974"/>
                    <a:pt x="1720" y="2974"/>
                  </a:cubicBezTo>
                  <a:lnTo>
                    <a:pt x="1750" y="2974"/>
                  </a:lnTo>
                  <a:cubicBezTo>
                    <a:pt x="1750" y="3003"/>
                    <a:pt x="1750" y="3003"/>
                    <a:pt x="1750" y="3003"/>
                  </a:cubicBezTo>
                  <a:cubicBezTo>
                    <a:pt x="1836" y="3003"/>
                    <a:pt x="1836" y="2945"/>
                    <a:pt x="1836" y="2857"/>
                  </a:cubicBezTo>
                  <a:cubicBezTo>
                    <a:pt x="1866" y="2857"/>
                    <a:pt x="1895" y="2857"/>
                    <a:pt x="1895" y="2857"/>
                  </a:cubicBezTo>
                  <a:cubicBezTo>
                    <a:pt x="1895" y="2886"/>
                    <a:pt x="1866" y="2886"/>
                    <a:pt x="1866" y="2916"/>
                  </a:cubicBezTo>
                  <a:cubicBezTo>
                    <a:pt x="1895" y="2945"/>
                    <a:pt x="1924" y="2886"/>
                    <a:pt x="1953" y="2886"/>
                  </a:cubicBezTo>
                  <a:cubicBezTo>
                    <a:pt x="1953" y="2886"/>
                    <a:pt x="1953" y="2886"/>
                    <a:pt x="1983" y="2886"/>
                  </a:cubicBezTo>
                  <a:lnTo>
                    <a:pt x="2012" y="2857"/>
                  </a:lnTo>
                  <a:cubicBezTo>
                    <a:pt x="2041" y="2886"/>
                    <a:pt x="2070" y="2886"/>
                    <a:pt x="2128" y="2886"/>
                  </a:cubicBezTo>
                  <a:cubicBezTo>
                    <a:pt x="2157" y="2857"/>
                    <a:pt x="2157" y="2828"/>
                    <a:pt x="2186" y="2828"/>
                  </a:cubicBezTo>
                  <a:cubicBezTo>
                    <a:pt x="2186" y="2799"/>
                    <a:pt x="2157" y="2799"/>
                    <a:pt x="2186" y="2770"/>
                  </a:cubicBezTo>
                  <a:lnTo>
                    <a:pt x="2216" y="2799"/>
                  </a:lnTo>
                  <a:cubicBezTo>
                    <a:pt x="2303" y="2712"/>
                    <a:pt x="2157" y="2712"/>
                    <a:pt x="2157" y="2653"/>
                  </a:cubicBezTo>
                  <a:lnTo>
                    <a:pt x="2216" y="2624"/>
                  </a:lnTo>
                  <a:cubicBezTo>
                    <a:pt x="2216" y="2653"/>
                    <a:pt x="2245" y="2683"/>
                    <a:pt x="2274" y="2683"/>
                  </a:cubicBezTo>
                  <a:cubicBezTo>
                    <a:pt x="2274" y="2683"/>
                    <a:pt x="2274" y="2653"/>
                    <a:pt x="2303" y="2653"/>
                  </a:cubicBezTo>
                  <a:cubicBezTo>
                    <a:pt x="2303" y="2653"/>
                    <a:pt x="2303" y="2683"/>
                    <a:pt x="2333" y="2653"/>
                  </a:cubicBezTo>
                  <a:cubicBezTo>
                    <a:pt x="2362" y="2653"/>
                    <a:pt x="2362" y="2595"/>
                    <a:pt x="2420" y="2595"/>
                  </a:cubicBezTo>
                  <a:cubicBezTo>
                    <a:pt x="2420" y="2624"/>
                    <a:pt x="2362" y="2624"/>
                    <a:pt x="2391" y="2683"/>
                  </a:cubicBezTo>
                  <a:cubicBezTo>
                    <a:pt x="2420" y="2683"/>
                    <a:pt x="2478" y="2595"/>
                    <a:pt x="2507" y="2683"/>
                  </a:cubicBezTo>
                  <a:cubicBezTo>
                    <a:pt x="2449" y="2683"/>
                    <a:pt x="2362" y="2683"/>
                    <a:pt x="2333" y="2741"/>
                  </a:cubicBezTo>
                  <a:cubicBezTo>
                    <a:pt x="2362" y="2741"/>
                    <a:pt x="2391" y="2741"/>
                    <a:pt x="2420" y="2741"/>
                  </a:cubicBezTo>
                  <a:cubicBezTo>
                    <a:pt x="2420" y="2770"/>
                    <a:pt x="2507" y="2741"/>
                    <a:pt x="2507" y="2770"/>
                  </a:cubicBezTo>
                  <a:cubicBezTo>
                    <a:pt x="2507" y="2799"/>
                    <a:pt x="2507" y="2799"/>
                    <a:pt x="2507" y="2828"/>
                  </a:cubicBezTo>
                  <a:cubicBezTo>
                    <a:pt x="2536" y="2857"/>
                    <a:pt x="2566" y="2857"/>
                    <a:pt x="2595" y="2857"/>
                  </a:cubicBezTo>
                  <a:cubicBezTo>
                    <a:pt x="2595" y="2974"/>
                    <a:pt x="2712" y="2886"/>
                    <a:pt x="2799" y="2916"/>
                  </a:cubicBezTo>
                  <a:cubicBezTo>
                    <a:pt x="2828" y="2916"/>
                    <a:pt x="2828" y="2945"/>
                    <a:pt x="2857" y="2945"/>
                  </a:cubicBezTo>
                  <a:cubicBezTo>
                    <a:pt x="2916" y="2945"/>
                    <a:pt x="2916" y="2974"/>
                    <a:pt x="2974" y="2974"/>
                  </a:cubicBezTo>
                  <a:cubicBezTo>
                    <a:pt x="3033" y="3003"/>
                    <a:pt x="3120" y="3003"/>
                    <a:pt x="3120" y="3062"/>
                  </a:cubicBezTo>
                  <a:cubicBezTo>
                    <a:pt x="3178" y="3091"/>
                    <a:pt x="3207" y="3178"/>
                    <a:pt x="3295" y="3178"/>
                  </a:cubicBezTo>
                  <a:cubicBezTo>
                    <a:pt x="3324" y="3207"/>
                    <a:pt x="3383" y="3178"/>
                    <a:pt x="3383" y="3207"/>
                  </a:cubicBezTo>
                  <a:cubicBezTo>
                    <a:pt x="3412" y="3324"/>
                    <a:pt x="3470" y="3353"/>
                    <a:pt x="3528" y="3412"/>
                  </a:cubicBezTo>
                  <a:cubicBezTo>
                    <a:pt x="3557" y="3383"/>
                    <a:pt x="3557" y="3412"/>
                    <a:pt x="3616" y="3412"/>
                  </a:cubicBezTo>
                  <a:lnTo>
                    <a:pt x="3616" y="3383"/>
                  </a:lnTo>
                  <a:cubicBezTo>
                    <a:pt x="3674" y="3383"/>
                    <a:pt x="3762" y="3412"/>
                    <a:pt x="3791" y="3441"/>
                  </a:cubicBezTo>
                  <a:cubicBezTo>
                    <a:pt x="3820" y="3528"/>
                    <a:pt x="3791" y="3645"/>
                    <a:pt x="3849" y="3703"/>
                  </a:cubicBezTo>
                  <a:cubicBezTo>
                    <a:pt x="3878" y="3674"/>
                    <a:pt x="3878" y="3586"/>
                    <a:pt x="3936" y="3557"/>
                  </a:cubicBezTo>
                  <a:cubicBezTo>
                    <a:pt x="3966" y="3586"/>
                    <a:pt x="3936" y="3616"/>
                    <a:pt x="3966" y="3645"/>
                  </a:cubicBezTo>
                  <a:cubicBezTo>
                    <a:pt x="4024" y="3645"/>
                    <a:pt x="4083" y="3674"/>
                    <a:pt x="4141" y="3674"/>
                  </a:cubicBezTo>
                  <a:cubicBezTo>
                    <a:pt x="4112" y="3791"/>
                    <a:pt x="4199" y="3819"/>
                    <a:pt x="4228" y="3878"/>
                  </a:cubicBezTo>
                  <a:cubicBezTo>
                    <a:pt x="4199" y="3907"/>
                    <a:pt x="4199" y="3936"/>
                    <a:pt x="4169" y="3966"/>
                  </a:cubicBezTo>
                  <a:cubicBezTo>
                    <a:pt x="4228" y="3995"/>
                    <a:pt x="4228" y="3907"/>
                    <a:pt x="4286" y="3907"/>
                  </a:cubicBezTo>
                  <a:cubicBezTo>
                    <a:pt x="4345" y="3907"/>
                    <a:pt x="4345" y="4024"/>
                    <a:pt x="4345" y="4083"/>
                  </a:cubicBezTo>
                  <a:cubicBezTo>
                    <a:pt x="4433" y="4141"/>
                    <a:pt x="4462" y="4053"/>
                    <a:pt x="4491" y="4053"/>
                  </a:cubicBezTo>
                  <a:cubicBezTo>
                    <a:pt x="4462" y="3995"/>
                    <a:pt x="4433" y="3907"/>
                    <a:pt x="4374" y="3849"/>
                  </a:cubicBezTo>
                  <a:cubicBezTo>
                    <a:pt x="4374" y="3849"/>
                    <a:pt x="4345" y="3819"/>
                    <a:pt x="4316" y="3819"/>
                  </a:cubicBezTo>
                  <a:cubicBezTo>
                    <a:pt x="4286" y="3762"/>
                    <a:pt x="4316" y="3645"/>
                    <a:pt x="4257" y="3645"/>
                  </a:cubicBezTo>
                  <a:cubicBezTo>
                    <a:pt x="4228" y="3616"/>
                    <a:pt x="4169" y="3645"/>
                    <a:pt x="4141" y="3616"/>
                  </a:cubicBezTo>
                  <a:cubicBezTo>
                    <a:pt x="4112" y="3586"/>
                    <a:pt x="4083" y="3528"/>
                    <a:pt x="4083" y="3499"/>
                  </a:cubicBezTo>
                  <a:cubicBezTo>
                    <a:pt x="4024" y="3383"/>
                    <a:pt x="3966" y="3353"/>
                    <a:pt x="3878" y="3236"/>
                  </a:cubicBezTo>
                  <a:cubicBezTo>
                    <a:pt x="3820" y="3149"/>
                    <a:pt x="3791" y="3033"/>
                    <a:pt x="3616" y="3062"/>
                  </a:cubicBezTo>
                  <a:cubicBezTo>
                    <a:pt x="3557" y="3120"/>
                    <a:pt x="3557" y="3178"/>
                    <a:pt x="3528" y="3236"/>
                  </a:cubicBezTo>
                  <a:cubicBezTo>
                    <a:pt x="3499" y="3178"/>
                    <a:pt x="3412" y="3149"/>
                    <a:pt x="3383" y="3062"/>
                  </a:cubicBezTo>
                  <a:cubicBezTo>
                    <a:pt x="3353" y="3033"/>
                    <a:pt x="3383" y="2945"/>
                    <a:pt x="3324" y="2916"/>
                  </a:cubicBezTo>
                  <a:cubicBezTo>
                    <a:pt x="3266" y="2945"/>
                    <a:pt x="3178" y="2945"/>
                    <a:pt x="3149" y="2916"/>
                  </a:cubicBezTo>
                  <a:cubicBezTo>
                    <a:pt x="3120" y="2916"/>
                    <a:pt x="3091" y="2886"/>
                    <a:pt x="3033" y="2886"/>
                  </a:cubicBezTo>
                  <a:cubicBezTo>
                    <a:pt x="3091" y="2128"/>
                    <a:pt x="3120" y="1370"/>
                    <a:pt x="3178" y="612"/>
                  </a:cubicBezTo>
                  <a:cubicBezTo>
                    <a:pt x="3120" y="583"/>
                    <a:pt x="3091" y="553"/>
                    <a:pt x="3033" y="553"/>
                  </a:cubicBezTo>
                  <a:cubicBezTo>
                    <a:pt x="3033" y="524"/>
                    <a:pt x="3062" y="495"/>
                    <a:pt x="3033" y="466"/>
                  </a:cubicBezTo>
                  <a:cubicBezTo>
                    <a:pt x="2974" y="466"/>
                    <a:pt x="2945" y="524"/>
                    <a:pt x="2857" y="524"/>
                  </a:cubicBezTo>
                  <a:cubicBezTo>
                    <a:pt x="2828" y="495"/>
                    <a:pt x="2741" y="466"/>
                    <a:pt x="2653" y="495"/>
                  </a:cubicBezTo>
                  <a:cubicBezTo>
                    <a:pt x="2653" y="466"/>
                    <a:pt x="2653" y="436"/>
                    <a:pt x="2624" y="436"/>
                  </a:cubicBezTo>
                  <a:cubicBezTo>
                    <a:pt x="2595" y="436"/>
                    <a:pt x="2624" y="466"/>
                    <a:pt x="2595" y="466"/>
                  </a:cubicBezTo>
                  <a:cubicBezTo>
                    <a:pt x="2566" y="378"/>
                    <a:pt x="2478" y="291"/>
                    <a:pt x="2391" y="378"/>
                  </a:cubicBezTo>
                  <a:cubicBezTo>
                    <a:pt x="2391" y="349"/>
                    <a:pt x="2333" y="320"/>
                    <a:pt x="2303" y="320"/>
                  </a:cubicBezTo>
                  <a:cubicBezTo>
                    <a:pt x="2303" y="291"/>
                    <a:pt x="2303" y="291"/>
                    <a:pt x="2303" y="233"/>
                  </a:cubicBezTo>
                  <a:cubicBezTo>
                    <a:pt x="2274" y="233"/>
                    <a:pt x="2157" y="262"/>
                    <a:pt x="2100" y="233"/>
                  </a:cubicBezTo>
                  <a:cubicBezTo>
                    <a:pt x="2128" y="174"/>
                    <a:pt x="2128" y="116"/>
                    <a:pt x="2157" y="86"/>
                  </a:cubicBezTo>
                  <a:cubicBezTo>
                    <a:pt x="2128" y="86"/>
                    <a:pt x="2070" y="86"/>
                    <a:pt x="2070" y="86"/>
                  </a:cubicBezTo>
                  <a:cubicBezTo>
                    <a:pt x="2041" y="57"/>
                    <a:pt x="2041" y="0"/>
                    <a:pt x="2012" y="0"/>
                  </a:cubicBezTo>
                  <a:cubicBezTo>
                    <a:pt x="1983" y="0"/>
                    <a:pt x="1953" y="28"/>
                    <a:pt x="1924" y="28"/>
                  </a:cubicBezTo>
                  <a:cubicBezTo>
                    <a:pt x="1895" y="57"/>
                    <a:pt x="1807" y="57"/>
                    <a:pt x="1778" y="86"/>
                  </a:cubicBezTo>
                  <a:lnTo>
                    <a:pt x="1778" y="28"/>
                  </a:lnTo>
                  <a:cubicBezTo>
                    <a:pt x="1720" y="0"/>
                    <a:pt x="1691" y="57"/>
                    <a:pt x="1633" y="86"/>
                  </a:cubicBezTo>
                  <a:cubicBezTo>
                    <a:pt x="1603" y="86"/>
                    <a:pt x="1574" y="86"/>
                    <a:pt x="1545" y="86"/>
                  </a:cubicBezTo>
                  <a:cubicBezTo>
                    <a:pt x="1457" y="86"/>
                    <a:pt x="1400" y="145"/>
                    <a:pt x="1341" y="145"/>
                  </a:cubicBezTo>
                  <a:cubicBezTo>
                    <a:pt x="1312" y="203"/>
                    <a:pt x="1283" y="233"/>
                    <a:pt x="1253" y="262"/>
                  </a:cubicBezTo>
                  <a:cubicBezTo>
                    <a:pt x="1224" y="291"/>
                    <a:pt x="1195" y="320"/>
                    <a:pt x="1136" y="320"/>
                  </a:cubicBezTo>
                  <a:lnTo>
                    <a:pt x="1136" y="291"/>
                  </a:lnTo>
                  <a:cubicBezTo>
                    <a:pt x="1107" y="291"/>
                    <a:pt x="1079" y="291"/>
                    <a:pt x="1079" y="291"/>
                  </a:cubicBezTo>
                  <a:cubicBezTo>
                    <a:pt x="1020" y="203"/>
                    <a:pt x="903" y="262"/>
                    <a:pt x="933" y="378"/>
                  </a:cubicBezTo>
                  <a:cubicBezTo>
                    <a:pt x="933" y="407"/>
                    <a:pt x="903" y="407"/>
                    <a:pt x="903" y="436"/>
                  </a:cubicBezTo>
                  <a:cubicBezTo>
                    <a:pt x="933" y="524"/>
                    <a:pt x="1107" y="612"/>
                    <a:pt x="1020" y="757"/>
                  </a:cubicBezTo>
                  <a:cubicBezTo>
                    <a:pt x="1020" y="786"/>
                    <a:pt x="1050" y="816"/>
                    <a:pt x="1107" y="816"/>
                  </a:cubicBezTo>
                  <a:cubicBezTo>
                    <a:pt x="1107" y="816"/>
                    <a:pt x="1107" y="816"/>
                    <a:pt x="1107" y="786"/>
                  </a:cubicBezTo>
                  <a:cubicBezTo>
                    <a:pt x="1136" y="845"/>
                    <a:pt x="1224" y="816"/>
                    <a:pt x="1195" y="874"/>
                  </a:cubicBezTo>
                  <a:cubicBezTo>
                    <a:pt x="1166" y="874"/>
                    <a:pt x="1166" y="845"/>
                    <a:pt x="1136" y="845"/>
                  </a:cubicBezTo>
                  <a:cubicBezTo>
                    <a:pt x="1050" y="845"/>
                    <a:pt x="1079" y="1020"/>
                    <a:pt x="1136" y="1020"/>
                  </a:cubicBezTo>
                  <a:cubicBezTo>
                    <a:pt x="1107" y="1020"/>
                    <a:pt x="1136" y="1078"/>
                    <a:pt x="1079" y="1078"/>
                  </a:cubicBezTo>
                  <a:cubicBezTo>
                    <a:pt x="1079" y="1049"/>
                    <a:pt x="1079" y="1020"/>
                    <a:pt x="1050" y="1020"/>
                  </a:cubicBezTo>
                  <a:cubicBezTo>
                    <a:pt x="991" y="991"/>
                    <a:pt x="962" y="991"/>
                    <a:pt x="933" y="933"/>
                  </a:cubicBezTo>
                  <a:cubicBezTo>
                    <a:pt x="962" y="903"/>
                    <a:pt x="991" y="874"/>
                    <a:pt x="991" y="816"/>
                  </a:cubicBezTo>
                  <a:cubicBezTo>
                    <a:pt x="874" y="816"/>
                    <a:pt x="786" y="816"/>
                    <a:pt x="670" y="816"/>
                  </a:cubicBezTo>
                  <a:cubicBezTo>
                    <a:pt x="641" y="874"/>
                    <a:pt x="524" y="816"/>
                    <a:pt x="466" y="845"/>
                  </a:cubicBezTo>
                  <a:cubicBezTo>
                    <a:pt x="407" y="962"/>
                    <a:pt x="583" y="991"/>
                    <a:pt x="583" y="1049"/>
                  </a:cubicBezTo>
                  <a:cubicBezTo>
                    <a:pt x="583" y="1020"/>
                    <a:pt x="524" y="1020"/>
                    <a:pt x="524" y="1020"/>
                  </a:cubicBezTo>
                  <a:cubicBezTo>
                    <a:pt x="524" y="1107"/>
                    <a:pt x="495" y="1136"/>
                    <a:pt x="524" y="1195"/>
                  </a:cubicBezTo>
                  <a:cubicBezTo>
                    <a:pt x="524" y="1283"/>
                    <a:pt x="641" y="1312"/>
                    <a:pt x="729" y="1341"/>
                  </a:cubicBezTo>
                  <a:cubicBezTo>
                    <a:pt x="757" y="1370"/>
                    <a:pt x="757" y="1399"/>
                    <a:pt x="786" y="1399"/>
                  </a:cubicBezTo>
                  <a:cubicBezTo>
                    <a:pt x="816" y="1399"/>
                    <a:pt x="816" y="1399"/>
                    <a:pt x="816" y="1399"/>
                  </a:cubicBezTo>
                  <a:cubicBezTo>
                    <a:pt x="816" y="1428"/>
                    <a:pt x="845" y="1428"/>
                    <a:pt x="874" y="1428"/>
                  </a:cubicBezTo>
                  <a:lnTo>
                    <a:pt x="874" y="1399"/>
                  </a:lnTo>
                  <a:cubicBezTo>
                    <a:pt x="933" y="1341"/>
                    <a:pt x="991" y="1312"/>
                    <a:pt x="1050" y="1283"/>
                  </a:cubicBezTo>
                  <a:cubicBezTo>
                    <a:pt x="1050" y="1312"/>
                    <a:pt x="1050" y="1312"/>
                    <a:pt x="1050" y="1341"/>
                  </a:cubicBezTo>
                  <a:cubicBezTo>
                    <a:pt x="1050" y="1341"/>
                    <a:pt x="1020" y="1370"/>
                    <a:pt x="1020" y="1341"/>
                  </a:cubicBezTo>
                  <a:cubicBezTo>
                    <a:pt x="1020" y="1399"/>
                    <a:pt x="903" y="1399"/>
                    <a:pt x="933" y="1457"/>
                  </a:cubicBezTo>
                  <a:cubicBezTo>
                    <a:pt x="962" y="1457"/>
                    <a:pt x="962" y="1428"/>
                    <a:pt x="991" y="1428"/>
                  </a:cubicBezTo>
                  <a:cubicBezTo>
                    <a:pt x="1020" y="1486"/>
                    <a:pt x="991" y="1516"/>
                    <a:pt x="962" y="1545"/>
                  </a:cubicBezTo>
                  <a:cubicBezTo>
                    <a:pt x="962" y="1574"/>
                    <a:pt x="991" y="1574"/>
                    <a:pt x="991" y="1603"/>
                  </a:cubicBezTo>
                  <a:cubicBezTo>
                    <a:pt x="962" y="1633"/>
                    <a:pt x="903" y="1662"/>
                    <a:pt x="816" y="1662"/>
                  </a:cubicBezTo>
                  <a:cubicBezTo>
                    <a:pt x="786" y="1662"/>
                    <a:pt x="786" y="1633"/>
                    <a:pt x="757" y="1633"/>
                  </a:cubicBezTo>
                  <a:cubicBezTo>
                    <a:pt x="700" y="1633"/>
                    <a:pt x="700" y="1662"/>
                    <a:pt x="670" y="1662"/>
                  </a:cubicBezTo>
                  <a:cubicBezTo>
                    <a:pt x="641" y="1662"/>
                    <a:pt x="641" y="1662"/>
                    <a:pt x="612" y="1662"/>
                  </a:cubicBezTo>
                  <a:cubicBezTo>
                    <a:pt x="612" y="1720"/>
                    <a:pt x="612" y="1807"/>
                    <a:pt x="583" y="1836"/>
                  </a:cubicBezTo>
                  <a:cubicBezTo>
                    <a:pt x="553" y="1807"/>
                    <a:pt x="553" y="1691"/>
                    <a:pt x="495" y="1691"/>
                  </a:cubicBezTo>
                  <a:cubicBezTo>
                    <a:pt x="466" y="1691"/>
                    <a:pt x="466" y="1749"/>
                    <a:pt x="407" y="1778"/>
                  </a:cubicBezTo>
                  <a:cubicBezTo>
                    <a:pt x="407" y="1720"/>
                    <a:pt x="436" y="1720"/>
                    <a:pt x="436" y="1691"/>
                  </a:cubicBezTo>
                  <a:cubicBezTo>
                    <a:pt x="379" y="1662"/>
                    <a:pt x="379" y="1749"/>
                    <a:pt x="350" y="1778"/>
                  </a:cubicBezTo>
                  <a:cubicBezTo>
                    <a:pt x="350" y="1749"/>
                    <a:pt x="350" y="1720"/>
                    <a:pt x="291" y="1720"/>
                  </a:cubicBezTo>
                  <a:cubicBezTo>
                    <a:pt x="291" y="1720"/>
                    <a:pt x="291" y="1749"/>
                    <a:pt x="262" y="1749"/>
                  </a:cubicBezTo>
                  <a:cubicBezTo>
                    <a:pt x="232" y="1749"/>
                    <a:pt x="232" y="1778"/>
                    <a:pt x="203" y="1749"/>
                  </a:cubicBezTo>
                  <a:cubicBezTo>
                    <a:pt x="174" y="1778"/>
                    <a:pt x="174" y="1807"/>
                    <a:pt x="203" y="1836"/>
                  </a:cubicBezTo>
                  <a:cubicBezTo>
                    <a:pt x="174" y="1836"/>
                    <a:pt x="145" y="1836"/>
                    <a:pt x="145" y="1866"/>
                  </a:cubicBezTo>
                  <a:cubicBezTo>
                    <a:pt x="145" y="1895"/>
                    <a:pt x="174" y="1895"/>
                    <a:pt x="203" y="1895"/>
                  </a:cubicBezTo>
                  <a:cubicBezTo>
                    <a:pt x="203" y="1924"/>
                    <a:pt x="174" y="1924"/>
                    <a:pt x="174" y="1924"/>
                  </a:cubicBezTo>
                  <a:cubicBezTo>
                    <a:pt x="203" y="1953"/>
                    <a:pt x="203" y="1983"/>
                    <a:pt x="232" y="2041"/>
                  </a:cubicBezTo>
                  <a:cubicBezTo>
                    <a:pt x="262" y="2070"/>
                    <a:pt x="291" y="2070"/>
                    <a:pt x="291" y="2099"/>
                  </a:cubicBezTo>
                  <a:cubicBezTo>
                    <a:pt x="291" y="2128"/>
                    <a:pt x="262" y="2128"/>
                    <a:pt x="232" y="21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6" name="Freeform 877"/>
            <p:cNvSpPr>
              <a:spLocks noChangeArrowheads="1"/>
            </p:cNvSpPr>
            <p:nvPr/>
          </p:nvSpPr>
          <p:spPr bwMode="auto">
            <a:xfrm>
              <a:off x="2425700" y="577850"/>
              <a:ext cx="127000" cy="127000"/>
            </a:xfrm>
            <a:custGeom>
              <a:avLst/>
              <a:gdLst>
                <a:gd name="T0" fmla="*/ 117 w 351"/>
                <a:gd name="T1" fmla="*/ 146 h 351"/>
                <a:gd name="T2" fmla="*/ 117 w 351"/>
                <a:gd name="T3" fmla="*/ 146 h 351"/>
                <a:gd name="T4" fmla="*/ 205 w 351"/>
                <a:gd name="T5" fmla="*/ 321 h 351"/>
                <a:gd name="T6" fmla="*/ 263 w 351"/>
                <a:gd name="T7" fmla="*/ 292 h 351"/>
                <a:gd name="T8" fmla="*/ 263 w 351"/>
                <a:gd name="T9" fmla="*/ 321 h 351"/>
                <a:gd name="T10" fmla="*/ 350 w 351"/>
                <a:gd name="T11" fmla="*/ 321 h 351"/>
                <a:gd name="T12" fmla="*/ 263 w 351"/>
                <a:gd name="T13" fmla="*/ 88 h 351"/>
                <a:gd name="T14" fmla="*/ 175 w 351"/>
                <a:gd name="T15" fmla="*/ 88 h 351"/>
                <a:gd name="T16" fmla="*/ 175 w 351"/>
                <a:gd name="T17" fmla="*/ 0 h 351"/>
                <a:gd name="T18" fmla="*/ 29 w 351"/>
                <a:gd name="T19" fmla="*/ 146 h 351"/>
                <a:gd name="T20" fmla="*/ 117 w 351"/>
                <a:gd name="T21" fmla="*/ 1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51">
                  <a:moveTo>
                    <a:pt x="117" y="146"/>
                  </a:moveTo>
                  <a:lnTo>
                    <a:pt x="117" y="146"/>
                  </a:lnTo>
                  <a:cubicBezTo>
                    <a:pt x="175" y="205"/>
                    <a:pt x="205" y="234"/>
                    <a:pt x="205" y="321"/>
                  </a:cubicBezTo>
                  <a:cubicBezTo>
                    <a:pt x="234" y="350"/>
                    <a:pt x="234" y="321"/>
                    <a:pt x="263" y="292"/>
                  </a:cubicBezTo>
                  <a:cubicBezTo>
                    <a:pt x="263" y="321"/>
                    <a:pt x="263" y="321"/>
                    <a:pt x="263" y="321"/>
                  </a:cubicBezTo>
                  <a:cubicBezTo>
                    <a:pt x="321" y="350"/>
                    <a:pt x="350" y="321"/>
                    <a:pt x="350" y="321"/>
                  </a:cubicBezTo>
                  <a:cubicBezTo>
                    <a:pt x="291" y="234"/>
                    <a:pt x="291" y="146"/>
                    <a:pt x="263" y="88"/>
                  </a:cubicBezTo>
                  <a:cubicBezTo>
                    <a:pt x="234" y="58"/>
                    <a:pt x="234" y="88"/>
                    <a:pt x="175" y="88"/>
                  </a:cubicBezTo>
                  <a:cubicBezTo>
                    <a:pt x="146" y="88"/>
                    <a:pt x="146" y="29"/>
                    <a:pt x="175" y="0"/>
                  </a:cubicBezTo>
                  <a:cubicBezTo>
                    <a:pt x="88" y="0"/>
                    <a:pt x="0" y="58"/>
                    <a:pt x="29" y="146"/>
                  </a:cubicBezTo>
                  <a:cubicBezTo>
                    <a:pt x="58" y="175"/>
                    <a:pt x="88" y="146"/>
                    <a:pt x="11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7" name="Freeform 878"/>
            <p:cNvSpPr>
              <a:spLocks noChangeArrowheads="1"/>
            </p:cNvSpPr>
            <p:nvPr/>
          </p:nvSpPr>
          <p:spPr bwMode="auto">
            <a:xfrm>
              <a:off x="2257425" y="735013"/>
              <a:ext cx="52388" cy="115887"/>
            </a:xfrm>
            <a:custGeom>
              <a:avLst/>
              <a:gdLst>
                <a:gd name="T0" fmla="*/ 29 w 146"/>
                <a:gd name="T1" fmla="*/ 117 h 321"/>
                <a:gd name="T2" fmla="*/ 29 w 146"/>
                <a:gd name="T3" fmla="*/ 117 h 321"/>
                <a:gd name="T4" fmla="*/ 29 w 146"/>
                <a:gd name="T5" fmla="*/ 233 h 321"/>
                <a:gd name="T6" fmla="*/ 57 w 146"/>
                <a:gd name="T7" fmla="*/ 262 h 321"/>
                <a:gd name="T8" fmla="*/ 57 w 146"/>
                <a:gd name="T9" fmla="*/ 320 h 321"/>
                <a:gd name="T10" fmla="*/ 116 w 146"/>
                <a:gd name="T11" fmla="*/ 291 h 321"/>
                <a:gd name="T12" fmla="*/ 57 w 146"/>
                <a:gd name="T13" fmla="*/ 175 h 321"/>
                <a:gd name="T14" fmla="*/ 0 w 146"/>
                <a:gd name="T15" fmla="*/ 58 h 321"/>
                <a:gd name="T16" fmla="*/ 29 w 146"/>
                <a:gd name="T17" fmla="*/ 11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21">
                  <a:moveTo>
                    <a:pt x="29" y="117"/>
                  </a:moveTo>
                  <a:lnTo>
                    <a:pt x="29" y="117"/>
                  </a:lnTo>
                  <a:cubicBezTo>
                    <a:pt x="0" y="146"/>
                    <a:pt x="0" y="204"/>
                    <a:pt x="29" y="233"/>
                  </a:cubicBezTo>
                  <a:cubicBezTo>
                    <a:pt x="29" y="233"/>
                    <a:pt x="57" y="233"/>
                    <a:pt x="57" y="262"/>
                  </a:cubicBezTo>
                  <a:cubicBezTo>
                    <a:pt x="57" y="291"/>
                    <a:pt x="57" y="291"/>
                    <a:pt x="57" y="320"/>
                  </a:cubicBezTo>
                  <a:cubicBezTo>
                    <a:pt x="87" y="320"/>
                    <a:pt x="116" y="291"/>
                    <a:pt x="116" y="291"/>
                  </a:cubicBezTo>
                  <a:cubicBezTo>
                    <a:pt x="145" y="204"/>
                    <a:pt x="87" y="204"/>
                    <a:pt x="57" y="175"/>
                  </a:cubicBezTo>
                  <a:cubicBezTo>
                    <a:pt x="116" y="146"/>
                    <a:pt x="57" y="0"/>
                    <a:pt x="0" y="58"/>
                  </a:cubicBezTo>
                  <a:cubicBezTo>
                    <a:pt x="0" y="87"/>
                    <a:pt x="29" y="87"/>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8" name="Freeform 879"/>
            <p:cNvSpPr>
              <a:spLocks noChangeArrowheads="1"/>
            </p:cNvSpPr>
            <p:nvPr/>
          </p:nvSpPr>
          <p:spPr bwMode="auto">
            <a:xfrm>
              <a:off x="2457450" y="944563"/>
              <a:ext cx="104775" cy="84137"/>
            </a:xfrm>
            <a:custGeom>
              <a:avLst/>
              <a:gdLst>
                <a:gd name="T0" fmla="*/ 203 w 292"/>
                <a:gd name="T1" fmla="*/ 0 h 235"/>
                <a:gd name="T2" fmla="*/ 203 w 292"/>
                <a:gd name="T3" fmla="*/ 0 h 235"/>
                <a:gd name="T4" fmla="*/ 29 w 292"/>
                <a:gd name="T5" fmla="*/ 29 h 235"/>
                <a:gd name="T6" fmla="*/ 87 w 292"/>
                <a:gd name="T7" fmla="*/ 87 h 235"/>
                <a:gd name="T8" fmla="*/ 58 w 292"/>
                <a:gd name="T9" fmla="*/ 117 h 235"/>
                <a:gd name="T10" fmla="*/ 262 w 292"/>
                <a:gd name="T11" fmla="*/ 146 h 235"/>
                <a:gd name="T12" fmla="*/ 233 w 292"/>
                <a:gd name="T13" fmla="*/ 87 h 235"/>
                <a:gd name="T14" fmla="*/ 203 w 292"/>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35">
                  <a:moveTo>
                    <a:pt x="203" y="0"/>
                  </a:moveTo>
                  <a:lnTo>
                    <a:pt x="203" y="0"/>
                  </a:lnTo>
                  <a:cubicBezTo>
                    <a:pt x="146" y="0"/>
                    <a:pt x="87" y="29"/>
                    <a:pt x="29" y="29"/>
                  </a:cubicBezTo>
                  <a:cubicBezTo>
                    <a:pt x="0" y="87"/>
                    <a:pt x="58" y="87"/>
                    <a:pt x="87" y="87"/>
                  </a:cubicBezTo>
                  <a:cubicBezTo>
                    <a:pt x="58" y="87"/>
                    <a:pt x="58" y="117"/>
                    <a:pt x="58" y="117"/>
                  </a:cubicBezTo>
                  <a:cubicBezTo>
                    <a:pt x="87" y="234"/>
                    <a:pt x="175" y="146"/>
                    <a:pt x="262" y="146"/>
                  </a:cubicBezTo>
                  <a:cubicBezTo>
                    <a:pt x="291" y="87"/>
                    <a:pt x="233" y="117"/>
                    <a:pt x="233" y="87"/>
                  </a:cubicBezTo>
                  <a:cubicBezTo>
                    <a:pt x="203" y="58"/>
                    <a:pt x="233" y="29"/>
                    <a:pt x="20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9" name="Freeform 880"/>
            <p:cNvSpPr>
              <a:spLocks noChangeArrowheads="1"/>
            </p:cNvSpPr>
            <p:nvPr/>
          </p:nvSpPr>
          <p:spPr bwMode="auto">
            <a:xfrm>
              <a:off x="2184400" y="1081088"/>
              <a:ext cx="84138" cy="42862"/>
            </a:xfrm>
            <a:custGeom>
              <a:avLst/>
              <a:gdLst>
                <a:gd name="T0" fmla="*/ 59 w 235"/>
                <a:gd name="T1" fmla="*/ 117 h 118"/>
                <a:gd name="T2" fmla="*/ 59 w 235"/>
                <a:gd name="T3" fmla="*/ 117 h 118"/>
                <a:gd name="T4" fmla="*/ 88 w 235"/>
                <a:gd name="T5" fmla="*/ 117 h 118"/>
                <a:gd name="T6" fmla="*/ 176 w 235"/>
                <a:gd name="T7" fmla="*/ 0 h 118"/>
                <a:gd name="T8" fmla="*/ 0 w 235"/>
                <a:gd name="T9" fmla="*/ 29 h 118"/>
                <a:gd name="T10" fmla="*/ 0 w 235"/>
                <a:gd name="T11" fmla="*/ 58 h 118"/>
                <a:gd name="T12" fmla="*/ 59 w 235"/>
                <a:gd name="T13" fmla="*/ 88 h 118"/>
                <a:gd name="T14" fmla="*/ 59 w 235"/>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18">
                  <a:moveTo>
                    <a:pt x="59" y="117"/>
                  </a:moveTo>
                  <a:lnTo>
                    <a:pt x="59" y="117"/>
                  </a:lnTo>
                  <a:lnTo>
                    <a:pt x="88" y="117"/>
                  </a:lnTo>
                  <a:cubicBezTo>
                    <a:pt x="146" y="88"/>
                    <a:pt x="234" y="58"/>
                    <a:pt x="176" y="0"/>
                  </a:cubicBezTo>
                  <a:cubicBezTo>
                    <a:pt x="117" y="0"/>
                    <a:pt x="88" y="58"/>
                    <a:pt x="0" y="29"/>
                  </a:cubicBezTo>
                  <a:cubicBezTo>
                    <a:pt x="0" y="58"/>
                    <a:pt x="0" y="58"/>
                    <a:pt x="0" y="58"/>
                  </a:cubicBezTo>
                  <a:cubicBezTo>
                    <a:pt x="29" y="88"/>
                    <a:pt x="59" y="88"/>
                    <a:pt x="59" y="88"/>
                  </a:cubicBezTo>
                  <a:cubicBezTo>
                    <a:pt x="59" y="88"/>
                    <a:pt x="59" y="88"/>
                    <a:pt x="5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0" name="Freeform 881"/>
            <p:cNvSpPr>
              <a:spLocks noChangeArrowheads="1"/>
            </p:cNvSpPr>
            <p:nvPr/>
          </p:nvSpPr>
          <p:spPr bwMode="auto">
            <a:xfrm>
              <a:off x="2205038" y="1165225"/>
              <a:ext cx="42862" cy="42863"/>
            </a:xfrm>
            <a:custGeom>
              <a:avLst/>
              <a:gdLst>
                <a:gd name="T0" fmla="*/ 117 w 118"/>
                <a:gd name="T1" fmla="*/ 116 h 117"/>
                <a:gd name="T2" fmla="*/ 117 w 118"/>
                <a:gd name="T3" fmla="*/ 116 h 117"/>
                <a:gd name="T4" fmla="*/ 117 w 118"/>
                <a:gd name="T5" fmla="*/ 58 h 117"/>
                <a:gd name="T6" fmla="*/ 0 w 118"/>
                <a:gd name="T7" fmla="*/ 58 h 117"/>
                <a:gd name="T8" fmla="*/ 117 w 118"/>
                <a:gd name="T9" fmla="*/ 116 h 117"/>
              </a:gdLst>
              <a:ahLst/>
              <a:cxnLst>
                <a:cxn ang="0">
                  <a:pos x="T0" y="T1"/>
                </a:cxn>
                <a:cxn ang="0">
                  <a:pos x="T2" y="T3"/>
                </a:cxn>
                <a:cxn ang="0">
                  <a:pos x="T4" y="T5"/>
                </a:cxn>
                <a:cxn ang="0">
                  <a:pos x="T6" y="T7"/>
                </a:cxn>
                <a:cxn ang="0">
                  <a:pos x="T8" y="T9"/>
                </a:cxn>
              </a:cxnLst>
              <a:rect l="0" t="0" r="r" b="b"/>
              <a:pathLst>
                <a:path w="118" h="117">
                  <a:moveTo>
                    <a:pt x="117" y="116"/>
                  </a:moveTo>
                  <a:lnTo>
                    <a:pt x="117" y="116"/>
                  </a:lnTo>
                  <a:cubicBezTo>
                    <a:pt x="117" y="87"/>
                    <a:pt x="117" y="87"/>
                    <a:pt x="117" y="58"/>
                  </a:cubicBezTo>
                  <a:cubicBezTo>
                    <a:pt x="87" y="58"/>
                    <a:pt x="58" y="0"/>
                    <a:pt x="0" y="58"/>
                  </a:cubicBezTo>
                  <a:cubicBezTo>
                    <a:pt x="29" y="87"/>
                    <a:pt x="58" y="116"/>
                    <a:pt x="117"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1" name="Freeform 882"/>
            <p:cNvSpPr>
              <a:spLocks noChangeArrowheads="1"/>
            </p:cNvSpPr>
            <p:nvPr/>
          </p:nvSpPr>
          <p:spPr bwMode="auto">
            <a:xfrm>
              <a:off x="1417638" y="1185863"/>
              <a:ext cx="42862" cy="20637"/>
            </a:xfrm>
            <a:custGeom>
              <a:avLst/>
              <a:gdLst>
                <a:gd name="T0" fmla="*/ 0 w 118"/>
                <a:gd name="T1" fmla="*/ 58 h 59"/>
                <a:gd name="T2" fmla="*/ 0 w 118"/>
                <a:gd name="T3" fmla="*/ 58 h 59"/>
                <a:gd name="T4" fmla="*/ 88 w 118"/>
                <a:gd name="T5" fmla="*/ 58 h 59"/>
                <a:gd name="T6" fmla="*/ 117 w 118"/>
                <a:gd name="T7" fmla="*/ 0 h 59"/>
                <a:gd name="T8" fmla="*/ 0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29"/>
                    <a:pt x="58" y="58"/>
                    <a:pt x="88" y="58"/>
                  </a:cubicBezTo>
                  <a:cubicBezTo>
                    <a:pt x="88" y="29"/>
                    <a:pt x="117" y="29"/>
                    <a:pt x="117" y="0"/>
                  </a:cubicBezTo>
                  <a:cubicBezTo>
                    <a:pt x="58" y="0"/>
                    <a:pt x="0" y="0"/>
                    <a:pt x="0" y="29"/>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2" name="Freeform 883"/>
            <p:cNvSpPr>
              <a:spLocks noChangeArrowheads="1"/>
            </p:cNvSpPr>
            <p:nvPr/>
          </p:nvSpPr>
          <p:spPr bwMode="auto">
            <a:xfrm>
              <a:off x="1522413" y="1249363"/>
              <a:ext cx="20637" cy="31750"/>
            </a:xfrm>
            <a:custGeom>
              <a:avLst/>
              <a:gdLst>
                <a:gd name="T0" fmla="*/ 30 w 59"/>
                <a:gd name="T1" fmla="*/ 88 h 89"/>
                <a:gd name="T2" fmla="*/ 30 w 59"/>
                <a:gd name="T3" fmla="*/ 88 h 89"/>
                <a:gd name="T4" fmla="*/ 58 w 59"/>
                <a:gd name="T5" fmla="*/ 58 h 89"/>
                <a:gd name="T6" fmla="*/ 0 w 59"/>
                <a:gd name="T7" fmla="*/ 58 h 89"/>
                <a:gd name="T8" fmla="*/ 30 w 59"/>
                <a:gd name="T9" fmla="*/ 88 h 89"/>
              </a:gdLst>
              <a:ahLst/>
              <a:cxnLst>
                <a:cxn ang="0">
                  <a:pos x="T0" y="T1"/>
                </a:cxn>
                <a:cxn ang="0">
                  <a:pos x="T2" y="T3"/>
                </a:cxn>
                <a:cxn ang="0">
                  <a:pos x="T4" y="T5"/>
                </a:cxn>
                <a:cxn ang="0">
                  <a:pos x="T6" y="T7"/>
                </a:cxn>
                <a:cxn ang="0">
                  <a:pos x="T8" y="T9"/>
                </a:cxn>
              </a:cxnLst>
              <a:rect l="0" t="0" r="r" b="b"/>
              <a:pathLst>
                <a:path w="59" h="89">
                  <a:moveTo>
                    <a:pt x="30" y="88"/>
                  </a:moveTo>
                  <a:lnTo>
                    <a:pt x="30" y="88"/>
                  </a:lnTo>
                  <a:cubicBezTo>
                    <a:pt x="58" y="88"/>
                    <a:pt x="58" y="58"/>
                    <a:pt x="58" y="58"/>
                  </a:cubicBezTo>
                  <a:cubicBezTo>
                    <a:pt x="30" y="29"/>
                    <a:pt x="0" y="0"/>
                    <a:pt x="0" y="58"/>
                  </a:cubicBezTo>
                  <a:cubicBezTo>
                    <a:pt x="0" y="88"/>
                    <a:pt x="30"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3" name="Freeform 884"/>
            <p:cNvSpPr>
              <a:spLocks noChangeArrowheads="1"/>
            </p:cNvSpPr>
            <p:nvPr/>
          </p:nvSpPr>
          <p:spPr bwMode="auto">
            <a:xfrm>
              <a:off x="3003550" y="1301750"/>
              <a:ext cx="63500" cy="52388"/>
            </a:xfrm>
            <a:custGeom>
              <a:avLst/>
              <a:gdLst>
                <a:gd name="T0" fmla="*/ 145 w 175"/>
                <a:gd name="T1" fmla="*/ 0 h 146"/>
                <a:gd name="T2" fmla="*/ 145 w 175"/>
                <a:gd name="T3" fmla="*/ 0 h 146"/>
                <a:gd name="T4" fmla="*/ 0 w 175"/>
                <a:gd name="T5" fmla="*/ 116 h 146"/>
                <a:gd name="T6" fmla="*/ 174 w 175"/>
                <a:gd name="T7" fmla="*/ 87 h 146"/>
                <a:gd name="T8" fmla="*/ 174 w 175"/>
                <a:gd name="T9" fmla="*/ 29 h 146"/>
                <a:gd name="T10" fmla="*/ 145 w 175"/>
                <a:gd name="T11" fmla="*/ 0 h 146"/>
              </a:gdLst>
              <a:ahLst/>
              <a:cxnLst>
                <a:cxn ang="0">
                  <a:pos x="T0" y="T1"/>
                </a:cxn>
                <a:cxn ang="0">
                  <a:pos x="T2" y="T3"/>
                </a:cxn>
                <a:cxn ang="0">
                  <a:pos x="T4" y="T5"/>
                </a:cxn>
                <a:cxn ang="0">
                  <a:pos x="T6" y="T7"/>
                </a:cxn>
                <a:cxn ang="0">
                  <a:pos x="T8" y="T9"/>
                </a:cxn>
                <a:cxn ang="0">
                  <a:pos x="T10" y="T11"/>
                </a:cxn>
              </a:cxnLst>
              <a:rect l="0" t="0" r="r" b="b"/>
              <a:pathLst>
                <a:path w="175" h="146">
                  <a:moveTo>
                    <a:pt x="145" y="0"/>
                  </a:moveTo>
                  <a:lnTo>
                    <a:pt x="145" y="0"/>
                  </a:lnTo>
                  <a:cubicBezTo>
                    <a:pt x="86" y="0"/>
                    <a:pt x="0" y="29"/>
                    <a:pt x="0" y="116"/>
                  </a:cubicBezTo>
                  <a:cubicBezTo>
                    <a:pt x="57" y="145"/>
                    <a:pt x="116" y="58"/>
                    <a:pt x="174" y="87"/>
                  </a:cubicBezTo>
                  <a:cubicBezTo>
                    <a:pt x="174" y="87"/>
                    <a:pt x="174" y="58"/>
                    <a:pt x="174" y="29"/>
                  </a:cubicBezTo>
                  <a:cubicBezTo>
                    <a:pt x="145" y="58"/>
                    <a:pt x="145" y="29"/>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4" name="Freeform 885"/>
            <p:cNvSpPr>
              <a:spLocks noChangeArrowheads="1"/>
            </p:cNvSpPr>
            <p:nvPr/>
          </p:nvSpPr>
          <p:spPr bwMode="auto">
            <a:xfrm>
              <a:off x="2908300" y="1333500"/>
              <a:ext cx="147638" cy="115888"/>
            </a:xfrm>
            <a:custGeom>
              <a:avLst/>
              <a:gdLst>
                <a:gd name="T0" fmla="*/ 0 w 410"/>
                <a:gd name="T1" fmla="*/ 205 h 322"/>
                <a:gd name="T2" fmla="*/ 0 w 410"/>
                <a:gd name="T3" fmla="*/ 205 h 322"/>
                <a:gd name="T4" fmla="*/ 59 w 410"/>
                <a:gd name="T5" fmla="*/ 263 h 322"/>
                <a:gd name="T6" fmla="*/ 88 w 410"/>
                <a:gd name="T7" fmla="*/ 234 h 322"/>
                <a:gd name="T8" fmla="*/ 59 w 410"/>
                <a:gd name="T9" fmla="*/ 291 h 322"/>
                <a:gd name="T10" fmla="*/ 147 w 410"/>
                <a:gd name="T11" fmla="*/ 263 h 322"/>
                <a:gd name="T12" fmla="*/ 205 w 410"/>
                <a:gd name="T13" fmla="*/ 234 h 322"/>
                <a:gd name="T14" fmla="*/ 176 w 410"/>
                <a:gd name="T15" fmla="*/ 263 h 322"/>
                <a:gd name="T16" fmla="*/ 264 w 410"/>
                <a:gd name="T17" fmla="*/ 234 h 322"/>
                <a:gd name="T18" fmla="*/ 321 w 410"/>
                <a:gd name="T19" fmla="*/ 205 h 322"/>
                <a:gd name="T20" fmla="*/ 380 w 410"/>
                <a:gd name="T21" fmla="*/ 205 h 322"/>
                <a:gd name="T22" fmla="*/ 409 w 410"/>
                <a:gd name="T23" fmla="*/ 117 h 322"/>
                <a:gd name="T24" fmla="*/ 350 w 410"/>
                <a:gd name="T25" fmla="*/ 117 h 322"/>
                <a:gd name="T26" fmla="*/ 264 w 410"/>
                <a:gd name="T27" fmla="*/ 58 h 322"/>
                <a:gd name="T28" fmla="*/ 264 w 410"/>
                <a:gd name="T29" fmla="*/ 29 h 322"/>
                <a:gd name="T30" fmla="*/ 147 w 410"/>
                <a:gd name="T31" fmla="*/ 58 h 322"/>
                <a:gd name="T32" fmla="*/ 205 w 410"/>
                <a:gd name="T33" fmla="*/ 117 h 322"/>
                <a:gd name="T34" fmla="*/ 176 w 410"/>
                <a:gd name="T35" fmla="*/ 117 h 322"/>
                <a:gd name="T36" fmla="*/ 147 w 410"/>
                <a:gd name="T37" fmla="*/ 88 h 322"/>
                <a:gd name="T38" fmla="*/ 0 w 410"/>
                <a:gd name="T39" fmla="*/ 146 h 322"/>
                <a:gd name="T40" fmla="*/ 30 w 410"/>
                <a:gd name="T41" fmla="*/ 205 h 322"/>
                <a:gd name="T42" fmla="*/ 0 w 410"/>
                <a:gd name="T43" fmla="*/ 2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322">
                  <a:moveTo>
                    <a:pt x="0" y="205"/>
                  </a:moveTo>
                  <a:lnTo>
                    <a:pt x="0" y="205"/>
                  </a:lnTo>
                  <a:cubicBezTo>
                    <a:pt x="0" y="234"/>
                    <a:pt x="30" y="263"/>
                    <a:pt x="59" y="263"/>
                  </a:cubicBezTo>
                  <a:cubicBezTo>
                    <a:pt x="59" y="263"/>
                    <a:pt x="59" y="234"/>
                    <a:pt x="88" y="234"/>
                  </a:cubicBezTo>
                  <a:cubicBezTo>
                    <a:pt x="117" y="263"/>
                    <a:pt x="59" y="263"/>
                    <a:pt x="59" y="291"/>
                  </a:cubicBezTo>
                  <a:cubicBezTo>
                    <a:pt x="117" y="321"/>
                    <a:pt x="117" y="291"/>
                    <a:pt x="147" y="263"/>
                  </a:cubicBezTo>
                  <a:cubicBezTo>
                    <a:pt x="176" y="234"/>
                    <a:pt x="176" y="234"/>
                    <a:pt x="205" y="234"/>
                  </a:cubicBezTo>
                  <a:lnTo>
                    <a:pt x="176" y="263"/>
                  </a:lnTo>
                  <a:cubicBezTo>
                    <a:pt x="234" y="291"/>
                    <a:pt x="234" y="263"/>
                    <a:pt x="264" y="234"/>
                  </a:cubicBezTo>
                  <a:cubicBezTo>
                    <a:pt x="264" y="234"/>
                    <a:pt x="292" y="205"/>
                    <a:pt x="321" y="205"/>
                  </a:cubicBezTo>
                  <a:cubicBezTo>
                    <a:pt x="321" y="234"/>
                    <a:pt x="350" y="205"/>
                    <a:pt x="380" y="205"/>
                  </a:cubicBezTo>
                  <a:cubicBezTo>
                    <a:pt x="380" y="175"/>
                    <a:pt x="409" y="175"/>
                    <a:pt x="409" y="117"/>
                  </a:cubicBezTo>
                  <a:cubicBezTo>
                    <a:pt x="409" y="117"/>
                    <a:pt x="380" y="88"/>
                    <a:pt x="350" y="117"/>
                  </a:cubicBezTo>
                  <a:cubicBezTo>
                    <a:pt x="350" y="58"/>
                    <a:pt x="292" y="29"/>
                    <a:pt x="264" y="58"/>
                  </a:cubicBezTo>
                  <a:cubicBezTo>
                    <a:pt x="264" y="29"/>
                    <a:pt x="264" y="29"/>
                    <a:pt x="264" y="29"/>
                  </a:cubicBezTo>
                  <a:cubicBezTo>
                    <a:pt x="205" y="29"/>
                    <a:pt x="147" y="0"/>
                    <a:pt x="147" y="58"/>
                  </a:cubicBezTo>
                  <a:cubicBezTo>
                    <a:pt x="176" y="88"/>
                    <a:pt x="205" y="88"/>
                    <a:pt x="205" y="117"/>
                  </a:cubicBezTo>
                  <a:cubicBezTo>
                    <a:pt x="176" y="117"/>
                    <a:pt x="176" y="146"/>
                    <a:pt x="176" y="117"/>
                  </a:cubicBezTo>
                  <a:cubicBezTo>
                    <a:pt x="147" y="117"/>
                    <a:pt x="176" y="117"/>
                    <a:pt x="147" y="88"/>
                  </a:cubicBezTo>
                  <a:cubicBezTo>
                    <a:pt x="88" y="58"/>
                    <a:pt x="30" y="117"/>
                    <a:pt x="0" y="146"/>
                  </a:cubicBezTo>
                  <a:cubicBezTo>
                    <a:pt x="0" y="175"/>
                    <a:pt x="30" y="175"/>
                    <a:pt x="30" y="205"/>
                  </a:cubicBezTo>
                  <a:cubicBezTo>
                    <a:pt x="30" y="175"/>
                    <a:pt x="30" y="205"/>
                    <a:pt x="0" y="20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5" name="Freeform 886"/>
            <p:cNvSpPr>
              <a:spLocks noChangeArrowheads="1"/>
            </p:cNvSpPr>
            <p:nvPr/>
          </p:nvSpPr>
          <p:spPr bwMode="auto">
            <a:xfrm>
              <a:off x="1606550" y="1344613"/>
              <a:ext cx="31750" cy="42862"/>
            </a:xfrm>
            <a:custGeom>
              <a:avLst/>
              <a:gdLst>
                <a:gd name="T0" fmla="*/ 88 w 89"/>
                <a:gd name="T1" fmla="*/ 117 h 118"/>
                <a:gd name="T2" fmla="*/ 88 w 89"/>
                <a:gd name="T3" fmla="*/ 117 h 118"/>
                <a:gd name="T4" fmla="*/ 88 w 89"/>
                <a:gd name="T5" fmla="*/ 88 h 118"/>
                <a:gd name="T6" fmla="*/ 88 w 89"/>
                <a:gd name="T7" fmla="*/ 29 h 118"/>
                <a:gd name="T8" fmla="*/ 30 w 89"/>
                <a:gd name="T9" fmla="*/ 0 h 118"/>
                <a:gd name="T10" fmla="*/ 30 w 89"/>
                <a:gd name="T11" fmla="*/ 59 h 118"/>
                <a:gd name="T12" fmla="*/ 0 w 89"/>
                <a:gd name="T13" fmla="*/ 59 h 118"/>
                <a:gd name="T14" fmla="*/ 88 w 89"/>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88" y="117"/>
                  </a:moveTo>
                  <a:lnTo>
                    <a:pt x="88" y="117"/>
                  </a:lnTo>
                  <a:cubicBezTo>
                    <a:pt x="88" y="117"/>
                    <a:pt x="88" y="117"/>
                    <a:pt x="88" y="88"/>
                  </a:cubicBezTo>
                  <a:cubicBezTo>
                    <a:pt x="59" y="88"/>
                    <a:pt x="88" y="59"/>
                    <a:pt x="88" y="29"/>
                  </a:cubicBezTo>
                  <a:cubicBezTo>
                    <a:pt x="88" y="29"/>
                    <a:pt x="59" y="0"/>
                    <a:pt x="30" y="0"/>
                  </a:cubicBezTo>
                  <a:cubicBezTo>
                    <a:pt x="0" y="0"/>
                    <a:pt x="30" y="29"/>
                    <a:pt x="30" y="59"/>
                  </a:cubicBezTo>
                  <a:lnTo>
                    <a:pt x="0" y="59"/>
                  </a:lnTo>
                  <a:cubicBezTo>
                    <a:pt x="30" y="88"/>
                    <a:pt x="59" y="117"/>
                    <a:pt x="8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6" name="Freeform 887"/>
            <p:cNvSpPr>
              <a:spLocks noChangeArrowheads="1"/>
            </p:cNvSpPr>
            <p:nvPr/>
          </p:nvSpPr>
          <p:spPr bwMode="auto">
            <a:xfrm>
              <a:off x="1649413" y="1374775"/>
              <a:ext cx="20637" cy="20638"/>
            </a:xfrm>
            <a:custGeom>
              <a:avLst/>
              <a:gdLst>
                <a:gd name="T0" fmla="*/ 58 w 59"/>
                <a:gd name="T1" fmla="*/ 0 h 59"/>
                <a:gd name="T2" fmla="*/ 58 w 59"/>
                <a:gd name="T3" fmla="*/ 0 h 59"/>
                <a:gd name="T4" fmla="*/ 0 w 59"/>
                <a:gd name="T5" fmla="*/ 29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58" y="0"/>
                    <a:pt x="0" y="0"/>
                    <a:pt x="0" y="29"/>
                  </a:cubicBezTo>
                  <a:cubicBezTo>
                    <a:pt x="29" y="58"/>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7" name="Freeform 888"/>
            <p:cNvSpPr>
              <a:spLocks noChangeArrowheads="1"/>
            </p:cNvSpPr>
            <p:nvPr/>
          </p:nvSpPr>
          <p:spPr bwMode="auto">
            <a:xfrm>
              <a:off x="1658938" y="1374775"/>
              <a:ext cx="42862" cy="42863"/>
            </a:xfrm>
            <a:custGeom>
              <a:avLst/>
              <a:gdLst>
                <a:gd name="T0" fmla="*/ 0 w 118"/>
                <a:gd name="T1" fmla="*/ 88 h 118"/>
                <a:gd name="T2" fmla="*/ 0 w 118"/>
                <a:gd name="T3" fmla="*/ 88 h 118"/>
                <a:gd name="T4" fmla="*/ 87 w 118"/>
                <a:gd name="T5" fmla="*/ 117 h 118"/>
                <a:gd name="T6" fmla="*/ 117 w 118"/>
                <a:gd name="T7" fmla="*/ 29 h 118"/>
                <a:gd name="T8" fmla="*/ 0 w 118"/>
                <a:gd name="T9" fmla="*/ 88 h 118"/>
              </a:gdLst>
              <a:ahLst/>
              <a:cxnLst>
                <a:cxn ang="0">
                  <a:pos x="T0" y="T1"/>
                </a:cxn>
                <a:cxn ang="0">
                  <a:pos x="T2" y="T3"/>
                </a:cxn>
                <a:cxn ang="0">
                  <a:pos x="T4" y="T5"/>
                </a:cxn>
                <a:cxn ang="0">
                  <a:pos x="T6" y="T7"/>
                </a:cxn>
                <a:cxn ang="0">
                  <a:pos x="T8" y="T9"/>
                </a:cxn>
              </a:cxnLst>
              <a:rect l="0" t="0" r="r" b="b"/>
              <a:pathLst>
                <a:path w="118" h="118">
                  <a:moveTo>
                    <a:pt x="0" y="88"/>
                  </a:moveTo>
                  <a:lnTo>
                    <a:pt x="0" y="88"/>
                  </a:lnTo>
                  <a:cubicBezTo>
                    <a:pt x="29" y="117"/>
                    <a:pt x="58" y="117"/>
                    <a:pt x="87" y="117"/>
                  </a:cubicBezTo>
                  <a:cubicBezTo>
                    <a:pt x="87" y="88"/>
                    <a:pt x="117" y="58"/>
                    <a:pt x="117" y="29"/>
                  </a:cubicBezTo>
                  <a:cubicBezTo>
                    <a:pt x="58" y="0"/>
                    <a:pt x="29"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8" name="Freeform 889"/>
            <p:cNvSpPr>
              <a:spLocks noChangeArrowheads="1"/>
            </p:cNvSpPr>
            <p:nvPr/>
          </p:nvSpPr>
          <p:spPr bwMode="auto">
            <a:xfrm>
              <a:off x="3790950" y="1417638"/>
              <a:ext cx="104775" cy="177800"/>
            </a:xfrm>
            <a:custGeom>
              <a:avLst/>
              <a:gdLst>
                <a:gd name="T0" fmla="*/ 176 w 293"/>
                <a:gd name="T1" fmla="*/ 87 h 496"/>
                <a:gd name="T2" fmla="*/ 176 w 293"/>
                <a:gd name="T3" fmla="*/ 87 h 496"/>
                <a:gd name="T4" fmla="*/ 176 w 293"/>
                <a:gd name="T5" fmla="*/ 29 h 496"/>
                <a:gd name="T6" fmla="*/ 59 w 293"/>
                <a:gd name="T7" fmla="*/ 0 h 496"/>
                <a:gd name="T8" fmla="*/ 0 w 293"/>
                <a:gd name="T9" fmla="*/ 57 h 496"/>
                <a:gd name="T10" fmla="*/ 117 w 293"/>
                <a:gd name="T11" fmla="*/ 233 h 496"/>
                <a:gd name="T12" fmla="*/ 59 w 293"/>
                <a:gd name="T13" fmla="*/ 291 h 496"/>
                <a:gd name="T14" fmla="*/ 176 w 293"/>
                <a:gd name="T15" fmla="*/ 350 h 496"/>
                <a:gd name="T16" fmla="*/ 205 w 293"/>
                <a:gd name="T17" fmla="*/ 495 h 496"/>
                <a:gd name="T18" fmla="*/ 234 w 293"/>
                <a:gd name="T19" fmla="*/ 495 h 496"/>
                <a:gd name="T20" fmla="*/ 205 w 293"/>
                <a:gd name="T21" fmla="*/ 233 h 496"/>
                <a:gd name="T22" fmla="*/ 117 w 293"/>
                <a:gd name="T23" fmla="*/ 174 h 496"/>
                <a:gd name="T24" fmla="*/ 176 w 293"/>
                <a:gd name="T25" fmla="*/ 204 h 496"/>
                <a:gd name="T26" fmla="*/ 117 w 293"/>
                <a:gd name="T27" fmla="*/ 57 h 496"/>
                <a:gd name="T28" fmla="*/ 176 w 293"/>
                <a:gd name="T29" fmla="*/ 8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496">
                  <a:moveTo>
                    <a:pt x="176" y="87"/>
                  </a:moveTo>
                  <a:lnTo>
                    <a:pt x="176" y="87"/>
                  </a:lnTo>
                  <a:cubicBezTo>
                    <a:pt x="205" y="57"/>
                    <a:pt x="176" y="57"/>
                    <a:pt x="176" y="29"/>
                  </a:cubicBezTo>
                  <a:cubicBezTo>
                    <a:pt x="117" y="29"/>
                    <a:pt x="117" y="0"/>
                    <a:pt x="59" y="0"/>
                  </a:cubicBezTo>
                  <a:cubicBezTo>
                    <a:pt x="59" y="29"/>
                    <a:pt x="30" y="29"/>
                    <a:pt x="0" y="57"/>
                  </a:cubicBezTo>
                  <a:cubicBezTo>
                    <a:pt x="30" y="116"/>
                    <a:pt x="59" y="174"/>
                    <a:pt x="117" y="233"/>
                  </a:cubicBezTo>
                  <a:cubicBezTo>
                    <a:pt x="88" y="262"/>
                    <a:pt x="59" y="262"/>
                    <a:pt x="59" y="291"/>
                  </a:cubicBezTo>
                  <a:cubicBezTo>
                    <a:pt x="59" y="350"/>
                    <a:pt x="117" y="350"/>
                    <a:pt x="176" y="350"/>
                  </a:cubicBezTo>
                  <a:cubicBezTo>
                    <a:pt x="176" y="407"/>
                    <a:pt x="205" y="437"/>
                    <a:pt x="205" y="495"/>
                  </a:cubicBezTo>
                  <a:cubicBezTo>
                    <a:pt x="234" y="466"/>
                    <a:pt x="234" y="495"/>
                    <a:pt x="234" y="495"/>
                  </a:cubicBezTo>
                  <a:cubicBezTo>
                    <a:pt x="292" y="407"/>
                    <a:pt x="234" y="291"/>
                    <a:pt x="205" y="233"/>
                  </a:cubicBezTo>
                  <a:cubicBezTo>
                    <a:pt x="176" y="204"/>
                    <a:pt x="88" y="233"/>
                    <a:pt x="117" y="174"/>
                  </a:cubicBezTo>
                  <a:cubicBezTo>
                    <a:pt x="147" y="204"/>
                    <a:pt x="147" y="204"/>
                    <a:pt x="176" y="204"/>
                  </a:cubicBezTo>
                  <a:cubicBezTo>
                    <a:pt x="205" y="116"/>
                    <a:pt x="147" y="116"/>
                    <a:pt x="117" y="57"/>
                  </a:cubicBezTo>
                  <a:cubicBezTo>
                    <a:pt x="147" y="57"/>
                    <a:pt x="147" y="87"/>
                    <a:pt x="176"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9" name="Freeform 890"/>
            <p:cNvSpPr>
              <a:spLocks noChangeArrowheads="1"/>
            </p:cNvSpPr>
            <p:nvPr/>
          </p:nvSpPr>
          <p:spPr bwMode="auto">
            <a:xfrm>
              <a:off x="2341563" y="1428750"/>
              <a:ext cx="115887" cy="52388"/>
            </a:xfrm>
            <a:custGeom>
              <a:avLst/>
              <a:gdLst>
                <a:gd name="T0" fmla="*/ 174 w 322"/>
                <a:gd name="T1" fmla="*/ 58 h 146"/>
                <a:gd name="T2" fmla="*/ 174 w 322"/>
                <a:gd name="T3" fmla="*/ 58 h 146"/>
                <a:gd name="T4" fmla="*/ 291 w 322"/>
                <a:gd name="T5" fmla="*/ 116 h 146"/>
                <a:gd name="T6" fmla="*/ 291 w 322"/>
                <a:gd name="T7" fmla="*/ 0 h 146"/>
                <a:gd name="T8" fmla="*/ 174 w 322"/>
                <a:gd name="T9" fmla="*/ 58 h 146"/>
              </a:gdLst>
              <a:ahLst/>
              <a:cxnLst>
                <a:cxn ang="0">
                  <a:pos x="T0" y="T1"/>
                </a:cxn>
                <a:cxn ang="0">
                  <a:pos x="T2" y="T3"/>
                </a:cxn>
                <a:cxn ang="0">
                  <a:pos x="T4" y="T5"/>
                </a:cxn>
                <a:cxn ang="0">
                  <a:pos x="T6" y="T7"/>
                </a:cxn>
                <a:cxn ang="0">
                  <a:pos x="T8" y="T9"/>
                </a:cxn>
              </a:cxnLst>
              <a:rect l="0" t="0" r="r" b="b"/>
              <a:pathLst>
                <a:path w="322" h="146">
                  <a:moveTo>
                    <a:pt x="174" y="58"/>
                  </a:moveTo>
                  <a:lnTo>
                    <a:pt x="174" y="58"/>
                  </a:lnTo>
                  <a:cubicBezTo>
                    <a:pt x="174" y="116"/>
                    <a:pt x="233" y="145"/>
                    <a:pt x="291" y="116"/>
                  </a:cubicBezTo>
                  <a:cubicBezTo>
                    <a:pt x="262" y="87"/>
                    <a:pt x="321" y="28"/>
                    <a:pt x="291" y="0"/>
                  </a:cubicBezTo>
                  <a:cubicBezTo>
                    <a:pt x="233" y="0"/>
                    <a:pt x="0" y="0"/>
                    <a:pt x="174"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0" name="Freeform 891"/>
            <p:cNvSpPr>
              <a:spLocks noChangeArrowheads="1"/>
            </p:cNvSpPr>
            <p:nvPr/>
          </p:nvSpPr>
          <p:spPr bwMode="auto">
            <a:xfrm>
              <a:off x="1743075" y="1417638"/>
              <a:ext cx="95250" cy="42862"/>
            </a:xfrm>
            <a:custGeom>
              <a:avLst/>
              <a:gdLst>
                <a:gd name="T0" fmla="*/ 233 w 263"/>
                <a:gd name="T1" fmla="*/ 116 h 117"/>
                <a:gd name="T2" fmla="*/ 233 w 263"/>
                <a:gd name="T3" fmla="*/ 116 h 117"/>
                <a:gd name="T4" fmla="*/ 233 w 263"/>
                <a:gd name="T5" fmla="*/ 29 h 117"/>
                <a:gd name="T6" fmla="*/ 174 w 263"/>
                <a:gd name="T7" fmla="*/ 29 h 117"/>
                <a:gd name="T8" fmla="*/ 174 w 263"/>
                <a:gd name="T9" fmla="*/ 57 h 117"/>
                <a:gd name="T10" fmla="*/ 0 w 263"/>
                <a:gd name="T11" fmla="*/ 29 h 117"/>
                <a:gd name="T12" fmla="*/ 233 w 26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33" y="116"/>
                  </a:moveTo>
                  <a:lnTo>
                    <a:pt x="233" y="116"/>
                  </a:lnTo>
                  <a:cubicBezTo>
                    <a:pt x="262" y="87"/>
                    <a:pt x="262" y="57"/>
                    <a:pt x="233" y="29"/>
                  </a:cubicBezTo>
                  <a:cubicBezTo>
                    <a:pt x="233" y="29"/>
                    <a:pt x="203" y="29"/>
                    <a:pt x="174" y="29"/>
                  </a:cubicBezTo>
                  <a:lnTo>
                    <a:pt x="174" y="57"/>
                  </a:lnTo>
                  <a:cubicBezTo>
                    <a:pt x="116" y="57"/>
                    <a:pt x="58" y="0"/>
                    <a:pt x="0" y="29"/>
                  </a:cubicBezTo>
                  <a:cubicBezTo>
                    <a:pt x="58" y="87"/>
                    <a:pt x="145" y="116"/>
                    <a:pt x="233"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1" name="Freeform 892"/>
            <p:cNvSpPr>
              <a:spLocks noChangeArrowheads="1"/>
            </p:cNvSpPr>
            <p:nvPr/>
          </p:nvSpPr>
          <p:spPr bwMode="auto">
            <a:xfrm>
              <a:off x="2446338" y="1428750"/>
              <a:ext cx="53975" cy="42863"/>
            </a:xfrm>
            <a:custGeom>
              <a:avLst/>
              <a:gdLst>
                <a:gd name="T0" fmla="*/ 59 w 148"/>
                <a:gd name="T1" fmla="*/ 87 h 117"/>
                <a:gd name="T2" fmla="*/ 59 w 148"/>
                <a:gd name="T3" fmla="*/ 87 h 117"/>
                <a:gd name="T4" fmla="*/ 117 w 148"/>
                <a:gd name="T5" fmla="*/ 116 h 117"/>
                <a:gd name="T6" fmla="*/ 147 w 148"/>
                <a:gd name="T7" fmla="*/ 58 h 117"/>
                <a:gd name="T8" fmla="*/ 30 w 148"/>
                <a:gd name="T9" fmla="*/ 0 h 117"/>
                <a:gd name="T10" fmla="*/ 59 w 148"/>
                <a:gd name="T11" fmla="*/ 87 h 117"/>
              </a:gdLst>
              <a:ahLst/>
              <a:cxnLst>
                <a:cxn ang="0">
                  <a:pos x="T0" y="T1"/>
                </a:cxn>
                <a:cxn ang="0">
                  <a:pos x="T2" y="T3"/>
                </a:cxn>
                <a:cxn ang="0">
                  <a:pos x="T4" y="T5"/>
                </a:cxn>
                <a:cxn ang="0">
                  <a:pos x="T6" y="T7"/>
                </a:cxn>
                <a:cxn ang="0">
                  <a:pos x="T8" y="T9"/>
                </a:cxn>
                <a:cxn ang="0">
                  <a:pos x="T10" y="T11"/>
                </a:cxn>
              </a:cxnLst>
              <a:rect l="0" t="0" r="r" b="b"/>
              <a:pathLst>
                <a:path w="148" h="117">
                  <a:moveTo>
                    <a:pt x="59" y="87"/>
                  </a:moveTo>
                  <a:lnTo>
                    <a:pt x="59" y="87"/>
                  </a:lnTo>
                  <a:cubicBezTo>
                    <a:pt x="88" y="116"/>
                    <a:pt x="88" y="116"/>
                    <a:pt x="117" y="116"/>
                  </a:cubicBezTo>
                  <a:cubicBezTo>
                    <a:pt x="117" y="87"/>
                    <a:pt x="117" y="87"/>
                    <a:pt x="147" y="58"/>
                  </a:cubicBezTo>
                  <a:cubicBezTo>
                    <a:pt x="147" y="0"/>
                    <a:pt x="88" y="0"/>
                    <a:pt x="30" y="0"/>
                  </a:cubicBezTo>
                  <a:cubicBezTo>
                    <a:pt x="0" y="28"/>
                    <a:pt x="59"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2" name="Freeform 893"/>
            <p:cNvSpPr>
              <a:spLocks noChangeArrowheads="1"/>
            </p:cNvSpPr>
            <p:nvPr/>
          </p:nvSpPr>
          <p:spPr bwMode="auto">
            <a:xfrm>
              <a:off x="2887663" y="1428750"/>
              <a:ext cx="31750" cy="42863"/>
            </a:xfrm>
            <a:custGeom>
              <a:avLst/>
              <a:gdLst>
                <a:gd name="T0" fmla="*/ 0 w 88"/>
                <a:gd name="T1" fmla="*/ 87 h 117"/>
                <a:gd name="T2" fmla="*/ 0 w 88"/>
                <a:gd name="T3" fmla="*/ 87 h 117"/>
                <a:gd name="T4" fmla="*/ 87 w 88"/>
                <a:gd name="T5" fmla="*/ 87 h 117"/>
                <a:gd name="T6" fmla="*/ 87 w 88"/>
                <a:gd name="T7" fmla="*/ 28 h 117"/>
                <a:gd name="T8" fmla="*/ 0 w 88"/>
                <a:gd name="T9" fmla="*/ 87 h 117"/>
              </a:gdLst>
              <a:ahLst/>
              <a:cxnLst>
                <a:cxn ang="0">
                  <a:pos x="T0" y="T1"/>
                </a:cxn>
                <a:cxn ang="0">
                  <a:pos x="T2" y="T3"/>
                </a:cxn>
                <a:cxn ang="0">
                  <a:pos x="T4" y="T5"/>
                </a:cxn>
                <a:cxn ang="0">
                  <a:pos x="T6" y="T7"/>
                </a:cxn>
                <a:cxn ang="0">
                  <a:pos x="T8" y="T9"/>
                </a:cxn>
              </a:cxnLst>
              <a:rect l="0" t="0" r="r" b="b"/>
              <a:pathLst>
                <a:path w="88" h="117">
                  <a:moveTo>
                    <a:pt x="0" y="87"/>
                  </a:moveTo>
                  <a:lnTo>
                    <a:pt x="0" y="87"/>
                  </a:lnTo>
                  <a:cubicBezTo>
                    <a:pt x="0" y="116"/>
                    <a:pt x="57" y="116"/>
                    <a:pt x="87" y="87"/>
                  </a:cubicBezTo>
                  <a:cubicBezTo>
                    <a:pt x="57" y="58"/>
                    <a:pt x="87" y="58"/>
                    <a:pt x="87" y="28"/>
                  </a:cubicBezTo>
                  <a:cubicBezTo>
                    <a:pt x="57" y="0"/>
                    <a:pt x="0" y="28"/>
                    <a:pt x="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3" name="Freeform 894"/>
            <p:cNvSpPr>
              <a:spLocks noChangeArrowheads="1"/>
            </p:cNvSpPr>
            <p:nvPr/>
          </p:nvSpPr>
          <p:spPr bwMode="auto">
            <a:xfrm>
              <a:off x="2352675" y="1438275"/>
              <a:ext cx="42863" cy="42863"/>
            </a:xfrm>
            <a:custGeom>
              <a:avLst/>
              <a:gdLst>
                <a:gd name="T0" fmla="*/ 29 w 118"/>
                <a:gd name="T1" fmla="*/ 117 h 118"/>
                <a:gd name="T2" fmla="*/ 29 w 118"/>
                <a:gd name="T3" fmla="*/ 117 h 118"/>
                <a:gd name="T4" fmla="*/ 117 w 118"/>
                <a:gd name="T5" fmla="*/ 59 h 118"/>
                <a:gd name="T6" fmla="*/ 29 w 118"/>
                <a:gd name="T7" fmla="*/ 0 h 118"/>
                <a:gd name="T8" fmla="*/ 0 w 118"/>
                <a:gd name="T9" fmla="*/ 59 h 118"/>
                <a:gd name="T10" fmla="*/ 29 w 118"/>
                <a:gd name="T11" fmla="*/ 117 h 118"/>
              </a:gdLst>
              <a:ahLst/>
              <a:cxnLst>
                <a:cxn ang="0">
                  <a:pos x="T0" y="T1"/>
                </a:cxn>
                <a:cxn ang="0">
                  <a:pos x="T2" y="T3"/>
                </a:cxn>
                <a:cxn ang="0">
                  <a:pos x="T4" y="T5"/>
                </a:cxn>
                <a:cxn ang="0">
                  <a:pos x="T6" y="T7"/>
                </a:cxn>
                <a:cxn ang="0">
                  <a:pos x="T8" y="T9"/>
                </a:cxn>
                <a:cxn ang="0">
                  <a:pos x="T10" y="T11"/>
                </a:cxn>
              </a:cxnLst>
              <a:rect l="0" t="0" r="r" b="b"/>
              <a:pathLst>
                <a:path w="118" h="118">
                  <a:moveTo>
                    <a:pt x="29" y="117"/>
                  </a:moveTo>
                  <a:lnTo>
                    <a:pt x="29" y="117"/>
                  </a:lnTo>
                  <a:cubicBezTo>
                    <a:pt x="88" y="117"/>
                    <a:pt x="117" y="88"/>
                    <a:pt x="117" y="59"/>
                  </a:cubicBezTo>
                  <a:cubicBezTo>
                    <a:pt x="88" y="30"/>
                    <a:pt x="59" y="0"/>
                    <a:pt x="29" y="0"/>
                  </a:cubicBezTo>
                  <a:cubicBezTo>
                    <a:pt x="0" y="0"/>
                    <a:pt x="0" y="30"/>
                    <a:pt x="0" y="59"/>
                  </a:cubicBezTo>
                  <a:cubicBezTo>
                    <a:pt x="29" y="88"/>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4" name="Freeform 895"/>
            <p:cNvSpPr>
              <a:spLocks noChangeArrowheads="1"/>
            </p:cNvSpPr>
            <p:nvPr/>
          </p:nvSpPr>
          <p:spPr bwMode="auto">
            <a:xfrm>
              <a:off x="2184400" y="1449388"/>
              <a:ext cx="84138" cy="73025"/>
            </a:xfrm>
            <a:custGeom>
              <a:avLst/>
              <a:gdLst>
                <a:gd name="T0" fmla="*/ 176 w 235"/>
                <a:gd name="T1" fmla="*/ 29 h 205"/>
                <a:gd name="T2" fmla="*/ 176 w 235"/>
                <a:gd name="T3" fmla="*/ 29 h 205"/>
                <a:gd name="T4" fmla="*/ 88 w 235"/>
                <a:gd name="T5" fmla="*/ 29 h 205"/>
                <a:gd name="T6" fmla="*/ 59 w 235"/>
                <a:gd name="T7" fmla="*/ 117 h 205"/>
                <a:gd name="T8" fmla="*/ 88 w 235"/>
                <a:gd name="T9" fmla="*/ 146 h 205"/>
                <a:gd name="T10" fmla="*/ 0 w 235"/>
                <a:gd name="T11" fmla="*/ 146 h 205"/>
                <a:gd name="T12" fmla="*/ 0 w 235"/>
                <a:gd name="T13" fmla="*/ 175 h 205"/>
                <a:gd name="T14" fmla="*/ 146 w 235"/>
                <a:gd name="T15" fmla="*/ 204 h 205"/>
                <a:gd name="T16" fmla="*/ 146 w 235"/>
                <a:gd name="T17" fmla="*/ 175 h 205"/>
                <a:gd name="T18" fmla="*/ 234 w 235"/>
                <a:gd name="T19" fmla="*/ 87 h 205"/>
                <a:gd name="T20" fmla="*/ 176 w 235"/>
                <a:gd name="T21" fmla="*/ 58 h 205"/>
                <a:gd name="T22" fmla="*/ 176 w 235"/>
                <a:gd name="T23" fmla="*/ 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05">
                  <a:moveTo>
                    <a:pt x="176" y="29"/>
                  </a:moveTo>
                  <a:lnTo>
                    <a:pt x="176" y="29"/>
                  </a:lnTo>
                  <a:cubicBezTo>
                    <a:pt x="146" y="0"/>
                    <a:pt x="117" y="29"/>
                    <a:pt x="88" y="29"/>
                  </a:cubicBezTo>
                  <a:cubicBezTo>
                    <a:pt x="88" y="58"/>
                    <a:pt x="88" y="87"/>
                    <a:pt x="59" y="117"/>
                  </a:cubicBezTo>
                  <a:lnTo>
                    <a:pt x="88" y="146"/>
                  </a:lnTo>
                  <a:cubicBezTo>
                    <a:pt x="59" y="146"/>
                    <a:pt x="0" y="117"/>
                    <a:pt x="0" y="146"/>
                  </a:cubicBezTo>
                  <a:cubicBezTo>
                    <a:pt x="0" y="175"/>
                    <a:pt x="0" y="175"/>
                    <a:pt x="0" y="175"/>
                  </a:cubicBezTo>
                  <a:cubicBezTo>
                    <a:pt x="59" y="175"/>
                    <a:pt x="88" y="204"/>
                    <a:pt x="146" y="204"/>
                  </a:cubicBezTo>
                  <a:cubicBezTo>
                    <a:pt x="146" y="175"/>
                    <a:pt x="117" y="175"/>
                    <a:pt x="146" y="175"/>
                  </a:cubicBezTo>
                  <a:cubicBezTo>
                    <a:pt x="176" y="146"/>
                    <a:pt x="205" y="117"/>
                    <a:pt x="234" y="87"/>
                  </a:cubicBezTo>
                  <a:cubicBezTo>
                    <a:pt x="234" y="58"/>
                    <a:pt x="205" y="58"/>
                    <a:pt x="176" y="58"/>
                  </a:cubicBezTo>
                  <a:cubicBezTo>
                    <a:pt x="205" y="29"/>
                    <a:pt x="205"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5" name="Freeform 896"/>
            <p:cNvSpPr>
              <a:spLocks noChangeArrowheads="1"/>
            </p:cNvSpPr>
            <p:nvPr/>
          </p:nvSpPr>
          <p:spPr bwMode="auto">
            <a:xfrm>
              <a:off x="1816100" y="1458913"/>
              <a:ext cx="42863" cy="31750"/>
            </a:xfrm>
            <a:custGeom>
              <a:avLst/>
              <a:gdLst>
                <a:gd name="T0" fmla="*/ 117 w 118"/>
                <a:gd name="T1" fmla="*/ 88 h 89"/>
                <a:gd name="T2" fmla="*/ 117 w 118"/>
                <a:gd name="T3" fmla="*/ 88 h 89"/>
                <a:gd name="T4" fmla="*/ 0 w 118"/>
                <a:gd name="T5" fmla="*/ 0 h 89"/>
                <a:gd name="T6" fmla="*/ 117 w 118"/>
                <a:gd name="T7" fmla="*/ 88 h 89"/>
              </a:gdLst>
              <a:ahLst/>
              <a:cxnLst>
                <a:cxn ang="0">
                  <a:pos x="T0" y="T1"/>
                </a:cxn>
                <a:cxn ang="0">
                  <a:pos x="T2" y="T3"/>
                </a:cxn>
                <a:cxn ang="0">
                  <a:pos x="T4" y="T5"/>
                </a:cxn>
                <a:cxn ang="0">
                  <a:pos x="T6" y="T7"/>
                </a:cxn>
              </a:cxnLst>
              <a:rect l="0" t="0" r="r" b="b"/>
              <a:pathLst>
                <a:path w="118" h="89">
                  <a:moveTo>
                    <a:pt x="117" y="88"/>
                  </a:moveTo>
                  <a:lnTo>
                    <a:pt x="117" y="88"/>
                  </a:lnTo>
                  <a:cubicBezTo>
                    <a:pt x="88" y="58"/>
                    <a:pt x="88" y="0"/>
                    <a:pt x="0" y="0"/>
                  </a:cubicBezTo>
                  <a:cubicBezTo>
                    <a:pt x="30" y="58"/>
                    <a:pt x="59" y="88"/>
                    <a:pt x="11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6" name="Freeform 897"/>
            <p:cNvSpPr>
              <a:spLocks noChangeArrowheads="1"/>
            </p:cNvSpPr>
            <p:nvPr/>
          </p:nvSpPr>
          <p:spPr bwMode="auto">
            <a:xfrm>
              <a:off x="2089150" y="1470025"/>
              <a:ext cx="95250" cy="63500"/>
            </a:xfrm>
            <a:custGeom>
              <a:avLst/>
              <a:gdLst>
                <a:gd name="T0" fmla="*/ 146 w 263"/>
                <a:gd name="T1" fmla="*/ 117 h 177"/>
                <a:gd name="T2" fmla="*/ 146 w 263"/>
                <a:gd name="T3" fmla="*/ 117 h 177"/>
                <a:gd name="T4" fmla="*/ 262 w 263"/>
                <a:gd name="T5" fmla="*/ 29 h 177"/>
                <a:gd name="T6" fmla="*/ 175 w 263"/>
                <a:gd name="T7" fmla="*/ 59 h 177"/>
                <a:gd name="T8" fmla="*/ 146 w 263"/>
                <a:gd name="T9" fmla="*/ 59 h 177"/>
                <a:gd name="T10" fmla="*/ 0 w 263"/>
                <a:gd name="T11" fmla="*/ 117 h 177"/>
                <a:gd name="T12" fmla="*/ 146 w 263"/>
                <a:gd name="T13" fmla="*/ 117 h 177"/>
              </a:gdLst>
              <a:ahLst/>
              <a:cxnLst>
                <a:cxn ang="0">
                  <a:pos x="T0" y="T1"/>
                </a:cxn>
                <a:cxn ang="0">
                  <a:pos x="T2" y="T3"/>
                </a:cxn>
                <a:cxn ang="0">
                  <a:pos x="T4" y="T5"/>
                </a:cxn>
                <a:cxn ang="0">
                  <a:pos x="T6" y="T7"/>
                </a:cxn>
                <a:cxn ang="0">
                  <a:pos x="T8" y="T9"/>
                </a:cxn>
                <a:cxn ang="0">
                  <a:pos x="T10" y="T11"/>
                </a:cxn>
                <a:cxn ang="0">
                  <a:pos x="T12" y="T13"/>
                </a:cxn>
              </a:cxnLst>
              <a:rect l="0" t="0" r="r" b="b"/>
              <a:pathLst>
                <a:path w="263" h="177">
                  <a:moveTo>
                    <a:pt x="146" y="117"/>
                  </a:moveTo>
                  <a:lnTo>
                    <a:pt x="146" y="117"/>
                  </a:lnTo>
                  <a:cubicBezTo>
                    <a:pt x="204" y="88"/>
                    <a:pt x="233" y="59"/>
                    <a:pt x="262" y="29"/>
                  </a:cubicBezTo>
                  <a:cubicBezTo>
                    <a:pt x="233" y="0"/>
                    <a:pt x="204" y="29"/>
                    <a:pt x="175" y="59"/>
                  </a:cubicBezTo>
                  <a:cubicBezTo>
                    <a:pt x="146" y="59"/>
                    <a:pt x="146" y="59"/>
                    <a:pt x="146" y="59"/>
                  </a:cubicBezTo>
                  <a:cubicBezTo>
                    <a:pt x="88" y="88"/>
                    <a:pt x="29" y="88"/>
                    <a:pt x="0" y="117"/>
                  </a:cubicBezTo>
                  <a:cubicBezTo>
                    <a:pt x="58" y="176"/>
                    <a:pt x="117" y="146"/>
                    <a:pt x="146"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7" name="Freeform 898"/>
            <p:cNvSpPr>
              <a:spLocks noChangeArrowheads="1"/>
            </p:cNvSpPr>
            <p:nvPr/>
          </p:nvSpPr>
          <p:spPr bwMode="auto">
            <a:xfrm>
              <a:off x="2814638" y="1479550"/>
              <a:ext cx="42862" cy="42863"/>
            </a:xfrm>
            <a:custGeom>
              <a:avLst/>
              <a:gdLst>
                <a:gd name="T0" fmla="*/ 117 w 118"/>
                <a:gd name="T1" fmla="*/ 0 h 118"/>
                <a:gd name="T2" fmla="*/ 117 w 118"/>
                <a:gd name="T3" fmla="*/ 0 h 118"/>
                <a:gd name="T4" fmla="*/ 0 w 118"/>
                <a:gd name="T5" fmla="*/ 117 h 118"/>
                <a:gd name="T6" fmla="*/ 88 w 118"/>
                <a:gd name="T7" fmla="*/ 117 h 118"/>
                <a:gd name="T8" fmla="*/ 117 w 118"/>
                <a:gd name="T9" fmla="*/ 0 h 118"/>
              </a:gdLst>
              <a:ahLst/>
              <a:cxnLst>
                <a:cxn ang="0">
                  <a:pos x="T0" y="T1"/>
                </a:cxn>
                <a:cxn ang="0">
                  <a:pos x="T2" y="T3"/>
                </a:cxn>
                <a:cxn ang="0">
                  <a:pos x="T4" y="T5"/>
                </a:cxn>
                <a:cxn ang="0">
                  <a:pos x="T6" y="T7"/>
                </a:cxn>
                <a:cxn ang="0">
                  <a:pos x="T8" y="T9"/>
                </a:cxn>
              </a:cxnLst>
              <a:rect l="0" t="0" r="r" b="b"/>
              <a:pathLst>
                <a:path w="118" h="118">
                  <a:moveTo>
                    <a:pt x="117" y="0"/>
                  </a:moveTo>
                  <a:lnTo>
                    <a:pt x="117" y="0"/>
                  </a:lnTo>
                  <a:cubicBezTo>
                    <a:pt x="88" y="30"/>
                    <a:pt x="29" y="59"/>
                    <a:pt x="0" y="117"/>
                  </a:cubicBezTo>
                  <a:cubicBezTo>
                    <a:pt x="29" y="117"/>
                    <a:pt x="59" y="117"/>
                    <a:pt x="88" y="117"/>
                  </a:cubicBezTo>
                  <a:cubicBezTo>
                    <a:pt x="88" y="59"/>
                    <a:pt x="117" y="5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8" name="Freeform 899"/>
            <p:cNvSpPr>
              <a:spLocks noChangeArrowheads="1"/>
            </p:cNvSpPr>
            <p:nvPr/>
          </p:nvSpPr>
          <p:spPr bwMode="auto">
            <a:xfrm>
              <a:off x="1984375" y="1501775"/>
              <a:ext cx="31750" cy="20638"/>
            </a:xfrm>
            <a:custGeom>
              <a:avLst/>
              <a:gdLst>
                <a:gd name="T0" fmla="*/ 88 w 89"/>
                <a:gd name="T1" fmla="*/ 29 h 59"/>
                <a:gd name="T2" fmla="*/ 88 w 89"/>
                <a:gd name="T3" fmla="*/ 29 h 59"/>
                <a:gd name="T4" fmla="*/ 0 w 89"/>
                <a:gd name="T5" fmla="*/ 58 h 59"/>
                <a:gd name="T6" fmla="*/ 88 w 89"/>
                <a:gd name="T7" fmla="*/ 29 h 59"/>
              </a:gdLst>
              <a:ahLst/>
              <a:cxnLst>
                <a:cxn ang="0">
                  <a:pos x="T0" y="T1"/>
                </a:cxn>
                <a:cxn ang="0">
                  <a:pos x="T2" y="T3"/>
                </a:cxn>
                <a:cxn ang="0">
                  <a:pos x="T4" y="T5"/>
                </a:cxn>
                <a:cxn ang="0">
                  <a:pos x="T6" y="T7"/>
                </a:cxn>
              </a:cxnLst>
              <a:rect l="0" t="0" r="r" b="b"/>
              <a:pathLst>
                <a:path w="89" h="59">
                  <a:moveTo>
                    <a:pt x="88" y="29"/>
                  </a:moveTo>
                  <a:lnTo>
                    <a:pt x="88" y="29"/>
                  </a:lnTo>
                  <a:cubicBezTo>
                    <a:pt x="59" y="29"/>
                    <a:pt x="0" y="0"/>
                    <a:pt x="0" y="58"/>
                  </a:cubicBezTo>
                  <a:cubicBezTo>
                    <a:pt x="30" y="58"/>
                    <a:pt x="59" y="58"/>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9" name="Freeform 900"/>
            <p:cNvSpPr>
              <a:spLocks noChangeArrowheads="1"/>
            </p:cNvSpPr>
            <p:nvPr/>
          </p:nvSpPr>
          <p:spPr bwMode="auto">
            <a:xfrm>
              <a:off x="2027238" y="1501775"/>
              <a:ext cx="31750" cy="20638"/>
            </a:xfrm>
            <a:custGeom>
              <a:avLst/>
              <a:gdLst>
                <a:gd name="T0" fmla="*/ 0 w 88"/>
                <a:gd name="T1" fmla="*/ 58 h 59"/>
                <a:gd name="T2" fmla="*/ 0 w 88"/>
                <a:gd name="T3" fmla="*/ 58 h 59"/>
                <a:gd name="T4" fmla="*/ 87 w 88"/>
                <a:gd name="T5" fmla="*/ 58 h 59"/>
                <a:gd name="T6" fmla="*/ 0 w 88"/>
                <a:gd name="T7" fmla="*/ 58 h 59"/>
              </a:gdLst>
              <a:ahLst/>
              <a:cxnLst>
                <a:cxn ang="0">
                  <a:pos x="T0" y="T1"/>
                </a:cxn>
                <a:cxn ang="0">
                  <a:pos x="T2" y="T3"/>
                </a:cxn>
                <a:cxn ang="0">
                  <a:pos x="T4" y="T5"/>
                </a:cxn>
                <a:cxn ang="0">
                  <a:pos x="T6" y="T7"/>
                </a:cxn>
              </a:cxnLst>
              <a:rect l="0" t="0" r="r" b="b"/>
              <a:pathLst>
                <a:path w="88" h="59">
                  <a:moveTo>
                    <a:pt x="0" y="58"/>
                  </a:moveTo>
                  <a:lnTo>
                    <a:pt x="0" y="58"/>
                  </a:lnTo>
                  <a:cubicBezTo>
                    <a:pt x="29" y="58"/>
                    <a:pt x="58" y="58"/>
                    <a:pt x="87" y="58"/>
                  </a:cubicBezTo>
                  <a:cubicBezTo>
                    <a:pt x="87"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0" name="Freeform 901"/>
            <p:cNvSpPr>
              <a:spLocks noChangeArrowheads="1"/>
            </p:cNvSpPr>
            <p:nvPr/>
          </p:nvSpPr>
          <p:spPr bwMode="auto">
            <a:xfrm>
              <a:off x="3884613" y="1501775"/>
              <a:ext cx="147637" cy="220663"/>
            </a:xfrm>
            <a:custGeom>
              <a:avLst/>
              <a:gdLst>
                <a:gd name="T0" fmla="*/ 58 w 409"/>
                <a:gd name="T1" fmla="*/ 58 h 613"/>
                <a:gd name="T2" fmla="*/ 58 w 409"/>
                <a:gd name="T3" fmla="*/ 58 h 613"/>
                <a:gd name="T4" fmla="*/ 0 w 409"/>
                <a:gd name="T5" fmla="*/ 88 h 613"/>
                <a:gd name="T6" fmla="*/ 29 w 409"/>
                <a:gd name="T7" fmla="*/ 204 h 613"/>
                <a:gd name="T8" fmla="*/ 87 w 409"/>
                <a:gd name="T9" fmla="*/ 174 h 613"/>
                <a:gd name="T10" fmla="*/ 146 w 409"/>
                <a:gd name="T11" fmla="*/ 438 h 613"/>
                <a:gd name="T12" fmla="*/ 204 w 409"/>
                <a:gd name="T13" fmla="*/ 438 h 613"/>
                <a:gd name="T14" fmla="*/ 146 w 409"/>
                <a:gd name="T15" fmla="*/ 496 h 613"/>
                <a:gd name="T16" fmla="*/ 263 w 409"/>
                <a:gd name="T17" fmla="*/ 612 h 613"/>
                <a:gd name="T18" fmla="*/ 263 w 409"/>
                <a:gd name="T19" fmla="*/ 524 h 613"/>
                <a:gd name="T20" fmla="*/ 379 w 409"/>
                <a:gd name="T21" fmla="*/ 583 h 613"/>
                <a:gd name="T22" fmla="*/ 350 w 409"/>
                <a:gd name="T23" fmla="*/ 496 h 613"/>
                <a:gd name="T24" fmla="*/ 379 w 409"/>
                <a:gd name="T25" fmla="*/ 467 h 613"/>
                <a:gd name="T26" fmla="*/ 320 w 409"/>
                <a:gd name="T27" fmla="*/ 438 h 613"/>
                <a:gd name="T28" fmla="*/ 320 w 409"/>
                <a:gd name="T29" fmla="*/ 408 h 613"/>
                <a:gd name="T30" fmla="*/ 379 w 409"/>
                <a:gd name="T31" fmla="*/ 408 h 613"/>
                <a:gd name="T32" fmla="*/ 379 w 409"/>
                <a:gd name="T33" fmla="*/ 350 h 613"/>
                <a:gd name="T34" fmla="*/ 292 w 409"/>
                <a:gd name="T35" fmla="*/ 379 h 613"/>
                <a:gd name="T36" fmla="*/ 263 w 409"/>
                <a:gd name="T37" fmla="*/ 262 h 613"/>
                <a:gd name="T38" fmla="*/ 204 w 409"/>
                <a:gd name="T39" fmla="*/ 262 h 613"/>
                <a:gd name="T40" fmla="*/ 117 w 409"/>
                <a:gd name="T41" fmla="*/ 204 h 613"/>
                <a:gd name="T42" fmla="*/ 175 w 409"/>
                <a:gd name="T43" fmla="*/ 146 h 613"/>
                <a:gd name="T44" fmla="*/ 146 w 409"/>
                <a:gd name="T45" fmla="*/ 88 h 613"/>
                <a:gd name="T46" fmla="*/ 175 w 409"/>
                <a:gd name="T47" fmla="*/ 117 h 613"/>
                <a:gd name="T48" fmla="*/ 58 w 409"/>
                <a:gd name="T49" fmla="*/ 5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613">
                  <a:moveTo>
                    <a:pt x="58" y="58"/>
                  </a:moveTo>
                  <a:lnTo>
                    <a:pt x="58" y="58"/>
                  </a:lnTo>
                  <a:cubicBezTo>
                    <a:pt x="29" y="58"/>
                    <a:pt x="29" y="88"/>
                    <a:pt x="0" y="88"/>
                  </a:cubicBezTo>
                  <a:cubicBezTo>
                    <a:pt x="29" y="117"/>
                    <a:pt x="0" y="204"/>
                    <a:pt x="29" y="204"/>
                  </a:cubicBezTo>
                  <a:cubicBezTo>
                    <a:pt x="58" y="204"/>
                    <a:pt x="58" y="174"/>
                    <a:pt x="87" y="174"/>
                  </a:cubicBezTo>
                  <a:cubicBezTo>
                    <a:pt x="87" y="262"/>
                    <a:pt x="146" y="321"/>
                    <a:pt x="146" y="438"/>
                  </a:cubicBezTo>
                  <a:cubicBezTo>
                    <a:pt x="175" y="438"/>
                    <a:pt x="204" y="438"/>
                    <a:pt x="204" y="438"/>
                  </a:cubicBezTo>
                  <a:cubicBezTo>
                    <a:pt x="175" y="467"/>
                    <a:pt x="146" y="467"/>
                    <a:pt x="146" y="496"/>
                  </a:cubicBezTo>
                  <a:cubicBezTo>
                    <a:pt x="204" y="524"/>
                    <a:pt x="204" y="583"/>
                    <a:pt x="263" y="612"/>
                  </a:cubicBezTo>
                  <a:cubicBezTo>
                    <a:pt x="320" y="583"/>
                    <a:pt x="263" y="554"/>
                    <a:pt x="263" y="524"/>
                  </a:cubicBezTo>
                  <a:cubicBezTo>
                    <a:pt x="320" y="524"/>
                    <a:pt x="292" y="612"/>
                    <a:pt x="379" y="583"/>
                  </a:cubicBezTo>
                  <a:cubicBezTo>
                    <a:pt x="408" y="554"/>
                    <a:pt x="379" y="524"/>
                    <a:pt x="350" y="496"/>
                  </a:cubicBezTo>
                  <a:cubicBezTo>
                    <a:pt x="379" y="496"/>
                    <a:pt x="379" y="467"/>
                    <a:pt x="379" y="467"/>
                  </a:cubicBezTo>
                  <a:cubicBezTo>
                    <a:pt x="350" y="438"/>
                    <a:pt x="320" y="467"/>
                    <a:pt x="320" y="438"/>
                  </a:cubicBezTo>
                  <a:lnTo>
                    <a:pt x="320" y="408"/>
                  </a:lnTo>
                  <a:cubicBezTo>
                    <a:pt x="350" y="408"/>
                    <a:pt x="350" y="408"/>
                    <a:pt x="379" y="408"/>
                  </a:cubicBezTo>
                  <a:cubicBezTo>
                    <a:pt x="379" y="379"/>
                    <a:pt x="379" y="379"/>
                    <a:pt x="379" y="350"/>
                  </a:cubicBezTo>
                  <a:cubicBezTo>
                    <a:pt x="320" y="350"/>
                    <a:pt x="292" y="379"/>
                    <a:pt x="292" y="379"/>
                  </a:cubicBezTo>
                  <a:cubicBezTo>
                    <a:pt x="263" y="350"/>
                    <a:pt x="263" y="321"/>
                    <a:pt x="263" y="262"/>
                  </a:cubicBezTo>
                  <a:cubicBezTo>
                    <a:pt x="234" y="262"/>
                    <a:pt x="234" y="262"/>
                    <a:pt x="204" y="262"/>
                  </a:cubicBezTo>
                  <a:cubicBezTo>
                    <a:pt x="204" y="233"/>
                    <a:pt x="146" y="233"/>
                    <a:pt x="117" y="204"/>
                  </a:cubicBezTo>
                  <a:cubicBezTo>
                    <a:pt x="146" y="174"/>
                    <a:pt x="175" y="174"/>
                    <a:pt x="175" y="146"/>
                  </a:cubicBezTo>
                  <a:cubicBezTo>
                    <a:pt x="175" y="117"/>
                    <a:pt x="117" y="117"/>
                    <a:pt x="146" y="88"/>
                  </a:cubicBezTo>
                  <a:lnTo>
                    <a:pt x="175" y="117"/>
                  </a:lnTo>
                  <a:cubicBezTo>
                    <a:pt x="263" y="58"/>
                    <a:pt x="87" y="0"/>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1" name="Freeform 902"/>
            <p:cNvSpPr>
              <a:spLocks noChangeArrowheads="1"/>
            </p:cNvSpPr>
            <p:nvPr/>
          </p:nvSpPr>
          <p:spPr bwMode="auto">
            <a:xfrm>
              <a:off x="3948113" y="1543050"/>
              <a:ext cx="63500" cy="73025"/>
            </a:xfrm>
            <a:custGeom>
              <a:avLst/>
              <a:gdLst>
                <a:gd name="T0" fmla="*/ 117 w 176"/>
                <a:gd name="T1" fmla="*/ 204 h 205"/>
                <a:gd name="T2" fmla="*/ 117 w 176"/>
                <a:gd name="T3" fmla="*/ 204 h 205"/>
                <a:gd name="T4" fmla="*/ 117 w 176"/>
                <a:gd name="T5" fmla="*/ 87 h 205"/>
                <a:gd name="T6" fmla="*/ 0 w 176"/>
                <a:gd name="T7" fmla="*/ 87 h 205"/>
                <a:gd name="T8" fmla="*/ 117 w 176"/>
                <a:gd name="T9" fmla="*/ 204 h 205"/>
              </a:gdLst>
              <a:ahLst/>
              <a:cxnLst>
                <a:cxn ang="0">
                  <a:pos x="T0" y="T1"/>
                </a:cxn>
                <a:cxn ang="0">
                  <a:pos x="T2" y="T3"/>
                </a:cxn>
                <a:cxn ang="0">
                  <a:pos x="T4" y="T5"/>
                </a:cxn>
                <a:cxn ang="0">
                  <a:pos x="T6" y="T7"/>
                </a:cxn>
                <a:cxn ang="0">
                  <a:pos x="T8" y="T9"/>
                </a:cxn>
              </a:cxnLst>
              <a:rect l="0" t="0" r="r" b="b"/>
              <a:pathLst>
                <a:path w="176" h="205">
                  <a:moveTo>
                    <a:pt x="117" y="204"/>
                  </a:moveTo>
                  <a:lnTo>
                    <a:pt x="117" y="204"/>
                  </a:lnTo>
                  <a:cubicBezTo>
                    <a:pt x="175" y="145"/>
                    <a:pt x="145" y="116"/>
                    <a:pt x="117" y="87"/>
                  </a:cubicBezTo>
                  <a:cubicBezTo>
                    <a:pt x="88" y="57"/>
                    <a:pt x="29" y="0"/>
                    <a:pt x="0" y="87"/>
                  </a:cubicBezTo>
                  <a:cubicBezTo>
                    <a:pt x="59" y="116"/>
                    <a:pt x="88" y="145"/>
                    <a:pt x="117"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2" name="Freeform 903"/>
            <p:cNvSpPr>
              <a:spLocks noChangeArrowheads="1"/>
            </p:cNvSpPr>
            <p:nvPr/>
          </p:nvSpPr>
          <p:spPr bwMode="auto">
            <a:xfrm>
              <a:off x="4021138" y="1595438"/>
              <a:ext cx="31750" cy="95250"/>
            </a:xfrm>
            <a:custGeom>
              <a:avLst/>
              <a:gdLst>
                <a:gd name="T0" fmla="*/ 29 w 89"/>
                <a:gd name="T1" fmla="*/ 262 h 263"/>
                <a:gd name="T2" fmla="*/ 29 w 89"/>
                <a:gd name="T3" fmla="*/ 262 h 263"/>
                <a:gd name="T4" fmla="*/ 88 w 89"/>
                <a:gd name="T5" fmla="*/ 234 h 263"/>
                <a:gd name="T6" fmla="*/ 88 w 89"/>
                <a:gd name="T7" fmla="*/ 88 h 263"/>
                <a:gd name="T8" fmla="*/ 0 w 89"/>
                <a:gd name="T9" fmla="*/ 59 h 263"/>
                <a:gd name="T10" fmla="*/ 29 w 89"/>
                <a:gd name="T11" fmla="*/ 262 h 263"/>
              </a:gdLst>
              <a:ahLst/>
              <a:cxnLst>
                <a:cxn ang="0">
                  <a:pos x="T0" y="T1"/>
                </a:cxn>
                <a:cxn ang="0">
                  <a:pos x="T2" y="T3"/>
                </a:cxn>
                <a:cxn ang="0">
                  <a:pos x="T4" y="T5"/>
                </a:cxn>
                <a:cxn ang="0">
                  <a:pos x="T6" y="T7"/>
                </a:cxn>
                <a:cxn ang="0">
                  <a:pos x="T8" y="T9"/>
                </a:cxn>
                <a:cxn ang="0">
                  <a:pos x="T10" y="T11"/>
                </a:cxn>
              </a:cxnLst>
              <a:rect l="0" t="0" r="r" b="b"/>
              <a:pathLst>
                <a:path w="89" h="263">
                  <a:moveTo>
                    <a:pt x="29" y="262"/>
                  </a:moveTo>
                  <a:lnTo>
                    <a:pt x="29" y="262"/>
                  </a:lnTo>
                  <a:cubicBezTo>
                    <a:pt x="58" y="262"/>
                    <a:pt x="58" y="262"/>
                    <a:pt x="88" y="234"/>
                  </a:cubicBezTo>
                  <a:cubicBezTo>
                    <a:pt x="88" y="205"/>
                    <a:pt x="58" y="146"/>
                    <a:pt x="88" y="88"/>
                  </a:cubicBezTo>
                  <a:cubicBezTo>
                    <a:pt x="88" y="59"/>
                    <a:pt x="29" y="0"/>
                    <a:pt x="0" y="59"/>
                  </a:cubicBezTo>
                  <a:cubicBezTo>
                    <a:pt x="29" y="146"/>
                    <a:pt x="0" y="205"/>
                    <a:pt x="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3" name="Freeform 904"/>
            <p:cNvSpPr>
              <a:spLocks noChangeArrowheads="1"/>
            </p:cNvSpPr>
            <p:nvPr/>
          </p:nvSpPr>
          <p:spPr bwMode="auto">
            <a:xfrm>
              <a:off x="4084638" y="1670050"/>
              <a:ext cx="22225" cy="31750"/>
            </a:xfrm>
            <a:custGeom>
              <a:avLst/>
              <a:gdLst>
                <a:gd name="T0" fmla="*/ 0 w 60"/>
                <a:gd name="T1" fmla="*/ 29 h 88"/>
                <a:gd name="T2" fmla="*/ 0 w 60"/>
                <a:gd name="T3" fmla="*/ 29 h 88"/>
                <a:gd name="T4" fmla="*/ 0 w 60"/>
                <a:gd name="T5" fmla="*/ 87 h 88"/>
                <a:gd name="T6" fmla="*/ 30 w 60"/>
                <a:gd name="T7" fmla="*/ 87 h 88"/>
                <a:gd name="T8" fmla="*/ 0 w 60"/>
                <a:gd name="T9" fmla="*/ 29 h 88"/>
              </a:gdLst>
              <a:ahLst/>
              <a:cxnLst>
                <a:cxn ang="0">
                  <a:pos x="T0" y="T1"/>
                </a:cxn>
                <a:cxn ang="0">
                  <a:pos x="T2" y="T3"/>
                </a:cxn>
                <a:cxn ang="0">
                  <a:pos x="T4" y="T5"/>
                </a:cxn>
                <a:cxn ang="0">
                  <a:pos x="T6" y="T7"/>
                </a:cxn>
                <a:cxn ang="0">
                  <a:pos x="T8" y="T9"/>
                </a:cxn>
              </a:cxnLst>
              <a:rect l="0" t="0" r="r" b="b"/>
              <a:pathLst>
                <a:path w="60" h="88">
                  <a:moveTo>
                    <a:pt x="0" y="29"/>
                  </a:moveTo>
                  <a:lnTo>
                    <a:pt x="0" y="29"/>
                  </a:lnTo>
                  <a:cubicBezTo>
                    <a:pt x="0" y="57"/>
                    <a:pt x="0" y="57"/>
                    <a:pt x="0" y="87"/>
                  </a:cubicBezTo>
                  <a:cubicBezTo>
                    <a:pt x="0" y="87"/>
                    <a:pt x="0" y="87"/>
                    <a:pt x="30" y="87"/>
                  </a:cubicBezTo>
                  <a:cubicBezTo>
                    <a:pt x="59" y="57"/>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4" name="Freeform 905"/>
            <p:cNvSpPr>
              <a:spLocks noChangeArrowheads="1"/>
            </p:cNvSpPr>
            <p:nvPr/>
          </p:nvSpPr>
          <p:spPr bwMode="auto">
            <a:xfrm>
              <a:off x="6121400" y="1008063"/>
              <a:ext cx="168275" cy="104775"/>
            </a:xfrm>
            <a:custGeom>
              <a:avLst/>
              <a:gdLst>
                <a:gd name="T0" fmla="*/ 175 w 468"/>
                <a:gd name="T1" fmla="*/ 175 h 293"/>
                <a:gd name="T2" fmla="*/ 175 w 468"/>
                <a:gd name="T3" fmla="*/ 175 h 293"/>
                <a:gd name="T4" fmla="*/ 408 w 468"/>
                <a:gd name="T5" fmla="*/ 233 h 293"/>
                <a:gd name="T6" fmla="*/ 438 w 468"/>
                <a:gd name="T7" fmla="*/ 29 h 293"/>
                <a:gd name="T8" fmla="*/ 205 w 468"/>
                <a:gd name="T9" fmla="*/ 0 h 293"/>
                <a:gd name="T10" fmla="*/ 175 w 468"/>
                <a:gd name="T11" fmla="*/ 175 h 293"/>
              </a:gdLst>
              <a:ahLst/>
              <a:cxnLst>
                <a:cxn ang="0">
                  <a:pos x="T0" y="T1"/>
                </a:cxn>
                <a:cxn ang="0">
                  <a:pos x="T2" y="T3"/>
                </a:cxn>
                <a:cxn ang="0">
                  <a:pos x="T4" y="T5"/>
                </a:cxn>
                <a:cxn ang="0">
                  <a:pos x="T6" y="T7"/>
                </a:cxn>
                <a:cxn ang="0">
                  <a:pos x="T8" y="T9"/>
                </a:cxn>
                <a:cxn ang="0">
                  <a:pos x="T10" y="T11"/>
                </a:cxn>
              </a:cxnLst>
              <a:rect l="0" t="0" r="r" b="b"/>
              <a:pathLst>
                <a:path w="468" h="293">
                  <a:moveTo>
                    <a:pt x="175" y="175"/>
                  </a:moveTo>
                  <a:lnTo>
                    <a:pt x="175" y="175"/>
                  </a:lnTo>
                  <a:cubicBezTo>
                    <a:pt x="175" y="262"/>
                    <a:pt x="350" y="292"/>
                    <a:pt x="408" y="233"/>
                  </a:cubicBezTo>
                  <a:cubicBezTo>
                    <a:pt x="438" y="146"/>
                    <a:pt x="467" y="88"/>
                    <a:pt x="438" y="29"/>
                  </a:cubicBezTo>
                  <a:cubicBezTo>
                    <a:pt x="350" y="0"/>
                    <a:pt x="291" y="0"/>
                    <a:pt x="205" y="0"/>
                  </a:cubicBezTo>
                  <a:cubicBezTo>
                    <a:pt x="175" y="59"/>
                    <a:pt x="0" y="146"/>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5" name="Freeform 906"/>
            <p:cNvSpPr>
              <a:spLocks noChangeArrowheads="1"/>
            </p:cNvSpPr>
            <p:nvPr/>
          </p:nvSpPr>
          <p:spPr bwMode="auto">
            <a:xfrm>
              <a:off x="6057900" y="1049338"/>
              <a:ext cx="52388" cy="73025"/>
            </a:xfrm>
            <a:custGeom>
              <a:avLst/>
              <a:gdLst>
                <a:gd name="T0" fmla="*/ 59 w 147"/>
                <a:gd name="T1" fmla="*/ 204 h 205"/>
                <a:gd name="T2" fmla="*/ 59 w 147"/>
                <a:gd name="T3" fmla="*/ 204 h 205"/>
                <a:gd name="T4" fmla="*/ 87 w 147"/>
                <a:gd name="T5" fmla="*/ 145 h 205"/>
                <a:gd name="T6" fmla="*/ 146 w 147"/>
                <a:gd name="T7" fmla="*/ 116 h 205"/>
                <a:gd name="T8" fmla="*/ 146 w 147"/>
                <a:gd name="T9" fmla="*/ 0 h 205"/>
                <a:gd name="T10" fmla="*/ 116 w 147"/>
                <a:gd name="T11" fmla="*/ 0 h 205"/>
                <a:gd name="T12" fmla="*/ 0 w 147"/>
                <a:gd name="T13" fmla="*/ 175 h 205"/>
                <a:gd name="T14" fmla="*/ 59 w 147"/>
                <a:gd name="T15" fmla="*/ 204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05">
                  <a:moveTo>
                    <a:pt x="59" y="204"/>
                  </a:moveTo>
                  <a:lnTo>
                    <a:pt x="59" y="204"/>
                  </a:lnTo>
                  <a:cubicBezTo>
                    <a:pt x="87" y="204"/>
                    <a:pt x="59" y="175"/>
                    <a:pt x="87" y="145"/>
                  </a:cubicBezTo>
                  <a:cubicBezTo>
                    <a:pt x="116" y="116"/>
                    <a:pt x="146" y="116"/>
                    <a:pt x="146" y="116"/>
                  </a:cubicBezTo>
                  <a:cubicBezTo>
                    <a:pt x="146" y="87"/>
                    <a:pt x="146" y="29"/>
                    <a:pt x="146" y="0"/>
                  </a:cubicBezTo>
                  <a:lnTo>
                    <a:pt x="116" y="0"/>
                  </a:lnTo>
                  <a:cubicBezTo>
                    <a:pt x="87" y="58"/>
                    <a:pt x="0" y="87"/>
                    <a:pt x="0" y="175"/>
                  </a:cubicBezTo>
                  <a:cubicBezTo>
                    <a:pt x="0" y="175"/>
                    <a:pt x="30" y="204"/>
                    <a:pt x="59"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6" name="Freeform 907"/>
            <p:cNvSpPr>
              <a:spLocks noChangeArrowheads="1"/>
            </p:cNvSpPr>
            <p:nvPr/>
          </p:nvSpPr>
          <p:spPr bwMode="auto">
            <a:xfrm>
              <a:off x="6499225" y="1133475"/>
              <a:ext cx="147638" cy="127000"/>
            </a:xfrm>
            <a:custGeom>
              <a:avLst/>
              <a:gdLst>
                <a:gd name="T0" fmla="*/ 117 w 409"/>
                <a:gd name="T1" fmla="*/ 321 h 351"/>
                <a:gd name="T2" fmla="*/ 117 w 409"/>
                <a:gd name="T3" fmla="*/ 321 h 351"/>
                <a:gd name="T4" fmla="*/ 205 w 409"/>
                <a:gd name="T5" fmla="*/ 262 h 351"/>
                <a:gd name="T6" fmla="*/ 408 w 409"/>
                <a:gd name="T7" fmla="*/ 321 h 351"/>
                <a:gd name="T8" fmla="*/ 379 w 409"/>
                <a:gd name="T9" fmla="*/ 175 h 351"/>
                <a:gd name="T10" fmla="*/ 321 w 409"/>
                <a:gd name="T11" fmla="*/ 175 h 351"/>
                <a:gd name="T12" fmla="*/ 321 w 409"/>
                <a:gd name="T13" fmla="*/ 204 h 351"/>
                <a:gd name="T14" fmla="*/ 291 w 409"/>
                <a:gd name="T15" fmla="*/ 146 h 351"/>
                <a:gd name="T16" fmla="*/ 205 w 409"/>
                <a:gd name="T17" fmla="*/ 0 h 351"/>
                <a:gd name="T18" fmla="*/ 117 w 409"/>
                <a:gd name="T19" fmla="*/ 59 h 351"/>
                <a:gd name="T20" fmla="*/ 0 w 409"/>
                <a:gd name="T21" fmla="*/ 88 h 351"/>
                <a:gd name="T22" fmla="*/ 88 w 409"/>
                <a:gd name="T23" fmla="*/ 233 h 351"/>
                <a:gd name="T24" fmla="*/ 117 w 409"/>
                <a:gd name="T25" fmla="*/ 3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51">
                  <a:moveTo>
                    <a:pt x="117" y="321"/>
                  </a:moveTo>
                  <a:lnTo>
                    <a:pt x="117" y="321"/>
                  </a:lnTo>
                  <a:cubicBezTo>
                    <a:pt x="175" y="321"/>
                    <a:pt x="175" y="292"/>
                    <a:pt x="205" y="262"/>
                  </a:cubicBezTo>
                  <a:cubicBezTo>
                    <a:pt x="262" y="321"/>
                    <a:pt x="321" y="350"/>
                    <a:pt x="408" y="321"/>
                  </a:cubicBezTo>
                  <a:cubicBezTo>
                    <a:pt x="408" y="262"/>
                    <a:pt x="379" y="233"/>
                    <a:pt x="379" y="175"/>
                  </a:cubicBezTo>
                  <a:cubicBezTo>
                    <a:pt x="350" y="175"/>
                    <a:pt x="350" y="175"/>
                    <a:pt x="321" y="175"/>
                  </a:cubicBezTo>
                  <a:lnTo>
                    <a:pt x="321" y="204"/>
                  </a:lnTo>
                  <a:cubicBezTo>
                    <a:pt x="321" y="175"/>
                    <a:pt x="291" y="175"/>
                    <a:pt x="291" y="146"/>
                  </a:cubicBezTo>
                  <a:cubicBezTo>
                    <a:pt x="291" y="88"/>
                    <a:pt x="233" y="59"/>
                    <a:pt x="205" y="0"/>
                  </a:cubicBezTo>
                  <a:cubicBezTo>
                    <a:pt x="146" y="0"/>
                    <a:pt x="146" y="29"/>
                    <a:pt x="117" y="59"/>
                  </a:cubicBezTo>
                  <a:cubicBezTo>
                    <a:pt x="58" y="59"/>
                    <a:pt x="29" y="59"/>
                    <a:pt x="0" y="88"/>
                  </a:cubicBezTo>
                  <a:cubicBezTo>
                    <a:pt x="0" y="146"/>
                    <a:pt x="58" y="175"/>
                    <a:pt x="88" y="233"/>
                  </a:cubicBezTo>
                  <a:cubicBezTo>
                    <a:pt x="88" y="262"/>
                    <a:pt x="117" y="292"/>
                    <a:pt x="11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7" name="Freeform 908"/>
            <p:cNvSpPr>
              <a:spLocks noChangeArrowheads="1"/>
            </p:cNvSpPr>
            <p:nvPr/>
          </p:nvSpPr>
          <p:spPr bwMode="auto">
            <a:xfrm>
              <a:off x="6699250" y="1249363"/>
              <a:ext cx="168275" cy="63500"/>
            </a:xfrm>
            <a:custGeom>
              <a:avLst/>
              <a:gdLst>
                <a:gd name="T0" fmla="*/ 203 w 467"/>
                <a:gd name="T1" fmla="*/ 117 h 176"/>
                <a:gd name="T2" fmla="*/ 203 w 467"/>
                <a:gd name="T3" fmla="*/ 117 h 176"/>
                <a:gd name="T4" fmla="*/ 466 w 467"/>
                <a:gd name="T5" fmla="*/ 58 h 176"/>
                <a:gd name="T6" fmla="*/ 262 w 467"/>
                <a:gd name="T7" fmla="*/ 29 h 176"/>
                <a:gd name="T8" fmla="*/ 57 w 467"/>
                <a:gd name="T9" fmla="*/ 0 h 176"/>
                <a:gd name="T10" fmla="*/ 0 w 467"/>
                <a:gd name="T11" fmla="*/ 146 h 176"/>
                <a:gd name="T12" fmla="*/ 203 w 467"/>
                <a:gd name="T13" fmla="*/ 117 h 176"/>
              </a:gdLst>
              <a:ahLst/>
              <a:cxnLst>
                <a:cxn ang="0">
                  <a:pos x="T0" y="T1"/>
                </a:cxn>
                <a:cxn ang="0">
                  <a:pos x="T2" y="T3"/>
                </a:cxn>
                <a:cxn ang="0">
                  <a:pos x="T4" y="T5"/>
                </a:cxn>
                <a:cxn ang="0">
                  <a:pos x="T6" y="T7"/>
                </a:cxn>
                <a:cxn ang="0">
                  <a:pos x="T8" y="T9"/>
                </a:cxn>
                <a:cxn ang="0">
                  <a:pos x="T10" y="T11"/>
                </a:cxn>
                <a:cxn ang="0">
                  <a:pos x="T12" y="T13"/>
                </a:cxn>
              </a:cxnLst>
              <a:rect l="0" t="0" r="r" b="b"/>
              <a:pathLst>
                <a:path w="467" h="176">
                  <a:moveTo>
                    <a:pt x="203" y="117"/>
                  </a:moveTo>
                  <a:lnTo>
                    <a:pt x="203" y="117"/>
                  </a:lnTo>
                  <a:cubicBezTo>
                    <a:pt x="291" y="175"/>
                    <a:pt x="436" y="146"/>
                    <a:pt x="466" y="58"/>
                  </a:cubicBezTo>
                  <a:cubicBezTo>
                    <a:pt x="407" y="0"/>
                    <a:pt x="291" y="58"/>
                    <a:pt x="262" y="29"/>
                  </a:cubicBezTo>
                  <a:cubicBezTo>
                    <a:pt x="203" y="58"/>
                    <a:pt x="116" y="29"/>
                    <a:pt x="57" y="0"/>
                  </a:cubicBezTo>
                  <a:cubicBezTo>
                    <a:pt x="28" y="58"/>
                    <a:pt x="0" y="88"/>
                    <a:pt x="0" y="146"/>
                  </a:cubicBezTo>
                  <a:cubicBezTo>
                    <a:pt x="28" y="146"/>
                    <a:pt x="145" y="146"/>
                    <a:pt x="203"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8" name="Freeform 909"/>
            <p:cNvSpPr>
              <a:spLocks noChangeArrowheads="1"/>
            </p:cNvSpPr>
            <p:nvPr/>
          </p:nvSpPr>
          <p:spPr bwMode="auto">
            <a:xfrm>
              <a:off x="6856413" y="1292225"/>
              <a:ext cx="158750" cy="127000"/>
            </a:xfrm>
            <a:custGeom>
              <a:avLst/>
              <a:gdLst>
                <a:gd name="T0" fmla="*/ 0 w 439"/>
                <a:gd name="T1" fmla="*/ 116 h 351"/>
                <a:gd name="T2" fmla="*/ 0 w 439"/>
                <a:gd name="T3" fmla="*/ 116 h 351"/>
                <a:gd name="T4" fmla="*/ 147 w 439"/>
                <a:gd name="T5" fmla="*/ 204 h 351"/>
                <a:gd name="T6" fmla="*/ 350 w 439"/>
                <a:gd name="T7" fmla="*/ 321 h 351"/>
                <a:gd name="T8" fmla="*/ 438 w 439"/>
                <a:gd name="T9" fmla="*/ 204 h 351"/>
                <a:gd name="T10" fmla="*/ 147 w 439"/>
                <a:gd name="T11" fmla="*/ 87 h 351"/>
                <a:gd name="T12" fmla="*/ 88 w 439"/>
                <a:gd name="T13" fmla="*/ 29 h 351"/>
                <a:gd name="T14" fmla="*/ 0 w 439"/>
                <a:gd name="T15" fmla="*/ 116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351">
                  <a:moveTo>
                    <a:pt x="0" y="116"/>
                  </a:moveTo>
                  <a:lnTo>
                    <a:pt x="0" y="116"/>
                  </a:lnTo>
                  <a:cubicBezTo>
                    <a:pt x="0" y="174"/>
                    <a:pt x="88" y="174"/>
                    <a:pt x="147" y="204"/>
                  </a:cubicBezTo>
                  <a:cubicBezTo>
                    <a:pt x="147" y="321"/>
                    <a:pt x="234" y="350"/>
                    <a:pt x="350" y="321"/>
                  </a:cubicBezTo>
                  <a:cubicBezTo>
                    <a:pt x="409" y="321"/>
                    <a:pt x="438" y="262"/>
                    <a:pt x="438" y="204"/>
                  </a:cubicBezTo>
                  <a:cubicBezTo>
                    <a:pt x="380" y="145"/>
                    <a:pt x="292" y="87"/>
                    <a:pt x="147" y="87"/>
                  </a:cubicBezTo>
                  <a:cubicBezTo>
                    <a:pt x="117" y="58"/>
                    <a:pt x="117" y="29"/>
                    <a:pt x="88" y="29"/>
                  </a:cubicBezTo>
                  <a:cubicBezTo>
                    <a:pt x="59" y="0"/>
                    <a:pt x="0" y="87"/>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9" name="Freeform 910"/>
            <p:cNvSpPr>
              <a:spLocks noChangeArrowheads="1"/>
            </p:cNvSpPr>
            <p:nvPr/>
          </p:nvSpPr>
          <p:spPr bwMode="auto">
            <a:xfrm>
              <a:off x="6772275" y="1301750"/>
              <a:ext cx="73025" cy="95250"/>
            </a:xfrm>
            <a:custGeom>
              <a:avLst/>
              <a:gdLst>
                <a:gd name="T0" fmla="*/ 175 w 205"/>
                <a:gd name="T1" fmla="*/ 175 h 263"/>
                <a:gd name="T2" fmla="*/ 175 w 205"/>
                <a:gd name="T3" fmla="*/ 175 h 263"/>
                <a:gd name="T4" fmla="*/ 175 w 205"/>
                <a:gd name="T5" fmla="*/ 58 h 263"/>
                <a:gd name="T6" fmla="*/ 0 w 205"/>
                <a:gd name="T7" fmla="*/ 87 h 263"/>
                <a:gd name="T8" fmla="*/ 146 w 205"/>
                <a:gd name="T9" fmla="*/ 233 h 263"/>
                <a:gd name="T10" fmla="*/ 175 w 205"/>
                <a:gd name="T11" fmla="*/ 175 h 263"/>
              </a:gdLst>
              <a:ahLst/>
              <a:cxnLst>
                <a:cxn ang="0">
                  <a:pos x="T0" y="T1"/>
                </a:cxn>
                <a:cxn ang="0">
                  <a:pos x="T2" y="T3"/>
                </a:cxn>
                <a:cxn ang="0">
                  <a:pos x="T4" y="T5"/>
                </a:cxn>
                <a:cxn ang="0">
                  <a:pos x="T6" y="T7"/>
                </a:cxn>
                <a:cxn ang="0">
                  <a:pos x="T8" y="T9"/>
                </a:cxn>
                <a:cxn ang="0">
                  <a:pos x="T10" y="T11"/>
                </a:cxn>
              </a:cxnLst>
              <a:rect l="0" t="0" r="r" b="b"/>
              <a:pathLst>
                <a:path w="205" h="263">
                  <a:moveTo>
                    <a:pt x="175" y="175"/>
                  </a:moveTo>
                  <a:lnTo>
                    <a:pt x="175" y="175"/>
                  </a:lnTo>
                  <a:cubicBezTo>
                    <a:pt x="204" y="145"/>
                    <a:pt x="175" y="116"/>
                    <a:pt x="175" y="58"/>
                  </a:cubicBezTo>
                  <a:cubicBezTo>
                    <a:pt x="117" y="87"/>
                    <a:pt x="0" y="0"/>
                    <a:pt x="0" y="87"/>
                  </a:cubicBezTo>
                  <a:cubicBezTo>
                    <a:pt x="59" y="116"/>
                    <a:pt x="59" y="262"/>
                    <a:pt x="146" y="233"/>
                  </a:cubicBezTo>
                  <a:cubicBezTo>
                    <a:pt x="146" y="204"/>
                    <a:pt x="175" y="204"/>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30" name="Freeform 911"/>
            <p:cNvSpPr>
              <a:spLocks noChangeArrowheads="1"/>
            </p:cNvSpPr>
            <p:nvPr/>
          </p:nvSpPr>
          <p:spPr bwMode="auto">
            <a:xfrm>
              <a:off x="6834188" y="1397000"/>
              <a:ext cx="74612" cy="42863"/>
            </a:xfrm>
            <a:custGeom>
              <a:avLst/>
              <a:gdLst>
                <a:gd name="T0" fmla="*/ 175 w 206"/>
                <a:gd name="T1" fmla="*/ 0 h 117"/>
                <a:gd name="T2" fmla="*/ 175 w 206"/>
                <a:gd name="T3" fmla="*/ 0 h 117"/>
                <a:gd name="T4" fmla="*/ 58 w 206"/>
                <a:gd name="T5" fmla="*/ 116 h 117"/>
                <a:gd name="T6" fmla="*/ 175 w 206"/>
                <a:gd name="T7" fmla="*/ 88 h 117"/>
                <a:gd name="T8" fmla="*/ 175 w 206"/>
                <a:gd name="T9" fmla="*/ 0 h 117"/>
              </a:gdLst>
              <a:ahLst/>
              <a:cxnLst>
                <a:cxn ang="0">
                  <a:pos x="T0" y="T1"/>
                </a:cxn>
                <a:cxn ang="0">
                  <a:pos x="T2" y="T3"/>
                </a:cxn>
                <a:cxn ang="0">
                  <a:pos x="T4" y="T5"/>
                </a:cxn>
                <a:cxn ang="0">
                  <a:pos x="T6" y="T7"/>
                </a:cxn>
                <a:cxn ang="0">
                  <a:pos x="T8" y="T9"/>
                </a:cxn>
              </a:cxnLst>
              <a:rect l="0" t="0" r="r" b="b"/>
              <a:pathLst>
                <a:path w="206" h="117">
                  <a:moveTo>
                    <a:pt x="175" y="0"/>
                  </a:moveTo>
                  <a:lnTo>
                    <a:pt x="175" y="0"/>
                  </a:lnTo>
                  <a:cubicBezTo>
                    <a:pt x="88" y="0"/>
                    <a:pt x="0" y="59"/>
                    <a:pt x="58" y="116"/>
                  </a:cubicBezTo>
                  <a:cubicBezTo>
                    <a:pt x="117" y="116"/>
                    <a:pt x="146" y="88"/>
                    <a:pt x="175" y="88"/>
                  </a:cubicBezTo>
                  <a:cubicBezTo>
                    <a:pt x="205" y="59"/>
                    <a:pt x="175" y="30"/>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31" name="Freeform 912"/>
            <p:cNvSpPr>
              <a:spLocks noChangeArrowheads="1"/>
            </p:cNvSpPr>
            <p:nvPr/>
          </p:nvSpPr>
          <p:spPr bwMode="auto">
            <a:xfrm>
              <a:off x="6992938" y="1470025"/>
              <a:ext cx="304800" cy="346075"/>
            </a:xfrm>
            <a:custGeom>
              <a:avLst/>
              <a:gdLst>
                <a:gd name="T0" fmla="*/ 87 w 847"/>
                <a:gd name="T1" fmla="*/ 321 h 963"/>
                <a:gd name="T2" fmla="*/ 87 w 847"/>
                <a:gd name="T3" fmla="*/ 321 h 963"/>
                <a:gd name="T4" fmla="*/ 29 w 847"/>
                <a:gd name="T5" fmla="*/ 467 h 963"/>
                <a:gd name="T6" fmla="*/ 58 w 847"/>
                <a:gd name="T7" fmla="*/ 496 h 963"/>
                <a:gd name="T8" fmla="*/ 117 w 847"/>
                <a:gd name="T9" fmla="*/ 584 h 963"/>
                <a:gd name="T10" fmla="*/ 87 w 847"/>
                <a:gd name="T11" fmla="*/ 759 h 963"/>
                <a:gd name="T12" fmla="*/ 146 w 847"/>
                <a:gd name="T13" fmla="*/ 876 h 963"/>
                <a:gd name="T14" fmla="*/ 262 w 847"/>
                <a:gd name="T15" fmla="*/ 962 h 963"/>
                <a:gd name="T16" fmla="*/ 320 w 847"/>
                <a:gd name="T17" fmla="*/ 876 h 963"/>
                <a:gd name="T18" fmla="*/ 437 w 847"/>
                <a:gd name="T19" fmla="*/ 788 h 963"/>
                <a:gd name="T20" fmla="*/ 525 w 847"/>
                <a:gd name="T21" fmla="*/ 729 h 963"/>
                <a:gd name="T22" fmla="*/ 670 w 847"/>
                <a:gd name="T23" fmla="*/ 700 h 963"/>
                <a:gd name="T24" fmla="*/ 817 w 847"/>
                <a:gd name="T25" fmla="*/ 584 h 963"/>
                <a:gd name="T26" fmla="*/ 817 w 847"/>
                <a:gd name="T27" fmla="*/ 555 h 963"/>
                <a:gd name="T28" fmla="*/ 700 w 847"/>
                <a:gd name="T29" fmla="*/ 438 h 963"/>
                <a:gd name="T30" fmla="*/ 670 w 847"/>
                <a:gd name="T31" fmla="*/ 350 h 963"/>
                <a:gd name="T32" fmla="*/ 408 w 847"/>
                <a:gd name="T33" fmla="*/ 176 h 963"/>
                <a:gd name="T34" fmla="*/ 379 w 847"/>
                <a:gd name="T35" fmla="*/ 117 h 963"/>
                <a:gd name="T36" fmla="*/ 204 w 847"/>
                <a:gd name="T37" fmla="*/ 29 h 963"/>
                <a:gd name="T38" fmla="*/ 146 w 847"/>
                <a:gd name="T39" fmla="*/ 234 h 963"/>
                <a:gd name="T40" fmla="*/ 87 w 847"/>
                <a:gd name="T41" fmla="*/ 32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963">
                  <a:moveTo>
                    <a:pt x="87" y="321"/>
                  </a:moveTo>
                  <a:lnTo>
                    <a:pt x="87" y="321"/>
                  </a:lnTo>
                  <a:cubicBezTo>
                    <a:pt x="0" y="321"/>
                    <a:pt x="0" y="409"/>
                    <a:pt x="29" y="467"/>
                  </a:cubicBezTo>
                  <a:cubicBezTo>
                    <a:pt x="29" y="467"/>
                    <a:pt x="58" y="467"/>
                    <a:pt x="58" y="496"/>
                  </a:cubicBezTo>
                  <a:cubicBezTo>
                    <a:pt x="58" y="555"/>
                    <a:pt x="87" y="555"/>
                    <a:pt x="117" y="584"/>
                  </a:cubicBezTo>
                  <a:cubicBezTo>
                    <a:pt x="117" y="642"/>
                    <a:pt x="87" y="700"/>
                    <a:pt x="87" y="759"/>
                  </a:cubicBezTo>
                  <a:cubicBezTo>
                    <a:pt x="87" y="817"/>
                    <a:pt x="117" y="817"/>
                    <a:pt x="146" y="876"/>
                  </a:cubicBezTo>
                  <a:cubicBezTo>
                    <a:pt x="204" y="876"/>
                    <a:pt x="204" y="962"/>
                    <a:pt x="262" y="962"/>
                  </a:cubicBezTo>
                  <a:cubicBezTo>
                    <a:pt x="320" y="962"/>
                    <a:pt x="320" y="905"/>
                    <a:pt x="320" y="876"/>
                  </a:cubicBezTo>
                  <a:cubicBezTo>
                    <a:pt x="350" y="876"/>
                    <a:pt x="408" y="817"/>
                    <a:pt x="437" y="788"/>
                  </a:cubicBezTo>
                  <a:cubicBezTo>
                    <a:pt x="467" y="759"/>
                    <a:pt x="496" y="729"/>
                    <a:pt x="525" y="729"/>
                  </a:cubicBezTo>
                  <a:cubicBezTo>
                    <a:pt x="583" y="700"/>
                    <a:pt x="612" y="729"/>
                    <a:pt x="670" y="700"/>
                  </a:cubicBezTo>
                  <a:cubicBezTo>
                    <a:pt x="729" y="700"/>
                    <a:pt x="817" y="612"/>
                    <a:pt x="817" y="584"/>
                  </a:cubicBezTo>
                  <a:cubicBezTo>
                    <a:pt x="817" y="584"/>
                    <a:pt x="846" y="555"/>
                    <a:pt x="817" y="555"/>
                  </a:cubicBezTo>
                  <a:cubicBezTo>
                    <a:pt x="729" y="555"/>
                    <a:pt x="758" y="496"/>
                    <a:pt x="700" y="438"/>
                  </a:cubicBezTo>
                  <a:cubicBezTo>
                    <a:pt x="700" y="409"/>
                    <a:pt x="641" y="409"/>
                    <a:pt x="670" y="350"/>
                  </a:cubicBezTo>
                  <a:cubicBezTo>
                    <a:pt x="554" y="292"/>
                    <a:pt x="525" y="205"/>
                    <a:pt x="408" y="176"/>
                  </a:cubicBezTo>
                  <a:cubicBezTo>
                    <a:pt x="408" y="146"/>
                    <a:pt x="379" y="117"/>
                    <a:pt x="379" y="117"/>
                  </a:cubicBezTo>
                  <a:cubicBezTo>
                    <a:pt x="262" y="117"/>
                    <a:pt x="262" y="59"/>
                    <a:pt x="204" y="29"/>
                  </a:cubicBezTo>
                  <a:cubicBezTo>
                    <a:pt x="58" y="0"/>
                    <a:pt x="146" y="146"/>
                    <a:pt x="146" y="234"/>
                  </a:cubicBezTo>
                  <a:cubicBezTo>
                    <a:pt x="117" y="262"/>
                    <a:pt x="87" y="262"/>
                    <a:pt x="8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grpSp>
      <p:sp>
        <p:nvSpPr>
          <p:cNvPr id="4" name="Text Placeholder 3"/>
          <p:cNvSpPr>
            <a:spLocks noGrp="1"/>
          </p:cNvSpPr>
          <p:nvPr userDrawn="1">
            <p:ph type="body" idx="15" hasCustomPrompt="1"/>
          </p:nvPr>
        </p:nvSpPr>
        <p:spPr>
          <a:xfrm>
            <a:off x="1236465" y="3910326"/>
            <a:ext cx="5760000" cy="1168400"/>
          </a:xfrm>
        </p:spPr>
        <p:txBody>
          <a:bodyPr anchor="b" anchorCtr="0"/>
          <a:lstStyle>
            <a:lvl1pPr marL="0" indent="0" algn="l">
              <a:buNone/>
              <a:defRPr sz="9600">
                <a:solidFill>
                  <a:schemeClr val="tx2"/>
                </a:solidFill>
              </a:defRPr>
            </a:lvl1pPr>
          </a:lstStyle>
          <a:p>
            <a:pPr lvl="0"/>
            <a:r>
              <a:rPr lang="fr-CA" dirty="0" smtClean="0"/>
              <a:t>00%</a:t>
            </a:r>
            <a:endParaRPr lang="en-US" dirty="0"/>
          </a:p>
        </p:txBody>
      </p:sp>
      <p:sp>
        <p:nvSpPr>
          <p:cNvPr id="119"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dirty="0" smtClean="0"/>
              <a:t>Click to edit Master text styles</a:t>
            </a:r>
          </a:p>
          <a:p>
            <a:pPr lvl="1"/>
            <a:r>
              <a:rPr lang="en-CA" dirty="0" smtClean="0"/>
              <a:t>Second level</a:t>
            </a:r>
            <a:endParaRPr lang="en-CA" dirty="0"/>
          </a:p>
        </p:txBody>
      </p:sp>
      <p:sp>
        <p:nvSpPr>
          <p:cNvPr id="3" name="Footer Placeholder 2"/>
          <p:cNvSpPr>
            <a:spLocks noGrp="1"/>
          </p:cNvSpPr>
          <p:nvPr>
            <p:ph type="ftr" sz="quarter" idx="19"/>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277971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12307" y="305109"/>
            <a:ext cx="8306623" cy="4549008"/>
            <a:chOff x="191520" y="1277415"/>
            <a:chExt cx="8504640" cy="4657449"/>
          </a:xfrm>
          <a:solidFill>
            <a:srgbClr val="DFDFE0"/>
          </a:solidFill>
        </p:grpSpPr>
        <p:sp>
          <p:nvSpPr>
            <p:cNvPr id="10" name="Freeform 2"/>
            <p:cNvSpPr>
              <a:spLocks noChangeArrowheads="1"/>
            </p:cNvSpPr>
            <p:nvPr/>
          </p:nvSpPr>
          <p:spPr bwMode="auto">
            <a:xfrm>
              <a:off x="790561" y="3323869"/>
              <a:ext cx="133920" cy="96491"/>
            </a:xfrm>
            <a:custGeom>
              <a:avLst/>
              <a:gdLst>
                <a:gd name="T0" fmla="*/ 0 w 409"/>
                <a:gd name="T1" fmla="*/ 30 h 294"/>
                <a:gd name="T2" fmla="*/ 29 w 409"/>
                <a:gd name="T3" fmla="*/ 30 h 294"/>
                <a:gd name="T4" fmla="*/ 0 w 409"/>
                <a:gd name="T5" fmla="*/ 30 h 294"/>
                <a:gd name="T6" fmla="*/ 88 w 409"/>
                <a:gd name="T7" fmla="*/ 30 h 294"/>
                <a:gd name="T8" fmla="*/ 88 w 409"/>
                <a:gd name="T9" fmla="*/ 0 h 294"/>
                <a:gd name="T10" fmla="*/ 88 w 409"/>
                <a:gd name="T11" fmla="*/ 0 h 294"/>
                <a:gd name="T12" fmla="*/ 58 w 409"/>
                <a:gd name="T13" fmla="*/ 0 h 294"/>
                <a:gd name="T14" fmla="*/ 58 w 409"/>
                <a:gd name="T15" fmla="*/ 30 h 294"/>
                <a:gd name="T16" fmla="*/ 58 w 409"/>
                <a:gd name="T17" fmla="*/ 30 h 294"/>
                <a:gd name="T18" fmla="*/ 88 w 409"/>
                <a:gd name="T19" fmla="*/ 30 h 294"/>
                <a:gd name="T20" fmla="*/ 204 w 409"/>
                <a:gd name="T21" fmla="*/ 88 h 294"/>
                <a:gd name="T22" fmla="*/ 174 w 409"/>
                <a:gd name="T23" fmla="*/ 59 h 294"/>
                <a:gd name="T24" fmla="*/ 174 w 409"/>
                <a:gd name="T25" fmla="*/ 59 h 294"/>
                <a:gd name="T26" fmla="*/ 174 w 409"/>
                <a:gd name="T27" fmla="*/ 59 h 294"/>
                <a:gd name="T28" fmla="*/ 174 w 409"/>
                <a:gd name="T29" fmla="*/ 59 h 294"/>
                <a:gd name="T30" fmla="*/ 174 w 409"/>
                <a:gd name="T31" fmla="*/ 88 h 294"/>
                <a:gd name="T32" fmla="*/ 204 w 409"/>
                <a:gd name="T33" fmla="*/ 88 h 294"/>
                <a:gd name="T34" fmla="*/ 262 w 409"/>
                <a:gd name="T35" fmla="*/ 117 h 294"/>
                <a:gd name="T36" fmla="*/ 233 w 409"/>
                <a:gd name="T37" fmla="*/ 88 h 294"/>
                <a:gd name="T38" fmla="*/ 233 w 409"/>
                <a:gd name="T39" fmla="*/ 117 h 294"/>
                <a:gd name="T40" fmla="*/ 233 w 409"/>
                <a:gd name="T41" fmla="*/ 88 h 294"/>
                <a:gd name="T42" fmla="*/ 233 w 409"/>
                <a:gd name="T43" fmla="*/ 88 h 294"/>
                <a:gd name="T44" fmla="*/ 262 w 409"/>
                <a:gd name="T45" fmla="*/ 88 h 294"/>
                <a:gd name="T46" fmla="*/ 262 w 409"/>
                <a:gd name="T47" fmla="*/ 117 h 294"/>
                <a:gd name="T48" fmla="*/ 291 w 409"/>
                <a:gd name="T49" fmla="*/ 147 h 294"/>
                <a:gd name="T50" fmla="*/ 262 w 409"/>
                <a:gd name="T51" fmla="*/ 117 h 294"/>
                <a:gd name="T52" fmla="*/ 262 w 409"/>
                <a:gd name="T53" fmla="*/ 117 h 294"/>
                <a:gd name="T54" fmla="*/ 262 w 409"/>
                <a:gd name="T55" fmla="*/ 117 h 294"/>
                <a:gd name="T56" fmla="*/ 262 w 409"/>
                <a:gd name="T57" fmla="*/ 117 h 294"/>
                <a:gd name="T58" fmla="*/ 291 w 409"/>
                <a:gd name="T59" fmla="*/ 117 h 294"/>
                <a:gd name="T60" fmla="*/ 291 w 409"/>
                <a:gd name="T61" fmla="*/ 117 h 294"/>
                <a:gd name="T62" fmla="*/ 321 w 409"/>
                <a:gd name="T63" fmla="*/ 147 h 294"/>
                <a:gd name="T64" fmla="*/ 291 w 409"/>
                <a:gd name="T65" fmla="*/ 147 h 294"/>
                <a:gd name="T66" fmla="*/ 321 w 409"/>
                <a:gd name="T67" fmla="*/ 234 h 294"/>
                <a:gd name="T68" fmla="*/ 321 w 409"/>
                <a:gd name="T69" fmla="*/ 264 h 294"/>
                <a:gd name="T70" fmla="*/ 321 w 409"/>
                <a:gd name="T71" fmla="*/ 293 h 294"/>
                <a:gd name="T72" fmla="*/ 321 w 409"/>
                <a:gd name="T73" fmla="*/ 293 h 294"/>
                <a:gd name="T74" fmla="*/ 350 w 409"/>
                <a:gd name="T75" fmla="*/ 264 h 294"/>
                <a:gd name="T76" fmla="*/ 379 w 409"/>
                <a:gd name="T77" fmla="*/ 264 h 294"/>
                <a:gd name="T78" fmla="*/ 408 w 409"/>
                <a:gd name="T79" fmla="*/ 234 h 294"/>
                <a:gd name="T80" fmla="*/ 379 w 409"/>
                <a:gd name="T81" fmla="*/ 234 h 294"/>
                <a:gd name="T82" fmla="*/ 379 w 409"/>
                <a:gd name="T83" fmla="*/ 234 h 294"/>
                <a:gd name="T84" fmla="*/ 379 w 409"/>
                <a:gd name="T85" fmla="*/ 205 h 294"/>
                <a:gd name="T86" fmla="*/ 379 w 409"/>
                <a:gd name="T87" fmla="*/ 205 h 294"/>
                <a:gd name="T88" fmla="*/ 350 w 409"/>
                <a:gd name="T89" fmla="*/ 205 h 294"/>
                <a:gd name="T90" fmla="*/ 350 w 409"/>
                <a:gd name="T91" fmla="*/ 176 h 294"/>
                <a:gd name="T92" fmla="*/ 321 w 409"/>
                <a:gd name="T93" fmla="*/ 176 h 294"/>
                <a:gd name="T94" fmla="*/ 321 w 409"/>
                <a:gd name="T95" fmla="*/ 176 h 294"/>
                <a:gd name="T96" fmla="*/ 321 w 409"/>
                <a:gd name="T97" fmla="*/ 205 h 294"/>
                <a:gd name="T98" fmla="*/ 321 w 409"/>
                <a:gd name="T99" fmla="*/ 205 h 294"/>
                <a:gd name="T100" fmla="*/ 321 w 409"/>
                <a:gd name="T101" fmla="*/ 2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94">
                  <a:moveTo>
                    <a:pt x="0" y="30"/>
                  </a:moveTo>
                  <a:lnTo>
                    <a:pt x="29" y="30"/>
                  </a:lnTo>
                  <a:lnTo>
                    <a:pt x="0" y="30"/>
                  </a:lnTo>
                  <a:close/>
                  <a:moveTo>
                    <a:pt x="88" y="30"/>
                  </a:moveTo>
                  <a:lnTo>
                    <a:pt x="88" y="0"/>
                  </a:lnTo>
                  <a:lnTo>
                    <a:pt x="88" y="0"/>
                  </a:lnTo>
                  <a:lnTo>
                    <a:pt x="58" y="0"/>
                  </a:lnTo>
                  <a:lnTo>
                    <a:pt x="58" y="30"/>
                  </a:lnTo>
                  <a:lnTo>
                    <a:pt x="58" y="30"/>
                  </a:lnTo>
                  <a:lnTo>
                    <a:pt x="88" y="30"/>
                  </a:lnTo>
                  <a:close/>
                  <a:moveTo>
                    <a:pt x="204" y="88"/>
                  </a:moveTo>
                  <a:lnTo>
                    <a:pt x="174" y="59"/>
                  </a:lnTo>
                  <a:lnTo>
                    <a:pt x="174" y="59"/>
                  </a:lnTo>
                  <a:lnTo>
                    <a:pt x="174" y="59"/>
                  </a:lnTo>
                  <a:lnTo>
                    <a:pt x="174" y="59"/>
                  </a:lnTo>
                  <a:lnTo>
                    <a:pt x="174" y="88"/>
                  </a:lnTo>
                  <a:lnTo>
                    <a:pt x="204" y="88"/>
                  </a:lnTo>
                  <a:close/>
                  <a:moveTo>
                    <a:pt x="262" y="117"/>
                  </a:moveTo>
                  <a:lnTo>
                    <a:pt x="233" y="88"/>
                  </a:lnTo>
                  <a:lnTo>
                    <a:pt x="233" y="117"/>
                  </a:lnTo>
                  <a:lnTo>
                    <a:pt x="233" y="88"/>
                  </a:lnTo>
                  <a:lnTo>
                    <a:pt x="233" y="88"/>
                  </a:lnTo>
                  <a:lnTo>
                    <a:pt x="262" y="88"/>
                  </a:lnTo>
                  <a:lnTo>
                    <a:pt x="262" y="117"/>
                  </a:lnTo>
                  <a:close/>
                  <a:moveTo>
                    <a:pt x="291" y="147"/>
                  </a:moveTo>
                  <a:lnTo>
                    <a:pt x="262" y="117"/>
                  </a:lnTo>
                  <a:lnTo>
                    <a:pt x="262" y="117"/>
                  </a:lnTo>
                  <a:lnTo>
                    <a:pt x="262" y="117"/>
                  </a:lnTo>
                  <a:lnTo>
                    <a:pt x="262" y="117"/>
                  </a:lnTo>
                  <a:lnTo>
                    <a:pt x="291" y="117"/>
                  </a:lnTo>
                  <a:lnTo>
                    <a:pt x="291" y="117"/>
                  </a:lnTo>
                  <a:lnTo>
                    <a:pt x="321" y="147"/>
                  </a:lnTo>
                  <a:lnTo>
                    <a:pt x="291" y="147"/>
                  </a:lnTo>
                  <a:close/>
                  <a:moveTo>
                    <a:pt x="321" y="234"/>
                  </a:moveTo>
                  <a:lnTo>
                    <a:pt x="321" y="264"/>
                  </a:lnTo>
                  <a:lnTo>
                    <a:pt x="321" y="293"/>
                  </a:lnTo>
                  <a:lnTo>
                    <a:pt x="321" y="293"/>
                  </a:lnTo>
                  <a:lnTo>
                    <a:pt x="350" y="264"/>
                  </a:lnTo>
                  <a:lnTo>
                    <a:pt x="379" y="264"/>
                  </a:lnTo>
                  <a:lnTo>
                    <a:pt x="408" y="234"/>
                  </a:lnTo>
                  <a:lnTo>
                    <a:pt x="379" y="234"/>
                  </a:lnTo>
                  <a:lnTo>
                    <a:pt x="379" y="234"/>
                  </a:lnTo>
                  <a:lnTo>
                    <a:pt x="379" y="205"/>
                  </a:lnTo>
                  <a:lnTo>
                    <a:pt x="379" y="205"/>
                  </a:lnTo>
                  <a:lnTo>
                    <a:pt x="350" y="205"/>
                  </a:lnTo>
                  <a:lnTo>
                    <a:pt x="350" y="176"/>
                  </a:lnTo>
                  <a:lnTo>
                    <a:pt x="321" y="176"/>
                  </a:lnTo>
                  <a:lnTo>
                    <a:pt x="321" y="176"/>
                  </a:lnTo>
                  <a:lnTo>
                    <a:pt x="321" y="205"/>
                  </a:lnTo>
                  <a:lnTo>
                    <a:pt x="321" y="205"/>
                  </a:lnTo>
                  <a:lnTo>
                    <a:pt x="321" y="2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 name="Freeform 3"/>
            <p:cNvSpPr>
              <a:spLocks noChangeArrowheads="1"/>
            </p:cNvSpPr>
            <p:nvPr/>
          </p:nvSpPr>
          <p:spPr bwMode="auto">
            <a:xfrm>
              <a:off x="5790240" y="4657449"/>
              <a:ext cx="10080" cy="10082"/>
            </a:xfrm>
            <a:custGeom>
              <a:avLst/>
              <a:gdLst>
                <a:gd name="T0" fmla="*/ 0 w 30"/>
                <a:gd name="T1" fmla="*/ 29 h 30"/>
                <a:gd name="T2" fmla="*/ 0 w 30"/>
                <a:gd name="T3" fmla="*/ 29 h 30"/>
                <a:gd name="T4" fmla="*/ 0 w 30"/>
                <a:gd name="T5" fmla="*/ 0 h 30"/>
                <a:gd name="T6" fmla="*/ 0 w 30"/>
                <a:gd name="T7" fmla="*/ 0 h 30"/>
                <a:gd name="T8" fmla="*/ 29 w 30"/>
                <a:gd name="T9" fmla="*/ 29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lnTo>
                    <a:pt x="0" y="0"/>
                  </a:lnTo>
                  <a:lnTo>
                    <a:pt x="29" y="29"/>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 name="Freeform 4"/>
            <p:cNvSpPr>
              <a:spLocks noChangeArrowheads="1"/>
            </p:cNvSpPr>
            <p:nvPr/>
          </p:nvSpPr>
          <p:spPr bwMode="auto">
            <a:xfrm>
              <a:off x="5734080" y="4628646"/>
              <a:ext cx="47520" cy="28803"/>
            </a:xfrm>
            <a:custGeom>
              <a:avLst/>
              <a:gdLst>
                <a:gd name="T0" fmla="*/ 29 w 146"/>
                <a:gd name="T1" fmla="*/ 29 h 88"/>
                <a:gd name="T2" fmla="*/ 29 w 146"/>
                <a:gd name="T3" fmla="*/ 29 h 88"/>
                <a:gd name="T4" fmla="*/ 29 w 146"/>
                <a:gd name="T5" fmla="*/ 0 h 88"/>
                <a:gd name="T6" fmla="*/ 29 w 146"/>
                <a:gd name="T7" fmla="*/ 0 h 88"/>
                <a:gd name="T8" fmla="*/ 29 w 146"/>
                <a:gd name="T9" fmla="*/ 0 h 88"/>
                <a:gd name="T10" fmla="*/ 29 w 146"/>
                <a:gd name="T11" fmla="*/ 0 h 88"/>
                <a:gd name="T12" fmla="*/ 0 w 146"/>
                <a:gd name="T13" fmla="*/ 0 h 88"/>
                <a:gd name="T14" fmla="*/ 29 w 146"/>
                <a:gd name="T15" fmla="*/ 29 h 88"/>
                <a:gd name="T16" fmla="*/ 29 w 146"/>
                <a:gd name="T17" fmla="*/ 58 h 88"/>
                <a:gd name="T18" fmla="*/ 57 w 146"/>
                <a:gd name="T19" fmla="*/ 58 h 88"/>
                <a:gd name="T20" fmla="*/ 57 w 146"/>
                <a:gd name="T21" fmla="*/ 87 h 88"/>
                <a:gd name="T22" fmla="*/ 29 w 146"/>
                <a:gd name="T23" fmla="*/ 87 h 88"/>
                <a:gd name="T24" fmla="*/ 29 w 146"/>
                <a:gd name="T25" fmla="*/ 58 h 88"/>
                <a:gd name="T26" fmla="*/ 116 w 146"/>
                <a:gd name="T27" fmla="*/ 87 h 88"/>
                <a:gd name="T28" fmla="*/ 145 w 146"/>
                <a:gd name="T29" fmla="*/ 58 h 88"/>
                <a:gd name="T30" fmla="*/ 116 w 146"/>
                <a:gd name="T31" fmla="*/ 58 h 88"/>
                <a:gd name="T32" fmla="*/ 116 w 146"/>
                <a:gd name="T33" fmla="*/ 58 h 88"/>
                <a:gd name="T34" fmla="*/ 116 w 146"/>
                <a:gd name="T35" fmla="*/ 58 h 88"/>
                <a:gd name="T36" fmla="*/ 116 w 146"/>
                <a:gd name="T37" fmla="*/ 58 h 88"/>
                <a:gd name="T38" fmla="*/ 116 w 146"/>
                <a:gd name="T3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88">
                  <a:moveTo>
                    <a:pt x="29" y="29"/>
                  </a:moveTo>
                  <a:lnTo>
                    <a:pt x="29" y="29"/>
                  </a:lnTo>
                  <a:lnTo>
                    <a:pt x="29" y="0"/>
                  </a:lnTo>
                  <a:lnTo>
                    <a:pt x="29" y="0"/>
                  </a:lnTo>
                  <a:lnTo>
                    <a:pt x="29" y="0"/>
                  </a:lnTo>
                  <a:lnTo>
                    <a:pt x="29" y="0"/>
                  </a:lnTo>
                  <a:lnTo>
                    <a:pt x="0" y="0"/>
                  </a:lnTo>
                  <a:lnTo>
                    <a:pt x="29" y="29"/>
                  </a:lnTo>
                  <a:close/>
                  <a:moveTo>
                    <a:pt x="29" y="58"/>
                  </a:moveTo>
                  <a:lnTo>
                    <a:pt x="57" y="58"/>
                  </a:lnTo>
                  <a:lnTo>
                    <a:pt x="57" y="87"/>
                  </a:lnTo>
                  <a:lnTo>
                    <a:pt x="29" y="87"/>
                  </a:lnTo>
                  <a:lnTo>
                    <a:pt x="29" y="58"/>
                  </a:lnTo>
                  <a:close/>
                  <a:moveTo>
                    <a:pt x="116" y="87"/>
                  </a:moveTo>
                  <a:lnTo>
                    <a:pt x="145" y="58"/>
                  </a:lnTo>
                  <a:lnTo>
                    <a:pt x="116" y="58"/>
                  </a:lnTo>
                  <a:lnTo>
                    <a:pt x="116" y="58"/>
                  </a:lnTo>
                  <a:lnTo>
                    <a:pt x="116" y="58"/>
                  </a:lnTo>
                  <a:lnTo>
                    <a:pt x="116" y="58"/>
                  </a:lnTo>
                  <a:lnTo>
                    <a:pt x="116"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 name="Freeform 5"/>
            <p:cNvSpPr>
              <a:spLocks noChangeArrowheads="1"/>
            </p:cNvSpPr>
            <p:nvPr/>
          </p:nvSpPr>
          <p:spPr bwMode="auto">
            <a:xfrm>
              <a:off x="5829120" y="4467349"/>
              <a:ext cx="247680" cy="123853"/>
            </a:xfrm>
            <a:custGeom>
              <a:avLst/>
              <a:gdLst>
                <a:gd name="T0" fmla="*/ 759 w 760"/>
                <a:gd name="T1" fmla="*/ 0 h 380"/>
                <a:gd name="T2" fmla="*/ 759 w 760"/>
                <a:gd name="T3" fmla="*/ 0 h 380"/>
                <a:gd name="T4" fmla="*/ 759 w 760"/>
                <a:gd name="T5" fmla="*/ 0 h 380"/>
                <a:gd name="T6" fmla="*/ 759 w 760"/>
                <a:gd name="T7" fmla="*/ 0 h 380"/>
                <a:gd name="T8" fmla="*/ 729 w 760"/>
                <a:gd name="T9" fmla="*/ 0 h 380"/>
                <a:gd name="T10" fmla="*/ 759 w 760"/>
                <a:gd name="T11" fmla="*/ 0 h 380"/>
                <a:gd name="T12" fmla="*/ 0 w 760"/>
                <a:gd name="T13" fmla="*/ 379 h 380"/>
                <a:gd name="T14" fmla="*/ 0 w 760"/>
                <a:gd name="T15" fmla="*/ 379 h 380"/>
                <a:gd name="T16" fmla="*/ 0 w 760"/>
                <a:gd name="T17" fmla="*/ 350 h 380"/>
                <a:gd name="T18" fmla="*/ 0 w 760"/>
                <a:gd name="T19" fmla="*/ 321 h 380"/>
                <a:gd name="T20" fmla="*/ 0 w 760"/>
                <a:gd name="T21" fmla="*/ 35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380">
                  <a:moveTo>
                    <a:pt x="759" y="0"/>
                  </a:moveTo>
                  <a:lnTo>
                    <a:pt x="759" y="0"/>
                  </a:lnTo>
                  <a:lnTo>
                    <a:pt x="759" y="0"/>
                  </a:lnTo>
                  <a:lnTo>
                    <a:pt x="759" y="0"/>
                  </a:lnTo>
                  <a:lnTo>
                    <a:pt x="729" y="0"/>
                  </a:lnTo>
                  <a:lnTo>
                    <a:pt x="759" y="0"/>
                  </a:lnTo>
                  <a:close/>
                  <a:moveTo>
                    <a:pt x="0" y="379"/>
                  </a:moveTo>
                  <a:lnTo>
                    <a:pt x="0" y="379"/>
                  </a:lnTo>
                  <a:close/>
                  <a:moveTo>
                    <a:pt x="0" y="350"/>
                  </a:moveTo>
                  <a:lnTo>
                    <a:pt x="0" y="321"/>
                  </a:lnTo>
                  <a:lnTo>
                    <a:pt x="0"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 name="Freeform 6"/>
            <p:cNvSpPr>
              <a:spLocks noChangeArrowheads="1"/>
            </p:cNvSpPr>
            <p:nvPr/>
          </p:nvSpPr>
          <p:spPr bwMode="auto">
            <a:xfrm>
              <a:off x="7057440" y="4009381"/>
              <a:ext cx="57600" cy="181459"/>
            </a:xfrm>
            <a:custGeom>
              <a:avLst/>
              <a:gdLst>
                <a:gd name="T0" fmla="*/ 30 w 176"/>
                <a:gd name="T1" fmla="*/ 117 h 556"/>
                <a:gd name="T2" fmla="*/ 59 w 176"/>
                <a:gd name="T3" fmla="*/ 59 h 556"/>
                <a:gd name="T4" fmla="*/ 59 w 176"/>
                <a:gd name="T5" fmla="*/ 59 h 556"/>
                <a:gd name="T6" fmla="*/ 59 w 176"/>
                <a:gd name="T7" fmla="*/ 30 h 556"/>
                <a:gd name="T8" fmla="*/ 59 w 176"/>
                <a:gd name="T9" fmla="*/ 0 h 556"/>
                <a:gd name="T10" fmla="*/ 30 w 176"/>
                <a:gd name="T11" fmla="*/ 59 h 556"/>
                <a:gd name="T12" fmla="*/ 30 w 176"/>
                <a:gd name="T13" fmla="*/ 59 h 556"/>
                <a:gd name="T14" fmla="*/ 30 w 176"/>
                <a:gd name="T15" fmla="*/ 117 h 556"/>
                <a:gd name="T16" fmla="*/ 30 w 176"/>
                <a:gd name="T17" fmla="*/ 205 h 556"/>
                <a:gd name="T18" fmla="*/ 30 w 176"/>
                <a:gd name="T19" fmla="*/ 147 h 556"/>
                <a:gd name="T20" fmla="*/ 30 w 176"/>
                <a:gd name="T21" fmla="*/ 117 h 556"/>
                <a:gd name="T22" fmla="*/ 59 w 176"/>
                <a:gd name="T23" fmla="*/ 117 h 556"/>
                <a:gd name="T24" fmla="*/ 30 w 176"/>
                <a:gd name="T25" fmla="*/ 147 h 556"/>
                <a:gd name="T26" fmla="*/ 30 w 176"/>
                <a:gd name="T27" fmla="*/ 176 h 556"/>
                <a:gd name="T28" fmla="*/ 30 w 176"/>
                <a:gd name="T29" fmla="*/ 205 h 556"/>
                <a:gd name="T30" fmla="*/ 0 w 176"/>
                <a:gd name="T31" fmla="*/ 176 h 556"/>
                <a:gd name="T32" fmla="*/ 30 w 176"/>
                <a:gd name="T33" fmla="*/ 264 h 556"/>
                <a:gd name="T34" fmla="*/ 30 w 176"/>
                <a:gd name="T35" fmla="*/ 234 h 556"/>
                <a:gd name="T36" fmla="*/ 30 w 176"/>
                <a:gd name="T37" fmla="*/ 234 h 556"/>
                <a:gd name="T38" fmla="*/ 30 w 176"/>
                <a:gd name="T39" fmla="*/ 264 h 556"/>
                <a:gd name="T40" fmla="*/ 59 w 176"/>
                <a:gd name="T41" fmla="*/ 350 h 556"/>
                <a:gd name="T42" fmla="*/ 88 w 176"/>
                <a:gd name="T43" fmla="*/ 409 h 556"/>
                <a:gd name="T44" fmla="*/ 88 w 176"/>
                <a:gd name="T45" fmla="*/ 438 h 556"/>
                <a:gd name="T46" fmla="*/ 116 w 176"/>
                <a:gd name="T47" fmla="*/ 409 h 556"/>
                <a:gd name="T48" fmla="*/ 116 w 176"/>
                <a:gd name="T49" fmla="*/ 438 h 556"/>
                <a:gd name="T50" fmla="*/ 146 w 176"/>
                <a:gd name="T51" fmla="*/ 438 h 556"/>
                <a:gd name="T52" fmla="*/ 116 w 176"/>
                <a:gd name="T53" fmla="*/ 409 h 556"/>
                <a:gd name="T54" fmla="*/ 116 w 176"/>
                <a:gd name="T55" fmla="*/ 467 h 556"/>
                <a:gd name="T56" fmla="*/ 116 w 176"/>
                <a:gd name="T57" fmla="*/ 467 h 556"/>
                <a:gd name="T58" fmla="*/ 116 w 176"/>
                <a:gd name="T59" fmla="*/ 438 h 556"/>
                <a:gd name="T60" fmla="*/ 146 w 176"/>
                <a:gd name="T61" fmla="*/ 496 h 556"/>
                <a:gd name="T62" fmla="*/ 146 w 176"/>
                <a:gd name="T63" fmla="*/ 467 h 556"/>
                <a:gd name="T64" fmla="*/ 116 w 176"/>
                <a:gd name="T65" fmla="*/ 496 h 556"/>
                <a:gd name="T66" fmla="*/ 146 w 176"/>
                <a:gd name="T67" fmla="*/ 496 h 556"/>
                <a:gd name="T68" fmla="*/ 146 w 176"/>
                <a:gd name="T69" fmla="*/ 496 h 556"/>
                <a:gd name="T70" fmla="*/ 146 w 176"/>
                <a:gd name="T71" fmla="*/ 526 h 556"/>
                <a:gd name="T72" fmla="*/ 175 w 176"/>
                <a:gd name="T73" fmla="*/ 526 h 556"/>
                <a:gd name="T74" fmla="*/ 146 w 176"/>
                <a:gd name="T75"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556">
                  <a:moveTo>
                    <a:pt x="30" y="117"/>
                  </a:moveTo>
                  <a:lnTo>
                    <a:pt x="30" y="117"/>
                  </a:lnTo>
                  <a:cubicBezTo>
                    <a:pt x="59" y="88"/>
                    <a:pt x="59" y="88"/>
                    <a:pt x="59" y="88"/>
                  </a:cubicBezTo>
                  <a:cubicBezTo>
                    <a:pt x="59" y="59"/>
                    <a:pt x="59" y="59"/>
                    <a:pt x="59" y="59"/>
                  </a:cubicBezTo>
                  <a:lnTo>
                    <a:pt x="59" y="59"/>
                  </a:lnTo>
                  <a:lnTo>
                    <a:pt x="59" y="59"/>
                  </a:lnTo>
                  <a:cubicBezTo>
                    <a:pt x="59" y="30"/>
                    <a:pt x="59" y="30"/>
                    <a:pt x="59" y="30"/>
                  </a:cubicBezTo>
                  <a:lnTo>
                    <a:pt x="59" y="30"/>
                  </a:lnTo>
                  <a:lnTo>
                    <a:pt x="59" y="30"/>
                  </a:lnTo>
                  <a:cubicBezTo>
                    <a:pt x="59" y="0"/>
                    <a:pt x="59" y="0"/>
                    <a:pt x="59" y="0"/>
                  </a:cubicBezTo>
                  <a:cubicBezTo>
                    <a:pt x="30" y="30"/>
                    <a:pt x="30" y="30"/>
                    <a:pt x="30" y="30"/>
                  </a:cubicBezTo>
                  <a:cubicBezTo>
                    <a:pt x="30" y="59"/>
                    <a:pt x="30" y="59"/>
                    <a:pt x="30" y="59"/>
                  </a:cubicBezTo>
                  <a:lnTo>
                    <a:pt x="30" y="59"/>
                  </a:lnTo>
                  <a:lnTo>
                    <a:pt x="30" y="59"/>
                  </a:lnTo>
                  <a:cubicBezTo>
                    <a:pt x="30" y="88"/>
                    <a:pt x="30" y="88"/>
                    <a:pt x="30" y="88"/>
                  </a:cubicBezTo>
                  <a:cubicBezTo>
                    <a:pt x="30" y="117"/>
                    <a:pt x="30" y="117"/>
                    <a:pt x="30" y="117"/>
                  </a:cubicBezTo>
                  <a:close/>
                  <a:moveTo>
                    <a:pt x="30" y="205"/>
                  </a:moveTo>
                  <a:lnTo>
                    <a:pt x="30" y="205"/>
                  </a:lnTo>
                  <a:cubicBezTo>
                    <a:pt x="30" y="176"/>
                    <a:pt x="30" y="176"/>
                    <a:pt x="30" y="176"/>
                  </a:cubicBezTo>
                  <a:cubicBezTo>
                    <a:pt x="30" y="147"/>
                    <a:pt x="30" y="147"/>
                    <a:pt x="30" y="147"/>
                  </a:cubicBezTo>
                  <a:lnTo>
                    <a:pt x="30" y="147"/>
                  </a:lnTo>
                  <a:cubicBezTo>
                    <a:pt x="30" y="117"/>
                    <a:pt x="30" y="117"/>
                    <a:pt x="30" y="117"/>
                  </a:cubicBezTo>
                  <a:cubicBezTo>
                    <a:pt x="59" y="117"/>
                    <a:pt x="59" y="117"/>
                    <a:pt x="59" y="117"/>
                  </a:cubicBezTo>
                  <a:lnTo>
                    <a:pt x="59" y="117"/>
                  </a:lnTo>
                  <a:cubicBezTo>
                    <a:pt x="30" y="117"/>
                    <a:pt x="30" y="117"/>
                    <a:pt x="30" y="117"/>
                  </a:cubicBezTo>
                  <a:cubicBezTo>
                    <a:pt x="30" y="147"/>
                    <a:pt x="30" y="147"/>
                    <a:pt x="30" y="147"/>
                  </a:cubicBezTo>
                  <a:lnTo>
                    <a:pt x="30" y="147"/>
                  </a:lnTo>
                  <a:cubicBezTo>
                    <a:pt x="30" y="176"/>
                    <a:pt x="30" y="176"/>
                    <a:pt x="30" y="176"/>
                  </a:cubicBezTo>
                  <a:lnTo>
                    <a:pt x="30" y="176"/>
                  </a:lnTo>
                  <a:cubicBezTo>
                    <a:pt x="30" y="205"/>
                    <a:pt x="30" y="205"/>
                    <a:pt x="30" y="205"/>
                  </a:cubicBezTo>
                  <a:close/>
                  <a:moveTo>
                    <a:pt x="0" y="176"/>
                  </a:moveTo>
                  <a:lnTo>
                    <a:pt x="0" y="176"/>
                  </a:lnTo>
                  <a:close/>
                  <a:moveTo>
                    <a:pt x="30" y="264"/>
                  </a:moveTo>
                  <a:lnTo>
                    <a:pt x="30" y="264"/>
                  </a:lnTo>
                  <a:lnTo>
                    <a:pt x="30" y="264"/>
                  </a:lnTo>
                  <a:cubicBezTo>
                    <a:pt x="30" y="234"/>
                    <a:pt x="30" y="234"/>
                    <a:pt x="30" y="234"/>
                  </a:cubicBezTo>
                  <a:lnTo>
                    <a:pt x="30" y="234"/>
                  </a:lnTo>
                  <a:lnTo>
                    <a:pt x="30" y="234"/>
                  </a:lnTo>
                  <a:lnTo>
                    <a:pt x="30" y="234"/>
                  </a:lnTo>
                  <a:lnTo>
                    <a:pt x="30" y="264"/>
                  </a:lnTo>
                  <a:close/>
                  <a:moveTo>
                    <a:pt x="59" y="350"/>
                  </a:moveTo>
                  <a:lnTo>
                    <a:pt x="59" y="350"/>
                  </a:lnTo>
                  <a:close/>
                  <a:moveTo>
                    <a:pt x="88" y="409"/>
                  </a:moveTo>
                  <a:lnTo>
                    <a:pt x="88" y="409"/>
                  </a:lnTo>
                  <a:lnTo>
                    <a:pt x="88" y="409"/>
                  </a:lnTo>
                  <a:cubicBezTo>
                    <a:pt x="88" y="438"/>
                    <a:pt x="88" y="438"/>
                    <a:pt x="88" y="438"/>
                  </a:cubicBezTo>
                  <a:cubicBezTo>
                    <a:pt x="88" y="409"/>
                    <a:pt x="88" y="409"/>
                    <a:pt x="88" y="409"/>
                  </a:cubicBezTo>
                  <a:close/>
                  <a:moveTo>
                    <a:pt x="116" y="409"/>
                  </a:moveTo>
                  <a:lnTo>
                    <a:pt x="116" y="409"/>
                  </a:lnTo>
                  <a:cubicBezTo>
                    <a:pt x="116" y="438"/>
                    <a:pt x="116" y="438"/>
                    <a:pt x="116" y="438"/>
                  </a:cubicBezTo>
                  <a:lnTo>
                    <a:pt x="116" y="438"/>
                  </a:lnTo>
                  <a:cubicBezTo>
                    <a:pt x="146" y="438"/>
                    <a:pt x="146" y="438"/>
                    <a:pt x="146" y="438"/>
                  </a:cubicBezTo>
                  <a:cubicBezTo>
                    <a:pt x="146" y="409"/>
                    <a:pt x="146" y="409"/>
                    <a:pt x="146" y="409"/>
                  </a:cubicBezTo>
                  <a:cubicBezTo>
                    <a:pt x="116" y="409"/>
                    <a:pt x="116" y="409"/>
                    <a:pt x="116" y="409"/>
                  </a:cubicBezTo>
                  <a:close/>
                  <a:moveTo>
                    <a:pt x="116" y="467"/>
                  </a:moveTo>
                  <a:lnTo>
                    <a:pt x="116" y="467"/>
                  </a:lnTo>
                  <a:lnTo>
                    <a:pt x="116" y="467"/>
                  </a:lnTo>
                  <a:lnTo>
                    <a:pt x="116" y="467"/>
                  </a:lnTo>
                  <a:cubicBezTo>
                    <a:pt x="116" y="438"/>
                    <a:pt x="116" y="438"/>
                    <a:pt x="116" y="438"/>
                  </a:cubicBezTo>
                  <a:lnTo>
                    <a:pt x="116" y="438"/>
                  </a:lnTo>
                  <a:cubicBezTo>
                    <a:pt x="116" y="467"/>
                    <a:pt x="116" y="467"/>
                    <a:pt x="116" y="467"/>
                  </a:cubicBezTo>
                  <a:close/>
                  <a:moveTo>
                    <a:pt x="146" y="496"/>
                  </a:moveTo>
                  <a:lnTo>
                    <a:pt x="146" y="496"/>
                  </a:lnTo>
                  <a:cubicBezTo>
                    <a:pt x="146" y="467"/>
                    <a:pt x="146" y="467"/>
                    <a:pt x="146" y="467"/>
                  </a:cubicBezTo>
                  <a:lnTo>
                    <a:pt x="146" y="467"/>
                  </a:lnTo>
                  <a:cubicBezTo>
                    <a:pt x="116" y="496"/>
                    <a:pt x="116" y="496"/>
                    <a:pt x="116" y="496"/>
                  </a:cubicBezTo>
                  <a:cubicBezTo>
                    <a:pt x="146" y="496"/>
                    <a:pt x="146" y="496"/>
                    <a:pt x="146" y="496"/>
                  </a:cubicBezTo>
                  <a:close/>
                  <a:moveTo>
                    <a:pt x="146" y="496"/>
                  </a:moveTo>
                  <a:lnTo>
                    <a:pt x="146" y="496"/>
                  </a:lnTo>
                  <a:lnTo>
                    <a:pt x="146" y="496"/>
                  </a:lnTo>
                  <a:cubicBezTo>
                    <a:pt x="146" y="526"/>
                    <a:pt x="146" y="526"/>
                    <a:pt x="146" y="526"/>
                  </a:cubicBezTo>
                  <a:lnTo>
                    <a:pt x="146" y="526"/>
                  </a:lnTo>
                  <a:lnTo>
                    <a:pt x="146" y="555"/>
                  </a:lnTo>
                  <a:cubicBezTo>
                    <a:pt x="175" y="526"/>
                    <a:pt x="175" y="526"/>
                    <a:pt x="175" y="526"/>
                  </a:cubicBezTo>
                  <a:cubicBezTo>
                    <a:pt x="146" y="526"/>
                    <a:pt x="146" y="526"/>
                    <a:pt x="146" y="526"/>
                  </a:cubicBezTo>
                  <a:cubicBezTo>
                    <a:pt x="146" y="496"/>
                    <a:pt x="146" y="496"/>
                    <a:pt x="146" y="496"/>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 name="Freeform 7"/>
            <p:cNvSpPr>
              <a:spLocks noChangeArrowheads="1"/>
            </p:cNvSpPr>
            <p:nvPr/>
          </p:nvSpPr>
          <p:spPr bwMode="auto">
            <a:xfrm>
              <a:off x="5181120" y="1362383"/>
              <a:ext cx="3515040" cy="1924042"/>
            </a:xfrm>
            <a:custGeom>
              <a:avLst/>
              <a:gdLst>
                <a:gd name="T0" fmla="*/ 8224 w 10762"/>
                <a:gd name="T1" fmla="*/ 4812 h 5892"/>
                <a:gd name="T2" fmla="*/ 7495 w 10762"/>
                <a:gd name="T3" fmla="*/ 4200 h 5892"/>
                <a:gd name="T4" fmla="*/ 6649 w 10762"/>
                <a:gd name="T5" fmla="*/ 4754 h 5892"/>
                <a:gd name="T6" fmla="*/ 5191 w 10762"/>
                <a:gd name="T7" fmla="*/ 4754 h 5892"/>
                <a:gd name="T8" fmla="*/ 3616 w 10762"/>
                <a:gd name="T9" fmla="*/ 4550 h 5892"/>
                <a:gd name="T10" fmla="*/ 2742 w 10762"/>
                <a:gd name="T11" fmla="*/ 4666 h 5892"/>
                <a:gd name="T12" fmla="*/ 1721 w 10762"/>
                <a:gd name="T13" fmla="*/ 4987 h 5892"/>
                <a:gd name="T14" fmla="*/ 1428 w 10762"/>
                <a:gd name="T15" fmla="*/ 5862 h 5892"/>
                <a:gd name="T16" fmla="*/ 758 w 10762"/>
                <a:gd name="T17" fmla="*/ 4929 h 5892"/>
                <a:gd name="T18" fmla="*/ 321 w 10762"/>
                <a:gd name="T19" fmla="*/ 3674 h 5892"/>
                <a:gd name="T20" fmla="*/ 350 w 10762"/>
                <a:gd name="T21" fmla="*/ 2800 h 5892"/>
                <a:gd name="T22" fmla="*/ 408 w 10762"/>
                <a:gd name="T23" fmla="*/ 3237 h 5892"/>
                <a:gd name="T24" fmla="*/ 1049 w 10762"/>
                <a:gd name="T25" fmla="*/ 2974 h 5892"/>
                <a:gd name="T26" fmla="*/ 1721 w 10762"/>
                <a:gd name="T27" fmla="*/ 2829 h 5892"/>
                <a:gd name="T28" fmla="*/ 2449 w 10762"/>
                <a:gd name="T29" fmla="*/ 2566 h 5892"/>
                <a:gd name="T30" fmla="*/ 2945 w 10762"/>
                <a:gd name="T31" fmla="*/ 2887 h 5892"/>
                <a:gd name="T32" fmla="*/ 2916 w 10762"/>
                <a:gd name="T33" fmla="*/ 2566 h 5892"/>
                <a:gd name="T34" fmla="*/ 3325 w 10762"/>
                <a:gd name="T35" fmla="*/ 2216 h 5892"/>
                <a:gd name="T36" fmla="*/ 3354 w 10762"/>
                <a:gd name="T37" fmla="*/ 1721 h 5892"/>
                <a:gd name="T38" fmla="*/ 3733 w 10762"/>
                <a:gd name="T39" fmla="*/ 1138 h 5892"/>
                <a:gd name="T40" fmla="*/ 4170 w 10762"/>
                <a:gd name="T41" fmla="*/ 904 h 5892"/>
                <a:gd name="T42" fmla="*/ 4666 w 10762"/>
                <a:gd name="T43" fmla="*/ 1341 h 5892"/>
                <a:gd name="T44" fmla="*/ 5454 w 10762"/>
                <a:gd name="T45" fmla="*/ 1341 h 5892"/>
                <a:gd name="T46" fmla="*/ 6182 w 10762"/>
                <a:gd name="T47" fmla="*/ 1400 h 5892"/>
                <a:gd name="T48" fmla="*/ 6766 w 10762"/>
                <a:gd name="T49" fmla="*/ 1021 h 5892"/>
                <a:gd name="T50" fmla="*/ 8020 w 10762"/>
                <a:gd name="T51" fmla="*/ 991 h 5892"/>
                <a:gd name="T52" fmla="*/ 9070 w 10762"/>
                <a:gd name="T53" fmla="*/ 874 h 5892"/>
                <a:gd name="T54" fmla="*/ 10411 w 10762"/>
                <a:gd name="T55" fmla="*/ 1079 h 5892"/>
                <a:gd name="T56" fmla="*/ 10732 w 10762"/>
                <a:gd name="T57" fmla="*/ 1371 h 5892"/>
                <a:gd name="T58" fmla="*/ 10149 w 10762"/>
                <a:gd name="T59" fmla="*/ 1721 h 5892"/>
                <a:gd name="T60" fmla="*/ 10294 w 10762"/>
                <a:gd name="T61" fmla="*/ 2450 h 5892"/>
                <a:gd name="T62" fmla="*/ 9974 w 10762"/>
                <a:gd name="T63" fmla="*/ 3179 h 5892"/>
                <a:gd name="T64" fmla="*/ 9566 w 10762"/>
                <a:gd name="T65" fmla="*/ 3529 h 5892"/>
                <a:gd name="T66" fmla="*/ 9624 w 10762"/>
                <a:gd name="T67" fmla="*/ 2537 h 5892"/>
                <a:gd name="T68" fmla="*/ 9187 w 10762"/>
                <a:gd name="T69" fmla="*/ 3033 h 5892"/>
                <a:gd name="T70" fmla="*/ 8282 w 10762"/>
                <a:gd name="T71" fmla="*/ 3471 h 5892"/>
                <a:gd name="T72" fmla="*/ 8749 w 10762"/>
                <a:gd name="T73" fmla="*/ 4258 h 5892"/>
                <a:gd name="T74" fmla="*/ 495 w 10762"/>
                <a:gd name="T75" fmla="*/ 700 h 5892"/>
                <a:gd name="T76" fmla="*/ 554 w 10762"/>
                <a:gd name="T77" fmla="*/ 700 h 5892"/>
                <a:gd name="T78" fmla="*/ 933 w 10762"/>
                <a:gd name="T79" fmla="*/ 438 h 5892"/>
                <a:gd name="T80" fmla="*/ 904 w 10762"/>
                <a:gd name="T81" fmla="*/ 671 h 5892"/>
                <a:gd name="T82" fmla="*/ 1049 w 10762"/>
                <a:gd name="T83" fmla="*/ 671 h 5892"/>
                <a:gd name="T84" fmla="*/ 1283 w 10762"/>
                <a:gd name="T85" fmla="*/ 524 h 5892"/>
                <a:gd name="T86" fmla="*/ 1604 w 10762"/>
                <a:gd name="T87" fmla="*/ 1895 h 5892"/>
                <a:gd name="T88" fmla="*/ 1633 w 10762"/>
                <a:gd name="T89" fmla="*/ 1488 h 5892"/>
                <a:gd name="T90" fmla="*/ 1399 w 10762"/>
                <a:gd name="T91" fmla="*/ 2012 h 5892"/>
                <a:gd name="T92" fmla="*/ 1371 w 10762"/>
                <a:gd name="T93" fmla="*/ 2274 h 5892"/>
                <a:gd name="T94" fmla="*/ 1371 w 10762"/>
                <a:gd name="T95" fmla="*/ 2771 h 5892"/>
                <a:gd name="T96" fmla="*/ 1983 w 10762"/>
                <a:gd name="T97" fmla="*/ 2683 h 5892"/>
                <a:gd name="T98" fmla="*/ 2742 w 10762"/>
                <a:gd name="T99" fmla="*/ 1895 h 5892"/>
                <a:gd name="T100" fmla="*/ 3178 w 10762"/>
                <a:gd name="T101" fmla="*/ 1662 h 5892"/>
                <a:gd name="T102" fmla="*/ 3470 w 10762"/>
                <a:gd name="T103" fmla="*/ 962 h 5892"/>
                <a:gd name="T104" fmla="*/ 3033 w 10762"/>
                <a:gd name="T105" fmla="*/ 117 h 5892"/>
                <a:gd name="T106" fmla="*/ 3004 w 10762"/>
                <a:gd name="T107" fmla="*/ 321 h 5892"/>
                <a:gd name="T108" fmla="*/ 6270 w 10762"/>
                <a:gd name="T109" fmla="*/ 583 h 5892"/>
                <a:gd name="T110" fmla="*/ 6154 w 10762"/>
                <a:gd name="T111" fmla="*/ 612 h 5892"/>
                <a:gd name="T112" fmla="*/ 3499 w 10762"/>
                <a:gd name="T113" fmla="*/ 379 h 5892"/>
                <a:gd name="T114" fmla="*/ 4783 w 10762"/>
                <a:gd name="T115" fmla="*/ 1224 h 5892"/>
                <a:gd name="T116" fmla="*/ 8458 w 10762"/>
                <a:gd name="T117" fmla="*/ 1166 h 5892"/>
                <a:gd name="T118" fmla="*/ 8924 w 10762"/>
                <a:gd name="T119" fmla="*/ 4229 h 5892"/>
                <a:gd name="T120" fmla="*/ 8311 w 10762"/>
                <a:gd name="T121" fmla="*/ 3879 h 5892"/>
                <a:gd name="T122" fmla="*/ 10587 w 10762"/>
                <a:gd name="T123" fmla="*/ 3500 h 5892"/>
                <a:gd name="T124" fmla="*/ 9858 w 10762"/>
                <a:gd name="T125" fmla="*/ 4637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2" h="5892">
                  <a:moveTo>
                    <a:pt x="8341" y="5395"/>
                  </a:moveTo>
                  <a:lnTo>
                    <a:pt x="8341" y="5395"/>
                  </a:lnTo>
                  <a:lnTo>
                    <a:pt x="8341" y="5395"/>
                  </a:lnTo>
                  <a:cubicBezTo>
                    <a:pt x="8311" y="5395"/>
                    <a:pt x="8311" y="5395"/>
                    <a:pt x="8311" y="5395"/>
                  </a:cubicBezTo>
                  <a:lnTo>
                    <a:pt x="8311" y="5395"/>
                  </a:lnTo>
                  <a:cubicBezTo>
                    <a:pt x="8341" y="5366"/>
                    <a:pt x="8341" y="5366"/>
                    <a:pt x="8341" y="5366"/>
                  </a:cubicBezTo>
                  <a:lnTo>
                    <a:pt x="8341" y="5366"/>
                  </a:lnTo>
                  <a:cubicBezTo>
                    <a:pt x="8311" y="5366"/>
                    <a:pt x="8311" y="5366"/>
                    <a:pt x="8311" y="5366"/>
                  </a:cubicBezTo>
                  <a:lnTo>
                    <a:pt x="8311" y="5366"/>
                  </a:lnTo>
                  <a:cubicBezTo>
                    <a:pt x="8311" y="5337"/>
                    <a:pt x="8311" y="5337"/>
                    <a:pt x="8311" y="5337"/>
                  </a:cubicBezTo>
                  <a:cubicBezTo>
                    <a:pt x="8341" y="5337"/>
                    <a:pt x="8341" y="5337"/>
                    <a:pt x="8341" y="5337"/>
                  </a:cubicBezTo>
                  <a:lnTo>
                    <a:pt x="8341" y="5337"/>
                  </a:lnTo>
                  <a:lnTo>
                    <a:pt x="8341" y="5337"/>
                  </a:lnTo>
                  <a:lnTo>
                    <a:pt x="8341" y="5337"/>
                  </a:lnTo>
                  <a:lnTo>
                    <a:pt x="8341" y="5337"/>
                  </a:lnTo>
                  <a:cubicBezTo>
                    <a:pt x="8341" y="5308"/>
                    <a:pt x="8341" y="5308"/>
                    <a:pt x="8341" y="5308"/>
                  </a:cubicBezTo>
                  <a:cubicBezTo>
                    <a:pt x="8370" y="5308"/>
                    <a:pt x="8370" y="5308"/>
                    <a:pt x="8370" y="5308"/>
                  </a:cubicBezTo>
                  <a:lnTo>
                    <a:pt x="8370" y="5308"/>
                  </a:lnTo>
                  <a:cubicBezTo>
                    <a:pt x="8341" y="5279"/>
                    <a:pt x="8341" y="5279"/>
                    <a:pt x="8341" y="5279"/>
                  </a:cubicBezTo>
                  <a:lnTo>
                    <a:pt x="8341" y="5279"/>
                  </a:lnTo>
                  <a:cubicBezTo>
                    <a:pt x="8341" y="5250"/>
                    <a:pt x="8341" y="5250"/>
                    <a:pt x="8341" y="5250"/>
                  </a:cubicBezTo>
                  <a:lnTo>
                    <a:pt x="8341" y="5250"/>
                  </a:lnTo>
                  <a:cubicBezTo>
                    <a:pt x="8341" y="5221"/>
                    <a:pt x="8341" y="5221"/>
                    <a:pt x="8341" y="5221"/>
                  </a:cubicBezTo>
                  <a:cubicBezTo>
                    <a:pt x="8341" y="5191"/>
                    <a:pt x="8341" y="5191"/>
                    <a:pt x="8341" y="5191"/>
                  </a:cubicBezTo>
                  <a:lnTo>
                    <a:pt x="8341" y="5191"/>
                  </a:lnTo>
                  <a:cubicBezTo>
                    <a:pt x="8311" y="5191"/>
                    <a:pt x="8311" y="5191"/>
                    <a:pt x="8311" y="5191"/>
                  </a:cubicBezTo>
                  <a:cubicBezTo>
                    <a:pt x="8311" y="5162"/>
                    <a:pt x="8311" y="5162"/>
                    <a:pt x="8311" y="5162"/>
                  </a:cubicBezTo>
                  <a:cubicBezTo>
                    <a:pt x="8311" y="5133"/>
                    <a:pt x="8311" y="5133"/>
                    <a:pt x="8311" y="5133"/>
                  </a:cubicBezTo>
                  <a:cubicBezTo>
                    <a:pt x="8282" y="5133"/>
                    <a:pt x="8282" y="5133"/>
                    <a:pt x="8282" y="5133"/>
                  </a:cubicBezTo>
                  <a:cubicBezTo>
                    <a:pt x="8311" y="5133"/>
                    <a:pt x="8311" y="5133"/>
                    <a:pt x="8311" y="5133"/>
                  </a:cubicBezTo>
                  <a:lnTo>
                    <a:pt x="8311" y="5133"/>
                  </a:lnTo>
                  <a:lnTo>
                    <a:pt x="8311" y="5133"/>
                  </a:lnTo>
                  <a:cubicBezTo>
                    <a:pt x="8341" y="5104"/>
                    <a:pt x="8341" y="5104"/>
                    <a:pt x="8341" y="5104"/>
                  </a:cubicBezTo>
                  <a:lnTo>
                    <a:pt x="8341" y="5104"/>
                  </a:lnTo>
                  <a:cubicBezTo>
                    <a:pt x="8341" y="5074"/>
                    <a:pt x="8341" y="5074"/>
                    <a:pt x="8341" y="5074"/>
                  </a:cubicBezTo>
                  <a:lnTo>
                    <a:pt x="8341" y="5074"/>
                  </a:lnTo>
                  <a:cubicBezTo>
                    <a:pt x="8370" y="5074"/>
                    <a:pt x="8370" y="5074"/>
                    <a:pt x="8370" y="5074"/>
                  </a:cubicBezTo>
                  <a:lnTo>
                    <a:pt x="8370" y="5074"/>
                  </a:lnTo>
                  <a:cubicBezTo>
                    <a:pt x="8428" y="5104"/>
                    <a:pt x="8428" y="5104"/>
                    <a:pt x="8428" y="5104"/>
                  </a:cubicBezTo>
                  <a:lnTo>
                    <a:pt x="8428" y="5104"/>
                  </a:lnTo>
                  <a:cubicBezTo>
                    <a:pt x="8458" y="5104"/>
                    <a:pt x="8458" y="5104"/>
                    <a:pt x="8458" y="5104"/>
                  </a:cubicBezTo>
                  <a:cubicBezTo>
                    <a:pt x="8458" y="5074"/>
                    <a:pt x="8458" y="5074"/>
                    <a:pt x="8458" y="5074"/>
                  </a:cubicBezTo>
                  <a:lnTo>
                    <a:pt x="8458" y="5074"/>
                  </a:lnTo>
                  <a:lnTo>
                    <a:pt x="8458" y="5074"/>
                  </a:lnTo>
                  <a:lnTo>
                    <a:pt x="8458" y="5074"/>
                  </a:lnTo>
                  <a:cubicBezTo>
                    <a:pt x="8458" y="5045"/>
                    <a:pt x="8458" y="5045"/>
                    <a:pt x="8458" y="5045"/>
                  </a:cubicBezTo>
                  <a:lnTo>
                    <a:pt x="8458" y="5045"/>
                  </a:lnTo>
                  <a:cubicBezTo>
                    <a:pt x="8428" y="5045"/>
                    <a:pt x="8428" y="5045"/>
                    <a:pt x="8428" y="5045"/>
                  </a:cubicBezTo>
                  <a:cubicBezTo>
                    <a:pt x="8458" y="5016"/>
                    <a:pt x="8458" y="5016"/>
                    <a:pt x="8458" y="5016"/>
                  </a:cubicBezTo>
                  <a:lnTo>
                    <a:pt x="8458" y="5016"/>
                  </a:lnTo>
                  <a:lnTo>
                    <a:pt x="8458" y="5016"/>
                  </a:lnTo>
                  <a:cubicBezTo>
                    <a:pt x="8458" y="4987"/>
                    <a:pt x="8458" y="4987"/>
                    <a:pt x="8458" y="4987"/>
                  </a:cubicBezTo>
                  <a:lnTo>
                    <a:pt x="8458" y="4987"/>
                  </a:lnTo>
                  <a:lnTo>
                    <a:pt x="8458" y="4987"/>
                  </a:lnTo>
                  <a:lnTo>
                    <a:pt x="8458" y="4987"/>
                  </a:lnTo>
                  <a:lnTo>
                    <a:pt x="8458" y="4987"/>
                  </a:lnTo>
                  <a:cubicBezTo>
                    <a:pt x="8458" y="4958"/>
                    <a:pt x="8458" y="4958"/>
                    <a:pt x="8458" y="4958"/>
                  </a:cubicBezTo>
                  <a:lnTo>
                    <a:pt x="8458" y="4958"/>
                  </a:lnTo>
                  <a:lnTo>
                    <a:pt x="8458" y="4958"/>
                  </a:lnTo>
                  <a:lnTo>
                    <a:pt x="8458" y="4958"/>
                  </a:lnTo>
                  <a:cubicBezTo>
                    <a:pt x="8458" y="4929"/>
                    <a:pt x="8458" y="4929"/>
                    <a:pt x="8458" y="4929"/>
                  </a:cubicBezTo>
                  <a:lnTo>
                    <a:pt x="8458" y="4929"/>
                  </a:lnTo>
                  <a:cubicBezTo>
                    <a:pt x="8458" y="4900"/>
                    <a:pt x="8458" y="4900"/>
                    <a:pt x="8458" y="4900"/>
                  </a:cubicBezTo>
                  <a:lnTo>
                    <a:pt x="8458" y="4900"/>
                  </a:lnTo>
                  <a:lnTo>
                    <a:pt x="8458" y="4900"/>
                  </a:lnTo>
                  <a:lnTo>
                    <a:pt x="8458" y="4900"/>
                  </a:lnTo>
                  <a:lnTo>
                    <a:pt x="8458" y="4900"/>
                  </a:lnTo>
                  <a:cubicBezTo>
                    <a:pt x="8458" y="4871"/>
                    <a:pt x="8458" y="4871"/>
                    <a:pt x="8458" y="4871"/>
                  </a:cubicBezTo>
                  <a:lnTo>
                    <a:pt x="8458" y="4871"/>
                  </a:lnTo>
                  <a:lnTo>
                    <a:pt x="8458" y="4871"/>
                  </a:lnTo>
                  <a:lnTo>
                    <a:pt x="8458" y="4871"/>
                  </a:lnTo>
                  <a:cubicBezTo>
                    <a:pt x="8458" y="4841"/>
                    <a:pt x="8458" y="4841"/>
                    <a:pt x="8458" y="4841"/>
                  </a:cubicBezTo>
                  <a:lnTo>
                    <a:pt x="8458" y="4841"/>
                  </a:lnTo>
                  <a:cubicBezTo>
                    <a:pt x="8428" y="4841"/>
                    <a:pt x="8428" y="4841"/>
                    <a:pt x="8428" y="4841"/>
                  </a:cubicBezTo>
                  <a:lnTo>
                    <a:pt x="8428" y="4841"/>
                  </a:lnTo>
                  <a:cubicBezTo>
                    <a:pt x="8458" y="4812"/>
                    <a:pt x="8458" y="4812"/>
                    <a:pt x="8458" y="4812"/>
                  </a:cubicBezTo>
                  <a:lnTo>
                    <a:pt x="8458" y="4812"/>
                  </a:lnTo>
                  <a:lnTo>
                    <a:pt x="8458" y="4812"/>
                  </a:lnTo>
                  <a:cubicBezTo>
                    <a:pt x="8458" y="4783"/>
                    <a:pt x="8458" y="4783"/>
                    <a:pt x="8458" y="4783"/>
                  </a:cubicBezTo>
                  <a:lnTo>
                    <a:pt x="8458" y="4783"/>
                  </a:lnTo>
                  <a:lnTo>
                    <a:pt x="8458" y="4783"/>
                  </a:lnTo>
                  <a:lnTo>
                    <a:pt x="8458" y="4783"/>
                  </a:lnTo>
                  <a:cubicBezTo>
                    <a:pt x="8458" y="4754"/>
                    <a:pt x="8458" y="4754"/>
                    <a:pt x="8458" y="4754"/>
                  </a:cubicBezTo>
                  <a:cubicBezTo>
                    <a:pt x="8428" y="4754"/>
                    <a:pt x="8428" y="4754"/>
                    <a:pt x="8428" y="4754"/>
                  </a:cubicBezTo>
                  <a:cubicBezTo>
                    <a:pt x="8428" y="4724"/>
                    <a:pt x="8428" y="4724"/>
                    <a:pt x="8428" y="4724"/>
                  </a:cubicBezTo>
                  <a:lnTo>
                    <a:pt x="8428" y="4724"/>
                  </a:lnTo>
                  <a:lnTo>
                    <a:pt x="8428" y="4724"/>
                  </a:lnTo>
                  <a:cubicBezTo>
                    <a:pt x="8428" y="4695"/>
                    <a:pt x="8428" y="4695"/>
                    <a:pt x="8428" y="4695"/>
                  </a:cubicBezTo>
                  <a:lnTo>
                    <a:pt x="8428" y="4695"/>
                  </a:lnTo>
                  <a:cubicBezTo>
                    <a:pt x="8399" y="4695"/>
                    <a:pt x="8399" y="4695"/>
                    <a:pt x="8399" y="4695"/>
                  </a:cubicBezTo>
                  <a:lnTo>
                    <a:pt x="8399" y="4695"/>
                  </a:lnTo>
                  <a:cubicBezTo>
                    <a:pt x="8370" y="4695"/>
                    <a:pt x="8370" y="4695"/>
                    <a:pt x="8370" y="4695"/>
                  </a:cubicBezTo>
                  <a:lnTo>
                    <a:pt x="8370" y="4695"/>
                  </a:lnTo>
                  <a:cubicBezTo>
                    <a:pt x="8370" y="4724"/>
                    <a:pt x="8370" y="4724"/>
                    <a:pt x="8370" y="4724"/>
                  </a:cubicBezTo>
                  <a:lnTo>
                    <a:pt x="8370" y="4724"/>
                  </a:lnTo>
                  <a:cubicBezTo>
                    <a:pt x="8341" y="4724"/>
                    <a:pt x="8341" y="4724"/>
                    <a:pt x="8341" y="4724"/>
                  </a:cubicBezTo>
                  <a:lnTo>
                    <a:pt x="8341" y="4724"/>
                  </a:lnTo>
                  <a:cubicBezTo>
                    <a:pt x="8341" y="4754"/>
                    <a:pt x="8341" y="4754"/>
                    <a:pt x="8341" y="4754"/>
                  </a:cubicBezTo>
                  <a:cubicBezTo>
                    <a:pt x="8311" y="4754"/>
                    <a:pt x="8311" y="4754"/>
                    <a:pt x="8311" y="4754"/>
                  </a:cubicBezTo>
                  <a:lnTo>
                    <a:pt x="8311" y="4754"/>
                  </a:lnTo>
                  <a:lnTo>
                    <a:pt x="8311" y="4754"/>
                  </a:lnTo>
                  <a:lnTo>
                    <a:pt x="8311" y="4754"/>
                  </a:lnTo>
                  <a:cubicBezTo>
                    <a:pt x="8282" y="4783"/>
                    <a:pt x="8282" y="4783"/>
                    <a:pt x="8282" y="4783"/>
                  </a:cubicBezTo>
                  <a:lnTo>
                    <a:pt x="8282" y="4783"/>
                  </a:lnTo>
                  <a:lnTo>
                    <a:pt x="8282" y="4783"/>
                  </a:lnTo>
                  <a:lnTo>
                    <a:pt x="8282" y="4783"/>
                  </a:lnTo>
                  <a:cubicBezTo>
                    <a:pt x="8282" y="4812"/>
                    <a:pt x="8282" y="4812"/>
                    <a:pt x="8282" y="4812"/>
                  </a:cubicBezTo>
                  <a:cubicBezTo>
                    <a:pt x="8253" y="4812"/>
                    <a:pt x="8253" y="4812"/>
                    <a:pt x="8253" y="4812"/>
                  </a:cubicBezTo>
                  <a:lnTo>
                    <a:pt x="8253" y="4812"/>
                  </a:lnTo>
                  <a:cubicBezTo>
                    <a:pt x="8224" y="4812"/>
                    <a:pt x="8224" y="4812"/>
                    <a:pt x="8224" y="4812"/>
                  </a:cubicBezTo>
                  <a:lnTo>
                    <a:pt x="8224" y="4812"/>
                  </a:lnTo>
                  <a:lnTo>
                    <a:pt x="8224" y="4812"/>
                  </a:lnTo>
                  <a:cubicBezTo>
                    <a:pt x="8195" y="4812"/>
                    <a:pt x="8195" y="4812"/>
                    <a:pt x="8195" y="4812"/>
                  </a:cubicBezTo>
                  <a:lnTo>
                    <a:pt x="8195" y="4812"/>
                  </a:lnTo>
                  <a:lnTo>
                    <a:pt x="8195" y="4812"/>
                  </a:lnTo>
                  <a:cubicBezTo>
                    <a:pt x="8166" y="4812"/>
                    <a:pt x="8166" y="4812"/>
                    <a:pt x="8166" y="4812"/>
                  </a:cubicBezTo>
                  <a:lnTo>
                    <a:pt x="8166" y="4812"/>
                  </a:lnTo>
                  <a:lnTo>
                    <a:pt x="8166" y="4812"/>
                  </a:lnTo>
                  <a:cubicBezTo>
                    <a:pt x="8137" y="4783"/>
                    <a:pt x="8137" y="4783"/>
                    <a:pt x="8137" y="4783"/>
                  </a:cubicBezTo>
                  <a:lnTo>
                    <a:pt x="8137" y="4783"/>
                  </a:lnTo>
                  <a:cubicBezTo>
                    <a:pt x="8137" y="4754"/>
                    <a:pt x="8137" y="4754"/>
                    <a:pt x="8137" y="4754"/>
                  </a:cubicBezTo>
                  <a:lnTo>
                    <a:pt x="8137" y="4754"/>
                  </a:lnTo>
                  <a:lnTo>
                    <a:pt x="8137" y="4754"/>
                  </a:lnTo>
                  <a:cubicBezTo>
                    <a:pt x="8137" y="4724"/>
                    <a:pt x="8137" y="4724"/>
                    <a:pt x="8137" y="4724"/>
                  </a:cubicBezTo>
                  <a:lnTo>
                    <a:pt x="8137" y="4724"/>
                  </a:lnTo>
                  <a:lnTo>
                    <a:pt x="8137" y="4724"/>
                  </a:lnTo>
                  <a:cubicBezTo>
                    <a:pt x="8108" y="4724"/>
                    <a:pt x="8108" y="4724"/>
                    <a:pt x="8108" y="4724"/>
                  </a:cubicBezTo>
                  <a:cubicBezTo>
                    <a:pt x="8108" y="4695"/>
                    <a:pt x="8108" y="4695"/>
                    <a:pt x="8108" y="4695"/>
                  </a:cubicBezTo>
                  <a:lnTo>
                    <a:pt x="8108" y="4695"/>
                  </a:lnTo>
                  <a:lnTo>
                    <a:pt x="8108" y="4695"/>
                  </a:lnTo>
                  <a:cubicBezTo>
                    <a:pt x="8108" y="4666"/>
                    <a:pt x="8108" y="4666"/>
                    <a:pt x="8108" y="4666"/>
                  </a:cubicBezTo>
                  <a:lnTo>
                    <a:pt x="8108" y="4666"/>
                  </a:lnTo>
                  <a:lnTo>
                    <a:pt x="8108" y="4666"/>
                  </a:lnTo>
                  <a:lnTo>
                    <a:pt x="8108" y="4666"/>
                  </a:lnTo>
                  <a:cubicBezTo>
                    <a:pt x="8078" y="4666"/>
                    <a:pt x="8078" y="4666"/>
                    <a:pt x="8078" y="4666"/>
                  </a:cubicBezTo>
                  <a:cubicBezTo>
                    <a:pt x="8078" y="4695"/>
                    <a:pt x="8078" y="4695"/>
                    <a:pt x="8078" y="4695"/>
                  </a:cubicBezTo>
                  <a:lnTo>
                    <a:pt x="8078" y="4695"/>
                  </a:lnTo>
                  <a:cubicBezTo>
                    <a:pt x="8049" y="4666"/>
                    <a:pt x="8049" y="4666"/>
                    <a:pt x="8049" y="4666"/>
                  </a:cubicBezTo>
                  <a:lnTo>
                    <a:pt x="8049" y="4666"/>
                  </a:lnTo>
                  <a:lnTo>
                    <a:pt x="8049" y="4666"/>
                  </a:lnTo>
                  <a:cubicBezTo>
                    <a:pt x="8020" y="4666"/>
                    <a:pt x="8020" y="4666"/>
                    <a:pt x="8020" y="4666"/>
                  </a:cubicBezTo>
                  <a:lnTo>
                    <a:pt x="8020" y="4666"/>
                  </a:lnTo>
                  <a:cubicBezTo>
                    <a:pt x="8020" y="4637"/>
                    <a:pt x="8020" y="4637"/>
                    <a:pt x="8020" y="4637"/>
                  </a:cubicBezTo>
                  <a:lnTo>
                    <a:pt x="8020" y="4637"/>
                  </a:lnTo>
                  <a:lnTo>
                    <a:pt x="8020" y="4637"/>
                  </a:lnTo>
                  <a:cubicBezTo>
                    <a:pt x="7991" y="4637"/>
                    <a:pt x="7991" y="4637"/>
                    <a:pt x="7991" y="4637"/>
                  </a:cubicBezTo>
                  <a:lnTo>
                    <a:pt x="7991" y="4637"/>
                  </a:lnTo>
                  <a:lnTo>
                    <a:pt x="7991" y="4637"/>
                  </a:lnTo>
                  <a:cubicBezTo>
                    <a:pt x="7991" y="4608"/>
                    <a:pt x="7991" y="4608"/>
                    <a:pt x="7991" y="4608"/>
                  </a:cubicBezTo>
                  <a:lnTo>
                    <a:pt x="7991" y="4608"/>
                  </a:lnTo>
                  <a:cubicBezTo>
                    <a:pt x="7961" y="4608"/>
                    <a:pt x="7961" y="4608"/>
                    <a:pt x="7961" y="4608"/>
                  </a:cubicBezTo>
                  <a:cubicBezTo>
                    <a:pt x="7961" y="4637"/>
                    <a:pt x="7961" y="4637"/>
                    <a:pt x="7961" y="4637"/>
                  </a:cubicBezTo>
                  <a:cubicBezTo>
                    <a:pt x="7961" y="4608"/>
                    <a:pt x="7961" y="4608"/>
                    <a:pt x="7961" y="4608"/>
                  </a:cubicBezTo>
                  <a:cubicBezTo>
                    <a:pt x="7961" y="4637"/>
                    <a:pt x="7961" y="4637"/>
                    <a:pt x="7961" y="4637"/>
                  </a:cubicBezTo>
                  <a:lnTo>
                    <a:pt x="7961" y="4637"/>
                  </a:lnTo>
                  <a:cubicBezTo>
                    <a:pt x="7932" y="4637"/>
                    <a:pt x="7932" y="4637"/>
                    <a:pt x="7932" y="4637"/>
                  </a:cubicBezTo>
                  <a:cubicBezTo>
                    <a:pt x="7932" y="4608"/>
                    <a:pt x="7932" y="4608"/>
                    <a:pt x="7932" y="4608"/>
                  </a:cubicBezTo>
                  <a:lnTo>
                    <a:pt x="7932" y="4608"/>
                  </a:lnTo>
                  <a:cubicBezTo>
                    <a:pt x="7903" y="4608"/>
                    <a:pt x="7903" y="4608"/>
                    <a:pt x="7903" y="4608"/>
                  </a:cubicBezTo>
                  <a:lnTo>
                    <a:pt x="7903" y="4608"/>
                  </a:lnTo>
                  <a:lnTo>
                    <a:pt x="7903" y="4608"/>
                  </a:lnTo>
                  <a:lnTo>
                    <a:pt x="7903" y="4608"/>
                  </a:lnTo>
                  <a:lnTo>
                    <a:pt x="7903" y="4608"/>
                  </a:lnTo>
                  <a:cubicBezTo>
                    <a:pt x="7874" y="4608"/>
                    <a:pt x="7874" y="4608"/>
                    <a:pt x="7874" y="4608"/>
                  </a:cubicBezTo>
                  <a:lnTo>
                    <a:pt x="7874" y="4608"/>
                  </a:lnTo>
                  <a:lnTo>
                    <a:pt x="7874" y="4608"/>
                  </a:lnTo>
                  <a:cubicBezTo>
                    <a:pt x="7845" y="4608"/>
                    <a:pt x="7845" y="4608"/>
                    <a:pt x="7845" y="4608"/>
                  </a:cubicBezTo>
                  <a:lnTo>
                    <a:pt x="7845" y="4608"/>
                  </a:lnTo>
                  <a:lnTo>
                    <a:pt x="7845" y="4608"/>
                  </a:lnTo>
                  <a:cubicBezTo>
                    <a:pt x="7816" y="4579"/>
                    <a:pt x="7816" y="4579"/>
                    <a:pt x="7816" y="4579"/>
                  </a:cubicBezTo>
                  <a:lnTo>
                    <a:pt x="7816" y="4579"/>
                  </a:lnTo>
                  <a:cubicBezTo>
                    <a:pt x="7787" y="4579"/>
                    <a:pt x="7787" y="4579"/>
                    <a:pt x="7787" y="4579"/>
                  </a:cubicBezTo>
                  <a:cubicBezTo>
                    <a:pt x="7787" y="4550"/>
                    <a:pt x="7787" y="4550"/>
                    <a:pt x="7787" y="4550"/>
                  </a:cubicBezTo>
                  <a:lnTo>
                    <a:pt x="7787" y="4550"/>
                  </a:lnTo>
                  <a:cubicBezTo>
                    <a:pt x="7787" y="4521"/>
                    <a:pt x="7787" y="4521"/>
                    <a:pt x="7787" y="4521"/>
                  </a:cubicBezTo>
                  <a:lnTo>
                    <a:pt x="7787" y="4521"/>
                  </a:lnTo>
                  <a:cubicBezTo>
                    <a:pt x="7758" y="4521"/>
                    <a:pt x="7758" y="4521"/>
                    <a:pt x="7758" y="4521"/>
                  </a:cubicBezTo>
                  <a:lnTo>
                    <a:pt x="7758" y="4521"/>
                  </a:lnTo>
                  <a:lnTo>
                    <a:pt x="7758" y="4521"/>
                  </a:lnTo>
                  <a:cubicBezTo>
                    <a:pt x="7758" y="4491"/>
                    <a:pt x="7758" y="4491"/>
                    <a:pt x="7758" y="4491"/>
                  </a:cubicBezTo>
                  <a:lnTo>
                    <a:pt x="7758" y="4491"/>
                  </a:lnTo>
                  <a:cubicBezTo>
                    <a:pt x="7728" y="4462"/>
                    <a:pt x="7728" y="4462"/>
                    <a:pt x="7728" y="4462"/>
                  </a:cubicBezTo>
                  <a:cubicBezTo>
                    <a:pt x="7699" y="4433"/>
                    <a:pt x="7699" y="4433"/>
                    <a:pt x="7699" y="4433"/>
                  </a:cubicBezTo>
                  <a:lnTo>
                    <a:pt x="7699" y="4433"/>
                  </a:lnTo>
                  <a:lnTo>
                    <a:pt x="7699" y="4433"/>
                  </a:lnTo>
                  <a:lnTo>
                    <a:pt x="7699" y="4433"/>
                  </a:lnTo>
                  <a:lnTo>
                    <a:pt x="7699" y="4433"/>
                  </a:lnTo>
                  <a:cubicBezTo>
                    <a:pt x="7699" y="4404"/>
                    <a:pt x="7699" y="4404"/>
                    <a:pt x="7699" y="4404"/>
                  </a:cubicBezTo>
                  <a:lnTo>
                    <a:pt x="7699" y="4404"/>
                  </a:lnTo>
                  <a:cubicBezTo>
                    <a:pt x="7670" y="4404"/>
                    <a:pt x="7670" y="4404"/>
                    <a:pt x="7670" y="4404"/>
                  </a:cubicBezTo>
                  <a:lnTo>
                    <a:pt x="7670" y="4404"/>
                  </a:lnTo>
                  <a:cubicBezTo>
                    <a:pt x="7670" y="4374"/>
                    <a:pt x="7670" y="4374"/>
                    <a:pt x="7670" y="4374"/>
                  </a:cubicBezTo>
                  <a:lnTo>
                    <a:pt x="7670" y="4374"/>
                  </a:lnTo>
                  <a:cubicBezTo>
                    <a:pt x="7641" y="4374"/>
                    <a:pt x="7641" y="4374"/>
                    <a:pt x="7641" y="4374"/>
                  </a:cubicBezTo>
                  <a:cubicBezTo>
                    <a:pt x="7641" y="4345"/>
                    <a:pt x="7641" y="4345"/>
                    <a:pt x="7641" y="4345"/>
                  </a:cubicBezTo>
                  <a:lnTo>
                    <a:pt x="7641" y="4345"/>
                  </a:lnTo>
                  <a:cubicBezTo>
                    <a:pt x="7611" y="4345"/>
                    <a:pt x="7611" y="4345"/>
                    <a:pt x="7611" y="4345"/>
                  </a:cubicBezTo>
                  <a:cubicBezTo>
                    <a:pt x="7641" y="4316"/>
                    <a:pt x="7641" y="4316"/>
                    <a:pt x="7641" y="4316"/>
                  </a:cubicBezTo>
                  <a:lnTo>
                    <a:pt x="7641" y="4316"/>
                  </a:lnTo>
                  <a:cubicBezTo>
                    <a:pt x="7611" y="4316"/>
                    <a:pt x="7611" y="4316"/>
                    <a:pt x="7611" y="4316"/>
                  </a:cubicBezTo>
                  <a:lnTo>
                    <a:pt x="7611" y="4316"/>
                  </a:lnTo>
                  <a:lnTo>
                    <a:pt x="7611" y="4316"/>
                  </a:lnTo>
                  <a:cubicBezTo>
                    <a:pt x="7611" y="4287"/>
                    <a:pt x="7611" y="4287"/>
                    <a:pt x="7611" y="4287"/>
                  </a:cubicBezTo>
                  <a:lnTo>
                    <a:pt x="7611" y="4287"/>
                  </a:lnTo>
                  <a:cubicBezTo>
                    <a:pt x="7582" y="4287"/>
                    <a:pt x="7582" y="4287"/>
                    <a:pt x="7582" y="4287"/>
                  </a:cubicBezTo>
                  <a:cubicBezTo>
                    <a:pt x="7582" y="4258"/>
                    <a:pt x="7582" y="4258"/>
                    <a:pt x="7582" y="4258"/>
                  </a:cubicBezTo>
                  <a:lnTo>
                    <a:pt x="7582" y="4258"/>
                  </a:lnTo>
                  <a:lnTo>
                    <a:pt x="7582" y="4258"/>
                  </a:lnTo>
                  <a:lnTo>
                    <a:pt x="7582" y="4258"/>
                  </a:lnTo>
                  <a:cubicBezTo>
                    <a:pt x="7553" y="4258"/>
                    <a:pt x="7553" y="4258"/>
                    <a:pt x="7553" y="4258"/>
                  </a:cubicBezTo>
                  <a:lnTo>
                    <a:pt x="7553" y="4258"/>
                  </a:lnTo>
                  <a:cubicBezTo>
                    <a:pt x="7553" y="4229"/>
                    <a:pt x="7553" y="4229"/>
                    <a:pt x="7553" y="4229"/>
                  </a:cubicBezTo>
                  <a:lnTo>
                    <a:pt x="7553" y="4229"/>
                  </a:lnTo>
                  <a:lnTo>
                    <a:pt x="7553" y="4229"/>
                  </a:lnTo>
                  <a:cubicBezTo>
                    <a:pt x="7525" y="4229"/>
                    <a:pt x="7525" y="4229"/>
                    <a:pt x="7525" y="4229"/>
                  </a:cubicBezTo>
                  <a:lnTo>
                    <a:pt x="7525" y="4229"/>
                  </a:lnTo>
                  <a:lnTo>
                    <a:pt x="7525" y="4229"/>
                  </a:lnTo>
                  <a:lnTo>
                    <a:pt x="7525" y="4229"/>
                  </a:lnTo>
                  <a:lnTo>
                    <a:pt x="7525" y="4229"/>
                  </a:lnTo>
                  <a:cubicBezTo>
                    <a:pt x="7525" y="4200"/>
                    <a:pt x="7525" y="4200"/>
                    <a:pt x="7525" y="4200"/>
                  </a:cubicBezTo>
                  <a:cubicBezTo>
                    <a:pt x="7495" y="4200"/>
                    <a:pt x="7495" y="4200"/>
                    <a:pt x="7495" y="4200"/>
                  </a:cubicBezTo>
                  <a:lnTo>
                    <a:pt x="7495" y="4200"/>
                  </a:lnTo>
                  <a:lnTo>
                    <a:pt x="7495" y="4200"/>
                  </a:lnTo>
                  <a:lnTo>
                    <a:pt x="7495" y="4200"/>
                  </a:lnTo>
                  <a:cubicBezTo>
                    <a:pt x="7466" y="4200"/>
                    <a:pt x="7466" y="4200"/>
                    <a:pt x="7466" y="4200"/>
                  </a:cubicBezTo>
                  <a:lnTo>
                    <a:pt x="7466" y="4200"/>
                  </a:lnTo>
                  <a:lnTo>
                    <a:pt x="7466" y="4200"/>
                  </a:lnTo>
                  <a:lnTo>
                    <a:pt x="7466" y="4200"/>
                  </a:lnTo>
                  <a:cubicBezTo>
                    <a:pt x="7466" y="4229"/>
                    <a:pt x="7466" y="4229"/>
                    <a:pt x="7466" y="4229"/>
                  </a:cubicBezTo>
                  <a:cubicBezTo>
                    <a:pt x="7437" y="4200"/>
                    <a:pt x="7437" y="4200"/>
                    <a:pt x="7437" y="4200"/>
                  </a:cubicBezTo>
                  <a:lnTo>
                    <a:pt x="7437" y="4200"/>
                  </a:lnTo>
                  <a:lnTo>
                    <a:pt x="7437" y="4200"/>
                  </a:lnTo>
                  <a:cubicBezTo>
                    <a:pt x="7408" y="4200"/>
                    <a:pt x="7408" y="4200"/>
                    <a:pt x="7408" y="4200"/>
                  </a:cubicBezTo>
                  <a:lnTo>
                    <a:pt x="7408" y="4200"/>
                  </a:lnTo>
                  <a:cubicBezTo>
                    <a:pt x="7378" y="4200"/>
                    <a:pt x="7378" y="4200"/>
                    <a:pt x="7378" y="4200"/>
                  </a:cubicBezTo>
                  <a:lnTo>
                    <a:pt x="7378" y="4200"/>
                  </a:lnTo>
                  <a:cubicBezTo>
                    <a:pt x="7349" y="4171"/>
                    <a:pt x="7349" y="4171"/>
                    <a:pt x="7349" y="4171"/>
                  </a:cubicBezTo>
                  <a:lnTo>
                    <a:pt x="7349" y="4171"/>
                  </a:lnTo>
                  <a:cubicBezTo>
                    <a:pt x="7320" y="4171"/>
                    <a:pt x="7320" y="4171"/>
                    <a:pt x="7320" y="4171"/>
                  </a:cubicBezTo>
                  <a:lnTo>
                    <a:pt x="7320" y="4171"/>
                  </a:lnTo>
                  <a:cubicBezTo>
                    <a:pt x="7291" y="4200"/>
                    <a:pt x="7291" y="4200"/>
                    <a:pt x="7291" y="4200"/>
                  </a:cubicBezTo>
                  <a:lnTo>
                    <a:pt x="7291" y="4200"/>
                  </a:lnTo>
                  <a:lnTo>
                    <a:pt x="7291" y="4200"/>
                  </a:lnTo>
                  <a:lnTo>
                    <a:pt x="7291" y="4200"/>
                  </a:lnTo>
                  <a:cubicBezTo>
                    <a:pt x="7261" y="4200"/>
                    <a:pt x="7261" y="4200"/>
                    <a:pt x="7261" y="4200"/>
                  </a:cubicBezTo>
                  <a:lnTo>
                    <a:pt x="7261" y="4200"/>
                  </a:lnTo>
                  <a:cubicBezTo>
                    <a:pt x="7232" y="4200"/>
                    <a:pt x="7232" y="4200"/>
                    <a:pt x="7232" y="4200"/>
                  </a:cubicBezTo>
                  <a:lnTo>
                    <a:pt x="7232" y="4200"/>
                  </a:lnTo>
                  <a:cubicBezTo>
                    <a:pt x="7203" y="4200"/>
                    <a:pt x="7203" y="4200"/>
                    <a:pt x="7203" y="4200"/>
                  </a:cubicBezTo>
                  <a:cubicBezTo>
                    <a:pt x="7203" y="4229"/>
                    <a:pt x="7203" y="4229"/>
                    <a:pt x="7203" y="4229"/>
                  </a:cubicBezTo>
                  <a:lnTo>
                    <a:pt x="7203" y="4229"/>
                  </a:lnTo>
                  <a:cubicBezTo>
                    <a:pt x="7175" y="4229"/>
                    <a:pt x="7175" y="4229"/>
                    <a:pt x="7175" y="4229"/>
                  </a:cubicBezTo>
                  <a:lnTo>
                    <a:pt x="7175" y="4229"/>
                  </a:lnTo>
                  <a:lnTo>
                    <a:pt x="7175" y="4229"/>
                  </a:lnTo>
                  <a:lnTo>
                    <a:pt x="7175" y="4229"/>
                  </a:lnTo>
                  <a:cubicBezTo>
                    <a:pt x="7145" y="4229"/>
                    <a:pt x="7145" y="4229"/>
                    <a:pt x="7145" y="4229"/>
                  </a:cubicBezTo>
                  <a:lnTo>
                    <a:pt x="7145" y="4229"/>
                  </a:lnTo>
                  <a:cubicBezTo>
                    <a:pt x="7145" y="4258"/>
                    <a:pt x="7145" y="4258"/>
                    <a:pt x="7145" y="4258"/>
                  </a:cubicBezTo>
                  <a:cubicBezTo>
                    <a:pt x="7116" y="4258"/>
                    <a:pt x="7116" y="4258"/>
                    <a:pt x="7116" y="4258"/>
                  </a:cubicBezTo>
                  <a:cubicBezTo>
                    <a:pt x="7116" y="4287"/>
                    <a:pt x="7116" y="4287"/>
                    <a:pt x="7116" y="4287"/>
                  </a:cubicBezTo>
                  <a:lnTo>
                    <a:pt x="7116" y="4287"/>
                  </a:lnTo>
                  <a:lnTo>
                    <a:pt x="7116" y="4287"/>
                  </a:lnTo>
                  <a:lnTo>
                    <a:pt x="7116" y="4287"/>
                  </a:lnTo>
                  <a:cubicBezTo>
                    <a:pt x="7116" y="4316"/>
                    <a:pt x="7116" y="4316"/>
                    <a:pt x="7116" y="4316"/>
                  </a:cubicBezTo>
                  <a:lnTo>
                    <a:pt x="7116" y="4316"/>
                  </a:lnTo>
                  <a:lnTo>
                    <a:pt x="7116" y="4316"/>
                  </a:lnTo>
                  <a:cubicBezTo>
                    <a:pt x="7145" y="4316"/>
                    <a:pt x="7145" y="4316"/>
                    <a:pt x="7145" y="4316"/>
                  </a:cubicBezTo>
                  <a:lnTo>
                    <a:pt x="7145" y="4316"/>
                  </a:lnTo>
                  <a:lnTo>
                    <a:pt x="7145" y="4316"/>
                  </a:lnTo>
                  <a:cubicBezTo>
                    <a:pt x="7175" y="4316"/>
                    <a:pt x="7175" y="4316"/>
                    <a:pt x="7175" y="4316"/>
                  </a:cubicBezTo>
                  <a:cubicBezTo>
                    <a:pt x="7175" y="4345"/>
                    <a:pt x="7175" y="4345"/>
                    <a:pt x="7175" y="4345"/>
                  </a:cubicBezTo>
                  <a:lnTo>
                    <a:pt x="7175" y="4345"/>
                  </a:lnTo>
                  <a:cubicBezTo>
                    <a:pt x="7175" y="4374"/>
                    <a:pt x="7175" y="4374"/>
                    <a:pt x="7175" y="4374"/>
                  </a:cubicBezTo>
                  <a:cubicBezTo>
                    <a:pt x="7203" y="4374"/>
                    <a:pt x="7203" y="4374"/>
                    <a:pt x="7203" y="4374"/>
                  </a:cubicBezTo>
                  <a:lnTo>
                    <a:pt x="7203" y="4374"/>
                  </a:lnTo>
                  <a:cubicBezTo>
                    <a:pt x="7175" y="4404"/>
                    <a:pt x="7175" y="4404"/>
                    <a:pt x="7175" y="4404"/>
                  </a:cubicBezTo>
                  <a:lnTo>
                    <a:pt x="7175" y="4404"/>
                  </a:lnTo>
                  <a:cubicBezTo>
                    <a:pt x="7175" y="4433"/>
                    <a:pt x="7175" y="4433"/>
                    <a:pt x="7175" y="4433"/>
                  </a:cubicBezTo>
                  <a:cubicBezTo>
                    <a:pt x="7145" y="4433"/>
                    <a:pt x="7145" y="4433"/>
                    <a:pt x="7145" y="4433"/>
                  </a:cubicBezTo>
                  <a:cubicBezTo>
                    <a:pt x="7145" y="4462"/>
                    <a:pt x="7145" y="4462"/>
                    <a:pt x="7145" y="4462"/>
                  </a:cubicBezTo>
                  <a:lnTo>
                    <a:pt x="7145" y="4462"/>
                  </a:lnTo>
                  <a:lnTo>
                    <a:pt x="7145" y="4462"/>
                  </a:lnTo>
                  <a:cubicBezTo>
                    <a:pt x="7145" y="4491"/>
                    <a:pt x="7145" y="4491"/>
                    <a:pt x="7145" y="4491"/>
                  </a:cubicBezTo>
                  <a:lnTo>
                    <a:pt x="7145" y="4491"/>
                  </a:lnTo>
                  <a:cubicBezTo>
                    <a:pt x="7175" y="4521"/>
                    <a:pt x="7175" y="4521"/>
                    <a:pt x="7175" y="4521"/>
                  </a:cubicBezTo>
                  <a:lnTo>
                    <a:pt x="7175" y="4521"/>
                  </a:lnTo>
                  <a:cubicBezTo>
                    <a:pt x="7145" y="4521"/>
                    <a:pt x="7145" y="4521"/>
                    <a:pt x="7145" y="4521"/>
                  </a:cubicBezTo>
                  <a:lnTo>
                    <a:pt x="7145" y="4521"/>
                  </a:lnTo>
                  <a:cubicBezTo>
                    <a:pt x="7145" y="4550"/>
                    <a:pt x="7145" y="4550"/>
                    <a:pt x="7145" y="4550"/>
                  </a:cubicBezTo>
                  <a:cubicBezTo>
                    <a:pt x="7145" y="4579"/>
                    <a:pt x="7145" y="4579"/>
                    <a:pt x="7145" y="4579"/>
                  </a:cubicBezTo>
                  <a:lnTo>
                    <a:pt x="7145" y="4579"/>
                  </a:lnTo>
                  <a:cubicBezTo>
                    <a:pt x="7145" y="4608"/>
                    <a:pt x="7145" y="4608"/>
                    <a:pt x="7145" y="4608"/>
                  </a:cubicBezTo>
                  <a:lnTo>
                    <a:pt x="7145" y="4608"/>
                  </a:lnTo>
                  <a:cubicBezTo>
                    <a:pt x="7175" y="4608"/>
                    <a:pt x="7175" y="4608"/>
                    <a:pt x="7175" y="4608"/>
                  </a:cubicBezTo>
                  <a:lnTo>
                    <a:pt x="7175" y="4608"/>
                  </a:lnTo>
                  <a:lnTo>
                    <a:pt x="7175" y="4608"/>
                  </a:lnTo>
                  <a:lnTo>
                    <a:pt x="7175" y="4608"/>
                  </a:lnTo>
                  <a:cubicBezTo>
                    <a:pt x="7175" y="4637"/>
                    <a:pt x="7175" y="4637"/>
                    <a:pt x="7175" y="4637"/>
                  </a:cubicBezTo>
                  <a:lnTo>
                    <a:pt x="7175" y="4637"/>
                  </a:lnTo>
                  <a:cubicBezTo>
                    <a:pt x="7145" y="4637"/>
                    <a:pt x="7145" y="4637"/>
                    <a:pt x="7145" y="4637"/>
                  </a:cubicBezTo>
                  <a:cubicBezTo>
                    <a:pt x="7116" y="4666"/>
                    <a:pt x="7116" y="4666"/>
                    <a:pt x="7116" y="4666"/>
                  </a:cubicBezTo>
                  <a:cubicBezTo>
                    <a:pt x="7087" y="4695"/>
                    <a:pt x="7087" y="4695"/>
                    <a:pt x="7087" y="4695"/>
                  </a:cubicBezTo>
                  <a:cubicBezTo>
                    <a:pt x="7058" y="4695"/>
                    <a:pt x="7058" y="4695"/>
                    <a:pt x="7058" y="4695"/>
                  </a:cubicBezTo>
                  <a:lnTo>
                    <a:pt x="7058" y="4695"/>
                  </a:lnTo>
                  <a:cubicBezTo>
                    <a:pt x="7028" y="4666"/>
                    <a:pt x="7028" y="4666"/>
                    <a:pt x="7028" y="4666"/>
                  </a:cubicBezTo>
                  <a:cubicBezTo>
                    <a:pt x="7028" y="4695"/>
                    <a:pt x="7028" y="4695"/>
                    <a:pt x="7028" y="4695"/>
                  </a:cubicBezTo>
                  <a:cubicBezTo>
                    <a:pt x="7028" y="4666"/>
                    <a:pt x="7028" y="4666"/>
                    <a:pt x="7028" y="4666"/>
                  </a:cubicBezTo>
                  <a:cubicBezTo>
                    <a:pt x="6999" y="4666"/>
                    <a:pt x="6999" y="4666"/>
                    <a:pt x="6999" y="4666"/>
                  </a:cubicBezTo>
                  <a:lnTo>
                    <a:pt x="6999" y="4666"/>
                  </a:lnTo>
                  <a:lnTo>
                    <a:pt x="6999" y="4666"/>
                  </a:lnTo>
                  <a:cubicBezTo>
                    <a:pt x="6970" y="4666"/>
                    <a:pt x="6970" y="4666"/>
                    <a:pt x="6970" y="4666"/>
                  </a:cubicBezTo>
                  <a:cubicBezTo>
                    <a:pt x="6941" y="4666"/>
                    <a:pt x="6941" y="4666"/>
                    <a:pt x="6941" y="4666"/>
                  </a:cubicBezTo>
                  <a:lnTo>
                    <a:pt x="6941" y="4666"/>
                  </a:lnTo>
                  <a:cubicBezTo>
                    <a:pt x="6911" y="4695"/>
                    <a:pt x="6911" y="4695"/>
                    <a:pt x="6911" y="4695"/>
                  </a:cubicBezTo>
                  <a:cubicBezTo>
                    <a:pt x="6882" y="4695"/>
                    <a:pt x="6882" y="4695"/>
                    <a:pt x="6882" y="4695"/>
                  </a:cubicBezTo>
                  <a:cubicBezTo>
                    <a:pt x="6882" y="4666"/>
                    <a:pt x="6882" y="4666"/>
                    <a:pt x="6882" y="4666"/>
                  </a:cubicBezTo>
                  <a:cubicBezTo>
                    <a:pt x="6882" y="4695"/>
                    <a:pt x="6882" y="4695"/>
                    <a:pt x="6882" y="4695"/>
                  </a:cubicBezTo>
                  <a:cubicBezTo>
                    <a:pt x="6853" y="4695"/>
                    <a:pt x="6853" y="4695"/>
                    <a:pt x="6853" y="4695"/>
                  </a:cubicBezTo>
                  <a:cubicBezTo>
                    <a:pt x="6853" y="4666"/>
                    <a:pt x="6853" y="4666"/>
                    <a:pt x="6853" y="4666"/>
                  </a:cubicBezTo>
                  <a:cubicBezTo>
                    <a:pt x="6825" y="4666"/>
                    <a:pt x="6825" y="4666"/>
                    <a:pt x="6825" y="4666"/>
                  </a:cubicBezTo>
                  <a:lnTo>
                    <a:pt x="6825" y="4666"/>
                  </a:lnTo>
                  <a:cubicBezTo>
                    <a:pt x="6795" y="4666"/>
                    <a:pt x="6795" y="4666"/>
                    <a:pt x="6795" y="4666"/>
                  </a:cubicBezTo>
                  <a:lnTo>
                    <a:pt x="6795" y="4666"/>
                  </a:lnTo>
                  <a:cubicBezTo>
                    <a:pt x="6766" y="4666"/>
                    <a:pt x="6766" y="4666"/>
                    <a:pt x="6766" y="4666"/>
                  </a:cubicBezTo>
                  <a:lnTo>
                    <a:pt x="6766" y="4666"/>
                  </a:lnTo>
                  <a:cubicBezTo>
                    <a:pt x="6766" y="4695"/>
                    <a:pt x="6766" y="4695"/>
                    <a:pt x="6766" y="4695"/>
                  </a:cubicBezTo>
                  <a:cubicBezTo>
                    <a:pt x="6737" y="4695"/>
                    <a:pt x="6737" y="4695"/>
                    <a:pt x="6737" y="4695"/>
                  </a:cubicBezTo>
                  <a:lnTo>
                    <a:pt x="6737" y="4695"/>
                  </a:lnTo>
                  <a:cubicBezTo>
                    <a:pt x="6708" y="4724"/>
                    <a:pt x="6708" y="4724"/>
                    <a:pt x="6708" y="4724"/>
                  </a:cubicBezTo>
                  <a:lnTo>
                    <a:pt x="6708" y="4724"/>
                  </a:lnTo>
                  <a:lnTo>
                    <a:pt x="6708" y="4724"/>
                  </a:lnTo>
                  <a:cubicBezTo>
                    <a:pt x="6678" y="4754"/>
                    <a:pt x="6678" y="4754"/>
                    <a:pt x="6678" y="4754"/>
                  </a:cubicBezTo>
                  <a:cubicBezTo>
                    <a:pt x="6649" y="4754"/>
                    <a:pt x="6649" y="4754"/>
                    <a:pt x="6649" y="4754"/>
                  </a:cubicBezTo>
                  <a:lnTo>
                    <a:pt x="6649" y="4754"/>
                  </a:lnTo>
                  <a:cubicBezTo>
                    <a:pt x="6620" y="4754"/>
                    <a:pt x="6620" y="4754"/>
                    <a:pt x="6620" y="4754"/>
                  </a:cubicBezTo>
                  <a:lnTo>
                    <a:pt x="6620" y="4754"/>
                  </a:lnTo>
                  <a:cubicBezTo>
                    <a:pt x="6591" y="4783"/>
                    <a:pt x="6591" y="4783"/>
                    <a:pt x="6591" y="4783"/>
                  </a:cubicBezTo>
                  <a:cubicBezTo>
                    <a:pt x="6561" y="4812"/>
                    <a:pt x="6561" y="4812"/>
                    <a:pt x="6561" y="4812"/>
                  </a:cubicBezTo>
                  <a:lnTo>
                    <a:pt x="6561" y="4812"/>
                  </a:lnTo>
                  <a:cubicBezTo>
                    <a:pt x="6532" y="4783"/>
                    <a:pt x="6532" y="4783"/>
                    <a:pt x="6532" y="4783"/>
                  </a:cubicBezTo>
                  <a:lnTo>
                    <a:pt x="6532" y="4783"/>
                  </a:lnTo>
                  <a:cubicBezTo>
                    <a:pt x="6504" y="4812"/>
                    <a:pt x="6504" y="4812"/>
                    <a:pt x="6504" y="4812"/>
                  </a:cubicBezTo>
                  <a:lnTo>
                    <a:pt x="6504" y="4812"/>
                  </a:lnTo>
                  <a:cubicBezTo>
                    <a:pt x="6445" y="4812"/>
                    <a:pt x="6445" y="4812"/>
                    <a:pt x="6445" y="4812"/>
                  </a:cubicBezTo>
                  <a:cubicBezTo>
                    <a:pt x="6416" y="4783"/>
                    <a:pt x="6416" y="4783"/>
                    <a:pt x="6416" y="4783"/>
                  </a:cubicBezTo>
                  <a:cubicBezTo>
                    <a:pt x="6387" y="4783"/>
                    <a:pt x="6387" y="4783"/>
                    <a:pt x="6387" y="4783"/>
                  </a:cubicBezTo>
                  <a:cubicBezTo>
                    <a:pt x="6358" y="4783"/>
                    <a:pt x="6358" y="4783"/>
                    <a:pt x="6358" y="4783"/>
                  </a:cubicBezTo>
                  <a:lnTo>
                    <a:pt x="6358" y="4783"/>
                  </a:lnTo>
                  <a:cubicBezTo>
                    <a:pt x="6328" y="4783"/>
                    <a:pt x="6328" y="4783"/>
                    <a:pt x="6328" y="4783"/>
                  </a:cubicBezTo>
                  <a:lnTo>
                    <a:pt x="6328" y="4783"/>
                  </a:lnTo>
                  <a:cubicBezTo>
                    <a:pt x="6299" y="4754"/>
                    <a:pt x="6299" y="4754"/>
                    <a:pt x="6299" y="4754"/>
                  </a:cubicBezTo>
                  <a:lnTo>
                    <a:pt x="6299" y="4754"/>
                  </a:lnTo>
                  <a:cubicBezTo>
                    <a:pt x="6299" y="4724"/>
                    <a:pt x="6299" y="4724"/>
                    <a:pt x="6299" y="4724"/>
                  </a:cubicBezTo>
                  <a:cubicBezTo>
                    <a:pt x="6270" y="4724"/>
                    <a:pt x="6270" y="4724"/>
                    <a:pt x="6270" y="4724"/>
                  </a:cubicBezTo>
                  <a:cubicBezTo>
                    <a:pt x="6241" y="4724"/>
                    <a:pt x="6241" y="4724"/>
                    <a:pt x="6241" y="4724"/>
                  </a:cubicBezTo>
                  <a:cubicBezTo>
                    <a:pt x="6211" y="4724"/>
                    <a:pt x="6211" y="4724"/>
                    <a:pt x="6211" y="4724"/>
                  </a:cubicBezTo>
                  <a:cubicBezTo>
                    <a:pt x="6211" y="4695"/>
                    <a:pt x="6211" y="4695"/>
                    <a:pt x="6211" y="4695"/>
                  </a:cubicBezTo>
                  <a:cubicBezTo>
                    <a:pt x="6182" y="4695"/>
                    <a:pt x="6182" y="4695"/>
                    <a:pt x="6182" y="4695"/>
                  </a:cubicBezTo>
                  <a:cubicBezTo>
                    <a:pt x="6154" y="4695"/>
                    <a:pt x="6154" y="4695"/>
                    <a:pt x="6154" y="4695"/>
                  </a:cubicBezTo>
                  <a:cubicBezTo>
                    <a:pt x="6125" y="4695"/>
                    <a:pt x="6125" y="4695"/>
                    <a:pt x="6125" y="4695"/>
                  </a:cubicBezTo>
                  <a:lnTo>
                    <a:pt x="6125" y="4695"/>
                  </a:lnTo>
                  <a:cubicBezTo>
                    <a:pt x="6095" y="4695"/>
                    <a:pt x="6095" y="4695"/>
                    <a:pt x="6095" y="4695"/>
                  </a:cubicBezTo>
                  <a:cubicBezTo>
                    <a:pt x="6066" y="4724"/>
                    <a:pt x="6066" y="4724"/>
                    <a:pt x="6066" y="4724"/>
                  </a:cubicBezTo>
                  <a:cubicBezTo>
                    <a:pt x="6037" y="4724"/>
                    <a:pt x="6037" y="4724"/>
                    <a:pt x="6037" y="4724"/>
                  </a:cubicBezTo>
                  <a:cubicBezTo>
                    <a:pt x="6008" y="4724"/>
                    <a:pt x="6008" y="4724"/>
                    <a:pt x="6008" y="4724"/>
                  </a:cubicBezTo>
                  <a:lnTo>
                    <a:pt x="6008" y="4724"/>
                  </a:lnTo>
                  <a:lnTo>
                    <a:pt x="6008" y="4724"/>
                  </a:lnTo>
                  <a:cubicBezTo>
                    <a:pt x="5978" y="4724"/>
                    <a:pt x="5978" y="4724"/>
                    <a:pt x="5978" y="4724"/>
                  </a:cubicBezTo>
                  <a:lnTo>
                    <a:pt x="5978" y="4724"/>
                  </a:lnTo>
                  <a:cubicBezTo>
                    <a:pt x="5949" y="4754"/>
                    <a:pt x="5949" y="4754"/>
                    <a:pt x="5949" y="4754"/>
                  </a:cubicBezTo>
                  <a:cubicBezTo>
                    <a:pt x="5949" y="4724"/>
                    <a:pt x="5949" y="4724"/>
                    <a:pt x="5949" y="4724"/>
                  </a:cubicBezTo>
                  <a:cubicBezTo>
                    <a:pt x="5920" y="4754"/>
                    <a:pt x="5920" y="4754"/>
                    <a:pt x="5920" y="4754"/>
                  </a:cubicBezTo>
                  <a:lnTo>
                    <a:pt x="5920" y="4754"/>
                  </a:lnTo>
                  <a:cubicBezTo>
                    <a:pt x="5891" y="4724"/>
                    <a:pt x="5891" y="4724"/>
                    <a:pt x="5891" y="4724"/>
                  </a:cubicBezTo>
                  <a:cubicBezTo>
                    <a:pt x="5861" y="4724"/>
                    <a:pt x="5861" y="4724"/>
                    <a:pt x="5861" y="4724"/>
                  </a:cubicBezTo>
                  <a:lnTo>
                    <a:pt x="5861" y="4724"/>
                  </a:lnTo>
                  <a:cubicBezTo>
                    <a:pt x="5861" y="4695"/>
                    <a:pt x="5861" y="4695"/>
                    <a:pt x="5861" y="4695"/>
                  </a:cubicBezTo>
                  <a:cubicBezTo>
                    <a:pt x="5833" y="4695"/>
                    <a:pt x="5833" y="4695"/>
                    <a:pt x="5833" y="4695"/>
                  </a:cubicBezTo>
                  <a:lnTo>
                    <a:pt x="5833" y="4695"/>
                  </a:lnTo>
                  <a:lnTo>
                    <a:pt x="5833" y="4695"/>
                  </a:lnTo>
                  <a:cubicBezTo>
                    <a:pt x="5833" y="4666"/>
                    <a:pt x="5833" y="4666"/>
                    <a:pt x="5833" y="4666"/>
                  </a:cubicBezTo>
                  <a:cubicBezTo>
                    <a:pt x="5804" y="4666"/>
                    <a:pt x="5804" y="4666"/>
                    <a:pt x="5804" y="4666"/>
                  </a:cubicBezTo>
                  <a:cubicBezTo>
                    <a:pt x="5804" y="4637"/>
                    <a:pt x="5804" y="4637"/>
                    <a:pt x="5804" y="4637"/>
                  </a:cubicBezTo>
                  <a:lnTo>
                    <a:pt x="5804" y="4637"/>
                  </a:lnTo>
                  <a:lnTo>
                    <a:pt x="5804" y="4637"/>
                  </a:lnTo>
                  <a:cubicBezTo>
                    <a:pt x="5804" y="4608"/>
                    <a:pt x="5804" y="4608"/>
                    <a:pt x="5804" y="4608"/>
                  </a:cubicBezTo>
                  <a:cubicBezTo>
                    <a:pt x="5775" y="4608"/>
                    <a:pt x="5775" y="4608"/>
                    <a:pt x="5775" y="4608"/>
                  </a:cubicBezTo>
                  <a:cubicBezTo>
                    <a:pt x="5745" y="4608"/>
                    <a:pt x="5745" y="4608"/>
                    <a:pt x="5745" y="4608"/>
                  </a:cubicBezTo>
                  <a:lnTo>
                    <a:pt x="5745" y="4608"/>
                  </a:lnTo>
                  <a:cubicBezTo>
                    <a:pt x="5716" y="4608"/>
                    <a:pt x="5716" y="4608"/>
                    <a:pt x="5716" y="4608"/>
                  </a:cubicBezTo>
                  <a:lnTo>
                    <a:pt x="5716" y="4608"/>
                  </a:lnTo>
                  <a:cubicBezTo>
                    <a:pt x="5687" y="4608"/>
                    <a:pt x="5687" y="4608"/>
                    <a:pt x="5687" y="4608"/>
                  </a:cubicBezTo>
                  <a:cubicBezTo>
                    <a:pt x="5687" y="4579"/>
                    <a:pt x="5687" y="4579"/>
                    <a:pt x="5687" y="4579"/>
                  </a:cubicBezTo>
                  <a:cubicBezTo>
                    <a:pt x="5658" y="4579"/>
                    <a:pt x="5658" y="4579"/>
                    <a:pt x="5658" y="4579"/>
                  </a:cubicBezTo>
                  <a:cubicBezTo>
                    <a:pt x="5628" y="4579"/>
                    <a:pt x="5628" y="4579"/>
                    <a:pt x="5628" y="4579"/>
                  </a:cubicBezTo>
                  <a:lnTo>
                    <a:pt x="5628" y="4579"/>
                  </a:lnTo>
                  <a:lnTo>
                    <a:pt x="5628" y="4579"/>
                  </a:lnTo>
                  <a:cubicBezTo>
                    <a:pt x="5599" y="4579"/>
                    <a:pt x="5599" y="4579"/>
                    <a:pt x="5599" y="4579"/>
                  </a:cubicBezTo>
                  <a:cubicBezTo>
                    <a:pt x="5570" y="4550"/>
                    <a:pt x="5570" y="4550"/>
                    <a:pt x="5570" y="4550"/>
                  </a:cubicBezTo>
                  <a:lnTo>
                    <a:pt x="5570" y="4550"/>
                  </a:lnTo>
                  <a:cubicBezTo>
                    <a:pt x="5541" y="4550"/>
                    <a:pt x="5541" y="4550"/>
                    <a:pt x="5541" y="4550"/>
                  </a:cubicBezTo>
                  <a:cubicBezTo>
                    <a:pt x="5541" y="4579"/>
                    <a:pt x="5541" y="4579"/>
                    <a:pt x="5541" y="4579"/>
                  </a:cubicBezTo>
                  <a:lnTo>
                    <a:pt x="5541" y="4579"/>
                  </a:lnTo>
                  <a:lnTo>
                    <a:pt x="5541" y="4579"/>
                  </a:lnTo>
                  <a:cubicBezTo>
                    <a:pt x="5541" y="4608"/>
                    <a:pt x="5541" y="4608"/>
                    <a:pt x="5541" y="4608"/>
                  </a:cubicBezTo>
                  <a:cubicBezTo>
                    <a:pt x="5511" y="4608"/>
                    <a:pt x="5511" y="4608"/>
                    <a:pt x="5511" y="4608"/>
                  </a:cubicBezTo>
                  <a:lnTo>
                    <a:pt x="5511" y="4608"/>
                  </a:lnTo>
                  <a:lnTo>
                    <a:pt x="5511" y="4608"/>
                  </a:lnTo>
                  <a:cubicBezTo>
                    <a:pt x="5511" y="4637"/>
                    <a:pt x="5511" y="4637"/>
                    <a:pt x="5511" y="4637"/>
                  </a:cubicBezTo>
                  <a:cubicBezTo>
                    <a:pt x="5483" y="4637"/>
                    <a:pt x="5483" y="4637"/>
                    <a:pt x="5483" y="4637"/>
                  </a:cubicBezTo>
                  <a:cubicBezTo>
                    <a:pt x="5483" y="4666"/>
                    <a:pt x="5483" y="4666"/>
                    <a:pt x="5483" y="4666"/>
                  </a:cubicBezTo>
                  <a:cubicBezTo>
                    <a:pt x="5483" y="4695"/>
                    <a:pt x="5483" y="4695"/>
                    <a:pt x="5483" y="4695"/>
                  </a:cubicBezTo>
                  <a:cubicBezTo>
                    <a:pt x="5511" y="4695"/>
                    <a:pt x="5511" y="4695"/>
                    <a:pt x="5511" y="4695"/>
                  </a:cubicBezTo>
                  <a:cubicBezTo>
                    <a:pt x="5511" y="4724"/>
                    <a:pt x="5511" y="4724"/>
                    <a:pt x="5511" y="4724"/>
                  </a:cubicBezTo>
                  <a:cubicBezTo>
                    <a:pt x="5541" y="4724"/>
                    <a:pt x="5541" y="4724"/>
                    <a:pt x="5541" y="4724"/>
                  </a:cubicBezTo>
                  <a:lnTo>
                    <a:pt x="5541" y="4724"/>
                  </a:lnTo>
                  <a:cubicBezTo>
                    <a:pt x="5541" y="4754"/>
                    <a:pt x="5541" y="4754"/>
                    <a:pt x="5541" y="4754"/>
                  </a:cubicBezTo>
                  <a:cubicBezTo>
                    <a:pt x="5541" y="4783"/>
                    <a:pt x="5541" y="4783"/>
                    <a:pt x="5541" y="4783"/>
                  </a:cubicBezTo>
                  <a:lnTo>
                    <a:pt x="5541" y="4783"/>
                  </a:lnTo>
                  <a:cubicBezTo>
                    <a:pt x="5570" y="4783"/>
                    <a:pt x="5570" y="4783"/>
                    <a:pt x="5570" y="4783"/>
                  </a:cubicBezTo>
                  <a:cubicBezTo>
                    <a:pt x="5541" y="4812"/>
                    <a:pt x="5541" y="4812"/>
                    <a:pt x="5541" y="4812"/>
                  </a:cubicBezTo>
                  <a:cubicBezTo>
                    <a:pt x="5511" y="4812"/>
                    <a:pt x="5511" y="4812"/>
                    <a:pt x="5511" y="4812"/>
                  </a:cubicBezTo>
                  <a:lnTo>
                    <a:pt x="5511" y="4812"/>
                  </a:lnTo>
                  <a:lnTo>
                    <a:pt x="5511" y="4812"/>
                  </a:lnTo>
                  <a:cubicBezTo>
                    <a:pt x="5483" y="4812"/>
                    <a:pt x="5483" y="4812"/>
                    <a:pt x="5483" y="4812"/>
                  </a:cubicBezTo>
                  <a:lnTo>
                    <a:pt x="5483" y="4812"/>
                  </a:lnTo>
                  <a:cubicBezTo>
                    <a:pt x="5425" y="4812"/>
                    <a:pt x="5425" y="4812"/>
                    <a:pt x="5425" y="4812"/>
                  </a:cubicBezTo>
                  <a:lnTo>
                    <a:pt x="5425" y="4812"/>
                  </a:lnTo>
                  <a:lnTo>
                    <a:pt x="5425" y="4812"/>
                  </a:lnTo>
                  <a:cubicBezTo>
                    <a:pt x="5395" y="4812"/>
                    <a:pt x="5395" y="4812"/>
                    <a:pt x="5395" y="4812"/>
                  </a:cubicBezTo>
                  <a:lnTo>
                    <a:pt x="5395" y="4812"/>
                  </a:lnTo>
                  <a:cubicBezTo>
                    <a:pt x="5366" y="4812"/>
                    <a:pt x="5366" y="4812"/>
                    <a:pt x="5366" y="4812"/>
                  </a:cubicBezTo>
                  <a:cubicBezTo>
                    <a:pt x="5337" y="4812"/>
                    <a:pt x="5337" y="4812"/>
                    <a:pt x="5337" y="4812"/>
                  </a:cubicBezTo>
                  <a:cubicBezTo>
                    <a:pt x="5337" y="4841"/>
                    <a:pt x="5337" y="4841"/>
                    <a:pt x="5337" y="4841"/>
                  </a:cubicBezTo>
                  <a:cubicBezTo>
                    <a:pt x="5308" y="4812"/>
                    <a:pt x="5308" y="4812"/>
                    <a:pt x="5308" y="4812"/>
                  </a:cubicBezTo>
                  <a:cubicBezTo>
                    <a:pt x="5278" y="4812"/>
                    <a:pt x="5278" y="4812"/>
                    <a:pt x="5278" y="4812"/>
                  </a:cubicBezTo>
                  <a:cubicBezTo>
                    <a:pt x="5249" y="4783"/>
                    <a:pt x="5249" y="4783"/>
                    <a:pt x="5249" y="4783"/>
                  </a:cubicBezTo>
                  <a:lnTo>
                    <a:pt x="5249" y="4783"/>
                  </a:lnTo>
                  <a:cubicBezTo>
                    <a:pt x="5249" y="4754"/>
                    <a:pt x="5249" y="4754"/>
                    <a:pt x="5249" y="4754"/>
                  </a:cubicBezTo>
                  <a:lnTo>
                    <a:pt x="5249" y="4754"/>
                  </a:lnTo>
                  <a:cubicBezTo>
                    <a:pt x="5220" y="4754"/>
                    <a:pt x="5220" y="4754"/>
                    <a:pt x="5220" y="4754"/>
                  </a:cubicBezTo>
                  <a:cubicBezTo>
                    <a:pt x="5191" y="4754"/>
                    <a:pt x="5191" y="4754"/>
                    <a:pt x="5191" y="4754"/>
                  </a:cubicBezTo>
                  <a:lnTo>
                    <a:pt x="5191" y="4754"/>
                  </a:lnTo>
                  <a:lnTo>
                    <a:pt x="5191" y="4754"/>
                  </a:lnTo>
                  <a:cubicBezTo>
                    <a:pt x="5161" y="4754"/>
                    <a:pt x="5161" y="4754"/>
                    <a:pt x="5161" y="4754"/>
                  </a:cubicBezTo>
                  <a:lnTo>
                    <a:pt x="5161" y="4754"/>
                  </a:lnTo>
                  <a:lnTo>
                    <a:pt x="5161" y="4754"/>
                  </a:lnTo>
                  <a:cubicBezTo>
                    <a:pt x="5133" y="4724"/>
                    <a:pt x="5133" y="4724"/>
                    <a:pt x="5133" y="4724"/>
                  </a:cubicBezTo>
                  <a:lnTo>
                    <a:pt x="5133" y="4724"/>
                  </a:lnTo>
                  <a:cubicBezTo>
                    <a:pt x="5133" y="4754"/>
                    <a:pt x="5133" y="4754"/>
                    <a:pt x="5133" y="4754"/>
                  </a:cubicBezTo>
                  <a:cubicBezTo>
                    <a:pt x="5104" y="4754"/>
                    <a:pt x="5104" y="4754"/>
                    <a:pt x="5104" y="4754"/>
                  </a:cubicBezTo>
                  <a:lnTo>
                    <a:pt x="5104" y="4754"/>
                  </a:lnTo>
                  <a:cubicBezTo>
                    <a:pt x="5075" y="4754"/>
                    <a:pt x="5075" y="4754"/>
                    <a:pt x="5075" y="4754"/>
                  </a:cubicBezTo>
                  <a:cubicBezTo>
                    <a:pt x="5045" y="4754"/>
                    <a:pt x="5045" y="4754"/>
                    <a:pt x="5045" y="4754"/>
                  </a:cubicBezTo>
                  <a:lnTo>
                    <a:pt x="5045" y="4754"/>
                  </a:lnTo>
                  <a:cubicBezTo>
                    <a:pt x="5016" y="4783"/>
                    <a:pt x="5016" y="4783"/>
                    <a:pt x="5016" y="4783"/>
                  </a:cubicBezTo>
                  <a:lnTo>
                    <a:pt x="5016" y="4783"/>
                  </a:lnTo>
                  <a:cubicBezTo>
                    <a:pt x="4987" y="4783"/>
                    <a:pt x="4987" y="4783"/>
                    <a:pt x="4987" y="4783"/>
                  </a:cubicBezTo>
                  <a:lnTo>
                    <a:pt x="4987" y="4783"/>
                  </a:lnTo>
                  <a:lnTo>
                    <a:pt x="4987" y="4783"/>
                  </a:lnTo>
                  <a:lnTo>
                    <a:pt x="4987" y="4783"/>
                  </a:lnTo>
                  <a:cubicBezTo>
                    <a:pt x="4987" y="4812"/>
                    <a:pt x="4987" y="4812"/>
                    <a:pt x="4987" y="4812"/>
                  </a:cubicBezTo>
                  <a:cubicBezTo>
                    <a:pt x="4958" y="4812"/>
                    <a:pt x="4958" y="4812"/>
                    <a:pt x="4958" y="4812"/>
                  </a:cubicBezTo>
                  <a:lnTo>
                    <a:pt x="4958" y="4812"/>
                  </a:lnTo>
                  <a:cubicBezTo>
                    <a:pt x="4958" y="4841"/>
                    <a:pt x="4958" y="4841"/>
                    <a:pt x="4958" y="4841"/>
                  </a:cubicBezTo>
                  <a:lnTo>
                    <a:pt x="4958" y="4841"/>
                  </a:lnTo>
                  <a:cubicBezTo>
                    <a:pt x="4928" y="4841"/>
                    <a:pt x="4928" y="4841"/>
                    <a:pt x="4928" y="4841"/>
                  </a:cubicBezTo>
                  <a:cubicBezTo>
                    <a:pt x="4928" y="4871"/>
                    <a:pt x="4928" y="4871"/>
                    <a:pt x="4928" y="4871"/>
                  </a:cubicBezTo>
                  <a:lnTo>
                    <a:pt x="4928" y="4871"/>
                  </a:lnTo>
                  <a:cubicBezTo>
                    <a:pt x="4899" y="4900"/>
                    <a:pt x="4899" y="4900"/>
                    <a:pt x="4899" y="4900"/>
                  </a:cubicBezTo>
                  <a:cubicBezTo>
                    <a:pt x="4870" y="4900"/>
                    <a:pt x="4870" y="4900"/>
                    <a:pt x="4870" y="4900"/>
                  </a:cubicBezTo>
                  <a:lnTo>
                    <a:pt x="4870" y="4900"/>
                  </a:lnTo>
                  <a:cubicBezTo>
                    <a:pt x="4841" y="4900"/>
                    <a:pt x="4841" y="4900"/>
                    <a:pt x="4841" y="4900"/>
                  </a:cubicBezTo>
                  <a:cubicBezTo>
                    <a:pt x="4812" y="4900"/>
                    <a:pt x="4812" y="4900"/>
                    <a:pt x="4812" y="4900"/>
                  </a:cubicBezTo>
                  <a:cubicBezTo>
                    <a:pt x="4812" y="4929"/>
                    <a:pt x="4812" y="4929"/>
                    <a:pt x="4812" y="4929"/>
                  </a:cubicBezTo>
                  <a:lnTo>
                    <a:pt x="4812" y="4929"/>
                  </a:lnTo>
                  <a:lnTo>
                    <a:pt x="4812" y="4929"/>
                  </a:lnTo>
                  <a:cubicBezTo>
                    <a:pt x="4783" y="4929"/>
                    <a:pt x="4783" y="4929"/>
                    <a:pt x="4783" y="4929"/>
                  </a:cubicBezTo>
                  <a:lnTo>
                    <a:pt x="4783" y="4929"/>
                  </a:lnTo>
                  <a:cubicBezTo>
                    <a:pt x="4754" y="4929"/>
                    <a:pt x="4754" y="4929"/>
                    <a:pt x="4754" y="4929"/>
                  </a:cubicBezTo>
                  <a:lnTo>
                    <a:pt x="4754" y="4929"/>
                  </a:lnTo>
                  <a:cubicBezTo>
                    <a:pt x="4725" y="4900"/>
                    <a:pt x="4725" y="4900"/>
                    <a:pt x="4725" y="4900"/>
                  </a:cubicBezTo>
                  <a:lnTo>
                    <a:pt x="4725" y="4900"/>
                  </a:lnTo>
                  <a:cubicBezTo>
                    <a:pt x="4695" y="4900"/>
                    <a:pt x="4695" y="4900"/>
                    <a:pt x="4695" y="4900"/>
                  </a:cubicBezTo>
                  <a:cubicBezTo>
                    <a:pt x="4725" y="4871"/>
                    <a:pt x="4725" y="4871"/>
                    <a:pt x="4725" y="4871"/>
                  </a:cubicBezTo>
                  <a:cubicBezTo>
                    <a:pt x="4695" y="4871"/>
                    <a:pt x="4695" y="4871"/>
                    <a:pt x="4695" y="4871"/>
                  </a:cubicBezTo>
                  <a:lnTo>
                    <a:pt x="4695" y="4871"/>
                  </a:lnTo>
                  <a:cubicBezTo>
                    <a:pt x="4695" y="4900"/>
                    <a:pt x="4695" y="4900"/>
                    <a:pt x="4695" y="4900"/>
                  </a:cubicBezTo>
                  <a:cubicBezTo>
                    <a:pt x="4666" y="4900"/>
                    <a:pt x="4666" y="4900"/>
                    <a:pt x="4666" y="4900"/>
                  </a:cubicBezTo>
                  <a:cubicBezTo>
                    <a:pt x="4637" y="4900"/>
                    <a:pt x="4637" y="4900"/>
                    <a:pt x="4637" y="4900"/>
                  </a:cubicBezTo>
                  <a:cubicBezTo>
                    <a:pt x="4608" y="4900"/>
                    <a:pt x="4608" y="4900"/>
                    <a:pt x="4608" y="4900"/>
                  </a:cubicBezTo>
                  <a:lnTo>
                    <a:pt x="4608" y="4900"/>
                  </a:lnTo>
                  <a:lnTo>
                    <a:pt x="4608" y="4900"/>
                  </a:lnTo>
                  <a:cubicBezTo>
                    <a:pt x="4578" y="4900"/>
                    <a:pt x="4578" y="4900"/>
                    <a:pt x="4578" y="4900"/>
                  </a:cubicBezTo>
                  <a:lnTo>
                    <a:pt x="4578" y="4900"/>
                  </a:lnTo>
                  <a:lnTo>
                    <a:pt x="4578" y="4900"/>
                  </a:lnTo>
                  <a:cubicBezTo>
                    <a:pt x="4549" y="4900"/>
                    <a:pt x="4549" y="4900"/>
                    <a:pt x="4549" y="4900"/>
                  </a:cubicBezTo>
                  <a:cubicBezTo>
                    <a:pt x="4549" y="4871"/>
                    <a:pt x="4549" y="4871"/>
                    <a:pt x="4549" y="4871"/>
                  </a:cubicBezTo>
                  <a:lnTo>
                    <a:pt x="4549" y="4871"/>
                  </a:lnTo>
                  <a:lnTo>
                    <a:pt x="4549" y="4871"/>
                  </a:lnTo>
                  <a:cubicBezTo>
                    <a:pt x="4549" y="4841"/>
                    <a:pt x="4549" y="4841"/>
                    <a:pt x="4549" y="4841"/>
                  </a:cubicBezTo>
                  <a:lnTo>
                    <a:pt x="4549" y="4841"/>
                  </a:lnTo>
                  <a:lnTo>
                    <a:pt x="4549" y="4841"/>
                  </a:lnTo>
                  <a:cubicBezTo>
                    <a:pt x="4520" y="4841"/>
                    <a:pt x="4520" y="4841"/>
                    <a:pt x="4520" y="4841"/>
                  </a:cubicBezTo>
                  <a:cubicBezTo>
                    <a:pt x="4491" y="4841"/>
                    <a:pt x="4491" y="4841"/>
                    <a:pt x="4491" y="4841"/>
                  </a:cubicBezTo>
                  <a:lnTo>
                    <a:pt x="4491" y="4841"/>
                  </a:lnTo>
                  <a:cubicBezTo>
                    <a:pt x="4491" y="4812"/>
                    <a:pt x="4491" y="4812"/>
                    <a:pt x="4491" y="4812"/>
                  </a:cubicBezTo>
                  <a:cubicBezTo>
                    <a:pt x="4462" y="4783"/>
                    <a:pt x="4462" y="4783"/>
                    <a:pt x="4462" y="4783"/>
                  </a:cubicBezTo>
                  <a:lnTo>
                    <a:pt x="4462" y="4783"/>
                  </a:lnTo>
                  <a:cubicBezTo>
                    <a:pt x="4433" y="4783"/>
                    <a:pt x="4433" y="4783"/>
                    <a:pt x="4433" y="4783"/>
                  </a:cubicBezTo>
                  <a:cubicBezTo>
                    <a:pt x="4404" y="4783"/>
                    <a:pt x="4404" y="4783"/>
                    <a:pt x="4404" y="4783"/>
                  </a:cubicBezTo>
                  <a:cubicBezTo>
                    <a:pt x="4375" y="4783"/>
                    <a:pt x="4375" y="4783"/>
                    <a:pt x="4375" y="4783"/>
                  </a:cubicBezTo>
                  <a:lnTo>
                    <a:pt x="4375" y="4783"/>
                  </a:lnTo>
                  <a:lnTo>
                    <a:pt x="4375" y="4783"/>
                  </a:lnTo>
                  <a:cubicBezTo>
                    <a:pt x="4375" y="4812"/>
                    <a:pt x="4375" y="4812"/>
                    <a:pt x="4375" y="4812"/>
                  </a:cubicBezTo>
                  <a:cubicBezTo>
                    <a:pt x="4345" y="4812"/>
                    <a:pt x="4345" y="4812"/>
                    <a:pt x="4345" y="4812"/>
                  </a:cubicBezTo>
                  <a:lnTo>
                    <a:pt x="4345" y="4812"/>
                  </a:lnTo>
                  <a:cubicBezTo>
                    <a:pt x="4316" y="4812"/>
                    <a:pt x="4316" y="4812"/>
                    <a:pt x="4316" y="4812"/>
                  </a:cubicBezTo>
                  <a:cubicBezTo>
                    <a:pt x="4287" y="4812"/>
                    <a:pt x="4287" y="4812"/>
                    <a:pt x="4287" y="4812"/>
                  </a:cubicBezTo>
                  <a:lnTo>
                    <a:pt x="4287" y="4812"/>
                  </a:lnTo>
                  <a:lnTo>
                    <a:pt x="4287" y="4812"/>
                  </a:lnTo>
                  <a:cubicBezTo>
                    <a:pt x="4258" y="4812"/>
                    <a:pt x="4258" y="4812"/>
                    <a:pt x="4258" y="4812"/>
                  </a:cubicBezTo>
                  <a:cubicBezTo>
                    <a:pt x="4258" y="4783"/>
                    <a:pt x="4258" y="4783"/>
                    <a:pt x="4258" y="4783"/>
                  </a:cubicBezTo>
                  <a:cubicBezTo>
                    <a:pt x="4228" y="4783"/>
                    <a:pt x="4228" y="4783"/>
                    <a:pt x="4228" y="4783"/>
                  </a:cubicBezTo>
                  <a:lnTo>
                    <a:pt x="4228" y="4783"/>
                  </a:lnTo>
                  <a:lnTo>
                    <a:pt x="4228" y="4783"/>
                  </a:lnTo>
                  <a:cubicBezTo>
                    <a:pt x="4199" y="4754"/>
                    <a:pt x="4199" y="4754"/>
                    <a:pt x="4199" y="4754"/>
                  </a:cubicBezTo>
                  <a:lnTo>
                    <a:pt x="4199" y="4754"/>
                  </a:lnTo>
                  <a:cubicBezTo>
                    <a:pt x="4199" y="4783"/>
                    <a:pt x="4199" y="4783"/>
                    <a:pt x="4199" y="4783"/>
                  </a:cubicBezTo>
                  <a:lnTo>
                    <a:pt x="4199" y="4783"/>
                  </a:lnTo>
                  <a:lnTo>
                    <a:pt x="4199" y="4783"/>
                  </a:lnTo>
                  <a:cubicBezTo>
                    <a:pt x="4170" y="4812"/>
                    <a:pt x="4170" y="4812"/>
                    <a:pt x="4170" y="4812"/>
                  </a:cubicBezTo>
                  <a:lnTo>
                    <a:pt x="4170" y="4812"/>
                  </a:lnTo>
                  <a:cubicBezTo>
                    <a:pt x="3966" y="4579"/>
                    <a:pt x="3966" y="4579"/>
                    <a:pt x="3966" y="4579"/>
                  </a:cubicBezTo>
                  <a:cubicBezTo>
                    <a:pt x="3820" y="4491"/>
                    <a:pt x="3820" y="4491"/>
                    <a:pt x="3820" y="4491"/>
                  </a:cubicBezTo>
                  <a:cubicBezTo>
                    <a:pt x="3820" y="4462"/>
                    <a:pt x="3820" y="4462"/>
                    <a:pt x="3820" y="4462"/>
                  </a:cubicBezTo>
                  <a:lnTo>
                    <a:pt x="3820" y="4462"/>
                  </a:lnTo>
                  <a:cubicBezTo>
                    <a:pt x="3849" y="4462"/>
                    <a:pt x="3849" y="4462"/>
                    <a:pt x="3849" y="4462"/>
                  </a:cubicBezTo>
                  <a:cubicBezTo>
                    <a:pt x="3849" y="4433"/>
                    <a:pt x="3849" y="4433"/>
                    <a:pt x="3849" y="4433"/>
                  </a:cubicBezTo>
                  <a:cubicBezTo>
                    <a:pt x="3820" y="4433"/>
                    <a:pt x="3820" y="4433"/>
                    <a:pt x="3820" y="4433"/>
                  </a:cubicBezTo>
                  <a:lnTo>
                    <a:pt x="3820" y="4433"/>
                  </a:lnTo>
                  <a:cubicBezTo>
                    <a:pt x="3791" y="4433"/>
                    <a:pt x="3791" y="4433"/>
                    <a:pt x="3791" y="4433"/>
                  </a:cubicBezTo>
                  <a:cubicBezTo>
                    <a:pt x="3762" y="4462"/>
                    <a:pt x="3762" y="4462"/>
                    <a:pt x="3762" y="4462"/>
                  </a:cubicBezTo>
                  <a:lnTo>
                    <a:pt x="3762" y="4462"/>
                  </a:lnTo>
                  <a:cubicBezTo>
                    <a:pt x="3733" y="4462"/>
                    <a:pt x="3733" y="4462"/>
                    <a:pt x="3733" y="4462"/>
                  </a:cubicBezTo>
                  <a:cubicBezTo>
                    <a:pt x="3733" y="4491"/>
                    <a:pt x="3733" y="4491"/>
                    <a:pt x="3733" y="4491"/>
                  </a:cubicBezTo>
                  <a:lnTo>
                    <a:pt x="3733" y="4491"/>
                  </a:lnTo>
                  <a:cubicBezTo>
                    <a:pt x="3733" y="4521"/>
                    <a:pt x="3733" y="4521"/>
                    <a:pt x="3733" y="4521"/>
                  </a:cubicBezTo>
                  <a:cubicBezTo>
                    <a:pt x="3704" y="4521"/>
                    <a:pt x="3704" y="4521"/>
                    <a:pt x="3704" y="4521"/>
                  </a:cubicBezTo>
                  <a:cubicBezTo>
                    <a:pt x="3675" y="4521"/>
                    <a:pt x="3675" y="4521"/>
                    <a:pt x="3675" y="4521"/>
                  </a:cubicBezTo>
                  <a:lnTo>
                    <a:pt x="3675" y="4521"/>
                  </a:lnTo>
                  <a:cubicBezTo>
                    <a:pt x="3675" y="4550"/>
                    <a:pt x="3675" y="4550"/>
                    <a:pt x="3675" y="4550"/>
                  </a:cubicBezTo>
                  <a:lnTo>
                    <a:pt x="3675" y="4550"/>
                  </a:lnTo>
                  <a:cubicBezTo>
                    <a:pt x="3645" y="4550"/>
                    <a:pt x="3645" y="4550"/>
                    <a:pt x="3645" y="4550"/>
                  </a:cubicBezTo>
                  <a:cubicBezTo>
                    <a:pt x="3616" y="4550"/>
                    <a:pt x="3616" y="4550"/>
                    <a:pt x="3616" y="4550"/>
                  </a:cubicBezTo>
                  <a:lnTo>
                    <a:pt x="3616" y="4550"/>
                  </a:lnTo>
                  <a:cubicBezTo>
                    <a:pt x="3587" y="4550"/>
                    <a:pt x="3587" y="4550"/>
                    <a:pt x="3587" y="4550"/>
                  </a:cubicBezTo>
                  <a:lnTo>
                    <a:pt x="3587" y="4550"/>
                  </a:lnTo>
                  <a:cubicBezTo>
                    <a:pt x="3558" y="4550"/>
                    <a:pt x="3558" y="4550"/>
                    <a:pt x="3558" y="4550"/>
                  </a:cubicBezTo>
                  <a:cubicBezTo>
                    <a:pt x="3558" y="4521"/>
                    <a:pt x="3558" y="4521"/>
                    <a:pt x="3558" y="4521"/>
                  </a:cubicBezTo>
                  <a:cubicBezTo>
                    <a:pt x="3587" y="4521"/>
                    <a:pt x="3587" y="4521"/>
                    <a:pt x="3587" y="4521"/>
                  </a:cubicBezTo>
                  <a:cubicBezTo>
                    <a:pt x="3587" y="4491"/>
                    <a:pt x="3587" y="4491"/>
                    <a:pt x="3587" y="4491"/>
                  </a:cubicBezTo>
                  <a:lnTo>
                    <a:pt x="3587" y="4491"/>
                  </a:lnTo>
                  <a:cubicBezTo>
                    <a:pt x="3558" y="4491"/>
                    <a:pt x="3558" y="4491"/>
                    <a:pt x="3558" y="4491"/>
                  </a:cubicBezTo>
                  <a:lnTo>
                    <a:pt x="3558" y="4491"/>
                  </a:lnTo>
                  <a:cubicBezTo>
                    <a:pt x="3528" y="4491"/>
                    <a:pt x="3528" y="4491"/>
                    <a:pt x="3528" y="4491"/>
                  </a:cubicBezTo>
                  <a:cubicBezTo>
                    <a:pt x="3499" y="4491"/>
                    <a:pt x="3499" y="4491"/>
                    <a:pt x="3499" y="4491"/>
                  </a:cubicBezTo>
                  <a:lnTo>
                    <a:pt x="3499" y="4491"/>
                  </a:lnTo>
                  <a:cubicBezTo>
                    <a:pt x="3528" y="4491"/>
                    <a:pt x="3528" y="4491"/>
                    <a:pt x="3528" y="4491"/>
                  </a:cubicBezTo>
                  <a:cubicBezTo>
                    <a:pt x="3499" y="4521"/>
                    <a:pt x="3499" y="4521"/>
                    <a:pt x="3499" y="4521"/>
                  </a:cubicBezTo>
                  <a:lnTo>
                    <a:pt x="3499" y="4521"/>
                  </a:lnTo>
                  <a:cubicBezTo>
                    <a:pt x="3499" y="4491"/>
                    <a:pt x="3499" y="4491"/>
                    <a:pt x="3499" y="4491"/>
                  </a:cubicBezTo>
                  <a:cubicBezTo>
                    <a:pt x="3499" y="4462"/>
                    <a:pt x="3499" y="4462"/>
                    <a:pt x="3499" y="4462"/>
                  </a:cubicBezTo>
                  <a:cubicBezTo>
                    <a:pt x="3470" y="4462"/>
                    <a:pt x="3470" y="4462"/>
                    <a:pt x="3470" y="4462"/>
                  </a:cubicBezTo>
                  <a:cubicBezTo>
                    <a:pt x="3441" y="4462"/>
                    <a:pt x="3441" y="4462"/>
                    <a:pt x="3441" y="4462"/>
                  </a:cubicBezTo>
                  <a:cubicBezTo>
                    <a:pt x="3470" y="4462"/>
                    <a:pt x="3470" y="4462"/>
                    <a:pt x="3470" y="4462"/>
                  </a:cubicBezTo>
                  <a:cubicBezTo>
                    <a:pt x="3470" y="4491"/>
                    <a:pt x="3470" y="4491"/>
                    <a:pt x="3470" y="4491"/>
                  </a:cubicBezTo>
                  <a:cubicBezTo>
                    <a:pt x="3441" y="4491"/>
                    <a:pt x="3441" y="4491"/>
                    <a:pt x="3441" y="4491"/>
                  </a:cubicBezTo>
                  <a:cubicBezTo>
                    <a:pt x="3441" y="4462"/>
                    <a:pt x="3441" y="4462"/>
                    <a:pt x="3441" y="4462"/>
                  </a:cubicBezTo>
                  <a:lnTo>
                    <a:pt x="3441" y="4462"/>
                  </a:lnTo>
                  <a:cubicBezTo>
                    <a:pt x="3441" y="4491"/>
                    <a:pt x="3441" y="4491"/>
                    <a:pt x="3441" y="4491"/>
                  </a:cubicBezTo>
                  <a:cubicBezTo>
                    <a:pt x="3412" y="4491"/>
                    <a:pt x="3412" y="4491"/>
                    <a:pt x="3412" y="4491"/>
                  </a:cubicBezTo>
                  <a:lnTo>
                    <a:pt x="3412" y="4491"/>
                  </a:lnTo>
                  <a:cubicBezTo>
                    <a:pt x="3383" y="4491"/>
                    <a:pt x="3383" y="4491"/>
                    <a:pt x="3383" y="4491"/>
                  </a:cubicBezTo>
                  <a:lnTo>
                    <a:pt x="3383" y="4491"/>
                  </a:lnTo>
                  <a:cubicBezTo>
                    <a:pt x="3383" y="4462"/>
                    <a:pt x="3383" y="4462"/>
                    <a:pt x="3383" y="4462"/>
                  </a:cubicBezTo>
                  <a:lnTo>
                    <a:pt x="3383" y="4462"/>
                  </a:lnTo>
                  <a:lnTo>
                    <a:pt x="3383" y="4462"/>
                  </a:lnTo>
                  <a:lnTo>
                    <a:pt x="3383" y="4462"/>
                  </a:lnTo>
                  <a:cubicBezTo>
                    <a:pt x="3383" y="4433"/>
                    <a:pt x="3383" y="4433"/>
                    <a:pt x="3383" y="4433"/>
                  </a:cubicBezTo>
                  <a:lnTo>
                    <a:pt x="3383" y="4433"/>
                  </a:lnTo>
                  <a:lnTo>
                    <a:pt x="3383" y="4433"/>
                  </a:lnTo>
                  <a:cubicBezTo>
                    <a:pt x="3354" y="4404"/>
                    <a:pt x="3354" y="4404"/>
                    <a:pt x="3354" y="4404"/>
                  </a:cubicBezTo>
                  <a:lnTo>
                    <a:pt x="3354" y="4404"/>
                  </a:lnTo>
                  <a:lnTo>
                    <a:pt x="3354" y="4404"/>
                  </a:lnTo>
                  <a:cubicBezTo>
                    <a:pt x="3354" y="4374"/>
                    <a:pt x="3354" y="4374"/>
                    <a:pt x="3354" y="4374"/>
                  </a:cubicBezTo>
                  <a:cubicBezTo>
                    <a:pt x="3325" y="4374"/>
                    <a:pt x="3325" y="4374"/>
                    <a:pt x="3325" y="4374"/>
                  </a:cubicBezTo>
                  <a:cubicBezTo>
                    <a:pt x="3295" y="4374"/>
                    <a:pt x="3295" y="4374"/>
                    <a:pt x="3295" y="4374"/>
                  </a:cubicBezTo>
                  <a:lnTo>
                    <a:pt x="3295" y="4374"/>
                  </a:lnTo>
                  <a:cubicBezTo>
                    <a:pt x="3266" y="4374"/>
                    <a:pt x="3266" y="4374"/>
                    <a:pt x="3266" y="4374"/>
                  </a:cubicBezTo>
                  <a:cubicBezTo>
                    <a:pt x="3237" y="4374"/>
                    <a:pt x="3237" y="4374"/>
                    <a:pt x="3237" y="4374"/>
                  </a:cubicBezTo>
                  <a:lnTo>
                    <a:pt x="3237" y="4374"/>
                  </a:lnTo>
                  <a:cubicBezTo>
                    <a:pt x="3208" y="4374"/>
                    <a:pt x="3208" y="4374"/>
                    <a:pt x="3208" y="4374"/>
                  </a:cubicBezTo>
                  <a:lnTo>
                    <a:pt x="3208" y="4374"/>
                  </a:lnTo>
                  <a:cubicBezTo>
                    <a:pt x="3178" y="4374"/>
                    <a:pt x="3178" y="4374"/>
                    <a:pt x="3178" y="4374"/>
                  </a:cubicBezTo>
                  <a:lnTo>
                    <a:pt x="3178" y="4374"/>
                  </a:lnTo>
                  <a:cubicBezTo>
                    <a:pt x="3149" y="4374"/>
                    <a:pt x="3149" y="4374"/>
                    <a:pt x="3149" y="4374"/>
                  </a:cubicBezTo>
                  <a:cubicBezTo>
                    <a:pt x="3149" y="4404"/>
                    <a:pt x="3149" y="4404"/>
                    <a:pt x="3149" y="4404"/>
                  </a:cubicBezTo>
                  <a:lnTo>
                    <a:pt x="3149" y="4404"/>
                  </a:lnTo>
                  <a:lnTo>
                    <a:pt x="3149" y="4404"/>
                  </a:lnTo>
                  <a:lnTo>
                    <a:pt x="3149" y="4404"/>
                  </a:lnTo>
                  <a:cubicBezTo>
                    <a:pt x="3120" y="4404"/>
                    <a:pt x="3120" y="4404"/>
                    <a:pt x="3120" y="4404"/>
                  </a:cubicBezTo>
                  <a:cubicBezTo>
                    <a:pt x="3120" y="4433"/>
                    <a:pt x="3120" y="4433"/>
                    <a:pt x="3120" y="4433"/>
                  </a:cubicBezTo>
                  <a:cubicBezTo>
                    <a:pt x="3091" y="4433"/>
                    <a:pt x="3091" y="4433"/>
                    <a:pt x="3091" y="4433"/>
                  </a:cubicBezTo>
                  <a:lnTo>
                    <a:pt x="3091" y="4433"/>
                  </a:lnTo>
                  <a:lnTo>
                    <a:pt x="3091" y="4433"/>
                  </a:lnTo>
                  <a:cubicBezTo>
                    <a:pt x="3062" y="4462"/>
                    <a:pt x="3062" y="4462"/>
                    <a:pt x="3062" y="4462"/>
                  </a:cubicBezTo>
                  <a:cubicBezTo>
                    <a:pt x="3033" y="4462"/>
                    <a:pt x="3033" y="4462"/>
                    <a:pt x="3033" y="4462"/>
                  </a:cubicBezTo>
                  <a:cubicBezTo>
                    <a:pt x="3004" y="4462"/>
                    <a:pt x="3004" y="4462"/>
                    <a:pt x="3004" y="4462"/>
                  </a:cubicBezTo>
                  <a:lnTo>
                    <a:pt x="3004" y="4462"/>
                  </a:lnTo>
                  <a:lnTo>
                    <a:pt x="3004" y="4462"/>
                  </a:lnTo>
                  <a:cubicBezTo>
                    <a:pt x="2975" y="4462"/>
                    <a:pt x="2975" y="4462"/>
                    <a:pt x="2975" y="4462"/>
                  </a:cubicBezTo>
                  <a:cubicBezTo>
                    <a:pt x="2975" y="4491"/>
                    <a:pt x="2975" y="4491"/>
                    <a:pt x="2975" y="4491"/>
                  </a:cubicBezTo>
                  <a:lnTo>
                    <a:pt x="2975" y="4491"/>
                  </a:lnTo>
                  <a:cubicBezTo>
                    <a:pt x="2945" y="4491"/>
                    <a:pt x="2945" y="4491"/>
                    <a:pt x="2945" y="4491"/>
                  </a:cubicBezTo>
                  <a:lnTo>
                    <a:pt x="2945" y="4491"/>
                  </a:lnTo>
                  <a:cubicBezTo>
                    <a:pt x="2945" y="4521"/>
                    <a:pt x="2945" y="4521"/>
                    <a:pt x="2945" y="4521"/>
                  </a:cubicBezTo>
                  <a:cubicBezTo>
                    <a:pt x="2945" y="4491"/>
                    <a:pt x="2945" y="4491"/>
                    <a:pt x="2945" y="4491"/>
                  </a:cubicBezTo>
                  <a:cubicBezTo>
                    <a:pt x="2916" y="4491"/>
                    <a:pt x="2916" y="4491"/>
                    <a:pt x="2916" y="4491"/>
                  </a:cubicBezTo>
                  <a:cubicBezTo>
                    <a:pt x="2916" y="4521"/>
                    <a:pt x="2916" y="4521"/>
                    <a:pt x="2916" y="4521"/>
                  </a:cubicBezTo>
                  <a:cubicBezTo>
                    <a:pt x="2887" y="4521"/>
                    <a:pt x="2887" y="4521"/>
                    <a:pt x="2887" y="4521"/>
                  </a:cubicBezTo>
                  <a:cubicBezTo>
                    <a:pt x="2858" y="4521"/>
                    <a:pt x="2858" y="4521"/>
                    <a:pt x="2858" y="4521"/>
                  </a:cubicBezTo>
                  <a:lnTo>
                    <a:pt x="2858" y="4521"/>
                  </a:lnTo>
                  <a:lnTo>
                    <a:pt x="2858" y="4521"/>
                  </a:lnTo>
                  <a:cubicBezTo>
                    <a:pt x="2828" y="4550"/>
                    <a:pt x="2828" y="4550"/>
                    <a:pt x="2828" y="4550"/>
                  </a:cubicBezTo>
                  <a:cubicBezTo>
                    <a:pt x="2799" y="4550"/>
                    <a:pt x="2799" y="4550"/>
                    <a:pt x="2799" y="4550"/>
                  </a:cubicBezTo>
                  <a:cubicBezTo>
                    <a:pt x="2770" y="4550"/>
                    <a:pt x="2770" y="4550"/>
                    <a:pt x="2770" y="4550"/>
                  </a:cubicBezTo>
                  <a:lnTo>
                    <a:pt x="2770" y="4550"/>
                  </a:lnTo>
                  <a:cubicBezTo>
                    <a:pt x="2770" y="4579"/>
                    <a:pt x="2770" y="4579"/>
                    <a:pt x="2770" y="4579"/>
                  </a:cubicBezTo>
                  <a:cubicBezTo>
                    <a:pt x="2770" y="4550"/>
                    <a:pt x="2770" y="4550"/>
                    <a:pt x="2770" y="4550"/>
                  </a:cubicBezTo>
                  <a:cubicBezTo>
                    <a:pt x="2742" y="4550"/>
                    <a:pt x="2742" y="4550"/>
                    <a:pt x="2742" y="4550"/>
                  </a:cubicBezTo>
                  <a:cubicBezTo>
                    <a:pt x="2742" y="4579"/>
                    <a:pt x="2742" y="4579"/>
                    <a:pt x="2742" y="4579"/>
                  </a:cubicBezTo>
                  <a:lnTo>
                    <a:pt x="2742" y="4579"/>
                  </a:lnTo>
                  <a:cubicBezTo>
                    <a:pt x="2712" y="4579"/>
                    <a:pt x="2712" y="4579"/>
                    <a:pt x="2712" y="4579"/>
                  </a:cubicBezTo>
                  <a:lnTo>
                    <a:pt x="2712" y="4579"/>
                  </a:lnTo>
                  <a:cubicBezTo>
                    <a:pt x="2683" y="4579"/>
                    <a:pt x="2683" y="4579"/>
                    <a:pt x="2683" y="4579"/>
                  </a:cubicBezTo>
                  <a:lnTo>
                    <a:pt x="2683" y="4579"/>
                  </a:lnTo>
                  <a:lnTo>
                    <a:pt x="2683" y="4579"/>
                  </a:lnTo>
                  <a:cubicBezTo>
                    <a:pt x="2654" y="4579"/>
                    <a:pt x="2654" y="4579"/>
                    <a:pt x="2654" y="4579"/>
                  </a:cubicBezTo>
                  <a:lnTo>
                    <a:pt x="2654" y="4579"/>
                  </a:lnTo>
                  <a:lnTo>
                    <a:pt x="2654" y="4579"/>
                  </a:lnTo>
                  <a:cubicBezTo>
                    <a:pt x="2654" y="4608"/>
                    <a:pt x="2654" y="4608"/>
                    <a:pt x="2654" y="4608"/>
                  </a:cubicBezTo>
                  <a:lnTo>
                    <a:pt x="2654" y="4608"/>
                  </a:lnTo>
                  <a:lnTo>
                    <a:pt x="2654" y="4608"/>
                  </a:lnTo>
                  <a:cubicBezTo>
                    <a:pt x="2683" y="4608"/>
                    <a:pt x="2683" y="4608"/>
                    <a:pt x="2683" y="4608"/>
                  </a:cubicBezTo>
                  <a:lnTo>
                    <a:pt x="2683" y="4608"/>
                  </a:lnTo>
                  <a:cubicBezTo>
                    <a:pt x="2654" y="4608"/>
                    <a:pt x="2654" y="4608"/>
                    <a:pt x="2654" y="4608"/>
                  </a:cubicBezTo>
                  <a:cubicBezTo>
                    <a:pt x="2654" y="4637"/>
                    <a:pt x="2654" y="4637"/>
                    <a:pt x="2654" y="4637"/>
                  </a:cubicBezTo>
                  <a:lnTo>
                    <a:pt x="2654" y="4637"/>
                  </a:lnTo>
                  <a:cubicBezTo>
                    <a:pt x="2683" y="4637"/>
                    <a:pt x="2683" y="4637"/>
                    <a:pt x="2683" y="4637"/>
                  </a:cubicBezTo>
                  <a:lnTo>
                    <a:pt x="2683" y="4637"/>
                  </a:lnTo>
                  <a:cubicBezTo>
                    <a:pt x="2712" y="4637"/>
                    <a:pt x="2712" y="4637"/>
                    <a:pt x="2712" y="4637"/>
                  </a:cubicBezTo>
                  <a:lnTo>
                    <a:pt x="2712" y="4637"/>
                  </a:lnTo>
                  <a:cubicBezTo>
                    <a:pt x="2742" y="4637"/>
                    <a:pt x="2742" y="4637"/>
                    <a:pt x="2742" y="4637"/>
                  </a:cubicBezTo>
                  <a:cubicBezTo>
                    <a:pt x="2742" y="4666"/>
                    <a:pt x="2742" y="4666"/>
                    <a:pt x="2742" y="4666"/>
                  </a:cubicBezTo>
                  <a:lnTo>
                    <a:pt x="2742" y="4666"/>
                  </a:lnTo>
                  <a:lnTo>
                    <a:pt x="2742" y="4666"/>
                  </a:lnTo>
                  <a:cubicBezTo>
                    <a:pt x="2712" y="4666"/>
                    <a:pt x="2712" y="4666"/>
                    <a:pt x="2712" y="4666"/>
                  </a:cubicBezTo>
                  <a:cubicBezTo>
                    <a:pt x="2683" y="4666"/>
                    <a:pt x="2683" y="4666"/>
                    <a:pt x="2683" y="4666"/>
                  </a:cubicBezTo>
                  <a:cubicBezTo>
                    <a:pt x="2683" y="4695"/>
                    <a:pt x="2683" y="4695"/>
                    <a:pt x="2683" y="4695"/>
                  </a:cubicBezTo>
                  <a:cubicBezTo>
                    <a:pt x="2654" y="4724"/>
                    <a:pt x="2654" y="4724"/>
                    <a:pt x="2654" y="4724"/>
                  </a:cubicBezTo>
                  <a:lnTo>
                    <a:pt x="2654" y="4724"/>
                  </a:lnTo>
                  <a:lnTo>
                    <a:pt x="2654" y="4724"/>
                  </a:lnTo>
                  <a:cubicBezTo>
                    <a:pt x="2683" y="4754"/>
                    <a:pt x="2683" y="4754"/>
                    <a:pt x="2683" y="4754"/>
                  </a:cubicBezTo>
                  <a:cubicBezTo>
                    <a:pt x="2654" y="4754"/>
                    <a:pt x="2654" y="4754"/>
                    <a:pt x="2654" y="4754"/>
                  </a:cubicBezTo>
                  <a:cubicBezTo>
                    <a:pt x="2654" y="4783"/>
                    <a:pt x="2654" y="4783"/>
                    <a:pt x="2654" y="4783"/>
                  </a:cubicBezTo>
                  <a:lnTo>
                    <a:pt x="2654" y="4783"/>
                  </a:lnTo>
                  <a:cubicBezTo>
                    <a:pt x="2625" y="4783"/>
                    <a:pt x="2625" y="4783"/>
                    <a:pt x="2625" y="4783"/>
                  </a:cubicBezTo>
                  <a:cubicBezTo>
                    <a:pt x="2654" y="4783"/>
                    <a:pt x="2654" y="4783"/>
                    <a:pt x="2654" y="4783"/>
                  </a:cubicBezTo>
                  <a:cubicBezTo>
                    <a:pt x="2654" y="4812"/>
                    <a:pt x="2654" y="4812"/>
                    <a:pt x="2654" y="4812"/>
                  </a:cubicBezTo>
                  <a:lnTo>
                    <a:pt x="2654" y="4812"/>
                  </a:lnTo>
                  <a:cubicBezTo>
                    <a:pt x="2683" y="4812"/>
                    <a:pt x="2683" y="4812"/>
                    <a:pt x="2683" y="4812"/>
                  </a:cubicBezTo>
                  <a:lnTo>
                    <a:pt x="2683" y="4812"/>
                  </a:lnTo>
                  <a:lnTo>
                    <a:pt x="2683" y="4812"/>
                  </a:lnTo>
                  <a:cubicBezTo>
                    <a:pt x="2712" y="4841"/>
                    <a:pt x="2712" y="4841"/>
                    <a:pt x="2712" y="4841"/>
                  </a:cubicBezTo>
                  <a:cubicBezTo>
                    <a:pt x="2742" y="4841"/>
                    <a:pt x="2742" y="4841"/>
                    <a:pt x="2742" y="4841"/>
                  </a:cubicBezTo>
                  <a:lnTo>
                    <a:pt x="2742" y="4841"/>
                  </a:lnTo>
                  <a:cubicBezTo>
                    <a:pt x="2742" y="4900"/>
                    <a:pt x="2742" y="4900"/>
                    <a:pt x="2742" y="4900"/>
                  </a:cubicBezTo>
                  <a:lnTo>
                    <a:pt x="2742" y="4900"/>
                  </a:lnTo>
                  <a:cubicBezTo>
                    <a:pt x="2712" y="4929"/>
                    <a:pt x="2712" y="4929"/>
                    <a:pt x="2712" y="4929"/>
                  </a:cubicBezTo>
                  <a:cubicBezTo>
                    <a:pt x="2683" y="4929"/>
                    <a:pt x="2683" y="4929"/>
                    <a:pt x="2683" y="4929"/>
                  </a:cubicBezTo>
                  <a:cubicBezTo>
                    <a:pt x="2654" y="4900"/>
                    <a:pt x="2654" y="4900"/>
                    <a:pt x="2654" y="4900"/>
                  </a:cubicBezTo>
                  <a:lnTo>
                    <a:pt x="2654" y="4900"/>
                  </a:lnTo>
                  <a:cubicBezTo>
                    <a:pt x="2654" y="4929"/>
                    <a:pt x="2654" y="4929"/>
                    <a:pt x="2654" y="4929"/>
                  </a:cubicBezTo>
                  <a:lnTo>
                    <a:pt x="2654" y="4929"/>
                  </a:lnTo>
                  <a:cubicBezTo>
                    <a:pt x="2625" y="4958"/>
                    <a:pt x="2625" y="4958"/>
                    <a:pt x="2625" y="4958"/>
                  </a:cubicBezTo>
                  <a:cubicBezTo>
                    <a:pt x="2595" y="4929"/>
                    <a:pt x="2595" y="4929"/>
                    <a:pt x="2595" y="4929"/>
                  </a:cubicBezTo>
                  <a:cubicBezTo>
                    <a:pt x="2566" y="4929"/>
                    <a:pt x="2566" y="4929"/>
                    <a:pt x="2566" y="4929"/>
                  </a:cubicBezTo>
                  <a:lnTo>
                    <a:pt x="2566" y="4929"/>
                  </a:lnTo>
                  <a:lnTo>
                    <a:pt x="2566" y="4929"/>
                  </a:lnTo>
                  <a:cubicBezTo>
                    <a:pt x="2537" y="4929"/>
                    <a:pt x="2537" y="4929"/>
                    <a:pt x="2537" y="4929"/>
                  </a:cubicBezTo>
                  <a:cubicBezTo>
                    <a:pt x="2537" y="4900"/>
                    <a:pt x="2537" y="4900"/>
                    <a:pt x="2537" y="4900"/>
                  </a:cubicBezTo>
                  <a:lnTo>
                    <a:pt x="2537" y="4900"/>
                  </a:lnTo>
                  <a:lnTo>
                    <a:pt x="2537" y="4900"/>
                  </a:lnTo>
                  <a:lnTo>
                    <a:pt x="2537" y="4900"/>
                  </a:lnTo>
                  <a:cubicBezTo>
                    <a:pt x="2508" y="4871"/>
                    <a:pt x="2508" y="4871"/>
                    <a:pt x="2508" y="4871"/>
                  </a:cubicBezTo>
                  <a:cubicBezTo>
                    <a:pt x="2508" y="4900"/>
                    <a:pt x="2508" y="4900"/>
                    <a:pt x="2508" y="4900"/>
                  </a:cubicBezTo>
                  <a:cubicBezTo>
                    <a:pt x="2478" y="4900"/>
                    <a:pt x="2478" y="4900"/>
                    <a:pt x="2478" y="4900"/>
                  </a:cubicBezTo>
                  <a:lnTo>
                    <a:pt x="2478" y="4900"/>
                  </a:lnTo>
                  <a:lnTo>
                    <a:pt x="2478" y="4900"/>
                  </a:lnTo>
                  <a:cubicBezTo>
                    <a:pt x="2449" y="4900"/>
                    <a:pt x="2449" y="4900"/>
                    <a:pt x="2449" y="4900"/>
                  </a:cubicBezTo>
                  <a:lnTo>
                    <a:pt x="2449" y="4900"/>
                  </a:lnTo>
                  <a:cubicBezTo>
                    <a:pt x="2420" y="4871"/>
                    <a:pt x="2420" y="4871"/>
                    <a:pt x="2420" y="4871"/>
                  </a:cubicBezTo>
                  <a:cubicBezTo>
                    <a:pt x="2392" y="4871"/>
                    <a:pt x="2392" y="4871"/>
                    <a:pt x="2392" y="4871"/>
                  </a:cubicBezTo>
                  <a:cubicBezTo>
                    <a:pt x="2392" y="4900"/>
                    <a:pt x="2392" y="4900"/>
                    <a:pt x="2392" y="4900"/>
                  </a:cubicBezTo>
                  <a:lnTo>
                    <a:pt x="2392" y="4900"/>
                  </a:lnTo>
                  <a:cubicBezTo>
                    <a:pt x="2362" y="4900"/>
                    <a:pt x="2362" y="4900"/>
                    <a:pt x="2362" y="4900"/>
                  </a:cubicBezTo>
                  <a:lnTo>
                    <a:pt x="2362" y="4900"/>
                  </a:lnTo>
                  <a:lnTo>
                    <a:pt x="2362" y="4900"/>
                  </a:lnTo>
                  <a:cubicBezTo>
                    <a:pt x="2362" y="4929"/>
                    <a:pt x="2362" y="4929"/>
                    <a:pt x="2362" y="4929"/>
                  </a:cubicBezTo>
                  <a:cubicBezTo>
                    <a:pt x="2333" y="4958"/>
                    <a:pt x="2333" y="4958"/>
                    <a:pt x="2333" y="4958"/>
                  </a:cubicBezTo>
                  <a:cubicBezTo>
                    <a:pt x="2333" y="4929"/>
                    <a:pt x="2333" y="4929"/>
                    <a:pt x="2333" y="4929"/>
                  </a:cubicBezTo>
                  <a:cubicBezTo>
                    <a:pt x="2304" y="4929"/>
                    <a:pt x="2304" y="4929"/>
                    <a:pt x="2304" y="4929"/>
                  </a:cubicBezTo>
                  <a:cubicBezTo>
                    <a:pt x="2275" y="4929"/>
                    <a:pt x="2275" y="4929"/>
                    <a:pt x="2275" y="4929"/>
                  </a:cubicBezTo>
                  <a:cubicBezTo>
                    <a:pt x="2275" y="4900"/>
                    <a:pt x="2275" y="4900"/>
                    <a:pt x="2275" y="4900"/>
                  </a:cubicBezTo>
                  <a:cubicBezTo>
                    <a:pt x="2245" y="4929"/>
                    <a:pt x="2245" y="4929"/>
                    <a:pt x="2245" y="4929"/>
                  </a:cubicBezTo>
                  <a:lnTo>
                    <a:pt x="2245" y="4929"/>
                  </a:lnTo>
                  <a:cubicBezTo>
                    <a:pt x="2245" y="4958"/>
                    <a:pt x="2245" y="4958"/>
                    <a:pt x="2245" y="4958"/>
                  </a:cubicBezTo>
                  <a:lnTo>
                    <a:pt x="2245" y="4958"/>
                  </a:lnTo>
                  <a:cubicBezTo>
                    <a:pt x="2245" y="4929"/>
                    <a:pt x="2245" y="4929"/>
                    <a:pt x="2245" y="4929"/>
                  </a:cubicBezTo>
                  <a:cubicBezTo>
                    <a:pt x="2216" y="4929"/>
                    <a:pt x="2216" y="4929"/>
                    <a:pt x="2216" y="4929"/>
                  </a:cubicBezTo>
                  <a:lnTo>
                    <a:pt x="2216" y="4929"/>
                  </a:lnTo>
                  <a:cubicBezTo>
                    <a:pt x="2187" y="4900"/>
                    <a:pt x="2187" y="4900"/>
                    <a:pt x="2187" y="4900"/>
                  </a:cubicBezTo>
                  <a:lnTo>
                    <a:pt x="2187" y="4900"/>
                  </a:lnTo>
                  <a:cubicBezTo>
                    <a:pt x="2158" y="4900"/>
                    <a:pt x="2158" y="4900"/>
                    <a:pt x="2158" y="4900"/>
                  </a:cubicBezTo>
                  <a:cubicBezTo>
                    <a:pt x="2158" y="4871"/>
                    <a:pt x="2158" y="4871"/>
                    <a:pt x="2158" y="4871"/>
                  </a:cubicBezTo>
                  <a:cubicBezTo>
                    <a:pt x="2128" y="4871"/>
                    <a:pt x="2128" y="4871"/>
                    <a:pt x="2128" y="4871"/>
                  </a:cubicBezTo>
                  <a:lnTo>
                    <a:pt x="2128" y="4871"/>
                  </a:lnTo>
                  <a:cubicBezTo>
                    <a:pt x="2099" y="4871"/>
                    <a:pt x="2099" y="4871"/>
                    <a:pt x="2099" y="4871"/>
                  </a:cubicBezTo>
                  <a:cubicBezTo>
                    <a:pt x="2070" y="4871"/>
                    <a:pt x="2070" y="4871"/>
                    <a:pt x="2070" y="4871"/>
                  </a:cubicBezTo>
                  <a:cubicBezTo>
                    <a:pt x="2070" y="4841"/>
                    <a:pt x="2070" y="4841"/>
                    <a:pt x="2070" y="4841"/>
                  </a:cubicBezTo>
                  <a:lnTo>
                    <a:pt x="2070" y="4841"/>
                  </a:lnTo>
                  <a:cubicBezTo>
                    <a:pt x="2042" y="4841"/>
                    <a:pt x="2042" y="4841"/>
                    <a:pt x="2042" y="4841"/>
                  </a:cubicBezTo>
                  <a:cubicBezTo>
                    <a:pt x="2012" y="4841"/>
                    <a:pt x="2012" y="4841"/>
                    <a:pt x="2012" y="4841"/>
                  </a:cubicBezTo>
                  <a:lnTo>
                    <a:pt x="2012" y="4841"/>
                  </a:lnTo>
                  <a:cubicBezTo>
                    <a:pt x="2012" y="4871"/>
                    <a:pt x="2012" y="4871"/>
                    <a:pt x="2012" y="4871"/>
                  </a:cubicBezTo>
                  <a:cubicBezTo>
                    <a:pt x="1983" y="4871"/>
                    <a:pt x="1983" y="4871"/>
                    <a:pt x="1983" y="4871"/>
                  </a:cubicBezTo>
                  <a:cubicBezTo>
                    <a:pt x="1983" y="4841"/>
                    <a:pt x="1983" y="4841"/>
                    <a:pt x="1983" y="4841"/>
                  </a:cubicBezTo>
                  <a:cubicBezTo>
                    <a:pt x="1983" y="4871"/>
                    <a:pt x="1983" y="4871"/>
                    <a:pt x="1983" y="4871"/>
                  </a:cubicBezTo>
                  <a:lnTo>
                    <a:pt x="1983" y="4871"/>
                  </a:lnTo>
                  <a:cubicBezTo>
                    <a:pt x="1954" y="4871"/>
                    <a:pt x="1954" y="4871"/>
                    <a:pt x="1954" y="4871"/>
                  </a:cubicBezTo>
                  <a:lnTo>
                    <a:pt x="1954" y="4871"/>
                  </a:lnTo>
                  <a:cubicBezTo>
                    <a:pt x="1983" y="4871"/>
                    <a:pt x="1983" y="4871"/>
                    <a:pt x="1983" y="4871"/>
                  </a:cubicBezTo>
                  <a:cubicBezTo>
                    <a:pt x="1983" y="4841"/>
                    <a:pt x="1983" y="4841"/>
                    <a:pt x="1983" y="4841"/>
                  </a:cubicBezTo>
                  <a:cubicBezTo>
                    <a:pt x="1954" y="4841"/>
                    <a:pt x="1954" y="4841"/>
                    <a:pt x="1954" y="4841"/>
                  </a:cubicBezTo>
                  <a:cubicBezTo>
                    <a:pt x="1925" y="4841"/>
                    <a:pt x="1925" y="4841"/>
                    <a:pt x="1925" y="4841"/>
                  </a:cubicBezTo>
                  <a:lnTo>
                    <a:pt x="1925" y="4841"/>
                  </a:lnTo>
                  <a:lnTo>
                    <a:pt x="1925" y="4841"/>
                  </a:lnTo>
                  <a:cubicBezTo>
                    <a:pt x="1925" y="4871"/>
                    <a:pt x="1925" y="4871"/>
                    <a:pt x="1925" y="4871"/>
                  </a:cubicBezTo>
                  <a:cubicBezTo>
                    <a:pt x="1895" y="4871"/>
                    <a:pt x="1895" y="4871"/>
                    <a:pt x="1895" y="4871"/>
                  </a:cubicBezTo>
                  <a:lnTo>
                    <a:pt x="1895" y="4871"/>
                  </a:lnTo>
                  <a:cubicBezTo>
                    <a:pt x="1895" y="4900"/>
                    <a:pt x="1895" y="4900"/>
                    <a:pt x="1895" y="4900"/>
                  </a:cubicBezTo>
                  <a:cubicBezTo>
                    <a:pt x="1866" y="4900"/>
                    <a:pt x="1866" y="4900"/>
                    <a:pt x="1866" y="4900"/>
                  </a:cubicBezTo>
                  <a:lnTo>
                    <a:pt x="1866" y="4900"/>
                  </a:lnTo>
                  <a:cubicBezTo>
                    <a:pt x="1837" y="4929"/>
                    <a:pt x="1837" y="4929"/>
                    <a:pt x="1837" y="4929"/>
                  </a:cubicBezTo>
                  <a:cubicBezTo>
                    <a:pt x="1866" y="4929"/>
                    <a:pt x="1866" y="4929"/>
                    <a:pt x="1866" y="4929"/>
                  </a:cubicBezTo>
                  <a:cubicBezTo>
                    <a:pt x="1866" y="4958"/>
                    <a:pt x="1866" y="4958"/>
                    <a:pt x="1866" y="4958"/>
                  </a:cubicBezTo>
                  <a:cubicBezTo>
                    <a:pt x="1837" y="4958"/>
                    <a:pt x="1837" y="4958"/>
                    <a:pt x="1837" y="4958"/>
                  </a:cubicBezTo>
                  <a:cubicBezTo>
                    <a:pt x="1808" y="4958"/>
                    <a:pt x="1808" y="4958"/>
                    <a:pt x="1808" y="4958"/>
                  </a:cubicBezTo>
                  <a:cubicBezTo>
                    <a:pt x="1837" y="5016"/>
                    <a:pt x="1837" y="5016"/>
                    <a:pt x="1837" y="5016"/>
                  </a:cubicBezTo>
                  <a:cubicBezTo>
                    <a:pt x="1808" y="5016"/>
                    <a:pt x="1808" y="5016"/>
                    <a:pt x="1808" y="5016"/>
                  </a:cubicBezTo>
                  <a:cubicBezTo>
                    <a:pt x="1808" y="5045"/>
                    <a:pt x="1808" y="5045"/>
                    <a:pt x="1808" y="5045"/>
                  </a:cubicBezTo>
                  <a:lnTo>
                    <a:pt x="1808" y="5045"/>
                  </a:lnTo>
                  <a:cubicBezTo>
                    <a:pt x="1778" y="5045"/>
                    <a:pt x="1778" y="5045"/>
                    <a:pt x="1778" y="5045"/>
                  </a:cubicBezTo>
                  <a:cubicBezTo>
                    <a:pt x="1749" y="5016"/>
                    <a:pt x="1749" y="5016"/>
                    <a:pt x="1749" y="5016"/>
                  </a:cubicBezTo>
                  <a:cubicBezTo>
                    <a:pt x="1721" y="4987"/>
                    <a:pt x="1721" y="4987"/>
                    <a:pt x="1721" y="4987"/>
                  </a:cubicBezTo>
                  <a:lnTo>
                    <a:pt x="1721" y="4987"/>
                  </a:lnTo>
                  <a:cubicBezTo>
                    <a:pt x="1721" y="5016"/>
                    <a:pt x="1721" y="5016"/>
                    <a:pt x="1721" y="5016"/>
                  </a:cubicBezTo>
                  <a:cubicBezTo>
                    <a:pt x="1692" y="5045"/>
                    <a:pt x="1692" y="5045"/>
                    <a:pt x="1692" y="5045"/>
                  </a:cubicBezTo>
                  <a:cubicBezTo>
                    <a:pt x="1662" y="5045"/>
                    <a:pt x="1662" y="5045"/>
                    <a:pt x="1662" y="5045"/>
                  </a:cubicBezTo>
                  <a:cubicBezTo>
                    <a:pt x="1662" y="5074"/>
                    <a:pt x="1662" y="5074"/>
                    <a:pt x="1662" y="5074"/>
                  </a:cubicBezTo>
                  <a:cubicBezTo>
                    <a:pt x="1692" y="5104"/>
                    <a:pt x="1692" y="5104"/>
                    <a:pt x="1692" y="5104"/>
                  </a:cubicBezTo>
                  <a:cubicBezTo>
                    <a:pt x="1692" y="5133"/>
                    <a:pt x="1692" y="5133"/>
                    <a:pt x="1692" y="5133"/>
                  </a:cubicBezTo>
                  <a:cubicBezTo>
                    <a:pt x="1662" y="5162"/>
                    <a:pt x="1662" y="5162"/>
                    <a:pt x="1662" y="5162"/>
                  </a:cubicBezTo>
                  <a:cubicBezTo>
                    <a:pt x="1692" y="5191"/>
                    <a:pt x="1692" y="5191"/>
                    <a:pt x="1692" y="5191"/>
                  </a:cubicBezTo>
                  <a:cubicBezTo>
                    <a:pt x="1721" y="5191"/>
                    <a:pt x="1721" y="5191"/>
                    <a:pt x="1721" y="5191"/>
                  </a:cubicBezTo>
                  <a:cubicBezTo>
                    <a:pt x="1721" y="5221"/>
                    <a:pt x="1721" y="5221"/>
                    <a:pt x="1721" y="5221"/>
                  </a:cubicBezTo>
                  <a:cubicBezTo>
                    <a:pt x="1749" y="5221"/>
                    <a:pt x="1749" y="5221"/>
                    <a:pt x="1749" y="5221"/>
                  </a:cubicBezTo>
                  <a:lnTo>
                    <a:pt x="1749" y="5221"/>
                  </a:lnTo>
                  <a:cubicBezTo>
                    <a:pt x="1808" y="5221"/>
                    <a:pt x="1808" y="5221"/>
                    <a:pt x="1808" y="5221"/>
                  </a:cubicBezTo>
                  <a:cubicBezTo>
                    <a:pt x="1837" y="5279"/>
                    <a:pt x="1837" y="5279"/>
                    <a:pt x="1837" y="5279"/>
                  </a:cubicBezTo>
                  <a:cubicBezTo>
                    <a:pt x="1866" y="5308"/>
                    <a:pt x="1866" y="5308"/>
                    <a:pt x="1866" y="5308"/>
                  </a:cubicBezTo>
                  <a:cubicBezTo>
                    <a:pt x="1837" y="5308"/>
                    <a:pt x="1837" y="5308"/>
                    <a:pt x="1837" y="5308"/>
                  </a:cubicBezTo>
                  <a:cubicBezTo>
                    <a:pt x="1837" y="5337"/>
                    <a:pt x="1837" y="5337"/>
                    <a:pt x="1837" y="5337"/>
                  </a:cubicBezTo>
                  <a:cubicBezTo>
                    <a:pt x="1866" y="5337"/>
                    <a:pt x="1866" y="5337"/>
                    <a:pt x="1866" y="5337"/>
                  </a:cubicBezTo>
                  <a:cubicBezTo>
                    <a:pt x="1895" y="5337"/>
                    <a:pt x="1895" y="5337"/>
                    <a:pt x="1895" y="5337"/>
                  </a:cubicBezTo>
                  <a:lnTo>
                    <a:pt x="1895" y="5337"/>
                  </a:lnTo>
                  <a:lnTo>
                    <a:pt x="1895" y="5337"/>
                  </a:lnTo>
                  <a:lnTo>
                    <a:pt x="1895" y="5337"/>
                  </a:lnTo>
                  <a:cubicBezTo>
                    <a:pt x="1895" y="5366"/>
                    <a:pt x="1895" y="5366"/>
                    <a:pt x="1895" y="5366"/>
                  </a:cubicBezTo>
                  <a:lnTo>
                    <a:pt x="1895" y="5366"/>
                  </a:lnTo>
                  <a:lnTo>
                    <a:pt x="1895" y="5366"/>
                  </a:lnTo>
                  <a:lnTo>
                    <a:pt x="1895" y="5366"/>
                  </a:lnTo>
                  <a:lnTo>
                    <a:pt x="1895" y="5366"/>
                  </a:lnTo>
                  <a:lnTo>
                    <a:pt x="1895" y="5366"/>
                  </a:lnTo>
                  <a:cubicBezTo>
                    <a:pt x="1895" y="5395"/>
                    <a:pt x="1895" y="5395"/>
                    <a:pt x="1895" y="5395"/>
                  </a:cubicBezTo>
                  <a:lnTo>
                    <a:pt x="1895" y="5395"/>
                  </a:lnTo>
                  <a:lnTo>
                    <a:pt x="1895" y="5395"/>
                  </a:lnTo>
                  <a:cubicBezTo>
                    <a:pt x="1866" y="5395"/>
                    <a:pt x="1866" y="5395"/>
                    <a:pt x="1866" y="5395"/>
                  </a:cubicBezTo>
                  <a:lnTo>
                    <a:pt x="1866" y="5395"/>
                  </a:lnTo>
                  <a:lnTo>
                    <a:pt x="1866" y="5395"/>
                  </a:lnTo>
                  <a:lnTo>
                    <a:pt x="1866" y="5395"/>
                  </a:lnTo>
                  <a:cubicBezTo>
                    <a:pt x="1866" y="5424"/>
                    <a:pt x="1866" y="5424"/>
                    <a:pt x="1866" y="5424"/>
                  </a:cubicBezTo>
                  <a:lnTo>
                    <a:pt x="1866" y="5424"/>
                  </a:lnTo>
                  <a:cubicBezTo>
                    <a:pt x="1866" y="5395"/>
                    <a:pt x="1866" y="5395"/>
                    <a:pt x="1866" y="5395"/>
                  </a:cubicBezTo>
                  <a:lnTo>
                    <a:pt x="1866" y="5424"/>
                  </a:lnTo>
                  <a:cubicBezTo>
                    <a:pt x="1837" y="5424"/>
                    <a:pt x="1837" y="5395"/>
                    <a:pt x="1837" y="5395"/>
                  </a:cubicBezTo>
                  <a:lnTo>
                    <a:pt x="1837" y="5395"/>
                  </a:lnTo>
                  <a:cubicBezTo>
                    <a:pt x="1837" y="5424"/>
                    <a:pt x="1837" y="5424"/>
                    <a:pt x="1837" y="5424"/>
                  </a:cubicBezTo>
                  <a:cubicBezTo>
                    <a:pt x="1866" y="5424"/>
                    <a:pt x="1866" y="5424"/>
                    <a:pt x="1866" y="5424"/>
                  </a:cubicBezTo>
                  <a:cubicBezTo>
                    <a:pt x="1837" y="5424"/>
                    <a:pt x="1837" y="5424"/>
                    <a:pt x="1837" y="5424"/>
                  </a:cubicBezTo>
                  <a:lnTo>
                    <a:pt x="1837" y="5424"/>
                  </a:lnTo>
                  <a:cubicBezTo>
                    <a:pt x="1808" y="5424"/>
                    <a:pt x="1808" y="5424"/>
                    <a:pt x="1808" y="5424"/>
                  </a:cubicBezTo>
                  <a:lnTo>
                    <a:pt x="1808" y="5424"/>
                  </a:lnTo>
                  <a:lnTo>
                    <a:pt x="1808" y="5424"/>
                  </a:lnTo>
                  <a:lnTo>
                    <a:pt x="1808" y="5424"/>
                  </a:lnTo>
                  <a:lnTo>
                    <a:pt x="1808" y="5424"/>
                  </a:lnTo>
                  <a:cubicBezTo>
                    <a:pt x="1778" y="5424"/>
                    <a:pt x="1778" y="5424"/>
                    <a:pt x="1778" y="5424"/>
                  </a:cubicBezTo>
                  <a:cubicBezTo>
                    <a:pt x="1778" y="5454"/>
                    <a:pt x="1778" y="5454"/>
                    <a:pt x="1778" y="5454"/>
                  </a:cubicBezTo>
                  <a:lnTo>
                    <a:pt x="1778" y="5454"/>
                  </a:lnTo>
                  <a:lnTo>
                    <a:pt x="1778" y="5454"/>
                  </a:lnTo>
                  <a:cubicBezTo>
                    <a:pt x="1778" y="5483"/>
                    <a:pt x="1778" y="5483"/>
                    <a:pt x="1778" y="5483"/>
                  </a:cubicBezTo>
                  <a:cubicBezTo>
                    <a:pt x="1749" y="5483"/>
                    <a:pt x="1749" y="5483"/>
                    <a:pt x="1749" y="5483"/>
                  </a:cubicBezTo>
                  <a:cubicBezTo>
                    <a:pt x="1749" y="5512"/>
                    <a:pt x="1749" y="5512"/>
                    <a:pt x="1749" y="5512"/>
                  </a:cubicBezTo>
                  <a:cubicBezTo>
                    <a:pt x="1749" y="5541"/>
                    <a:pt x="1749" y="5541"/>
                    <a:pt x="1749" y="5541"/>
                  </a:cubicBezTo>
                  <a:lnTo>
                    <a:pt x="1749" y="5541"/>
                  </a:lnTo>
                  <a:lnTo>
                    <a:pt x="1749" y="5541"/>
                  </a:lnTo>
                  <a:cubicBezTo>
                    <a:pt x="1749" y="5571"/>
                    <a:pt x="1749" y="5571"/>
                    <a:pt x="1749" y="5571"/>
                  </a:cubicBezTo>
                  <a:lnTo>
                    <a:pt x="1749" y="5571"/>
                  </a:lnTo>
                  <a:cubicBezTo>
                    <a:pt x="1778" y="5571"/>
                    <a:pt x="1778" y="5571"/>
                    <a:pt x="1778" y="5571"/>
                  </a:cubicBezTo>
                  <a:lnTo>
                    <a:pt x="1778" y="5571"/>
                  </a:lnTo>
                  <a:cubicBezTo>
                    <a:pt x="1808" y="5600"/>
                    <a:pt x="1808" y="5600"/>
                    <a:pt x="1808" y="5600"/>
                  </a:cubicBezTo>
                  <a:lnTo>
                    <a:pt x="1808" y="5600"/>
                  </a:lnTo>
                  <a:cubicBezTo>
                    <a:pt x="1808" y="5629"/>
                    <a:pt x="1808" y="5629"/>
                    <a:pt x="1808" y="5629"/>
                  </a:cubicBezTo>
                  <a:cubicBezTo>
                    <a:pt x="1837" y="5629"/>
                    <a:pt x="1837" y="5629"/>
                    <a:pt x="1837" y="5629"/>
                  </a:cubicBezTo>
                  <a:lnTo>
                    <a:pt x="1837" y="5629"/>
                  </a:lnTo>
                  <a:lnTo>
                    <a:pt x="1837" y="5629"/>
                  </a:lnTo>
                  <a:lnTo>
                    <a:pt x="1837" y="5629"/>
                  </a:lnTo>
                  <a:cubicBezTo>
                    <a:pt x="1808" y="5629"/>
                    <a:pt x="1808" y="5629"/>
                    <a:pt x="1808" y="5629"/>
                  </a:cubicBezTo>
                  <a:cubicBezTo>
                    <a:pt x="1808" y="5657"/>
                    <a:pt x="1808" y="5657"/>
                    <a:pt x="1808" y="5657"/>
                  </a:cubicBezTo>
                  <a:cubicBezTo>
                    <a:pt x="1837" y="5657"/>
                    <a:pt x="1837" y="5657"/>
                    <a:pt x="1837" y="5657"/>
                  </a:cubicBezTo>
                  <a:lnTo>
                    <a:pt x="1837" y="5657"/>
                  </a:lnTo>
                  <a:lnTo>
                    <a:pt x="1837" y="5657"/>
                  </a:lnTo>
                  <a:cubicBezTo>
                    <a:pt x="1837" y="5687"/>
                    <a:pt x="1837" y="5687"/>
                    <a:pt x="1837" y="5687"/>
                  </a:cubicBezTo>
                  <a:cubicBezTo>
                    <a:pt x="1837" y="5716"/>
                    <a:pt x="1837" y="5716"/>
                    <a:pt x="1837" y="5716"/>
                  </a:cubicBezTo>
                  <a:cubicBezTo>
                    <a:pt x="1866" y="5716"/>
                    <a:pt x="1866" y="5716"/>
                    <a:pt x="1866" y="5716"/>
                  </a:cubicBezTo>
                  <a:cubicBezTo>
                    <a:pt x="1895" y="5745"/>
                    <a:pt x="1895" y="5745"/>
                    <a:pt x="1895" y="5745"/>
                  </a:cubicBezTo>
                  <a:cubicBezTo>
                    <a:pt x="1925" y="5804"/>
                    <a:pt x="1925" y="5804"/>
                    <a:pt x="1925" y="5804"/>
                  </a:cubicBezTo>
                  <a:lnTo>
                    <a:pt x="1925" y="5804"/>
                  </a:lnTo>
                  <a:lnTo>
                    <a:pt x="1925" y="5804"/>
                  </a:lnTo>
                  <a:cubicBezTo>
                    <a:pt x="1895" y="5833"/>
                    <a:pt x="1895" y="5833"/>
                    <a:pt x="1895" y="5833"/>
                  </a:cubicBezTo>
                  <a:lnTo>
                    <a:pt x="1895" y="5833"/>
                  </a:lnTo>
                  <a:cubicBezTo>
                    <a:pt x="1866" y="5862"/>
                    <a:pt x="1866" y="5862"/>
                    <a:pt x="1866" y="5862"/>
                  </a:cubicBezTo>
                  <a:cubicBezTo>
                    <a:pt x="1837" y="5833"/>
                    <a:pt x="1837" y="5833"/>
                    <a:pt x="1837" y="5833"/>
                  </a:cubicBezTo>
                  <a:lnTo>
                    <a:pt x="1837" y="5833"/>
                  </a:lnTo>
                  <a:cubicBezTo>
                    <a:pt x="1778" y="5804"/>
                    <a:pt x="1778" y="5804"/>
                    <a:pt x="1778" y="5804"/>
                  </a:cubicBezTo>
                  <a:lnTo>
                    <a:pt x="1778" y="5804"/>
                  </a:lnTo>
                  <a:cubicBezTo>
                    <a:pt x="1749" y="5833"/>
                    <a:pt x="1749" y="5833"/>
                    <a:pt x="1749" y="5833"/>
                  </a:cubicBezTo>
                  <a:cubicBezTo>
                    <a:pt x="1778" y="5833"/>
                    <a:pt x="1778" y="5833"/>
                    <a:pt x="1778" y="5833"/>
                  </a:cubicBezTo>
                  <a:cubicBezTo>
                    <a:pt x="1778" y="5862"/>
                    <a:pt x="1778" y="5862"/>
                    <a:pt x="1778" y="5862"/>
                  </a:cubicBezTo>
                  <a:cubicBezTo>
                    <a:pt x="1778" y="5891"/>
                    <a:pt x="1778" y="5891"/>
                    <a:pt x="1778" y="5891"/>
                  </a:cubicBezTo>
                  <a:cubicBezTo>
                    <a:pt x="1749" y="5862"/>
                    <a:pt x="1749" y="5862"/>
                    <a:pt x="1749" y="5862"/>
                  </a:cubicBezTo>
                  <a:cubicBezTo>
                    <a:pt x="1721" y="5862"/>
                    <a:pt x="1721" y="5862"/>
                    <a:pt x="1721" y="5862"/>
                  </a:cubicBezTo>
                  <a:cubicBezTo>
                    <a:pt x="1692" y="5833"/>
                    <a:pt x="1692" y="5833"/>
                    <a:pt x="1692" y="5833"/>
                  </a:cubicBezTo>
                  <a:cubicBezTo>
                    <a:pt x="1662" y="5862"/>
                    <a:pt x="1662" y="5862"/>
                    <a:pt x="1662" y="5862"/>
                  </a:cubicBezTo>
                  <a:lnTo>
                    <a:pt x="1662" y="5862"/>
                  </a:lnTo>
                  <a:cubicBezTo>
                    <a:pt x="1662" y="5891"/>
                    <a:pt x="1662" y="5891"/>
                    <a:pt x="1662" y="5891"/>
                  </a:cubicBezTo>
                  <a:cubicBezTo>
                    <a:pt x="1633" y="5862"/>
                    <a:pt x="1633" y="5862"/>
                    <a:pt x="1633" y="5862"/>
                  </a:cubicBezTo>
                  <a:cubicBezTo>
                    <a:pt x="1604" y="5862"/>
                    <a:pt x="1604" y="5862"/>
                    <a:pt x="1604" y="5862"/>
                  </a:cubicBezTo>
                  <a:cubicBezTo>
                    <a:pt x="1575" y="5862"/>
                    <a:pt x="1575" y="5862"/>
                    <a:pt x="1575" y="5862"/>
                  </a:cubicBezTo>
                  <a:cubicBezTo>
                    <a:pt x="1545" y="5862"/>
                    <a:pt x="1545" y="5862"/>
                    <a:pt x="1545" y="5862"/>
                  </a:cubicBezTo>
                  <a:cubicBezTo>
                    <a:pt x="1516" y="5862"/>
                    <a:pt x="1516" y="5862"/>
                    <a:pt x="1516" y="5862"/>
                  </a:cubicBezTo>
                  <a:lnTo>
                    <a:pt x="1516" y="5862"/>
                  </a:lnTo>
                  <a:lnTo>
                    <a:pt x="1516" y="5862"/>
                  </a:lnTo>
                  <a:cubicBezTo>
                    <a:pt x="1487" y="5833"/>
                    <a:pt x="1487" y="5833"/>
                    <a:pt x="1487" y="5833"/>
                  </a:cubicBezTo>
                  <a:cubicBezTo>
                    <a:pt x="1458" y="5833"/>
                    <a:pt x="1458" y="5833"/>
                    <a:pt x="1458" y="5833"/>
                  </a:cubicBezTo>
                  <a:cubicBezTo>
                    <a:pt x="1458" y="5862"/>
                    <a:pt x="1458" y="5862"/>
                    <a:pt x="1458" y="5862"/>
                  </a:cubicBezTo>
                  <a:cubicBezTo>
                    <a:pt x="1428" y="5862"/>
                    <a:pt x="1428" y="5862"/>
                    <a:pt x="1428" y="5862"/>
                  </a:cubicBezTo>
                  <a:cubicBezTo>
                    <a:pt x="1428" y="5833"/>
                    <a:pt x="1428" y="5833"/>
                    <a:pt x="1428" y="5833"/>
                  </a:cubicBezTo>
                  <a:cubicBezTo>
                    <a:pt x="1399" y="5862"/>
                    <a:pt x="1399" y="5862"/>
                    <a:pt x="1399" y="5862"/>
                  </a:cubicBezTo>
                  <a:lnTo>
                    <a:pt x="1399" y="5862"/>
                  </a:lnTo>
                  <a:cubicBezTo>
                    <a:pt x="1399" y="5833"/>
                    <a:pt x="1399" y="5833"/>
                    <a:pt x="1399" y="5833"/>
                  </a:cubicBezTo>
                  <a:lnTo>
                    <a:pt x="1399" y="5833"/>
                  </a:lnTo>
                  <a:lnTo>
                    <a:pt x="1399" y="5833"/>
                  </a:lnTo>
                  <a:lnTo>
                    <a:pt x="1399" y="5833"/>
                  </a:lnTo>
                  <a:lnTo>
                    <a:pt x="1399" y="5833"/>
                  </a:lnTo>
                  <a:cubicBezTo>
                    <a:pt x="1399" y="5804"/>
                    <a:pt x="1399" y="5804"/>
                    <a:pt x="1399" y="5804"/>
                  </a:cubicBezTo>
                  <a:cubicBezTo>
                    <a:pt x="1371" y="5774"/>
                    <a:pt x="1371" y="5774"/>
                    <a:pt x="1371" y="5774"/>
                  </a:cubicBezTo>
                  <a:cubicBezTo>
                    <a:pt x="1371" y="5745"/>
                    <a:pt x="1371" y="5745"/>
                    <a:pt x="1371" y="5745"/>
                  </a:cubicBezTo>
                  <a:lnTo>
                    <a:pt x="1371" y="5745"/>
                  </a:lnTo>
                  <a:cubicBezTo>
                    <a:pt x="1342" y="5716"/>
                    <a:pt x="1342" y="5716"/>
                    <a:pt x="1342" y="5716"/>
                  </a:cubicBezTo>
                  <a:cubicBezTo>
                    <a:pt x="1312" y="5716"/>
                    <a:pt x="1312" y="5716"/>
                    <a:pt x="1312" y="5716"/>
                  </a:cubicBezTo>
                  <a:lnTo>
                    <a:pt x="1312" y="5716"/>
                  </a:lnTo>
                  <a:cubicBezTo>
                    <a:pt x="1312" y="5687"/>
                    <a:pt x="1312" y="5687"/>
                    <a:pt x="1312" y="5687"/>
                  </a:cubicBezTo>
                  <a:cubicBezTo>
                    <a:pt x="1283" y="5687"/>
                    <a:pt x="1283" y="5687"/>
                    <a:pt x="1283" y="5687"/>
                  </a:cubicBezTo>
                  <a:lnTo>
                    <a:pt x="1283" y="5687"/>
                  </a:lnTo>
                  <a:lnTo>
                    <a:pt x="1283" y="5687"/>
                  </a:lnTo>
                  <a:cubicBezTo>
                    <a:pt x="1254" y="5687"/>
                    <a:pt x="1254" y="5687"/>
                    <a:pt x="1254" y="5687"/>
                  </a:cubicBezTo>
                  <a:lnTo>
                    <a:pt x="1254" y="5687"/>
                  </a:lnTo>
                  <a:cubicBezTo>
                    <a:pt x="1225" y="5657"/>
                    <a:pt x="1225" y="5657"/>
                    <a:pt x="1225" y="5657"/>
                  </a:cubicBezTo>
                  <a:lnTo>
                    <a:pt x="1225" y="5657"/>
                  </a:lnTo>
                  <a:lnTo>
                    <a:pt x="1225" y="5657"/>
                  </a:lnTo>
                  <a:cubicBezTo>
                    <a:pt x="1195" y="5657"/>
                    <a:pt x="1195" y="5657"/>
                    <a:pt x="1195" y="5657"/>
                  </a:cubicBezTo>
                  <a:cubicBezTo>
                    <a:pt x="1195" y="5629"/>
                    <a:pt x="1195" y="5629"/>
                    <a:pt x="1195" y="5629"/>
                  </a:cubicBezTo>
                  <a:lnTo>
                    <a:pt x="1195" y="5629"/>
                  </a:lnTo>
                  <a:cubicBezTo>
                    <a:pt x="1166" y="5629"/>
                    <a:pt x="1166" y="5629"/>
                    <a:pt x="1166" y="5629"/>
                  </a:cubicBezTo>
                  <a:cubicBezTo>
                    <a:pt x="1108" y="5571"/>
                    <a:pt x="1108" y="5571"/>
                    <a:pt x="1108" y="5571"/>
                  </a:cubicBezTo>
                  <a:lnTo>
                    <a:pt x="1108" y="5571"/>
                  </a:lnTo>
                  <a:cubicBezTo>
                    <a:pt x="1078" y="5571"/>
                    <a:pt x="1078" y="5571"/>
                    <a:pt x="1078" y="5571"/>
                  </a:cubicBezTo>
                  <a:cubicBezTo>
                    <a:pt x="1049" y="5571"/>
                    <a:pt x="1049" y="5571"/>
                    <a:pt x="1049" y="5571"/>
                  </a:cubicBezTo>
                  <a:cubicBezTo>
                    <a:pt x="1021" y="5541"/>
                    <a:pt x="1021" y="5541"/>
                    <a:pt x="1021" y="5541"/>
                  </a:cubicBezTo>
                  <a:lnTo>
                    <a:pt x="1021" y="5541"/>
                  </a:lnTo>
                  <a:cubicBezTo>
                    <a:pt x="992" y="5512"/>
                    <a:pt x="992" y="5512"/>
                    <a:pt x="992" y="5512"/>
                  </a:cubicBezTo>
                  <a:lnTo>
                    <a:pt x="992" y="5512"/>
                  </a:lnTo>
                  <a:cubicBezTo>
                    <a:pt x="962" y="5512"/>
                    <a:pt x="962" y="5512"/>
                    <a:pt x="962" y="5512"/>
                  </a:cubicBezTo>
                  <a:cubicBezTo>
                    <a:pt x="992" y="5512"/>
                    <a:pt x="992" y="5512"/>
                    <a:pt x="992" y="5512"/>
                  </a:cubicBezTo>
                  <a:lnTo>
                    <a:pt x="992" y="5512"/>
                  </a:lnTo>
                  <a:cubicBezTo>
                    <a:pt x="992" y="5483"/>
                    <a:pt x="992" y="5483"/>
                    <a:pt x="992" y="5483"/>
                  </a:cubicBezTo>
                  <a:lnTo>
                    <a:pt x="992" y="5483"/>
                  </a:lnTo>
                  <a:lnTo>
                    <a:pt x="992" y="5483"/>
                  </a:lnTo>
                  <a:cubicBezTo>
                    <a:pt x="1021" y="5512"/>
                    <a:pt x="1021" y="5512"/>
                    <a:pt x="1021" y="5512"/>
                  </a:cubicBezTo>
                  <a:cubicBezTo>
                    <a:pt x="1021" y="5483"/>
                    <a:pt x="1021" y="5483"/>
                    <a:pt x="1021" y="5483"/>
                  </a:cubicBezTo>
                  <a:cubicBezTo>
                    <a:pt x="1049" y="5512"/>
                    <a:pt x="1049" y="5512"/>
                    <a:pt x="1049" y="5512"/>
                  </a:cubicBezTo>
                  <a:cubicBezTo>
                    <a:pt x="1049" y="5483"/>
                    <a:pt x="1049" y="5483"/>
                    <a:pt x="1049" y="5483"/>
                  </a:cubicBezTo>
                  <a:cubicBezTo>
                    <a:pt x="1021" y="5483"/>
                    <a:pt x="1021" y="5483"/>
                    <a:pt x="1021" y="5483"/>
                  </a:cubicBezTo>
                  <a:cubicBezTo>
                    <a:pt x="1021" y="5454"/>
                    <a:pt x="1021" y="5454"/>
                    <a:pt x="1021" y="5454"/>
                  </a:cubicBezTo>
                  <a:cubicBezTo>
                    <a:pt x="1049" y="5454"/>
                    <a:pt x="1049" y="5454"/>
                    <a:pt x="1049" y="5454"/>
                  </a:cubicBezTo>
                  <a:cubicBezTo>
                    <a:pt x="1049" y="5424"/>
                    <a:pt x="1049" y="5424"/>
                    <a:pt x="1049" y="5424"/>
                  </a:cubicBezTo>
                  <a:lnTo>
                    <a:pt x="1049" y="5424"/>
                  </a:lnTo>
                  <a:cubicBezTo>
                    <a:pt x="1078" y="5424"/>
                    <a:pt x="1078" y="5424"/>
                    <a:pt x="1078" y="5424"/>
                  </a:cubicBezTo>
                  <a:lnTo>
                    <a:pt x="1078" y="5424"/>
                  </a:lnTo>
                  <a:lnTo>
                    <a:pt x="1078" y="5424"/>
                  </a:lnTo>
                  <a:lnTo>
                    <a:pt x="1078" y="5424"/>
                  </a:lnTo>
                  <a:cubicBezTo>
                    <a:pt x="1078" y="5395"/>
                    <a:pt x="1078" y="5395"/>
                    <a:pt x="1078" y="5395"/>
                  </a:cubicBezTo>
                  <a:cubicBezTo>
                    <a:pt x="1049" y="5395"/>
                    <a:pt x="1049" y="5395"/>
                    <a:pt x="1049" y="5395"/>
                  </a:cubicBezTo>
                  <a:lnTo>
                    <a:pt x="1049" y="5395"/>
                  </a:lnTo>
                  <a:lnTo>
                    <a:pt x="1049" y="5395"/>
                  </a:lnTo>
                  <a:cubicBezTo>
                    <a:pt x="1021" y="5366"/>
                    <a:pt x="1021" y="5366"/>
                    <a:pt x="1021" y="5366"/>
                  </a:cubicBezTo>
                  <a:cubicBezTo>
                    <a:pt x="1049" y="5366"/>
                    <a:pt x="1049" y="5366"/>
                    <a:pt x="1049" y="5366"/>
                  </a:cubicBezTo>
                  <a:cubicBezTo>
                    <a:pt x="1078" y="5366"/>
                    <a:pt x="1078" y="5366"/>
                    <a:pt x="1078" y="5366"/>
                  </a:cubicBezTo>
                  <a:lnTo>
                    <a:pt x="1078" y="5366"/>
                  </a:lnTo>
                  <a:lnTo>
                    <a:pt x="1078" y="5366"/>
                  </a:lnTo>
                  <a:lnTo>
                    <a:pt x="1078" y="5366"/>
                  </a:lnTo>
                  <a:cubicBezTo>
                    <a:pt x="1078" y="5337"/>
                    <a:pt x="1078" y="5337"/>
                    <a:pt x="1078" y="5337"/>
                  </a:cubicBezTo>
                  <a:cubicBezTo>
                    <a:pt x="1137" y="5337"/>
                    <a:pt x="1137" y="5337"/>
                    <a:pt x="1137" y="5337"/>
                  </a:cubicBezTo>
                  <a:cubicBezTo>
                    <a:pt x="1137" y="5308"/>
                    <a:pt x="1137" y="5308"/>
                    <a:pt x="1137" y="5308"/>
                  </a:cubicBezTo>
                  <a:lnTo>
                    <a:pt x="1137" y="5308"/>
                  </a:lnTo>
                  <a:cubicBezTo>
                    <a:pt x="1108" y="5308"/>
                    <a:pt x="1108" y="5308"/>
                    <a:pt x="1108" y="5308"/>
                  </a:cubicBezTo>
                  <a:cubicBezTo>
                    <a:pt x="1078" y="5308"/>
                    <a:pt x="1078" y="5308"/>
                    <a:pt x="1078" y="5308"/>
                  </a:cubicBezTo>
                  <a:lnTo>
                    <a:pt x="1078" y="5308"/>
                  </a:lnTo>
                  <a:lnTo>
                    <a:pt x="1078" y="5308"/>
                  </a:lnTo>
                  <a:lnTo>
                    <a:pt x="1078" y="5308"/>
                  </a:lnTo>
                  <a:cubicBezTo>
                    <a:pt x="1078" y="5279"/>
                    <a:pt x="1078" y="5279"/>
                    <a:pt x="1078" y="5279"/>
                  </a:cubicBezTo>
                  <a:lnTo>
                    <a:pt x="1078" y="5279"/>
                  </a:lnTo>
                  <a:cubicBezTo>
                    <a:pt x="1108" y="5250"/>
                    <a:pt x="1108" y="5250"/>
                    <a:pt x="1108" y="5250"/>
                  </a:cubicBezTo>
                  <a:cubicBezTo>
                    <a:pt x="1137" y="5250"/>
                    <a:pt x="1137" y="5250"/>
                    <a:pt x="1137" y="5250"/>
                  </a:cubicBezTo>
                  <a:cubicBezTo>
                    <a:pt x="1166" y="5250"/>
                    <a:pt x="1166" y="5250"/>
                    <a:pt x="1166" y="5250"/>
                  </a:cubicBezTo>
                  <a:cubicBezTo>
                    <a:pt x="1166" y="5221"/>
                    <a:pt x="1166" y="5221"/>
                    <a:pt x="1166" y="5221"/>
                  </a:cubicBezTo>
                  <a:cubicBezTo>
                    <a:pt x="1166" y="5191"/>
                    <a:pt x="1166" y="5191"/>
                    <a:pt x="1166" y="5191"/>
                  </a:cubicBezTo>
                  <a:lnTo>
                    <a:pt x="1166" y="5191"/>
                  </a:lnTo>
                  <a:cubicBezTo>
                    <a:pt x="1137" y="5162"/>
                    <a:pt x="1137" y="5162"/>
                    <a:pt x="1137" y="5162"/>
                  </a:cubicBezTo>
                  <a:cubicBezTo>
                    <a:pt x="1137" y="5133"/>
                    <a:pt x="1137" y="5133"/>
                    <a:pt x="1137" y="5133"/>
                  </a:cubicBezTo>
                  <a:cubicBezTo>
                    <a:pt x="1166" y="5133"/>
                    <a:pt x="1166" y="5133"/>
                    <a:pt x="1166" y="5133"/>
                  </a:cubicBezTo>
                  <a:cubicBezTo>
                    <a:pt x="1166" y="5104"/>
                    <a:pt x="1166" y="5104"/>
                    <a:pt x="1166" y="5104"/>
                  </a:cubicBezTo>
                  <a:lnTo>
                    <a:pt x="1166" y="5104"/>
                  </a:lnTo>
                  <a:cubicBezTo>
                    <a:pt x="1166" y="5074"/>
                    <a:pt x="1166" y="5074"/>
                    <a:pt x="1166" y="5074"/>
                  </a:cubicBezTo>
                  <a:lnTo>
                    <a:pt x="1166" y="5074"/>
                  </a:lnTo>
                  <a:cubicBezTo>
                    <a:pt x="1137" y="5074"/>
                    <a:pt x="1137" y="5074"/>
                    <a:pt x="1137" y="5074"/>
                  </a:cubicBezTo>
                  <a:cubicBezTo>
                    <a:pt x="1108" y="5074"/>
                    <a:pt x="1108" y="5074"/>
                    <a:pt x="1108" y="5074"/>
                  </a:cubicBezTo>
                  <a:lnTo>
                    <a:pt x="1108" y="5074"/>
                  </a:lnTo>
                  <a:cubicBezTo>
                    <a:pt x="1078" y="5074"/>
                    <a:pt x="1078" y="5074"/>
                    <a:pt x="1078" y="5074"/>
                  </a:cubicBezTo>
                  <a:cubicBezTo>
                    <a:pt x="1049" y="5045"/>
                    <a:pt x="1049" y="5045"/>
                    <a:pt x="1049" y="5045"/>
                  </a:cubicBezTo>
                  <a:lnTo>
                    <a:pt x="1049" y="5045"/>
                  </a:lnTo>
                  <a:cubicBezTo>
                    <a:pt x="1021" y="5045"/>
                    <a:pt x="1021" y="5045"/>
                    <a:pt x="1021" y="5045"/>
                  </a:cubicBezTo>
                  <a:cubicBezTo>
                    <a:pt x="992" y="5074"/>
                    <a:pt x="992" y="5074"/>
                    <a:pt x="992" y="5074"/>
                  </a:cubicBezTo>
                  <a:cubicBezTo>
                    <a:pt x="992" y="5045"/>
                    <a:pt x="992" y="5045"/>
                    <a:pt x="992" y="5045"/>
                  </a:cubicBezTo>
                  <a:cubicBezTo>
                    <a:pt x="962" y="5045"/>
                    <a:pt x="962" y="5045"/>
                    <a:pt x="962" y="5045"/>
                  </a:cubicBezTo>
                  <a:cubicBezTo>
                    <a:pt x="962" y="4987"/>
                    <a:pt x="962" y="4987"/>
                    <a:pt x="962" y="4987"/>
                  </a:cubicBezTo>
                  <a:cubicBezTo>
                    <a:pt x="933" y="4987"/>
                    <a:pt x="933" y="4987"/>
                    <a:pt x="933" y="4987"/>
                  </a:cubicBezTo>
                  <a:cubicBezTo>
                    <a:pt x="904" y="5016"/>
                    <a:pt x="904" y="5016"/>
                    <a:pt x="904" y="5016"/>
                  </a:cubicBezTo>
                  <a:lnTo>
                    <a:pt x="904" y="5016"/>
                  </a:lnTo>
                  <a:cubicBezTo>
                    <a:pt x="875" y="5016"/>
                    <a:pt x="875" y="5016"/>
                    <a:pt x="875" y="5016"/>
                  </a:cubicBezTo>
                  <a:cubicBezTo>
                    <a:pt x="845" y="5016"/>
                    <a:pt x="845" y="5016"/>
                    <a:pt x="845" y="5016"/>
                  </a:cubicBezTo>
                  <a:lnTo>
                    <a:pt x="845" y="5016"/>
                  </a:lnTo>
                  <a:cubicBezTo>
                    <a:pt x="787" y="4987"/>
                    <a:pt x="787" y="4987"/>
                    <a:pt x="787" y="4987"/>
                  </a:cubicBezTo>
                  <a:cubicBezTo>
                    <a:pt x="787" y="4958"/>
                    <a:pt x="787" y="4958"/>
                    <a:pt x="787" y="4958"/>
                  </a:cubicBezTo>
                  <a:lnTo>
                    <a:pt x="787" y="4958"/>
                  </a:lnTo>
                  <a:cubicBezTo>
                    <a:pt x="787" y="4929"/>
                    <a:pt x="787" y="4929"/>
                    <a:pt x="787" y="4929"/>
                  </a:cubicBezTo>
                  <a:cubicBezTo>
                    <a:pt x="758" y="4929"/>
                    <a:pt x="758" y="4929"/>
                    <a:pt x="758" y="4929"/>
                  </a:cubicBezTo>
                  <a:lnTo>
                    <a:pt x="758" y="4929"/>
                  </a:lnTo>
                  <a:cubicBezTo>
                    <a:pt x="700" y="4929"/>
                    <a:pt x="700" y="4929"/>
                    <a:pt x="700" y="4929"/>
                  </a:cubicBezTo>
                  <a:cubicBezTo>
                    <a:pt x="700" y="4900"/>
                    <a:pt x="700" y="4900"/>
                    <a:pt x="700" y="4900"/>
                  </a:cubicBezTo>
                  <a:cubicBezTo>
                    <a:pt x="700" y="4871"/>
                    <a:pt x="700" y="4871"/>
                    <a:pt x="700" y="4871"/>
                  </a:cubicBezTo>
                  <a:cubicBezTo>
                    <a:pt x="671" y="4871"/>
                    <a:pt x="671" y="4871"/>
                    <a:pt x="671" y="4871"/>
                  </a:cubicBezTo>
                  <a:cubicBezTo>
                    <a:pt x="671" y="4841"/>
                    <a:pt x="671" y="4841"/>
                    <a:pt x="671" y="4841"/>
                  </a:cubicBezTo>
                  <a:cubicBezTo>
                    <a:pt x="642" y="4841"/>
                    <a:pt x="642" y="4841"/>
                    <a:pt x="642" y="4841"/>
                  </a:cubicBezTo>
                  <a:lnTo>
                    <a:pt x="642" y="4841"/>
                  </a:lnTo>
                  <a:cubicBezTo>
                    <a:pt x="583" y="4841"/>
                    <a:pt x="583" y="4841"/>
                    <a:pt x="583" y="4841"/>
                  </a:cubicBezTo>
                  <a:cubicBezTo>
                    <a:pt x="554" y="4841"/>
                    <a:pt x="554" y="4841"/>
                    <a:pt x="554" y="4841"/>
                  </a:cubicBezTo>
                  <a:cubicBezTo>
                    <a:pt x="525" y="4841"/>
                    <a:pt x="525" y="4841"/>
                    <a:pt x="525" y="4841"/>
                  </a:cubicBezTo>
                  <a:lnTo>
                    <a:pt x="525" y="4841"/>
                  </a:lnTo>
                  <a:cubicBezTo>
                    <a:pt x="525" y="4871"/>
                    <a:pt x="525" y="4871"/>
                    <a:pt x="525" y="4871"/>
                  </a:cubicBezTo>
                  <a:cubicBezTo>
                    <a:pt x="495" y="4841"/>
                    <a:pt x="495" y="4841"/>
                    <a:pt x="495" y="4841"/>
                  </a:cubicBezTo>
                  <a:lnTo>
                    <a:pt x="495" y="4841"/>
                  </a:lnTo>
                  <a:cubicBezTo>
                    <a:pt x="495" y="4812"/>
                    <a:pt x="495" y="4812"/>
                    <a:pt x="495" y="4812"/>
                  </a:cubicBezTo>
                  <a:cubicBezTo>
                    <a:pt x="495" y="4783"/>
                    <a:pt x="495" y="4783"/>
                    <a:pt x="495" y="4783"/>
                  </a:cubicBezTo>
                  <a:cubicBezTo>
                    <a:pt x="466" y="4783"/>
                    <a:pt x="466" y="4783"/>
                    <a:pt x="466" y="4783"/>
                  </a:cubicBezTo>
                  <a:cubicBezTo>
                    <a:pt x="466" y="4754"/>
                    <a:pt x="466" y="4754"/>
                    <a:pt x="466" y="4754"/>
                  </a:cubicBezTo>
                  <a:lnTo>
                    <a:pt x="466" y="4754"/>
                  </a:lnTo>
                  <a:cubicBezTo>
                    <a:pt x="495" y="4754"/>
                    <a:pt x="495" y="4754"/>
                    <a:pt x="495" y="4754"/>
                  </a:cubicBezTo>
                  <a:cubicBezTo>
                    <a:pt x="525" y="4754"/>
                    <a:pt x="525" y="4754"/>
                    <a:pt x="525" y="4754"/>
                  </a:cubicBezTo>
                  <a:cubicBezTo>
                    <a:pt x="554" y="4724"/>
                    <a:pt x="554" y="4724"/>
                    <a:pt x="554" y="4724"/>
                  </a:cubicBezTo>
                  <a:lnTo>
                    <a:pt x="554" y="4724"/>
                  </a:lnTo>
                  <a:cubicBezTo>
                    <a:pt x="554" y="4695"/>
                    <a:pt x="554" y="4695"/>
                    <a:pt x="554" y="4695"/>
                  </a:cubicBezTo>
                  <a:cubicBezTo>
                    <a:pt x="525" y="4695"/>
                    <a:pt x="525" y="4695"/>
                    <a:pt x="525" y="4695"/>
                  </a:cubicBezTo>
                  <a:cubicBezTo>
                    <a:pt x="495" y="4666"/>
                    <a:pt x="495" y="4666"/>
                    <a:pt x="495" y="4666"/>
                  </a:cubicBezTo>
                  <a:lnTo>
                    <a:pt x="495" y="4666"/>
                  </a:lnTo>
                  <a:cubicBezTo>
                    <a:pt x="466" y="4637"/>
                    <a:pt x="466" y="4637"/>
                    <a:pt x="466" y="4637"/>
                  </a:cubicBezTo>
                  <a:lnTo>
                    <a:pt x="466" y="4637"/>
                  </a:lnTo>
                  <a:cubicBezTo>
                    <a:pt x="437" y="4608"/>
                    <a:pt x="437" y="4608"/>
                    <a:pt x="437" y="4608"/>
                  </a:cubicBezTo>
                  <a:cubicBezTo>
                    <a:pt x="437" y="4579"/>
                    <a:pt x="437" y="4579"/>
                    <a:pt x="437" y="4579"/>
                  </a:cubicBezTo>
                  <a:cubicBezTo>
                    <a:pt x="408" y="4550"/>
                    <a:pt x="408" y="4550"/>
                    <a:pt x="408" y="4550"/>
                  </a:cubicBezTo>
                  <a:lnTo>
                    <a:pt x="408" y="4550"/>
                  </a:lnTo>
                  <a:cubicBezTo>
                    <a:pt x="408" y="4521"/>
                    <a:pt x="408" y="4521"/>
                    <a:pt x="408" y="4521"/>
                  </a:cubicBezTo>
                  <a:lnTo>
                    <a:pt x="408" y="4521"/>
                  </a:lnTo>
                  <a:cubicBezTo>
                    <a:pt x="408" y="4491"/>
                    <a:pt x="408" y="4491"/>
                    <a:pt x="408" y="4491"/>
                  </a:cubicBezTo>
                  <a:cubicBezTo>
                    <a:pt x="350" y="4491"/>
                    <a:pt x="350" y="4491"/>
                    <a:pt x="350" y="4491"/>
                  </a:cubicBezTo>
                  <a:lnTo>
                    <a:pt x="350" y="4491"/>
                  </a:lnTo>
                  <a:cubicBezTo>
                    <a:pt x="350" y="4462"/>
                    <a:pt x="350" y="4462"/>
                    <a:pt x="350" y="4462"/>
                  </a:cubicBezTo>
                  <a:cubicBezTo>
                    <a:pt x="321" y="4462"/>
                    <a:pt x="321" y="4462"/>
                    <a:pt x="321" y="4462"/>
                  </a:cubicBezTo>
                  <a:cubicBezTo>
                    <a:pt x="292" y="4491"/>
                    <a:pt x="292" y="4491"/>
                    <a:pt x="292" y="4491"/>
                  </a:cubicBezTo>
                  <a:cubicBezTo>
                    <a:pt x="292" y="4462"/>
                    <a:pt x="292" y="4462"/>
                    <a:pt x="292" y="4462"/>
                  </a:cubicBezTo>
                  <a:cubicBezTo>
                    <a:pt x="262" y="4462"/>
                    <a:pt x="262" y="4462"/>
                    <a:pt x="262" y="4462"/>
                  </a:cubicBezTo>
                  <a:cubicBezTo>
                    <a:pt x="233" y="4462"/>
                    <a:pt x="233" y="4462"/>
                    <a:pt x="233" y="4462"/>
                  </a:cubicBezTo>
                  <a:cubicBezTo>
                    <a:pt x="233" y="4433"/>
                    <a:pt x="233" y="4433"/>
                    <a:pt x="233" y="4433"/>
                  </a:cubicBezTo>
                  <a:cubicBezTo>
                    <a:pt x="204" y="4462"/>
                    <a:pt x="204" y="4462"/>
                    <a:pt x="204" y="4462"/>
                  </a:cubicBezTo>
                  <a:lnTo>
                    <a:pt x="204" y="4462"/>
                  </a:lnTo>
                  <a:cubicBezTo>
                    <a:pt x="175" y="4462"/>
                    <a:pt x="175" y="4462"/>
                    <a:pt x="175" y="4462"/>
                  </a:cubicBezTo>
                  <a:cubicBezTo>
                    <a:pt x="175" y="4433"/>
                    <a:pt x="175" y="4433"/>
                    <a:pt x="175" y="4433"/>
                  </a:cubicBezTo>
                  <a:cubicBezTo>
                    <a:pt x="175" y="4404"/>
                    <a:pt x="175" y="4404"/>
                    <a:pt x="175" y="4404"/>
                  </a:cubicBezTo>
                  <a:lnTo>
                    <a:pt x="175" y="4404"/>
                  </a:lnTo>
                  <a:cubicBezTo>
                    <a:pt x="145" y="4374"/>
                    <a:pt x="145" y="4374"/>
                    <a:pt x="145" y="4374"/>
                  </a:cubicBezTo>
                  <a:lnTo>
                    <a:pt x="145" y="4374"/>
                  </a:lnTo>
                  <a:cubicBezTo>
                    <a:pt x="145" y="4345"/>
                    <a:pt x="145" y="4345"/>
                    <a:pt x="145" y="4345"/>
                  </a:cubicBezTo>
                  <a:lnTo>
                    <a:pt x="145" y="4345"/>
                  </a:lnTo>
                  <a:lnTo>
                    <a:pt x="145" y="4345"/>
                  </a:lnTo>
                  <a:lnTo>
                    <a:pt x="145" y="4345"/>
                  </a:lnTo>
                  <a:cubicBezTo>
                    <a:pt x="145" y="4316"/>
                    <a:pt x="145" y="4316"/>
                    <a:pt x="145" y="4316"/>
                  </a:cubicBezTo>
                  <a:cubicBezTo>
                    <a:pt x="116" y="4316"/>
                    <a:pt x="116" y="4316"/>
                    <a:pt x="116" y="4316"/>
                  </a:cubicBezTo>
                  <a:cubicBezTo>
                    <a:pt x="145" y="4316"/>
                    <a:pt x="145" y="4316"/>
                    <a:pt x="145" y="4316"/>
                  </a:cubicBezTo>
                  <a:cubicBezTo>
                    <a:pt x="145" y="4287"/>
                    <a:pt x="145" y="4287"/>
                    <a:pt x="145" y="4287"/>
                  </a:cubicBezTo>
                  <a:lnTo>
                    <a:pt x="145" y="4287"/>
                  </a:lnTo>
                  <a:cubicBezTo>
                    <a:pt x="145" y="4258"/>
                    <a:pt x="145" y="4258"/>
                    <a:pt x="145" y="4258"/>
                  </a:cubicBezTo>
                  <a:cubicBezTo>
                    <a:pt x="116" y="4200"/>
                    <a:pt x="116" y="4200"/>
                    <a:pt x="116" y="4200"/>
                  </a:cubicBezTo>
                  <a:cubicBezTo>
                    <a:pt x="116" y="4141"/>
                    <a:pt x="116" y="4141"/>
                    <a:pt x="116" y="4141"/>
                  </a:cubicBezTo>
                  <a:lnTo>
                    <a:pt x="116" y="4141"/>
                  </a:lnTo>
                  <a:cubicBezTo>
                    <a:pt x="116" y="4112"/>
                    <a:pt x="116" y="4112"/>
                    <a:pt x="116" y="4112"/>
                  </a:cubicBezTo>
                  <a:cubicBezTo>
                    <a:pt x="145" y="4112"/>
                    <a:pt x="145" y="4112"/>
                    <a:pt x="145" y="4112"/>
                  </a:cubicBezTo>
                  <a:lnTo>
                    <a:pt x="145" y="4112"/>
                  </a:lnTo>
                  <a:cubicBezTo>
                    <a:pt x="145" y="4083"/>
                    <a:pt x="145" y="4083"/>
                    <a:pt x="145" y="4083"/>
                  </a:cubicBezTo>
                  <a:lnTo>
                    <a:pt x="145" y="4083"/>
                  </a:lnTo>
                  <a:lnTo>
                    <a:pt x="145" y="4083"/>
                  </a:lnTo>
                  <a:cubicBezTo>
                    <a:pt x="145" y="4054"/>
                    <a:pt x="145" y="4054"/>
                    <a:pt x="145" y="4054"/>
                  </a:cubicBezTo>
                  <a:lnTo>
                    <a:pt x="145" y="4054"/>
                  </a:lnTo>
                  <a:lnTo>
                    <a:pt x="145" y="4054"/>
                  </a:lnTo>
                  <a:lnTo>
                    <a:pt x="145" y="4054"/>
                  </a:lnTo>
                  <a:lnTo>
                    <a:pt x="145" y="4054"/>
                  </a:lnTo>
                  <a:cubicBezTo>
                    <a:pt x="175" y="4054"/>
                    <a:pt x="175" y="4054"/>
                    <a:pt x="175" y="4054"/>
                  </a:cubicBezTo>
                  <a:lnTo>
                    <a:pt x="175" y="4054"/>
                  </a:lnTo>
                  <a:cubicBezTo>
                    <a:pt x="175" y="4024"/>
                    <a:pt x="175" y="4024"/>
                    <a:pt x="175" y="4024"/>
                  </a:cubicBezTo>
                  <a:cubicBezTo>
                    <a:pt x="175" y="4054"/>
                    <a:pt x="175" y="4054"/>
                    <a:pt x="175" y="4054"/>
                  </a:cubicBezTo>
                  <a:cubicBezTo>
                    <a:pt x="204" y="4024"/>
                    <a:pt x="204" y="4024"/>
                    <a:pt x="204" y="4024"/>
                  </a:cubicBezTo>
                  <a:lnTo>
                    <a:pt x="204" y="4024"/>
                  </a:lnTo>
                  <a:cubicBezTo>
                    <a:pt x="233" y="4024"/>
                    <a:pt x="233" y="4024"/>
                    <a:pt x="233" y="4024"/>
                  </a:cubicBezTo>
                  <a:lnTo>
                    <a:pt x="233" y="4024"/>
                  </a:lnTo>
                  <a:cubicBezTo>
                    <a:pt x="262" y="3995"/>
                    <a:pt x="262" y="3995"/>
                    <a:pt x="262" y="3995"/>
                  </a:cubicBezTo>
                  <a:cubicBezTo>
                    <a:pt x="233" y="3995"/>
                    <a:pt x="233" y="3995"/>
                    <a:pt x="233" y="3995"/>
                  </a:cubicBezTo>
                  <a:lnTo>
                    <a:pt x="233" y="3995"/>
                  </a:lnTo>
                  <a:lnTo>
                    <a:pt x="233" y="3995"/>
                  </a:lnTo>
                  <a:cubicBezTo>
                    <a:pt x="204" y="3995"/>
                    <a:pt x="204" y="3995"/>
                    <a:pt x="204" y="3995"/>
                  </a:cubicBezTo>
                  <a:cubicBezTo>
                    <a:pt x="204" y="3966"/>
                    <a:pt x="204" y="3966"/>
                    <a:pt x="204" y="3966"/>
                  </a:cubicBezTo>
                  <a:cubicBezTo>
                    <a:pt x="175" y="3966"/>
                    <a:pt x="175" y="3966"/>
                    <a:pt x="175" y="3966"/>
                  </a:cubicBezTo>
                  <a:cubicBezTo>
                    <a:pt x="145" y="3966"/>
                    <a:pt x="145" y="3966"/>
                    <a:pt x="145" y="3966"/>
                  </a:cubicBezTo>
                  <a:cubicBezTo>
                    <a:pt x="145" y="3937"/>
                    <a:pt x="145" y="3937"/>
                    <a:pt x="145" y="3937"/>
                  </a:cubicBezTo>
                  <a:cubicBezTo>
                    <a:pt x="175" y="3966"/>
                    <a:pt x="175" y="3966"/>
                    <a:pt x="175" y="3966"/>
                  </a:cubicBezTo>
                  <a:cubicBezTo>
                    <a:pt x="175" y="3937"/>
                    <a:pt x="175" y="3937"/>
                    <a:pt x="175" y="3937"/>
                  </a:cubicBezTo>
                  <a:lnTo>
                    <a:pt x="175" y="3937"/>
                  </a:lnTo>
                  <a:lnTo>
                    <a:pt x="175" y="3937"/>
                  </a:lnTo>
                  <a:lnTo>
                    <a:pt x="175" y="3937"/>
                  </a:lnTo>
                  <a:lnTo>
                    <a:pt x="145" y="3937"/>
                  </a:lnTo>
                  <a:lnTo>
                    <a:pt x="145" y="3937"/>
                  </a:lnTo>
                  <a:lnTo>
                    <a:pt x="145" y="3937"/>
                  </a:lnTo>
                  <a:lnTo>
                    <a:pt x="145" y="3937"/>
                  </a:lnTo>
                  <a:cubicBezTo>
                    <a:pt x="175" y="3908"/>
                    <a:pt x="175" y="3908"/>
                    <a:pt x="175" y="3908"/>
                  </a:cubicBezTo>
                  <a:cubicBezTo>
                    <a:pt x="175" y="3879"/>
                    <a:pt x="175" y="3879"/>
                    <a:pt x="175" y="3879"/>
                  </a:cubicBezTo>
                  <a:cubicBezTo>
                    <a:pt x="204" y="3850"/>
                    <a:pt x="204" y="3850"/>
                    <a:pt x="204" y="3850"/>
                  </a:cubicBezTo>
                  <a:cubicBezTo>
                    <a:pt x="233" y="3821"/>
                    <a:pt x="233" y="3821"/>
                    <a:pt x="233" y="3821"/>
                  </a:cubicBezTo>
                  <a:cubicBezTo>
                    <a:pt x="262" y="3791"/>
                    <a:pt x="262" y="3791"/>
                    <a:pt x="262" y="3791"/>
                  </a:cubicBezTo>
                  <a:cubicBezTo>
                    <a:pt x="292" y="3733"/>
                    <a:pt x="292" y="3733"/>
                    <a:pt x="292" y="3733"/>
                  </a:cubicBezTo>
                  <a:cubicBezTo>
                    <a:pt x="321" y="3674"/>
                    <a:pt x="321" y="3674"/>
                    <a:pt x="321" y="3674"/>
                  </a:cubicBezTo>
                  <a:cubicBezTo>
                    <a:pt x="292" y="3645"/>
                    <a:pt x="292" y="3645"/>
                    <a:pt x="292" y="3645"/>
                  </a:cubicBezTo>
                  <a:cubicBezTo>
                    <a:pt x="262" y="3616"/>
                    <a:pt x="262" y="3616"/>
                    <a:pt x="262" y="3616"/>
                  </a:cubicBezTo>
                  <a:cubicBezTo>
                    <a:pt x="233" y="3616"/>
                    <a:pt x="233" y="3616"/>
                    <a:pt x="233" y="3616"/>
                  </a:cubicBezTo>
                  <a:cubicBezTo>
                    <a:pt x="204" y="3558"/>
                    <a:pt x="204" y="3558"/>
                    <a:pt x="204" y="3558"/>
                  </a:cubicBezTo>
                  <a:lnTo>
                    <a:pt x="204" y="3558"/>
                  </a:lnTo>
                  <a:cubicBezTo>
                    <a:pt x="233" y="3529"/>
                    <a:pt x="233" y="3529"/>
                    <a:pt x="233" y="3529"/>
                  </a:cubicBezTo>
                  <a:cubicBezTo>
                    <a:pt x="233" y="3500"/>
                    <a:pt x="233" y="3500"/>
                    <a:pt x="233" y="3500"/>
                  </a:cubicBezTo>
                  <a:cubicBezTo>
                    <a:pt x="204" y="3500"/>
                    <a:pt x="204" y="3500"/>
                    <a:pt x="204" y="3500"/>
                  </a:cubicBezTo>
                  <a:cubicBezTo>
                    <a:pt x="204" y="3471"/>
                    <a:pt x="204" y="3471"/>
                    <a:pt x="204" y="3471"/>
                  </a:cubicBezTo>
                  <a:cubicBezTo>
                    <a:pt x="204" y="3441"/>
                    <a:pt x="204" y="3441"/>
                    <a:pt x="204" y="3441"/>
                  </a:cubicBezTo>
                  <a:lnTo>
                    <a:pt x="204" y="3441"/>
                  </a:lnTo>
                  <a:cubicBezTo>
                    <a:pt x="204" y="3412"/>
                    <a:pt x="204" y="3412"/>
                    <a:pt x="204" y="3412"/>
                  </a:cubicBezTo>
                  <a:cubicBezTo>
                    <a:pt x="175" y="3412"/>
                    <a:pt x="175" y="3412"/>
                    <a:pt x="175" y="3412"/>
                  </a:cubicBezTo>
                  <a:lnTo>
                    <a:pt x="175" y="3412"/>
                  </a:lnTo>
                  <a:cubicBezTo>
                    <a:pt x="175" y="3383"/>
                    <a:pt x="175" y="3383"/>
                    <a:pt x="175" y="3383"/>
                  </a:cubicBezTo>
                  <a:lnTo>
                    <a:pt x="175" y="3383"/>
                  </a:lnTo>
                  <a:cubicBezTo>
                    <a:pt x="145" y="3383"/>
                    <a:pt x="145" y="3383"/>
                    <a:pt x="145" y="3383"/>
                  </a:cubicBezTo>
                  <a:cubicBezTo>
                    <a:pt x="145" y="3354"/>
                    <a:pt x="145" y="3354"/>
                    <a:pt x="145" y="3354"/>
                  </a:cubicBezTo>
                  <a:cubicBezTo>
                    <a:pt x="145" y="3295"/>
                    <a:pt x="145" y="3295"/>
                    <a:pt x="145" y="3295"/>
                  </a:cubicBezTo>
                  <a:cubicBezTo>
                    <a:pt x="175" y="3295"/>
                    <a:pt x="175" y="3295"/>
                    <a:pt x="175" y="3295"/>
                  </a:cubicBezTo>
                  <a:cubicBezTo>
                    <a:pt x="145" y="3237"/>
                    <a:pt x="145" y="3237"/>
                    <a:pt x="145" y="3237"/>
                  </a:cubicBezTo>
                  <a:cubicBezTo>
                    <a:pt x="116" y="3179"/>
                    <a:pt x="116" y="3179"/>
                    <a:pt x="116" y="3179"/>
                  </a:cubicBezTo>
                  <a:cubicBezTo>
                    <a:pt x="87" y="3150"/>
                    <a:pt x="87" y="3150"/>
                    <a:pt x="87" y="3150"/>
                  </a:cubicBezTo>
                  <a:cubicBezTo>
                    <a:pt x="87" y="3121"/>
                    <a:pt x="87" y="3121"/>
                    <a:pt x="87" y="3121"/>
                  </a:cubicBezTo>
                  <a:cubicBezTo>
                    <a:pt x="87" y="3091"/>
                    <a:pt x="87" y="3091"/>
                    <a:pt x="87" y="3091"/>
                  </a:cubicBezTo>
                  <a:cubicBezTo>
                    <a:pt x="116" y="3062"/>
                    <a:pt x="116" y="3062"/>
                    <a:pt x="116" y="3062"/>
                  </a:cubicBezTo>
                  <a:lnTo>
                    <a:pt x="116" y="3062"/>
                  </a:lnTo>
                  <a:cubicBezTo>
                    <a:pt x="116" y="3033"/>
                    <a:pt x="116" y="3033"/>
                    <a:pt x="116" y="3033"/>
                  </a:cubicBezTo>
                  <a:cubicBezTo>
                    <a:pt x="58" y="3033"/>
                    <a:pt x="58" y="3033"/>
                    <a:pt x="58" y="3033"/>
                  </a:cubicBezTo>
                  <a:cubicBezTo>
                    <a:pt x="58" y="3004"/>
                    <a:pt x="58" y="3004"/>
                    <a:pt x="58" y="3004"/>
                  </a:cubicBezTo>
                  <a:lnTo>
                    <a:pt x="58" y="3004"/>
                  </a:lnTo>
                  <a:cubicBezTo>
                    <a:pt x="29" y="2974"/>
                    <a:pt x="29" y="2974"/>
                    <a:pt x="29" y="2974"/>
                  </a:cubicBezTo>
                  <a:lnTo>
                    <a:pt x="29" y="2974"/>
                  </a:lnTo>
                  <a:cubicBezTo>
                    <a:pt x="0" y="2945"/>
                    <a:pt x="0" y="2945"/>
                    <a:pt x="0" y="2945"/>
                  </a:cubicBezTo>
                  <a:lnTo>
                    <a:pt x="0" y="2945"/>
                  </a:lnTo>
                  <a:cubicBezTo>
                    <a:pt x="0" y="2916"/>
                    <a:pt x="0" y="2916"/>
                    <a:pt x="0" y="2916"/>
                  </a:cubicBezTo>
                  <a:cubicBezTo>
                    <a:pt x="0" y="2887"/>
                    <a:pt x="0" y="2887"/>
                    <a:pt x="0" y="2887"/>
                  </a:cubicBezTo>
                  <a:lnTo>
                    <a:pt x="0" y="2887"/>
                  </a:lnTo>
                  <a:lnTo>
                    <a:pt x="0" y="2887"/>
                  </a:lnTo>
                  <a:cubicBezTo>
                    <a:pt x="29" y="2858"/>
                    <a:pt x="29" y="2858"/>
                    <a:pt x="29" y="2858"/>
                  </a:cubicBezTo>
                  <a:lnTo>
                    <a:pt x="29" y="2858"/>
                  </a:lnTo>
                  <a:lnTo>
                    <a:pt x="29" y="2858"/>
                  </a:lnTo>
                  <a:cubicBezTo>
                    <a:pt x="29" y="2829"/>
                    <a:pt x="29" y="2829"/>
                    <a:pt x="29" y="2829"/>
                  </a:cubicBezTo>
                  <a:cubicBezTo>
                    <a:pt x="58" y="2829"/>
                    <a:pt x="58" y="2829"/>
                    <a:pt x="58" y="2829"/>
                  </a:cubicBezTo>
                  <a:cubicBezTo>
                    <a:pt x="87" y="2829"/>
                    <a:pt x="87" y="2829"/>
                    <a:pt x="87" y="2829"/>
                  </a:cubicBezTo>
                  <a:cubicBezTo>
                    <a:pt x="87" y="2800"/>
                    <a:pt x="87" y="2800"/>
                    <a:pt x="87" y="2800"/>
                  </a:cubicBezTo>
                  <a:cubicBezTo>
                    <a:pt x="87" y="2771"/>
                    <a:pt x="87" y="2771"/>
                    <a:pt x="87" y="2771"/>
                  </a:cubicBezTo>
                  <a:lnTo>
                    <a:pt x="87" y="2771"/>
                  </a:lnTo>
                  <a:cubicBezTo>
                    <a:pt x="116" y="2800"/>
                    <a:pt x="116" y="2800"/>
                    <a:pt x="116" y="2800"/>
                  </a:cubicBezTo>
                  <a:cubicBezTo>
                    <a:pt x="116" y="2771"/>
                    <a:pt x="116" y="2771"/>
                    <a:pt x="116" y="2771"/>
                  </a:cubicBezTo>
                  <a:lnTo>
                    <a:pt x="116" y="2771"/>
                  </a:lnTo>
                  <a:lnTo>
                    <a:pt x="116" y="2771"/>
                  </a:lnTo>
                  <a:cubicBezTo>
                    <a:pt x="145" y="2771"/>
                    <a:pt x="145" y="2771"/>
                    <a:pt x="145" y="2771"/>
                  </a:cubicBezTo>
                  <a:lnTo>
                    <a:pt x="145" y="2771"/>
                  </a:lnTo>
                  <a:lnTo>
                    <a:pt x="145" y="2771"/>
                  </a:lnTo>
                  <a:cubicBezTo>
                    <a:pt x="145" y="2800"/>
                    <a:pt x="145" y="2800"/>
                    <a:pt x="145" y="2800"/>
                  </a:cubicBezTo>
                  <a:cubicBezTo>
                    <a:pt x="145" y="2771"/>
                    <a:pt x="145" y="2771"/>
                    <a:pt x="145" y="2771"/>
                  </a:cubicBezTo>
                  <a:cubicBezTo>
                    <a:pt x="175" y="2771"/>
                    <a:pt x="175" y="2771"/>
                    <a:pt x="175" y="2771"/>
                  </a:cubicBezTo>
                  <a:lnTo>
                    <a:pt x="175" y="2771"/>
                  </a:lnTo>
                  <a:lnTo>
                    <a:pt x="175" y="2771"/>
                  </a:lnTo>
                  <a:cubicBezTo>
                    <a:pt x="175" y="2741"/>
                    <a:pt x="175" y="2741"/>
                    <a:pt x="175" y="2741"/>
                  </a:cubicBezTo>
                  <a:lnTo>
                    <a:pt x="175" y="2741"/>
                  </a:lnTo>
                  <a:lnTo>
                    <a:pt x="175" y="2741"/>
                  </a:lnTo>
                  <a:lnTo>
                    <a:pt x="175" y="2741"/>
                  </a:lnTo>
                  <a:lnTo>
                    <a:pt x="175" y="2741"/>
                  </a:lnTo>
                  <a:lnTo>
                    <a:pt x="175" y="2741"/>
                  </a:lnTo>
                  <a:lnTo>
                    <a:pt x="175" y="2741"/>
                  </a:lnTo>
                  <a:cubicBezTo>
                    <a:pt x="175" y="2712"/>
                    <a:pt x="175" y="2712"/>
                    <a:pt x="175" y="2712"/>
                  </a:cubicBezTo>
                  <a:cubicBezTo>
                    <a:pt x="204" y="2741"/>
                    <a:pt x="204" y="2741"/>
                    <a:pt x="204" y="2741"/>
                  </a:cubicBezTo>
                  <a:lnTo>
                    <a:pt x="204" y="2741"/>
                  </a:lnTo>
                  <a:cubicBezTo>
                    <a:pt x="233" y="2741"/>
                    <a:pt x="233" y="2741"/>
                    <a:pt x="233" y="2741"/>
                  </a:cubicBezTo>
                  <a:lnTo>
                    <a:pt x="233" y="2741"/>
                  </a:lnTo>
                  <a:lnTo>
                    <a:pt x="233" y="2741"/>
                  </a:lnTo>
                  <a:cubicBezTo>
                    <a:pt x="262" y="2741"/>
                    <a:pt x="262" y="2741"/>
                    <a:pt x="262" y="2741"/>
                  </a:cubicBezTo>
                  <a:lnTo>
                    <a:pt x="262" y="2741"/>
                  </a:lnTo>
                  <a:cubicBezTo>
                    <a:pt x="262" y="2771"/>
                    <a:pt x="262" y="2771"/>
                    <a:pt x="262" y="2771"/>
                  </a:cubicBezTo>
                  <a:lnTo>
                    <a:pt x="262" y="2771"/>
                  </a:lnTo>
                  <a:lnTo>
                    <a:pt x="262" y="2771"/>
                  </a:lnTo>
                  <a:cubicBezTo>
                    <a:pt x="233" y="2771"/>
                    <a:pt x="233" y="2771"/>
                    <a:pt x="233" y="2771"/>
                  </a:cubicBezTo>
                  <a:cubicBezTo>
                    <a:pt x="204" y="2771"/>
                    <a:pt x="204" y="2771"/>
                    <a:pt x="204" y="2771"/>
                  </a:cubicBezTo>
                  <a:lnTo>
                    <a:pt x="204" y="2771"/>
                  </a:lnTo>
                  <a:cubicBezTo>
                    <a:pt x="204" y="2741"/>
                    <a:pt x="204" y="2741"/>
                    <a:pt x="204" y="2741"/>
                  </a:cubicBezTo>
                  <a:cubicBezTo>
                    <a:pt x="204" y="2771"/>
                    <a:pt x="204" y="2771"/>
                    <a:pt x="204" y="2771"/>
                  </a:cubicBezTo>
                  <a:lnTo>
                    <a:pt x="204" y="2771"/>
                  </a:lnTo>
                  <a:cubicBezTo>
                    <a:pt x="204" y="2800"/>
                    <a:pt x="204" y="2800"/>
                    <a:pt x="204" y="2800"/>
                  </a:cubicBezTo>
                  <a:lnTo>
                    <a:pt x="204" y="2800"/>
                  </a:lnTo>
                  <a:lnTo>
                    <a:pt x="204" y="2800"/>
                  </a:lnTo>
                  <a:cubicBezTo>
                    <a:pt x="233" y="2800"/>
                    <a:pt x="233" y="2800"/>
                    <a:pt x="233" y="2800"/>
                  </a:cubicBezTo>
                  <a:lnTo>
                    <a:pt x="233" y="2800"/>
                  </a:lnTo>
                  <a:cubicBezTo>
                    <a:pt x="262" y="2800"/>
                    <a:pt x="262" y="2800"/>
                    <a:pt x="262" y="2800"/>
                  </a:cubicBezTo>
                  <a:lnTo>
                    <a:pt x="262" y="2800"/>
                  </a:lnTo>
                  <a:lnTo>
                    <a:pt x="262" y="2800"/>
                  </a:lnTo>
                  <a:lnTo>
                    <a:pt x="262" y="2800"/>
                  </a:lnTo>
                  <a:lnTo>
                    <a:pt x="262" y="2800"/>
                  </a:lnTo>
                  <a:lnTo>
                    <a:pt x="262" y="2800"/>
                  </a:lnTo>
                  <a:cubicBezTo>
                    <a:pt x="262" y="2829"/>
                    <a:pt x="262" y="2829"/>
                    <a:pt x="262" y="2829"/>
                  </a:cubicBezTo>
                  <a:cubicBezTo>
                    <a:pt x="292" y="2800"/>
                    <a:pt x="292" y="2800"/>
                    <a:pt x="292" y="2800"/>
                  </a:cubicBezTo>
                  <a:lnTo>
                    <a:pt x="292" y="2800"/>
                  </a:lnTo>
                  <a:lnTo>
                    <a:pt x="292" y="2800"/>
                  </a:lnTo>
                  <a:lnTo>
                    <a:pt x="292" y="2800"/>
                  </a:lnTo>
                  <a:lnTo>
                    <a:pt x="292" y="2800"/>
                  </a:lnTo>
                  <a:lnTo>
                    <a:pt x="292" y="2800"/>
                  </a:lnTo>
                  <a:cubicBezTo>
                    <a:pt x="292" y="2829"/>
                    <a:pt x="292" y="2829"/>
                    <a:pt x="292" y="2829"/>
                  </a:cubicBezTo>
                  <a:lnTo>
                    <a:pt x="292" y="2829"/>
                  </a:lnTo>
                  <a:lnTo>
                    <a:pt x="292" y="2829"/>
                  </a:lnTo>
                  <a:lnTo>
                    <a:pt x="292" y="2829"/>
                  </a:lnTo>
                  <a:cubicBezTo>
                    <a:pt x="321" y="2829"/>
                    <a:pt x="321" y="2829"/>
                    <a:pt x="321" y="2829"/>
                  </a:cubicBezTo>
                  <a:cubicBezTo>
                    <a:pt x="321" y="2800"/>
                    <a:pt x="321" y="2800"/>
                    <a:pt x="321" y="2800"/>
                  </a:cubicBezTo>
                  <a:lnTo>
                    <a:pt x="321" y="2800"/>
                  </a:lnTo>
                  <a:lnTo>
                    <a:pt x="321" y="2800"/>
                  </a:lnTo>
                  <a:cubicBezTo>
                    <a:pt x="350" y="2800"/>
                    <a:pt x="350" y="2800"/>
                    <a:pt x="350" y="2800"/>
                  </a:cubicBezTo>
                  <a:lnTo>
                    <a:pt x="350" y="2800"/>
                  </a:lnTo>
                  <a:cubicBezTo>
                    <a:pt x="321" y="2800"/>
                    <a:pt x="321" y="2800"/>
                    <a:pt x="321" y="2800"/>
                  </a:cubicBezTo>
                  <a:lnTo>
                    <a:pt x="321" y="2800"/>
                  </a:lnTo>
                  <a:cubicBezTo>
                    <a:pt x="350" y="2800"/>
                    <a:pt x="350" y="2800"/>
                    <a:pt x="350" y="2800"/>
                  </a:cubicBezTo>
                  <a:lnTo>
                    <a:pt x="350" y="2800"/>
                  </a:lnTo>
                  <a:cubicBezTo>
                    <a:pt x="378" y="2800"/>
                    <a:pt x="378" y="2800"/>
                    <a:pt x="378" y="2800"/>
                  </a:cubicBezTo>
                  <a:cubicBezTo>
                    <a:pt x="408" y="2800"/>
                    <a:pt x="408" y="2800"/>
                    <a:pt x="408" y="2800"/>
                  </a:cubicBezTo>
                  <a:lnTo>
                    <a:pt x="408" y="2800"/>
                  </a:lnTo>
                  <a:lnTo>
                    <a:pt x="408" y="2800"/>
                  </a:lnTo>
                  <a:cubicBezTo>
                    <a:pt x="437" y="2800"/>
                    <a:pt x="437" y="2800"/>
                    <a:pt x="437" y="2800"/>
                  </a:cubicBezTo>
                  <a:lnTo>
                    <a:pt x="437" y="2800"/>
                  </a:lnTo>
                  <a:lnTo>
                    <a:pt x="437" y="2800"/>
                  </a:lnTo>
                  <a:cubicBezTo>
                    <a:pt x="466" y="2829"/>
                    <a:pt x="466" y="2829"/>
                    <a:pt x="466" y="2829"/>
                  </a:cubicBezTo>
                  <a:cubicBezTo>
                    <a:pt x="554" y="2858"/>
                    <a:pt x="554" y="2858"/>
                    <a:pt x="554" y="2858"/>
                  </a:cubicBezTo>
                  <a:cubicBezTo>
                    <a:pt x="612" y="2887"/>
                    <a:pt x="612" y="2887"/>
                    <a:pt x="612" y="2887"/>
                  </a:cubicBezTo>
                  <a:lnTo>
                    <a:pt x="612" y="2887"/>
                  </a:lnTo>
                  <a:cubicBezTo>
                    <a:pt x="642" y="2916"/>
                    <a:pt x="642" y="2916"/>
                    <a:pt x="642" y="2916"/>
                  </a:cubicBezTo>
                  <a:lnTo>
                    <a:pt x="642" y="2916"/>
                  </a:lnTo>
                  <a:cubicBezTo>
                    <a:pt x="671" y="2945"/>
                    <a:pt x="671" y="2945"/>
                    <a:pt x="671" y="2945"/>
                  </a:cubicBezTo>
                  <a:cubicBezTo>
                    <a:pt x="671" y="2916"/>
                    <a:pt x="671" y="2916"/>
                    <a:pt x="671" y="2916"/>
                  </a:cubicBezTo>
                  <a:lnTo>
                    <a:pt x="671" y="2916"/>
                  </a:lnTo>
                  <a:lnTo>
                    <a:pt x="671" y="2916"/>
                  </a:lnTo>
                  <a:cubicBezTo>
                    <a:pt x="700" y="2945"/>
                    <a:pt x="700" y="2945"/>
                    <a:pt x="700" y="2945"/>
                  </a:cubicBezTo>
                  <a:lnTo>
                    <a:pt x="700" y="2945"/>
                  </a:lnTo>
                  <a:cubicBezTo>
                    <a:pt x="728" y="2945"/>
                    <a:pt x="728" y="2945"/>
                    <a:pt x="728" y="2945"/>
                  </a:cubicBezTo>
                  <a:lnTo>
                    <a:pt x="728" y="2945"/>
                  </a:lnTo>
                  <a:lnTo>
                    <a:pt x="728" y="2945"/>
                  </a:lnTo>
                  <a:cubicBezTo>
                    <a:pt x="728" y="2916"/>
                    <a:pt x="728" y="2916"/>
                    <a:pt x="728" y="2916"/>
                  </a:cubicBezTo>
                  <a:lnTo>
                    <a:pt x="728" y="2916"/>
                  </a:lnTo>
                  <a:cubicBezTo>
                    <a:pt x="758" y="2945"/>
                    <a:pt x="758" y="2945"/>
                    <a:pt x="758" y="2945"/>
                  </a:cubicBezTo>
                  <a:lnTo>
                    <a:pt x="758" y="2945"/>
                  </a:lnTo>
                  <a:cubicBezTo>
                    <a:pt x="787" y="2974"/>
                    <a:pt x="787" y="2974"/>
                    <a:pt x="787" y="2974"/>
                  </a:cubicBezTo>
                  <a:lnTo>
                    <a:pt x="787" y="2974"/>
                  </a:lnTo>
                  <a:cubicBezTo>
                    <a:pt x="787" y="3004"/>
                    <a:pt x="787" y="3004"/>
                    <a:pt x="787" y="3004"/>
                  </a:cubicBezTo>
                  <a:cubicBezTo>
                    <a:pt x="816" y="2974"/>
                    <a:pt x="816" y="2974"/>
                    <a:pt x="816" y="2974"/>
                  </a:cubicBezTo>
                  <a:cubicBezTo>
                    <a:pt x="816" y="3004"/>
                    <a:pt x="816" y="3004"/>
                    <a:pt x="816" y="3004"/>
                  </a:cubicBezTo>
                  <a:cubicBezTo>
                    <a:pt x="845" y="3004"/>
                    <a:pt x="845" y="3004"/>
                    <a:pt x="845" y="3004"/>
                  </a:cubicBezTo>
                  <a:cubicBezTo>
                    <a:pt x="845" y="3033"/>
                    <a:pt x="845" y="3033"/>
                    <a:pt x="845" y="3033"/>
                  </a:cubicBezTo>
                  <a:lnTo>
                    <a:pt x="845" y="3033"/>
                  </a:lnTo>
                  <a:cubicBezTo>
                    <a:pt x="875" y="3062"/>
                    <a:pt x="875" y="3062"/>
                    <a:pt x="875" y="3062"/>
                  </a:cubicBezTo>
                  <a:lnTo>
                    <a:pt x="875" y="3062"/>
                  </a:lnTo>
                  <a:lnTo>
                    <a:pt x="875" y="3062"/>
                  </a:lnTo>
                  <a:lnTo>
                    <a:pt x="875" y="3062"/>
                  </a:lnTo>
                  <a:cubicBezTo>
                    <a:pt x="875" y="3091"/>
                    <a:pt x="875" y="3091"/>
                    <a:pt x="875" y="3091"/>
                  </a:cubicBezTo>
                  <a:cubicBezTo>
                    <a:pt x="875" y="3121"/>
                    <a:pt x="875" y="3121"/>
                    <a:pt x="875" y="3121"/>
                  </a:cubicBezTo>
                  <a:lnTo>
                    <a:pt x="875" y="3121"/>
                  </a:lnTo>
                  <a:lnTo>
                    <a:pt x="875" y="3121"/>
                  </a:lnTo>
                  <a:cubicBezTo>
                    <a:pt x="845" y="3150"/>
                    <a:pt x="845" y="3150"/>
                    <a:pt x="845" y="3150"/>
                  </a:cubicBezTo>
                  <a:lnTo>
                    <a:pt x="845" y="3150"/>
                  </a:lnTo>
                  <a:cubicBezTo>
                    <a:pt x="816" y="3208"/>
                    <a:pt x="816" y="3208"/>
                    <a:pt x="816" y="3208"/>
                  </a:cubicBezTo>
                  <a:cubicBezTo>
                    <a:pt x="787" y="3208"/>
                    <a:pt x="787" y="3208"/>
                    <a:pt x="787" y="3208"/>
                  </a:cubicBezTo>
                  <a:cubicBezTo>
                    <a:pt x="758" y="3208"/>
                    <a:pt x="758" y="3208"/>
                    <a:pt x="758" y="3208"/>
                  </a:cubicBezTo>
                  <a:cubicBezTo>
                    <a:pt x="758" y="3237"/>
                    <a:pt x="758" y="3237"/>
                    <a:pt x="758" y="3237"/>
                  </a:cubicBezTo>
                  <a:cubicBezTo>
                    <a:pt x="728" y="3237"/>
                    <a:pt x="728" y="3237"/>
                    <a:pt x="728" y="3237"/>
                  </a:cubicBezTo>
                  <a:lnTo>
                    <a:pt x="728" y="3237"/>
                  </a:lnTo>
                  <a:cubicBezTo>
                    <a:pt x="700" y="3237"/>
                    <a:pt x="700" y="3237"/>
                    <a:pt x="700" y="3237"/>
                  </a:cubicBezTo>
                  <a:cubicBezTo>
                    <a:pt x="642" y="3237"/>
                    <a:pt x="642" y="3237"/>
                    <a:pt x="642" y="3237"/>
                  </a:cubicBezTo>
                  <a:cubicBezTo>
                    <a:pt x="612" y="3237"/>
                    <a:pt x="612" y="3237"/>
                    <a:pt x="612" y="3237"/>
                  </a:cubicBezTo>
                  <a:cubicBezTo>
                    <a:pt x="583" y="3208"/>
                    <a:pt x="583" y="3208"/>
                    <a:pt x="583" y="3208"/>
                  </a:cubicBezTo>
                  <a:lnTo>
                    <a:pt x="583" y="3208"/>
                  </a:lnTo>
                  <a:lnTo>
                    <a:pt x="583" y="3208"/>
                  </a:lnTo>
                  <a:cubicBezTo>
                    <a:pt x="554" y="3208"/>
                    <a:pt x="554" y="3208"/>
                    <a:pt x="554" y="3208"/>
                  </a:cubicBezTo>
                  <a:lnTo>
                    <a:pt x="554" y="3208"/>
                  </a:lnTo>
                  <a:cubicBezTo>
                    <a:pt x="525" y="3208"/>
                    <a:pt x="525" y="3208"/>
                    <a:pt x="525" y="3208"/>
                  </a:cubicBezTo>
                  <a:lnTo>
                    <a:pt x="525" y="3208"/>
                  </a:lnTo>
                  <a:cubicBezTo>
                    <a:pt x="495" y="3208"/>
                    <a:pt x="495" y="3208"/>
                    <a:pt x="495" y="3208"/>
                  </a:cubicBezTo>
                  <a:cubicBezTo>
                    <a:pt x="495" y="3179"/>
                    <a:pt x="495" y="3179"/>
                    <a:pt x="495" y="3179"/>
                  </a:cubicBezTo>
                  <a:lnTo>
                    <a:pt x="495" y="3179"/>
                  </a:lnTo>
                  <a:cubicBezTo>
                    <a:pt x="466" y="3179"/>
                    <a:pt x="466" y="3179"/>
                    <a:pt x="466" y="3179"/>
                  </a:cubicBezTo>
                  <a:lnTo>
                    <a:pt x="466" y="3179"/>
                  </a:lnTo>
                  <a:cubicBezTo>
                    <a:pt x="437" y="3179"/>
                    <a:pt x="437" y="3179"/>
                    <a:pt x="437" y="3179"/>
                  </a:cubicBezTo>
                  <a:lnTo>
                    <a:pt x="437" y="3179"/>
                  </a:lnTo>
                  <a:lnTo>
                    <a:pt x="437" y="3179"/>
                  </a:lnTo>
                  <a:lnTo>
                    <a:pt x="437" y="3179"/>
                  </a:lnTo>
                  <a:cubicBezTo>
                    <a:pt x="408" y="3179"/>
                    <a:pt x="408" y="3179"/>
                    <a:pt x="408" y="3179"/>
                  </a:cubicBezTo>
                  <a:cubicBezTo>
                    <a:pt x="437" y="3179"/>
                    <a:pt x="437" y="3179"/>
                    <a:pt x="437" y="3179"/>
                  </a:cubicBezTo>
                  <a:cubicBezTo>
                    <a:pt x="408" y="3150"/>
                    <a:pt x="408" y="3150"/>
                    <a:pt x="408" y="3150"/>
                  </a:cubicBezTo>
                  <a:cubicBezTo>
                    <a:pt x="408" y="3179"/>
                    <a:pt x="408" y="3179"/>
                    <a:pt x="408" y="3179"/>
                  </a:cubicBezTo>
                  <a:cubicBezTo>
                    <a:pt x="378" y="3179"/>
                    <a:pt x="378" y="3179"/>
                    <a:pt x="378" y="3179"/>
                  </a:cubicBezTo>
                  <a:cubicBezTo>
                    <a:pt x="378" y="3150"/>
                    <a:pt x="378" y="3150"/>
                    <a:pt x="378" y="3150"/>
                  </a:cubicBezTo>
                  <a:lnTo>
                    <a:pt x="378" y="3150"/>
                  </a:lnTo>
                  <a:cubicBezTo>
                    <a:pt x="350" y="3150"/>
                    <a:pt x="350" y="3150"/>
                    <a:pt x="350" y="3150"/>
                  </a:cubicBezTo>
                  <a:cubicBezTo>
                    <a:pt x="321" y="3121"/>
                    <a:pt x="321" y="3121"/>
                    <a:pt x="321" y="3121"/>
                  </a:cubicBezTo>
                  <a:lnTo>
                    <a:pt x="321" y="3121"/>
                  </a:lnTo>
                  <a:cubicBezTo>
                    <a:pt x="292" y="3121"/>
                    <a:pt x="292" y="3121"/>
                    <a:pt x="292" y="3121"/>
                  </a:cubicBezTo>
                  <a:lnTo>
                    <a:pt x="292" y="3121"/>
                  </a:lnTo>
                  <a:lnTo>
                    <a:pt x="292" y="3121"/>
                  </a:lnTo>
                  <a:cubicBezTo>
                    <a:pt x="262" y="3121"/>
                    <a:pt x="262" y="3121"/>
                    <a:pt x="262" y="3121"/>
                  </a:cubicBezTo>
                  <a:cubicBezTo>
                    <a:pt x="292" y="3121"/>
                    <a:pt x="292" y="3121"/>
                    <a:pt x="292" y="3121"/>
                  </a:cubicBezTo>
                  <a:cubicBezTo>
                    <a:pt x="292" y="3150"/>
                    <a:pt x="292" y="3150"/>
                    <a:pt x="292" y="3150"/>
                  </a:cubicBezTo>
                  <a:cubicBezTo>
                    <a:pt x="321" y="3150"/>
                    <a:pt x="321" y="3150"/>
                    <a:pt x="321" y="3150"/>
                  </a:cubicBezTo>
                  <a:cubicBezTo>
                    <a:pt x="321" y="3179"/>
                    <a:pt x="321" y="3179"/>
                    <a:pt x="321" y="3179"/>
                  </a:cubicBezTo>
                  <a:cubicBezTo>
                    <a:pt x="350" y="3179"/>
                    <a:pt x="350" y="3179"/>
                    <a:pt x="350" y="3179"/>
                  </a:cubicBezTo>
                  <a:lnTo>
                    <a:pt x="350" y="3179"/>
                  </a:lnTo>
                  <a:cubicBezTo>
                    <a:pt x="321" y="3179"/>
                    <a:pt x="321" y="3179"/>
                    <a:pt x="321" y="3179"/>
                  </a:cubicBezTo>
                  <a:cubicBezTo>
                    <a:pt x="321" y="3208"/>
                    <a:pt x="321" y="3208"/>
                    <a:pt x="321" y="3208"/>
                  </a:cubicBezTo>
                  <a:lnTo>
                    <a:pt x="321" y="3208"/>
                  </a:lnTo>
                  <a:cubicBezTo>
                    <a:pt x="350" y="3208"/>
                    <a:pt x="350" y="3208"/>
                    <a:pt x="350" y="3208"/>
                  </a:cubicBezTo>
                  <a:cubicBezTo>
                    <a:pt x="378" y="3179"/>
                    <a:pt x="378" y="3179"/>
                    <a:pt x="378" y="3179"/>
                  </a:cubicBezTo>
                  <a:cubicBezTo>
                    <a:pt x="378" y="3208"/>
                    <a:pt x="378" y="3208"/>
                    <a:pt x="378" y="3208"/>
                  </a:cubicBezTo>
                  <a:lnTo>
                    <a:pt x="378" y="3208"/>
                  </a:lnTo>
                  <a:lnTo>
                    <a:pt x="378" y="3208"/>
                  </a:lnTo>
                  <a:lnTo>
                    <a:pt x="378" y="3208"/>
                  </a:lnTo>
                  <a:lnTo>
                    <a:pt x="378" y="3208"/>
                  </a:lnTo>
                  <a:cubicBezTo>
                    <a:pt x="350" y="3208"/>
                    <a:pt x="350" y="3208"/>
                    <a:pt x="350" y="3208"/>
                  </a:cubicBezTo>
                  <a:cubicBezTo>
                    <a:pt x="350" y="3237"/>
                    <a:pt x="350" y="3237"/>
                    <a:pt x="350" y="3237"/>
                  </a:cubicBezTo>
                  <a:cubicBezTo>
                    <a:pt x="378" y="3237"/>
                    <a:pt x="378" y="3237"/>
                    <a:pt x="378" y="3237"/>
                  </a:cubicBezTo>
                  <a:lnTo>
                    <a:pt x="378" y="3237"/>
                  </a:lnTo>
                  <a:cubicBezTo>
                    <a:pt x="408" y="3237"/>
                    <a:pt x="408" y="3237"/>
                    <a:pt x="408" y="3237"/>
                  </a:cubicBezTo>
                  <a:lnTo>
                    <a:pt x="408" y="3237"/>
                  </a:lnTo>
                  <a:lnTo>
                    <a:pt x="408" y="3237"/>
                  </a:lnTo>
                  <a:cubicBezTo>
                    <a:pt x="437" y="3237"/>
                    <a:pt x="437" y="3237"/>
                    <a:pt x="437" y="3237"/>
                  </a:cubicBezTo>
                  <a:cubicBezTo>
                    <a:pt x="466" y="3266"/>
                    <a:pt x="466" y="3266"/>
                    <a:pt x="466" y="3266"/>
                  </a:cubicBezTo>
                  <a:lnTo>
                    <a:pt x="466" y="3266"/>
                  </a:lnTo>
                  <a:lnTo>
                    <a:pt x="466" y="3266"/>
                  </a:lnTo>
                  <a:cubicBezTo>
                    <a:pt x="466" y="3295"/>
                    <a:pt x="466" y="3295"/>
                    <a:pt x="466" y="3295"/>
                  </a:cubicBezTo>
                  <a:lnTo>
                    <a:pt x="466" y="3295"/>
                  </a:lnTo>
                  <a:lnTo>
                    <a:pt x="466" y="3295"/>
                  </a:lnTo>
                  <a:cubicBezTo>
                    <a:pt x="466" y="3324"/>
                    <a:pt x="466" y="3324"/>
                    <a:pt x="466" y="3324"/>
                  </a:cubicBezTo>
                  <a:lnTo>
                    <a:pt x="466" y="3324"/>
                  </a:lnTo>
                  <a:cubicBezTo>
                    <a:pt x="466" y="3354"/>
                    <a:pt x="466" y="3354"/>
                    <a:pt x="466" y="3354"/>
                  </a:cubicBezTo>
                  <a:lnTo>
                    <a:pt x="466" y="3354"/>
                  </a:lnTo>
                  <a:lnTo>
                    <a:pt x="466" y="3354"/>
                  </a:lnTo>
                  <a:cubicBezTo>
                    <a:pt x="495" y="3383"/>
                    <a:pt x="495" y="3383"/>
                    <a:pt x="495" y="3383"/>
                  </a:cubicBezTo>
                  <a:lnTo>
                    <a:pt x="495" y="3383"/>
                  </a:lnTo>
                  <a:cubicBezTo>
                    <a:pt x="525" y="3412"/>
                    <a:pt x="525" y="3412"/>
                    <a:pt x="525" y="3412"/>
                  </a:cubicBezTo>
                  <a:lnTo>
                    <a:pt x="525" y="3412"/>
                  </a:lnTo>
                  <a:cubicBezTo>
                    <a:pt x="525" y="3441"/>
                    <a:pt x="525" y="3441"/>
                    <a:pt x="525" y="3441"/>
                  </a:cubicBezTo>
                  <a:cubicBezTo>
                    <a:pt x="495" y="3441"/>
                    <a:pt x="495" y="3441"/>
                    <a:pt x="495" y="3441"/>
                  </a:cubicBezTo>
                  <a:cubicBezTo>
                    <a:pt x="525" y="3441"/>
                    <a:pt x="525" y="3441"/>
                    <a:pt x="525" y="3441"/>
                  </a:cubicBezTo>
                  <a:cubicBezTo>
                    <a:pt x="525" y="3471"/>
                    <a:pt x="525" y="3471"/>
                    <a:pt x="525" y="3471"/>
                  </a:cubicBezTo>
                  <a:cubicBezTo>
                    <a:pt x="554" y="3471"/>
                    <a:pt x="554" y="3471"/>
                    <a:pt x="554" y="3471"/>
                  </a:cubicBezTo>
                  <a:cubicBezTo>
                    <a:pt x="583" y="3471"/>
                    <a:pt x="583" y="3471"/>
                    <a:pt x="583" y="3471"/>
                  </a:cubicBezTo>
                  <a:lnTo>
                    <a:pt x="583" y="3471"/>
                  </a:lnTo>
                  <a:lnTo>
                    <a:pt x="583" y="3471"/>
                  </a:lnTo>
                  <a:cubicBezTo>
                    <a:pt x="612" y="3500"/>
                    <a:pt x="612" y="3500"/>
                    <a:pt x="612" y="3500"/>
                  </a:cubicBezTo>
                  <a:lnTo>
                    <a:pt x="612" y="3500"/>
                  </a:lnTo>
                  <a:lnTo>
                    <a:pt x="612" y="3500"/>
                  </a:lnTo>
                  <a:cubicBezTo>
                    <a:pt x="642" y="3500"/>
                    <a:pt x="642" y="3500"/>
                    <a:pt x="642" y="3500"/>
                  </a:cubicBezTo>
                  <a:cubicBezTo>
                    <a:pt x="642" y="3529"/>
                    <a:pt x="642" y="3529"/>
                    <a:pt x="642" y="3529"/>
                  </a:cubicBezTo>
                  <a:cubicBezTo>
                    <a:pt x="671" y="3529"/>
                    <a:pt x="671" y="3529"/>
                    <a:pt x="671" y="3529"/>
                  </a:cubicBezTo>
                  <a:cubicBezTo>
                    <a:pt x="700" y="3529"/>
                    <a:pt x="700" y="3529"/>
                    <a:pt x="700" y="3529"/>
                  </a:cubicBezTo>
                  <a:lnTo>
                    <a:pt x="700" y="3529"/>
                  </a:lnTo>
                  <a:lnTo>
                    <a:pt x="700" y="3529"/>
                  </a:lnTo>
                  <a:cubicBezTo>
                    <a:pt x="728" y="3529"/>
                    <a:pt x="728" y="3529"/>
                    <a:pt x="728" y="3529"/>
                  </a:cubicBezTo>
                  <a:cubicBezTo>
                    <a:pt x="728" y="3500"/>
                    <a:pt x="728" y="3500"/>
                    <a:pt x="728" y="3500"/>
                  </a:cubicBezTo>
                  <a:lnTo>
                    <a:pt x="728" y="3500"/>
                  </a:lnTo>
                  <a:cubicBezTo>
                    <a:pt x="728" y="3471"/>
                    <a:pt x="728" y="3471"/>
                    <a:pt x="728" y="3471"/>
                  </a:cubicBezTo>
                  <a:lnTo>
                    <a:pt x="728" y="3471"/>
                  </a:lnTo>
                  <a:lnTo>
                    <a:pt x="728" y="3471"/>
                  </a:lnTo>
                  <a:cubicBezTo>
                    <a:pt x="700" y="3471"/>
                    <a:pt x="700" y="3471"/>
                    <a:pt x="700" y="3471"/>
                  </a:cubicBezTo>
                  <a:cubicBezTo>
                    <a:pt x="700" y="3441"/>
                    <a:pt x="700" y="3441"/>
                    <a:pt x="700" y="3441"/>
                  </a:cubicBezTo>
                  <a:cubicBezTo>
                    <a:pt x="700" y="3471"/>
                    <a:pt x="700" y="3471"/>
                    <a:pt x="700" y="3471"/>
                  </a:cubicBezTo>
                  <a:lnTo>
                    <a:pt x="700" y="3471"/>
                  </a:lnTo>
                  <a:cubicBezTo>
                    <a:pt x="671" y="3471"/>
                    <a:pt x="671" y="3471"/>
                    <a:pt x="671" y="3471"/>
                  </a:cubicBezTo>
                  <a:cubicBezTo>
                    <a:pt x="642" y="3441"/>
                    <a:pt x="642" y="3441"/>
                    <a:pt x="642" y="3441"/>
                  </a:cubicBezTo>
                  <a:lnTo>
                    <a:pt x="642" y="3441"/>
                  </a:lnTo>
                  <a:cubicBezTo>
                    <a:pt x="612" y="3441"/>
                    <a:pt x="612" y="3441"/>
                    <a:pt x="612" y="3441"/>
                  </a:cubicBezTo>
                  <a:cubicBezTo>
                    <a:pt x="612" y="3412"/>
                    <a:pt x="612" y="3412"/>
                    <a:pt x="612" y="3412"/>
                  </a:cubicBezTo>
                  <a:cubicBezTo>
                    <a:pt x="612" y="3383"/>
                    <a:pt x="612" y="3383"/>
                    <a:pt x="612" y="3383"/>
                  </a:cubicBezTo>
                  <a:lnTo>
                    <a:pt x="612" y="3383"/>
                  </a:lnTo>
                  <a:lnTo>
                    <a:pt x="612" y="3383"/>
                  </a:lnTo>
                  <a:lnTo>
                    <a:pt x="612" y="3383"/>
                  </a:lnTo>
                  <a:cubicBezTo>
                    <a:pt x="612" y="3354"/>
                    <a:pt x="612" y="3354"/>
                    <a:pt x="612" y="3354"/>
                  </a:cubicBezTo>
                  <a:lnTo>
                    <a:pt x="612" y="3354"/>
                  </a:lnTo>
                  <a:lnTo>
                    <a:pt x="612" y="3354"/>
                  </a:lnTo>
                  <a:cubicBezTo>
                    <a:pt x="642" y="3354"/>
                    <a:pt x="642" y="3354"/>
                    <a:pt x="642" y="3354"/>
                  </a:cubicBezTo>
                  <a:cubicBezTo>
                    <a:pt x="671" y="3354"/>
                    <a:pt x="671" y="3354"/>
                    <a:pt x="671" y="3354"/>
                  </a:cubicBezTo>
                  <a:lnTo>
                    <a:pt x="671" y="3354"/>
                  </a:lnTo>
                  <a:cubicBezTo>
                    <a:pt x="700" y="3383"/>
                    <a:pt x="700" y="3383"/>
                    <a:pt x="700" y="3383"/>
                  </a:cubicBezTo>
                  <a:lnTo>
                    <a:pt x="700" y="3383"/>
                  </a:lnTo>
                  <a:cubicBezTo>
                    <a:pt x="728" y="3383"/>
                    <a:pt x="728" y="3383"/>
                    <a:pt x="728" y="3383"/>
                  </a:cubicBezTo>
                  <a:cubicBezTo>
                    <a:pt x="728" y="3412"/>
                    <a:pt x="728" y="3412"/>
                    <a:pt x="728" y="3412"/>
                  </a:cubicBezTo>
                  <a:cubicBezTo>
                    <a:pt x="758" y="3412"/>
                    <a:pt x="758" y="3412"/>
                    <a:pt x="758" y="3412"/>
                  </a:cubicBezTo>
                  <a:cubicBezTo>
                    <a:pt x="816" y="3412"/>
                    <a:pt x="816" y="3412"/>
                    <a:pt x="816" y="3412"/>
                  </a:cubicBezTo>
                  <a:cubicBezTo>
                    <a:pt x="845" y="3441"/>
                    <a:pt x="845" y="3441"/>
                    <a:pt x="845" y="3441"/>
                  </a:cubicBezTo>
                  <a:lnTo>
                    <a:pt x="845" y="3441"/>
                  </a:lnTo>
                  <a:cubicBezTo>
                    <a:pt x="845" y="3412"/>
                    <a:pt x="845" y="3412"/>
                    <a:pt x="845" y="3412"/>
                  </a:cubicBezTo>
                  <a:lnTo>
                    <a:pt x="845" y="3412"/>
                  </a:lnTo>
                  <a:cubicBezTo>
                    <a:pt x="875" y="3412"/>
                    <a:pt x="875" y="3412"/>
                    <a:pt x="875" y="3412"/>
                  </a:cubicBezTo>
                  <a:cubicBezTo>
                    <a:pt x="875" y="3383"/>
                    <a:pt x="875" y="3383"/>
                    <a:pt x="875" y="3383"/>
                  </a:cubicBezTo>
                  <a:cubicBezTo>
                    <a:pt x="845" y="3354"/>
                    <a:pt x="845" y="3354"/>
                    <a:pt x="845" y="3354"/>
                  </a:cubicBezTo>
                  <a:cubicBezTo>
                    <a:pt x="816" y="3324"/>
                    <a:pt x="816" y="3324"/>
                    <a:pt x="816" y="3324"/>
                  </a:cubicBezTo>
                  <a:cubicBezTo>
                    <a:pt x="816" y="3295"/>
                    <a:pt x="816" y="3295"/>
                    <a:pt x="816" y="3295"/>
                  </a:cubicBezTo>
                  <a:lnTo>
                    <a:pt x="816" y="3295"/>
                  </a:lnTo>
                  <a:cubicBezTo>
                    <a:pt x="845" y="3266"/>
                    <a:pt x="845" y="3266"/>
                    <a:pt x="845" y="3266"/>
                  </a:cubicBezTo>
                  <a:lnTo>
                    <a:pt x="845" y="3266"/>
                  </a:lnTo>
                  <a:cubicBezTo>
                    <a:pt x="875" y="3237"/>
                    <a:pt x="875" y="3237"/>
                    <a:pt x="875" y="3237"/>
                  </a:cubicBezTo>
                  <a:lnTo>
                    <a:pt x="875" y="3237"/>
                  </a:lnTo>
                  <a:cubicBezTo>
                    <a:pt x="904" y="3208"/>
                    <a:pt x="904" y="3208"/>
                    <a:pt x="904" y="3208"/>
                  </a:cubicBezTo>
                  <a:cubicBezTo>
                    <a:pt x="933" y="3208"/>
                    <a:pt x="933" y="3208"/>
                    <a:pt x="933" y="3208"/>
                  </a:cubicBezTo>
                  <a:cubicBezTo>
                    <a:pt x="933" y="3179"/>
                    <a:pt x="933" y="3179"/>
                    <a:pt x="933" y="3179"/>
                  </a:cubicBezTo>
                  <a:cubicBezTo>
                    <a:pt x="962" y="3150"/>
                    <a:pt x="962" y="3150"/>
                    <a:pt x="962" y="3150"/>
                  </a:cubicBezTo>
                  <a:lnTo>
                    <a:pt x="962" y="3150"/>
                  </a:lnTo>
                  <a:cubicBezTo>
                    <a:pt x="992" y="3179"/>
                    <a:pt x="992" y="3179"/>
                    <a:pt x="992" y="3179"/>
                  </a:cubicBezTo>
                  <a:cubicBezTo>
                    <a:pt x="1021" y="3179"/>
                    <a:pt x="1021" y="3179"/>
                    <a:pt x="1021" y="3179"/>
                  </a:cubicBezTo>
                  <a:cubicBezTo>
                    <a:pt x="1049" y="3179"/>
                    <a:pt x="1049" y="3179"/>
                    <a:pt x="1049" y="3179"/>
                  </a:cubicBezTo>
                  <a:lnTo>
                    <a:pt x="1049" y="3179"/>
                  </a:lnTo>
                  <a:cubicBezTo>
                    <a:pt x="1049" y="3208"/>
                    <a:pt x="1049" y="3208"/>
                    <a:pt x="1049" y="3208"/>
                  </a:cubicBezTo>
                  <a:cubicBezTo>
                    <a:pt x="1049" y="3179"/>
                    <a:pt x="1049" y="3179"/>
                    <a:pt x="1049" y="3179"/>
                  </a:cubicBezTo>
                  <a:cubicBezTo>
                    <a:pt x="1078" y="3208"/>
                    <a:pt x="1078" y="3208"/>
                    <a:pt x="1078" y="3208"/>
                  </a:cubicBezTo>
                  <a:lnTo>
                    <a:pt x="1078" y="3208"/>
                  </a:lnTo>
                  <a:cubicBezTo>
                    <a:pt x="1108" y="3208"/>
                    <a:pt x="1108" y="3208"/>
                    <a:pt x="1108" y="3208"/>
                  </a:cubicBezTo>
                  <a:lnTo>
                    <a:pt x="1108" y="3208"/>
                  </a:lnTo>
                  <a:cubicBezTo>
                    <a:pt x="1078" y="3179"/>
                    <a:pt x="1078" y="3179"/>
                    <a:pt x="1078" y="3179"/>
                  </a:cubicBezTo>
                  <a:lnTo>
                    <a:pt x="1078" y="3179"/>
                  </a:lnTo>
                  <a:cubicBezTo>
                    <a:pt x="1078" y="3121"/>
                    <a:pt x="1078" y="3121"/>
                    <a:pt x="1078" y="3121"/>
                  </a:cubicBezTo>
                  <a:cubicBezTo>
                    <a:pt x="1108" y="3121"/>
                    <a:pt x="1108" y="3121"/>
                    <a:pt x="1108" y="3121"/>
                  </a:cubicBezTo>
                  <a:cubicBezTo>
                    <a:pt x="1078" y="3121"/>
                    <a:pt x="1078" y="3121"/>
                    <a:pt x="1078" y="3121"/>
                  </a:cubicBezTo>
                  <a:lnTo>
                    <a:pt x="1078" y="3121"/>
                  </a:lnTo>
                  <a:cubicBezTo>
                    <a:pt x="1078" y="3091"/>
                    <a:pt x="1078" y="3091"/>
                    <a:pt x="1078" y="3091"/>
                  </a:cubicBezTo>
                  <a:lnTo>
                    <a:pt x="1078" y="3091"/>
                  </a:lnTo>
                  <a:lnTo>
                    <a:pt x="1078" y="3091"/>
                  </a:lnTo>
                  <a:cubicBezTo>
                    <a:pt x="1078" y="3062"/>
                    <a:pt x="1078" y="3062"/>
                    <a:pt x="1078" y="3062"/>
                  </a:cubicBezTo>
                  <a:cubicBezTo>
                    <a:pt x="1049" y="3062"/>
                    <a:pt x="1049" y="3062"/>
                    <a:pt x="1049" y="3062"/>
                  </a:cubicBezTo>
                  <a:lnTo>
                    <a:pt x="1049" y="3062"/>
                  </a:lnTo>
                  <a:cubicBezTo>
                    <a:pt x="1021" y="3033"/>
                    <a:pt x="1021" y="3033"/>
                    <a:pt x="1021" y="3033"/>
                  </a:cubicBezTo>
                  <a:cubicBezTo>
                    <a:pt x="1049" y="3033"/>
                    <a:pt x="1049" y="3033"/>
                    <a:pt x="1049" y="3033"/>
                  </a:cubicBezTo>
                  <a:cubicBezTo>
                    <a:pt x="1049" y="3004"/>
                    <a:pt x="1049" y="3004"/>
                    <a:pt x="1049" y="3004"/>
                  </a:cubicBezTo>
                  <a:cubicBezTo>
                    <a:pt x="1049" y="2974"/>
                    <a:pt x="1049" y="2974"/>
                    <a:pt x="1049" y="2974"/>
                  </a:cubicBezTo>
                  <a:lnTo>
                    <a:pt x="1049" y="2974"/>
                  </a:lnTo>
                  <a:lnTo>
                    <a:pt x="1049" y="2974"/>
                  </a:lnTo>
                  <a:cubicBezTo>
                    <a:pt x="1049" y="2945"/>
                    <a:pt x="1049" y="2945"/>
                    <a:pt x="1049" y="2945"/>
                  </a:cubicBezTo>
                  <a:lnTo>
                    <a:pt x="1049" y="2945"/>
                  </a:lnTo>
                  <a:lnTo>
                    <a:pt x="1049" y="2945"/>
                  </a:lnTo>
                  <a:cubicBezTo>
                    <a:pt x="1021" y="2887"/>
                    <a:pt x="1021" y="2887"/>
                    <a:pt x="1021" y="2887"/>
                  </a:cubicBezTo>
                  <a:cubicBezTo>
                    <a:pt x="992" y="2887"/>
                    <a:pt x="992" y="2887"/>
                    <a:pt x="992" y="2887"/>
                  </a:cubicBezTo>
                  <a:cubicBezTo>
                    <a:pt x="962" y="2858"/>
                    <a:pt x="962" y="2858"/>
                    <a:pt x="962" y="2858"/>
                  </a:cubicBezTo>
                  <a:lnTo>
                    <a:pt x="962" y="2858"/>
                  </a:lnTo>
                  <a:cubicBezTo>
                    <a:pt x="992" y="2858"/>
                    <a:pt x="992" y="2858"/>
                    <a:pt x="992" y="2858"/>
                  </a:cubicBezTo>
                  <a:cubicBezTo>
                    <a:pt x="1021" y="2858"/>
                    <a:pt x="1021" y="2858"/>
                    <a:pt x="1021" y="2858"/>
                  </a:cubicBezTo>
                  <a:lnTo>
                    <a:pt x="1021" y="2858"/>
                  </a:lnTo>
                  <a:cubicBezTo>
                    <a:pt x="1049" y="2858"/>
                    <a:pt x="1049" y="2858"/>
                    <a:pt x="1049" y="2858"/>
                  </a:cubicBezTo>
                  <a:cubicBezTo>
                    <a:pt x="1078" y="2858"/>
                    <a:pt x="1078" y="2858"/>
                    <a:pt x="1078" y="2858"/>
                  </a:cubicBezTo>
                  <a:cubicBezTo>
                    <a:pt x="1108" y="2858"/>
                    <a:pt x="1108" y="2858"/>
                    <a:pt x="1108" y="2858"/>
                  </a:cubicBezTo>
                  <a:cubicBezTo>
                    <a:pt x="1137" y="2887"/>
                    <a:pt x="1137" y="2887"/>
                    <a:pt x="1137" y="2887"/>
                  </a:cubicBezTo>
                  <a:lnTo>
                    <a:pt x="1137" y="2887"/>
                  </a:lnTo>
                  <a:cubicBezTo>
                    <a:pt x="1166" y="2916"/>
                    <a:pt x="1166" y="2916"/>
                    <a:pt x="1166" y="2916"/>
                  </a:cubicBezTo>
                  <a:lnTo>
                    <a:pt x="1166" y="2916"/>
                  </a:lnTo>
                  <a:lnTo>
                    <a:pt x="1166" y="2916"/>
                  </a:lnTo>
                  <a:cubicBezTo>
                    <a:pt x="1195" y="2945"/>
                    <a:pt x="1195" y="2945"/>
                    <a:pt x="1195" y="2945"/>
                  </a:cubicBezTo>
                  <a:lnTo>
                    <a:pt x="1195" y="2945"/>
                  </a:lnTo>
                  <a:cubicBezTo>
                    <a:pt x="1166" y="2945"/>
                    <a:pt x="1166" y="2945"/>
                    <a:pt x="1166" y="2945"/>
                  </a:cubicBezTo>
                  <a:cubicBezTo>
                    <a:pt x="1166" y="2974"/>
                    <a:pt x="1166" y="2974"/>
                    <a:pt x="1166" y="2974"/>
                  </a:cubicBezTo>
                  <a:cubicBezTo>
                    <a:pt x="1137" y="2974"/>
                    <a:pt x="1137" y="2974"/>
                    <a:pt x="1137" y="2974"/>
                  </a:cubicBezTo>
                  <a:lnTo>
                    <a:pt x="1137" y="2974"/>
                  </a:lnTo>
                  <a:lnTo>
                    <a:pt x="1137" y="2974"/>
                  </a:lnTo>
                  <a:cubicBezTo>
                    <a:pt x="1137" y="3004"/>
                    <a:pt x="1137" y="3004"/>
                    <a:pt x="1137" y="3004"/>
                  </a:cubicBezTo>
                  <a:cubicBezTo>
                    <a:pt x="1108" y="3004"/>
                    <a:pt x="1108" y="3004"/>
                    <a:pt x="1108" y="3004"/>
                  </a:cubicBezTo>
                  <a:lnTo>
                    <a:pt x="1108" y="3004"/>
                  </a:lnTo>
                  <a:cubicBezTo>
                    <a:pt x="1108" y="3033"/>
                    <a:pt x="1108" y="3033"/>
                    <a:pt x="1108" y="3033"/>
                  </a:cubicBezTo>
                  <a:cubicBezTo>
                    <a:pt x="1137" y="3033"/>
                    <a:pt x="1137" y="3033"/>
                    <a:pt x="1137" y="3033"/>
                  </a:cubicBezTo>
                  <a:cubicBezTo>
                    <a:pt x="1166" y="3062"/>
                    <a:pt x="1166" y="3062"/>
                    <a:pt x="1166" y="3062"/>
                  </a:cubicBezTo>
                  <a:cubicBezTo>
                    <a:pt x="1195" y="3091"/>
                    <a:pt x="1195" y="3091"/>
                    <a:pt x="1195" y="3091"/>
                  </a:cubicBezTo>
                  <a:lnTo>
                    <a:pt x="1195" y="3091"/>
                  </a:lnTo>
                  <a:cubicBezTo>
                    <a:pt x="1225" y="3091"/>
                    <a:pt x="1225" y="3091"/>
                    <a:pt x="1225" y="3091"/>
                  </a:cubicBezTo>
                  <a:lnTo>
                    <a:pt x="1225" y="3091"/>
                  </a:lnTo>
                  <a:cubicBezTo>
                    <a:pt x="1254" y="3091"/>
                    <a:pt x="1254" y="3091"/>
                    <a:pt x="1254" y="3091"/>
                  </a:cubicBezTo>
                  <a:lnTo>
                    <a:pt x="1254" y="3091"/>
                  </a:lnTo>
                  <a:cubicBezTo>
                    <a:pt x="1254" y="3062"/>
                    <a:pt x="1254" y="3062"/>
                    <a:pt x="1254" y="3062"/>
                  </a:cubicBezTo>
                  <a:cubicBezTo>
                    <a:pt x="1283" y="3062"/>
                    <a:pt x="1283" y="3062"/>
                    <a:pt x="1283" y="3062"/>
                  </a:cubicBezTo>
                  <a:cubicBezTo>
                    <a:pt x="1312" y="3062"/>
                    <a:pt x="1312" y="3062"/>
                    <a:pt x="1312" y="3062"/>
                  </a:cubicBezTo>
                  <a:cubicBezTo>
                    <a:pt x="1283" y="3033"/>
                    <a:pt x="1283" y="3033"/>
                    <a:pt x="1283" y="3033"/>
                  </a:cubicBezTo>
                  <a:cubicBezTo>
                    <a:pt x="1312" y="3004"/>
                    <a:pt x="1312" y="3004"/>
                    <a:pt x="1312" y="3004"/>
                  </a:cubicBezTo>
                  <a:lnTo>
                    <a:pt x="1312" y="3004"/>
                  </a:lnTo>
                  <a:cubicBezTo>
                    <a:pt x="1283" y="2974"/>
                    <a:pt x="1283" y="2974"/>
                    <a:pt x="1283" y="2974"/>
                  </a:cubicBezTo>
                  <a:cubicBezTo>
                    <a:pt x="1312" y="2974"/>
                    <a:pt x="1312" y="2974"/>
                    <a:pt x="1312" y="2974"/>
                  </a:cubicBezTo>
                  <a:cubicBezTo>
                    <a:pt x="1342" y="2974"/>
                    <a:pt x="1342" y="2974"/>
                    <a:pt x="1342" y="2974"/>
                  </a:cubicBezTo>
                  <a:lnTo>
                    <a:pt x="1342" y="2974"/>
                  </a:lnTo>
                  <a:cubicBezTo>
                    <a:pt x="1371" y="2974"/>
                    <a:pt x="1371" y="2974"/>
                    <a:pt x="1371" y="2974"/>
                  </a:cubicBezTo>
                  <a:lnTo>
                    <a:pt x="1371" y="2974"/>
                  </a:lnTo>
                  <a:cubicBezTo>
                    <a:pt x="1342" y="2945"/>
                    <a:pt x="1342" y="2945"/>
                    <a:pt x="1342" y="2945"/>
                  </a:cubicBezTo>
                  <a:lnTo>
                    <a:pt x="1342" y="2945"/>
                  </a:lnTo>
                  <a:lnTo>
                    <a:pt x="1342" y="2945"/>
                  </a:lnTo>
                  <a:cubicBezTo>
                    <a:pt x="1371" y="2945"/>
                    <a:pt x="1371" y="2945"/>
                    <a:pt x="1371" y="2945"/>
                  </a:cubicBezTo>
                  <a:lnTo>
                    <a:pt x="1371" y="2945"/>
                  </a:lnTo>
                  <a:cubicBezTo>
                    <a:pt x="1399" y="2916"/>
                    <a:pt x="1399" y="2916"/>
                    <a:pt x="1399" y="2916"/>
                  </a:cubicBezTo>
                  <a:cubicBezTo>
                    <a:pt x="1428" y="2887"/>
                    <a:pt x="1428" y="2887"/>
                    <a:pt x="1428" y="2887"/>
                  </a:cubicBezTo>
                  <a:cubicBezTo>
                    <a:pt x="1458" y="2858"/>
                    <a:pt x="1458" y="2858"/>
                    <a:pt x="1458" y="2858"/>
                  </a:cubicBezTo>
                  <a:lnTo>
                    <a:pt x="1458" y="2858"/>
                  </a:lnTo>
                  <a:lnTo>
                    <a:pt x="1458" y="2858"/>
                  </a:lnTo>
                  <a:cubicBezTo>
                    <a:pt x="1487" y="2858"/>
                    <a:pt x="1487" y="2858"/>
                    <a:pt x="1487" y="2858"/>
                  </a:cubicBezTo>
                  <a:lnTo>
                    <a:pt x="1487" y="2858"/>
                  </a:lnTo>
                  <a:cubicBezTo>
                    <a:pt x="1516" y="2829"/>
                    <a:pt x="1516" y="2829"/>
                    <a:pt x="1516" y="2829"/>
                  </a:cubicBezTo>
                  <a:cubicBezTo>
                    <a:pt x="1545" y="2829"/>
                    <a:pt x="1545" y="2829"/>
                    <a:pt x="1545" y="2829"/>
                  </a:cubicBezTo>
                  <a:lnTo>
                    <a:pt x="1545" y="2829"/>
                  </a:lnTo>
                  <a:lnTo>
                    <a:pt x="1545" y="2829"/>
                  </a:lnTo>
                  <a:cubicBezTo>
                    <a:pt x="1545" y="2858"/>
                    <a:pt x="1545" y="2858"/>
                    <a:pt x="1545" y="2858"/>
                  </a:cubicBezTo>
                  <a:lnTo>
                    <a:pt x="1545" y="2858"/>
                  </a:lnTo>
                  <a:lnTo>
                    <a:pt x="1545" y="2858"/>
                  </a:lnTo>
                  <a:cubicBezTo>
                    <a:pt x="1575" y="2858"/>
                    <a:pt x="1575" y="2858"/>
                    <a:pt x="1575" y="2858"/>
                  </a:cubicBezTo>
                  <a:cubicBezTo>
                    <a:pt x="1575" y="2829"/>
                    <a:pt x="1575" y="2829"/>
                    <a:pt x="1575" y="2829"/>
                  </a:cubicBezTo>
                  <a:lnTo>
                    <a:pt x="1575" y="2829"/>
                  </a:lnTo>
                  <a:cubicBezTo>
                    <a:pt x="1545" y="2829"/>
                    <a:pt x="1545" y="2829"/>
                    <a:pt x="1545" y="2829"/>
                  </a:cubicBezTo>
                  <a:cubicBezTo>
                    <a:pt x="1545" y="2800"/>
                    <a:pt x="1545" y="2800"/>
                    <a:pt x="1545" y="2800"/>
                  </a:cubicBezTo>
                  <a:cubicBezTo>
                    <a:pt x="1575" y="2800"/>
                    <a:pt x="1575" y="2800"/>
                    <a:pt x="1575" y="2800"/>
                  </a:cubicBezTo>
                  <a:lnTo>
                    <a:pt x="1575" y="2800"/>
                  </a:lnTo>
                  <a:lnTo>
                    <a:pt x="1575" y="2800"/>
                  </a:lnTo>
                  <a:lnTo>
                    <a:pt x="1575" y="2800"/>
                  </a:lnTo>
                  <a:lnTo>
                    <a:pt x="1575" y="2800"/>
                  </a:lnTo>
                  <a:cubicBezTo>
                    <a:pt x="1604" y="2829"/>
                    <a:pt x="1604" y="2829"/>
                    <a:pt x="1604" y="2829"/>
                  </a:cubicBezTo>
                  <a:lnTo>
                    <a:pt x="1604" y="2829"/>
                  </a:lnTo>
                  <a:cubicBezTo>
                    <a:pt x="1604" y="2800"/>
                    <a:pt x="1604" y="2800"/>
                    <a:pt x="1604" y="2800"/>
                  </a:cubicBezTo>
                  <a:lnTo>
                    <a:pt x="1604" y="2800"/>
                  </a:lnTo>
                  <a:lnTo>
                    <a:pt x="1604" y="2800"/>
                  </a:lnTo>
                  <a:cubicBezTo>
                    <a:pt x="1604" y="2771"/>
                    <a:pt x="1604" y="2771"/>
                    <a:pt x="1604" y="2771"/>
                  </a:cubicBezTo>
                  <a:lnTo>
                    <a:pt x="1604" y="2771"/>
                  </a:lnTo>
                  <a:cubicBezTo>
                    <a:pt x="1662" y="2741"/>
                    <a:pt x="1662" y="2741"/>
                    <a:pt x="1662" y="2741"/>
                  </a:cubicBezTo>
                  <a:cubicBezTo>
                    <a:pt x="1692" y="2741"/>
                    <a:pt x="1692" y="2741"/>
                    <a:pt x="1692" y="2741"/>
                  </a:cubicBezTo>
                  <a:lnTo>
                    <a:pt x="1692" y="2741"/>
                  </a:lnTo>
                  <a:cubicBezTo>
                    <a:pt x="1662" y="2771"/>
                    <a:pt x="1662" y="2771"/>
                    <a:pt x="1662" y="2771"/>
                  </a:cubicBezTo>
                  <a:lnTo>
                    <a:pt x="1662" y="2771"/>
                  </a:lnTo>
                  <a:cubicBezTo>
                    <a:pt x="1633" y="2771"/>
                    <a:pt x="1633" y="2771"/>
                    <a:pt x="1633" y="2771"/>
                  </a:cubicBezTo>
                  <a:lnTo>
                    <a:pt x="1633" y="2771"/>
                  </a:lnTo>
                  <a:lnTo>
                    <a:pt x="1633" y="2771"/>
                  </a:lnTo>
                  <a:cubicBezTo>
                    <a:pt x="1662" y="2771"/>
                    <a:pt x="1662" y="2771"/>
                    <a:pt x="1662" y="2771"/>
                  </a:cubicBezTo>
                  <a:cubicBezTo>
                    <a:pt x="1662" y="2800"/>
                    <a:pt x="1662" y="2800"/>
                    <a:pt x="1662" y="2800"/>
                  </a:cubicBezTo>
                  <a:lnTo>
                    <a:pt x="1662" y="2800"/>
                  </a:lnTo>
                  <a:lnTo>
                    <a:pt x="1662" y="2800"/>
                  </a:lnTo>
                  <a:cubicBezTo>
                    <a:pt x="1662" y="2829"/>
                    <a:pt x="1662" y="2829"/>
                    <a:pt x="1662" y="2829"/>
                  </a:cubicBezTo>
                  <a:lnTo>
                    <a:pt x="1662" y="2829"/>
                  </a:lnTo>
                  <a:cubicBezTo>
                    <a:pt x="1633" y="2829"/>
                    <a:pt x="1633" y="2829"/>
                    <a:pt x="1633" y="2829"/>
                  </a:cubicBezTo>
                  <a:cubicBezTo>
                    <a:pt x="1633" y="2858"/>
                    <a:pt x="1633" y="2858"/>
                    <a:pt x="1633" y="2858"/>
                  </a:cubicBezTo>
                  <a:lnTo>
                    <a:pt x="1633" y="2858"/>
                  </a:lnTo>
                  <a:lnTo>
                    <a:pt x="1633" y="2858"/>
                  </a:lnTo>
                  <a:cubicBezTo>
                    <a:pt x="1662" y="2858"/>
                    <a:pt x="1662" y="2858"/>
                    <a:pt x="1662" y="2858"/>
                  </a:cubicBezTo>
                  <a:lnTo>
                    <a:pt x="1662" y="2858"/>
                  </a:lnTo>
                  <a:lnTo>
                    <a:pt x="1662" y="2858"/>
                  </a:lnTo>
                  <a:cubicBezTo>
                    <a:pt x="1692" y="2858"/>
                    <a:pt x="1692" y="2858"/>
                    <a:pt x="1692" y="2858"/>
                  </a:cubicBezTo>
                  <a:cubicBezTo>
                    <a:pt x="1692" y="2887"/>
                    <a:pt x="1692" y="2887"/>
                    <a:pt x="1692" y="2887"/>
                  </a:cubicBezTo>
                  <a:cubicBezTo>
                    <a:pt x="1692" y="2858"/>
                    <a:pt x="1692" y="2858"/>
                    <a:pt x="1692" y="2858"/>
                  </a:cubicBezTo>
                  <a:cubicBezTo>
                    <a:pt x="1721" y="2829"/>
                    <a:pt x="1721" y="2829"/>
                    <a:pt x="1721" y="2829"/>
                  </a:cubicBezTo>
                  <a:lnTo>
                    <a:pt x="1721" y="2829"/>
                  </a:lnTo>
                  <a:cubicBezTo>
                    <a:pt x="1721" y="2858"/>
                    <a:pt x="1721" y="2858"/>
                    <a:pt x="1721" y="2858"/>
                  </a:cubicBezTo>
                  <a:cubicBezTo>
                    <a:pt x="1749" y="2858"/>
                    <a:pt x="1749" y="2858"/>
                    <a:pt x="1749" y="2858"/>
                  </a:cubicBezTo>
                  <a:lnTo>
                    <a:pt x="1749" y="2858"/>
                  </a:lnTo>
                  <a:lnTo>
                    <a:pt x="1749" y="2858"/>
                  </a:lnTo>
                  <a:cubicBezTo>
                    <a:pt x="1749" y="2829"/>
                    <a:pt x="1749" y="2829"/>
                    <a:pt x="1749" y="2829"/>
                  </a:cubicBezTo>
                  <a:lnTo>
                    <a:pt x="1749" y="2829"/>
                  </a:lnTo>
                  <a:lnTo>
                    <a:pt x="1749" y="2829"/>
                  </a:lnTo>
                  <a:cubicBezTo>
                    <a:pt x="1749" y="2800"/>
                    <a:pt x="1749" y="2800"/>
                    <a:pt x="1749" y="2800"/>
                  </a:cubicBezTo>
                  <a:cubicBezTo>
                    <a:pt x="1778" y="2800"/>
                    <a:pt x="1778" y="2800"/>
                    <a:pt x="1778" y="2800"/>
                  </a:cubicBezTo>
                  <a:lnTo>
                    <a:pt x="1778" y="2800"/>
                  </a:lnTo>
                  <a:cubicBezTo>
                    <a:pt x="1808" y="2771"/>
                    <a:pt x="1808" y="2771"/>
                    <a:pt x="1808" y="2771"/>
                  </a:cubicBezTo>
                  <a:cubicBezTo>
                    <a:pt x="1808" y="2800"/>
                    <a:pt x="1808" y="2800"/>
                    <a:pt x="1808" y="2800"/>
                  </a:cubicBezTo>
                  <a:lnTo>
                    <a:pt x="1808" y="2800"/>
                  </a:lnTo>
                  <a:lnTo>
                    <a:pt x="1808" y="2800"/>
                  </a:lnTo>
                  <a:cubicBezTo>
                    <a:pt x="1837" y="2800"/>
                    <a:pt x="1837" y="2800"/>
                    <a:pt x="1837" y="2800"/>
                  </a:cubicBezTo>
                  <a:cubicBezTo>
                    <a:pt x="1866" y="2800"/>
                    <a:pt x="1866" y="2800"/>
                    <a:pt x="1866" y="2800"/>
                  </a:cubicBezTo>
                  <a:cubicBezTo>
                    <a:pt x="1895" y="2771"/>
                    <a:pt x="1895" y="2771"/>
                    <a:pt x="1895" y="2771"/>
                  </a:cubicBezTo>
                  <a:lnTo>
                    <a:pt x="1895" y="2771"/>
                  </a:lnTo>
                  <a:lnTo>
                    <a:pt x="1895" y="2771"/>
                  </a:lnTo>
                  <a:cubicBezTo>
                    <a:pt x="1925" y="2771"/>
                    <a:pt x="1925" y="2771"/>
                    <a:pt x="1925" y="2771"/>
                  </a:cubicBezTo>
                  <a:lnTo>
                    <a:pt x="1925" y="2771"/>
                  </a:lnTo>
                  <a:cubicBezTo>
                    <a:pt x="1925" y="2741"/>
                    <a:pt x="1925" y="2741"/>
                    <a:pt x="1925" y="2741"/>
                  </a:cubicBezTo>
                  <a:cubicBezTo>
                    <a:pt x="1954" y="2741"/>
                    <a:pt x="1954" y="2741"/>
                    <a:pt x="1954" y="2741"/>
                  </a:cubicBezTo>
                  <a:cubicBezTo>
                    <a:pt x="1954" y="2712"/>
                    <a:pt x="1954" y="2712"/>
                    <a:pt x="1954" y="2712"/>
                  </a:cubicBezTo>
                  <a:cubicBezTo>
                    <a:pt x="1983" y="2712"/>
                    <a:pt x="1983" y="2712"/>
                    <a:pt x="1983" y="2712"/>
                  </a:cubicBezTo>
                  <a:lnTo>
                    <a:pt x="1983" y="2712"/>
                  </a:lnTo>
                  <a:lnTo>
                    <a:pt x="1983" y="2712"/>
                  </a:lnTo>
                  <a:cubicBezTo>
                    <a:pt x="1983" y="2741"/>
                    <a:pt x="1983" y="2741"/>
                    <a:pt x="1983" y="2741"/>
                  </a:cubicBezTo>
                  <a:lnTo>
                    <a:pt x="1983" y="2741"/>
                  </a:lnTo>
                  <a:cubicBezTo>
                    <a:pt x="2012" y="2741"/>
                    <a:pt x="2012" y="2741"/>
                    <a:pt x="2012" y="2741"/>
                  </a:cubicBezTo>
                  <a:cubicBezTo>
                    <a:pt x="2012" y="2771"/>
                    <a:pt x="2012" y="2771"/>
                    <a:pt x="2012" y="2771"/>
                  </a:cubicBezTo>
                  <a:cubicBezTo>
                    <a:pt x="1983" y="2771"/>
                    <a:pt x="1983" y="2771"/>
                    <a:pt x="1983" y="2771"/>
                  </a:cubicBezTo>
                  <a:cubicBezTo>
                    <a:pt x="1983" y="2800"/>
                    <a:pt x="1983" y="2800"/>
                    <a:pt x="1983" y="2800"/>
                  </a:cubicBezTo>
                  <a:lnTo>
                    <a:pt x="1983" y="2800"/>
                  </a:lnTo>
                  <a:cubicBezTo>
                    <a:pt x="2012" y="2800"/>
                    <a:pt x="2012" y="2800"/>
                    <a:pt x="2012" y="2800"/>
                  </a:cubicBezTo>
                  <a:cubicBezTo>
                    <a:pt x="2042" y="2800"/>
                    <a:pt x="2042" y="2800"/>
                    <a:pt x="2042" y="2800"/>
                  </a:cubicBezTo>
                  <a:lnTo>
                    <a:pt x="2042" y="2800"/>
                  </a:lnTo>
                  <a:lnTo>
                    <a:pt x="2042" y="2800"/>
                  </a:lnTo>
                  <a:lnTo>
                    <a:pt x="2042" y="2800"/>
                  </a:lnTo>
                  <a:cubicBezTo>
                    <a:pt x="2042" y="2771"/>
                    <a:pt x="2042" y="2771"/>
                    <a:pt x="2042" y="2771"/>
                  </a:cubicBezTo>
                  <a:lnTo>
                    <a:pt x="2042" y="2771"/>
                  </a:lnTo>
                  <a:cubicBezTo>
                    <a:pt x="2042" y="2741"/>
                    <a:pt x="2042" y="2741"/>
                    <a:pt x="2042" y="2741"/>
                  </a:cubicBezTo>
                  <a:cubicBezTo>
                    <a:pt x="2070" y="2771"/>
                    <a:pt x="2070" y="2771"/>
                    <a:pt x="2070" y="2771"/>
                  </a:cubicBezTo>
                  <a:cubicBezTo>
                    <a:pt x="2070" y="2741"/>
                    <a:pt x="2070" y="2741"/>
                    <a:pt x="2070" y="2741"/>
                  </a:cubicBezTo>
                  <a:cubicBezTo>
                    <a:pt x="2099" y="2741"/>
                    <a:pt x="2099" y="2741"/>
                    <a:pt x="2099" y="2741"/>
                  </a:cubicBezTo>
                  <a:cubicBezTo>
                    <a:pt x="2099" y="2712"/>
                    <a:pt x="2099" y="2712"/>
                    <a:pt x="2099" y="2712"/>
                  </a:cubicBezTo>
                  <a:cubicBezTo>
                    <a:pt x="2099" y="2741"/>
                    <a:pt x="2099" y="2741"/>
                    <a:pt x="2099" y="2741"/>
                  </a:cubicBezTo>
                  <a:cubicBezTo>
                    <a:pt x="2128" y="2741"/>
                    <a:pt x="2128" y="2741"/>
                    <a:pt x="2128" y="2741"/>
                  </a:cubicBezTo>
                  <a:cubicBezTo>
                    <a:pt x="2099" y="2712"/>
                    <a:pt x="2099" y="2712"/>
                    <a:pt x="2099" y="2712"/>
                  </a:cubicBezTo>
                  <a:lnTo>
                    <a:pt x="2099" y="2712"/>
                  </a:lnTo>
                  <a:cubicBezTo>
                    <a:pt x="2099" y="2683"/>
                    <a:pt x="2099" y="2683"/>
                    <a:pt x="2099" y="2683"/>
                  </a:cubicBezTo>
                  <a:cubicBezTo>
                    <a:pt x="2070" y="2683"/>
                    <a:pt x="2070" y="2683"/>
                    <a:pt x="2070" y="2683"/>
                  </a:cubicBezTo>
                  <a:lnTo>
                    <a:pt x="2070" y="2683"/>
                  </a:lnTo>
                  <a:lnTo>
                    <a:pt x="2070" y="2683"/>
                  </a:lnTo>
                  <a:cubicBezTo>
                    <a:pt x="2042" y="2683"/>
                    <a:pt x="2042" y="2683"/>
                    <a:pt x="2042" y="2683"/>
                  </a:cubicBezTo>
                  <a:cubicBezTo>
                    <a:pt x="2042" y="2654"/>
                    <a:pt x="2042" y="2654"/>
                    <a:pt x="2042" y="2654"/>
                  </a:cubicBezTo>
                  <a:cubicBezTo>
                    <a:pt x="2042" y="2624"/>
                    <a:pt x="2042" y="2624"/>
                    <a:pt x="2042" y="2624"/>
                  </a:cubicBezTo>
                  <a:cubicBezTo>
                    <a:pt x="2012" y="2624"/>
                    <a:pt x="2012" y="2624"/>
                    <a:pt x="2012" y="2624"/>
                  </a:cubicBezTo>
                  <a:lnTo>
                    <a:pt x="2012" y="2624"/>
                  </a:lnTo>
                  <a:cubicBezTo>
                    <a:pt x="2042" y="2624"/>
                    <a:pt x="2042" y="2624"/>
                    <a:pt x="2042" y="2624"/>
                  </a:cubicBezTo>
                  <a:cubicBezTo>
                    <a:pt x="2042" y="2595"/>
                    <a:pt x="2042" y="2595"/>
                    <a:pt x="2042" y="2595"/>
                  </a:cubicBezTo>
                  <a:lnTo>
                    <a:pt x="2042" y="2595"/>
                  </a:lnTo>
                  <a:cubicBezTo>
                    <a:pt x="2042" y="2566"/>
                    <a:pt x="2042" y="2566"/>
                    <a:pt x="2042" y="2566"/>
                  </a:cubicBezTo>
                  <a:lnTo>
                    <a:pt x="2042" y="2566"/>
                  </a:lnTo>
                  <a:cubicBezTo>
                    <a:pt x="2070" y="2566"/>
                    <a:pt x="2070" y="2566"/>
                    <a:pt x="2070" y="2566"/>
                  </a:cubicBezTo>
                  <a:cubicBezTo>
                    <a:pt x="2070" y="2595"/>
                    <a:pt x="2070" y="2595"/>
                    <a:pt x="2070" y="2595"/>
                  </a:cubicBezTo>
                  <a:cubicBezTo>
                    <a:pt x="2099" y="2566"/>
                    <a:pt x="2099" y="2566"/>
                    <a:pt x="2099" y="2566"/>
                  </a:cubicBezTo>
                  <a:cubicBezTo>
                    <a:pt x="2099" y="2595"/>
                    <a:pt x="2099" y="2595"/>
                    <a:pt x="2099" y="2595"/>
                  </a:cubicBezTo>
                  <a:cubicBezTo>
                    <a:pt x="2158" y="2566"/>
                    <a:pt x="2158" y="2566"/>
                    <a:pt x="2158" y="2566"/>
                  </a:cubicBezTo>
                  <a:cubicBezTo>
                    <a:pt x="2245" y="2566"/>
                    <a:pt x="2245" y="2566"/>
                    <a:pt x="2245" y="2566"/>
                  </a:cubicBezTo>
                  <a:cubicBezTo>
                    <a:pt x="2275" y="2595"/>
                    <a:pt x="2275" y="2595"/>
                    <a:pt x="2275" y="2595"/>
                  </a:cubicBezTo>
                  <a:cubicBezTo>
                    <a:pt x="2333" y="2624"/>
                    <a:pt x="2333" y="2624"/>
                    <a:pt x="2333" y="2624"/>
                  </a:cubicBezTo>
                  <a:lnTo>
                    <a:pt x="2333" y="2624"/>
                  </a:lnTo>
                  <a:lnTo>
                    <a:pt x="2333" y="2624"/>
                  </a:lnTo>
                  <a:cubicBezTo>
                    <a:pt x="2333" y="2654"/>
                    <a:pt x="2333" y="2654"/>
                    <a:pt x="2333" y="2654"/>
                  </a:cubicBezTo>
                  <a:cubicBezTo>
                    <a:pt x="2333" y="2624"/>
                    <a:pt x="2333" y="2624"/>
                    <a:pt x="2333" y="2624"/>
                  </a:cubicBezTo>
                  <a:cubicBezTo>
                    <a:pt x="2362" y="2624"/>
                    <a:pt x="2362" y="2624"/>
                    <a:pt x="2362" y="2624"/>
                  </a:cubicBezTo>
                  <a:cubicBezTo>
                    <a:pt x="2392" y="2624"/>
                    <a:pt x="2392" y="2624"/>
                    <a:pt x="2392" y="2624"/>
                  </a:cubicBezTo>
                  <a:lnTo>
                    <a:pt x="2392" y="2624"/>
                  </a:lnTo>
                  <a:cubicBezTo>
                    <a:pt x="2392" y="2654"/>
                    <a:pt x="2392" y="2654"/>
                    <a:pt x="2392" y="2654"/>
                  </a:cubicBezTo>
                  <a:cubicBezTo>
                    <a:pt x="2420" y="2654"/>
                    <a:pt x="2420" y="2654"/>
                    <a:pt x="2420" y="2654"/>
                  </a:cubicBezTo>
                  <a:cubicBezTo>
                    <a:pt x="2478" y="2683"/>
                    <a:pt x="2478" y="2683"/>
                    <a:pt x="2478" y="2683"/>
                  </a:cubicBezTo>
                  <a:cubicBezTo>
                    <a:pt x="2508" y="2683"/>
                    <a:pt x="2508" y="2683"/>
                    <a:pt x="2508" y="2683"/>
                  </a:cubicBezTo>
                  <a:cubicBezTo>
                    <a:pt x="2537" y="2683"/>
                    <a:pt x="2537" y="2683"/>
                    <a:pt x="2537" y="2683"/>
                  </a:cubicBezTo>
                  <a:cubicBezTo>
                    <a:pt x="2537" y="2712"/>
                    <a:pt x="2537" y="2712"/>
                    <a:pt x="2537" y="2712"/>
                  </a:cubicBezTo>
                  <a:cubicBezTo>
                    <a:pt x="2566" y="2712"/>
                    <a:pt x="2566" y="2712"/>
                    <a:pt x="2566" y="2712"/>
                  </a:cubicBezTo>
                  <a:cubicBezTo>
                    <a:pt x="2595" y="2741"/>
                    <a:pt x="2595" y="2741"/>
                    <a:pt x="2595" y="2741"/>
                  </a:cubicBezTo>
                  <a:cubicBezTo>
                    <a:pt x="2595" y="2771"/>
                    <a:pt x="2595" y="2771"/>
                    <a:pt x="2595" y="2771"/>
                  </a:cubicBezTo>
                  <a:cubicBezTo>
                    <a:pt x="2625" y="2771"/>
                    <a:pt x="2625" y="2771"/>
                    <a:pt x="2625" y="2771"/>
                  </a:cubicBezTo>
                  <a:lnTo>
                    <a:pt x="2625" y="2771"/>
                  </a:lnTo>
                  <a:cubicBezTo>
                    <a:pt x="2625" y="2741"/>
                    <a:pt x="2625" y="2741"/>
                    <a:pt x="2625" y="2741"/>
                  </a:cubicBezTo>
                  <a:lnTo>
                    <a:pt x="2625" y="2741"/>
                  </a:lnTo>
                  <a:lnTo>
                    <a:pt x="2625" y="2741"/>
                  </a:lnTo>
                  <a:cubicBezTo>
                    <a:pt x="2625" y="2712"/>
                    <a:pt x="2625" y="2712"/>
                    <a:pt x="2625" y="2712"/>
                  </a:cubicBezTo>
                  <a:lnTo>
                    <a:pt x="2625" y="2712"/>
                  </a:lnTo>
                  <a:cubicBezTo>
                    <a:pt x="2625" y="2654"/>
                    <a:pt x="2625" y="2654"/>
                    <a:pt x="2625" y="2654"/>
                  </a:cubicBezTo>
                  <a:cubicBezTo>
                    <a:pt x="2654" y="2654"/>
                    <a:pt x="2654" y="2654"/>
                    <a:pt x="2654" y="2654"/>
                  </a:cubicBezTo>
                  <a:cubicBezTo>
                    <a:pt x="2625" y="2654"/>
                    <a:pt x="2625" y="2654"/>
                    <a:pt x="2625" y="2654"/>
                  </a:cubicBezTo>
                  <a:lnTo>
                    <a:pt x="2625" y="2654"/>
                  </a:lnTo>
                  <a:cubicBezTo>
                    <a:pt x="2595" y="2654"/>
                    <a:pt x="2595" y="2654"/>
                    <a:pt x="2595" y="2654"/>
                  </a:cubicBezTo>
                  <a:lnTo>
                    <a:pt x="2595" y="2654"/>
                  </a:lnTo>
                  <a:cubicBezTo>
                    <a:pt x="2566" y="2654"/>
                    <a:pt x="2566" y="2654"/>
                    <a:pt x="2566" y="2654"/>
                  </a:cubicBezTo>
                  <a:cubicBezTo>
                    <a:pt x="2537" y="2624"/>
                    <a:pt x="2537" y="2624"/>
                    <a:pt x="2537" y="2624"/>
                  </a:cubicBezTo>
                  <a:lnTo>
                    <a:pt x="2537" y="2624"/>
                  </a:lnTo>
                  <a:cubicBezTo>
                    <a:pt x="2537" y="2595"/>
                    <a:pt x="2537" y="2595"/>
                    <a:pt x="2537" y="2595"/>
                  </a:cubicBezTo>
                  <a:cubicBezTo>
                    <a:pt x="2537" y="2566"/>
                    <a:pt x="2537" y="2566"/>
                    <a:pt x="2537" y="2566"/>
                  </a:cubicBezTo>
                  <a:cubicBezTo>
                    <a:pt x="2508" y="2566"/>
                    <a:pt x="2508" y="2566"/>
                    <a:pt x="2508" y="2566"/>
                  </a:cubicBezTo>
                  <a:cubicBezTo>
                    <a:pt x="2508" y="2595"/>
                    <a:pt x="2508" y="2595"/>
                    <a:pt x="2508" y="2595"/>
                  </a:cubicBezTo>
                  <a:cubicBezTo>
                    <a:pt x="2478" y="2566"/>
                    <a:pt x="2478" y="2566"/>
                    <a:pt x="2478" y="2566"/>
                  </a:cubicBezTo>
                  <a:cubicBezTo>
                    <a:pt x="2449" y="2566"/>
                    <a:pt x="2449" y="2566"/>
                    <a:pt x="2449" y="2566"/>
                  </a:cubicBezTo>
                  <a:lnTo>
                    <a:pt x="2449" y="2566"/>
                  </a:lnTo>
                  <a:cubicBezTo>
                    <a:pt x="2449" y="2595"/>
                    <a:pt x="2449" y="2595"/>
                    <a:pt x="2449" y="2595"/>
                  </a:cubicBezTo>
                  <a:cubicBezTo>
                    <a:pt x="2449" y="2566"/>
                    <a:pt x="2449" y="2566"/>
                    <a:pt x="2449" y="2566"/>
                  </a:cubicBezTo>
                  <a:cubicBezTo>
                    <a:pt x="2420" y="2537"/>
                    <a:pt x="2420" y="2537"/>
                    <a:pt x="2420" y="2537"/>
                  </a:cubicBezTo>
                  <a:cubicBezTo>
                    <a:pt x="2420" y="2508"/>
                    <a:pt x="2420" y="2508"/>
                    <a:pt x="2420" y="2508"/>
                  </a:cubicBezTo>
                  <a:lnTo>
                    <a:pt x="2420" y="2508"/>
                  </a:lnTo>
                  <a:lnTo>
                    <a:pt x="2420" y="2508"/>
                  </a:lnTo>
                  <a:lnTo>
                    <a:pt x="2420" y="2508"/>
                  </a:lnTo>
                  <a:cubicBezTo>
                    <a:pt x="2420" y="2479"/>
                    <a:pt x="2420" y="2479"/>
                    <a:pt x="2420" y="2479"/>
                  </a:cubicBezTo>
                  <a:lnTo>
                    <a:pt x="2420" y="2479"/>
                  </a:lnTo>
                  <a:cubicBezTo>
                    <a:pt x="2420" y="2450"/>
                    <a:pt x="2420" y="2450"/>
                    <a:pt x="2420" y="2450"/>
                  </a:cubicBezTo>
                  <a:lnTo>
                    <a:pt x="2420" y="2450"/>
                  </a:lnTo>
                  <a:lnTo>
                    <a:pt x="2420" y="2450"/>
                  </a:lnTo>
                  <a:cubicBezTo>
                    <a:pt x="2420" y="2421"/>
                    <a:pt x="2420" y="2421"/>
                    <a:pt x="2420" y="2421"/>
                  </a:cubicBezTo>
                  <a:cubicBezTo>
                    <a:pt x="2392" y="2421"/>
                    <a:pt x="2392" y="2421"/>
                    <a:pt x="2392" y="2421"/>
                  </a:cubicBezTo>
                  <a:cubicBezTo>
                    <a:pt x="2392" y="2391"/>
                    <a:pt x="2392" y="2391"/>
                    <a:pt x="2392" y="2391"/>
                  </a:cubicBezTo>
                  <a:cubicBezTo>
                    <a:pt x="2362" y="2391"/>
                    <a:pt x="2362" y="2391"/>
                    <a:pt x="2362" y="2391"/>
                  </a:cubicBezTo>
                  <a:lnTo>
                    <a:pt x="2362" y="2391"/>
                  </a:lnTo>
                  <a:cubicBezTo>
                    <a:pt x="2333" y="2391"/>
                    <a:pt x="2333" y="2391"/>
                    <a:pt x="2333" y="2391"/>
                  </a:cubicBezTo>
                  <a:cubicBezTo>
                    <a:pt x="2333" y="2362"/>
                    <a:pt x="2333" y="2362"/>
                    <a:pt x="2333" y="2362"/>
                  </a:cubicBezTo>
                  <a:cubicBezTo>
                    <a:pt x="2362" y="2333"/>
                    <a:pt x="2362" y="2333"/>
                    <a:pt x="2362" y="2333"/>
                  </a:cubicBezTo>
                  <a:cubicBezTo>
                    <a:pt x="2333" y="2333"/>
                    <a:pt x="2333" y="2333"/>
                    <a:pt x="2333" y="2333"/>
                  </a:cubicBezTo>
                  <a:cubicBezTo>
                    <a:pt x="2333" y="2304"/>
                    <a:pt x="2333" y="2304"/>
                    <a:pt x="2333" y="2304"/>
                  </a:cubicBezTo>
                  <a:cubicBezTo>
                    <a:pt x="2362" y="2304"/>
                    <a:pt x="2362" y="2304"/>
                    <a:pt x="2362" y="2304"/>
                  </a:cubicBezTo>
                  <a:cubicBezTo>
                    <a:pt x="2392" y="2274"/>
                    <a:pt x="2392" y="2274"/>
                    <a:pt x="2392" y="2274"/>
                  </a:cubicBezTo>
                  <a:cubicBezTo>
                    <a:pt x="2392" y="2245"/>
                    <a:pt x="2392" y="2245"/>
                    <a:pt x="2392" y="2245"/>
                  </a:cubicBezTo>
                  <a:lnTo>
                    <a:pt x="2392" y="2245"/>
                  </a:lnTo>
                  <a:cubicBezTo>
                    <a:pt x="2392" y="2216"/>
                    <a:pt x="2392" y="2216"/>
                    <a:pt x="2392" y="2216"/>
                  </a:cubicBezTo>
                  <a:lnTo>
                    <a:pt x="2392" y="2216"/>
                  </a:lnTo>
                  <a:cubicBezTo>
                    <a:pt x="2420" y="2187"/>
                    <a:pt x="2420" y="2187"/>
                    <a:pt x="2420" y="2187"/>
                  </a:cubicBezTo>
                  <a:cubicBezTo>
                    <a:pt x="2392" y="2187"/>
                    <a:pt x="2392" y="2187"/>
                    <a:pt x="2392" y="2187"/>
                  </a:cubicBezTo>
                  <a:cubicBezTo>
                    <a:pt x="2392" y="2158"/>
                    <a:pt x="2392" y="2158"/>
                    <a:pt x="2392" y="2158"/>
                  </a:cubicBezTo>
                  <a:lnTo>
                    <a:pt x="2392" y="2158"/>
                  </a:lnTo>
                  <a:cubicBezTo>
                    <a:pt x="2392" y="2129"/>
                    <a:pt x="2392" y="2129"/>
                    <a:pt x="2392" y="2129"/>
                  </a:cubicBezTo>
                  <a:lnTo>
                    <a:pt x="2392" y="2129"/>
                  </a:lnTo>
                  <a:cubicBezTo>
                    <a:pt x="2392" y="2100"/>
                    <a:pt x="2392" y="2100"/>
                    <a:pt x="2392" y="2100"/>
                  </a:cubicBezTo>
                  <a:cubicBezTo>
                    <a:pt x="2392" y="2071"/>
                    <a:pt x="2392" y="2071"/>
                    <a:pt x="2392" y="2071"/>
                  </a:cubicBezTo>
                  <a:lnTo>
                    <a:pt x="2392" y="2071"/>
                  </a:lnTo>
                  <a:lnTo>
                    <a:pt x="2392" y="2071"/>
                  </a:lnTo>
                  <a:cubicBezTo>
                    <a:pt x="2392" y="2041"/>
                    <a:pt x="2392" y="2041"/>
                    <a:pt x="2392" y="2041"/>
                  </a:cubicBezTo>
                  <a:cubicBezTo>
                    <a:pt x="2392" y="2012"/>
                    <a:pt x="2392" y="2012"/>
                    <a:pt x="2392" y="2012"/>
                  </a:cubicBezTo>
                  <a:lnTo>
                    <a:pt x="2392" y="2012"/>
                  </a:lnTo>
                  <a:cubicBezTo>
                    <a:pt x="2420" y="2012"/>
                    <a:pt x="2420" y="2012"/>
                    <a:pt x="2420" y="2012"/>
                  </a:cubicBezTo>
                  <a:lnTo>
                    <a:pt x="2420" y="2012"/>
                  </a:lnTo>
                  <a:lnTo>
                    <a:pt x="2420" y="2012"/>
                  </a:lnTo>
                  <a:lnTo>
                    <a:pt x="2420" y="2012"/>
                  </a:lnTo>
                  <a:cubicBezTo>
                    <a:pt x="2449" y="2012"/>
                    <a:pt x="2449" y="2012"/>
                    <a:pt x="2449" y="2012"/>
                  </a:cubicBezTo>
                  <a:cubicBezTo>
                    <a:pt x="2478" y="2012"/>
                    <a:pt x="2478" y="2012"/>
                    <a:pt x="2478" y="2012"/>
                  </a:cubicBezTo>
                  <a:lnTo>
                    <a:pt x="2478" y="2012"/>
                  </a:lnTo>
                  <a:cubicBezTo>
                    <a:pt x="2508" y="2012"/>
                    <a:pt x="2508" y="2012"/>
                    <a:pt x="2508" y="2012"/>
                  </a:cubicBezTo>
                  <a:lnTo>
                    <a:pt x="2508" y="2012"/>
                  </a:lnTo>
                  <a:cubicBezTo>
                    <a:pt x="2537" y="2012"/>
                    <a:pt x="2537" y="2012"/>
                    <a:pt x="2537" y="2012"/>
                  </a:cubicBezTo>
                  <a:cubicBezTo>
                    <a:pt x="2566" y="2012"/>
                    <a:pt x="2566" y="2012"/>
                    <a:pt x="2566" y="2012"/>
                  </a:cubicBezTo>
                  <a:cubicBezTo>
                    <a:pt x="2595" y="2012"/>
                    <a:pt x="2595" y="2012"/>
                    <a:pt x="2595" y="2012"/>
                  </a:cubicBezTo>
                  <a:cubicBezTo>
                    <a:pt x="2625" y="2012"/>
                    <a:pt x="2625" y="2012"/>
                    <a:pt x="2625" y="2012"/>
                  </a:cubicBezTo>
                  <a:cubicBezTo>
                    <a:pt x="2625" y="2041"/>
                    <a:pt x="2625" y="2041"/>
                    <a:pt x="2625" y="2041"/>
                  </a:cubicBezTo>
                  <a:lnTo>
                    <a:pt x="2625" y="2041"/>
                  </a:lnTo>
                  <a:cubicBezTo>
                    <a:pt x="2625" y="2071"/>
                    <a:pt x="2625" y="2071"/>
                    <a:pt x="2625" y="2071"/>
                  </a:cubicBezTo>
                  <a:lnTo>
                    <a:pt x="2625" y="2071"/>
                  </a:lnTo>
                  <a:lnTo>
                    <a:pt x="2625" y="2071"/>
                  </a:lnTo>
                  <a:cubicBezTo>
                    <a:pt x="2625" y="2100"/>
                    <a:pt x="2625" y="2100"/>
                    <a:pt x="2625" y="2100"/>
                  </a:cubicBezTo>
                  <a:cubicBezTo>
                    <a:pt x="2654" y="2129"/>
                    <a:pt x="2654" y="2129"/>
                    <a:pt x="2654" y="2129"/>
                  </a:cubicBezTo>
                  <a:cubicBezTo>
                    <a:pt x="2625" y="2158"/>
                    <a:pt x="2625" y="2158"/>
                    <a:pt x="2625" y="2158"/>
                  </a:cubicBezTo>
                  <a:cubicBezTo>
                    <a:pt x="2654" y="2187"/>
                    <a:pt x="2654" y="2187"/>
                    <a:pt x="2654" y="2187"/>
                  </a:cubicBezTo>
                  <a:lnTo>
                    <a:pt x="2654" y="2187"/>
                  </a:lnTo>
                  <a:cubicBezTo>
                    <a:pt x="2654" y="2216"/>
                    <a:pt x="2654" y="2216"/>
                    <a:pt x="2654" y="2216"/>
                  </a:cubicBezTo>
                  <a:lnTo>
                    <a:pt x="2654" y="2216"/>
                  </a:lnTo>
                  <a:cubicBezTo>
                    <a:pt x="2625" y="2216"/>
                    <a:pt x="2625" y="2216"/>
                    <a:pt x="2625" y="2216"/>
                  </a:cubicBezTo>
                  <a:cubicBezTo>
                    <a:pt x="2654" y="2245"/>
                    <a:pt x="2654" y="2245"/>
                    <a:pt x="2654" y="2245"/>
                  </a:cubicBezTo>
                  <a:lnTo>
                    <a:pt x="2654" y="2245"/>
                  </a:lnTo>
                  <a:cubicBezTo>
                    <a:pt x="2654" y="2274"/>
                    <a:pt x="2654" y="2274"/>
                    <a:pt x="2654" y="2274"/>
                  </a:cubicBezTo>
                  <a:cubicBezTo>
                    <a:pt x="2683" y="2274"/>
                    <a:pt x="2683" y="2274"/>
                    <a:pt x="2683" y="2274"/>
                  </a:cubicBezTo>
                  <a:lnTo>
                    <a:pt x="2683" y="2274"/>
                  </a:lnTo>
                  <a:cubicBezTo>
                    <a:pt x="2712" y="2274"/>
                    <a:pt x="2712" y="2274"/>
                    <a:pt x="2712" y="2274"/>
                  </a:cubicBezTo>
                  <a:lnTo>
                    <a:pt x="2712" y="2274"/>
                  </a:lnTo>
                  <a:cubicBezTo>
                    <a:pt x="2712" y="2304"/>
                    <a:pt x="2712" y="2304"/>
                    <a:pt x="2712" y="2304"/>
                  </a:cubicBezTo>
                  <a:cubicBezTo>
                    <a:pt x="2742" y="2333"/>
                    <a:pt x="2742" y="2333"/>
                    <a:pt x="2742" y="2333"/>
                  </a:cubicBezTo>
                  <a:lnTo>
                    <a:pt x="2742" y="2333"/>
                  </a:lnTo>
                  <a:cubicBezTo>
                    <a:pt x="2742" y="2391"/>
                    <a:pt x="2742" y="2391"/>
                    <a:pt x="2742" y="2391"/>
                  </a:cubicBezTo>
                  <a:cubicBezTo>
                    <a:pt x="2770" y="2391"/>
                    <a:pt x="2770" y="2391"/>
                    <a:pt x="2770" y="2391"/>
                  </a:cubicBezTo>
                  <a:cubicBezTo>
                    <a:pt x="2770" y="2421"/>
                    <a:pt x="2770" y="2421"/>
                    <a:pt x="2770" y="2421"/>
                  </a:cubicBezTo>
                  <a:lnTo>
                    <a:pt x="2770" y="2421"/>
                  </a:lnTo>
                  <a:cubicBezTo>
                    <a:pt x="2770" y="2450"/>
                    <a:pt x="2770" y="2450"/>
                    <a:pt x="2770" y="2450"/>
                  </a:cubicBezTo>
                  <a:lnTo>
                    <a:pt x="2770" y="2450"/>
                  </a:lnTo>
                  <a:cubicBezTo>
                    <a:pt x="2799" y="2508"/>
                    <a:pt x="2799" y="2508"/>
                    <a:pt x="2799" y="2508"/>
                  </a:cubicBezTo>
                  <a:lnTo>
                    <a:pt x="2799" y="2508"/>
                  </a:lnTo>
                  <a:cubicBezTo>
                    <a:pt x="2799" y="2537"/>
                    <a:pt x="2799" y="2537"/>
                    <a:pt x="2799" y="2537"/>
                  </a:cubicBezTo>
                  <a:cubicBezTo>
                    <a:pt x="2828" y="2537"/>
                    <a:pt x="2828" y="2537"/>
                    <a:pt x="2828" y="2537"/>
                  </a:cubicBezTo>
                  <a:cubicBezTo>
                    <a:pt x="2799" y="2566"/>
                    <a:pt x="2799" y="2566"/>
                    <a:pt x="2799" y="2566"/>
                  </a:cubicBezTo>
                  <a:cubicBezTo>
                    <a:pt x="2828" y="2566"/>
                    <a:pt x="2828" y="2566"/>
                    <a:pt x="2828" y="2566"/>
                  </a:cubicBezTo>
                  <a:cubicBezTo>
                    <a:pt x="2828" y="2595"/>
                    <a:pt x="2828" y="2595"/>
                    <a:pt x="2828" y="2595"/>
                  </a:cubicBezTo>
                  <a:cubicBezTo>
                    <a:pt x="2858" y="2624"/>
                    <a:pt x="2858" y="2624"/>
                    <a:pt x="2858" y="2624"/>
                  </a:cubicBezTo>
                  <a:cubicBezTo>
                    <a:pt x="2887" y="2624"/>
                    <a:pt x="2887" y="2624"/>
                    <a:pt x="2887" y="2624"/>
                  </a:cubicBezTo>
                  <a:cubicBezTo>
                    <a:pt x="2887" y="2654"/>
                    <a:pt x="2887" y="2654"/>
                    <a:pt x="2887" y="2654"/>
                  </a:cubicBezTo>
                  <a:cubicBezTo>
                    <a:pt x="2916" y="2654"/>
                    <a:pt x="2916" y="2654"/>
                    <a:pt x="2916" y="2654"/>
                  </a:cubicBezTo>
                  <a:cubicBezTo>
                    <a:pt x="2945" y="2683"/>
                    <a:pt x="2945" y="2683"/>
                    <a:pt x="2945" y="2683"/>
                  </a:cubicBezTo>
                  <a:lnTo>
                    <a:pt x="2945" y="2683"/>
                  </a:lnTo>
                  <a:cubicBezTo>
                    <a:pt x="2916" y="2683"/>
                    <a:pt x="2916" y="2683"/>
                    <a:pt x="2916" y="2683"/>
                  </a:cubicBezTo>
                  <a:cubicBezTo>
                    <a:pt x="2916" y="2712"/>
                    <a:pt x="2916" y="2712"/>
                    <a:pt x="2916" y="2712"/>
                  </a:cubicBezTo>
                  <a:lnTo>
                    <a:pt x="2916" y="2712"/>
                  </a:lnTo>
                  <a:cubicBezTo>
                    <a:pt x="2945" y="2741"/>
                    <a:pt x="2945" y="2741"/>
                    <a:pt x="2945" y="2741"/>
                  </a:cubicBezTo>
                  <a:cubicBezTo>
                    <a:pt x="2945" y="2771"/>
                    <a:pt x="2945" y="2771"/>
                    <a:pt x="2945" y="2771"/>
                  </a:cubicBezTo>
                  <a:cubicBezTo>
                    <a:pt x="2945" y="2800"/>
                    <a:pt x="2945" y="2800"/>
                    <a:pt x="2945" y="2800"/>
                  </a:cubicBezTo>
                  <a:lnTo>
                    <a:pt x="2945" y="2800"/>
                  </a:lnTo>
                  <a:lnTo>
                    <a:pt x="2945" y="2800"/>
                  </a:lnTo>
                  <a:cubicBezTo>
                    <a:pt x="2916" y="2829"/>
                    <a:pt x="2916" y="2829"/>
                    <a:pt x="2916" y="2829"/>
                  </a:cubicBezTo>
                  <a:cubicBezTo>
                    <a:pt x="2945" y="2829"/>
                    <a:pt x="2945" y="2829"/>
                    <a:pt x="2945" y="2829"/>
                  </a:cubicBezTo>
                  <a:cubicBezTo>
                    <a:pt x="2945" y="2858"/>
                    <a:pt x="2945" y="2858"/>
                    <a:pt x="2945" y="2858"/>
                  </a:cubicBezTo>
                  <a:cubicBezTo>
                    <a:pt x="2916" y="2858"/>
                    <a:pt x="2916" y="2858"/>
                    <a:pt x="2916" y="2858"/>
                  </a:cubicBezTo>
                  <a:lnTo>
                    <a:pt x="2916" y="2858"/>
                  </a:lnTo>
                  <a:cubicBezTo>
                    <a:pt x="2945" y="2858"/>
                    <a:pt x="2945" y="2858"/>
                    <a:pt x="2945" y="2858"/>
                  </a:cubicBezTo>
                  <a:cubicBezTo>
                    <a:pt x="2945" y="2887"/>
                    <a:pt x="2945" y="2887"/>
                    <a:pt x="2945" y="2887"/>
                  </a:cubicBezTo>
                  <a:cubicBezTo>
                    <a:pt x="2916" y="2887"/>
                    <a:pt x="2916" y="2887"/>
                    <a:pt x="2916" y="2887"/>
                  </a:cubicBezTo>
                  <a:cubicBezTo>
                    <a:pt x="2916" y="2916"/>
                    <a:pt x="2916" y="2916"/>
                    <a:pt x="2916" y="2916"/>
                  </a:cubicBezTo>
                  <a:lnTo>
                    <a:pt x="2916" y="2916"/>
                  </a:lnTo>
                  <a:cubicBezTo>
                    <a:pt x="2887" y="2916"/>
                    <a:pt x="2887" y="2916"/>
                    <a:pt x="2887" y="2916"/>
                  </a:cubicBezTo>
                  <a:lnTo>
                    <a:pt x="2887" y="2916"/>
                  </a:lnTo>
                  <a:cubicBezTo>
                    <a:pt x="2916" y="2945"/>
                    <a:pt x="2916" y="2945"/>
                    <a:pt x="2916" y="2945"/>
                  </a:cubicBezTo>
                  <a:lnTo>
                    <a:pt x="2916" y="2945"/>
                  </a:lnTo>
                  <a:cubicBezTo>
                    <a:pt x="2887" y="2974"/>
                    <a:pt x="2887" y="2974"/>
                    <a:pt x="2887" y="2974"/>
                  </a:cubicBezTo>
                  <a:lnTo>
                    <a:pt x="2887" y="2974"/>
                  </a:lnTo>
                  <a:cubicBezTo>
                    <a:pt x="2858" y="2974"/>
                    <a:pt x="2858" y="2974"/>
                    <a:pt x="2858" y="2974"/>
                  </a:cubicBezTo>
                  <a:cubicBezTo>
                    <a:pt x="2828" y="2974"/>
                    <a:pt x="2828" y="2974"/>
                    <a:pt x="2828" y="2974"/>
                  </a:cubicBezTo>
                  <a:cubicBezTo>
                    <a:pt x="2858" y="2945"/>
                    <a:pt x="2858" y="2945"/>
                    <a:pt x="2858" y="2945"/>
                  </a:cubicBezTo>
                  <a:lnTo>
                    <a:pt x="2858" y="2945"/>
                  </a:lnTo>
                  <a:cubicBezTo>
                    <a:pt x="2828" y="2945"/>
                    <a:pt x="2828" y="2945"/>
                    <a:pt x="2828" y="2945"/>
                  </a:cubicBezTo>
                  <a:lnTo>
                    <a:pt x="2828" y="2945"/>
                  </a:lnTo>
                  <a:lnTo>
                    <a:pt x="2828" y="2945"/>
                  </a:lnTo>
                  <a:cubicBezTo>
                    <a:pt x="2799" y="2945"/>
                    <a:pt x="2799" y="2945"/>
                    <a:pt x="2799" y="2945"/>
                  </a:cubicBezTo>
                  <a:cubicBezTo>
                    <a:pt x="2770" y="2945"/>
                    <a:pt x="2770" y="2945"/>
                    <a:pt x="2770" y="2945"/>
                  </a:cubicBezTo>
                  <a:cubicBezTo>
                    <a:pt x="2742" y="2945"/>
                    <a:pt x="2742" y="2945"/>
                    <a:pt x="2742" y="2945"/>
                  </a:cubicBezTo>
                  <a:cubicBezTo>
                    <a:pt x="2712" y="2945"/>
                    <a:pt x="2712" y="2945"/>
                    <a:pt x="2712" y="2945"/>
                  </a:cubicBezTo>
                  <a:cubicBezTo>
                    <a:pt x="2683" y="2974"/>
                    <a:pt x="2683" y="2974"/>
                    <a:pt x="2683" y="2974"/>
                  </a:cubicBezTo>
                  <a:cubicBezTo>
                    <a:pt x="2712" y="2974"/>
                    <a:pt x="2712" y="2974"/>
                    <a:pt x="2712" y="2974"/>
                  </a:cubicBezTo>
                  <a:lnTo>
                    <a:pt x="2712" y="2974"/>
                  </a:lnTo>
                  <a:lnTo>
                    <a:pt x="2712" y="2974"/>
                  </a:lnTo>
                  <a:cubicBezTo>
                    <a:pt x="2742" y="2974"/>
                    <a:pt x="2742" y="2974"/>
                    <a:pt x="2742" y="2974"/>
                  </a:cubicBezTo>
                  <a:lnTo>
                    <a:pt x="2742" y="2974"/>
                  </a:lnTo>
                  <a:cubicBezTo>
                    <a:pt x="2770" y="3004"/>
                    <a:pt x="2770" y="3004"/>
                    <a:pt x="2770" y="3004"/>
                  </a:cubicBezTo>
                  <a:cubicBezTo>
                    <a:pt x="2828" y="3004"/>
                    <a:pt x="2828" y="3004"/>
                    <a:pt x="2828" y="3004"/>
                  </a:cubicBezTo>
                  <a:cubicBezTo>
                    <a:pt x="2858" y="3004"/>
                    <a:pt x="2858" y="3004"/>
                    <a:pt x="2858" y="3004"/>
                  </a:cubicBezTo>
                  <a:cubicBezTo>
                    <a:pt x="2887" y="3004"/>
                    <a:pt x="2887" y="3004"/>
                    <a:pt x="2887" y="3004"/>
                  </a:cubicBezTo>
                  <a:cubicBezTo>
                    <a:pt x="2916" y="3004"/>
                    <a:pt x="2916" y="3004"/>
                    <a:pt x="2916" y="3004"/>
                  </a:cubicBezTo>
                  <a:lnTo>
                    <a:pt x="2916" y="3004"/>
                  </a:lnTo>
                  <a:cubicBezTo>
                    <a:pt x="2945" y="3033"/>
                    <a:pt x="2945" y="3033"/>
                    <a:pt x="2945" y="3033"/>
                  </a:cubicBezTo>
                  <a:cubicBezTo>
                    <a:pt x="2975" y="3004"/>
                    <a:pt x="2975" y="3004"/>
                    <a:pt x="2975" y="3004"/>
                  </a:cubicBezTo>
                  <a:lnTo>
                    <a:pt x="2975" y="3004"/>
                  </a:lnTo>
                  <a:cubicBezTo>
                    <a:pt x="2975" y="2974"/>
                    <a:pt x="2975" y="2974"/>
                    <a:pt x="2975" y="2974"/>
                  </a:cubicBezTo>
                  <a:lnTo>
                    <a:pt x="2975" y="2974"/>
                  </a:lnTo>
                  <a:cubicBezTo>
                    <a:pt x="2975" y="2945"/>
                    <a:pt x="2975" y="2945"/>
                    <a:pt x="2975" y="2945"/>
                  </a:cubicBezTo>
                  <a:cubicBezTo>
                    <a:pt x="3004" y="2945"/>
                    <a:pt x="3004" y="2945"/>
                    <a:pt x="3004" y="2945"/>
                  </a:cubicBezTo>
                  <a:lnTo>
                    <a:pt x="3004" y="2945"/>
                  </a:lnTo>
                  <a:cubicBezTo>
                    <a:pt x="3033" y="2916"/>
                    <a:pt x="3033" y="2916"/>
                    <a:pt x="3033" y="2916"/>
                  </a:cubicBezTo>
                  <a:cubicBezTo>
                    <a:pt x="3033" y="2887"/>
                    <a:pt x="3033" y="2887"/>
                    <a:pt x="3033" y="2887"/>
                  </a:cubicBezTo>
                  <a:cubicBezTo>
                    <a:pt x="3033" y="2858"/>
                    <a:pt x="3033" y="2858"/>
                    <a:pt x="3033" y="2858"/>
                  </a:cubicBezTo>
                  <a:cubicBezTo>
                    <a:pt x="3033" y="2829"/>
                    <a:pt x="3033" y="2829"/>
                    <a:pt x="3033" y="2829"/>
                  </a:cubicBezTo>
                  <a:lnTo>
                    <a:pt x="3033" y="2829"/>
                  </a:lnTo>
                  <a:cubicBezTo>
                    <a:pt x="3062" y="2771"/>
                    <a:pt x="3062" y="2771"/>
                    <a:pt x="3062" y="2771"/>
                  </a:cubicBezTo>
                  <a:lnTo>
                    <a:pt x="3062" y="2771"/>
                  </a:lnTo>
                  <a:cubicBezTo>
                    <a:pt x="3033" y="2712"/>
                    <a:pt x="3033" y="2712"/>
                    <a:pt x="3033" y="2712"/>
                  </a:cubicBezTo>
                  <a:cubicBezTo>
                    <a:pt x="3004" y="2683"/>
                    <a:pt x="3004" y="2683"/>
                    <a:pt x="3004" y="2683"/>
                  </a:cubicBezTo>
                  <a:cubicBezTo>
                    <a:pt x="2975" y="2683"/>
                    <a:pt x="2975" y="2683"/>
                    <a:pt x="2975" y="2683"/>
                  </a:cubicBezTo>
                  <a:cubicBezTo>
                    <a:pt x="2975" y="2624"/>
                    <a:pt x="2975" y="2624"/>
                    <a:pt x="2975" y="2624"/>
                  </a:cubicBezTo>
                  <a:cubicBezTo>
                    <a:pt x="3004" y="2624"/>
                    <a:pt x="3004" y="2624"/>
                    <a:pt x="3004" y="2624"/>
                  </a:cubicBezTo>
                  <a:cubicBezTo>
                    <a:pt x="3033" y="2595"/>
                    <a:pt x="3033" y="2595"/>
                    <a:pt x="3033" y="2595"/>
                  </a:cubicBezTo>
                  <a:lnTo>
                    <a:pt x="3033" y="2595"/>
                  </a:lnTo>
                  <a:cubicBezTo>
                    <a:pt x="3091" y="2566"/>
                    <a:pt x="3091" y="2566"/>
                    <a:pt x="3091" y="2566"/>
                  </a:cubicBezTo>
                  <a:lnTo>
                    <a:pt x="3091" y="2566"/>
                  </a:lnTo>
                  <a:cubicBezTo>
                    <a:pt x="3120" y="2595"/>
                    <a:pt x="3120" y="2595"/>
                    <a:pt x="3120" y="2595"/>
                  </a:cubicBezTo>
                  <a:cubicBezTo>
                    <a:pt x="3120" y="2624"/>
                    <a:pt x="3120" y="2624"/>
                    <a:pt x="3120" y="2624"/>
                  </a:cubicBezTo>
                  <a:cubicBezTo>
                    <a:pt x="3149" y="2624"/>
                    <a:pt x="3149" y="2624"/>
                    <a:pt x="3149" y="2624"/>
                  </a:cubicBezTo>
                  <a:lnTo>
                    <a:pt x="3149" y="2624"/>
                  </a:lnTo>
                  <a:cubicBezTo>
                    <a:pt x="3178" y="2624"/>
                    <a:pt x="3178" y="2624"/>
                    <a:pt x="3178" y="2624"/>
                  </a:cubicBezTo>
                  <a:cubicBezTo>
                    <a:pt x="3178" y="2654"/>
                    <a:pt x="3178" y="2654"/>
                    <a:pt x="3178" y="2654"/>
                  </a:cubicBezTo>
                  <a:cubicBezTo>
                    <a:pt x="3178" y="2683"/>
                    <a:pt x="3178" y="2683"/>
                    <a:pt x="3178" y="2683"/>
                  </a:cubicBezTo>
                  <a:cubicBezTo>
                    <a:pt x="3208" y="2683"/>
                    <a:pt x="3208" y="2683"/>
                    <a:pt x="3208" y="2683"/>
                  </a:cubicBezTo>
                  <a:cubicBezTo>
                    <a:pt x="3208" y="2712"/>
                    <a:pt x="3208" y="2712"/>
                    <a:pt x="3208" y="2712"/>
                  </a:cubicBezTo>
                  <a:lnTo>
                    <a:pt x="3208" y="2712"/>
                  </a:lnTo>
                  <a:cubicBezTo>
                    <a:pt x="3237" y="2741"/>
                    <a:pt x="3237" y="2741"/>
                    <a:pt x="3237" y="2741"/>
                  </a:cubicBezTo>
                  <a:cubicBezTo>
                    <a:pt x="3208" y="2741"/>
                    <a:pt x="3208" y="2741"/>
                    <a:pt x="3208" y="2741"/>
                  </a:cubicBezTo>
                  <a:cubicBezTo>
                    <a:pt x="3237" y="2771"/>
                    <a:pt x="3237" y="2771"/>
                    <a:pt x="3237" y="2771"/>
                  </a:cubicBezTo>
                  <a:lnTo>
                    <a:pt x="3237" y="2771"/>
                  </a:lnTo>
                  <a:cubicBezTo>
                    <a:pt x="3266" y="2771"/>
                    <a:pt x="3266" y="2771"/>
                    <a:pt x="3266" y="2771"/>
                  </a:cubicBezTo>
                  <a:cubicBezTo>
                    <a:pt x="3295" y="2771"/>
                    <a:pt x="3295" y="2771"/>
                    <a:pt x="3295" y="2771"/>
                  </a:cubicBezTo>
                  <a:lnTo>
                    <a:pt x="3295" y="2771"/>
                  </a:lnTo>
                  <a:cubicBezTo>
                    <a:pt x="3325" y="2771"/>
                    <a:pt x="3325" y="2771"/>
                    <a:pt x="3325" y="2771"/>
                  </a:cubicBezTo>
                  <a:lnTo>
                    <a:pt x="3325" y="2771"/>
                  </a:lnTo>
                  <a:cubicBezTo>
                    <a:pt x="3354" y="2741"/>
                    <a:pt x="3354" y="2741"/>
                    <a:pt x="3354" y="2741"/>
                  </a:cubicBezTo>
                  <a:cubicBezTo>
                    <a:pt x="3325" y="2741"/>
                    <a:pt x="3325" y="2741"/>
                    <a:pt x="3325" y="2741"/>
                  </a:cubicBezTo>
                  <a:lnTo>
                    <a:pt x="3325" y="2741"/>
                  </a:lnTo>
                  <a:lnTo>
                    <a:pt x="3325" y="2741"/>
                  </a:lnTo>
                  <a:cubicBezTo>
                    <a:pt x="3295" y="2771"/>
                    <a:pt x="3295" y="2771"/>
                    <a:pt x="3295" y="2771"/>
                  </a:cubicBezTo>
                  <a:cubicBezTo>
                    <a:pt x="3266" y="2771"/>
                    <a:pt x="3266" y="2771"/>
                    <a:pt x="3266" y="2771"/>
                  </a:cubicBezTo>
                  <a:cubicBezTo>
                    <a:pt x="3266" y="2741"/>
                    <a:pt x="3266" y="2741"/>
                    <a:pt x="3266" y="2741"/>
                  </a:cubicBezTo>
                  <a:cubicBezTo>
                    <a:pt x="3237" y="2741"/>
                    <a:pt x="3237" y="2741"/>
                    <a:pt x="3237" y="2741"/>
                  </a:cubicBezTo>
                  <a:lnTo>
                    <a:pt x="3237" y="2741"/>
                  </a:lnTo>
                  <a:cubicBezTo>
                    <a:pt x="3237" y="2712"/>
                    <a:pt x="3237" y="2712"/>
                    <a:pt x="3237" y="2712"/>
                  </a:cubicBezTo>
                  <a:lnTo>
                    <a:pt x="3237" y="2712"/>
                  </a:lnTo>
                  <a:cubicBezTo>
                    <a:pt x="3208" y="2683"/>
                    <a:pt x="3208" y="2683"/>
                    <a:pt x="3208" y="2683"/>
                  </a:cubicBezTo>
                  <a:cubicBezTo>
                    <a:pt x="3237" y="2683"/>
                    <a:pt x="3237" y="2683"/>
                    <a:pt x="3237" y="2683"/>
                  </a:cubicBezTo>
                  <a:cubicBezTo>
                    <a:pt x="3237" y="2654"/>
                    <a:pt x="3237" y="2654"/>
                    <a:pt x="3237" y="2654"/>
                  </a:cubicBezTo>
                  <a:lnTo>
                    <a:pt x="3237" y="2654"/>
                  </a:lnTo>
                  <a:lnTo>
                    <a:pt x="3237" y="2654"/>
                  </a:lnTo>
                  <a:cubicBezTo>
                    <a:pt x="3237" y="2624"/>
                    <a:pt x="3237" y="2624"/>
                    <a:pt x="3237" y="2624"/>
                  </a:cubicBezTo>
                  <a:lnTo>
                    <a:pt x="3237" y="2624"/>
                  </a:lnTo>
                  <a:lnTo>
                    <a:pt x="3237" y="2624"/>
                  </a:lnTo>
                  <a:cubicBezTo>
                    <a:pt x="3208" y="2595"/>
                    <a:pt x="3208" y="2595"/>
                    <a:pt x="3208" y="2595"/>
                  </a:cubicBezTo>
                  <a:lnTo>
                    <a:pt x="3208" y="2595"/>
                  </a:lnTo>
                  <a:cubicBezTo>
                    <a:pt x="3178" y="2566"/>
                    <a:pt x="3178" y="2566"/>
                    <a:pt x="3178" y="2566"/>
                  </a:cubicBezTo>
                  <a:cubicBezTo>
                    <a:pt x="3149" y="2566"/>
                    <a:pt x="3149" y="2566"/>
                    <a:pt x="3149" y="2566"/>
                  </a:cubicBezTo>
                  <a:cubicBezTo>
                    <a:pt x="3120" y="2566"/>
                    <a:pt x="3120" y="2566"/>
                    <a:pt x="3120" y="2566"/>
                  </a:cubicBezTo>
                  <a:cubicBezTo>
                    <a:pt x="3091" y="2537"/>
                    <a:pt x="3091" y="2537"/>
                    <a:pt x="3091" y="2537"/>
                  </a:cubicBezTo>
                  <a:lnTo>
                    <a:pt x="3091" y="2537"/>
                  </a:lnTo>
                  <a:cubicBezTo>
                    <a:pt x="3062" y="2537"/>
                    <a:pt x="3062" y="2537"/>
                    <a:pt x="3062" y="2537"/>
                  </a:cubicBezTo>
                  <a:cubicBezTo>
                    <a:pt x="3033" y="2537"/>
                    <a:pt x="3033" y="2537"/>
                    <a:pt x="3033" y="2537"/>
                  </a:cubicBezTo>
                  <a:lnTo>
                    <a:pt x="3033" y="2537"/>
                  </a:lnTo>
                  <a:cubicBezTo>
                    <a:pt x="3004" y="2537"/>
                    <a:pt x="3004" y="2537"/>
                    <a:pt x="3004" y="2537"/>
                  </a:cubicBezTo>
                  <a:cubicBezTo>
                    <a:pt x="3004" y="2566"/>
                    <a:pt x="3004" y="2566"/>
                    <a:pt x="3004" y="2566"/>
                  </a:cubicBezTo>
                  <a:cubicBezTo>
                    <a:pt x="2975" y="2566"/>
                    <a:pt x="2975" y="2566"/>
                    <a:pt x="2975" y="2566"/>
                  </a:cubicBezTo>
                  <a:cubicBezTo>
                    <a:pt x="2945" y="2566"/>
                    <a:pt x="2945" y="2566"/>
                    <a:pt x="2945" y="2566"/>
                  </a:cubicBezTo>
                  <a:cubicBezTo>
                    <a:pt x="2945" y="2595"/>
                    <a:pt x="2945" y="2595"/>
                    <a:pt x="2945" y="2595"/>
                  </a:cubicBezTo>
                  <a:cubicBezTo>
                    <a:pt x="2916" y="2566"/>
                    <a:pt x="2916" y="2566"/>
                    <a:pt x="2916" y="2566"/>
                  </a:cubicBezTo>
                  <a:lnTo>
                    <a:pt x="2916" y="2566"/>
                  </a:lnTo>
                  <a:cubicBezTo>
                    <a:pt x="2916" y="2537"/>
                    <a:pt x="2916" y="2537"/>
                    <a:pt x="2916" y="2537"/>
                  </a:cubicBezTo>
                  <a:lnTo>
                    <a:pt x="2916" y="2537"/>
                  </a:lnTo>
                  <a:cubicBezTo>
                    <a:pt x="2858" y="2508"/>
                    <a:pt x="2858" y="2508"/>
                    <a:pt x="2858" y="2508"/>
                  </a:cubicBezTo>
                  <a:cubicBezTo>
                    <a:pt x="2858" y="2479"/>
                    <a:pt x="2858" y="2479"/>
                    <a:pt x="2858" y="2479"/>
                  </a:cubicBezTo>
                  <a:cubicBezTo>
                    <a:pt x="2858" y="2450"/>
                    <a:pt x="2858" y="2450"/>
                    <a:pt x="2858" y="2450"/>
                  </a:cubicBezTo>
                  <a:cubicBezTo>
                    <a:pt x="2858" y="2421"/>
                    <a:pt x="2858" y="2421"/>
                    <a:pt x="2858" y="2421"/>
                  </a:cubicBezTo>
                  <a:lnTo>
                    <a:pt x="2858" y="2421"/>
                  </a:lnTo>
                  <a:cubicBezTo>
                    <a:pt x="2858" y="2362"/>
                    <a:pt x="2858" y="2362"/>
                    <a:pt x="2858" y="2362"/>
                  </a:cubicBezTo>
                  <a:cubicBezTo>
                    <a:pt x="2828" y="2333"/>
                    <a:pt x="2828" y="2333"/>
                    <a:pt x="2828" y="2333"/>
                  </a:cubicBezTo>
                  <a:cubicBezTo>
                    <a:pt x="2828" y="2304"/>
                    <a:pt x="2828" y="2304"/>
                    <a:pt x="2828" y="2304"/>
                  </a:cubicBezTo>
                  <a:cubicBezTo>
                    <a:pt x="2799" y="2304"/>
                    <a:pt x="2799" y="2304"/>
                    <a:pt x="2799" y="2304"/>
                  </a:cubicBezTo>
                  <a:lnTo>
                    <a:pt x="2799" y="2304"/>
                  </a:lnTo>
                  <a:cubicBezTo>
                    <a:pt x="2742" y="2274"/>
                    <a:pt x="2742" y="2274"/>
                    <a:pt x="2742" y="2274"/>
                  </a:cubicBezTo>
                  <a:cubicBezTo>
                    <a:pt x="2712" y="2245"/>
                    <a:pt x="2712" y="2245"/>
                    <a:pt x="2712" y="2245"/>
                  </a:cubicBezTo>
                  <a:cubicBezTo>
                    <a:pt x="2712" y="2216"/>
                    <a:pt x="2712" y="2216"/>
                    <a:pt x="2712" y="2216"/>
                  </a:cubicBezTo>
                  <a:cubicBezTo>
                    <a:pt x="2742" y="2187"/>
                    <a:pt x="2742" y="2187"/>
                    <a:pt x="2742" y="2187"/>
                  </a:cubicBezTo>
                  <a:lnTo>
                    <a:pt x="2742" y="2187"/>
                  </a:lnTo>
                  <a:cubicBezTo>
                    <a:pt x="2712" y="2158"/>
                    <a:pt x="2712" y="2158"/>
                    <a:pt x="2712" y="2158"/>
                  </a:cubicBezTo>
                  <a:lnTo>
                    <a:pt x="2712" y="2158"/>
                  </a:lnTo>
                  <a:cubicBezTo>
                    <a:pt x="2742" y="2129"/>
                    <a:pt x="2742" y="2129"/>
                    <a:pt x="2742" y="2129"/>
                  </a:cubicBezTo>
                  <a:cubicBezTo>
                    <a:pt x="2770" y="2129"/>
                    <a:pt x="2770" y="2129"/>
                    <a:pt x="2770" y="2129"/>
                  </a:cubicBezTo>
                  <a:cubicBezTo>
                    <a:pt x="2770" y="2071"/>
                    <a:pt x="2770" y="2071"/>
                    <a:pt x="2770" y="2071"/>
                  </a:cubicBezTo>
                  <a:cubicBezTo>
                    <a:pt x="2770" y="2041"/>
                    <a:pt x="2770" y="2041"/>
                    <a:pt x="2770" y="2041"/>
                  </a:cubicBezTo>
                  <a:cubicBezTo>
                    <a:pt x="2712" y="1983"/>
                    <a:pt x="2712" y="1983"/>
                    <a:pt x="2712" y="1983"/>
                  </a:cubicBezTo>
                  <a:cubicBezTo>
                    <a:pt x="2742" y="1983"/>
                    <a:pt x="2742" y="1983"/>
                    <a:pt x="2742" y="1983"/>
                  </a:cubicBezTo>
                  <a:cubicBezTo>
                    <a:pt x="2770" y="1983"/>
                    <a:pt x="2770" y="1983"/>
                    <a:pt x="2770" y="1983"/>
                  </a:cubicBezTo>
                  <a:cubicBezTo>
                    <a:pt x="2770" y="2012"/>
                    <a:pt x="2770" y="2012"/>
                    <a:pt x="2770" y="2012"/>
                  </a:cubicBezTo>
                  <a:lnTo>
                    <a:pt x="2770" y="2012"/>
                  </a:lnTo>
                  <a:lnTo>
                    <a:pt x="2770" y="2012"/>
                  </a:lnTo>
                  <a:cubicBezTo>
                    <a:pt x="2770" y="2041"/>
                    <a:pt x="2770" y="2041"/>
                    <a:pt x="2770" y="2041"/>
                  </a:cubicBezTo>
                  <a:cubicBezTo>
                    <a:pt x="2799" y="2071"/>
                    <a:pt x="2799" y="2071"/>
                    <a:pt x="2799" y="2071"/>
                  </a:cubicBezTo>
                  <a:cubicBezTo>
                    <a:pt x="2799" y="2100"/>
                    <a:pt x="2799" y="2100"/>
                    <a:pt x="2799" y="2100"/>
                  </a:cubicBezTo>
                  <a:lnTo>
                    <a:pt x="2799" y="2100"/>
                  </a:lnTo>
                  <a:cubicBezTo>
                    <a:pt x="2799" y="2129"/>
                    <a:pt x="2799" y="2129"/>
                    <a:pt x="2799" y="2129"/>
                  </a:cubicBezTo>
                  <a:cubicBezTo>
                    <a:pt x="2828" y="2158"/>
                    <a:pt x="2828" y="2158"/>
                    <a:pt x="2828" y="2158"/>
                  </a:cubicBezTo>
                  <a:lnTo>
                    <a:pt x="2828" y="2158"/>
                  </a:lnTo>
                  <a:cubicBezTo>
                    <a:pt x="2828" y="2187"/>
                    <a:pt x="2828" y="2187"/>
                    <a:pt x="2828" y="2187"/>
                  </a:cubicBezTo>
                  <a:cubicBezTo>
                    <a:pt x="2858" y="2187"/>
                    <a:pt x="2858" y="2187"/>
                    <a:pt x="2858" y="2187"/>
                  </a:cubicBezTo>
                  <a:lnTo>
                    <a:pt x="2858" y="2187"/>
                  </a:lnTo>
                  <a:cubicBezTo>
                    <a:pt x="2828" y="2216"/>
                    <a:pt x="2828" y="2216"/>
                    <a:pt x="2828" y="2216"/>
                  </a:cubicBezTo>
                  <a:cubicBezTo>
                    <a:pt x="2858" y="2216"/>
                    <a:pt x="2858" y="2216"/>
                    <a:pt x="2858" y="2216"/>
                  </a:cubicBezTo>
                  <a:lnTo>
                    <a:pt x="2858" y="2216"/>
                  </a:lnTo>
                  <a:cubicBezTo>
                    <a:pt x="2887" y="2245"/>
                    <a:pt x="2887" y="2245"/>
                    <a:pt x="2887" y="2245"/>
                  </a:cubicBezTo>
                  <a:cubicBezTo>
                    <a:pt x="2916" y="2245"/>
                    <a:pt x="2916" y="2245"/>
                    <a:pt x="2916" y="2245"/>
                  </a:cubicBezTo>
                  <a:cubicBezTo>
                    <a:pt x="2945" y="2216"/>
                    <a:pt x="2945" y="2216"/>
                    <a:pt x="2945" y="2216"/>
                  </a:cubicBezTo>
                  <a:cubicBezTo>
                    <a:pt x="2945" y="2245"/>
                    <a:pt x="2945" y="2245"/>
                    <a:pt x="2945" y="2245"/>
                  </a:cubicBezTo>
                  <a:lnTo>
                    <a:pt x="2945" y="2245"/>
                  </a:lnTo>
                  <a:cubicBezTo>
                    <a:pt x="2975" y="2216"/>
                    <a:pt x="2975" y="2216"/>
                    <a:pt x="2975" y="2216"/>
                  </a:cubicBezTo>
                  <a:lnTo>
                    <a:pt x="2975" y="2216"/>
                  </a:lnTo>
                  <a:cubicBezTo>
                    <a:pt x="3004" y="2216"/>
                    <a:pt x="3004" y="2216"/>
                    <a:pt x="3004" y="2216"/>
                  </a:cubicBezTo>
                  <a:lnTo>
                    <a:pt x="3004" y="2216"/>
                  </a:lnTo>
                  <a:cubicBezTo>
                    <a:pt x="3033" y="2245"/>
                    <a:pt x="3033" y="2245"/>
                    <a:pt x="3033" y="2245"/>
                  </a:cubicBezTo>
                  <a:cubicBezTo>
                    <a:pt x="3062" y="2245"/>
                    <a:pt x="3062" y="2245"/>
                    <a:pt x="3062" y="2245"/>
                  </a:cubicBezTo>
                  <a:cubicBezTo>
                    <a:pt x="3091" y="2274"/>
                    <a:pt x="3091" y="2274"/>
                    <a:pt x="3091" y="2274"/>
                  </a:cubicBezTo>
                  <a:cubicBezTo>
                    <a:pt x="3120" y="2245"/>
                    <a:pt x="3120" y="2245"/>
                    <a:pt x="3120" y="2245"/>
                  </a:cubicBezTo>
                  <a:lnTo>
                    <a:pt x="3120" y="2245"/>
                  </a:lnTo>
                  <a:lnTo>
                    <a:pt x="3120" y="2245"/>
                  </a:lnTo>
                  <a:cubicBezTo>
                    <a:pt x="3062" y="2245"/>
                    <a:pt x="3062" y="2245"/>
                    <a:pt x="3062" y="2245"/>
                  </a:cubicBezTo>
                  <a:lnTo>
                    <a:pt x="3062" y="2245"/>
                  </a:lnTo>
                  <a:cubicBezTo>
                    <a:pt x="3062" y="2216"/>
                    <a:pt x="3062" y="2216"/>
                    <a:pt x="3062" y="2216"/>
                  </a:cubicBezTo>
                  <a:lnTo>
                    <a:pt x="3062" y="2216"/>
                  </a:lnTo>
                  <a:cubicBezTo>
                    <a:pt x="3033" y="2216"/>
                    <a:pt x="3033" y="2216"/>
                    <a:pt x="3033" y="2216"/>
                  </a:cubicBezTo>
                  <a:cubicBezTo>
                    <a:pt x="3033" y="2187"/>
                    <a:pt x="3033" y="2187"/>
                    <a:pt x="3033" y="2187"/>
                  </a:cubicBezTo>
                  <a:cubicBezTo>
                    <a:pt x="3004" y="2187"/>
                    <a:pt x="3004" y="2187"/>
                    <a:pt x="3004" y="2187"/>
                  </a:cubicBezTo>
                  <a:cubicBezTo>
                    <a:pt x="3004" y="2216"/>
                    <a:pt x="3004" y="2216"/>
                    <a:pt x="3004" y="2216"/>
                  </a:cubicBezTo>
                  <a:cubicBezTo>
                    <a:pt x="2975" y="2216"/>
                    <a:pt x="2975" y="2216"/>
                    <a:pt x="2975" y="2216"/>
                  </a:cubicBezTo>
                  <a:cubicBezTo>
                    <a:pt x="2945" y="2187"/>
                    <a:pt x="2945" y="2187"/>
                    <a:pt x="2945" y="2187"/>
                  </a:cubicBezTo>
                  <a:cubicBezTo>
                    <a:pt x="2916" y="2187"/>
                    <a:pt x="2916" y="2187"/>
                    <a:pt x="2916" y="2187"/>
                  </a:cubicBezTo>
                  <a:cubicBezTo>
                    <a:pt x="2887" y="2158"/>
                    <a:pt x="2887" y="2158"/>
                    <a:pt x="2887" y="2158"/>
                  </a:cubicBezTo>
                  <a:lnTo>
                    <a:pt x="2887" y="2158"/>
                  </a:lnTo>
                  <a:lnTo>
                    <a:pt x="2887" y="2158"/>
                  </a:lnTo>
                  <a:cubicBezTo>
                    <a:pt x="2858" y="2100"/>
                    <a:pt x="2858" y="2100"/>
                    <a:pt x="2858" y="2100"/>
                  </a:cubicBezTo>
                  <a:lnTo>
                    <a:pt x="2858" y="2100"/>
                  </a:lnTo>
                  <a:lnTo>
                    <a:pt x="2858" y="2100"/>
                  </a:lnTo>
                  <a:cubicBezTo>
                    <a:pt x="2887" y="2100"/>
                    <a:pt x="2887" y="2100"/>
                    <a:pt x="2887" y="2100"/>
                  </a:cubicBezTo>
                  <a:cubicBezTo>
                    <a:pt x="2916" y="2100"/>
                    <a:pt x="2916" y="2100"/>
                    <a:pt x="2916" y="2100"/>
                  </a:cubicBezTo>
                  <a:lnTo>
                    <a:pt x="2916" y="2100"/>
                  </a:lnTo>
                  <a:cubicBezTo>
                    <a:pt x="2975" y="2129"/>
                    <a:pt x="2975" y="2129"/>
                    <a:pt x="2975" y="2129"/>
                  </a:cubicBezTo>
                  <a:lnTo>
                    <a:pt x="2975" y="2129"/>
                  </a:lnTo>
                  <a:cubicBezTo>
                    <a:pt x="3004" y="2100"/>
                    <a:pt x="3004" y="2100"/>
                    <a:pt x="3004" y="2100"/>
                  </a:cubicBezTo>
                  <a:cubicBezTo>
                    <a:pt x="3004" y="2071"/>
                    <a:pt x="3004" y="2071"/>
                    <a:pt x="3004" y="2071"/>
                  </a:cubicBezTo>
                  <a:cubicBezTo>
                    <a:pt x="2945" y="2071"/>
                    <a:pt x="2945" y="2071"/>
                    <a:pt x="2945" y="2071"/>
                  </a:cubicBezTo>
                  <a:lnTo>
                    <a:pt x="2945" y="2071"/>
                  </a:lnTo>
                  <a:cubicBezTo>
                    <a:pt x="2916" y="2071"/>
                    <a:pt x="2916" y="2071"/>
                    <a:pt x="2916" y="2071"/>
                  </a:cubicBezTo>
                  <a:cubicBezTo>
                    <a:pt x="2916" y="2041"/>
                    <a:pt x="2916" y="2041"/>
                    <a:pt x="2916" y="2041"/>
                  </a:cubicBezTo>
                  <a:cubicBezTo>
                    <a:pt x="2945" y="2071"/>
                    <a:pt x="2945" y="2071"/>
                    <a:pt x="2945" y="2071"/>
                  </a:cubicBezTo>
                  <a:cubicBezTo>
                    <a:pt x="2945" y="2041"/>
                    <a:pt x="2945" y="2041"/>
                    <a:pt x="2945" y="2041"/>
                  </a:cubicBezTo>
                  <a:lnTo>
                    <a:pt x="2945" y="2041"/>
                  </a:lnTo>
                  <a:cubicBezTo>
                    <a:pt x="2975" y="2012"/>
                    <a:pt x="2975" y="2012"/>
                    <a:pt x="2975" y="2012"/>
                  </a:cubicBezTo>
                  <a:cubicBezTo>
                    <a:pt x="2975" y="1983"/>
                    <a:pt x="2975" y="1983"/>
                    <a:pt x="2975" y="1983"/>
                  </a:cubicBezTo>
                  <a:cubicBezTo>
                    <a:pt x="3004" y="2012"/>
                    <a:pt x="3004" y="2012"/>
                    <a:pt x="3004" y="2012"/>
                  </a:cubicBezTo>
                  <a:cubicBezTo>
                    <a:pt x="3062" y="2012"/>
                    <a:pt x="3062" y="2012"/>
                    <a:pt x="3062" y="2012"/>
                  </a:cubicBezTo>
                  <a:cubicBezTo>
                    <a:pt x="3091" y="2012"/>
                    <a:pt x="3091" y="2012"/>
                    <a:pt x="3091" y="2012"/>
                  </a:cubicBezTo>
                  <a:cubicBezTo>
                    <a:pt x="3091" y="2041"/>
                    <a:pt x="3091" y="2041"/>
                    <a:pt x="3091" y="2041"/>
                  </a:cubicBezTo>
                  <a:cubicBezTo>
                    <a:pt x="3149" y="2041"/>
                    <a:pt x="3149" y="2041"/>
                    <a:pt x="3149" y="2041"/>
                  </a:cubicBezTo>
                  <a:lnTo>
                    <a:pt x="3149" y="2041"/>
                  </a:lnTo>
                  <a:cubicBezTo>
                    <a:pt x="3178" y="2071"/>
                    <a:pt x="3178" y="2071"/>
                    <a:pt x="3178" y="2071"/>
                  </a:cubicBezTo>
                  <a:cubicBezTo>
                    <a:pt x="3208" y="2100"/>
                    <a:pt x="3208" y="2100"/>
                    <a:pt x="3208" y="2100"/>
                  </a:cubicBezTo>
                  <a:cubicBezTo>
                    <a:pt x="3237" y="2100"/>
                    <a:pt x="3237" y="2100"/>
                    <a:pt x="3237" y="2100"/>
                  </a:cubicBezTo>
                  <a:cubicBezTo>
                    <a:pt x="3266" y="2100"/>
                    <a:pt x="3266" y="2100"/>
                    <a:pt x="3266" y="2100"/>
                  </a:cubicBezTo>
                  <a:cubicBezTo>
                    <a:pt x="3295" y="2071"/>
                    <a:pt x="3295" y="2071"/>
                    <a:pt x="3295" y="2071"/>
                  </a:cubicBezTo>
                  <a:cubicBezTo>
                    <a:pt x="3325" y="2071"/>
                    <a:pt x="3325" y="2071"/>
                    <a:pt x="3325" y="2071"/>
                  </a:cubicBezTo>
                  <a:lnTo>
                    <a:pt x="3325" y="2071"/>
                  </a:lnTo>
                  <a:cubicBezTo>
                    <a:pt x="3354" y="2071"/>
                    <a:pt x="3354" y="2071"/>
                    <a:pt x="3354" y="2071"/>
                  </a:cubicBezTo>
                  <a:cubicBezTo>
                    <a:pt x="3325" y="2100"/>
                    <a:pt x="3325" y="2100"/>
                    <a:pt x="3325" y="2100"/>
                  </a:cubicBezTo>
                  <a:cubicBezTo>
                    <a:pt x="3354" y="2129"/>
                    <a:pt x="3354" y="2129"/>
                    <a:pt x="3354" y="2129"/>
                  </a:cubicBezTo>
                  <a:cubicBezTo>
                    <a:pt x="3325" y="2129"/>
                    <a:pt x="3325" y="2129"/>
                    <a:pt x="3325" y="2129"/>
                  </a:cubicBezTo>
                  <a:cubicBezTo>
                    <a:pt x="3325" y="2158"/>
                    <a:pt x="3325" y="2158"/>
                    <a:pt x="3325" y="2158"/>
                  </a:cubicBezTo>
                  <a:lnTo>
                    <a:pt x="3325" y="2158"/>
                  </a:lnTo>
                  <a:cubicBezTo>
                    <a:pt x="3325" y="2187"/>
                    <a:pt x="3325" y="2187"/>
                    <a:pt x="3325" y="2187"/>
                  </a:cubicBezTo>
                  <a:cubicBezTo>
                    <a:pt x="3325" y="2216"/>
                    <a:pt x="3325" y="2216"/>
                    <a:pt x="3325" y="2216"/>
                  </a:cubicBezTo>
                  <a:cubicBezTo>
                    <a:pt x="3354" y="2216"/>
                    <a:pt x="3354" y="2216"/>
                    <a:pt x="3354" y="2216"/>
                  </a:cubicBezTo>
                  <a:cubicBezTo>
                    <a:pt x="3354" y="2245"/>
                    <a:pt x="3354" y="2245"/>
                    <a:pt x="3354" y="2245"/>
                  </a:cubicBezTo>
                  <a:lnTo>
                    <a:pt x="3354" y="2245"/>
                  </a:lnTo>
                  <a:cubicBezTo>
                    <a:pt x="3354" y="2304"/>
                    <a:pt x="3354" y="2304"/>
                    <a:pt x="3354" y="2304"/>
                  </a:cubicBezTo>
                  <a:lnTo>
                    <a:pt x="3354" y="2304"/>
                  </a:lnTo>
                  <a:cubicBezTo>
                    <a:pt x="3354" y="2274"/>
                    <a:pt x="3354" y="2274"/>
                    <a:pt x="3354" y="2274"/>
                  </a:cubicBezTo>
                  <a:lnTo>
                    <a:pt x="3354" y="2274"/>
                  </a:lnTo>
                  <a:cubicBezTo>
                    <a:pt x="3383" y="2274"/>
                    <a:pt x="3383" y="2274"/>
                    <a:pt x="3383" y="2274"/>
                  </a:cubicBezTo>
                  <a:cubicBezTo>
                    <a:pt x="3354" y="2245"/>
                    <a:pt x="3354" y="2245"/>
                    <a:pt x="3354" y="2245"/>
                  </a:cubicBezTo>
                  <a:cubicBezTo>
                    <a:pt x="3383" y="2245"/>
                    <a:pt x="3383" y="2245"/>
                    <a:pt x="3383" y="2245"/>
                  </a:cubicBezTo>
                  <a:cubicBezTo>
                    <a:pt x="3383" y="2216"/>
                    <a:pt x="3383" y="2216"/>
                    <a:pt x="3383" y="2216"/>
                  </a:cubicBezTo>
                  <a:cubicBezTo>
                    <a:pt x="3412" y="2216"/>
                    <a:pt x="3412" y="2216"/>
                    <a:pt x="3412" y="2216"/>
                  </a:cubicBezTo>
                  <a:cubicBezTo>
                    <a:pt x="3412" y="2245"/>
                    <a:pt x="3412" y="2245"/>
                    <a:pt x="3412" y="2245"/>
                  </a:cubicBezTo>
                  <a:cubicBezTo>
                    <a:pt x="3412" y="2274"/>
                    <a:pt x="3412" y="2274"/>
                    <a:pt x="3412" y="2274"/>
                  </a:cubicBezTo>
                  <a:cubicBezTo>
                    <a:pt x="3412" y="2304"/>
                    <a:pt x="3412" y="2304"/>
                    <a:pt x="3412" y="2304"/>
                  </a:cubicBezTo>
                  <a:lnTo>
                    <a:pt x="3412" y="2304"/>
                  </a:lnTo>
                  <a:cubicBezTo>
                    <a:pt x="3412" y="2333"/>
                    <a:pt x="3412" y="2333"/>
                    <a:pt x="3412" y="2333"/>
                  </a:cubicBezTo>
                  <a:lnTo>
                    <a:pt x="3412" y="2333"/>
                  </a:lnTo>
                  <a:cubicBezTo>
                    <a:pt x="3441" y="2333"/>
                    <a:pt x="3441" y="2333"/>
                    <a:pt x="3441" y="2333"/>
                  </a:cubicBezTo>
                  <a:cubicBezTo>
                    <a:pt x="3470" y="2333"/>
                    <a:pt x="3470" y="2333"/>
                    <a:pt x="3470" y="2333"/>
                  </a:cubicBezTo>
                  <a:cubicBezTo>
                    <a:pt x="3470" y="2362"/>
                    <a:pt x="3470" y="2362"/>
                    <a:pt x="3470" y="2362"/>
                  </a:cubicBezTo>
                  <a:cubicBezTo>
                    <a:pt x="3499" y="2362"/>
                    <a:pt x="3499" y="2362"/>
                    <a:pt x="3499" y="2362"/>
                  </a:cubicBezTo>
                  <a:cubicBezTo>
                    <a:pt x="3499" y="2391"/>
                    <a:pt x="3499" y="2391"/>
                    <a:pt x="3499" y="2391"/>
                  </a:cubicBezTo>
                  <a:lnTo>
                    <a:pt x="3499" y="2391"/>
                  </a:lnTo>
                  <a:cubicBezTo>
                    <a:pt x="3558" y="2391"/>
                    <a:pt x="3558" y="2391"/>
                    <a:pt x="3558" y="2391"/>
                  </a:cubicBezTo>
                  <a:cubicBezTo>
                    <a:pt x="3587" y="2421"/>
                    <a:pt x="3587" y="2421"/>
                    <a:pt x="3587" y="2421"/>
                  </a:cubicBezTo>
                  <a:lnTo>
                    <a:pt x="3587" y="2421"/>
                  </a:lnTo>
                  <a:cubicBezTo>
                    <a:pt x="3587" y="2391"/>
                    <a:pt x="3587" y="2391"/>
                    <a:pt x="3587" y="2391"/>
                  </a:cubicBezTo>
                  <a:cubicBezTo>
                    <a:pt x="3616" y="2362"/>
                    <a:pt x="3616" y="2362"/>
                    <a:pt x="3616" y="2362"/>
                  </a:cubicBezTo>
                  <a:lnTo>
                    <a:pt x="3616" y="2362"/>
                  </a:lnTo>
                  <a:cubicBezTo>
                    <a:pt x="3645" y="2391"/>
                    <a:pt x="3645" y="2391"/>
                    <a:pt x="3645" y="2391"/>
                  </a:cubicBezTo>
                  <a:cubicBezTo>
                    <a:pt x="3675" y="2391"/>
                    <a:pt x="3675" y="2391"/>
                    <a:pt x="3675" y="2391"/>
                  </a:cubicBezTo>
                  <a:cubicBezTo>
                    <a:pt x="3704" y="2421"/>
                    <a:pt x="3704" y="2421"/>
                    <a:pt x="3704" y="2421"/>
                  </a:cubicBezTo>
                  <a:cubicBezTo>
                    <a:pt x="3704" y="2450"/>
                    <a:pt x="3704" y="2450"/>
                    <a:pt x="3704" y="2450"/>
                  </a:cubicBezTo>
                  <a:cubicBezTo>
                    <a:pt x="3704" y="2421"/>
                    <a:pt x="3704" y="2421"/>
                    <a:pt x="3704" y="2421"/>
                  </a:cubicBezTo>
                  <a:cubicBezTo>
                    <a:pt x="3675" y="2391"/>
                    <a:pt x="3675" y="2391"/>
                    <a:pt x="3675" y="2391"/>
                  </a:cubicBezTo>
                  <a:lnTo>
                    <a:pt x="3675" y="2391"/>
                  </a:lnTo>
                  <a:cubicBezTo>
                    <a:pt x="3645" y="2391"/>
                    <a:pt x="3645" y="2391"/>
                    <a:pt x="3645" y="2391"/>
                  </a:cubicBezTo>
                  <a:cubicBezTo>
                    <a:pt x="3616" y="2362"/>
                    <a:pt x="3616" y="2362"/>
                    <a:pt x="3616" y="2362"/>
                  </a:cubicBezTo>
                  <a:cubicBezTo>
                    <a:pt x="3587" y="2362"/>
                    <a:pt x="3587" y="2362"/>
                    <a:pt x="3587" y="2362"/>
                  </a:cubicBezTo>
                  <a:cubicBezTo>
                    <a:pt x="3558" y="2391"/>
                    <a:pt x="3558" y="2391"/>
                    <a:pt x="3558" y="2391"/>
                  </a:cubicBezTo>
                  <a:lnTo>
                    <a:pt x="3558" y="2391"/>
                  </a:lnTo>
                  <a:lnTo>
                    <a:pt x="3558" y="2391"/>
                  </a:lnTo>
                  <a:cubicBezTo>
                    <a:pt x="3528" y="2391"/>
                    <a:pt x="3528" y="2391"/>
                    <a:pt x="3528" y="2391"/>
                  </a:cubicBezTo>
                  <a:cubicBezTo>
                    <a:pt x="3499" y="2362"/>
                    <a:pt x="3499" y="2362"/>
                    <a:pt x="3499" y="2362"/>
                  </a:cubicBezTo>
                  <a:cubicBezTo>
                    <a:pt x="3470" y="2333"/>
                    <a:pt x="3470" y="2333"/>
                    <a:pt x="3470" y="2333"/>
                  </a:cubicBezTo>
                  <a:cubicBezTo>
                    <a:pt x="3441" y="2333"/>
                    <a:pt x="3441" y="2333"/>
                    <a:pt x="3441" y="2333"/>
                  </a:cubicBezTo>
                  <a:cubicBezTo>
                    <a:pt x="3441" y="2304"/>
                    <a:pt x="3441" y="2304"/>
                    <a:pt x="3441" y="2304"/>
                  </a:cubicBezTo>
                  <a:lnTo>
                    <a:pt x="3441" y="2304"/>
                  </a:lnTo>
                  <a:lnTo>
                    <a:pt x="3441" y="2304"/>
                  </a:lnTo>
                  <a:cubicBezTo>
                    <a:pt x="3470" y="2274"/>
                    <a:pt x="3470" y="2274"/>
                    <a:pt x="3470" y="2274"/>
                  </a:cubicBezTo>
                  <a:lnTo>
                    <a:pt x="3470" y="2274"/>
                  </a:lnTo>
                  <a:cubicBezTo>
                    <a:pt x="3441" y="2245"/>
                    <a:pt x="3441" y="2245"/>
                    <a:pt x="3441" y="2245"/>
                  </a:cubicBezTo>
                  <a:cubicBezTo>
                    <a:pt x="3441" y="2216"/>
                    <a:pt x="3441" y="2216"/>
                    <a:pt x="3441" y="2216"/>
                  </a:cubicBezTo>
                  <a:cubicBezTo>
                    <a:pt x="3412" y="2187"/>
                    <a:pt x="3412" y="2187"/>
                    <a:pt x="3412" y="2187"/>
                  </a:cubicBezTo>
                  <a:cubicBezTo>
                    <a:pt x="3383" y="2187"/>
                    <a:pt x="3383" y="2187"/>
                    <a:pt x="3383" y="2187"/>
                  </a:cubicBezTo>
                  <a:cubicBezTo>
                    <a:pt x="3383" y="2158"/>
                    <a:pt x="3383" y="2158"/>
                    <a:pt x="3383" y="2158"/>
                  </a:cubicBezTo>
                  <a:cubicBezTo>
                    <a:pt x="3383" y="2129"/>
                    <a:pt x="3383" y="2129"/>
                    <a:pt x="3383" y="2129"/>
                  </a:cubicBezTo>
                  <a:lnTo>
                    <a:pt x="3383" y="2129"/>
                  </a:lnTo>
                  <a:cubicBezTo>
                    <a:pt x="3383" y="2071"/>
                    <a:pt x="3383" y="2071"/>
                    <a:pt x="3383" y="2071"/>
                  </a:cubicBezTo>
                  <a:cubicBezTo>
                    <a:pt x="3354" y="2071"/>
                    <a:pt x="3354" y="2071"/>
                    <a:pt x="3354" y="2071"/>
                  </a:cubicBezTo>
                  <a:lnTo>
                    <a:pt x="3354" y="2071"/>
                  </a:lnTo>
                  <a:cubicBezTo>
                    <a:pt x="3325" y="2041"/>
                    <a:pt x="3325" y="2041"/>
                    <a:pt x="3325" y="2041"/>
                  </a:cubicBezTo>
                  <a:cubicBezTo>
                    <a:pt x="3266" y="2041"/>
                    <a:pt x="3266" y="2041"/>
                    <a:pt x="3266" y="2041"/>
                  </a:cubicBezTo>
                  <a:cubicBezTo>
                    <a:pt x="3266" y="2012"/>
                    <a:pt x="3266" y="2012"/>
                    <a:pt x="3266" y="2012"/>
                  </a:cubicBezTo>
                  <a:cubicBezTo>
                    <a:pt x="3237" y="2012"/>
                    <a:pt x="3237" y="2012"/>
                    <a:pt x="3237" y="2012"/>
                  </a:cubicBezTo>
                  <a:cubicBezTo>
                    <a:pt x="3237" y="1983"/>
                    <a:pt x="3237" y="1983"/>
                    <a:pt x="3237" y="1983"/>
                  </a:cubicBezTo>
                  <a:lnTo>
                    <a:pt x="3237" y="1983"/>
                  </a:lnTo>
                  <a:lnTo>
                    <a:pt x="3237" y="1983"/>
                  </a:lnTo>
                  <a:cubicBezTo>
                    <a:pt x="3208" y="1983"/>
                    <a:pt x="3208" y="1983"/>
                    <a:pt x="3208" y="1983"/>
                  </a:cubicBezTo>
                  <a:cubicBezTo>
                    <a:pt x="3149" y="1983"/>
                    <a:pt x="3149" y="1983"/>
                    <a:pt x="3149" y="1983"/>
                  </a:cubicBezTo>
                  <a:cubicBezTo>
                    <a:pt x="3120" y="1983"/>
                    <a:pt x="3120" y="1983"/>
                    <a:pt x="3120" y="1983"/>
                  </a:cubicBezTo>
                  <a:cubicBezTo>
                    <a:pt x="3120" y="1954"/>
                    <a:pt x="3120" y="1954"/>
                    <a:pt x="3120" y="1954"/>
                  </a:cubicBezTo>
                  <a:cubicBezTo>
                    <a:pt x="3091" y="1954"/>
                    <a:pt x="3091" y="1954"/>
                    <a:pt x="3091" y="1954"/>
                  </a:cubicBezTo>
                  <a:lnTo>
                    <a:pt x="3091" y="1954"/>
                  </a:lnTo>
                  <a:cubicBezTo>
                    <a:pt x="3091" y="1924"/>
                    <a:pt x="3091" y="1924"/>
                    <a:pt x="3091" y="1924"/>
                  </a:cubicBezTo>
                  <a:cubicBezTo>
                    <a:pt x="3091" y="1895"/>
                    <a:pt x="3091" y="1895"/>
                    <a:pt x="3091" y="1895"/>
                  </a:cubicBezTo>
                  <a:cubicBezTo>
                    <a:pt x="3062" y="1866"/>
                    <a:pt x="3062" y="1866"/>
                    <a:pt x="3062" y="1866"/>
                  </a:cubicBezTo>
                  <a:cubicBezTo>
                    <a:pt x="3033" y="1866"/>
                    <a:pt x="3033" y="1866"/>
                    <a:pt x="3033" y="1866"/>
                  </a:cubicBezTo>
                  <a:cubicBezTo>
                    <a:pt x="3062" y="1838"/>
                    <a:pt x="3062" y="1838"/>
                    <a:pt x="3062" y="1838"/>
                  </a:cubicBezTo>
                  <a:cubicBezTo>
                    <a:pt x="3033" y="1838"/>
                    <a:pt x="3033" y="1838"/>
                    <a:pt x="3033" y="1838"/>
                  </a:cubicBezTo>
                  <a:lnTo>
                    <a:pt x="3033" y="1838"/>
                  </a:lnTo>
                  <a:lnTo>
                    <a:pt x="3033" y="1838"/>
                  </a:lnTo>
                  <a:cubicBezTo>
                    <a:pt x="3033" y="1808"/>
                    <a:pt x="3033" y="1808"/>
                    <a:pt x="3033" y="1808"/>
                  </a:cubicBezTo>
                  <a:lnTo>
                    <a:pt x="3033" y="1808"/>
                  </a:lnTo>
                  <a:cubicBezTo>
                    <a:pt x="3004" y="1779"/>
                    <a:pt x="3004" y="1779"/>
                    <a:pt x="3004" y="1779"/>
                  </a:cubicBezTo>
                  <a:cubicBezTo>
                    <a:pt x="3033" y="1779"/>
                    <a:pt x="3033" y="1779"/>
                    <a:pt x="3033" y="1779"/>
                  </a:cubicBezTo>
                  <a:lnTo>
                    <a:pt x="3033" y="1779"/>
                  </a:lnTo>
                  <a:cubicBezTo>
                    <a:pt x="3062" y="1750"/>
                    <a:pt x="3062" y="1750"/>
                    <a:pt x="3062" y="1750"/>
                  </a:cubicBezTo>
                  <a:cubicBezTo>
                    <a:pt x="3091" y="1750"/>
                    <a:pt x="3091" y="1750"/>
                    <a:pt x="3091" y="1750"/>
                  </a:cubicBezTo>
                  <a:cubicBezTo>
                    <a:pt x="3120" y="1750"/>
                    <a:pt x="3120" y="1750"/>
                    <a:pt x="3120" y="1750"/>
                  </a:cubicBezTo>
                  <a:cubicBezTo>
                    <a:pt x="3178" y="1721"/>
                    <a:pt x="3178" y="1721"/>
                    <a:pt x="3178" y="1721"/>
                  </a:cubicBezTo>
                  <a:cubicBezTo>
                    <a:pt x="3208" y="1721"/>
                    <a:pt x="3208" y="1721"/>
                    <a:pt x="3208" y="1721"/>
                  </a:cubicBezTo>
                  <a:cubicBezTo>
                    <a:pt x="3237" y="1691"/>
                    <a:pt x="3237" y="1691"/>
                    <a:pt x="3237" y="1691"/>
                  </a:cubicBezTo>
                  <a:cubicBezTo>
                    <a:pt x="3237" y="1721"/>
                    <a:pt x="3237" y="1721"/>
                    <a:pt x="3237" y="1721"/>
                  </a:cubicBezTo>
                  <a:cubicBezTo>
                    <a:pt x="3266" y="1691"/>
                    <a:pt x="3266" y="1691"/>
                    <a:pt x="3266" y="1691"/>
                  </a:cubicBezTo>
                  <a:lnTo>
                    <a:pt x="3266" y="1691"/>
                  </a:lnTo>
                  <a:cubicBezTo>
                    <a:pt x="3295" y="1662"/>
                    <a:pt x="3295" y="1662"/>
                    <a:pt x="3295" y="1662"/>
                  </a:cubicBezTo>
                  <a:cubicBezTo>
                    <a:pt x="3354" y="1662"/>
                    <a:pt x="3354" y="1662"/>
                    <a:pt x="3354" y="1662"/>
                  </a:cubicBezTo>
                  <a:cubicBezTo>
                    <a:pt x="3383" y="1662"/>
                    <a:pt x="3383" y="1662"/>
                    <a:pt x="3383" y="1662"/>
                  </a:cubicBezTo>
                  <a:cubicBezTo>
                    <a:pt x="3354" y="1662"/>
                    <a:pt x="3354" y="1662"/>
                    <a:pt x="3354" y="1662"/>
                  </a:cubicBezTo>
                  <a:cubicBezTo>
                    <a:pt x="3354" y="1691"/>
                    <a:pt x="3354" y="1691"/>
                    <a:pt x="3354" y="1691"/>
                  </a:cubicBezTo>
                  <a:lnTo>
                    <a:pt x="3354" y="1691"/>
                  </a:lnTo>
                  <a:cubicBezTo>
                    <a:pt x="3325" y="1721"/>
                    <a:pt x="3325" y="1721"/>
                    <a:pt x="3325" y="1721"/>
                  </a:cubicBezTo>
                  <a:cubicBezTo>
                    <a:pt x="3325" y="1750"/>
                    <a:pt x="3325" y="1750"/>
                    <a:pt x="3325" y="1750"/>
                  </a:cubicBezTo>
                  <a:cubicBezTo>
                    <a:pt x="3383" y="1779"/>
                    <a:pt x="3383" y="1779"/>
                    <a:pt x="3383" y="1779"/>
                  </a:cubicBezTo>
                  <a:cubicBezTo>
                    <a:pt x="3412" y="1779"/>
                    <a:pt x="3412" y="1779"/>
                    <a:pt x="3412" y="1779"/>
                  </a:cubicBezTo>
                  <a:cubicBezTo>
                    <a:pt x="3383" y="1750"/>
                    <a:pt x="3383" y="1750"/>
                    <a:pt x="3383" y="1750"/>
                  </a:cubicBezTo>
                  <a:cubicBezTo>
                    <a:pt x="3354" y="1721"/>
                    <a:pt x="3354" y="1721"/>
                    <a:pt x="3354" y="1721"/>
                  </a:cubicBezTo>
                  <a:lnTo>
                    <a:pt x="3354" y="1721"/>
                  </a:lnTo>
                  <a:lnTo>
                    <a:pt x="3354" y="1721"/>
                  </a:lnTo>
                  <a:cubicBezTo>
                    <a:pt x="3412" y="1691"/>
                    <a:pt x="3412" y="1691"/>
                    <a:pt x="3412" y="1691"/>
                  </a:cubicBezTo>
                  <a:cubicBezTo>
                    <a:pt x="3412" y="1662"/>
                    <a:pt x="3412" y="1662"/>
                    <a:pt x="3412" y="1662"/>
                  </a:cubicBezTo>
                  <a:cubicBezTo>
                    <a:pt x="3412" y="1633"/>
                    <a:pt x="3412" y="1633"/>
                    <a:pt x="3412" y="1633"/>
                  </a:cubicBezTo>
                  <a:cubicBezTo>
                    <a:pt x="3383" y="1633"/>
                    <a:pt x="3383" y="1633"/>
                    <a:pt x="3383" y="1633"/>
                  </a:cubicBezTo>
                  <a:cubicBezTo>
                    <a:pt x="3354" y="1633"/>
                    <a:pt x="3354" y="1633"/>
                    <a:pt x="3354" y="1633"/>
                  </a:cubicBezTo>
                  <a:cubicBezTo>
                    <a:pt x="3354" y="1604"/>
                    <a:pt x="3354" y="1604"/>
                    <a:pt x="3354" y="1604"/>
                  </a:cubicBezTo>
                  <a:cubicBezTo>
                    <a:pt x="3325" y="1604"/>
                    <a:pt x="3325" y="1604"/>
                    <a:pt x="3325" y="1604"/>
                  </a:cubicBezTo>
                  <a:cubicBezTo>
                    <a:pt x="3325" y="1633"/>
                    <a:pt x="3325" y="1633"/>
                    <a:pt x="3325" y="1633"/>
                  </a:cubicBezTo>
                  <a:cubicBezTo>
                    <a:pt x="3325" y="1604"/>
                    <a:pt x="3325" y="1604"/>
                    <a:pt x="3325" y="1604"/>
                  </a:cubicBezTo>
                  <a:cubicBezTo>
                    <a:pt x="3295" y="1604"/>
                    <a:pt x="3295" y="1604"/>
                    <a:pt x="3295" y="1604"/>
                  </a:cubicBezTo>
                  <a:lnTo>
                    <a:pt x="3295" y="1604"/>
                  </a:lnTo>
                  <a:cubicBezTo>
                    <a:pt x="3266" y="1604"/>
                    <a:pt x="3266" y="1604"/>
                    <a:pt x="3266" y="1604"/>
                  </a:cubicBezTo>
                  <a:cubicBezTo>
                    <a:pt x="3237" y="1574"/>
                    <a:pt x="3237" y="1574"/>
                    <a:pt x="3237" y="1574"/>
                  </a:cubicBezTo>
                  <a:cubicBezTo>
                    <a:pt x="3266" y="1574"/>
                    <a:pt x="3266" y="1574"/>
                    <a:pt x="3266" y="1574"/>
                  </a:cubicBezTo>
                  <a:lnTo>
                    <a:pt x="3266" y="1574"/>
                  </a:lnTo>
                  <a:cubicBezTo>
                    <a:pt x="3266" y="1545"/>
                    <a:pt x="3266" y="1545"/>
                    <a:pt x="3266" y="1545"/>
                  </a:cubicBezTo>
                  <a:cubicBezTo>
                    <a:pt x="3295" y="1574"/>
                    <a:pt x="3295" y="1574"/>
                    <a:pt x="3295" y="1574"/>
                  </a:cubicBezTo>
                  <a:lnTo>
                    <a:pt x="3295" y="1574"/>
                  </a:lnTo>
                  <a:cubicBezTo>
                    <a:pt x="3325" y="1574"/>
                    <a:pt x="3325" y="1574"/>
                    <a:pt x="3325" y="1574"/>
                  </a:cubicBezTo>
                  <a:cubicBezTo>
                    <a:pt x="3325" y="1545"/>
                    <a:pt x="3325" y="1545"/>
                    <a:pt x="3325" y="1545"/>
                  </a:cubicBezTo>
                  <a:cubicBezTo>
                    <a:pt x="3295" y="1545"/>
                    <a:pt x="3295" y="1545"/>
                    <a:pt x="3295" y="1545"/>
                  </a:cubicBezTo>
                  <a:cubicBezTo>
                    <a:pt x="3295" y="1574"/>
                    <a:pt x="3295" y="1574"/>
                    <a:pt x="3295" y="1574"/>
                  </a:cubicBezTo>
                  <a:cubicBezTo>
                    <a:pt x="3266" y="1545"/>
                    <a:pt x="3266" y="1545"/>
                    <a:pt x="3266" y="1545"/>
                  </a:cubicBezTo>
                  <a:lnTo>
                    <a:pt x="3266" y="1545"/>
                  </a:lnTo>
                  <a:lnTo>
                    <a:pt x="3266" y="1545"/>
                  </a:lnTo>
                  <a:cubicBezTo>
                    <a:pt x="3237" y="1516"/>
                    <a:pt x="3237" y="1516"/>
                    <a:pt x="3237" y="1516"/>
                  </a:cubicBezTo>
                  <a:cubicBezTo>
                    <a:pt x="3208" y="1545"/>
                    <a:pt x="3208" y="1545"/>
                    <a:pt x="3208" y="1545"/>
                  </a:cubicBezTo>
                  <a:cubicBezTo>
                    <a:pt x="3208" y="1516"/>
                    <a:pt x="3208" y="1516"/>
                    <a:pt x="3208" y="1516"/>
                  </a:cubicBezTo>
                  <a:lnTo>
                    <a:pt x="3208" y="1516"/>
                  </a:lnTo>
                  <a:cubicBezTo>
                    <a:pt x="3208" y="1488"/>
                    <a:pt x="3208" y="1488"/>
                    <a:pt x="3208" y="1488"/>
                  </a:cubicBezTo>
                  <a:lnTo>
                    <a:pt x="3208" y="1488"/>
                  </a:lnTo>
                  <a:lnTo>
                    <a:pt x="3208" y="1488"/>
                  </a:lnTo>
                  <a:lnTo>
                    <a:pt x="3208" y="1488"/>
                  </a:lnTo>
                  <a:cubicBezTo>
                    <a:pt x="3237" y="1516"/>
                    <a:pt x="3237" y="1516"/>
                    <a:pt x="3237" y="1516"/>
                  </a:cubicBezTo>
                  <a:cubicBezTo>
                    <a:pt x="3237" y="1488"/>
                    <a:pt x="3237" y="1488"/>
                    <a:pt x="3237" y="1488"/>
                  </a:cubicBezTo>
                  <a:cubicBezTo>
                    <a:pt x="3266" y="1516"/>
                    <a:pt x="3266" y="1516"/>
                    <a:pt x="3266" y="1516"/>
                  </a:cubicBezTo>
                  <a:lnTo>
                    <a:pt x="3266" y="1516"/>
                  </a:lnTo>
                  <a:cubicBezTo>
                    <a:pt x="3266" y="1488"/>
                    <a:pt x="3266" y="1488"/>
                    <a:pt x="3266" y="1488"/>
                  </a:cubicBezTo>
                  <a:lnTo>
                    <a:pt x="3266" y="1488"/>
                  </a:lnTo>
                  <a:cubicBezTo>
                    <a:pt x="3295" y="1458"/>
                    <a:pt x="3295" y="1458"/>
                    <a:pt x="3295" y="1458"/>
                  </a:cubicBezTo>
                  <a:cubicBezTo>
                    <a:pt x="3266" y="1458"/>
                    <a:pt x="3266" y="1458"/>
                    <a:pt x="3266" y="1458"/>
                  </a:cubicBezTo>
                  <a:lnTo>
                    <a:pt x="3266" y="1458"/>
                  </a:lnTo>
                  <a:cubicBezTo>
                    <a:pt x="3295" y="1458"/>
                    <a:pt x="3295" y="1458"/>
                    <a:pt x="3295" y="1458"/>
                  </a:cubicBezTo>
                  <a:cubicBezTo>
                    <a:pt x="3295" y="1429"/>
                    <a:pt x="3295" y="1429"/>
                    <a:pt x="3295" y="1429"/>
                  </a:cubicBezTo>
                  <a:cubicBezTo>
                    <a:pt x="3266" y="1429"/>
                    <a:pt x="3266" y="1429"/>
                    <a:pt x="3266" y="1429"/>
                  </a:cubicBezTo>
                  <a:lnTo>
                    <a:pt x="3266" y="1429"/>
                  </a:lnTo>
                  <a:cubicBezTo>
                    <a:pt x="3237" y="1429"/>
                    <a:pt x="3237" y="1429"/>
                    <a:pt x="3237" y="1429"/>
                  </a:cubicBezTo>
                  <a:lnTo>
                    <a:pt x="3237" y="1429"/>
                  </a:lnTo>
                  <a:cubicBezTo>
                    <a:pt x="3266" y="1400"/>
                    <a:pt x="3266" y="1400"/>
                    <a:pt x="3266" y="1400"/>
                  </a:cubicBezTo>
                  <a:cubicBezTo>
                    <a:pt x="3295" y="1400"/>
                    <a:pt x="3295" y="1400"/>
                    <a:pt x="3295" y="1400"/>
                  </a:cubicBezTo>
                  <a:lnTo>
                    <a:pt x="3295" y="1400"/>
                  </a:lnTo>
                  <a:lnTo>
                    <a:pt x="3295" y="1400"/>
                  </a:lnTo>
                  <a:cubicBezTo>
                    <a:pt x="3325" y="1371"/>
                    <a:pt x="3325" y="1371"/>
                    <a:pt x="3325" y="1371"/>
                  </a:cubicBezTo>
                  <a:lnTo>
                    <a:pt x="3325" y="1371"/>
                  </a:lnTo>
                  <a:cubicBezTo>
                    <a:pt x="3325" y="1341"/>
                    <a:pt x="3325" y="1341"/>
                    <a:pt x="3325" y="1341"/>
                  </a:cubicBezTo>
                  <a:lnTo>
                    <a:pt x="3325" y="1341"/>
                  </a:lnTo>
                  <a:lnTo>
                    <a:pt x="3325" y="1341"/>
                  </a:lnTo>
                  <a:cubicBezTo>
                    <a:pt x="3354" y="1341"/>
                    <a:pt x="3354" y="1341"/>
                    <a:pt x="3354" y="1341"/>
                  </a:cubicBezTo>
                  <a:lnTo>
                    <a:pt x="3354" y="1341"/>
                  </a:lnTo>
                  <a:lnTo>
                    <a:pt x="3354" y="1341"/>
                  </a:lnTo>
                  <a:cubicBezTo>
                    <a:pt x="3354" y="1312"/>
                    <a:pt x="3354" y="1312"/>
                    <a:pt x="3354" y="1312"/>
                  </a:cubicBezTo>
                  <a:cubicBezTo>
                    <a:pt x="3383" y="1312"/>
                    <a:pt x="3383" y="1312"/>
                    <a:pt x="3383" y="1312"/>
                  </a:cubicBezTo>
                  <a:cubicBezTo>
                    <a:pt x="3354" y="1312"/>
                    <a:pt x="3354" y="1312"/>
                    <a:pt x="3354" y="1312"/>
                  </a:cubicBezTo>
                  <a:lnTo>
                    <a:pt x="3354" y="1312"/>
                  </a:lnTo>
                  <a:cubicBezTo>
                    <a:pt x="3383" y="1283"/>
                    <a:pt x="3383" y="1283"/>
                    <a:pt x="3383" y="1283"/>
                  </a:cubicBezTo>
                  <a:lnTo>
                    <a:pt x="3383" y="1283"/>
                  </a:lnTo>
                  <a:cubicBezTo>
                    <a:pt x="3412" y="1283"/>
                    <a:pt x="3412" y="1283"/>
                    <a:pt x="3412" y="1283"/>
                  </a:cubicBezTo>
                  <a:lnTo>
                    <a:pt x="3412" y="1283"/>
                  </a:lnTo>
                  <a:lnTo>
                    <a:pt x="3412" y="1283"/>
                  </a:lnTo>
                  <a:cubicBezTo>
                    <a:pt x="3441" y="1283"/>
                    <a:pt x="3441" y="1283"/>
                    <a:pt x="3441" y="1283"/>
                  </a:cubicBezTo>
                  <a:cubicBezTo>
                    <a:pt x="3441" y="1254"/>
                    <a:pt x="3441" y="1254"/>
                    <a:pt x="3441" y="1254"/>
                  </a:cubicBezTo>
                  <a:lnTo>
                    <a:pt x="3441" y="1254"/>
                  </a:lnTo>
                  <a:cubicBezTo>
                    <a:pt x="3470" y="1254"/>
                    <a:pt x="3470" y="1254"/>
                    <a:pt x="3470" y="1254"/>
                  </a:cubicBezTo>
                  <a:cubicBezTo>
                    <a:pt x="3499" y="1224"/>
                    <a:pt x="3499" y="1224"/>
                    <a:pt x="3499" y="1224"/>
                  </a:cubicBezTo>
                  <a:lnTo>
                    <a:pt x="3499" y="1224"/>
                  </a:lnTo>
                  <a:cubicBezTo>
                    <a:pt x="3558" y="1195"/>
                    <a:pt x="3558" y="1195"/>
                    <a:pt x="3558" y="1195"/>
                  </a:cubicBezTo>
                  <a:lnTo>
                    <a:pt x="3558" y="1195"/>
                  </a:lnTo>
                  <a:lnTo>
                    <a:pt x="3558" y="1195"/>
                  </a:lnTo>
                  <a:cubicBezTo>
                    <a:pt x="3528" y="1195"/>
                    <a:pt x="3528" y="1195"/>
                    <a:pt x="3528" y="1195"/>
                  </a:cubicBezTo>
                  <a:lnTo>
                    <a:pt x="3528" y="1195"/>
                  </a:lnTo>
                  <a:cubicBezTo>
                    <a:pt x="3499" y="1224"/>
                    <a:pt x="3499" y="1224"/>
                    <a:pt x="3499" y="1224"/>
                  </a:cubicBezTo>
                  <a:cubicBezTo>
                    <a:pt x="3499" y="1195"/>
                    <a:pt x="3499" y="1195"/>
                    <a:pt x="3499" y="1195"/>
                  </a:cubicBezTo>
                  <a:cubicBezTo>
                    <a:pt x="3499" y="1166"/>
                    <a:pt x="3499" y="1166"/>
                    <a:pt x="3499" y="1166"/>
                  </a:cubicBezTo>
                  <a:lnTo>
                    <a:pt x="3499" y="1166"/>
                  </a:lnTo>
                  <a:cubicBezTo>
                    <a:pt x="3499" y="1138"/>
                    <a:pt x="3499" y="1138"/>
                    <a:pt x="3499" y="1138"/>
                  </a:cubicBezTo>
                  <a:cubicBezTo>
                    <a:pt x="3499" y="1166"/>
                    <a:pt x="3499" y="1166"/>
                    <a:pt x="3499" y="1166"/>
                  </a:cubicBezTo>
                  <a:lnTo>
                    <a:pt x="3499" y="1166"/>
                  </a:lnTo>
                  <a:cubicBezTo>
                    <a:pt x="3528" y="1166"/>
                    <a:pt x="3528" y="1166"/>
                    <a:pt x="3528" y="1166"/>
                  </a:cubicBezTo>
                  <a:lnTo>
                    <a:pt x="3528" y="1166"/>
                  </a:lnTo>
                  <a:cubicBezTo>
                    <a:pt x="3499" y="1138"/>
                    <a:pt x="3499" y="1138"/>
                    <a:pt x="3499" y="1138"/>
                  </a:cubicBezTo>
                  <a:cubicBezTo>
                    <a:pt x="3528" y="1138"/>
                    <a:pt x="3528" y="1138"/>
                    <a:pt x="3528" y="1138"/>
                  </a:cubicBezTo>
                  <a:cubicBezTo>
                    <a:pt x="3558" y="1138"/>
                    <a:pt x="3558" y="1138"/>
                    <a:pt x="3558" y="1138"/>
                  </a:cubicBezTo>
                  <a:lnTo>
                    <a:pt x="3558" y="1138"/>
                  </a:lnTo>
                  <a:cubicBezTo>
                    <a:pt x="3587" y="1138"/>
                    <a:pt x="3587" y="1138"/>
                    <a:pt x="3587" y="1138"/>
                  </a:cubicBezTo>
                  <a:lnTo>
                    <a:pt x="3587" y="1138"/>
                  </a:lnTo>
                  <a:cubicBezTo>
                    <a:pt x="3645" y="1108"/>
                    <a:pt x="3645" y="1108"/>
                    <a:pt x="3645" y="1108"/>
                  </a:cubicBezTo>
                  <a:cubicBezTo>
                    <a:pt x="3675" y="1138"/>
                    <a:pt x="3675" y="1138"/>
                    <a:pt x="3675" y="1138"/>
                  </a:cubicBezTo>
                  <a:lnTo>
                    <a:pt x="3675" y="1138"/>
                  </a:lnTo>
                  <a:cubicBezTo>
                    <a:pt x="3645" y="1166"/>
                    <a:pt x="3645" y="1166"/>
                    <a:pt x="3645" y="1166"/>
                  </a:cubicBezTo>
                  <a:lnTo>
                    <a:pt x="3645" y="1166"/>
                  </a:lnTo>
                  <a:cubicBezTo>
                    <a:pt x="3675" y="1195"/>
                    <a:pt x="3675" y="1195"/>
                    <a:pt x="3675" y="1195"/>
                  </a:cubicBezTo>
                  <a:cubicBezTo>
                    <a:pt x="3675" y="1166"/>
                    <a:pt x="3675" y="1166"/>
                    <a:pt x="3675" y="1166"/>
                  </a:cubicBezTo>
                  <a:cubicBezTo>
                    <a:pt x="3704" y="1138"/>
                    <a:pt x="3704" y="1138"/>
                    <a:pt x="3704" y="1138"/>
                  </a:cubicBezTo>
                  <a:cubicBezTo>
                    <a:pt x="3675" y="1138"/>
                    <a:pt x="3675" y="1138"/>
                    <a:pt x="3675" y="1138"/>
                  </a:cubicBezTo>
                  <a:cubicBezTo>
                    <a:pt x="3704" y="1138"/>
                    <a:pt x="3704" y="1138"/>
                    <a:pt x="3704" y="1138"/>
                  </a:cubicBezTo>
                  <a:lnTo>
                    <a:pt x="3704" y="1138"/>
                  </a:lnTo>
                  <a:cubicBezTo>
                    <a:pt x="3704" y="1166"/>
                    <a:pt x="3704" y="1166"/>
                    <a:pt x="3704" y="1166"/>
                  </a:cubicBezTo>
                  <a:cubicBezTo>
                    <a:pt x="3733" y="1166"/>
                    <a:pt x="3733" y="1166"/>
                    <a:pt x="3733" y="1166"/>
                  </a:cubicBezTo>
                  <a:cubicBezTo>
                    <a:pt x="3733" y="1138"/>
                    <a:pt x="3733" y="1138"/>
                    <a:pt x="3733" y="1138"/>
                  </a:cubicBezTo>
                  <a:lnTo>
                    <a:pt x="3733" y="1138"/>
                  </a:lnTo>
                  <a:lnTo>
                    <a:pt x="3733" y="1138"/>
                  </a:lnTo>
                  <a:lnTo>
                    <a:pt x="3733" y="1138"/>
                  </a:lnTo>
                  <a:lnTo>
                    <a:pt x="3733" y="1138"/>
                  </a:lnTo>
                  <a:cubicBezTo>
                    <a:pt x="3762" y="1138"/>
                    <a:pt x="3762" y="1138"/>
                    <a:pt x="3762" y="1138"/>
                  </a:cubicBezTo>
                  <a:cubicBezTo>
                    <a:pt x="3762" y="1108"/>
                    <a:pt x="3762" y="1108"/>
                    <a:pt x="3762" y="1108"/>
                  </a:cubicBezTo>
                  <a:lnTo>
                    <a:pt x="3762" y="1108"/>
                  </a:lnTo>
                  <a:lnTo>
                    <a:pt x="3762" y="1108"/>
                  </a:lnTo>
                  <a:cubicBezTo>
                    <a:pt x="3791" y="1108"/>
                    <a:pt x="3791" y="1108"/>
                    <a:pt x="3791" y="1108"/>
                  </a:cubicBezTo>
                  <a:cubicBezTo>
                    <a:pt x="3762" y="1079"/>
                    <a:pt x="3762" y="1079"/>
                    <a:pt x="3762" y="1079"/>
                  </a:cubicBezTo>
                  <a:cubicBezTo>
                    <a:pt x="3791" y="1079"/>
                    <a:pt x="3791" y="1079"/>
                    <a:pt x="3791" y="1079"/>
                  </a:cubicBezTo>
                  <a:cubicBezTo>
                    <a:pt x="3820" y="1079"/>
                    <a:pt x="3820" y="1079"/>
                    <a:pt x="3820" y="1079"/>
                  </a:cubicBezTo>
                  <a:cubicBezTo>
                    <a:pt x="3820" y="1050"/>
                    <a:pt x="3820" y="1050"/>
                    <a:pt x="3820" y="1050"/>
                  </a:cubicBezTo>
                  <a:cubicBezTo>
                    <a:pt x="3820" y="1079"/>
                    <a:pt x="3820" y="1079"/>
                    <a:pt x="3820" y="1079"/>
                  </a:cubicBezTo>
                  <a:lnTo>
                    <a:pt x="3820" y="1079"/>
                  </a:lnTo>
                  <a:cubicBezTo>
                    <a:pt x="3849" y="1079"/>
                    <a:pt x="3849" y="1079"/>
                    <a:pt x="3849" y="1079"/>
                  </a:cubicBezTo>
                  <a:lnTo>
                    <a:pt x="3849" y="1079"/>
                  </a:lnTo>
                  <a:cubicBezTo>
                    <a:pt x="3849" y="1108"/>
                    <a:pt x="3849" y="1108"/>
                    <a:pt x="3849" y="1108"/>
                  </a:cubicBezTo>
                  <a:cubicBezTo>
                    <a:pt x="3878" y="1108"/>
                    <a:pt x="3878" y="1108"/>
                    <a:pt x="3878" y="1108"/>
                  </a:cubicBezTo>
                  <a:cubicBezTo>
                    <a:pt x="3849" y="1138"/>
                    <a:pt x="3849" y="1138"/>
                    <a:pt x="3849" y="1138"/>
                  </a:cubicBezTo>
                  <a:cubicBezTo>
                    <a:pt x="3878" y="1138"/>
                    <a:pt x="3878" y="1138"/>
                    <a:pt x="3878" y="1138"/>
                  </a:cubicBezTo>
                  <a:cubicBezTo>
                    <a:pt x="3908" y="1108"/>
                    <a:pt x="3908" y="1108"/>
                    <a:pt x="3908" y="1108"/>
                  </a:cubicBezTo>
                  <a:cubicBezTo>
                    <a:pt x="3878" y="1079"/>
                    <a:pt x="3878" y="1079"/>
                    <a:pt x="3878" y="1079"/>
                  </a:cubicBezTo>
                  <a:cubicBezTo>
                    <a:pt x="3849" y="1050"/>
                    <a:pt x="3849" y="1050"/>
                    <a:pt x="3849" y="1050"/>
                  </a:cubicBezTo>
                  <a:lnTo>
                    <a:pt x="3849" y="1050"/>
                  </a:lnTo>
                  <a:cubicBezTo>
                    <a:pt x="3820" y="1050"/>
                    <a:pt x="3820" y="1050"/>
                    <a:pt x="3820" y="1050"/>
                  </a:cubicBezTo>
                  <a:lnTo>
                    <a:pt x="3820" y="1050"/>
                  </a:lnTo>
                  <a:cubicBezTo>
                    <a:pt x="3791" y="1050"/>
                    <a:pt x="3791" y="1050"/>
                    <a:pt x="3791" y="1050"/>
                  </a:cubicBezTo>
                  <a:lnTo>
                    <a:pt x="3791" y="1050"/>
                  </a:lnTo>
                  <a:cubicBezTo>
                    <a:pt x="3762" y="1021"/>
                    <a:pt x="3762" y="1021"/>
                    <a:pt x="3762" y="1021"/>
                  </a:cubicBezTo>
                  <a:lnTo>
                    <a:pt x="3762" y="1021"/>
                  </a:lnTo>
                  <a:cubicBezTo>
                    <a:pt x="3791" y="1021"/>
                    <a:pt x="3791" y="1021"/>
                    <a:pt x="3791" y="1021"/>
                  </a:cubicBezTo>
                  <a:cubicBezTo>
                    <a:pt x="3820" y="1021"/>
                    <a:pt x="3820" y="1021"/>
                    <a:pt x="3820" y="1021"/>
                  </a:cubicBezTo>
                  <a:cubicBezTo>
                    <a:pt x="3820" y="991"/>
                    <a:pt x="3820" y="991"/>
                    <a:pt x="3820" y="991"/>
                  </a:cubicBezTo>
                  <a:cubicBezTo>
                    <a:pt x="3849" y="991"/>
                    <a:pt x="3849" y="991"/>
                    <a:pt x="3849" y="991"/>
                  </a:cubicBezTo>
                  <a:cubicBezTo>
                    <a:pt x="3849" y="1021"/>
                    <a:pt x="3849" y="1021"/>
                    <a:pt x="3849" y="1021"/>
                  </a:cubicBezTo>
                  <a:cubicBezTo>
                    <a:pt x="3878" y="991"/>
                    <a:pt x="3878" y="991"/>
                    <a:pt x="3878" y="991"/>
                  </a:cubicBezTo>
                  <a:cubicBezTo>
                    <a:pt x="3878" y="1021"/>
                    <a:pt x="3878" y="1021"/>
                    <a:pt x="3878" y="1021"/>
                  </a:cubicBezTo>
                  <a:cubicBezTo>
                    <a:pt x="3937" y="991"/>
                    <a:pt x="3937" y="991"/>
                    <a:pt x="3937" y="991"/>
                  </a:cubicBezTo>
                  <a:lnTo>
                    <a:pt x="3937" y="991"/>
                  </a:lnTo>
                  <a:cubicBezTo>
                    <a:pt x="3966" y="991"/>
                    <a:pt x="3966" y="991"/>
                    <a:pt x="3966" y="991"/>
                  </a:cubicBezTo>
                  <a:lnTo>
                    <a:pt x="3966" y="991"/>
                  </a:lnTo>
                  <a:cubicBezTo>
                    <a:pt x="3995" y="991"/>
                    <a:pt x="3995" y="991"/>
                    <a:pt x="3995" y="991"/>
                  </a:cubicBezTo>
                  <a:cubicBezTo>
                    <a:pt x="3966" y="991"/>
                    <a:pt x="3966" y="991"/>
                    <a:pt x="3966" y="991"/>
                  </a:cubicBezTo>
                  <a:lnTo>
                    <a:pt x="3966" y="991"/>
                  </a:lnTo>
                  <a:cubicBezTo>
                    <a:pt x="3937" y="962"/>
                    <a:pt x="3937" y="962"/>
                    <a:pt x="3937" y="962"/>
                  </a:cubicBezTo>
                  <a:cubicBezTo>
                    <a:pt x="3908" y="991"/>
                    <a:pt x="3908" y="991"/>
                    <a:pt x="3908" y="991"/>
                  </a:cubicBezTo>
                  <a:cubicBezTo>
                    <a:pt x="3878" y="991"/>
                    <a:pt x="3878" y="991"/>
                    <a:pt x="3878" y="991"/>
                  </a:cubicBezTo>
                  <a:cubicBezTo>
                    <a:pt x="3878" y="962"/>
                    <a:pt x="3878" y="962"/>
                    <a:pt x="3878" y="962"/>
                  </a:cubicBezTo>
                  <a:lnTo>
                    <a:pt x="3878" y="962"/>
                  </a:lnTo>
                  <a:cubicBezTo>
                    <a:pt x="3878" y="933"/>
                    <a:pt x="3878" y="933"/>
                    <a:pt x="3878" y="933"/>
                  </a:cubicBezTo>
                  <a:lnTo>
                    <a:pt x="3878" y="933"/>
                  </a:lnTo>
                  <a:cubicBezTo>
                    <a:pt x="3849" y="904"/>
                    <a:pt x="3849" y="904"/>
                    <a:pt x="3849" y="904"/>
                  </a:cubicBezTo>
                  <a:lnTo>
                    <a:pt x="3849" y="904"/>
                  </a:lnTo>
                  <a:cubicBezTo>
                    <a:pt x="3820" y="904"/>
                    <a:pt x="3820" y="904"/>
                    <a:pt x="3820" y="904"/>
                  </a:cubicBezTo>
                  <a:cubicBezTo>
                    <a:pt x="3820" y="874"/>
                    <a:pt x="3820" y="874"/>
                    <a:pt x="3820" y="874"/>
                  </a:cubicBezTo>
                  <a:lnTo>
                    <a:pt x="3820" y="874"/>
                  </a:lnTo>
                  <a:cubicBezTo>
                    <a:pt x="3820" y="845"/>
                    <a:pt x="3820" y="845"/>
                    <a:pt x="3820" y="845"/>
                  </a:cubicBezTo>
                  <a:lnTo>
                    <a:pt x="3820" y="845"/>
                  </a:lnTo>
                  <a:cubicBezTo>
                    <a:pt x="3820" y="788"/>
                    <a:pt x="3820" y="788"/>
                    <a:pt x="3820" y="788"/>
                  </a:cubicBezTo>
                  <a:cubicBezTo>
                    <a:pt x="3820" y="758"/>
                    <a:pt x="3820" y="758"/>
                    <a:pt x="3820" y="758"/>
                  </a:cubicBezTo>
                  <a:cubicBezTo>
                    <a:pt x="3820" y="729"/>
                    <a:pt x="3820" y="729"/>
                    <a:pt x="3820" y="729"/>
                  </a:cubicBezTo>
                  <a:lnTo>
                    <a:pt x="3820" y="729"/>
                  </a:lnTo>
                  <a:cubicBezTo>
                    <a:pt x="3849" y="700"/>
                    <a:pt x="3849" y="700"/>
                    <a:pt x="3849" y="700"/>
                  </a:cubicBezTo>
                  <a:lnTo>
                    <a:pt x="3849" y="700"/>
                  </a:lnTo>
                  <a:cubicBezTo>
                    <a:pt x="3849" y="671"/>
                    <a:pt x="3849" y="671"/>
                    <a:pt x="3849" y="671"/>
                  </a:cubicBezTo>
                  <a:lnTo>
                    <a:pt x="3849" y="671"/>
                  </a:lnTo>
                  <a:cubicBezTo>
                    <a:pt x="3878" y="641"/>
                    <a:pt x="3878" y="641"/>
                    <a:pt x="3878" y="641"/>
                  </a:cubicBezTo>
                  <a:lnTo>
                    <a:pt x="3878" y="641"/>
                  </a:lnTo>
                  <a:cubicBezTo>
                    <a:pt x="3908" y="671"/>
                    <a:pt x="3908" y="671"/>
                    <a:pt x="3908" y="671"/>
                  </a:cubicBezTo>
                  <a:cubicBezTo>
                    <a:pt x="3937" y="671"/>
                    <a:pt x="3937" y="671"/>
                    <a:pt x="3937" y="671"/>
                  </a:cubicBezTo>
                  <a:lnTo>
                    <a:pt x="3937" y="671"/>
                  </a:lnTo>
                  <a:lnTo>
                    <a:pt x="3937" y="671"/>
                  </a:lnTo>
                  <a:cubicBezTo>
                    <a:pt x="3966" y="671"/>
                    <a:pt x="3966" y="671"/>
                    <a:pt x="3966" y="671"/>
                  </a:cubicBezTo>
                  <a:cubicBezTo>
                    <a:pt x="3995" y="671"/>
                    <a:pt x="3995" y="671"/>
                    <a:pt x="3995" y="671"/>
                  </a:cubicBezTo>
                  <a:lnTo>
                    <a:pt x="3995" y="671"/>
                  </a:lnTo>
                  <a:cubicBezTo>
                    <a:pt x="3995" y="700"/>
                    <a:pt x="3995" y="700"/>
                    <a:pt x="3995" y="700"/>
                  </a:cubicBezTo>
                  <a:lnTo>
                    <a:pt x="3995" y="700"/>
                  </a:lnTo>
                  <a:cubicBezTo>
                    <a:pt x="4025" y="700"/>
                    <a:pt x="4025" y="700"/>
                    <a:pt x="4025" y="700"/>
                  </a:cubicBezTo>
                  <a:lnTo>
                    <a:pt x="4025" y="700"/>
                  </a:lnTo>
                  <a:cubicBezTo>
                    <a:pt x="4025" y="729"/>
                    <a:pt x="4025" y="729"/>
                    <a:pt x="4025" y="729"/>
                  </a:cubicBezTo>
                  <a:lnTo>
                    <a:pt x="4025" y="729"/>
                  </a:lnTo>
                  <a:cubicBezTo>
                    <a:pt x="3995" y="729"/>
                    <a:pt x="3995" y="729"/>
                    <a:pt x="3995" y="729"/>
                  </a:cubicBezTo>
                  <a:cubicBezTo>
                    <a:pt x="4025" y="758"/>
                    <a:pt x="4025" y="758"/>
                    <a:pt x="4025" y="758"/>
                  </a:cubicBezTo>
                  <a:cubicBezTo>
                    <a:pt x="3995" y="788"/>
                    <a:pt x="3995" y="788"/>
                    <a:pt x="3995" y="788"/>
                  </a:cubicBezTo>
                  <a:cubicBezTo>
                    <a:pt x="3966" y="788"/>
                    <a:pt x="3966" y="788"/>
                    <a:pt x="3966" y="788"/>
                  </a:cubicBezTo>
                  <a:lnTo>
                    <a:pt x="3966" y="788"/>
                  </a:lnTo>
                  <a:cubicBezTo>
                    <a:pt x="3966" y="817"/>
                    <a:pt x="3966" y="817"/>
                    <a:pt x="3966" y="817"/>
                  </a:cubicBezTo>
                  <a:cubicBezTo>
                    <a:pt x="4025" y="788"/>
                    <a:pt x="4025" y="788"/>
                    <a:pt x="4025" y="788"/>
                  </a:cubicBezTo>
                  <a:cubicBezTo>
                    <a:pt x="4054" y="758"/>
                    <a:pt x="4054" y="758"/>
                    <a:pt x="4054" y="758"/>
                  </a:cubicBezTo>
                  <a:lnTo>
                    <a:pt x="4054" y="758"/>
                  </a:lnTo>
                  <a:lnTo>
                    <a:pt x="4054" y="758"/>
                  </a:lnTo>
                  <a:cubicBezTo>
                    <a:pt x="4054" y="788"/>
                    <a:pt x="4054" y="788"/>
                    <a:pt x="4054" y="788"/>
                  </a:cubicBezTo>
                  <a:lnTo>
                    <a:pt x="4054" y="788"/>
                  </a:lnTo>
                  <a:lnTo>
                    <a:pt x="4054" y="788"/>
                  </a:lnTo>
                  <a:cubicBezTo>
                    <a:pt x="4083" y="758"/>
                    <a:pt x="4083" y="758"/>
                    <a:pt x="4083" y="758"/>
                  </a:cubicBezTo>
                  <a:lnTo>
                    <a:pt x="4083" y="758"/>
                  </a:lnTo>
                  <a:lnTo>
                    <a:pt x="4083" y="758"/>
                  </a:lnTo>
                  <a:cubicBezTo>
                    <a:pt x="4112" y="758"/>
                    <a:pt x="4112" y="758"/>
                    <a:pt x="4112" y="758"/>
                  </a:cubicBezTo>
                  <a:lnTo>
                    <a:pt x="4112" y="758"/>
                  </a:lnTo>
                  <a:cubicBezTo>
                    <a:pt x="4141" y="758"/>
                    <a:pt x="4141" y="758"/>
                    <a:pt x="4141" y="758"/>
                  </a:cubicBezTo>
                  <a:lnTo>
                    <a:pt x="4141" y="758"/>
                  </a:lnTo>
                  <a:lnTo>
                    <a:pt x="4141" y="758"/>
                  </a:lnTo>
                  <a:cubicBezTo>
                    <a:pt x="4170" y="758"/>
                    <a:pt x="4170" y="758"/>
                    <a:pt x="4170" y="758"/>
                  </a:cubicBezTo>
                  <a:cubicBezTo>
                    <a:pt x="4170" y="788"/>
                    <a:pt x="4170" y="788"/>
                    <a:pt x="4170" y="788"/>
                  </a:cubicBezTo>
                  <a:cubicBezTo>
                    <a:pt x="4199" y="817"/>
                    <a:pt x="4199" y="817"/>
                    <a:pt x="4199" y="817"/>
                  </a:cubicBezTo>
                  <a:cubicBezTo>
                    <a:pt x="4170" y="817"/>
                    <a:pt x="4170" y="817"/>
                    <a:pt x="4170" y="817"/>
                  </a:cubicBezTo>
                  <a:lnTo>
                    <a:pt x="4170" y="817"/>
                  </a:lnTo>
                  <a:cubicBezTo>
                    <a:pt x="4170" y="845"/>
                    <a:pt x="4170" y="845"/>
                    <a:pt x="4170" y="845"/>
                  </a:cubicBezTo>
                  <a:cubicBezTo>
                    <a:pt x="4199" y="874"/>
                    <a:pt x="4199" y="874"/>
                    <a:pt x="4199" y="874"/>
                  </a:cubicBezTo>
                  <a:cubicBezTo>
                    <a:pt x="4199" y="904"/>
                    <a:pt x="4199" y="904"/>
                    <a:pt x="4199" y="904"/>
                  </a:cubicBezTo>
                  <a:cubicBezTo>
                    <a:pt x="4170" y="904"/>
                    <a:pt x="4170" y="904"/>
                    <a:pt x="4170" y="904"/>
                  </a:cubicBezTo>
                  <a:lnTo>
                    <a:pt x="4170" y="904"/>
                  </a:lnTo>
                  <a:lnTo>
                    <a:pt x="4170" y="904"/>
                  </a:lnTo>
                  <a:cubicBezTo>
                    <a:pt x="4199" y="904"/>
                    <a:pt x="4199" y="904"/>
                    <a:pt x="4199" y="904"/>
                  </a:cubicBezTo>
                  <a:cubicBezTo>
                    <a:pt x="4228" y="904"/>
                    <a:pt x="4228" y="904"/>
                    <a:pt x="4228" y="904"/>
                  </a:cubicBezTo>
                  <a:cubicBezTo>
                    <a:pt x="4258" y="904"/>
                    <a:pt x="4258" y="904"/>
                    <a:pt x="4258" y="904"/>
                  </a:cubicBezTo>
                  <a:cubicBezTo>
                    <a:pt x="4258" y="874"/>
                    <a:pt x="4258" y="874"/>
                    <a:pt x="4258" y="874"/>
                  </a:cubicBezTo>
                  <a:cubicBezTo>
                    <a:pt x="4258" y="845"/>
                    <a:pt x="4258" y="845"/>
                    <a:pt x="4258" y="845"/>
                  </a:cubicBezTo>
                  <a:cubicBezTo>
                    <a:pt x="4258" y="817"/>
                    <a:pt x="4258" y="817"/>
                    <a:pt x="4258" y="817"/>
                  </a:cubicBezTo>
                  <a:cubicBezTo>
                    <a:pt x="4228" y="817"/>
                    <a:pt x="4228" y="817"/>
                    <a:pt x="4228" y="817"/>
                  </a:cubicBezTo>
                  <a:lnTo>
                    <a:pt x="4228" y="817"/>
                  </a:lnTo>
                  <a:lnTo>
                    <a:pt x="4228" y="817"/>
                  </a:lnTo>
                  <a:cubicBezTo>
                    <a:pt x="4228" y="788"/>
                    <a:pt x="4228" y="788"/>
                    <a:pt x="4228" y="788"/>
                  </a:cubicBezTo>
                  <a:lnTo>
                    <a:pt x="4228" y="788"/>
                  </a:lnTo>
                  <a:cubicBezTo>
                    <a:pt x="4258" y="817"/>
                    <a:pt x="4258" y="817"/>
                    <a:pt x="4258" y="817"/>
                  </a:cubicBezTo>
                  <a:cubicBezTo>
                    <a:pt x="4258" y="788"/>
                    <a:pt x="4258" y="788"/>
                    <a:pt x="4258" y="788"/>
                  </a:cubicBezTo>
                  <a:cubicBezTo>
                    <a:pt x="4287" y="788"/>
                    <a:pt x="4287" y="788"/>
                    <a:pt x="4287" y="788"/>
                  </a:cubicBezTo>
                  <a:cubicBezTo>
                    <a:pt x="4316" y="788"/>
                    <a:pt x="4316" y="788"/>
                    <a:pt x="4316" y="788"/>
                  </a:cubicBezTo>
                  <a:lnTo>
                    <a:pt x="4316" y="788"/>
                  </a:lnTo>
                  <a:cubicBezTo>
                    <a:pt x="4345" y="788"/>
                    <a:pt x="4345" y="788"/>
                    <a:pt x="4345" y="788"/>
                  </a:cubicBezTo>
                  <a:cubicBezTo>
                    <a:pt x="4345" y="758"/>
                    <a:pt x="4345" y="758"/>
                    <a:pt x="4345" y="758"/>
                  </a:cubicBezTo>
                  <a:cubicBezTo>
                    <a:pt x="4375" y="758"/>
                    <a:pt x="4375" y="758"/>
                    <a:pt x="4375" y="758"/>
                  </a:cubicBezTo>
                  <a:lnTo>
                    <a:pt x="4375" y="758"/>
                  </a:lnTo>
                  <a:cubicBezTo>
                    <a:pt x="4375" y="729"/>
                    <a:pt x="4375" y="729"/>
                    <a:pt x="4375" y="729"/>
                  </a:cubicBezTo>
                  <a:cubicBezTo>
                    <a:pt x="4404" y="729"/>
                    <a:pt x="4404" y="729"/>
                    <a:pt x="4404" y="729"/>
                  </a:cubicBezTo>
                  <a:cubicBezTo>
                    <a:pt x="4404" y="758"/>
                    <a:pt x="4404" y="758"/>
                    <a:pt x="4404" y="758"/>
                  </a:cubicBezTo>
                  <a:cubicBezTo>
                    <a:pt x="4433" y="729"/>
                    <a:pt x="4433" y="729"/>
                    <a:pt x="4433" y="729"/>
                  </a:cubicBezTo>
                  <a:cubicBezTo>
                    <a:pt x="4433" y="758"/>
                    <a:pt x="4433" y="758"/>
                    <a:pt x="4433" y="758"/>
                  </a:cubicBezTo>
                  <a:lnTo>
                    <a:pt x="4433" y="758"/>
                  </a:lnTo>
                  <a:lnTo>
                    <a:pt x="4433" y="758"/>
                  </a:lnTo>
                  <a:cubicBezTo>
                    <a:pt x="4462" y="758"/>
                    <a:pt x="4462" y="758"/>
                    <a:pt x="4462" y="758"/>
                  </a:cubicBezTo>
                  <a:cubicBezTo>
                    <a:pt x="4462" y="788"/>
                    <a:pt x="4462" y="788"/>
                    <a:pt x="4462" y="788"/>
                  </a:cubicBezTo>
                  <a:cubicBezTo>
                    <a:pt x="4491" y="788"/>
                    <a:pt x="4491" y="788"/>
                    <a:pt x="4491" y="788"/>
                  </a:cubicBezTo>
                  <a:cubicBezTo>
                    <a:pt x="4549" y="817"/>
                    <a:pt x="4549" y="817"/>
                    <a:pt x="4549" y="817"/>
                  </a:cubicBezTo>
                  <a:lnTo>
                    <a:pt x="4549" y="817"/>
                  </a:lnTo>
                  <a:cubicBezTo>
                    <a:pt x="4578" y="817"/>
                    <a:pt x="4578" y="817"/>
                    <a:pt x="4578" y="817"/>
                  </a:cubicBezTo>
                  <a:cubicBezTo>
                    <a:pt x="4549" y="845"/>
                    <a:pt x="4549" y="845"/>
                    <a:pt x="4549" y="845"/>
                  </a:cubicBezTo>
                  <a:cubicBezTo>
                    <a:pt x="4578" y="874"/>
                    <a:pt x="4578" y="874"/>
                    <a:pt x="4578" y="874"/>
                  </a:cubicBezTo>
                  <a:cubicBezTo>
                    <a:pt x="4608" y="874"/>
                    <a:pt x="4608" y="874"/>
                    <a:pt x="4608" y="874"/>
                  </a:cubicBezTo>
                  <a:cubicBezTo>
                    <a:pt x="4608" y="845"/>
                    <a:pt x="4608" y="845"/>
                    <a:pt x="4608" y="845"/>
                  </a:cubicBezTo>
                  <a:lnTo>
                    <a:pt x="4608" y="845"/>
                  </a:lnTo>
                  <a:lnTo>
                    <a:pt x="4608" y="845"/>
                  </a:lnTo>
                  <a:lnTo>
                    <a:pt x="4608" y="845"/>
                  </a:lnTo>
                  <a:cubicBezTo>
                    <a:pt x="4578" y="845"/>
                    <a:pt x="4578" y="845"/>
                    <a:pt x="4578" y="845"/>
                  </a:cubicBezTo>
                  <a:cubicBezTo>
                    <a:pt x="4578" y="817"/>
                    <a:pt x="4578" y="817"/>
                    <a:pt x="4578" y="817"/>
                  </a:cubicBezTo>
                  <a:cubicBezTo>
                    <a:pt x="4608" y="817"/>
                    <a:pt x="4608" y="817"/>
                    <a:pt x="4608" y="817"/>
                  </a:cubicBezTo>
                  <a:lnTo>
                    <a:pt x="4608" y="817"/>
                  </a:lnTo>
                  <a:lnTo>
                    <a:pt x="4608" y="817"/>
                  </a:lnTo>
                  <a:cubicBezTo>
                    <a:pt x="4637" y="845"/>
                    <a:pt x="4637" y="845"/>
                    <a:pt x="4637" y="845"/>
                  </a:cubicBezTo>
                  <a:lnTo>
                    <a:pt x="4637" y="845"/>
                  </a:lnTo>
                  <a:cubicBezTo>
                    <a:pt x="4666" y="874"/>
                    <a:pt x="4666" y="874"/>
                    <a:pt x="4666" y="874"/>
                  </a:cubicBezTo>
                  <a:lnTo>
                    <a:pt x="4666" y="874"/>
                  </a:lnTo>
                  <a:lnTo>
                    <a:pt x="4666" y="874"/>
                  </a:lnTo>
                  <a:lnTo>
                    <a:pt x="4666" y="874"/>
                  </a:lnTo>
                  <a:cubicBezTo>
                    <a:pt x="4695" y="874"/>
                    <a:pt x="4695" y="874"/>
                    <a:pt x="4695" y="874"/>
                  </a:cubicBezTo>
                  <a:lnTo>
                    <a:pt x="4695" y="874"/>
                  </a:lnTo>
                  <a:cubicBezTo>
                    <a:pt x="4695" y="904"/>
                    <a:pt x="4695" y="904"/>
                    <a:pt x="4695" y="904"/>
                  </a:cubicBezTo>
                  <a:lnTo>
                    <a:pt x="4695" y="904"/>
                  </a:lnTo>
                  <a:cubicBezTo>
                    <a:pt x="4725" y="933"/>
                    <a:pt x="4725" y="933"/>
                    <a:pt x="4725" y="933"/>
                  </a:cubicBezTo>
                  <a:lnTo>
                    <a:pt x="4725" y="933"/>
                  </a:lnTo>
                  <a:lnTo>
                    <a:pt x="4725" y="933"/>
                  </a:lnTo>
                  <a:lnTo>
                    <a:pt x="4725" y="933"/>
                  </a:lnTo>
                  <a:cubicBezTo>
                    <a:pt x="4695" y="933"/>
                    <a:pt x="4695" y="933"/>
                    <a:pt x="4695" y="933"/>
                  </a:cubicBezTo>
                  <a:lnTo>
                    <a:pt x="4695" y="933"/>
                  </a:lnTo>
                  <a:lnTo>
                    <a:pt x="4695" y="933"/>
                  </a:lnTo>
                  <a:cubicBezTo>
                    <a:pt x="4666" y="933"/>
                    <a:pt x="4666" y="933"/>
                    <a:pt x="4666" y="933"/>
                  </a:cubicBezTo>
                  <a:cubicBezTo>
                    <a:pt x="4637" y="904"/>
                    <a:pt x="4637" y="904"/>
                    <a:pt x="4637" y="904"/>
                  </a:cubicBezTo>
                  <a:lnTo>
                    <a:pt x="4637" y="904"/>
                  </a:lnTo>
                  <a:lnTo>
                    <a:pt x="4637" y="904"/>
                  </a:lnTo>
                  <a:cubicBezTo>
                    <a:pt x="4637" y="933"/>
                    <a:pt x="4637" y="933"/>
                    <a:pt x="4637" y="933"/>
                  </a:cubicBezTo>
                  <a:cubicBezTo>
                    <a:pt x="4666" y="933"/>
                    <a:pt x="4666" y="933"/>
                    <a:pt x="4666" y="933"/>
                  </a:cubicBezTo>
                  <a:lnTo>
                    <a:pt x="4666" y="933"/>
                  </a:lnTo>
                  <a:lnTo>
                    <a:pt x="4666" y="933"/>
                  </a:lnTo>
                  <a:cubicBezTo>
                    <a:pt x="4666" y="962"/>
                    <a:pt x="4666" y="962"/>
                    <a:pt x="4666" y="962"/>
                  </a:cubicBezTo>
                  <a:lnTo>
                    <a:pt x="4666" y="962"/>
                  </a:lnTo>
                  <a:cubicBezTo>
                    <a:pt x="4695" y="962"/>
                    <a:pt x="4695" y="962"/>
                    <a:pt x="4695" y="962"/>
                  </a:cubicBezTo>
                  <a:cubicBezTo>
                    <a:pt x="4695" y="933"/>
                    <a:pt x="4695" y="933"/>
                    <a:pt x="4695" y="933"/>
                  </a:cubicBezTo>
                  <a:lnTo>
                    <a:pt x="4695" y="933"/>
                  </a:lnTo>
                  <a:cubicBezTo>
                    <a:pt x="4695" y="962"/>
                    <a:pt x="4695" y="962"/>
                    <a:pt x="4695" y="962"/>
                  </a:cubicBezTo>
                  <a:cubicBezTo>
                    <a:pt x="4725" y="962"/>
                    <a:pt x="4725" y="962"/>
                    <a:pt x="4725" y="962"/>
                  </a:cubicBezTo>
                  <a:lnTo>
                    <a:pt x="4725" y="962"/>
                  </a:lnTo>
                  <a:lnTo>
                    <a:pt x="4725" y="962"/>
                  </a:lnTo>
                  <a:cubicBezTo>
                    <a:pt x="4754" y="962"/>
                    <a:pt x="4754" y="962"/>
                    <a:pt x="4754" y="962"/>
                  </a:cubicBezTo>
                  <a:cubicBezTo>
                    <a:pt x="4725" y="962"/>
                    <a:pt x="4725" y="962"/>
                    <a:pt x="4725" y="962"/>
                  </a:cubicBezTo>
                  <a:cubicBezTo>
                    <a:pt x="4754" y="991"/>
                    <a:pt x="4754" y="991"/>
                    <a:pt x="4754" y="991"/>
                  </a:cubicBezTo>
                  <a:cubicBezTo>
                    <a:pt x="4754" y="1021"/>
                    <a:pt x="4754" y="1021"/>
                    <a:pt x="4754" y="1021"/>
                  </a:cubicBezTo>
                  <a:cubicBezTo>
                    <a:pt x="4754" y="1050"/>
                    <a:pt x="4754" y="1050"/>
                    <a:pt x="4754" y="1050"/>
                  </a:cubicBezTo>
                  <a:cubicBezTo>
                    <a:pt x="4754" y="1079"/>
                    <a:pt x="4754" y="1079"/>
                    <a:pt x="4754" y="1079"/>
                  </a:cubicBezTo>
                  <a:cubicBezTo>
                    <a:pt x="4725" y="1079"/>
                    <a:pt x="4725" y="1079"/>
                    <a:pt x="4725" y="1079"/>
                  </a:cubicBezTo>
                  <a:lnTo>
                    <a:pt x="4725" y="1079"/>
                  </a:lnTo>
                  <a:cubicBezTo>
                    <a:pt x="4725" y="1108"/>
                    <a:pt x="4725" y="1108"/>
                    <a:pt x="4725" y="1108"/>
                  </a:cubicBezTo>
                  <a:cubicBezTo>
                    <a:pt x="4725" y="1138"/>
                    <a:pt x="4725" y="1138"/>
                    <a:pt x="4725" y="1138"/>
                  </a:cubicBezTo>
                  <a:lnTo>
                    <a:pt x="4725" y="1138"/>
                  </a:lnTo>
                  <a:lnTo>
                    <a:pt x="4725" y="1138"/>
                  </a:lnTo>
                  <a:cubicBezTo>
                    <a:pt x="4725" y="1166"/>
                    <a:pt x="4725" y="1166"/>
                    <a:pt x="4725" y="1166"/>
                  </a:cubicBezTo>
                  <a:lnTo>
                    <a:pt x="4725" y="1166"/>
                  </a:lnTo>
                  <a:cubicBezTo>
                    <a:pt x="4695" y="1166"/>
                    <a:pt x="4695" y="1166"/>
                    <a:pt x="4695" y="1166"/>
                  </a:cubicBezTo>
                  <a:cubicBezTo>
                    <a:pt x="4725" y="1195"/>
                    <a:pt x="4725" y="1195"/>
                    <a:pt x="4725" y="1195"/>
                  </a:cubicBezTo>
                  <a:cubicBezTo>
                    <a:pt x="4695" y="1195"/>
                    <a:pt x="4695" y="1195"/>
                    <a:pt x="4695" y="1195"/>
                  </a:cubicBezTo>
                  <a:cubicBezTo>
                    <a:pt x="4695" y="1224"/>
                    <a:pt x="4695" y="1224"/>
                    <a:pt x="4695" y="1224"/>
                  </a:cubicBezTo>
                  <a:lnTo>
                    <a:pt x="4695" y="1224"/>
                  </a:lnTo>
                  <a:cubicBezTo>
                    <a:pt x="4695" y="1254"/>
                    <a:pt x="4695" y="1254"/>
                    <a:pt x="4695" y="1254"/>
                  </a:cubicBezTo>
                  <a:cubicBezTo>
                    <a:pt x="4666" y="1254"/>
                    <a:pt x="4666" y="1254"/>
                    <a:pt x="4666" y="1254"/>
                  </a:cubicBezTo>
                  <a:lnTo>
                    <a:pt x="4666" y="1254"/>
                  </a:lnTo>
                  <a:cubicBezTo>
                    <a:pt x="4637" y="1254"/>
                    <a:pt x="4637" y="1254"/>
                    <a:pt x="4637" y="1254"/>
                  </a:cubicBezTo>
                  <a:cubicBezTo>
                    <a:pt x="4666" y="1254"/>
                    <a:pt x="4666" y="1254"/>
                    <a:pt x="4666" y="1254"/>
                  </a:cubicBezTo>
                  <a:lnTo>
                    <a:pt x="4666" y="1254"/>
                  </a:lnTo>
                  <a:lnTo>
                    <a:pt x="4666" y="1254"/>
                  </a:lnTo>
                  <a:cubicBezTo>
                    <a:pt x="4695" y="1254"/>
                    <a:pt x="4695" y="1254"/>
                    <a:pt x="4695" y="1254"/>
                  </a:cubicBezTo>
                  <a:cubicBezTo>
                    <a:pt x="4695" y="1283"/>
                    <a:pt x="4695" y="1283"/>
                    <a:pt x="4695" y="1283"/>
                  </a:cubicBezTo>
                  <a:cubicBezTo>
                    <a:pt x="4666" y="1312"/>
                    <a:pt x="4666" y="1312"/>
                    <a:pt x="4666" y="1312"/>
                  </a:cubicBezTo>
                  <a:lnTo>
                    <a:pt x="4666" y="1312"/>
                  </a:lnTo>
                  <a:cubicBezTo>
                    <a:pt x="4666" y="1341"/>
                    <a:pt x="4666" y="1341"/>
                    <a:pt x="4666" y="1341"/>
                  </a:cubicBezTo>
                  <a:cubicBezTo>
                    <a:pt x="4666" y="1371"/>
                    <a:pt x="4666" y="1371"/>
                    <a:pt x="4666" y="1371"/>
                  </a:cubicBezTo>
                  <a:lnTo>
                    <a:pt x="4666" y="1371"/>
                  </a:lnTo>
                  <a:cubicBezTo>
                    <a:pt x="4637" y="1400"/>
                    <a:pt x="4637" y="1400"/>
                    <a:pt x="4637" y="1400"/>
                  </a:cubicBezTo>
                  <a:cubicBezTo>
                    <a:pt x="4637" y="1429"/>
                    <a:pt x="4637" y="1429"/>
                    <a:pt x="4637" y="1429"/>
                  </a:cubicBezTo>
                  <a:lnTo>
                    <a:pt x="4637" y="1429"/>
                  </a:lnTo>
                  <a:cubicBezTo>
                    <a:pt x="4608" y="1429"/>
                    <a:pt x="4608" y="1429"/>
                    <a:pt x="4608" y="1429"/>
                  </a:cubicBezTo>
                  <a:lnTo>
                    <a:pt x="4608" y="1429"/>
                  </a:lnTo>
                  <a:lnTo>
                    <a:pt x="4608" y="1429"/>
                  </a:lnTo>
                  <a:cubicBezTo>
                    <a:pt x="4608" y="1458"/>
                    <a:pt x="4608" y="1458"/>
                    <a:pt x="4608" y="1458"/>
                  </a:cubicBezTo>
                  <a:cubicBezTo>
                    <a:pt x="4608" y="1488"/>
                    <a:pt x="4608" y="1488"/>
                    <a:pt x="4608" y="1488"/>
                  </a:cubicBezTo>
                  <a:lnTo>
                    <a:pt x="4608" y="1488"/>
                  </a:lnTo>
                  <a:cubicBezTo>
                    <a:pt x="4578" y="1516"/>
                    <a:pt x="4578" y="1516"/>
                    <a:pt x="4578" y="1516"/>
                  </a:cubicBezTo>
                  <a:cubicBezTo>
                    <a:pt x="4608" y="1516"/>
                    <a:pt x="4608" y="1516"/>
                    <a:pt x="4608" y="1516"/>
                  </a:cubicBezTo>
                  <a:cubicBezTo>
                    <a:pt x="4608" y="1545"/>
                    <a:pt x="4608" y="1545"/>
                    <a:pt x="4608" y="1545"/>
                  </a:cubicBezTo>
                  <a:cubicBezTo>
                    <a:pt x="4578" y="1545"/>
                    <a:pt x="4578" y="1545"/>
                    <a:pt x="4578" y="1545"/>
                  </a:cubicBezTo>
                  <a:cubicBezTo>
                    <a:pt x="4608" y="1574"/>
                    <a:pt x="4608" y="1574"/>
                    <a:pt x="4608" y="1574"/>
                  </a:cubicBezTo>
                  <a:lnTo>
                    <a:pt x="4608" y="1574"/>
                  </a:lnTo>
                  <a:cubicBezTo>
                    <a:pt x="4608" y="1604"/>
                    <a:pt x="4608" y="1604"/>
                    <a:pt x="4608" y="1604"/>
                  </a:cubicBezTo>
                  <a:cubicBezTo>
                    <a:pt x="4578" y="1633"/>
                    <a:pt x="4578" y="1633"/>
                    <a:pt x="4578" y="1633"/>
                  </a:cubicBezTo>
                  <a:lnTo>
                    <a:pt x="4578" y="1633"/>
                  </a:lnTo>
                  <a:lnTo>
                    <a:pt x="4578" y="1633"/>
                  </a:lnTo>
                  <a:cubicBezTo>
                    <a:pt x="4608" y="1633"/>
                    <a:pt x="4608" y="1633"/>
                    <a:pt x="4608" y="1633"/>
                  </a:cubicBezTo>
                  <a:cubicBezTo>
                    <a:pt x="4608" y="1604"/>
                    <a:pt x="4608" y="1604"/>
                    <a:pt x="4608" y="1604"/>
                  </a:cubicBezTo>
                  <a:lnTo>
                    <a:pt x="4608" y="1604"/>
                  </a:lnTo>
                  <a:lnTo>
                    <a:pt x="4608" y="1604"/>
                  </a:lnTo>
                  <a:cubicBezTo>
                    <a:pt x="4637" y="1574"/>
                    <a:pt x="4637" y="1574"/>
                    <a:pt x="4637" y="1574"/>
                  </a:cubicBezTo>
                  <a:lnTo>
                    <a:pt x="4637" y="1574"/>
                  </a:lnTo>
                  <a:cubicBezTo>
                    <a:pt x="4666" y="1574"/>
                    <a:pt x="4666" y="1574"/>
                    <a:pt x="4666" y="1574"/>
                  </a:cubicBezTo>
                  <a:cubicBezTo>
                    <a:pt x="4637" y="1574"/>
                    <a:pt x="4637" y="1574"/>
                    <a:pt x="4637" y="1574"/>
                  </a:cubicBezTo>
                  <a:cubicBezTo>
                    <a:pt x="4608" y="1545"/>
                    <a:pt x="4608" y="1545"/>
                    <a:pt x="4608" y="1545"/>
                  </a:cubicBezTo>
                  <a:cubicBezTo>
                    <a:pt x="4608" y="1516"/>
                    <a:pt x="4608" y="1516"/>
                    <a:pt x="4608" y="1516"/>
                  </a:cubicBezTo>
                  <a:lnTo>
                    <a:pt x="4608" y="1516"/>
                  </a:lnTo>
                  <a:cubicBezTo>
                    <a:pt x="4637" y="1516"/>
                    <a:pt x="4637" y="1516"/>
                    <a:pt x="4637" y="1516"/>
                  </a:cubicBezTo>
                  <a:cubicBezTo>
                    <a:pt x="4666" y="1516"/>
                    <a:pt x="4666" y="1516"/>
                    <a:pt x="4666" y="1516"/>
                  </a:cubicBezTo>
                  <a:cubicBezTo>
                    <a:pt x="4695" y="1488"/>
                    <a:pt x="4695" y="1488"/>
                    <a:pt x="4695" y="1488"/>
                  </a:cubicBezTo>
                  <a:cubicBezTo>
                    <a:pt x="4725" y="1488"/>
                    <a:pt x="4725" y="1488"/>
                    <a:pt x="4725" y="1488"/>
                  </a:cubicBezTo>
                  <a:lnTo>
                    <a:pt x="4725" y="1488"/>
                  </a:lnTo>
                  <a:cubicBezTo>
                    <a:pt x="4725" y="1458"/>
                    <a:pt x="4725" y="1458"/>
                    <a:pt x="4725" y="1458"/>
                  </a:cubicBezTo>
                  <a:lnTo>
                    <a:pt x="4725" y="1458"/>
                  </a:lnTo>
                  <a:cubicBezTo>
                    <a:pt x="4754" y="1429"/>
                    <a:pt x="4754" y="1429"/>
                    <a:pt x="4754" y="1429"/>
                  </a:cubicBezTo>
                  <a:cubicBezTo>
                    <a:pt x="4725" y="1429"/>
                    <a:pt x="4725" y="1429"/>
                    <a:pt x="4725" y="1429"/>
                  </a:cubicBezTo>
                  <a:cubicBezTo>
                    <a:pt x="4725" y="1400"/>
                    <a:pt x="4725" y="1400"/>
                    <a:pt x="4725" y="1400"/>
                  </a:cubicBezTo>
                  <a:cubicBezTo>
                    <a:pt x="4754" y="1429"/>
                    <a:pt x="4754" y="1429"/>
                    <a:pt x="4754" y="1429"/>
                  </a:cubicBezTo>
                  <a:cubicBezTo>
                    <a:pt x="4783" y="1429"/>
                    <a:pt x="4783" y="1429"/>
                    <a:pt x="4783" y="1429"/>
                  </a:cubicBezTo>
                  <a:cubicBezTo>
                    <a:pt x="4783" y="1400"/>
                    <a:pt x="4783" y="1400"/>
                    <a:pt x="4783" y="1400"/>
                  </a:cubicBezTo>
                  <a:lnTo>
                    <a:pt x="4783" y="1400"/>
                  </a:lnTo>
                  <a:cubicBezTo>
                    <a:pt x="4812" y="1371"/>
                    <a:pt x="4812" y="1371"/>
                    <a:pt x="4812" y="1371"/>
                  </a:cubicBezTo>
                  <a:cubicBezTo>
                    <a:pt x="4812" y="1341"/>
                    <a:pt x="4812" y="1341"/>
                    <a:pt x="4812" y="1341"/>
                  </a:cubicBezTo>
                  <a:lnTo>
                    <a:pt x="4812" y="1341"/>
                  </a:lnTo>
                  <a:cubicBezTo>
                    <a:pt x="4783" y="1341"/>
                    <a:pt x="4783" y="1341"/>
                    <a:pt x="4783" y="1341"/>
                  </a:cubicBezTo>
                  <a:cubicBezTo>
                    <a:pt x="4783" y="1371"/>
                    <a:pt x="4783" y="1371"/>
                    <a:pt x="4783" y="1371"/>
                  </a:cubicBezTo>
                  <a:cubicBezTo>
                    <a:pt x="4754" y="1371"/>
                    <a:pt x="4754" y="1371"/>
                    <a:pt x="4754" y="1371"/>
                  </a:cubicBezTo>
                  <a:cubicBezTo>
                    <a:pt x="4725" y="1371"/>
                    <a:pt x="4725" y="1371"/>
                    <a:pt x="4725" y="1371"/>
                  </a:cubicBezTo>
                  <a:cubicBezTo>
                    <a:pt x="4725" y="1341"/>
                    <a:pt x="4725" y="1341"/>
                    <a:pt x="4725" y="1341"/>
                  </a:cubicBezTo>
                  <a:lnTo>
                    <a:pt x="4725" y="1341"/>
                  </a:lnTo>
                  <a:cubicBezTo>
                    <a:pt x="4725" y="1312"/>
                    <a:pt x="4725" y="1312"/>
                    <a:pt x="4725" y="1312"/>
                  </a:cubicBezTo>
                  <a:cubicBezTo>
                    <a:pt x="4754" y="1312"/>
                    <a:pt x="4754" y="1312"/>
                    <a:pt x="4754" y="1312"/>
                  </a:cubicBezTo>
                  <a:lnTo>
                    <a:pt x="4754" y="1312"/>
                  </a:lnTo>
                  <a:cubicBezTo>
                    <a:pt x="4783" y="1312"/>
                    <a:pt x="4783" y="1312"/>
                    <a:pt x="4783" y="1312"/>
                  </a:cubicBezTo>
                  <a:cubicBezTo>
                    <a:pt x="4812" y="1312"/>
                    <a:pt x="4812" y="1312"/>
                    <a:pt x="4812" y="1312"/>
                  </a:cubicBezTo>
                  <a:cubicBezTo>
                    <a:pt x="4812" y="1283"/>
                    <a:pt x="4812" y="1283"/>
                    <a:pt x="4812" y="1283"/>
                  </a:cubicBezTo>
                  <a:lnTo>
                    <a:pt x="4812" y="1283"/>
                  </a:lnTo>
                  <a:cubicBezTo>
                    <a:pt x="4841" y="1283"/>
                    <a:pt x="4841" y="1283"/>
                    <a:pt x="4841" y="1283"/>
                  </a:cubicBezTo>
                  <a:cubicBezTo>
                    <a:pt x="4812" y="1312"/>
                    <a:pt x="4812" y="1312"/>
                    <a:pt x="4812" y="1312"/>
                  </a:cubicBezTo>
                  <a:lnTo>
                    <a:pt x="4812" y="1312"/>
                  </a:lnTo>
                  <a:cubicBezTo>
                    <a:pt x="4870" y="1341"/>
                    <a:pt x="4870" y="1341"/>
                    <a:pt x="4870" y="1341"/>
                  </a:cubicBezTo>
                  <a:cubicBezTo>
                    <a:pt x="4899" y="1341"/>
                    <a:pt x="4899" y="1341"/>
                    <a:pt x="4899" y="1341"/>
                  </a:cubicBezTo>
                  <a:lnTo>
                    <a:pt x="4899" y="1341"/>
                  </a:lnTo>
                  <a:cubicBezTo>
                    <a:pt x="4928" y="1341"/>
                    <a:pt x="4928" y="1341"/>
                    <a:pt x="4928" y="1341"/>
                  </a:cubicBezTo>
                  <a:cubicBezTo>
                    <a:pt x="4928" y="1312"/>
                    <a:pt x="4928" y="1312"/>
                    <a:pt x="4928" y="1312"/>
                  </a:cubicBezTo>
                  <a:lnTo>
                    <a:pt x="4928" y="1312"/>
                  </a:lnTo>
                  <a:cubicBezTo>
                    <a:pt x="4899" y="1283"/>
                    <a:pt x="4899" y="1283"/>
                    <a:pt x="4899" y="1283"/>
                  </a:cubicBezTo>
                  <a:lnTo>
                    <a:pt x="4899" y="1283"/>
                  </a:lnTo>
                  <a:cubicBezTo>
                    <a:pt x="4928" y="1283"/>
                    <a:pt x="4928" y="1283"/>
                    <a:pt x="4928" y="1283"/>
                  </a:cubicBezTo>
                  <a:cubicBezTo>
                    <a:pt x="4958" y="1312"/>
                    <a:pt x="4958" y="1312"/>
                    <a:pt x="4958" y="1312"/>
                  </a:cubicBezTo>
                  <a:lnTo>
                    <a:pt x="4958" y="1312"/>
                  </a:lnTo>
                  <a:cubicBezTo>
                    <a:pt x="4987" y="1312"/>
                    <a:pt x="4987" y="1312"/>
                    <a:pt x="4987" y="1312"/>
                  </a:cubicBezTo>
                  <a:cubicBezTo>
                    <a:pt x="4987" y="1341"/>
                    <a:pt x="4987" y="1341"/>
                    <a:pt x="4987" y="1341"/>
                  </a:cubicBezTo>
                  <a:lnTo>
                    <a:pt x="4987" y="1341"/>
                  </a:lnTo>
                  <a:cubicBezTo>
                    <a:pt x="5016" y="1371"/>
                    <a:pt x="5016" y="1371"/>
                    <a:pt x="5016" y="1371"/>
                  </a:cubicBezTo>
                  <a:lnTo>
                    <a:pt x="5016" y="1371"/>
                  </a:lnTo>
                  <a:cubicBezTo>
                    <a:pt x="5016" y="1400"/>
                    <a:pt x="5016" y="1400"/>
                    <a:pt x="5016" y="1400"/>
                  </a:cubicBezTo>
                  <a:cubicBezTo>
                    <a:pt x="5016" y="1371"/>
                    <a:pt x="5016" y="1371"/>
                    <a:pt x="5016" y="1371"/>
                  </a:cubicBezTo>
                  <a:lnTo>
                    <a:pt x="5016" y="1371"/>
                  </a:lnTo>
                  <a:cubicBezTo>
                    <a:pt x="5045" y="1371"/>
                    <a:pt x="5045" y="1371"/>
                    <a:pt x="5045" y="1371"/>
                  </a:cubicBezTo>
                  <a:cubicBezTo>
                    <a:pt x="5045" y="1341"/>
                    <a:pt x="5045" y="1341"/>
                    <a:pt x="5045" y="1341"/>
                  </a:cubicBezTo>
                  <a:lnTo>
                    <a:pt x="5045" y="1341"/>
                  </a:lnTo>
                  <a:cubicBezTo>
                    <a:pt x="5016" y="1341"/>
                    <a:pt x="5016" y="1341"/>
                    <a:pt x="5016" y="1341"/>
                  </a:cubicBezTo>
                  <a:lnTo>
                    <a:pt x="5016" y="1341"/>
                  </a:lnTo>
                  <a:cubicBezTo>
                    <a:pt x="4987" y="1341"/>
                    <a:pt x="4987" y="1341"/>
                    <a:pt x="4987" y="1341"/>
                  </a:cubicBezTo>
                  <a:cubicBezTo>
                    <a:pt x="5016" y="1312"/>
                    <a:pt x="5016" y="1312"/>
                    <a:pt x="5016" y="1312"/>
                  </a:cubicBezTo>
                  <a:cubicBezTo>
                    <a:pt x="5045" y="1312"/>
                    <a:pt x="5045" y="1312"/>
                    <a:pt x="5045" y="1312"/>
                  </a:cubicBezTo>
                  <a:cubicBezTo>
                    <a:pt x="5045" y="1283"/>
                    <a:pt x="5045" y="1283"/>
                    <a:pt x="5045" y="1283"/>
                  </a:cubicBezTo>
                  <a:lnTo>
                    <a:pt x="5045" y="1283"/>
                  </a:lnTo>
                  <a:cubicBezTo>
                    <a:pt x="5075" y="1283"/>
                    <a:pt x="5075" y="1283"/>
                    <a:pt x="5075" y="1283"/>
                  </a:cubicBezTo>
                  <a:cubicBezTo>
                    <a:pt x="5104" y="1283"/>
                    <a:pt x="5104" y="1283"/>
                    <a:pt x="5104" y="1283"/>
                  </a:cubicBezTo>
                  <a:cubicBezTo>
                    <a:pt x="5161" y="1254"/>
                    <a:pt x="5161" y="1254"/>
                    <a:pt x="5161" y="1254"/>
                  </a:cubicBezTo>
                  <a:cubicBezTo>
                    <a:pt x="5220" y="1254"/>
                    <a:pt x="5220" y="1254"/>
                    <a:pt x="5220" y="1254"/>
                  </a:cubicBezTo>
                  <a:cubicBezTo>
                    <a:pt x="5278" y="1254"/>
                    <a:pt x="5278" y="1254"/>
                    <a:pt x="5278" y="1254"/>
                  </a:cubicBezTo>
                  <a:lnTo>
                    <a:pt x="5278" y="1254"/>
                  </a:lnTo>
                  <a:cubicBezTo>
                    <a:pt x="5308" y="1254"/>
                    <a:pt x="5308" y="1254"/>
                    <a:pt x="5308" y="1254"/>
                  </a:cubicBezTo>
                  <a:lnTo>
                    <a:pt x="5308" y="1254"/>
                  </a:lnTo>
                  <a:lnTo>
                    <a:pt x="5308" y="1254"/>
                  </a:lnTo>
                  <a:cubicBezTo>
                    <a:pt x="5308" y="1283"/>
                    <a:pt x="5308" y="1283"/>
                    <a:pt x="5308" y="1283"/>
                  </a:cubicBezTo>
                  <a:cubicBezTo>
                    <a:pt x="5308" y="1312"/>
                    <a:pt x="5308" y="1312"/>
                    <a:pt x="5308" y="1312"/>
                  </a:cubicBezTo>
                  <a:cubicBezTo>
                    <a:pt x="5337" y="1341"/>
                    <a:pt x="5337" y="1341"/>
                    <a:pt x="5337" y="1341"/>
                  </a:cubicBezTo>
                  <a:cubicBezTo>
                    <a:pt x="5395" y="1341"/>
                    <a:pt x="5395" y="1341"/>
                    <a:pt x="5395" y="1341"/>
                  </a:cubicBezTo>
                  <a:cubicBezTo>
                    <a:pt x="5425" y="1341"/>
                    <a:pt x="5425" y="1341"/>
                    <a:pt x="5425" y="1341"/>
                  </a:cubicBezTo>
                  <a:lnTo>
                    <a:pt x="5425" y="1341"/>
                  </a:lnTo>
                  <a:cubicBezTo>
                    <a:pt x="5454" y="1341"/>
                    <a:pt x="5454" y="1341"/>
                    <a:pt x="5454" y="1341"/>
                  </a:cubicBezTo>
                  <a:lnTo>
                    <a:pt x="5454" y="1341"/>
                  </a:lnTo>
                  <a:cubicBezTo>
                    <a:pt x="5511" y="1341"/>
                    <a:pt x="5511" y="1341"/>
                    <a:pt x="5511" y="1341"/>
                  </a:cubicBezTo>
                  <a:cubicBezTo>
                    <a:pt x="5541" y="1312"/>
                    <a:pt x="5541" y="1312"/>
                    <a:pt x="5541" y="1312"/>
                  </a:cubicBezTo>
                  <a:cubicBezTo>
                    <a:pt x="5570" y="1312"/>
                    <a:pt x="5570" y="1312"/>
                    <a:pt x="5570" y="1312"/>
                  </a:cubicBezTo>
                  <a:lnTo>
                    <a:pt x="5570" y="1312"/>
                  </a:lnTo>
                  <a:cubicBezTo>
                    <a:pt x="5599" y="1312"/>
                    <a:pt x="5599" y="1312"/>
                    <a:pt x="5599" y="1312"/>
                  </a:cubicBezTo>
                  <a:cubicBezTo>
                    <a:pt x="5570" y="1283"/>
                    <a:pt x="5570" y="1283"/>
                    <a:pt x="5570" y="1283"/>
                  </a:cubicBezTo>
                  <a:cubicBezTo>
                    <a:pt x="5599" y="1283"/>
                    <a:pt x="5599" y="1283"/>
                    <a:pt x="5599" y="1283"/>
                  </a:cubicBezTo>
                  <a:lnTo>
                    <a:pt x="5599" y="1283"/>
                  </a:lnTo>
                  <a:cubicBezTo>
                    <a:pt x="5628" y="1283"/>
                    <a:pt x="5628" y="1283"/>
                    <a:pt x="5628" y="1283"/>
                  </a:cubicBezTo>
                  <a:cubicBezTo>
                    <a:pt x="5628" y="1312"/>
                    <a:pt x="5628" y="1312"/>
                    <a:pt x="5628" y="1312"/>
                  </a:cubicBezTo>
                  <a:cubicBezTo>
                    <a:pt x="5658" y="1312"/>
                    <a:pt x="5658" y="1312"/>
                    <a:pt x="5658" y="1312"/>
                  </a:cubicBezTo>
                  <a:cubicBezTo>
                    <a:pt x="5658" y="1283"/>
                    <a:pt x="5658" y="1283"/>
                    <a:pt x="5658" y="1283"/>
                  </a:cubicBezTo>
                  <a:lnTo>
                    <a:pt x="5658" y="1283"/>
                  </a:lnTo>
                  <a:cubicBezTo>
                    <a:pt x="5628" y="1254"/>
                    <a:pt x="5628" y="1254"/>
                    <a:pt x="5628" y="1254"/>
                  </a:cubicBezTo>
                  <a:lnTo>
                    <a:pt x="5628" y="1254"/>
                  </a:lnTo>
                  <a:cubicBezTo>
                    <a:pt x="5628" y="1224"/>
                    <a:pt x="5628" y="1224"/>
                    <a:pt x="5628" y="1224"/>
                  </a:cubicBezTo>
                  <a:lnTo>
                    <a:pt x="5628" y="1224"/>
                  </a:lnTo>
                  <a:cubicBezTo>
                    <a:pt x="5599" y="1224"/>
                    <a:pt x="5599" y="1224"/>
                    <a:pt x="5599" y="1224"/>
                  </a:cubicBezTo>
                  <a:lnTo>
                    <a:pt x="5599" y="1224"/>
                  </a:lnTo>
                  <a:cubicBezTo>
                    <a:pt x="5599" y="1195"/>
                    <a:pt x="5599" y="1195"/>
                    <a:pt x="5599" y="1195"/>
                  </a:cubicBezTo>
                  <a:lnTo>
                    <a:pt x="5599" y="1195"/>
                  </a:lnTo>
                  <a:cubicBezTo>
                    <a:pt x="5599" y="1166"/>
                    <a:pt x="5599" y="1166"/>
                    <a:pt x="5599" y="1166"/>
                  </a:cubicBezTo>
                  <a:lnTo>
                    <a:pt x="5599" y="1166"/>
                  </a:lnTo>
                  <a:lnTo>
                    <a:pt x="5599" y="1166"/>
                  </a:lnTo>
                  <a:lnTo>
                    <a:pt x="5599" y="1166"/>
                  </a:lnTo>
                  <a:cubicBezTo>
                    <a:pt x="5628" y="1166"/>
                    <a:pt x="5628" y="1166"/>
                    <a:pt x="5628" y="1166"/>
                  </a:cubicBezTo>
                  <a:cubicBezTo>
                    <a:pt x="5628" y="1138"/>
                    <a:pt x="5628" y="1138"/>
                    <a:pt x="5628" y="1138"/>
                  </a:cubicBezTo>
                  <a:lnTo>
                    <a:pt x="5628" y="1138"/>
                  </a:lnTo>
                  <a:lnTo>
                    <a:pt x="5628" y="1138"/>
                  </a:lnTo>
                  <a:cubicBezTo>
                    <a:pt x="5658" y="1138"/>
                    <a:pt x="5658" y="1138"/>
                    <a:pt x="5658" y="1138"/>
                  </a:cubicBezTo>
                  <a:lnTo>
                    <a:pt x="5658" y="1138"/>
                  </a:lnTo>
                  <a:lnTo>
                    <a:pt x="5658" y="1138"/>
                  </a:lnTo>
                  <a:lnTo>
                    <a:pt x="5658" y="1138"/>
                  </a:lnTo>
                  <a:cubicBezTo>
                    <a:pt x="5687" y="1138"/>
                    <a:pt x="5687" y="1138"/>
                    <a:pt x="5687" y="1138"/>
                  </a:cubicBezTo>
                  <a:cubicBezTo>
                    <a:pt x="5716" y="1138"/>
                    <a:pt x="5716" y="1138"/>
                    <a:pt x="5716" y="1138"/>
                  </a:cubicBezTo>
                  <a:lnTo>
                    <a:pt x="5716" y="1138"/>
                  </a:lnTo>
                  <a:lnTo>
                    <a:pt x="5716" y="1138"/>
                  </a:lnTo>
                  <a:cubicBezTo>
                    <a:pt x="5745" y="1138"/>
                    <a:pt x="5745" y="1138"/>
                    <a:pt x="5745" y="1138"/>
                  </a:cubicBezTo>
                  <a:cubicBezTo>
                    <a:pt x="5745" y="1166"/>
                    <a:pt x="5745" y="1166"/>
                    <a:pt x="5745" y="1166"/>
                  </a:cubicBezTo>
                  <a:cubicBezTo>
                    <a:pt x="5745" y="1138"/>
                    <a:pt x="5745" y="1138"/>
                    <a:pt x="5745" y="1138"/>
                  </a:cubicBezTo>
                  <a:lnTo>
                    <a:pt x="5745" y="1138"/>
                  </a:lnTo>
                  <a:cubicBezTo>
                    <a:pt x="5775" y="1138"/>
                    <a:pt x="5775" y="1138"/>
                    <a:pt x="5775" y="1138"/>
                  </a:cubicBezTo>
                  <a:lnTo>
                    <a:pt x="5775" y="1138"/>
                  </a:lnTo>
                  <a:cubicBezTo>
                    <a:pt x="5775" y="1166"/>
                    <a:pt x="5775" y="1166"/>
                    <a:pt x="5775" y="1166"/>
                  </a:cubicBezTo>
                  <a:lnTo>
                    <a:pt x="5775" y="1166"/>
                  </a:lnTo>
                  <a:lnTo>
                    <a:pt x="5775" y="1166"/>
                  </a:lnTo>
                  <a:lnTo>
                    <a:pt x="5775" y="1166"/>
                  </a:lnTo>
                  <a:cubicBezTo>
                    <a:pt x="5804" y="1166"/>
                    <a:pt x="5804" y="1166"/>
                    <a:pt x="5804" y="1166"/>
                  </a:cubicBezTo>
                  <a:lnTo>
                    <a:pt x="5804" y="1166"/>
                  </a:lnTo>
                  <a:lnTo>
                    <a:pt x="5804" y="1166"/>
                  </a:lnTo>
                  <a:lnTo>
                    <a:pt x="5804" y="1166"/>
                  </a:lnTo>
                  <a:cubicBezTo>
                    <a:pt x="5804" y="1138"/>
                    <a:pt x="5804" y="1138"/>
                    <a:pt x="5804" y="1138"/>
                  </a:cubicBezTo>
                  <a:lnTo>
                    <a:pt x="5804" y="1138"/>
                  </a:lnTo>
                  <a:lnTo>
                    <a:pt x="5804" y="1138"/>
                  </a:lnTo>
                  <a:lnTo>
                    <a:pt x="5804" y="1138"/>
                  </a:lnTo>
                  <a:cubicBezTo>
                    <a:pt x="5833" y="1138"/>
                    <a:pt x="5833" y="1138"/>
                    <a:pt x="5833" y="1138"/>
                  </a:cubicBezTo>
                  <a:lnTo>
                    <a:pt x="5833" y="1138"/>
                  </a:lnTo>
                  <a:cubicBezTo>
                    <a:pt x="5861" y="1138"/>
                    <a:pt x="5861" y="1138"/>
                    <a:pt x="5861" y="1138"/>
                  </a:cubicBezTo>
                  <a:cubicBezTo>
                    <a:pt x="5891" y="1138"/>
                    <a:pt x="5891" y="1138"/>
                    <a:pt x="5891" y="1138"/>
                  </a:cubicBezTo>
                  <a:lnTo>
                    <a:pt x="5891" y="1138"/>
                  </a:lnTo>
                  <a:cubicBezTo>
                    <a:pt x="5891" y="1166"/>
                    <a:pt x="5891" y="1166"/>
                    <a:pt x="5891" y="1166"/>
                  </a:cubicBezTo>
                  <a:cubicBezTo>
                    <a:pt x="5891" y="1138"/>
                    <a:pt x="5891" y="1138"/>
                    <a:pt x="5891" y="1138"/>
                  </a:cubicBezTo>
                  <a:lnTo>
                    <a:pt x="5891" y="1138"/>
                  </a:lnTo>
                  <a:cubicBezTo>
                    <a:pt x="5920" y="1138"/>
                    <a:pt x="5920" y="1138"/>
                    <a:pt x="5920" y="1138"/>
                  </a:cubicBezTo>
                  <a:cubicBezTo>
                    <a:pt x="5920" y="1166"/>
                    <a:pt x="5920" y="1166"/>
                    <a:pt x="5920" y="1166"/>
                  </a:cubicBezTo>
                  <a:lnTo>
                    <a:pt x="5920" y="1166"/>
                  </a:lnTo>
                  <a:cubicBezTo>
                    <a:pt x="5949" y="1138"/>
                    <a:pt x="5949" y="1138"/>
                    <a:pt x="5949" y="1138"/>
                  </a:cubicBezTo>
                  <a:cubicBezTo>
                    <a:pt x="5949" y="1166"/>
                    <a:pt x="5949" y="1166"/>
                    <a:pt x="5949" y="1166"/>
                  </a:cubicBezTo>
                  <a:cubicBezTo>
                    <a:pt x="5949" y="1195"/>
                    <a:pt x="5949" y="1195"/>
                    <a:pt x="5949" y="1195"/>
                  </a:cubicBezTo>
                  <a:cubicBezTo>
                    <a:pt x="5978" y="1166"/>
                    <a:pt x="5978" y="1166"/>
                    <a:pt x="5978" y="1166"/>
                  </a:cubicBezTo>
                  <a:lnTo>
                    <a:pt x="5978" y="1166"/>
                  </a:lnTo>
                  <a:lnTo>
                    <a:pt x="5978" y="1166"/>
                  </a:lnTo>
                  <a:cubicBezTo>
                    <a:pt x="5978" y="1195"/>
                    <a:pt x="5978" y="1195"/>
                    <a:pt x="5978" y="1195"/>
                  </a:cubicBezTo>
                  <a:lnTo>
                    <a:pt x="5978" y="1195"/>
                  </a:lnTo>
                  <a:cubicBezTo>
                    <a:pt x="6008" y="1195"/>
                    <a:pt x="6008" y="1195"/>
                    <a:pt x="6008" y="1195"/>
                  </a:cubicBezTo>
                  <a:lnTo>
                    <a:pt x="6008" y="1195"/>
                  </a:lnTo>
                  <a:cubicBezTo>
                    <a:pt x="6008" y="1224"/>
                    <a:pt x="6008" y="1224"/>
                    <a:pt x="6008" y="1224"/>
                  </a:cubicBezTo>
                  <a:cubicBezTo>
                    <a:pt x="6037" y="1224"/>
                    <a:pt x="6037" y="1224"/>
                    <a:pt x="6037" y="1224"/>
                  </a:cubicBezTo>
                  <a:cubicBezTo>
                    <a:pt x="6037" y="1195"/>
                    <a:pt x="6037" y="1195"/>
                    <a:pt x="6037" y="1195"/>
                  </a:cubicBezTo>
                  <a:cubicBezTo>
                    <a:pt x="6037" y="1224"/>
                    <a:pt x="6037" y="1224"/>
                    <a:pt x="6037" y="1224"/>
                  </a:cubicBezTo>
                  <a:lnTo>
                    <a:pt x="6037" y="1224"/>
                  </a:lnTo>
                  <a:cubicBezTo>
                    <a:pt x="6037" y="1254"/>
                    <a:pt x="6037" y="1254"/>
                    <a:pt x="6037" y="1254"/>
                  </a:cubicBezTo>
                  <a:cubicBezTo>
                    <a:pt x="6037" y="1224"/>
                    <a:pt x="6037" y="1224"/>
                    <a:pt x="6037" y="1224"/>
                  </a:cubicBezTo>
                  <a:cubicBezTo>
                    <a:pt x="6066" y="1224"/>
                    <a:pt x="6066" y="1224"/>
                    <a:pt x="6066" y="1224"/>
                  </a:cubicBezTo>
                  <a:cubicBezTo>
                    <a:pt x="6066" y="1254"/>
                    <a:pt x="6066" y="1254"/>
                    <a:pt x="6066" y="1254"/>
                  </a:cubicBezTo>
                  <a:cubicBezTo>
                    <a:pt x="6037" y="1283"/>
                    <a:pt x="6037" y="1283"/>
                    <a:pt x="6037" y="1283"/>
                  </a:cubicBezTo>
                  <a:lnTo>
                    <a:pt x="6037" y="1283"/>
                  </a:lnTo>
                  <a:cubicBezTo>
                    <a:pt x="6066" y="1283"/>
                    <a:pt x="6066" y="1283"/>
                    <a:pt x="6066" y="1283"/>
                  </a:cubicBezTo>
                  <a:lnTo>
                    <a:pt x="6066" y="1283"/>
                  </a:lnTo>
                  <a:lnTo>
                    <a:pt x="6066" y="1283"/>
                  </a:lnTo>
                  <a:cubicBezTo>
                    <a:pt x="6095" y="1283"/>
                    <a:pt x="6095" y="1283"/>
                    <a:pt x="6095" y="1283"/>
                  </a:cubicBezTo>
                  <a:cubicBezTo>
                    <a:pt x="6095" y="1312"/>
                    <a:pt x="6095" y="1312"/>
                    <a:pt x="6095" y="1312"/>
                  </a:cubicBezTo>
                  <a:cubicBezTo>
                    <a:pt x="6095" y="1283"/>
                    <a:pt x="6095" y="1283"/>
                    <a:pt x="6095" y="1283"/>
                  </a:cubicBezTo>
                  <a:cubicBezTo>
                    <a:pt x="6125" y="1312"/>
                    <a:pt x="6125" y="1312"/>
                    <a:pt x="6125" y="1312"/>
                  </a:cubicBezTo>
                  <a:cubicBezTo>
                    <a:pt x="6125" y="1341"/>
                    <a:pt x="6125" y="1341"/>
                    <a:pt x="6125" y="1341"/>
                  </a:cubicBezTo>
                  <a:lnTo>
                    <a:pt x="6125" y="1341"/>
                  </a:lnTo>
                  <a:lnTo>
                    <a:pt x="6125" y="1341"/>
                  </a:lnTo>
                  <a:cubicBezTo>
                    <a:pt x="6154" y="1341"/>
                    <a:pt x="6154" y="1341"/>
                    <a:pt x="6154" y="1341"/>
                  </a:cubicBezTo>
                  <a:lnTo>
                    <a:pt x="6154" y="1341"/>
                  </a:lnTo>
                  <a:cubicBezTo>
                    <a:pt x="6125" y="1371"/>
                    <a:pt x="6125" y="1371"/>
                    <a:pt x="6125" y="1371"/>
                  </a:cubicBezTo>
                  <a:lnTo>
                    <a:pt x="6125" y="1371"/>
                  </a:lnTo>
                  <a:cubicBezTo>
                    <a:pt x="6095" y="1371"/>
                    <a:pt x="6095" y="1371"/>
                    <a:pt x="6095" y="1371"/>
                  </a:cubicBezTo>
                  <a:cubicBezTo>
                    <a:pt x="6066" y="1371"/>
                    <a:pt x="6066" y="1371"/>
                    <a:pt x="6066" y="1371"/>
                  </a:cubicBezTo>
                  <a:cubicBezTo>
                    <a:pt x="6037" y="1371"/>
                    <a:pt x="6037" y="1371"/>
                    <a:pt x="6037" y="1371"/>
                  </a:cubicBezTo>
                  <a:lnTo>
                    <a:pt x="6037" y="1371"/>
                  </a:lnTo>
                  <a:cubicBezTo>
                    <a:pt x="6066" y="1371"/>
                    <a:pt x="6066" y="1371"/>
                    <a:pt x="6066" y="1371"/>
                  </a:cubicBezTo>
                  <a:cubicBezTo>
                    <a:pt x="6095" y="1400"/>
                    <a:pt x="6095" y="1400"/>
                    <a:pt x="6095" y="1400"/>
                  </a:cubicBezTo>
                  <a:lnTo>
                    <a:pt x="6095" y="1400"/>
                  </a:lnTo>
                  <a:cubicBezTo>
                    <a:pt x="6125" y="1429"/>
                    <a:pt x="6125" y="1429"/>
                    <a:pt x="6125" y="1429"/>
                  </a:cubicBezTo>
                  <a:cubicBezTo>
                    <a:pt x="6154" y="1429"/>
                    <a:pt x="6154" y="1429"/>
                    <a:pt x="6154" y="1429"/>
                  </a:cubicBezTo>
                  <a:cubicBezTo>
                    <a:pt x="6182" y="1400"/>
                    <a:pt x="6182" y="1400"/>
                    <a:pt x="6182" y="1400"/>
                  </a:cubicBezTo>
                  <a:lnTo>
                    <a:pt x="6182" y="1400"/>
                  </a:lnTo>
                  <a:cubicBezTo>
                    <a:pt x="6154" y="1400"/>
                    <a:pt x="6154" y="1400"/>
                    <a:pt x="6154" y="1400"/>
                  </a:cubicBezTo>
                  <a:cubicBezTo>
                    <a:pt x="6154" y="1371"/>
                    <a:pt x="6154" y="1371"/>
                    <a:pt x="6154" y="1371"/>
                  </a:cubicBezTo>
                  <a:lnTo>
                    <a:pt x="6154" y="1371"/>
                  </a:lnTo>
                  <a:cubicBezTo>
                    <a:pt x="6182" y="1400"/>
                    <a:pt x="6182" y="1400"/>
                    <a:pt x="6182" y="1400"/>
                  </a:cubicBezTo>
                  <a:lnTo>
                    <a:pt x="6182" y="1400"/>
                  </a:lnTo>
                  <a:cubicBezTo>
                    <a:pt x="6211" y="1400"/>
                    <a:pt x="6211" y="1400"/>
                    <a:pt x="6211" y="1400"/>
                  </a:cubicBezTo>
                  <a:cubicBezTo>
                    <a:pt x="6182" y="1400"/>
                    <a:pt x="6182" y="1400"/>
                    <a:pt x="6182" y="1400"/>
                  </a:cubicBezTo>
                  <a:cubicBezTo>
                    <a:pt x="6154" y="1429"/>
                    <a:pt x="6154" y="1429"/>
                    <a:pt x="6154" y="1429"/>
                  </a:cubicBezTo>
                  <a:cubicBezTo>
                    <a:pt x="6182" y="1429"/>
                    <a:pt x="6182" y="1429"/>
                    <a:pt x="6182" y="1429"/>
                  </a:cubicBezTo>
                  <a:cubicBezTo>
                    <a:pt x="6182" y="1458"/>
                    <a:pt x="6182" y="1458"/>
                    <a:pt x="6182" y="1458"/>
                  </a:cubicBezTo>
                  <a:cubicBezTo>
                    <a:pt x="6182" y="1429"/>
                    <a:pt x="6182" y="1429"/>
                    <a:pt x="6182" y="1429"/>
                  </a:cubicBezTo>
                  <a:cubicBezTo>
                    <a:pt x="6211" y="1429"/>
                    <a:pt x="6211" y="1429"/>
                    <a:pt x="6211" y="1429"/>
                  </a:cubicBezTo>
                  <a:cubicBezTo>
                    <a:pt x="6270" y="1488"/>
                    <a:pt x="6270" y="1488"/>
                    <a:pt x="6270" y="1488"/>
                  </a:cubicBezTo>
                  <a:lnTo>
                    <a:pt x="6270" y="1488"/>
                  </a:lnTo>
                  <a:cubicBezTo>
                    <a:pt x="6299" y="1516"/>
                    <a:pt x="6299" y="1516"/>
                    <a:pt x="6299" y="1516"/>
                  </a:cubicBezTo>
                  <a:cubicBezTo>
                    <a:pt x="6328" y="1516"/>
                    <a:pt x="6328" y="1516"/>
                    <a:pt x="6328" y="1516"/>
                  </a:cubicBezTo>
                  <a:cubicBezTo>
                    <a:pt x="6358" y="1545"/>
                    <a:pt x="6358" y="1545"/>
                    <a:pt x="6358" y="1545"/>
                  </a:cubicBezTo>
                  <a:cubicBezTo>
                    <a:pt x="6387" y="1545"/>
                    <a:pt x="6387" y="1545"/>
                    <a:pt x="6387" y="1545"/>
                  </a:cubicBezTo>
                  <a:cubicBezTo>
                    <a:pt x="6387" y="1516"/>
                    <a:pt x="6387" y="1516"/>
                    <a:pt x="6387" y="1516"/>
                  </a:cubicBezTo>
                  <a:lnTo>
                    <a:pt x="6387" y="1516"/>
                  </a:lnTo>
                  <a:lnTo>
                    <a:pt x="6387" y="1516"/>
                  </a:lnTo>
                  <a:lnTo>
                    <a:pt x="6387" y="1516"/>
                  </a:lnTo>
                  <a:cubicBezTo>
                    <a:pt x="6387" y="1545"/>
                    <a:pt x="6387" y="1545"/>
                    <a:pt x="6387" y="1545"/>
                  </a:cubicBezTo>
                  <a:cubicBezTo>
                    <a:pt x="6416" y="1545"/>
                    <a:pt x="6416" y="1545"/>
                    <a:pt x="6416" y="1545"/>
                  </a:cubicBezTo>
                  <a:lnTo>
                    <a:pt x="6416" y="1545"/>
                  </a:lnTo>
                  <a:lnTo>
                    <a:pt x="6416" y="1545"/>
                  </a:lnTo>
                  <a:cubicBezTo>
                    <a:pt x="6416" y="1458"/>
                    <a:pt x="6416" y="1458"/>
                    <a:pt x="6416" y="1458"/>
                  </a:cubicBezTo>
                  <a:cubicBezTo>
                    <a:pt x="6387" y="1429"/>
                    <a:pt x="6387" y="1429"/>
                    <a:pt x="6387" y="1429"/>
                  </a:cubicBezTo>
                  <a:cubicBezTo>
                    <a:pt x="6358" y="1371"/>
                    <a:pt x="6358" y="1371"/>
                    <a:pt x="6358" y="1371"/>
                  </a:cubicBezTo>
                  <a:cubicBezTo>
                    <a:pt x="6358" y="1341"/>
                    <a:pt x="6358" y="1341"/>
                    <a:pt x="6358" y="1341"/>
                  </a:cubicBezTo>
                  <a:cubicBezTo>
                    <a:pt x="6358" y="1312"/>
                    <a:pt x="6358" y="1312"/>
                    <a:pt x="6358" y="1312"/>
                  </a:cubicBezTo>
                  <a:lnTo>
                    <a:pt x="6358" y="1312"/>
                  </a:lnTo>
                  <a:lnTo>
                    <a:pt x="6358" y="1312"/>
                  </a:lnTo>
                  <a:cubicBezTo>
                    <a:pt x="6387" y="1341"/>
                    <a:pt x="6387" y="1341"/>
                    <a:pt x="6387" y="1341"/>
                  </a:cubicBezTo>
                  <a:lnTo>
                    <a:pt x="6387" y="1341"/>
                  </a:lnTo>
                  <a:cubicBezTo>
                    <a:pt x="6416" y="1341"/>
                    <a:pt x="6416" y="1341"/>
                    <a:pt x="6416" y="1341"/>
                  </a:cubicBezTo>
                  <a:cubicBezTo>
                    <a:pt x="6416" y="1371"/>
                    <a:pt x="6416" y="1371"/>
                    <a:pt x="6416" y="1371"/>
                  </a:cubicBezTo>
                  <a:cubicBezTo>
                    <a:pt x="6445" y="1371"/>
                    <a:pt x="6445" y="1371"/>
                    <a:pt x="6445" y="1371"/>
                  </a:cubicBezTo>
                  <a:cubicBezTo>
                    <a:pt x="6532" y="1371"/>
                    <a:pt x="6532" y="1371"/>
                    <a:pt x="6532" y="1371"/>
                  </a:cubicBezTo>
                  <a:lnTo>
                    <a:pt x="6532" y="1371"/>
                  </a:lnTo>
                  <a:cubicBezTo>
                    <a:pt x="6561" y="1371"/>
                    <a:pt x="6561" y="1371"/>
                    <a:pt x="6561" y="1371"/>
                  </a:cubicBezTo>
                  <a:lnTo>
                    <a:pt x="6561" y="1371"/>
                  </a:lnTo>
                  <a:lnTo>
                    <a:pt x="6561" y="1371"/>
                  </a:lnTo>
                  <a:cubicBezTo>
                    <a:pt x="6561" y="1341"/>
                    <a:pt x="6561" y="1341"/>
                    <a:pt x="6561" y="1341"/>
                  </a:cubicBezTo>
                  <a:lnTo>
                    <a:pt x="6561" y="1341"/>
                  </a:lnTo>
                  <a:cubicBezTo>
                    <a:pt x="6532" y="1341"/>
                    <a:pt x="6532" y="1341"/>
                    <a:pt x="6532" y="1341"/>
                  </a:cubicBezTo>
                  <a:cubicBezTo>
                    <a:pt x="6561" y="1341"/>
                    <a:pt x="6561" y="1341"/>
                    <a:pt x="6561" y="1341"/>
                  </a:cubicBezTo>
                  <a:cubicBezTo>
                    <a:pt x="6561" y="1312"/>
                    <a:pt x="6561" y="1312"/>
                    <a:pt x="6561" y="1312"/>
                  </a:cubicBezTo>
                  <a:cubicBezTo>
                    <a:pt x="6620" y="1283"/>
                    <a:pt x="6620" y="1283"/>
                    <a:pt x="6620" y="1283"/>
                  </a:cubicBezTo>
                  <a:lnTo>
                    <a:pt x="6620" y="1283"/>
                  </a:lnTo>
                  <a:lnTo>
                    <a:pt x="6620" y="1283"/>
                  </a:lnTo>
                  <a:cubicBezTo>
                    <a:pt x="6649" y="1312"/>
                    <a:pt x="6649" y="1312"/>
                    <a:pt x="6649" y="1312"/>
                  </a:cubicBezTo>
                  <a:cubicBezTo>
                    <a:pt x="6678" y="1312"/>
                    <a:pt x="6678" y="1312"/>
                    <a:pt x="6678" y="1312"/>
                  </a:cubicBezTo>
                  <a:cubicBezTo>
                    <a:pt x="6708" y="1312"/>
                    <a:pt x="6708" y="1312"/>
                    <a:pt x="6708" y="1312"/>
                  </a:cubicBezTo>
                  <a:lnTo>
                    <a:pt x="6708" y="1312"/>
                  </a:lnTo>
                  <a:cubicBezTo>
                    <a:pt x="6737" y="1341"/>
                    <a:pt x="6737" y="1341"/>
                    <a:pt x="6737" y="1341"/>
                  </a:cubicBezTo>
                  <a:cubicBezTo>
                    <a:pt x="6766" y="1341"/>
                    <a:pt x="6766" y="1341"/>
                    <a:pt x="6766" y="1341"/>
                  </a:cubicBezTo>
                  <a:cubicBezTo>
                    <a:pt x="6766" y="1371"/>
                    <a:pt x="6766" y="1371"/>
                    <a:pt x="6766" y="1371"/>
                  </a:cubicBezTo>
                  <a:cubicBezTo>
                    <a:pt x="6795" y="1371"/>
                    <a:pt x="6795" y="1371"/>
                    <a:pt x="6795" y="1371"/>
                  </a:cubicBezTo>
                  <a:cubicBezTo>
                    <a:pt x="6766" y="1341"/>
                    <a:pt x="6766" y="1341"/>
                    <a:pt x="6766" y="1341"/>
                  </a:cubicBezTo>
                  <a:lnTo>
                    <a:pt x="6766" y="1341"/>
                  </a:lnTo>
                  <a:cubicBezTo>
                    <a:pt x="6795" y="1341"/>
                    <a:pt x="6795" y="1341"/>
                    <a:pt x="6795" y="1341"/>
                  </a:cubicBezTo>
                  <a:cubicBezTo>
                    <a:pt x="6825" y="1341"/>
                    <a:pt x="6825" y="1341"/>
                    <a:pt x="6825" y="1341"/>
                  </a:cubicBezTo>
                  <a:cubicBezTo>
                    <a:pt x="6795" y="1312"/>
                    <a:pt x="6795" y="1312"/>
                    <a:pt x="6795" y="1312"/>
                  </a:cubicBezTo>
                  <a:lnTo>
                    <a:pt x="6795" y="1312"/>
                  </a:lnTo>
                  <a:lnTo>
                    <a:pt x="6795" y="1312"/>
                  </a:lnTo>
                  <a:cubicBezTo>
                    <a:pt x="6766" y="1312"/>
                    <a:pt x="6766" y="1312"/>
                    <a:pt x="6766" y="1312"/>
                  </a:cubicBezTo>
                  <a:lnTo>
                    <a:pt x="6766" y="1312"/>
                  </a:lnTo>
                  <a:cubicBezTo>
                    <a:pt x="6737" y="1283"/>
                    <a:pt x="6737" y="1283"/>
                    <a:pt x="6737" y="1283"/>
                  </a:cubicBezTo>
                  <a:cubicBezTo>
                    <a:pt x="6737" y="1254"/>
                    <a:pt x="6737" y="1254"/>
                    <a:pt x="6737" y="1254"/>
                  </a:cubicBezTo>
                  <a:cubicBezTo>
                    <a:pt x="6766" y="1254"/>
                    <a:pt x="6766" y="1254"/>
                    <a:pt x="6766" y="1254"/>
                  </a:cubicBezTo>
                  <a:lnTo>
                    <a:pt x="6766" y="1254"/>
                  </a:lnTo>
                  <a:lnTo>
                    <a:pt x="6766" y="1254"/>
                  </a:lnTo>
                  <a:lnTo>
                    <a:pt x="6766" y="1254"/>
                  </a:lnTo>
                  <a:lnTo>
                    <a:pt x="6766" y="1254"/>
                  </a:lnTo>
                  <a:cubicBezTo>
                    <a:pt x="6795" y="1254"/>
                    <a:pt x="6795" y="1254"/>
                    <a:pt x="6795" y="1254"/>
                  </a:cubicBezTo>
                  <a:cubicBezTo>
                    <a:pt x="6825" y="1283"/>
                    <a:pt x="6825" y="1283"/>
                    <a:pt x="6825" y="1283"/>
                  </a:cubicBezTo>
                  <a:lnTo>
                    <a:pt x="6825" y="1283"/>
                  </a:lnTo>
                  <a:lnTo>
                    <a:pt x="6825" y="1283"/>
                  </a:lnTo>
                  <a:cubicBezTo>
                    <a:pt x="6853" y="1283"/>
                    <a:pt x="6853" y="1283"/>
                    <a:pt x="6853" y="1283"/>
                  </a:cubicBezTo>
                  <a:cubicBezTo>
                    <a:pt x="6825" y="1254"/>
                    <a:pt x="6825" y="1254"/>
                    <a:pt x="6825" y="1254"/>
                  </a:cubicBezTo>
                  <a:cubicBezTo>
                    <a:pt x="6853" y="1254"/>
                    <a:pt x="6853" y="1254"/>
                    <a:pt x="6853" y="1254"/>
                  </a:cubicBezTo>
                  <a:lnTo>
                    <a:pt x="6853" y="1254"/>
                  </a:lnTo>
                  <a:cubicBezTo>
                    <a:pt x="6882" y="1254"/>
                    <a:pt x="6882" y="1254"/>
                    <a:pt x="6882" y="1254"/>
                  </a:cubicBezTo>
                  <a:cubicBezTo>
                    <a:pt x="6853" y="1224"/>
                    <a:pt x="6853" y="1224"/>
                    <a:pt x="6853" y="1224"/>
                  </a:cubicBezTo>
                  <a:cubicBezTo>
                    <a:pt x="6825" y="1224"/>
                    <a:pt x="6825" y="1224"/>
                    <a:pt x="6825" y="1224"/>
                  </a:cubicBezTo>
                  <a:cubicBezTo>
                    <a:pt x="6795" y="1195"/>
                    <a:pt x="6795" y="1195"/>
                    <a:pt x="6795" y="1195"/>
                  </a:cubicBezTo>
                  <a:lnTo>
                    <a:pt x="6795" y="1195"/>
                  </a:lnTo>
                  <a:cubicBezTo>
                    <a:pt x="6795" y="1166"/>
                    <a:pt x="6795" y="1166"/>
                    <a:pt x="6795" y="1166"/>
                  </a:cubicBezTo>
                  <a:lnTo>
                    <a:pt x="6795" y="1166"/>
                  </a:lnTo>
                  <a:cubicBezTo>
                    <a:pt x="6766" y="1166"/>
                    <a:pt x="6766" y="1166"/>
                    <a:pt x="6766" y="1166"/>
                  </a:cubicBezTo>
                  <a:cubicBezTo>
                    <a:pt x="6795" y="1166"/>
                    <a:pt x="6795" y="1166"/>
                    <a:pt x="6795" y="1166"/>
                  </a:cubicBezTo>
                  <a:cubicBezTo>
                    <a:pt x="6766" y="1138"/>
                    <a:pt x="6766" y="1138"/>
                    <a:pt x="6766" y="1138"/>
                  </a:cubicBezTo>
                  <a:cubicBezTo>
                    <a:pt x="6795" y="1138"/>
                    <a:pt x="6795" y="1138"/>
                    <a:pt x="6795" y="1138"/>
                  </a:cubicBezTo>
                  <a:cubicBezTo>
                    <a:pt x="6766" y="1138"/>
                    <a:pt x="6766" y="1138"/>
                    <a:pt x="6766" y="1138"/>
                  </a:cubicBezTo>
                  <a:cubicBezTo>
                    <a:pt x="6795" y="1138"/>
                    <a:pt x="6795" y="1138"/>
                    <a:pt x="6795" y="1138"/>
                  </a:cubicBezTo>
                  <a:cubicBezTo>
                    <a:pt x="6795" y="1108"/>
                    <a:pt x="6795" y="1108"/>
                    <a:pt x="6795" y="1108"/>
                  </a:cubicBezTo>
                  <a:cubicBezTo>
                    <a:pt x="6766" y="1108"/>
                    <a:pt x="6766" y="1108"/>
                    <a:pt x="6766" y="1108"/>
                  </a:cubicBezTo>
                  <a:cubicBezTo>
                    <a:pt x="6766" y="1138"/>
                    <a:pt x="6766" y="1138"/>
                    <a:pt x="6766" y="1138"/>
                  </a:cubicBezTo>
                  <a:lnTo>
                    <a:pt x="6766" y="1138"/>
                  </a:lnTo>
                  <a:cubicBezTo>
                    <a:pt x="6737" y="1138"/>
                    <a:pt x="6737" y="1138"/>
                    <a:pt x="6737" y="1138"/>
                  </a:cubicBezTo>
                  <a:cubicBezTo>
                    <a:pt x="6708" y="1108"/>
                    <a:pt x="6708" y="1108"/>
                    <a:pt x="6708" y="1108"/>
                  </a:cubicBezTo>
                  <a:cubicBezTo>
                    <a:pt x="6708" y="1079"/>
                    <a:pt x="6708" y="1079"/>
                    <a:pt x="6708" y="1079"/>
                  </a:cubicBezTo>
                  <a:lnTo>
                    <a:pt x="6708" y="1079"/>
                  </a:lnTo>
                  <a:cubicBezTo>
                    <a:pt x="6737" y="1050"/>
                    <a:pt x="6737" y="1050"/>
                    <a:pt x="6737" y="1050"/>
                  </a:cubicBezTo>
                  <a:cubicBezTo>
                    <a:pt x="6766" y="1050"/>
                    <a:pt x="6766" y="1050"/>
                    <a:pt x="6766" y="1050"/>
                  </a:cubicBezTo>
                  <a:cubicBezTo>
                    <a:pt x="6795" y="1050"/>
                    <a:pt x="6795" y="1050"/>
                    <a:pt x="6795" y="1050"/>
                  </a:cubicBezTo>
                  <a:cubicBezTo>
                    <a:pt x="6795" y="1021"/>
                    <a:pt x="6795" y="1021"/>
                    <a:pt x="6795" y="1021"/>
                  </a:cubicBezTo>
                  <a:cubicBezTo>
                    <a:pt x="6766" y="1021"/>
                    <a:pt x="6766" y="1021"/>
                    <a:pt x="6766" y="1021"/>
                  </a:cubicBezTo>
                  <a:lnTo>
                    <a:pt x="6766" y="1021"/>
                  </a:lnTo>
                  <a:cubicBezTo>
                    <a:pt x="6737" y="1021"/>
                    <a:pt x="6737" y="1021"/>
                    <a:pt x="6737" y="1021"/>
                  </a:cubicBezTo>
                  <a:cubicBezTo>
                    <a:pt x="6708" y="1021"/>
                    <a:pt x="6708" y="1021"/>
                    <a:pt x="6708" y="1021"/>
                  </a:cubicBezTo>
                  <a:cubicBezTo>
                    <a:pt x="6708" y="991"/>
                    <a:pt x="6708" y="991"/>
                    <a:pt x="6708" y="991"/>
                  </a:cubicBezTo>
                  <a:cubicBezTo>
                    <a:pt x="6737" y="991"/>
                    <a:pt x="6737" y="991"/>
                    <a:pt x="6737" y="991"/>
                  </a:cubicBezTo>
                  <a:cubicBezTo>
                    <a:pt x="6766" y="962"/>
                    <a:pt x="6766" y="962"/>
                    <a:pt x="6766" y="962"/>
                  </a:cubicBezTo>
                  <a:cubicBezTo>
                    <a:pt x="6795" y="991"/>
                    <a:pt x="6795" y="991"/>
                    <a:pt x="6795" y="991"/>
                  </a:cubicBezTo>
                  <a:cubicBezTo>
                    <a:pt x="6825" y="991"/>
                    <a:pt x="6825" y="991"/>
                    <a:pt x="6825" y="991"/>
                  </a:cubicBezTo>
                  <a:cubicBezTo>
                    <a:pt x="6882" y="991"/>
                    <a:pt x="6882" y="991"/>
                    <a:pt x="6882" y="991"/>
                  </a:cubicBezTo>
                  <a:cubicBezTo>
                    <a:pt x="6970" y="962"/>
                    <a:pt x="6970" y="962"/>
                    <a:pt x="6970" y="962"/>
                  </a:cubicBezTo>
                  <a:cubicBezTo>
                    <a:pt x="6999" y="962"/>
                    <a:pt x="6999" y="962"/>
                    <a:pt x="6999" y="962"/>
                  </a:cubicBezTo>
                  <a:cubicBezTo>
                    <a:pt x="7058" y="962"/>
                    <a:pt x="7058" y="962"/>
                    <a:pt x="7058" y="962"/>
                  </a:cubicBezTo>
                  <a:cubicBezTo>
                    <a:pt x="7087" y="962"/>
                    <a:pt x="7087" y="962"/>
                    <a:pt x="7087" y="962"/>
                  </a:cubicBezTo>
                  <a:cubicBezTo>
                    <a:pt x="7116" y="962"/>
                    <a:pt x="7116" y="962"/>
                    <a:pt x="7116" y="962"/>
                  </a:cubicBezTo>
                  <a:cubicBezTo>
                    <a:pt x="7145" y="962"/>
                    <a:pt x="7145" y="962"/>
                    <a:pt x="7145" y="962"/>
                  </a:cubicBezTo>
                  <a:lnTo>
                    <a:pt x="7145" y="962"/>
                  </a:lnTo>
                  <a:cubicBezTo>
                    <a:pt x="7087" y="991"/>
                    <a:pt x="7087" y="991"/>
                    <a:pt x="7087" y="991"/>
                  </a:cubicBezTo>
                  <a:cubicBezTo>
                    <a:pt x="7058" y="991"/>
                    <a:pt x="7058" y="991"/>
                    <a:pt x="7058" y="991"/>
                  </a:cubicBezTo>
                  <a:lnTo>
                    <a:pt x="7058" y="991"/>
                  </a:lnTo>
                  <a:cubicBezTo>
                    <a:pt x="7028" y="991"/>
                    <a:pt x="7028" y="991"/>
                    <a:pt x="7028" y="991"/>
                  </a:cubicBezTo>
                  <a:cubicBezTo>
                    <a:pt x="7028" y="1021"/>
                    <a:pt x="7028" y="1021"/>
                    <a:pt x="7028" y="1021"/>
                  </a:cubicBezTo>
                  <a:lnTo>
                    <a:pt x="7028" y="1021"/>
                  </a:lnTo>
                  <a:cubicBezTo>
                    <a:pt x="7028" y="1050"/>
                    <a:pt x="7028" y="1050"/>
                    <a:pt x="7028" y="1050"/>
                  </a:cubicBezTo>
                  <a:lnTo>
                    <a:pt x="7028" y="1050"/>
                  </a:lnTo>
                  <a:lnTo>
                    <a:pt x="7028" y="1050"/>
                  </a:lnTo>
                  <a:cubicBezTo>
                    <a:pt x="7058" y="1050"/>
                    <a:pt x="7058" y="1050"/>
                    <a:pt x="7058" y="1050"/>
                  </a:cubicBezTo>
                  <a:cubicBezTo>
                    <a:pt x="7058" y="1021"/>
                    <a:pt x="7058" y="1021"/>
                    <a:pt x="7058" y="1021"/>
                  </a:cubicBezTo>
                  <a:cubicBezTo>
                    <a:pt x="7116" y="991"/>
                    <a:pt x="7116" y="991"/>
                    <a:pt x="7116" y="991"/>
                  </a:cubicBezTo>
                  <a:cubicBezTo>
                    <a:pt x="7175" y="991"/>
                    <a:pt x="7175" y="991"/>
                    <a:pt x="7175" y="991"/>
                  </a:cubicBezTo>
                  <a:cubicBezTo>
                    <a:pt x="7175" y="1021"/>
                    <a:pt x="7175" y="1021"/>
                    <a:pt x="7175" y="1021"/>
                  </a:cubicBezTo>
                  <a:cubicBezTo>
                    <a:pt x="7175" y="1050"/>
                    <a:pt x="7175" y="1050"/>
                    <a:pt x="7175" y="1050"/>
                  </a:cubicBezTo>
                  <a:lnTo>
                    <a:pt x="7175" y="1050"/>
                  </a:lnTo>
                  <a:cubicBezTo>
                    <a:pt x="7175" y="1021"/>
                    <a:pt x="7175" y="1021"/>
                    <a:pt x="7175" y="1021"/>
                  </a:cubicBezTo>
                  <a:cubicBezTo>
                    <a:pt x="7145" y="1021"/>
                    <a:pt x="7145" y="1021"/>
                    <a:pt x="7145" y="1021"/>
                  </a:cubicBezTo>
                  <a:cubicBezTo>
                    <a:pt x="7145" y="991"/>
                    <a:pt x="7145" y="991"/>
                    <a:pt x="7145" y="991"/>
                  </a:cubicBezTo>
                  <a:cubicBezTo>
                    <a:pt x="7116" y="1021"/>
                    <a:pt x="7116" y="1021"/>
                    <a:pt x="7116" y="1021"/>
                  </a:cubicBezTo>
                  <a:lnTo>
                    <a:pt x="7116" y="1021"/>
                  </a:lnTo>
                  <a:lnTo>
                    <a:pt x="7116" y="1021"/>
                  </a:lnTo>
                  <a:cubicBezTo>
                    <a:pt x="7145" y="1050"/>
                    <a:pt x="7145" y="1050"/>
                    <a:pt x="7145" y="1050"/>
                  </a:cubicBezTo>
                  <a:cubicBezTo>
                    <a:pt x="7145" y="1079"/>
                    <a:pt x="7145" y="1079"/>
                    <a:pt x="7145" y="1079"/>
                  </a:cubicBezTo>
                  <a:cubicBezTo>
                    <a:pt x="7145" y="1108"/>
                    <a:pt x="7145" y="1108"/>
                    <a:pt x="7145" y="1108"/>
                  </a:cubicBezTo>
                  <a:cubicBezTo>
                    <a:pt x="7116" y="1079"/>
                    <a:pt x="7116" y="1079"/>
                    <a:pt x="7116" y="1079"/>
                  </a:cubicBezTo>
                  <a:cubicBezTo>
                    <a:pt x="7116" y="1108"/>
                    <a:pt x="7116" y="1108"/>
                    <a:pt x="7116" y="1108"/>
                  </a:cubicBezTo>
                  <a:cubicBezTo>
                    <a:pt x="7145" y="1108"/>
                    <a:pt x="7145" y="1108"/>
                    <a:pt x="7145" y="1108"/>
                  </a:cubicBezTo>
                  <a:lnTo>
                    <a:pt x="7145" y="1108"/>
                  </a:lnTo>
                  <a:cubicBezTo>
                    <a:pt x="7145" y="1138"/>
                    <a:pt x="7145" y="1138"/>
                    <a:pt x="7145" y="1138"/>
                  </a:cubicBezTo>
                  <a:lnTo>
                    <a:pt x="7145" y="1138"/>
                  </a:lnTo>
                  <a:cubicBezTo>
                    <a:pt x="7175" y="1108"/>
                    <a:pt x="7175" y="1108"/>
                    <a:pt x="7175" y="1108"/>
                  </a:cubicBezTo>
                  <a:cubicBezTo>
                    <a:pt x="7175" y="1079"/>
                    <a:pt x="7175" y="1079"/>
                    <a:pt x="7175" y="1079"/>
                  </a:cubicBezTo>
                  <a:cubicBezTo>
                    <a:pt x="7203" y="1079"/>
                    <a:pt x="7203" y="1079"/>
                    <a:pt x="7203" y="1079"/>
                  </a:cubicBezTo>
                  <a:cubicBezTo>
                    <a:pt x="7175" y="1050"/>
                    <a:pt x="7175" y="1050"/>
                    <a:pt x="7175" y="1050"/>
                  </a:cubicBezTo>
                  <a:lnTo>
                    <a:pt x="7175" y="1050"/>
                  </a:lnTo>
                  <a:cubicBezTo>
                    <a:pt x="7175" y="962"/>
                    <a:pt x="7175" y="962"/>
                    <a:pt x="7175" y="962"/>
                  </a:cubicBezTo>
                  <a:cubicBezTo>
                    <a:pt x="7203" y="933"/>
                    <a:pt x="7203" y="933"/>
                    <a:pt x="7203" y="933"/>
                  </a:cubicBezTo>
                  <a:cubicBezTo>
                    <a:pt x="7261" y="933"/>
                    <a:pt x="7261" y="933"/>
                    <a:pt x="7261" y="933"/>
                  </a:cubicBezTo>
                  <a:cubicBezTo>
                    <a:pt x="7291" y="933"/>
                    <a:pt x="7291" y="933"/>
                    <a:pt x="7291" y="933"/>
                  </a:cubicBezTo>
                  <a:cubicBezTo>
                    <a:pt x="7349" y="933"/>
                    <a:pt x="7349" y="933"/>
                    <a:pt x="7349" y="933"/>
                  </a:cubicBezTo>
                  <a:cubicBezTo>
                    <a:pt x="7408" y="933"/>
                    <a:pt x="7408" y="933"/>
                    <a:pt x="7408" y="933"/>
                  </a:cubicBezTo>
                  <a:cubicBezTo>
                    <a:pt x="7437" y="962"/>
                    <a:pt x="7437" y="962"/>
                    <a:pt x="7437" y="962"/>
                  </a:cubicBezTo>
                  <a:cubicBezTo>
                    <a:pt x="7408" y="991"/>
                    <a:pt x="7408" y="991"/>
                    <a:pt x="7408" y="991"/>
                  </a:cubicBezTo>
                  <a:lnTo>
                    <a:pt x="7408" y="991"/>
                  </a:lnTo>
                  <a:cubicBezTo>
                    <a:pt x="7378" y="991"/>
                    <a:pt x="7378" y="991"/>
                    <a:pt x="7378" y="991"/>
                  </a:cubicBezTo>
                  <a:lnTo>
                    <a:pt x="7378" y="991"/>
                  </a:lnTo>
                  <a:lnTo>
                    <a:pt x="7378" y="991"/>
                  </a:lnTo>
                  <a:cubicBezTo>
                    <a:pt x="7378" y="1021"/>
                    <a:pt x="7378" y="1021"/>
                    <a:pt x="7378" y="1021"/>
                  </a:cubicBezTo>
                  <a:lnTo>
                    <a:pt x="7378" y="1021"/>
                  </a:lnTo>
                  <a:cubicBezTo>
                    <a:pt x="7378" y="1050"/>
                    <a:pt x="7378" y="1050"/>
                    <a:pt x="7378" y="1050"/>
                  </a:cubicBezTo>
                  <a:lnTo>
                    <a:pt x="7378" y="1050"/>
                  </a:lnTo>
                  <a:cubicBezTo>
                    <a:pt x="7408" y="1050"/>
                    <a:pt x="7408" y="1050"/>
                    <a:pt x="7408" y="1050"/>
                  </a:cubicBezTo>
                  <a:cubicBezTo>
                    <a:pt x="7437" y="1021"/>
                    <a:pt x="7437" y="1021"/>
                    <a:pt x="7437" y="1021"/>
                  </a:cubicBezTo>
                  <a:lnTo>
                    <a:pt x="7437" y="1021"/>
                  </a:lnTo>
                  <a:cubicBezTo>
                    <a:pt x="7437" y="1050"/>
                    <a:pt x="7437" y="1050"/>
                    <a:pt x="7437" y="1050"/>
                  </a:cubicBezTo>
                  <a:cubicBezTo>
                    <a:pt x="7466" y="1050"/>
                    <a:pt x="7466" y="1050"/>
                    <a:pt x="7466" y="1050"/>
                  </a:cubicBezTo>
                  <a:cubicBezTo>
                    <a:pt x="7466" y="1079"/>
                    <a:pt x="7466" y="1079"/>
                    <a:pt x="7466" y="1079"/>
                  </a:cubicBezTo>
                  <a:lnTo>
                    <a:pt x="7466" y="1079"/>
                  </a:lnTo>
                  <a:cubicBezTo>
                    <a:pt x="7495" y="1079"/>
                    <a:pt x="7495" y="1079"/>
                    <a:pt x="7495" y="1079"/>
                  </a:cubicBezTo>
                  <a:cubicBezTo>
                    <a:pt x="7466" y="1050"/>
                    <a:pt x="7466" y="1050"/>
                    <a:pt x="7466" y="1050"/>
                  </a:cubicBezTo>
                  <a:cubicBezTo>
                    <a:pt x="7495" y="1050"/>
                    <a:pt x="7495" y="1050"/>
                    <a:pt x="7495" y="1050"/>
                  </a:cubicBezTo>
                  <a:cubicBezTo>
                    <a:pt x="7525" y="1050"/>
                    <a:pt x="7525" y="1050"/>
                    <a:pt x="7525" y="1050"/>
                  </a:cubicBezTo>
                  <a:cubicBezTo>
                    <a:pt x="7525" y="1079"/>
                    <a:pt x="7525" y="1079"/>
                    <a:pt x="7525" y="1079"/>
                  </a:cubicBezTo>
                  <a:lnTo>
                    <a:pt x="7525" y="1079"/>
                  </a:lnTo>
                  <a:cubicBezTo>
                    <a:pt x="7525" y="1108"/>
                    <a:pt x="7525" y="1108"/>
                    <a:pt x="7525" y="1108"/>
                  </a:cubicBezTo>
                  <a:lnTo>
                    <a:pt x="7525" y="1108"/>
                  </a:lnTo>
                  <a:lnTo>
                    <a:pt x="7525" y="1108"/>
                  </a:lnTo>
                  <a:cubicBezTo>
                    <a:pt x="7525" y="1079"/>
                    <a:pt x="7525" y="1079"/>
                    <a:pt x="7525" y="1079"/>
                  </a:cubicBezTo>
                  <a:cubicBezTo>
                    <a:pt x="7553" y="1079"/>
                    <a:pt x="7553" y="1079"/>
                    <a:pt x="7553" y="1079"/>
                  </a:cubicBezTo>
                  <a:lnTo>
                    <a:pt x="7553" y="1079"/>
                  </a:lnTo>
                  <a:lnTo>
                    <a:pt x="7553" y="1079"/>
                  </a:lnTo>
                  <a:cubicBezTo>
                    <a:pt x="7582" y="1050"/>
                    <a:pt x="7582" y="1050"/>
                    <a:pt x="7582" y="1050"/>
                  </a:cubicBezTo>
                  <a:lnTo>
                    <a:pt x="7582" y="1050"/>
                  </a:lnTo>
                  <a:lnTo>
                    <a:pt x="7582" y="1050"/>
                  </a:lnTo>
                  <a:cubicBezTo>
                    <a:pt x="7641" y="1079"/>
                    <a:pt x="7641" y="1079"/>
                    <a:pt x="7641" y="1079"/>
                  </a:cubicBezTo>
                  <a:cubicBezTo>
                    <a:pt x="7670" y="1079"/>
                    <a:pt x="7670" y="1079"/>
                    <a:pt x="7670" y="1079"/>
                  </a:cubicBezTo>
                  <a:cubicBezTo>
                    <a:pt x="7699" y="1108"/>
                    <a:pt x="7699" y="1108"/>
                    <a:pt x="7699" y="1108"/>
                  </a:cubicBezTo>
                  <a:lnTo>
                    <a:pt x="7699" y="1108"/>
                  </a:lnTo>
                  <a:cubicBezTo>
                    <a:pt x="7670" y="1138"/>
                    <a:pt x="7670" y="1138"/>
                    <a:pt x="7670" y="1138"/>
                  </a:cubicBezTo>
                  <a:cubicBezTo>
                    <a:pt x="7641" y="1138"/>
                    <a:pt x="7641" y="1138"/>
                    <a:pt x="7641" y="1138"/>
                  </a:cubicBezTo>
                  <a:cubicBezTo>
                    <a:pt x="7670" y="1138"/>
                    <a:pt x="7670" y="1138"/>
                    <a:pt x="7670" y="1138"/>
                  </a:cubicBezTo>
                  <a:cubicBezTo>
                    <a:pt x="7699" y="1138"/>
                    <a:pt x="7699" y="1138"/>
                    <a:pt x="7699" y="1138"/>
                  </a:cubicBezTo>
                  <a:cubicBezTo>
                    <a:pt x="7728" y="1138"/>
                    <a:pt x="7728" y="1138"/>
                    <a:pt x="7728" y="1138"/>
                  </a:cubicBezTo>
                  <a:cubicBezTo>
                    <a:pt x="7758" y="1138"/>
                    <a:pt x="7758" y="1138"/>
                    <a:pt x="7758" y="1138"/>
                  </a:cubicBezTo>
                  <a:cubicBezTo>
                    <a:pt x="7758" y="1108"/>
                    <a:pt x="7758" y="1108"/>
                    <a:pt x="7758" y="1108"/>
                  </a:cubicBezTo>
                  <a:cubicBezTo>
                    <a:pt x="7787" y="1108"/>
                    <a:pt x="7787" y="1108"/>
                    <a:pt x="7787" y="1108"/>
                  </a:cubicBezTo>
                  <a:cubicBezTo>
                    <a:pt x="7816" y="1079"/>
                    <a:pt x="7816" y="1079"/>
                    <a:pt x="7816" y="1079"/>
                  </a:cubicBezTo>
                  <a:cubicBezTo>
                    <a:pt x="7845" y="1079"/>
                    <a:pt x="7845" y="1079"/>
                    <a:pt x="7845" y="1079"/>
                  </a:cubicBezTo>
                  <a:cubicBezTo>
                    <a:pt x="7874" y="1050"/>
                    <a:pt x="7874" y="1050"/>
                    <a:pt x="7874" y="1050"/>
                  </a:cubicBezTo>
                  <a:lnTo>
                    <a:pt x="7874" y="1050"/>
                  </a:lnTo>
                  <a:cubicBezTo>
                    <a:pt x="7961" y="1021"/>
                    <a:pt x="7961" y="1021"/>
                    <a:pt x="7961" y="1021"/>
                  </a:cubicBezTo>
                  <a:cubicBezTo>
                    <a:pt x="7991" y="1021"/>
                    <a:pt x="7991" y="1021"/>
                    <a:pt x="7991" y="1021"/>
                  </a:cubicBezTo>
                  <a:lnTo>
                    <a:pt x="7991" y="1021"/>
                  </a:lnTo>
                  <a:cubicBezTo>
                    <a:pt x="7991" y="991"/>
                    <a:pt x="7991" y="991"/>
                    <a:pt x="7991" y="991"/>
                  </a:cubicBezTo>
                  <a:cubicBezTo>
                    <a:pt x="8020" y="991"/>
                    <a:pt x="8020" y="991"/>
                    <a:pt x="8020" y="991"/>
                  </a:cubicBezTo>
                  <a:cubicBezTo>
                    <a:pt x="8049" y="991"/>
                    <a:pt x="8049" y="991"/>
                    <a:pt x="8049" y="991"/>
                  </a:cubicBezTo>
                  <a:cubicBezTo>
                    <a:pt x="8108" y="991"/>
                    <a:pt x="8108" y="991"/>
                    <a:pt x="8108" y="991"/>
                  </a:cubicBezTo>
                  <a:cubicBezTo>
                    <a:pt x="8166" y="991"/>
                    <a:pt x="8166" y="991"/>
                    <a:pt x="8166" y="991"/>
                  </a:cubicBezTo>
                  <a:cubicBezTo>
                    <a:pt x="8195" y="1050"/>
                    <a:pt x="8195" y="1050"/>
                    <a:pt x="8195" y="1050"/>
                  </a:cubicBezTo>
                  <a:cubicBezTo>
                    <a:pt x="8253" y="1050"/>
                    <a:pt x="8253" y="1050"/>
                    <a:pt x="8253" y="1050"/>
                  </a:cubicBezTo>
                  <a:cubicBezTo>
                    <a:pt x="8282" y="1079"/>
                    <a:pt x="8282" y="1079"/>
                    <a:pt x="8282" y="1079"/>
                  </a:cubicBezTo>
                  <a:cubicBezTo>
                    <a:pt x="8282" y="1108"/>
                    <a:pt x="8282" y="1108"/>
                    <a:pt x="8282" y="1108"/>
                  </a:cubicBezTo>
                  <a:cubicBezTo>
                    <a:pt x="8282" y="1138"/>
                    <a:pt x="8282" y="1138"/>
                    <a:pt x="8282" y="1138"/>
                  </a:cubicBezTo>
                  <a:lnTo>
                    <a:pt x="8282" y="1138"/>
                  </a:lnTo>
                  <a:cubicBezTo>
                    <a:pt x="8282" y="1166"/>
                    <a:pt x="8282" y="1166"/>
                    <a:pt x="8282" y="1166"/>
                  </a:cubicBezTo>
                  <a:cubicBezTo>
                    <a:pt x="8311" y="1195"/>
                    <a:pt x="8311" y="1195"/>
                    <a:pt x="8311" y="1195"/>
                  </a:cubicBezTo>
                  <a:lnTo>
                    <a:pt x="8311" y="1195"/>
                  </a:lnTo>
                  <a:cubicBezTo>
                    <a:pt x="8311" y="1224"/>
                    <a:pt x="8311" y="1224"/>
                    <a:pt x="8311" y="1224"/>
                  </a:cubicBezTo>
                  <a:cubicBezTo>
                    <a:pt x="8311" y="1195"/>
                    <a:pt x="8311" y="1195"/>
                    <a:pt x="8311" y="1195"/>
                  </a:cubicBezTo>
                  <a:cubicBezTo>
                    <a:pt x="8341" y="1195"/>
                    <a:pt x="8341" y="1195"/>
                    <a:pt x="8341" y="1195"/>
                  </a:cubicBezTo>
                  <a:cubicBezTo>
                    <a:pt x="8370" y="1195"/>
                    <a:pt x="8370" y="1195"/>
                    <a:pt x="8370" y="1195"/>
                  </a:cubicBezTo>
                  <a:lnTo>
                    <a:pt x="8370" y="1195"/>
                  </a:lnTo>
                  <a:lnTo>
                    <a:pt x="8370" y="1195"/>
                  </a:lnTo>
                  <a:cubicBezTo>
                    <a:pt x="8399" y="1195"/>
                    <a:pt x="8399" y="1195"/>
                    <a:pt x="8399" y="1195"/>
                  </a:cubicBezTo>
                  <a:cubicBezTo>
                    <a:pt x="8428" y="1195"/>
                    <a:pt x="8428" y="1195"/>
                    <a:pt x="8428" y="1195"/>
                  </a:cubicBezTo>
                  <a:cubicBezTo>
                    <a:pt x="8428" y="1224"/>
                    <a:pt x="8428" y="1224"/>
                    <a:pt x="8428" y="1224"/>
                  </a:cubicBezTo>
                  <a:cubicBezTo>
                    <a:pt x="8428" y="1195"/>
                    <a:pt x="8428" y="1195"/>
                    <a:pt x="8428" y="1195"/>
                  </a:cubicBezTo>
                  <a:cubicBezTo>
                    <a:pt x="8428" y="1166"/>
                    <a:pt x="8428" y="1166"/>
                    <a:pt x="8428" y="1166"/>
                  </a:cubicBezTo>
                  <a:lnTo>
                    <a:pt x="8428" y="1166"/>
                  </a:lnTo>
                  <a:cubicBezTo>
                    <a:pt x="8458" y="1195"/>
                    <a:pt x="8458" y="1195"/>
                    <a:pt x="8458" y="1195"/>
                  </a:cubicBezTo>
                  <a:cubicBezTo>
                    <a:pt x="8487" y="1224"/>
                    <a:pt x="8487" y="1224"/>
                    <a:pt x="8487" y="1224"/>
                  </a:cubicBezTo>
                  <a:cubicBezTo>
                    <a:pt x="8487" y="1254"/>
                    <a:pt x="8487" y="1254"/>
                    <a:pt x="8487" y="1254"/>
                  </a:cubicBezTo>
                  <a:lnTo>
                    <a:pt x="8487" y="1254"/>
                  </a:lnTo>
                  <a:cubicBezTo>
                    <a:pt x="8516" y="1283"/>
                    <a:pt x="8516" y="1283"/>
                    <a:pt x="8516" y="1283"/>
                  </a:cubicBezTo>
                  <a:cubicBezTo>
                    <a:pt x="8516" y="1254"/>
                    <a:pt x="8516" y="1254"/>
                    <a:pt x="8516" y="1254"/>
                  </a:cubicBezTo>
                  <a:cubicBezTo>
                    <a:pt x="8516" y="1224"/>
                    <a:pt x="8516" y="1224"/>
                    <a:pt x="8516" y="1224"/>
                  </a:cubicBezTo>
                  <a:cubicBezTo>
                    <a:pt x="8487" y="1224"/>
                    <a:pt x="8487" y="1224"/>
                    <a:pt x="8487" y="1224"/>
                  </a:cubicBezTo>
                  <a:lnTo>
                    <a:pt x="8487" y="1224"/>
                  </a:lnTo>
                  <a:cubicBezTo>
                    <a:pt x="8516" y="1224"/>
                    <a:pt x="8516" y="1224"/>
                    <a:pt x="8516" y="1224"/>
                  </a:cubicBezTo>
                  <a:lnTo>
                    <a:pt x="8516" y="1224"/>
                  </a:lnTo>
                  <a:cubicBezTo>
                    <a:pt x="8545" y="1254"/>
                    <a:pt x="8545" y="1254"/>
                    <a:pt x="8545" y="1254"/>
                  </a:cubicBezTo>
                  <a:lnTo>
                    <a:pt x="8545" y="1254"/>
                  </a:lnTo>
                  <a:lnTo>
                    <a:pt x="8545" y="1254"/>
                  </a:lnTo>
                  <a:cubicBezTo>
                    <a:pt x="8516" y="1195"/>
                    <a:pt x="8516" y="1195"/>
                    <a:pt x="8516" y="1195"/>
                  </a:cubicBezTo>
                  <a:cubicBezTo>
                    <a:pt x="8516" y="1166"/>
                    <a:pt x="8516" y="1166"/>
                    <a:pt x="8516" y="1166"/>
                  </a:cubicBezTo>
                  <a:cubicBezTo>
                    <a:pt x="8516" y="1138"/>
                    <a:pt x="8516" y="1138"/>
                    <a:pt x="8516" y="1138"/>
                  </a:cubicBezTo>
                  <a:cubicBezTo>
                    <a:pt x="8545" y="1138"/>
                    <a:pt x="8545" y="1138"/>
                    <a:pt x="8545" y="1138"/>
                  </a:cubicBezTo>
                  <a:cubicBezTo>
                    <a:pt x="8574" y="1108"/>
                    <a:pt x="8574" y="1108"/>
                    <a:pt x="8574" y="1108"/>
                  </a:cubicBezTo>
                  <a:cubicBezTo>
                    <a:pt x="8603" y="1108"/>
                    <a:pt x="8603" y="1108"/>
                    <a:pt x="8603" y="1108"/>
                  </a:cubicBezTo>
                  <a:cubicBezTo>
                    <a:pt x="8632" y="1108"/>
                    <a:pt x="8632" y="1108"/>
                    <a:pt x="8632" y="1108"/>
                  </a:cubicBezTo>
                  <a:cubicBezTo>
                    <a:pt x="8603" y="1079"/>
                    <a:pt x="8603" y="1079"/>
                    <a:pt x="8603" y="1079"/>
                  </a:cubicBezTo>
                  <a:cubicBezTo>
                    <a:pt x="8632" y="1079"/>
                    <a:pt x="8632" y="1079"/>
                    <a:pt x="8632" y="1079"/>
                  </a:cubicBezTo>
                  <a:lnTo>
                    <a:pt x="8632" y="1079"/>
                  </a:lnTo>
                  <a:cubicBezTo>
                    <a:pt x="8661" y="1108"/>
                    <a:pt x="8661" y="1108"/>
                    <a:pt x="8661" y="1108"/>
                  </a:cubicBezTo>
                  <a:lnTo>
                    <a:pt x="8661" y="1108"/>
                  </a:lnTo>
                  <a:cubicBezTo>
                    <a:pt x="8691" y="1108"/>
                    <a:pt x="8691" y="1108"/>
                    <a:pt x="8691" y="1108"/>
                  </a:cubicBezTo>
                  <a:cubicBezTo>
                    <a:pt x="8720" y="1079"/>
                    <a:pt x="8720" y="1079"/>
                    <a:pt x="8720" y="1079"/>
                  </a:cubicBezTo>
                  <a:lnTo>
                    <a:pt x="8720" y="1079"/>
                  </a:lnTo>
                  <a:cubicBezTo>
                    <a:pt x="8749" y="1079"/>
                    <a:pt x="8749" y="1079"/>
                    <a:pt x="8749" y="1079"/>
                  </a:cubicBezTo>
                  <a:cubicBezTo>
                    <a:pt x="8778" y="1079"/>
                    <a:pt x="8778" y="1079"/>
                    <a:pt x="8778" y="1079"/>
                  </a:cubicBezTo>
                  <a:cubicBezTo>
                    <a:pt x="8808" y="1079"/>
                    <a:pt x="8808" y="1079"/>
                    <a:pt x="8808" y="1079"/>
                  </a:cubicBezTo>
                  <a:lnTo>
                    <a:pt x="8808" y="1079"/>
                  </a:lnTo>
                  <a:lnTo>
                    <a:pt x="8808" y="1079"/>
                  </a:lnTo>
                  <a:lnTo>
                    <a:pt x="8808" y="1079"/>
                  </a:lnTo>
                  <a:cubicBezTo>
                    <a:pt x="8837" y="1079"/>
                    <a:pt x="8837" y="1079"/>
                    <a:pt x="8837" y="1079"/>
                  </a:cubicBezTo>
                  <a:cubicBezTo>
                    <a:pt x="8837" y="1050"/>
                    <a:pt x="8837" y="1050"/>
                    <a:pt x="8837" y="1050"/>
                  </a:cubicBezTo>
                  <a:lnTo>
                    <a:pt x="8837" y="1050"/>
                  </a:lnTo>
                  <a:cubicBezTo>
                    <a:pt x="8837" y="1021"/>
                    <a:pt x="8837" y="1021"/>
                    <a:pt x="8837" y="1021"/>
                  </a:cubicBezTo>
                  <a:cubicBezTo>
                    <a:pt x="8837" y="991"/>
                    <a:pt x="8837" y="991"/>
                    <a:pt x="8837" y="991"/>
                  </a:cubicBezTo>
                  <a:cubicBezTo>
                    <a:pt x="8866" y="991"/>
                    <a:pt x="8866" y="991"/>
                    <a:pt x="8866" y="991"/>
                  </a:cubicBezTo>
                  <a:cubicBezTo>
                    <a:pt x="8895" y="991"/>
                    <a:pt x="8895" y="991"/>
                    <a:pt x="8895" y="991"/>
                  </a:cubicBezTo>
                  <a:cubicBezTo>
                    <a:pt x="8895" y="1021"/>
                    <a:pt x="8895" y="1021"/>
                    <a:pt x="8895" y="1021"/>
                  </a:cubicBezTo>
                  <a:lnTo>
                    <a:pt x="8895" y="1021"/>
                  </a:lnTo>
                  <a:cubicBezTo>
                    <a:pt x="8924" y="1021"/>
                    <a:pt x="8924" y="1021"/>
                    <a:pt x="8924" y="1021"/>
                  </a:cubicBezTo>
                  <a:cubicBezTo>
                    <a:pt x="8924" y="1050"/>
                    <a:pt x="8924" y="1050"/>
                    <a:pt x="8924" y="1050"/>
                  </a:cubicBezTo>
                  <a:lnTo>
                    <a:pt x="8924" y="1050"/>
                  </a:lnTo>
                  <a:cubicBezTo>
                    <a:pt x="8953" y="1079"/>
                    <a:pt x="8953" y="1079"/>
                    <a:pt x="8953" y="1079"/>
                  </a:cubicBezTo>
                  <a:lnTo>
                    <a:pt x="8953" y="1079"/>
                  </a:lnTo>
                  <a:cubicBezTo>
                    <a:pt x="8982" y="1079"/>
                    <a:pt x="8982" y="1079"/>
                    <a:pt x="8982" y="1079"/>
                  </a:cubicBezTo>
                  <a:cubicBezTo>
                    <a:pt x="9041" y="1079"/>
                    <a:pt x="9041" y="1079"/>
                    <a:pt x="9041" y="1079"/>
                  </a:cubicBezTo>
                  <a:lnTo>
                    <a:pt x="9041" y="1079"/>
                  </a:lnTo>
                  <a:lnTo>
                    <a:pt x="9041" y="1079"/>
                  </a:lnTo>
                  <a:cubicBezTo>
                    <a:pt x="9070" y="1108"/>
                    <a:pt x="9070" y="1108"/>
                    <a:pt x="9070" y="1108"/>
                  </a:cubicBezTo>
                  <a:cubicBezTo>
                    <a:pt x="9070" y="1138"/>
                    <a:pt x="9070" y="1138"/>
                    <a:pt x="9070" y="1138"/>
                  </a:cubicBezTo>
                  <a:lnTo>
                    <a:pt x="9070" y="1138"/>
                  </a:lnTo>
                  <a:cubicBezTo>
                    <a:pt x="9099" y="1138"/>
                    <a:pt x="9099" y="1138"/>
                    <a:pt x="9099" y="1138"/>
                  </a:cubicBezTo>
                  <a:cubicBezTo>
                    <a:pt x="9128" y="1138"/>
                    <a:pt x="9128" y="1138"/>
                    <a:pt x="9128" y="1138"/>
                  </a:cubicBezTo>
                  <a:lnTo>
                    <a:pt x="9128" y="1138"/>
                  </a:lnTo>
                  <a:lnTo>
                    <a:pt x="9128" y="1138"/>
                  </a:lnTo>
                  <a:cubicBezTo>
                    <a:pt x="9158" y="1108"/>
                    <a:pt x="9158" y="1108"/>
                    <a:pt x="9158" y="1108"/>
                  </a:cubicBezTo>
                  <a:lnTo>
                    <a:pt x="9158" y="1108"/>
                  </a:lnTo>
                  <a:cubicBezTo>
                    <a:pt x="9187" y="1108"/>
                    <a:pt x="9187" y="1108"/>
                    <a:pt x="9187" y="1108"/>
                  </a:cubicBezTo>
                  <a:cubicBezTo>
                    <a:pt x="9158" y="1108"/>
                    <a:pt x="9158" y="1108"/>
                    <a:pt x="9158" y="1108"/>
                  </a:cubicBezTo>
                  <a:cubicBezTo>
                    <a:pt x="9187" y="1079"/>
                    <a:pt x="9187" y="1079"/>
                    <a:pt x="9187" y="1079"/>
                  </a:cubicBezTo>
                  <a:cubicBezTo>
                    <a:pt x="9158" y="1079"/>
                    <a:pt x="9158" y="1079"/>
                    <a:pt x="9158" y="1079"/>
                  </a:cubicBezTo>
                  <a:lnTo>
                    <a:pt x="9158" y="1079"/>
                  </a:lnTo>
                  <a:cubicBezTo>
                    <a:pt x="9158" y="1050"/>
                    <a:pt x="9158" y="1050"/>
                    <a:pt x="9158" y="1050"/>
                  </a:cubicBezTo>
                  <a:cubicBezTo>
                    <a:pt x="9128" y="1050"/>
                    <a:pt x="9128" y="1050"/>
                    <a:pt x="9128" y="1050"/>
                  </a:cubicBezTo>
                  <a:cubicBezTo>
                    <a:pt x="9128" y="1021"/>
                    <a:pt x="9128" y="1021"/>
                    <a:pt x="9128" y="1021"/>
                  </a:cubicBezTo>
                  <a:cubicBezTo>
                    <a:pt x="9099" y="991"/>
                    <a:pt x="9099" y="991"/>
                    <a:pt x="9099" y="991"/>
                  </a:cubicBezTo>
                  <a:cubicBezTo>
                    <a:pt x="9070" y="991"/>
                    <a:pt x="9070" y="991"/>
                    <a:pt x="9070" y="991"/>
                  </a:cubicBezTo>
                  <a:lnTo>
                    <a:pt x="9070" y="991"/>
                  </a:lnTo>
                  <a:cubicBezTo>
                    <a:pt x="9041" y="962"/>
                    <a:pt x="9041" y="962"/>
                    <a:pt x="9041" y="962"/>
                  </a:cubicBezTo>
                  <a:cubicBezTo>
                    <a:pt x="9041" y="991"/>
                    <a:pt x="9041" y="991"/>
                    <a:pt x="9041" y="991"/>
                  </a:cubicBezTo>
                  <a:cubicBezTo>
                    <a:pt x="9011" y="991"/>
                    <a:pt x="9011" y="991"/>
                    <a:pt x="9011" y="991"/>
                  </a:cubicBezTo>
                  <a:cubicBezTo>
                    <a:pt x="9011" y="962"/>
                    <a:pt x="9011" y="962"/>
                    <a:pt x="9011" y="962"/>
                  </a:cubicBezTo>
                  <a:cubicBezTo>
                    <a:pt x="9041" y="962"/>
                    <a:pt x="9041" y="962"/>
                    <a:pt x="9041" y="962"/>
                  </a:cubicBezTo>
                  <a:cubicBezTo>
                    <a:pt x="9011" y="933"/>
                    <a:pt x="9011" y="933"/>
                    <a:pt x="9011" y="933"/>
                  </a:cubicBezTo>
                  <a:lnTo>
                    <a:pt x="9011" y="933"/>
                  </a:lnTo>
                  <a:cubicBezTo>
                    <a:pt x="9011" y="904"/>
                    <a:pt x="9011" y="904"/>
                    <a:pt x="9011" y="904"/>
                  </a:cubicBezTo>
                  <a:cubicBezTo>
                    <a:pt x="8982" y="874"/>
                    <a:pt x="8982" y="874"/>
                    <a:pt x="8982" y="874"/>
                  </a:cubicBezTo>
                  <a:lnTo>
                    <a:pt x="8982" y="874"/>
                  </a:lnTo>
                  <a:lnTo>
                    <a:pt x="8982" y="874"/>
                  </a:lnTo>
                  <a:cubicBezTo>
                    <a:pt x="9011" y="874"/>
                    <a:pt x="9011" y="874"/>
                    <a:pt x="9011" y="874"/>
                  </a:cubicBezTo>
                  <a:lnTo>
                    <a:pt x="9011" y="874"/>
                  </a:lnTo>
                  <a:cubicBezTo>
                    <a:pt x="9070" y="874"/>
                    <a:pt x="9070" y="874"/>
                    <a:pt x="9070" y="874"/>
                  </a:cubicBezTo>
                  <a:cubicBezTo>
                    <a:pt x="9099" y="874"/>
                    <a:pt x="9099" y="874"/>
                    <a:pt x="9099" y="874"/>
                  </a:cubicBezTo>
                  <a:cubicBezTo>
                    <a:pt x="9099" y="845"/>
                    <a:pt x="9099" y="845"/>
                    <a:pt x="9099" y="845"/>
                  </a:cubicBezTo>
                  <a:cubicBezTo>
                    <a:pt x="9128" y="845"/>
                    <a:pt x="9128" y="845"/>
                    <a:pt x="9128" y="845"/>
                  </a:cubicBezTo>
                  <a:cubicBezTo>
                    <a:pt x="9158" y="874"/>
                    <a:pt x="9158" y="874"/>
                    <a:pt x="9158" y="874"/>
                  </a:cubicBezTo>
                  <a:cubicBezTo>
                    <a:pt x="9158" y="845"/>
                    <a:pt x="9158" y="845"/>
                    <a:pt x="9158" y="845"/>
                  </a:cubicBezTo>
                  <a:lnTo>
                    <a:pt x="9158" y="845"/>
                  </a:lnTo>
                  <a:lnTo>
                    <a:pt x="9158" y="845"/>
                  </a:lnTo>
                  <a:cubicBezTo>
                    <a:pt x="9187" y="845"/>
                    <a:pt x="9187" y="845"/>
                    <a:pt x="9187" y="845"/>
                  </a:cubicBezTo>
                  <a:lnTo>
                    <a:pt x="9187" y="845"/>
                  </a:lnTo>
                  <a:cubicBezTo>
                    <a:pt x="9216" y="845"/>
                    <a:pt x="9216" y="845"/>
                    <a:pt x="9216" y="845"/>
                  </a:cubicBezTo>
                  <a:lnTo>
                    <a:pt x="9216" y="845"/>
                  </a:lnTo>
                  <a:lnTo>
                    <a:pt x="9216" y="845"/>
                  </a:lnTo>
                  <a:cubicBezTo>
                    <a:pt x="9216" y="817"/>
                    <a:pt x="9216" y="817"/>
                    <a:pt x="9216" y="817"/>
                  </a:cubicBezTo>
                  <a:cubicBezTo>
                    <a:pt x="9303" y="817"/>
                    <a:pt x="9303" y="817"/>
                    <a:pt x="9303" y="817"/>
                  </a:cubicBezTo>
                  <a:lnTo>
                    <a:pt x="9303" y="817"/>
                  </a:lnTo>
                  <a:lnTo>
                    <a:pt x="9303" y="817"/>
                  </a:lnTo>
                  <a:cubicBezTo>
                    <a:pt x="9303" y="788"/>
                    <a:pt x="9303" y="788"/>
                    <a:pt x="9303" y="788"/>
                  </a:cubicBezTo>
                  <a:cubicBezTo>
                    <a:pt x="9332" y="817"/>
                    <a:pt x="9332" y="817"/>
                    <a:pt x="9332" y="817"/>
                  </a:cubicBezTo>
                  <a:cubicBezTo>
                    <a:pt x="9332" y="788"/>
                    <a:pt x="9332" y="788"/>
                    <a:pt x="9332" y="788"/>
                  </a:cubicBezTo>
                  <a:cubicBezTo>
                    <a:pt x="9361" y="788"/>
                    <a:pt x="9361" y="788"/>
                    <a:pt x="9361" y="788"/>
                  </a:cubicBezTo>
                  <a:cubicBezTo>
                    <a:pt x="9361" y="817"/>
                    <a:pt x="9361" y="817"/>
                    <a:pt x="9361" y="817"/>
                  </a:cubicBezTo>
                  <a:cubicBezTo>
                    <a:pt x="9391" y="817"/>
                    <a:pt x="9391" y="817"/>
                    <a:pt x="9391" y="817"/>
                  </a:cubicBezTo>
                  <a:cubicBezTo>
                    <a:pt x="9420" y="817"/>
                    <a:pt x="9420" y="817"/>
                    <a:pt x="9420" y="817"/>
                  </a:cubicBezTo>
                  <a:lnTo>
                    <a:pt x="9420" y="817"/>
                  </a:lnTo>
                  <a:cubicBezTo>
                    <a:pt x="9449" y="817"/>
                    <a:pt x="9449" y="817"/>
                    <a:pt x="9449" y="817"/>
                  </a:cubicBezTo>
                  <a:lnTo>
                    <a:pt x="9449" y="817"/>
                  </a:lnTo>
                  <a:cubicBezTo>
                    <a:pt x="9478" y="817"/>
                    <a:pt x="9478" y="817"/>
                    <a:pt x="9478" y="817"/>
                  </a:cubicBezTo>
                  <a:cubicBezTo>
                    <a:pt x="9537" y="817"/>
                    <a:pt x="9537" y="817"/>
                    <a:pt x="9537" y="817"/>
                  </a:cubicBezTo>
                  <a:lnTo>
                    <a:pt x="9537" y="817"/>
                  </a:lnTo>
                  <a:cubicBezTo>
                    <a:pt x="9566" y="817"/>
                    <a:pt x="9566" y="817"/>
                    <a:pt x="9566" y="817"/>
                  </a:cubicBezTo>
                  <a:cubicBezTo>
                    <a:pt x="9537" y="817"/>
                    <a:pt x="9537" y="817"/>
                    <a:pt x="9537" y="817"/>
                  </a:cubicBezTo>
                  <a:cubicBezTo>
                    <a:pt x="9566" y="817"/>
                    <a:pt x="9566" y="817"/>
                    <a:pt x="9566" y="817"/>
                  </a:cubicBezTo>
                  <a:lnTo>
                    <a:pt x="9566" y="817"/>
                  </a:lnTo>
                  <a:cubicBezTo>
                    <a:pt x="9566" y="845"/>
                    <a:pt x="9566" y="845"/>
                    <a:pt x="9566" y="845"/>
                  </a:cubicBezTo>
                  <a:lnTo>
                    <a:pt x="9566" y="845"/>
                  </a:lnTo>
                  <a:cubicBezTo>
                    <a:pt x="9595" y="817"/>
                    <a:pt x="9595" y="817"/>
                    <a:pt x="9595" y="817"/>
                  </a:cubicBezTo>
                  <a:cubicBezTo>
                    <a:pt x="9653" y="845"/>
                    <a:pt x="9653" y="845"/>
                    <a:pt x="9653" y="845"/>
                  </a:cubicBezTo>
                  <a:cubicBezTo>
                    <a:pt x="9711" y="874"/>
                    <a:pt x="9711" y="874"/>
                    <a:pt x="9711" y="874"/>
                  </a:cubicBezTo>
                  <a:lnTo>
                    <a:pt x="9711" y="874"/>
                  </a:lnTo>
                  <a:cubicBezTo>
                    <a:pt x="9682" y="874"/>
                    <a:pt x="9682" y="874"/>
                    <a:pt x="9682" y="874"/>
                  </a:cubicBezTo>
                  <a:cubicBezTo>
                    <a:pt x="9653" y="845"/>
                    <a:pt x="9653" y="845"/>
                    <a:pt x="9653" y="845"/>
                  </a:cubicBezTo>
                  <a:cubicBezTo>
                    <a:pt x="9653" y="874"/>
                    <a:pt x="9653" y="874"/>
                    <a:pt x="9653" y="874"/>
                  </a:cubicBezTo>
                  <a:cubicBezTo>
                    <a:pt x="9711" y="874"/>
                    <a:pt x="9711" y="874"/>
                    <a:pt x="9711" y="874"/>
                  </a:cubicBezTo>
                  <a:cubicBezTo>
                    <a:pt x="9741" y="874"/>
                    <a:pt x="9741" y="874"/>
                    <a:pt x="9741" y="874"/>
                  </a:cubicBezTo>
                  <a:lnTo>
                    <a:pt x="9741" y="874"/>
                  </a:lnTo>
                  <a:cubicBezTo>
                    <a:pt x="9770" y="874"/>
                    <a:pt x="9770" y="874"/>
                    <a:pt x="9770" y="874"/>
                  </a:cubicBezTo>
                  <a:lnTo>
                    <a:pt x="9770" y="874"/>
                  </a:lnTo>
                  <a:cubicBezTo>
                    <a:pt x="9770" y="845"/>
                    <a:pt x="9770" y="845"/>
                    <a:pt x="9770" y="845"/>
                  </a:cubicBezTo>
                  <a:cubicBezTo>
                    <a:pt x="9799" y="845"/>
                    <a:pt x="9799" y="845"/>
                    <a:pt x="9799" y="845"/>
                  </a:cubicBezTo>
                  <a:lnTo>
                    <a:pt x="9799" y="845"/>
                  </a:lnTo>
                  <a:cubicBezTo>
                    <a:pt x="9828" y="874"/>
                    <a:pt x="9828" y="874"/>
                    <a:pt x="9828" y="874"/>
                  </a:cubicBezTo>
                  <a:lnTo>
                    <a:pt x="9828" y="874"/>
                  </a:lnTo>
                  <a:lnTo>
                    <a:pt x="9828" y="874"/>
                  </a:lnTo>
                  <a:cubicBezTo>
                    <a:pt x="9828" y="845"/>
                    <a:pt x="9828" y="845"/>
                    <a:pt x="9828" y="845"/>
                  </a:cubicBezTo>
                  <a:cubicBezTo>
                    <a:pt x="9858" y="874"/>
                    <a:pt x="9858" y="874"/>
                    <a:pt x="9858" y="874"/>
                  </a:cubicBezTo>
                  <a:lnTo>
                    <a:pt x="9858" y="874"/>
                  </a:lnTo>
                  <a:cubicBezTo>
                    <a:pt x="9887" y="874"/>
                    <a:pt x="9887" y="874"/>
                    <a:pt x="9887" y="874"/>
                  </a:cubicBezTo>
                  <a:lnTo>
                    <a:pt x="9887" y="874"/>
                  </a:lnTo>
                  <a:cubicBezTo>
                    <a:pt x="9974" y="874"/>
                    <a:pt x="9974" y="874"/>
                    <a:pt x="9974" y="874"/>
                  </a:cubicBezTo>
                  <a:lnTo>
                    <a:pt x="9974" y="874"/>
                  </a:lnTo>
                  <a:lnTo>
                    <a:pt x="9974" y="874"/>
                  </a:lnTo>
                  <a:cubicBezTo>
                    <a:pt x="10003" y="874"/>
                    <a:pt x="10003" y="874"/>
                    <a:pt x="10003" y="874"/>
                  </a:cubicBezTo>
                  <a:cubicBezTo>
                    <a:pt x="10003" y="904"/>
                    <a:pt x="10003" y="904"/>
                    <a:pt x="10003" y="904"/>
                  </a:cubicBezTo>
                  <a:cubicBezTo>
                    <a:pt x="10003" y="874"/>
                    <a:pt x="10003" y="874"/>
                    <a:pt x="10003" y="874"/>
                  </a:cubicBezTo>
                  <a:lnTo>
                    <a:pt x="10003" y="874"/>
                  </a:lnTo>
                  <a:cubicBezTo>
                    <a:pt x="10032" y="874"/>
                    <a:pt x="10032" y="874"/>
                    <a:pt x="10032" y="874"/>
                  </a:cubicBezTo>
                  <a:lnTo>
                    <a:pt x="10032" y="874"/>
                  </a:lnTo>
                  <a:cubicBezTo>
                    <a:pt x="10032" y="904"/>
                    <a:pt x="10032" y="904"/>
                    <a:pt x="10032" y="904"/>
                  </a:cubicBezTo>
                  <a:cubicBezTo>
                    <a:pt x="10061" y="904"/>
                    <a:pt x="10061" y="904"/>
                    <a:pt x="10061" y="904"/>
                  </a:cubicBezTo>
                  <a:cubicBezTo>
                    <a:pt x="10061" y="874"/>
                    <a:pt x="10061" y="874"/>
                    <a:pt x="10061" y="874"/>
                  </a:cubicBezTo>
                  <a:lnTo>
                    <a:pt x="10061" y="874"/>
                  </a:lnTo>
                  <a:cubicBezTo>
                    <a:pt x="10091" y="874"/>
                    <a:pt x="10091" y="874"/>
                    <a:pt x="10091" y="874"/>
                  </a:cubicBezTo>
                  <a:lnTo>
                    <a:pt x="10091" y="874"/>
                  </a:lnTo>
                  <a:cubicBezTo>
                    <a:pt x="10091" y="904"/>
                    <a:pt x="10091" y="904"/>
                    <a:pt x="10091" y="904"/>
                  </a:cubicBezTo>
                  <a:lnTo>
                    <a:pt x="10091" y="904"/>
                  </a:lnTo>
                  <a:cubicBezTo>
                    <a:pt x="10120" y="933"/>
                    <a:pt x="10120" y="933"/>
                    <a:pt x="10120" y="933"/>
                  </a:cubicBezTo>
                  <a:cubicBezTo>
                    <a:pt x="10149" y="904"/>
                    <a:pt x="10149" y="904"/>
                    <a:pt x="10149" y="904"/>
                  </a:cubicBezTo>
                  <a:cubicBezTo>
                    <a:pt x="10120" y="904"/>
                    <a:pt x="10120" y="904"/>
                    <a:pt x="10120" y="904"/>
                  </a:cubicBezTo>
                  <a:lnTo>
                    <a:pt x="10120" y="904"/>
                  </a:lnTo>
                  <a:cubicBezTo>
                    <a:pt x="10091" y="874"/>
                    <a:pt x="10091" y="874"/>
                    <a:pt x="10091" y="874"/>
                  </a:cubicBezTo>
                  <a:cubicBezTo>
                    <a:pt x="10120" y="874"/>
                    <a:pt x="10120" y="874"/>
                    <a:pt x="10120" y="874"/>
                  </a:cubicBezTo>
                  <a:cubicBezTo>
                    <a:pt x="10149" y="874"/>
                    <a:pt x="10149" y="874"/>
                    <a:pt x="10149" y="874"/>
                  </a:cubicBezTo>
                  <a:cubicBezTo>
                    <a:pt x="10178" y="904"/>
                    <a:pt x="10178" y="904"/>
                    <a:pt x="10178" y="904"/>
                  </a:cubicBezTo>
                  <a:cubicBezTo>
                    <a:pt x="10178" y="933"/>
                    <a:pt x="10178" y="933"/>
                    <a:pt x="10178" y="933"/>
                  </a:cubicBezTo>
                  <a:lnTo>
                    <a:pt x="10178" y="933"/>
                  </a:lnTo>
                  <a:cubicBezTo>
                    <a:pt x="10178" y="904"/>
                    <a:pt x="10178" y="904"/>
                    <a:pt x="10178" y="904"/>
                  </a:cubicBezTo>
                  <a:lnTo>
                    <a:pt x="10178" y="904"/>
                  </a:lnTo>
                  <a:cubicBezTo>
                    <a:pt x="10208" y="904"/>
                    <a:pt x="10208" y="904"/>
                    <a:pt x="10208" y="904"/>
                  </a:cubicBezTo>
                  <a:lnTo>
                    <a:pt x="10208" y="904"/>
                  </a:lnTo>
                  <a:cubicBezTo>
                    <a:pt x="10208" y="933"/>
                    <a:pt x="10208" y="933"/>
                    <a:pt x="10208" y="933"/>
                  </a:cubicBezTo>
                  <a:cubicBezTo>
                    <a:pt x="10237" y="933"/>
                    <a:pt x="10237" y="933"/>
                    <a:pt x="10237" y="933"/>
                  </a:cubicBezTo>
                  <a:cubicBezTo>
                    <a:pt x="10237" y="991"/>
                    <a:pt x="10237" y="991"/>
                    <a:pt x="10237" y="991"/>
                  </a:cubicBezTo>
                  <a:cubicBezTo>
                    <a:pt x="10266" y="991"/>
                    <a:pt x="10266" y="991"/>
                    <a:pt x="10266" y="991"/>
                  </a:cubicBezTo>
                  <a:cubicBezTo>
                    <a:pt x="10294" y="1021"/>
                    <a:pt x="10294" y="1021"/>
                    <a:pt x="10294" y="1021"/>
                  </a:cubicBezTo>
                  <a:lnTo>
                    <a:pt x="10294" y="1021"/>
                  </a:lnTo>
                  <a:lnTo>
                    <a:pt x="10294" y="1021"/>
                  </a:lnTo>
                  <a:cubicBezTo>
                    <a:pt x="10294" y="1050"/>
                    <a:pt x="10294" y="1050"/>
                    <a:pt x="10294" y="1050"/>
                  </a:cubicBezTo>
                  <a:lnTo>
                    <a:pt x="10294" y="1050"/>
                  </a:lnTo>
                  <a:cubicBezTo>
                    <a:pt x="10324" y="1050"/>
                    <a:pt x="10324" y="1050"/>
                    <a:pt x="10324" y="1050"/>
                  </a:cubicBezTo>
                  <a:lnTo>
                    <a:pt x="10324" y="1050"/>
                  </a:lnTo>
                  <a:cubicBezTo>
                    <a:pt x="10353" y="1050"/>
                    <a:pt x="10353" y="1050"/>
                    <a:pt x="10353" y="1050"/>
                  </a:cubicBezTo>
                  <a:cubicBezTo>
                    <a:pt x="10382" y="1079"/>
                    <a:pt x="10382" y="1079"/>
                    <a:pt x="10382" y="1079"/>
                  </a:cubicBezTo>
                  <a:lnTo>
                    <a:pt x="10382" y="1079"/>
                  </a:lnTo>
                  <a:lnTo>
                    <a:pt x="10382" y="1079"/>
                  </a:lnTo>
                  <a:lnTo>
                    <a:pt x="10382" y="1079"/>
                  </a:lnTo>
                  <a:cubicBezTo>
                    <a:pt x="10382" y="1050"/>
                    <a:pt x="10382" y="1050"/>
                    <a:pt x="10382" y="1050"/>
                  </a:cubicBezTo>
                  <a:lnTo>
                    <a:pt x="10382" y="1050"/>
                  </a:lnTo>
                  <a:lnTo>
                    <a:pt x="10382" y="1050"/>
                  </a:lnTo>
                  <a:cubicBezTo>
                    <a:pt x="10411" y="1050"/>
                    <a:pt x="10411" y="1050"/>
                    <a:pt x="10411" y="1050"/>
                  </a:cubicBezTo>
                  <a:cubicBezTo>
                    <a:pt x="10411" y="1079"/>
                    <a:pt x="10411" y="1079"/>
                    <a:pt x="10411" y="1079"/>
                  </a:cubicBezTo>
                  <a:lnTo>
                    <a:pt x="10411" y="1079"/>
                  </a:lnTo>
                  <a:cubicBezTo>
                    <a:pt x="10411" y="1050"/>
                    <a:pt x="10411" y="1050"/>
                    <a:pt x="10411" y="1050"/>
                  </a:cubicBezTo>
                  <a:cubicBezTo>
                    <a:pt x="10411" y="1021"/>
                    <a:pt x="10411" y="1021"/>
                    <a:pt x="10411" y="1021"/>
                  </a:cubicBezTo>
                  <a:cubicBezTo>
                    <a:pt x="10382" y="1021"/>
                    <a:pt x="10382" y="1021"/>
                    <a:pt x="10382" y="1021"/>
                  </a:cubicBezTo>
                  <a:lnTo>
                    <a:pt x="10382" y="1021"/>
                  </a:lnTo>
                  <a:cubicBezTo>
                    <a:pt x="10353" y="1050"/>
                    <a:pt x="10353" y="1050"/>
                    <a:pt x="10353" y="1050"/>
                  </a:cubicBezTo>
                  <a:cubicBezTo>
                    <a:pt x="10353" y="1021"/>
                    <a:pt x="10353" y="1021"/>
                    <a:pt x="10353" y="1021"/>
                  </a:cubicBezTo>
                  <a:lnTo>
                    <a:pt x="10353" y="1021"/>
                  </a:lnTo>
                  <a:cubicBezTo>
                    <a:pt x="10353" y="991"/>
                    <a:pt x="10353" y="991"/>
                    <a:pt x="10353" y="991"/>
                  </a:cubicBezTo>
                  <a:cubicBezTo>
                    <a:pt x="10324" y="962"/>
                    <a:pt x="10324" y="962"/>
                    <a:pt x="10324" y="962"/>
                  </a:cubicBezTo>
                  <a:lnTo>
                    <a:pt x="10324" y="962"/>
                  </a:lnTo>
                  <a:cubicBezTo>
                    <a:pt x="10294" y="962"/>
                    <a:pt x="10294" y="962"/>
                    <a:pt x="10294" y="962"/>
                  </a:cubicBezTo>
                  <a:lnTo>
                    <a:pt x="10294" y="962"/>
                  </a:lnTo>
                  <a:cubicBezTo>
                    <a:pt x="10266" y="962"/>
                    <a:pt x="10266" y="962"/>
                    <a:pt x="10266" y="962"/>
                  </a:cubicBezTo>
                  <a:lnTo>
                    <a:pt x="10266" y="962"/>
                  </a:lnTo>
                  <a:cubicBezTo>
                    <a:pt x="10294" y="933"/>
                    <a:pt x="10294" y="933"/>
                    <a:pt x="10294" y="933"/>
                  </a:cubicBezTo>
                  <a:lnTo>
                    <a:pt x="10294" y="933"/>
                  </a:lnTo>
                  <a:cubicBezTo>
                    <a:pt x="10324" y="904"/>
                    <a:pt x="10324" y="904"/>
                    <a:pt x="10324" y="904"/>
                  </a:cubicBezTo>
                  <a:lnTo>
                    <a:pt x="10324" y="904"/>
                  </a:lnTo>
                  <a:lnTo>
                    <a:pt x="10324" y="904"/>
                  </a:lnTo>
                  <a:cubicBezTo>
                    <a:pt x="10353" y="933"/>
                    <a:pt x="10353" y="933"/>
                    <a:pt x="10353" y="933"/>
                  </a:cubicBezTo>
                  <a:lnTo>
                    <a:pt x="10353" y="933"/>
                  </a:lnTo>
                  <a:lnTo>
                    <a:pt x="10353" y="933"/>
                  </a:lnTo>
                  <a:cubicBezTo>
                    <a:pt x="10353" y="904"/>
                    <a:pt x="10353" y="904"/>
                    <a:pt x="10353" y="904"/>
                  </a:cubicBezTo>
                  <a:lnTo>
                    <a:pt x="10353" y="904"/>
                  </a:lnTo>
                  <a:lnTo>
                    <a:pt x="10353" y="904"/>
                  </a:lnTo>
                  <a:lnTo>
                    <a:pt x="10353" y="904"/>
                  </a:lnTo>
                  <a:cubicBezTo>
                    <a:pt x="10382" y="874"/>
                    <a:pt x="10382" y="874"/>
                    <a:pt x="10382" y="874"/>
                  </a:cubicBezTo>
                  <a:cubicBezTo>
                    <a:pt x="10353" y="874"/>
                    <a:pt x="10353" y="874"/>
                    <a:pt x="10353" y="874"/>
                  </a:cubicBezTo>
                  <a:lnTo>
                    <a:pt x="10353" y="874"/>
                  </a:lnTo>
                  <a:cubicBezTo>
                    <a:pt x="10382" y="874"/>
                    <a:pt x="10382" y="874"/>
                    <a:pt x="10382" y="874"/>
                  </a:cubicBezTo>
                  <a:lnTo>
                    <a:pt x="10382" y="874"/>
                  </a:lnTo>
                  <a:cubicBezTo>
                    <a:pt x="10411" y="845"/>
                    <a:pt x="10411" y="845"/>
                    <a:pt x="10411" y="845"/>
                  </a:cubicBezTo>
                  <a:lnTo>
                    <a:pt x="10411" y="845"/>
                  </a:lnTo>
                  <a:lnTo>
                    <a:pt x="10411" y="845"/>
                  </a:lnTo>
                  <a:cubicBezTo>
                    <a:pt x="10441" y="845"/>
                    <a:pt x="10441" y="845"/>
                    <a:pt x="10441" y="845"/>
                  </a:cubicBezTo>
                  <a:lnTo>
                    <a:pt x="10441" y="845"/>
                  </a:lnTo>
                  <a:cubicBezTo>
                    <a:pt x="10441" y="874"/>
                    <a:pt x="10441" y="874"/>
                    <a:pt x="10441" y="874"/>
                  </a:cubicBezTo>
                  <a:cubicBezTo>
                    <a:pt x="10470" y="874"/>
                    <a:pt x="10470" y="874"/>
                    <a:pt x="10470" y="874"/>
                  </a:cubicBezTo>
                  <a:lnTo>
                    <a:pt x="10470" y="874"/>
                  </a:lnTo>
                  <a:cubicBezTo>
                    <a:pt x="10499" y="874"/>
                    <a:pt x="10499" y="874"/>
                    <a:pt x="10499" y="874"/>
                  </a:cubicBezTo>
                  <a:cubicBezTo>
                    <a:pt x="10558" y="874"/>
                    <a:pt x="10558" y="874"/>
                    <a:pt x="10558" y="874"/>
                  </a:cubicBezTo>
                  <a:cubicBezTo>
                    <a:pt x="10528" y="904"/>
                    <a:pt x="10528" y="904"/>
                    <a:pt x="10528" y="904"/>
                  </a:cubicBezTo>
                  <a:cubicBezTo>
                    <a:pt x="10558" y="904"/>
                    <a:pt x="10558" y="904"/>
                    <a:pt x="10558" y="904"/>
                  </a:cubicBezTo>
                  <a:lnTo>
                    <a:pt x="10558" y="904"/>
                  </a:lnTo>
                  <a:lnTo>
                    <a:pt x="10558" y="904"/>
                  </a:lnTo>
                  <a:lnTo>
                    <a:pt x="10558" y="904"/>
                  </a:lnTo>
                  <a:lnTo>
                    <a:pt x="10558" y="904"/>
                  </a:lnTo>
                  <a:cubicBezTo>
                    <a:pt x="10587" y="904"/>
                    <a:pt x="10587" y="904"/>
                    <a:pt x="10587" y="904"/>
                  </a:cubicBezTo>
                  <a:cubicBezTo>
                    <a:pt x="10587" y="874"/>
                    <a:pt x="10587" y="874"/>
                    <a:pt x="10587" y="874"/>
                  </a:cubicBezTo>
                  <a:cubicBezTo>
                    <a:pt x="10616" y="874"/>
                    <a:pt x="10616" y="874"/>
                    <a:pt x="10616" y="874"/>
                  </a:cubicBezTo>
                  <a:cubicBezTo>
                    <a:pt x="10616" y="904"/>
                    <a:pt x="10616" y="904"/>
                    <a:pt x="10616" y="904"/>
                  </a:cubicBezTo>
                  <a:lnTo>
                    <a:pt x="10616" y="904"/>
                  </a:lnTo>
                  <a:cubicBezTo>
                    <a:pt x="10616" y="933"/>
                    <a:pt x="10616" y="933"/>
                    <a:pt x="10616" y="933"/>
                  </a:cubicBezTo>
                  <a:cubicBezTo>
                    <a:pt x="10616" y="962"/>
                    <a:pt x="10616" y="962"/>
                    <a:pt x="10616" y="962"/>
                  </a:cubicBezTo>
                  <a:cubicBezTo>
                    <a:pt x="10616" y="991"/>
                    <a:pt x="10616" y="991"/>
                    <a:pt x="10616" y="991"/>
                  </a:cubicBezTo>
                  <a:lnTo>
                    <a:pt x="10616" y="991"/>
                  </a:lnTo>
                  <a:lnTo>
                    <a:pt x="10616" y="991"/>
                  </a:lnTo>
                  <a:cubicBezTo>
                    <a:pt x="10644" y="991"/>
                    <a:pt x="10644" y="991"/>
                    <a:pt x="10644" y="991"/>
                  </a:cubicBezTo>
                  <a:cubicBezTo>
                    <a:pt x="10644" y="1021"/>
                    <a:pt x="10644" y="1021"/>
                    <a:pt x="10644" y="1021"/>
                  </a:cubicBezTo>
                  <a:cubicBezTo>
                    <a:pt x="10674" y="1021"/>
                    <a:pt x="10674" y="1021"/>
                    <a:pt x="10674" y="1021"/>
                  </a:cubicBezTo>
                  <a:cubicBezTo>
                    <a:pt x="10644" y="1021"/>
                    <a:pt x="10644" y="1021"/>
                    <a:pt x="10644" y="1021"/>
                  </a:cubicBezTo>
                  <a:cubicBezTo>
                    <a:pt x="10616" y="1021"/>
                    <a:pt x="10616" y="1021"/>
                    <a:pt x="10616" y="1021"/>
                  </a:cubicBezTo>
                  <a:cubicBezTo>
                    <a:pt x="10587" y="1050"/>
                    <a:pt x="10587" y="1050"/>
                    <a:pt x="10587" y="1050"/>
                  </a:cubicBezTo>
                  <a:cubicBezTo>
                    <a:pt x="10644" y="1050"/>
                    <a:pt x="10644" y="1050"/>
                    <a:pt x="10644" y="1050"/>
                  </a:cubicBezTo>
                  <a:lnTo>
                    <a:pt x="10644" y="1050"/>
                  </a:lnTo>
                  <a:cubicBezTo>
                    <a:pt x="10644" y="1079"/>
                    <a:pt x="10644" y="1079"/>
                    <a:pt x="10644" y="1079"/>
                  </a:cubicBezTo>
                  <a:cubicBezTo>
                    <a:pt x="10616" y="1079"/>
                    <a:pt x="10616" y="1079"/>
                    <a:pt x="10616" y="1079"/>
                  </a:cubicBezTo>
                  <a:cubicBezTo>
                    <a:pt x="10616" y="1108"/>
                    <a:pt x="10616" y="1108"/>
                    <a:pt x="10616" y="1108"/>
                  </a:cubicBezTo>
                  <a:cubicBezTo>
                    <a:pt x="10616" y="1079"/>
                    <a:pt x="10616" y="1079"/>
                    <a:pt x="10616" y="1079"/>
                  </a:cubicBezTo>
                  <a:cubicBezTo>
                    <a:pt x="10587" y="1108"/>
                    <a:pt x="10587" y="1108"/>
                    <a:pt x="10587" y="1108"/>
                  </a:cubicBezTo>
                  <a:cubicBezTo>
                    <a:pt x="10558" y="1108"/>
                    <a:pt x="10558" y="1108"/>
                    <a:pt x="10558" y="1108"/>
                  </a:cubicBezTo>
                  <a:lnTo>
                    <a:pt x="10558" y="1108"/>
                  </a:lnTo>
                  <a:lnTo>
                    <a:pt x="10558" y="1108"/>
                  </a:lnTo>
                  <a:cubicBezTo>
                    <a:pt x="10587" y="1108"/>
                    <a:pt x="10587" y="1108"/>
                    <a:pt x="10587" y="1108"/>
                  </a:cubicBezTo>
                  <a:cubicBezTo>
                    <a:pt x="10587" y="1138"/>
                    <a:pt x="10587" y="1138"/>
                    <a:pt x="10587" y="1138"/>
                  </a:cubicBezTo>
                  <a:cubicBezTo>
                    <a:pt x="10587" y="1108"/>
                    <a:pt x="10587" y="1108"/>
                    <a:pt x="10587" y="1108"/>
                  </a:cubicBezTo>
                  <a:cubicBezTo>
                    <a:pt x="10616" y="1108"/>
                    <a:pt x="10616" y="1108"/>
                    <a:pt x="10616" y="1108"/>
                  </a:cubicBezTo>
                  <a:cubicBezTo>
                    <a:pt x="10616" y="1138"/>
                    <a:pt x="10616" y="1138"/>
                    <a:pt x="10616" y="1138"/>
                  </a:cubicBezTo>
                  <a:lnTo>
                    <a:pt x="10616" y="1138"/>
                  </a:lnTo>
                  <a:cubicBezTo>
                    <a:pt x="10616" y="1166"/>
                    <a:pt x="10616" y="1166"/>
                    <a:pt x="10616" y="1166"/>
                  </a:cubicBezTo>
                  <a:cubicBezTo>
                    <a:pt x="10616" y="1195"/>
                    <a:pt x="10616" y="1195"/>
                    <a:pt x="10616" y="1195"/>
                  </a:cubicBezTo>
                  <a:cubicBezTo>
                    <a:pt x="10616" y="1166"/>
                    <a:pt x="10616" y="1166"/>
                    <a:pt x="10616" y="1166"/>
                  </a:cubicBezTo>
                  <a:cubicBezTo>
                    <a:pt x="10644" y="1166"/>
                    <a:pt x="10644" y="1166"/>
                    <a:pt x="10644" y="1166"/>
                  </a:cubicBezTo>
                  <a:cubicBezTo>
                    <a:pt x="10674" y="1166"/>
                    <a:pt x="10674" y="1166"/>
                    <a:pt x="10674" y="1166"/>
                  </a:cubicBezTo>
                  <a:cubicBezTo>
                    <a:pt x="10674" y="1195"/>
                    <a:pt x="10674" y="1195"/>
                    <a:pt x="10674" y="1195"/>
                  </a:cubicBezTo>
                  <a:lnTo>
                    <a:pt x="10674" y="1195"/>
                  </a:lnTo>
                  <a:cubicBezTo>
                    <a:pt x="10674" y="1224"/>
                    <a:pt x="10674" y="1224"/>
                    <a:pt x="10674" y="1224"/>
                  </a:cubicBezTo>
                  <a:lnTo>
                    <a:pt x="10674" y="1224"/>
                  </a:lnTo>
                  <a:cubicBezTo>
                    <a:pt x="10674" y="1254"/>
                    <a:pt x="10674" y="1254"/>
                    <a:pt x="10674" y="1254"/>
                  </a:cubicBezTo>
                  <a:cubicBezTo>
                    <a:pt x="10644" y="1254"/>
                    <a:pt x="10644" y="1254"/>
                    <a:pt x="10644" y="1254"/>
                  </a:cubicBezTo>
                  <a:lnTo>
                    <a:pt x="10644" y="1254"/>
                  </a:lnTo>
                  <a:cubicBezTo>
                    <a:pt x="10674" y="1283"/>
                    <a:pt x="10674" y="1283"/>
                    <a:pt x="10674" y="1283"/>
                  </a:cubicBezTo>
                  <a:cubicBezTo>
                    <a:pt x="10674" y="1254"/>
                    <a:pt x="10674" y="1254"/>
                    <a:pt x="10674" y="1254"/>
                  </a:cubicBezTo>
                  <a:lnTo>
                    <a:pt x="10674" y="1254"/>
                  </a:lnTo>
                  <a:cubicBezTo>
                    <a:pt x="10674" y="1283"/>
                    <a:pt x="10674" y="1283"/>
                    <a:pt x="10674" y="1283"/>
                  </a:cubicBezTo>
                  <a:lnTo>
                    <a:pt x="10674" y="1283"/>
                  </a:lnTo>
                  <a:cubicBezTo>
                    <a:pt x="10703" y="1283"/>
                    <a:pt x="10703" y="1283"/>
                    <a:pt x="10703" y="1283"/>
                  </a:cubicBezTo>
                  <a:lnTo>
                    <a:pt x="10703" y="1283"/>
                  </a:lnTo>
                  <a:lnTo>
                    <a:pt x="10703" y="1283"/>
                  </a:lnTo>
                  <a:cubicBezTo>
                    <a:pt x="10732" y="1283"/>
                    <a:pt x="10732" y="1283"/>
                    <a:pt x="10732" y="1283"/>
                  </a:cubicBezTo>
                  <a:lnTo>
                    <a:pt x="10732" y="1283"/>
                  </a:lnTo>
                  <a:cubicBezTo>
                    <a:pt x="10761" y="1283"/>
                    <a:pt x="10761" y="1283"/>
                    <a:pt x="10761" y="1283"/>
                  </a:cubicBezTo>
                  <a:cubicBezTo>
                    <a:pt x="10761" y="1312"/>
                    <a:pt x="10761" y="1312"/>
                    <a:pt x="10761" y="1312"/>
                  </a:cubicBezTo>
                  <a:cubicBezTo>
                    <a:pt x="10732" y="1312"/>
                    <a:pt x="10732" y="1312"/>
                    <a:pt x="10732" y="1312"/>
                  </a:cubicBezTo>
                  <a:lnTo>
                    <a:pt x="10732" y="1312"/>
                  </a:lnTo>
                  <a:cubicBezTo>
                    <a:pt x="10703" y="1312"/>
                    <a:pt x="10703" y="1312"/>
                    <a:pt x="10703" y="1312"/>
                  </a:cubicBezTo>
                  <a:cubicBezTo>
                    <a:pt x="10732" y="1312"/>
                    <a:pt x="10732" y="1312"/>
                    <a:pt x="10732" y="1312"/>
                  </a:cubicBezTo>
                  <a:lnTo>
                    <a:pt x="10732" y="1312"/>
                  </a:lnTo>
                  <a:cubicBezTo>
                    <a:pt x="10761" y="1341"/>
                    <a:pt x="10761" y="1341"/>
                    <a:pt x="10761" y="1341"/>
                  </a:cubicBezTo>
                  <a:lnTo>
                    <a:pt x="10761" y="1341"/>
                  </a:lnTo>
                  <a:cubicBezTo>
                    <a:pt x="10732" y="1371"/>
                    <a:pt x="10732" y="1371"/>
                    <a:pt x="10732" y="1371"/>
                  </a:cubicBezTo>
                  <a:cubicBezTo>
                    <a:pt x="10703" y="1341"/>
                    <a:pt x="10703" y="1341"/>
                    <a:pt x="10703" y="1341"/>
                  </a:cubicBezTo>
                  <a:lnTo>
                    <a:pt x="10703" y="1341"/>
                  </a:lnTo>
                  <a:cubicBezTo>
                    <a:pt x="10703" y="1371"/>
                    <a:pt x="10703" y="1371"/>
                    <a:pt x="10703" y="1371"/>
                  </a:cubicBezTo>
                  <a:lnTo>
                    <a:pt x="10703" y="1371"/>
                  </a:lnTo>
                  <a:lnTo>
                    <a:pt x="10703" y="1371"/>
                  </a:lnTo>
                  <a:lnTo>
                    <a:pt x="10703" y="1371"/>
                  </a:lnTo>
                  <a:cubicBezTo>
                    <a:pt x="10674" y="1371"/>
                    <a:pt x="10674" y="1371"/>
                    <a:pt x="10674" y="1371"/>
                  </a:cubicBezTo>
                  <a:lnTo>
                    <a:pt x="10674" y="1371"/>
                  </a:lnTo>
                  <a:cubicBezTo>
                    <a:pt x="10616" y="1341"/>
                    <a:pt x="10616" y="1341"/>
                    <a:pt x="10616" y="1341"/>
                  </a:cubicBezTo>
                  <a:cubicBezTo>
                    <a:pt x="10616" y="1371"/>
                    <a:pt x="10616" y="1371"/>
                    <a:pt x="10616" y="1371"/>
                  </a:cubicBezTo>
                  <a:cubicBezTo>
                    <a:pt x="10587" y="1371"/>
                    <a:pt x="10587" y="1371"/>
                    <a:pt x="10587" y="1371"/>
                  </a:cubicBezTo>
                  <a:cubicBezTo>
                    <a:pt x="10616" y="1341"/>
                    <a:pt x="10616" y="1341"/>
                    <a:pt x="10616" y="1341"/>
                  </a:cubicBezTo>
                  <a:cubicBezTo>
                    <a:pt x="10587" y="1341"/>
                    <a:pt x="10587" y="1341"/>
                    <a:pt x="10587" y="1341"/>
                  </a:cubicBezTo>
                  <a:lnTo>
                    <a:pt x="10587" y="1341"/>
                  </a:lnTo>
                  <a:cubicBezTo>
                    <a:pt x="10587" y="1371"/>
                    <a:pt x="10587" y="1371"/>
                    <a:pt x="10587" y="1371"/>
                  </a:cubicBezTo>
                  <a:lnTo>
                    <a:pt x="10587" y="1371"/>
                  </a:lnTo>
                  <a:lnTo>
                    <a:pt x="10587" y="1371"/>
                  </a:lnTo>
                  <a:lnTo>
                    <a:pt x="10587" y="1371"/>
                  </a:lnTo>
                  <a:cubicBezTo>
                    <a:pt x="10558" y="1400"/>
                    <a:pt x="10558" y="1400"/>
                    <a:pt x="10558" y="1400"/>
                  </a:cubicBezTo>
                  <a:lnTo>
                    <a:pt x="10558" y="1400"/>
                  </a:lnTo>
                  <a:cubicBezTo>
                    <a:pt x="10558" y="1371"/>
                    <a:pt x="10558" y="1371"/>
                    <a:pt x="10558" y="1371"/>
                  </a:cubicBezTo>
                  <a:lnTo>
                    <a:pt x="10558" y="1371"/>
                  </a:lnTo>
                  <a:cubicBezTo>
                    <a:pt x="10528" y="1371"/>
                    <a:pt x="10528" y="1371"/>
                    <a:pt x="10528" y="1371"/>
                  </a:cubicBezTo>
                  <a:lnTo>
                    <a:pt x="10528" y="1371"/>
                  </a:lnTo>
                  <a:lnTo>
                    <a:pt x="10528" y="1371"/>
                  </a:lnTo>
                  <a:cubicBezTo>
                    <a:pt x="10499" y="1341"/>
                    <a:pt x="10499" y="1341"/>
                    <a:pt x="10499" y="1341"/>
                  </a:cubicBezTo>
                  <a:lnTo>
                    <a:pt x="10499" y="1341"/>
                  </a:lnTo>
                  <a:cubicBezTo>
                    <a:pt x="10470" y="1312"/>
                    <a:pt x="10470" y="1312"/>
                    <a:pt x="10470" y="1312"/>
                  </a:cubicBezTo>
                  <a:lnTo>
                    <a:pt x="10470" y="1312"/>
                  </a:lnTo>
                  <a:lnTo>
                    <a:pt x="10470" y="1312"/>
                  </a:lnTo>
                  <a:cubicBezTo>
                    <a:pt x="10441" y="1312"/>
                    <a:pt x="10441" y="1312"/>
                    <a:pt x="10441" y="1312"/>
                  </a:cubicBezTo>
                  <a:lnTo>
                    <a:pt x="10441" y="1312"/>
                  </a:lnTo>
                  <a:cubicBezTo>
                    <a:pt x="10411" y="1312"/>
                    <a:pt x="10411" y="1312"/>
                    <a:pt x="10411" y="1312"/>
                  </a:cubicBezTo>
                  <a:cubicBezTo>
                    <a:pt x="10382" y="1341"/>
                    <a:pt x="10382" y="1341"/>
                    <a:pt x="10382" y="1341"/>
                  </a:cubicBezTo>
                  <a:lnTo>
                    <a:pt x="10382" y="1341"/>
                  </a:lnTo>
                  <a:cubicBezTo>
                    <a:pt x="10382" y="1312"/>
                    <a:pt x="10382" y="1312"/>
                    <a:pt x="10382" y="1312"/>
                  </a:cubicBezTo>
                  <a:lnTo>
                    <a:pt x="10382" y="1312"/>
                  </a:lnTo>
                  <a:lnTo>
                    <a:pt x="10382" y="1312"/>
                  </a:lnTo>
                  <a:cubicBezTo>
                    <a:pt x="10382" y="1341"/>
                    <a:pt x="10382" y="1341"/>
                    <a:pt x="10382" y="1341"/>
                  </a:cubicBezTo>
                  <a:cubicBezTo>
                    <a:pt x="10382" y="1371"/>
                    <a:pt x="10382" y="1371"/>
                    <a:pt x="10382" y="1371"/>
                  </a:cubicBezTo>
                  <a:lnTo>
                    <a:pt x="10382" y="1371"/>
                  </a:lnTo>
                  <a:cubicBezTo>
                    <a:pt x="10353" y="1429"/>
                    <a:pt x="10353" y="1429"/>
                    <a:pt x="10353" y="1429"/>
                  </a:cubicBezTo>
                  <a:cubicBezTo>
                    <a:pt x="10324" y="1429"/>
                    <a:pt x="10324" y="1429"/>
                    <a:pt x="10324" y="1429"/>
                  </a:cubicBezTo>
                  <a:cubicBezTo>
                    <a:pt x="10324" y="1400"/>
                    <a:pt x="10324" y="1400"/>
                    <a:pt x="10324" y="1400"/>
                  </a:cubicBezTo>
                  <a:lnTo>
                    <a:pt x="10324" y="1400"/>
                  </a:lnTo>
                  <a:cubicBezTo>
                    <a:pt x="10294" y="1400"/>
                    <a:pt x="10294" y="1400"/>
                    <a:pt x="10294" y="1400"/>
                  </a:cubicBezTo>
                  <a:cubicBezTo>
                    <a:pt x="10266" y="1371"/>
                    <a:pt x="10266" y="1371"/>
                    <a:pt x="10266" y="1371"/>
                  </a:cubicBezTo>
                  <a:lnTo>
                    <a:pt x="10266" y="1371"/>
                  </a:lnTo>
                  <a:cubicBezTo>
                    <a:pt x="10266" y="1312"/>
                    <a:pt x="10266" y="1312"/>
                    <a:pt x="10266" y="1312"/>
                  </a:cubicBezTo>
                  <a:cubicBezTo>
                    <a:pt x="10237" y="1312"/>
                    <a:pt x="10237" y="1312"/>
                    <a:pt x="10237" y="1312"/>
                  </a:cubicBezTo>
                  <a:lnTo>
                    <a:pt x="10237" y="1312"/>
                  </a:lnTo>
                  <a:lnTo>
                    <a:pt x="10237" y="1312"/>
                  </a:lnTo>
                  <a:cubicBezTo>
                    <a:pt x="10208" y="1312"/>
                    <a:pt x="10208" y="1312"/>
                    <a:pt x="10208" y="1312"/>
                  </a:cubicBezTo>
                  <a:lnTo>
                    <a:pt x="10208" y="1312"/>
                  </a:lnTo>
                  <a:cubicBezTo>
                    <a:pt x="10208" y="1341"/>
                    <a:pt x="10208" y="1341"/>
                    <a:pt x="10208" y="1341"/>
                  </a:cubicBezTo>
                  <a:cubicBezTo>
                    <a:pt x="10237" y="1341"/>
                    <a:pt x="10237" y="1341"/>
                    <a:pt x="10237" y="1341"/>
                  </a:cubicBezTo>
                  <a:lnTo>
                    <a:pt x="10237" y="1341"/>
                  </a:lnTo>
                  <a:cubicBezTo>
                    <a:pt x="10208" y="1341"/>
                    <a:pt x="10208" y="1341"/>
                    <a:pt x="10208" y="1341"/>
                  </a:cubicBezTo>
                  <a:cubicBezTo>
                    <a:pt x="10178" y="1312"/>
                    <a:pt x="10178" y="1312"/>
                    <a:pt x="10178" y="1312"/>
                  </a:cubicBezTo>
                  <a:lnTo>
                    <a:pt x="10178" y="1312"/>
                  </a:lnTo>
                  <a:cubicBezTo>
                    <a:pt x="10178" y="1341"/>
                    <a:pt x="10178" y="1341"/>
                    <a:pt x="10178" y="1341"/>
                  </a:cubicBezTo>
                  <a:lnTo>
                    <a:pt x="10178" y="1341"/>
                  </a:lnTo>
                  <a:lnTo>
                    <a:pt x="10178" y="1341"/>
                  </a:lnTo>
                  <a:cubicBezTo>
                    <a:pt x="10208" y="1341"/>
                    <a:pt x="10208" y="1341"/>
                    <a:pt x="10208" y="1341"/>
                  </a:cubicBezTo>
                  <a:cubicBezTo>
                    <a:pt x="10208" y="1371"/>
                    <a:pt x="10208" y="1371"/>
                    <a:pt x="10208" y="1371"/>
                  </a:cubicBezTo>
                  <a:lnTo>
                    <a:pt x="10208" y="1371"/>
                  </a:lnTo>
                  <a:cubicBezTo>
                    <a:pt x="10178" y="1371"/>
                    <a:pt x="10178" y="1371"/>
                    <a:pt x="10178" y="1371"/>
                  </a:cubicBezTo>
                  <a:cubicBezTo>
                    <a:pt x="10178" y="1400"/>
                    <a:pt x="10178" y="1400"/>
                    <a:pt x="10178" y="1400"/>
                  </a:cubicBezTo>
                  <a:lnTo>
                    <a:pt x="10178" y="1400"/>
                  </a:lnTo>
                  <a:cubicBezTo>
                    <a:pt x="10237" y="1429"/>
                    <a:pt x="10237" y="1429"/>
                    <a:pt x="10237" y="1429"/>
                  </a:cubicBezTo>
                  <a:cubicBezTo>
                    <a:pt x="10266" y="1458"/>
                    <a:pt x="10266" y="1458"/>
                    <a:pt x="10266" y="1458"/>
                  </a:cubicBezTo>
                  <a:cubicBezTo>
                    <a:pt x="10294" y="1458"/>
                    <a:pt x="10294" y="1458"/>
                    <a:pt x="10294" y="1458"/>
                  </a:cubicBezTo>
                  <a:lnTo>
                    <a:pt x="10294" y="1458"/>
                  </a:lnTo>
                  <a:cubicBezTo>
                    <a:pt x="10324" y="1488"/>
                    <a:pt x="10324" y="1488"/>
                    <a:pt x="10324" y="1488"/>
                  </a:cubicBezTo>
                  <a:lnTo>
                    <a:pt x="10324" y="1488"/>
                  </a:lnTo>
                  <a:cubicBezTo>
                    <a:pt x="10294" y="1458"/>
                    <a:pt x="10294" y="1458"/>
                    <a:pt x="10294" y="1458"/>
                  </a:cubicBezTo>
                  <a:lnTo>
                    <a:pt x="10294" y="1458"/>
                  </a:lnTo>
                  <a:cubicBezTo>
                    <a:pt x="10294" y="1488"/>
                    <a:pt x="10294" y="1488"/>
                    <a:pt x="10294" y="1488"/>
                  </a:cubicBezTo>
                  <a:cubicBezTo>
                    <a:pt x="10324" y="1488"/>
                    <a:pt x="10324" y="1488"/>
                    <a:pt x="10324" y="1488"/>
                  </a:cubicBezTo>
                  <a:cubicBezTo>
                    <a:pt x="10324" y="1516"/>
                    <a:pt x="10324" y="1516"/>
                    <a:pt x="10324" y="1516"/>
                  </a:cubicBezTo>
                  <a:cubicBezTo>
                    <a:pt x="10353" y="1516"/>
                    <a:pt x="10353" y="1516"/>
                    <a:pt x="10353" y="1516"/>
                  </a:cubicBezTo>
                  <a:cubicBezTo>
                    <a:pt x="10353" y="1574"/>
                    <a:pt x="10353" y="1574"/>
                    <a:pt x="10353" y="1574"/>
                  </a:cubicBezTo>
                  <a:cubicBezTo>
                    <a:pt x="10324" y="1604"/>
                    <a:pt x="10324" y="1604"/>
                    <a:pt x="10324" y="1604"/>
                  </a:cubicBezTo>
                  <a:cubicBezTo>
                    <a:pt x="10353" y="1633"/>
                    <a:pt x="10353" y="1633"/>
                    <a:pt x="10353" y="1633"/>
                  </a:cubicBezTo>
                  <a:cubicBezTo>
                    <a:pt x="10324" y="1662"/>
                    <a:pt x="10324" y="1662"/>
                    <a:pt x="10324" y="1662"/>
                  </a:cubicBezTo>
                  <a:cubicBezTo>
                    <a:pt x="10353" y="1662"/>
                    <a:pt x="10353" y="1662"/>
                    <a:pt x="10353" y="1662"/>
                  </a:cubicBezTo>
                  <a:cubicBezTo>
                    <a:pt x="10324" y="1691"/>
                    <a:pt x="10324" y="1691"/>
                    <a:pt x="10324" y="1691"/>
                  </a:cubicBezTo>
                  <a:cubicBezTo>
                    <a:pt x="10324" y="1721"/>
                    <a:pt x="10324" y="1721"/>
                    <a:pt x="10324" y="1721"/>
                  </a:cubicBezTo>
                  <a:cubicBezTo>
                    <a:pt x="10294" y="1721"/>
                    <a:pt x="10294" y="1721"/>
                    <a:pt x="10294" y="1721"/>
                  </a:cubicBezTo>
                  <a:cubicBezTo>
                    <a:pt x="10324" y="1721"/>
                    <a:pt x="10324" y="1721"/>
                    <a:pt x="10324" y="1721"/>
                  </a:cubicBezTo>
                  <a:cubicBezTo>
                    <a:pt x="10294" y="1691"/>
                    <a:pt x="10294" y="1691"/>
                    <a:pt x="10294" y="1691"/>
                  </a:cubicBezTo>
                  <a:cubicBezTo>
                    <a:pt x="10266" y="1721"/>
                    <a:pt x="10266" y="1721"/>
                    <a:pt x="10266" y="1721"/>
                  </a:cubicBezTo>
                  <a:lnTo>
                    <a:pt x="10266" y="1721"/>
                  </a:lnTo>
                  <a:cubicBezTo>
                    <a:pt x="10237" y="1721"/>
                    <a:pt x="10237" y="1721"/>
                    <a:pt x="10237" y="1721"/>
                  </a:cubicBezTo>
                  <a:lnTo>
                    <a:pt x="10237" y="1721"/>
                  </a:lnTo>
                  <a:lnTo>
                    <a:pt x="10237" y="1721"/>
                  </a:lnTo>
                  <a:cubicBezTo>
                    <a:pt x="10208" y="1721"/>
                    <a:pt x="10208" y="1721"/>
                    <a:pt x="10208" y="1721"/>
                  </a:cubicBezTo>
                  <a:cubicBezTo>
                    <a:pt x="10178" y="1691"/>
                    <a:pt x="10178" y="1691"/>
                    <a:pt x="10178" y="1691"/>
                  </a:cubicBezTo>
                  <a:lnTo>
                    <a:pt x="10178" y="1691"/>
                  </a:lnTo>
                  <a:cubicBezTo>
                    <a:pt x="10149" y="1662"/>
                    <a:pt x="10149" y="1662"/>
                    <a:pt x="10149" y="1662"/>
                  </a:cubicBezTo>
                  <a:cubicBezTo>
                    <a:pt x="10120" y="1662"/>
                    <a:pt x="10120" y="1662"/>
                    <a:pt x="10120" y="1662"/>
                  </a:cubicBezTo>
                  <a:lnTo>
                    <a:pt x="10120" y="1662"/>
                  </a:lnTo>
                  <a:cubicBezTo>
                    <a:pt x="10091" y="1691"/>
                    <a:pt x="10091" y="1691"/>
                    <a:pt x="10091" y="1691"/>
                  </a:cubicBezTo>
                  <a:lnTo>
                    <a:pt x="10091" y="1691"/>
                  </a:lnTo>
                  <a:lnTo>
                    <a:pt x="10091" y="1691"/>
                  </a:lnTo>
                  <a:cubicBezTo>
                    <a:pt x="10120" y="1691"/>
                    <a:pt x="10120" y="1691"/>
                    <a:pt x="10120" y="1691"/>
                  </a:cubicBezTo>
                  <a:lnTo>
                    <a:pt x="10120" y="1691"/>
                  </a:lnTo>
                  <a:cubicBezTo>
                    <a:pt x="10178" y="1691"/>
                    <a:pt x="10178" y="1691"/>
                    <a:pt x="10178" y="1691"/>
                  </a:cubicBezTo>
                  <a:cubicBezTo>
                    <a:pt x="10178" y="1721"/>
                    <a:pt x="10178" y="1721"/>
                    <a:pt x="10178" y="1721"/>
                  </a:cubicBezTo>
                  <a:lnTo>
                    <a:pt x="10178" y="1721"/>
                  </a:lnTo>
                  <a:cubicBezTo>
                    <a:pt x="10149" y="1721"/>
                    <a:pt x="10149" y="1721"/>
                    <a:pt x="10149" y="1721"/>
                  </a:cubicBezTo>
                  <a:cubicBezTo>
                    <a:pt x="10120" y="1721"/>
                    <a:pt x="10120" y="1721"/>
                    <a:pt x="10120" y="1721"/>
                  </a:cubicBezTo>
                  <a:lnTo>
                    <a:pt x="10120" y="1721"/>
                  </a:lnTo>
                  <a:lnTo>
                    <a:pt x="10120" y="1721"/>
                  </a:lnTo>
                  <a:cubicBezTo>
                    <a:pt x="10091" y="1721"/>
                    <a:pt x="10091" y="1721"/>
                    <a:pt x="10091" y="1721"/>
                  </a:cubicBezTo>
                  <a:cubicBezTo>
                    <a:pt x="10120" y="1721"/>
                    <a:pt x="10120" y="1721"/>
                    <a:pt x="10120" y="1721"/>
                  </a:cubicBezTo>
                  <a:cubicBezTo>
                    <a:pt x="10120" y="1750"/>
                    <a:pt x="10120" y="1750"/>
                    <a:pt x="10120" y="1750"/>
                  </a:cubicBezTo>
                  <a:cubicBezTo>
                    <a:pt x="10149" y="1750"/>
                    <a:pt x="10149" y="1750"/>
                    <a:pt x="10149" y="1750"/>
                  </a:cubicBezTo>
                  <a:cubicBezTo>
                    <a:pt x="10120" y="1779"/>
                    <a:pt x="10120" y="1779"/>
                    <a:pt x="10120" y="1779"/>
                  </a:cubicBezTo>
                  <a:cubicBezTo>
                    <a:pt x="10149" y="1808"/>
                    <a:pt x="10149" y="1808"/>
                    <a:pt x="10149" y="1808"/>
                  </a:cubicBezTo>
                  <a:lnTo>
                    <a:pt x="10149" y="1808"/>
                  </a:lnTo>
                  <a:lnTo>
                    <a:pt x="10149" y="1808"/>
                  </a:lnTo>
                  <a:cubicBezTo>
                    <a:pt x="10149" y="1779"/>
                    <a:pt x="10149" y="1779"/>
                    <a:pt x="10149" y="1779"/>
                  </a:cubicBezTo>
                  <a:cubicBezTo>
                    <a:pt x="10149" y="1750"/>
                    <a:pt x="10149" y="1750"/>
                    <a:pt x="10149" y="1750"/>
                  </a:cubicBezTo>
                  <a:cubicBezTo>
                    <a:pt x="10178" y="1750"/>
                    <a:pt x="10178" y="1750"/>
                    <a:pt x="10178" y="1750"/>
                  </a:cubicBezTo>
                  <a:lnTo>
                    <a:pt x="10178" y="1750"/>
                  </a:lnTo>
                  <a:cubicBezTo>
                    <a:pt x="10208" y="1721"/>
                    <a:pt x="10208" y="1721"/>
                    <a:pt x="10208" y="1721"/>
                  </a:cubicBezTo>
                  <a:lnTo>
                    <a:pt x="10208" y="1721"/>
                  </a:lnTo>
                  <a:cubicBezTo>
                    <a:pt x="10237" y="1750"/>
                    <a:pt x="10237" y="1750"/>
                    <a:pt x="10237" y="1750"/>
                  </a:cubicBezTo>
                  <a:lnTo>
                    <a:pt x="10237" y="1750"/>
                  </a:lnTo>
                  <a:cubicBezTo>
                    <a:pt x="10237" y="1779"/>
                    <a:pt x="10237" y="1779"/>
                    <a:pt x="10237" y="1779"/>
                  </a:cubicBezTo>
                  <a:cubicBezTo>
                    <a:pt x="10266" y="1779"/>
                    <a:pt x="10266" y="1779"/>
                    <a:pt x="10266" y="1779"/>
                  </a:cubicBezTo>
                  <a:cubicBezTo>
                    <a:pt x="10294" y="1808"/>
                    <a:pt x="10294" y="1808"/>
                    <a:pt x="10294" y="1808"/>
                  </a:cubicBezTo>
                  <a:cubicBezTo>
                    <a:pt x="10324" y="1808"/>
                    <a:pt x="10324" y="1808"/>
                    <a:pt x="10324" y="1808"/>
                  </a:cubicBezTo>
                  <a:cubicBezTo>
                    <a:pt x="10324" y="1779"/>
                    <a:pt x="10324" y="1779"/>
                    <a:pt x="10324" y="1779"/>
                  </a:cubicBezTo>
                  <a:lnTo>
                    <a:pt x="10324" y="1779"/>
                  </a:lnTo>
                  <a:lnTo>
                    <a:pt x="10324" y="1779"/>
                  </a:lnTo>
                  <a:cubicBezTo>
                    <a:pt x="10353" y="1808"/>
                    <a:pt x="10353" y="1808"/>
                    <a:pt x="10353" y="1808"/>
                  </a:cubicBezTo>
                  <a:cubicBezTo>
                    <a:pt x="10382" y="1808"/>
                    <a:pt x="10382" y="1808"/>
                    <a:pt x="10382" y="1808"/>
                  </a:cubicBezTo>
                  <a:cubicBezTo>
                    <a:pt x="10353" y="1808"/>
                    <a:pt x="10353" y="1808"/>
                    <a:pt x="10353" y="1808"/>
                  </a:cubicBezTo>
                  <a:cubicBezTo>
                    <a:pt x="10353" y="1838"/>
                    <a:pt x="10353" y="1838"/>
                    <a:pt x="10353" y="1838"/>
                  </a:cubicBezTo>
                  <a:cubicBezTo>
                    <a:pt x="10382" y="1866"/>
                    <a:pt x="10382" y="1866"/>
                    <a:pt x="10382" y="1866"/>
                  </a:cubicBezTo>
                  <a:lnTo>
                    <a:pt x="10382" y="1866"/>
                  </a:lnTo>
                  <a:cubicBezTo>
                    <a:pt x="10382" y="1838"/>
                    <a:pt x="10382" y="1838"/>
                    <a:pt x="10382" y="1838"/>
                  </a:cubicBezTo>
                  <a:lnTo>
                    <a:pt x="10382" y="1838"/>
                  </a:lnTo>
                  <a:cubicBezTo>
                    <a:pt x="10411" y="1838"/>
                    <a:pt x="10411" y="1838"/>
                    <a:pt x="10411" y="1838"/>
                  </a:cubicBezTo>
                  <a:cubicBezTo>
                    <a:pt x="10441" y="1895"/>
                    <a:pt x="10441" y="1895"/>
                    <a:pt x="10441" y="1895"/>
                  </a:cubicBezTo>
                  <a:cubicBezTo>
                    <a:pt x="10441" y="1866"/>
                    <a:pt x="10441" y="1866"/>
                    <a:pt x="10441" y="1866"/>
                  </a:cubicBezTo>
                  <a:lnTo>
                    <a:pt x="10441" y="1866"/>
                  </a:lnTo>
                  <a:cubicBezTo>
                    <a:pt x="10411" y="1895"/>
                    <a:pt x="10411" y="1895"/>
                    <a:pt x="10411" y="1895"/>
                  </a:cubicBezTo>
                  <a:cubicBezTo>
                    <a:pt x="10441" y="1895"/>
                    <a:pt x="10441" y="1895"/>
                    <a:pt x="10441" y="1895"/>
                  </a:cubicBezTo>
                  <a:cubicBezTo>
                    <a:pt x="10411" y="1895"/>
                    <a:pt x="10411" y="1895"/>
                    <a:pt x="10411" y="1895"/>
                  </a:cubicBezTo>
                  <a:cubicBezTo>
                    <a:pt x="10411" y="1924"/>
                    <a:pt x="10411" y="1924"/>
                    <a:pt x="10411" y="1924"/>
                  </a:cubicBezTo>
                  <a:lnTo>
                    <a:pt x="10411" y="1924"/>
                  </a:lnTo>
                  <a:cubicBezTo>
                    <a:pt x="10441" y="1924"/>
                    <a:pt x="10441" y="1924"/>
                    <a:pt x="10441" y="1924"/>
                  </a:cubicBezTo>
                  <a:lnTo>
                    <a:pt x="10441" y="1924"/>
                  </a:lnTo>
                  <a:cubicBezTo>
                    <a:pt x="10441" y="1895"/>
                    <a:pt x="10441" y="1895"/>
                    <a:pt x="10441" y="1895"/>
                  </a:cubicBezTo>
                  <a:cubicBezTo>
                    <a:pt x="10470" y="1924"/>
                    <a:pt x="10470" y="1924"/>
                    <a:pt x="10470" y="1924"/>
                  </a:cubicBezTo>
                  <a:cubicBezTo>
                    <a:pt x="10470" y="1895"/>
                    <a:pt x="10470" y="1895"/>
                    <a:pt x="10470" y="1895"/>
                  </a:cubicBezTo>
                  <a:cubicBezTo>
                    <a:pt x="10470" y="1924"/>
                    <a:pt x="10470" y="1924"/>
                    <a:pt x="10470" y="1924"/>
                  </a:cubicBezTo>
                  <a:cubicBezTo>
                    <a:pt x="10528" y="1954"/>
                    <a:pt x="10528" y="1954"/>
                    <a:pt x="10528" y="1954"/>
                  </a:cubicBezTo>
                  <a:cubicBezTo>
                    <a:pt x="10558" y="1954"/>
                    <a:pt x="10558" y="1954"/>
                    <a:pt x="10558" y="1954"/>
                  </a:cubicBezTo>
                  <a:cubicBezTo>
                    <a:pt x="10587" y="1954"/>
                    <a:pt x="10587" y="1954"/>
                    <a:pt x="10587" y="1954"/>
                  </a:cubicBezTo>
                  <a:cubicBezTo>
                    <a:pt x="10558" y="1983"/>
                    <a:pt x="10558" y="1983"/>
                    <a:pt x="10558" y="1983"/>
                  </a:cubicBezTo>
                  <a:cubicBezTo>
                    <a:pt x="10587" y="2012"/>
                    <a:pt x="10587" y="2012"/>
                    <a:pt x="10587" y="2012"/>
                  </a:cubicBezTo>
                  <a:cubicBezTo>
                    <a:pt x="10616" y="2012"/>
                    <a:pt x="10616" y="2012"/>
                    <a:pt x="10616" y="2012"/>
                  </a:cubicBezTo>
                  <a:cubicBezTo>
                    <a:pt x="10616" y="2041"/>
                    <a:pt x="10616" y="2041"/>
                    <a:pt x="10616" y="2041"/>
                  </a:cubicBezTo>
                  <a:cubicBezTo>
                    <a:pt x="10616" y="2071"/>
                    <a:pt x="10616" y="2071"/>
                    <a:pt x="10616" y="2071"/>
                  </a:cubicBezTo>
                  <a:cubicBezTo>
                    <a:pt x="10616" y="2100"/>
                    <a:pt x="10616" y="2100"/>
                    <a:pt x="10616" y="2100"/>
                  </a:cubicBezTo>
                  <a:lnTo>
                    <a:pt x="10616" y="2100"/>
                  </a:lnTo>
                  <a:lnTo>
                    <a:pt x="10616" y="2100"/>
                  </a:lnTo>
                  <a:cubicBezTo>
                    <a:pt x="10644" y="2129"/>
                    <a:pt x="10644" y="2129"/>
                    <a:pt x="10644" y="2129"/>
                  </a:cubicBezTo>
                  <a:lnTo>
                    <a:pt x="10644" y="2129"/>
                  </a:lnTo>
                  <a:cubicBezTo>
                    <a:pt x="10616" y="2129"/>
                    <a:pt x="10616" y="2129"/>
                    <a:pt x="10616" y="2129"/>
                  </a:cubicBezTo>
                  <a:cubicBezTo>
                    <a:pt x="10558" y="2129"/>
                    <a:pt x="10558" y="2129"/>
                    <a:pt x="10558" y="2129"/>
                  </a:cubicBezTo>
                  <a:cubicBezTo>
                    <a:pt x="10528" y="2100"/>
                    <a:pt x="10528" y="2100"/>
                    <a:pt x="10528" y="2100"/>
                  </a:cubicBezTo>
                  <a:lnTo>
                    <a:pt x="10528" y="2100"/>
                  </a:lnTo>
                  <a:lnTo>
                    <a:pt x="10528" y="2100"/>
                  </a:lnTo>
                  <a:cubicBezTo>
                    <a:pt x="10499" y="2100"/>
                    <a:pt x="10499" y="2100"/>
                    <a:pt x="10499" y="2100"/>
                  </a:cubicBezTo>
                  <a:lnTo>
                    <a:pt x="10499" y="2100"/>
                  </a:lnTo>
                  <a:lnTo>
                    <a:pt x="10499" y="2100"/>
                  </a:lnTo>
                  <a:lnTo>
                    <a:pt x="10499" y="2100"/>
                  </a:lnTo>
                  <a:cubicBezTo>
                    <a:pt x="10470" y="2129"/>
                    <a:pt x="10470" y="2129"/>
                    <a:pt x="10470" y="2129"/>
                  </a:cubicBezTo>
                  <a:lnTo>
                    <a:pt x="10470" y="2129"/>
                  </a:lnTo>
                  <a:cubicBezTo>
                    <a:pt x="10441" y="2129"/>
                    <a:pt x="10441" y="2129"/>
                    <a:pt x="10441" y="2129"/>
                  </a:cubicBezTo>
                  <a:cubicBezTo>
                    <a:pt x="10470" y="2129"/>
                    <a:pt x="10470" y="2129"/>
                    <a:pt x="10470" y="2129"/>
                  </a:cubicBezTo>
                  <a:cubicBezTo>
                    <a:pt x="10441" y="2158"/>
                    <a:pt x="10441" y="2158"/>
                    <a:pt x="10441" y="2158"/>
                  </a:cubicBezTo>
                  <a:cubicBezTo>
                    <a:pt x="10411" y="2158"/>
                    <a:pt x="10411" y="2158"/>
                    <a:pt x="10411" y="2158"/>
                  </a:cubicBezTo>
                  <a:lnTo>
                    <a:pt x="10411" y="2158"/>
                  </a:lnTo>
                  <a:cubicBezTo>
                    <a:pt x="10441" y="2187"/>
                    <a:pt x="10441" y="2187"/>
                    <a:pt x="10441" y="2187"/>
                  </a:cubicBezTo>
                  <a:cubicBezTo>
                    <a:pt x="10411" y="2216"/>
                    <a:pt x="10411" y="2216"/>
                    <a:pt x="10411" y="2216"/>
                  </a:cubicBezTo>
                  <a:lnTo>
                    <a:pt x="10411" y="2216"/>
                  </a:lnTo>
                  <a:cubicBezTo>
                    <a:pt x="10382" y="2216"/>
                    <a:pt x="10382" y="2216"/>
                    <a:pt x="10382" y="2216"/>
                  </a:cubicBezTo>
                  <a:lnTo>
                    <a:pt x="10382" y="2216"/>
                  </a:lnTo>
                  <a:lnTo>
                    <a:pt x="10382" y="2216"/>
                  </a:lnTo>
                  <a:cubicBezTo>
                    <a:pt x="10382" y="2245"/>
                    <a:pt x="10382" y="2245"/>
                    <a:pt x="10382" y="2245"/>
                  </a:cubicBezTo>
                  <a:cubicBezTo>
                    <a:pt x="10382" y="2274"/>
                    <a:pt x="10382" y="2274"/>
                    <a:pt x="10382" y="2274"/>
                  </a:cubicBezTo>
                  <a:cubicBezTo>
                    <a:pt x="10353" y="2245"/>
                    <a:pt x="10353" y="2245"/>
                    <a:pt x="10353" y="2245"/>
                  </a:cubicBezTo>
                  <a:cubicBezTo>
                    <a:pt x="10353" y="2274"/>
                    <a:pt x="10353" y="2274"/>
                    <a:pt x="10353" y="2274"/>
                  </a:cubicBezTo>
                  <a:cubicBezTo>
                    <a:pt x="10382" y="2274"/>
                    <a:pt x="10382" y="2274"/>
                    <a:pt x="10382" y="2274"/>
                  </a:cubicBezTo>
                  <a:cubicBezTo>
                    <a:pt x="10353" y="2304"/>
                    <a:pt x="10353" y="2304"/>
                    <a:pt x="10353" y="2304"/>
                  </a:cubicBezTo>
                  <a:lnTo>
                    <a:pt x="10353" y="2304"/>
                  </a:lnTo>
                  <a:lnTo>
                    <a:pt x="10353" y="2304"/>
                  </a:lnTo>
                  <a:lnTo>
                    <a:pt x="10353" y="2304"/>
                  </a:lnTo>
                  <a:cubicBezTo>
                    <a:pt x="10324" y="2333"/>
                    <a:pt x="10324" y="2333"/>
                    <a:pt x="10324" y="2333"/>
                  </a:cubicBezTo>
                  <a:lnTo>
                    <a:pt x="10324" y="2333"/>
                  </a:lnTo>
                  <a:lnTo>
                    <a:pt x="10324" y="2333"/>
                  </a:lnTo>
                  <a:lnTo>
                    <a:pt x="10324" y="2333"/>
                  </a:lnTo>
                  <a:cubicBezTo>
                    <a:pt x="10324" y="2362"/>
                    <a:pt x="10324" y="2362"/>
                    <a:pt x="10324" y="2362"/>
                  </a:cubicBezTo>
                  <a:lnTo>
                    <a:pt x="10324" y="2362"/>
                  </a:lnTo>
                  <a:lnTo>
                    <a:pt x="10324" y="2362"/>
                  </a:lnTo>
                  <a:cubicBezTo>
                    <a:pt x="10324" y="2391"/>
                    <a:pt x="10324" y="2391"/>
                    <a:pt x="10324" y="2391"/>
                  </a:cubicBezTo>
                  <a:cubicBezTo>
                    <a:pt x="10294" y="2391"/>
                    <a:pt x="10294" y="2391"/>
                    <a:pt x="10294" y="2391"/>
                  </a:cubicBezTo>
                  <a:lnTo>
                    <a:pt x="10294" y="2391"/>
                  </a:lnTo>
                  <a:lnTo>
                    <a:pt x="10294" y="2391"/>
                  </a:lnTo>
                  <a:lnTo>
                    <a:pt x="10294" y="2391"/>
                  </a:lnTo>
                  <a:cubicBezTo>
                    <a:pt x="10324" y="2421"/>
                    <a:pt x="10324" y="2421"/>
                    <a:pt x="10324" y="2421"/>
                  </a:cubicBezTo>
                  <a:cubicBezTo>
                    <a:pt x="10294" y="2421"/>
                    <a:pt x="10294" y="2421"/>
                    <a:pt x="10294" y="2421"/>
                  </a:cubicBezTo>
                  <a:lnTo>
                    <a:pt x="10294" y="2421"/>
                  </a:lnTo>
                  <a:lnTo>
                    <a:pt x="10294" y="2421"/>
                  </a:lnTo>
                  <a:cubicBezTo>
                    <a:pt x="10294" y="2450"/>
                    <a:pt x="10294" y="2450"/>
                    <a:pt x="10294" y="2450"/>
                  </a:cubicBezTo>
                  <a:lnTo>
                    <a:pt x="10294" y="2450"/>
                  </a:lnTo>
                  <a:cubicBezTo>
                    <a:pt x="10294" y="2479"/>
                    <a:pt x="10294" y="2479"/>
                    <a:pt x="10294" y="2479"/>
                  </a:cubicBezTo>
                  <a:lnTo>
                    <a:pt x="10294" y="2479"/>
                  </a:lnTo>
                  <a:cubicBezTo>
                    <a:pt x="10294" y="2508"/>
                    <a:pt x="10294" y="2508"/>
                    <a:pt x="10294" y="2508"/>
                  </a:cubicBezTo>
                  <a:lnTo>
                    <a:pt x="10294" y="2508"/>
                  </a:lnTo>
                  <a:cubicBezTo>
                    <a:pt x="10294" y="2537"/>
                    <a:pt x="10294" y="2537"/>
                    <a:pt x="10294" y="2537"/>
                  </a:cubicBezTo>
                  <a:cubicBezTo>
                    <a:pt x="10266" y="2566"/>
                    <a:pt x="10266" y="2566"/>
                    <a:pt x="10266" y="2566"/>
                  </a:cubicBezTo>
                  <a:cubicBezTo>
                    <a:pt x="10266" y="2595"/>
                    <a:pt x="10266" y="2595"/>
                    <a:pt x="10266" y="2595"/>
                  </a:cubicBezTo>
                  <a:lnTo>
                    <a:pt x="10266" y="2595"/>
                  </a:lnTo>
                  <a:lnTo>
                    <a:pt x="10266" y="2595"/>
                  </a:lnTo>
                  <a:cubicBezTo>
                    <a:pt x="10266" y="2624"/>
                    <a:pt x="10266" y="2624"/>
                    <a:pt x="10266" y="2624"/>
                  </a:cubicBezTo>
                  <a:lnTo>
                    <a:pt x="10266" y="2624"/>
                  </a:lnTo>
                  <a:cubicBezTo>
                    <a:pt x="10294" y="2654"/>
                    <a:pt x="10294" y="2654"/>
                    <a:pt x="10294" y="2654"/>
                  </a:cubicBezTo>
                  <a:lnTo>
                    <a:pt x="10294" y="2654"/>
                  </a:lnTo>
                  <a:lnTo>
                    <a:pt x="10294" y="2654"/>
                  </a:lnTo>
                  <a:cubicBezTo>
                    <a:pt x="10266" y="2654"/>
                    <a:pt x="10266" y="2654"/>
                    <a:pt x="10266" y="2654"/>
                  </a:cubicBezTo>
                  <a:cubicBezTo>
                    <a:pt x="10237" y="2654"/>
                    <a:pt x="10237" y="2654"/>
                    <a:pt x="10237" y="2654"/>
                  </a:cubicBezTo>
                  <a:lnTo>
                    <a:pt x="10237" y="2654"/>
                  </a:lnTo>
                  <a:cubicBezTo>
                    <a:pt x="10208" y="2624"/>
                    <a:pt x="10208" y="2624"/>
                    <a:pt x="10208" y="2624"/>
                  </a:cubicBezTo>
                  <a:cubicBezTo>
                    <a:pt x="10237" y="2624"/>
                    <a:pt x="10237" y="2624"/>
                    <a:pt x="10237" y="2624"/>
                  </a:cubicBezTo>
                  <a:cubicBezTo>
                    <a:pt x="10208" y="2624"/>
                    <a:pt x="10208" y="2624"/>
                    <a:pt x="10208" y="2624"/>
                  </a:cubicBezTo>
                  <a:lnTo>
                    <a:pt x="10208" y="2624"/>
                  </a:lnTo>
                  <a:cubicBezTo>
                    <a:pt x="10178" y="2624"/>
                    <a:pt x="10178" y="2624"/>
                    <a:pt x="10178" y="2624"/>
                  </a:cubicBezTo>
                  <a:lnTo>
                    <a:pt x="10178" y="2624"/>
                  </a:lnTo>
                  <a:cubicBezTo>
                    <a:pt x="10149" y="2595"/>
                    <a:pt x="10149" y="2595"/>
                    <a:pt x="10149" y="2595"/>
                  </a:cubicBezTo>
                  <a:cubicBezTo>
                    <a:pt x="10120" y="2595"/>
                    <a:pt x="10120" y="2595"/>
                    <a:pt x="10120" y="2595"/>
                  </a:cubicBezTo>
                  <a:cubicBezTo>
                    <a:pt x="10091" y="2595"/>
                    <a:pt x="10091" y="2595"/>
                    <a:pt x="10091" y="2595"/>
                  </a:cubicBezTo>
                  <a:lnTo>
                    <a:pt x="10091" y="2595"/>
                  </a:lnTo>
                  <a:cubicBezTo>
                    <a:pt x="10061" y="2595"/>
                    <a:pt x="10061" y="2595"/>
                    <a:pt x="10061" y="2595"/>
                  </a:cubicBezTo>
                  <a:cubicBezTo>
                    <a:pt x="10061" y="2624"/>
                    <a:pt x="10061" y="2624"/>
                    <a:pt x="10061" y="2624"/>
                  </a:cubicBezTo>
                  <a:cubicBezTo>
                    <a:pt x="10032" y="2624"/>
                    <a:pt x="10032" y="2624"/>
                    <a:pt x="10032" y="2624"/>
                  </a:cubicBezTo>
                  <a:cubicBezTo>
                    <a:pt x="10032" y="2654"/>
                    <a:pt x="10032" y="2654"/>
                    <a:pt x="10032" y="2654"/>
                  </a:cubicBezTo>
                  <a:cubicBezTo>
                    <a:pt x="10003" y="2654"/>
                    <a:pt x="10003" y="2654"/>
                    <a:pt x="10003" y="2654"/>
                  </a:cubicBezTo>
                  <a:lnTo>
                    <a:pt x="10003" y="2654"/>
                  </a:lnTo>
                  <a:cubicBezTo>
                    <a:pt x="10003" y="2683"/>
                    <a:pt x="10003" y="2683"/>
                    <a:pt x="10003" y="2683"/>
                  </a:cubicBezTo>
                  <a:lnTo>
                    <a:pt x="10003" y="2683"/>
                  </a:lnTo>
                  <a:cubicBezTo>
                    <a:pt x="10003" y="2712"/>
                    <a:pt x="10003" y="2712"/>
                    <a:pt x="10003" y="2712"/>
                  </a:cubicBezTo>
                  <a:lnTo>
                    <a:pt x="10003" y="2712"/>
                  </a:lnTo>
                  <a:cubicBezTo>
                    <a:pt x="10003" y="2741"/>
                    <a:pt x="10003" y="2741"/>
                    <a:pt x="10003" y="2741"/>
                  </a:cubicBezTo>
                  <a:cubicBezTo>
                    <a:pt x="9974" y="2741"/>
                    <a:pt x="9974" y="2741"/>
                    <a:pt x="9974" y="2741"/>
                  </a:cubicBezTo>
                  <a:lnTo>
                    <a:pt x="9974" y="2741"/>
                  </a:lnTo>
                  <a:cubicBezTo>
                    <a:pt x="9944" y="2683"/>
                    <a:pt x="9944" y="2683"/>
                    <a:pt x="9944" y="2683"/>
                  </a:cubicBezTo>
                  <a:lnTo>
                    <a:pt x="9944" y="2683"/>
                  </a:lnTo>
                  <a:lnTo>
                    <a:pt x="9944" y="2683"/>
                  </a:lnTo>
                  <a:cubicBezTo>
                    <a:pt x="9916" y="2654"/>
                    <a:pt x="9916" y="2654"/>
                    <a:pt x="9916" y="2654"/>
                  </a:cubicBezTo>
                  <a:cubicBezTo>
                    <a:pt x="9916" y="2683"/>
                    <a:pt x="9916" y="2683"/>
                    <a:pt x="9916" y="2683"/>
                  </a:cubicBezTo>
                  <a:cubicBezTo>
                    <a:pt x="9916" y="2712"/>
                    <a:pt x="9916" y="2712"/>
                    <a:pt x="9916" y="2712"/>
                  </a:cubicBezTo>
                  <a:cubicBezTo>
                    <a:pt x="9887" y="2712"/>
                    <a:pt x="9887" y="2712"/>
                    <a:pt x="9887" y="2712"/>
                  </a:cubicBezTo>
                  <a:cubicBezTo>
                    <a:pt x="9887" y="2741"/>
                    <a:pt x="9887" y="2741"/>
                    <a:pt x="9887" y="2741"/>
                  </a:cubicBezTo>
                  <a:cubicBezTo>
                    <a:pt x="9916" y="2741"/>
                    <a:pt x="9916" y="2741"/>
                    <a:pt x="9916" y="2741"/>
                  </a:cubicBezTo>
                  <a:cubicBezTo>
                    <a:pt x="9887" y="2771"/>
                    <a:pt x="9887" y="2771"/>
                    <a:pt x="9887" y="2771"/>
                  </a:cubicBezTo>
                  <a:cubicBezTo>
                    <a:pt x="9887" y="2741"/>
                    <a:pt x="9887" y="2741"/>
                    <a:pt x="9887" y="2741"/>
                  </a:cubicBezTo>
                  <a:cubicBezTo>
                    <a:pt x="9858" y="2741"/>
                    <a:pt x="9858" y="2741"/>
                    <a:pt x="9858" y="2741"/>
                  </a:cubicBezTo>
                  <a:lnTo>
                    <a:pt x="9858" y="2741"/>
                  </a:lnTo>
                  <a:lnTo>
                    <a:pt x="9858" y="2741"/>
                  </a:lnTo>
                  <a:cubicBezTo>
                    <a:pt x="9858" y="2771"/>
                    <a:pt x="9858" y="2771"/>
                    <a:pt x="9858" y="2771"/>
                  </a:cubicBezTo>
                  <a:cubicBezTo>
                    <a:pt x="9828" y="2771"/>
                    <a:pt x="9828" y="2771"/>
                    <a:pt x="9828" y="2771"/>
                  </a:cubicBezTo>
                  <a:lnTo>
                    <a:pt x="9828" y="2771"/>
                  </a:lnTo>
                  <a:cubicBezTo>
                    <a:pt x="9799" y="2771"/>
                    <a:pt x="9799" y="2771"/>
                    <a:pt x="9799" y="2771"/>
                  </a:cubicBezTo>
                  <a:lnTo>
                    <a:pt x="9799" y="2771"/>
                  </a:lnTo>
                  <a:cubicBezTo>
                    <a:pt x="9828" y="2771"/>
                    <a:pt x="9828" y="2771"/>
                    <a:pt x="9828" y="2771"/>
                  </a:cubicBezTo>
                  <a:cubicBezTo>
                    <a:pt x="9799" y="2800"/>
                    <a:pt x="9799" y="2800"/>
                    <a:pt x="9799" y="2800"/>
                  </a:cubicBezTo>
                  <a:lnTo>
                    <a:pt x="9799" y="2800"/>
                  </a:lnTo>
                  <a:lnTo>
                    <a:pt x="9799" y="2800"/>
                  </a:lnTo>
                  <a:cubicBezTo>
                    <a:pt x="9828" y="2829"/>
                    <a:pt x="9828" y="2829"/>
                    <a:pt x="9828" y="2829"/>
                  </a:cubicBezTo>
                  <a:cubicBezTo>
                    <a:pt x="9828" y="2858"/>
                    <a:pt x="9828" y="2858"/>
                    <a:pt x="9828" y="2858"/>
                  </a:cubicBezTo>
                  <a:cubicBezTo>
                    <a:pt x="9799" y="2858"/>
                    <a:pt x="9799" y="2858"/>
                    <a:pt x="9799" y="2858"/>
                  </a:cubicBezTo>
                  <a:cubicBezTo>
                    <a:pt x="9828" y="2858"/>
                    <a:pt x="9828" y="2858"/>
                    <a:pt x="9828" y="2858"/>
                  </a:cubicBezTo>
                  <a:lnTo>
                    <a:pt x="9828" y="2858"/>
                  </a:lnTo>
                  <a:cubicBezTo>
                    <a:pt x="9858" y="2887"/>
                    <a:pt x="9858" y="2887"/>
                    <a:pt x="9858" y="2887"/>
                  </a:cubicBezTo>
                  <a:lnTo>
                    <a:pt x="9858" y="2887"/>
                  </a:lnTo>
                  <a:cubicBezTo>
                    <a:pt x="9828" y="2887"/>
                    <a:pt x="9828" y="2887"/>
                    <a:pt x="9828" y="2887"/>
                  </a:cubicBezTo>
                  <a:lnTo>
                    <a:pt x="9828" y="2887"/>
                  </a:lnTo>
                  <a:cubicBezTo>
                    <a:pt x="9858" y="2916"/>
                    <a:pt x="9858" y="2916"/>
                    <a:pt x="9858" y="2916"/>
                  </a:cubicBezTo>
                  <a:lnTo>
                    <a:pt x="9858" y="2916"/>
                  </a:lnTo>
                  <a:lnTo>
                    <a:pt x="9858" y="2916"/>
                  </a:lnTo>
                  <a:lnTo>
                    <a:pt x="9858" y="2916"/>
                  </a:lnTo>
                  <a:cubicBezTo>
                    <a:pt x="9828" y="2916"/>
                    <a:pt x="9828" y="2916"/>
                    <a:pt x="9828" y="2916"/>
                  </a:cubicBezTo>
                  <a:lnTo>
                    <a:pt x="9828" y="2916"/>
                  </a:lnTo>
                  <a:cubicBezTo>
                    <a:pt x="9858" y="2945"/>
                    <a:pt x="9858" y="2945"/>
                    <a:pt x="9858" y="2945"/>
                  </a:cubicBezTo>
                  <a:lnTo>
                    <a:pt x="9858" y="2945"/>
                  </a:lnTo>
                  <a:lnTo>
                    <a:pt x="9858" y="2945"/>
                  </a:lnTo>
                  <a:cubicBezTo>
                    <a:pt x="9858" y="2974"/>
                    <a:pt x="9858" y="2974"/>
                    <a:pt x="9858" y="2974"/>
                  </a:cubicBezTo>
                  <a:lnTo>
                    <a:pt x="9858" y="2974"/>
                  </a:lnTo>
                  <a:cubicBezTo>
                    <a:pt x="9828" y="2974"/>
                    <a:pt x="9828" y="2974"/>
                    <a:pt x="9828" y="2974"/>
                  </a:cubicBezTo>
                  <a:cubicBezTo>
                    <a:pt x="9858" y="3004"/>
                    <a:pt x="9858" y="3004"/>
                    <a:pt x="9858" y="3004"/>
                  </a:cubicBezTo>
                  <a:cubicBezTo>
                    <a:pt x="9858" y="3033"/>
                    <a:pt x="9858" y="3033"/>
                    <a:pt x="9858" y="3033"/>
                  </a:cubicBezTo>
                  <a:lnTo>
                    <a:pt x="9858" y="3033"/>
                  </a:lnTo>
                  <a:lnTo>
                    <a:pt x="9858" y="3033"/>
                  </a:lnTo>
                  <a:cubicBezTo>
                    <a:pt x="9858" y="3062"/>
                    <a:pt x="9858" y="3062"/>
                    <a:pt x="9858" y="3062"/>
                  </a:cubicBezTo>
                  <a:cubicBezTo>
                    <a:pt x="9858" y="3091"/>
                    <a:pt x="9858" y="3091"/>
                    <a:pt x="9858" y="3091"/>
                  </a:cubicBezTo>
                  <a:lnTo>
                    <a:pt x="9858" y="3091"/>
                  </a:lnTo>
                  <a:cubicBezTo>
                    <a:pt x="9887" y="3091"/>
                    <a:pt x="9887" y="3091"/>
                    <a:pt x="9887" y="3091"/>
                  </a:cubicBezTo>
                  <a:cubicBezTo>
                    <a:pt x="9887" y="3121"/>
                    <a:pt x="9887" y="3121"/>
                    <a:pt x="9887" y="3121"/>
                  </a:cubicBezTo>
                  <a:cubicBezTo>
                    <a:pt x="9916" y="3150"/>
                    <a:pt x="9916" y="3150"/>
                    <a:pt x="9916" y="3150"/>
                  </a:cubicBezTo>
                  <a:lnTo>
                    <a:pt x="9916" y="3150"/>
                  </a:lnTo>
                  <a:cubicBezTo>
                    <a:pt x="9944" y="3150"/>
                    <a:pt x="9944" y="3150"/>
                    <a:pt x="9944" y="3150"/>
                  </a:cubicBezTo>
                  <a:cubicBezTo>
                    <a:pt x="9944" y="3121"/>
                    <a:pt x="9944" y="3121"/>
                    <a:pt x="9944" y="3121"/>
                  </a:cubicBezTo>
                  <a:cubicBezTo>
                    <a:pt x="9916" y="3121"/>
                    <a:pt x="9916" y="3121"/>
                    <a:pt x="9916" y="3121"/>
                  </a:cubicBezTo>
                  <a:cubicBezTo>
                    <a:pt x="9916" y="3091"/>
                    <a:pt x="9916" y="3091"/>
                    <a:pt x="9916" y="3091"/>
                  </a:cubicBezTo>
                  <a:lnTo>
                    <a:pt x="9916" y="3091"/>
                  </a:lnTo>
                  <a:cubicBezTo>
                    <a:pt x="9944" y="3091"/>
                    <a:pt x="9944" y="3091"/>
                    <a:pt x="9944" y="3091"/>
                  </a:cubicBezTo>
                  <a:cubicBezTo>
                    <a:pt x="9974" y="3121"/>
                    <a:pt x="9974" y="3121"/>
                    <a:pt x="9974" y="3121"/>
                  </a:cubicBezTo>
                  <a:lnTo>
                    <a:pt x="9974" y="3121"/>
                  </a:lnTo>
                  <a:cubicBezTo>
                    <a:pt x="10003" y="3121"/>
                    <a:pt x="10003" y="3121"/>
                    <a:pt x="10003" y="3121"/>
                  </a:cubicBezTo>
                  <a:lnTo>
                    <a:pt x="10003" y="3121"/>
                  </a:lnTo>
                  <a:cubicBezTo>
                    <a:pt x="10003" y="3150"/>
                    <a:pt x="10003" y="3150"/>
                    <a:pt x="10003" y="3150"/>
                  </a:cubicBezTo>
                  <a:lnTo>
                    <a:pt x="10003" y="3150"/>
                  </a:lnTo>
                  <a:lnTo>
                    <a:pt x="10003" y="3150"/>
                  </a:lnTo>
                  <a:cubicBezTo>
                    <a:pt x="10003" y="3179"/>
                    <a:pt x="10003" y="3179"/>
                    <a:pt x="10003" y="3179"/>
                  </a:cubicBezTo>
                  <a:lnTo>
                    <a:pt x="10003" y="3179"/>
                  </a:lnTo>
                  <a:cubicBezTo>
                    <a:pt x="9974" y="3179"/>
                    <a:pt x="9974" y="3179"/>
                    <a:pt x="9974" y="3179"/>
                  </a:cubicBezTo>
                  <a:cubicBezTo>
                    <a:pt x="10003" y="3208"/>
                    <a:pt x="10003" y="3208"/>
                    <a:pt x="10003" y="3208"/>
                  </a:cubicBezTo>
                  <a:cubicBezTo>
                    <a:pt x="10003" y="3237"/>
                    <a:pt x="10003" y="3237"/>
                    <a:pt x="10003" y="3237"/>
                  </a:cubicBezTo>
                  <a:cubicBezTo>
                    <a:pt x="10003" y="3266"/>
                    <a:pt x="10003" y="3266"/>
                    <a:pt x="10003" y="3266"/>
                  </a:cubicBezTo>
                  <a:cubicBezTo>
                    <a:pt x="10032" y="3266"/>
                    <a:pt x="10032" y="3266"/>
                    <a:pt x="10032" y="3266"/>
                  </a:cubicBezTo>
                  <a:lnTo>
                    <a:pt x="10032" y="3266"/>
                  </a:lnTo>
                  <a:lnTo>
                    <a:pt x="10032" y="3266"/>
                  </a:lnTo>
                  <a:cubicBezTo>
                    <a:pt x="10032" y="3237"/>
                    <a:pt x="10032" y="3237"/>
                    <a:pt x="10032" y="3237"/>
                  </a:cubicBezTo>
                  <a:cubicBezTo>
                    <a:pt x="10061" y="3237"/>
                    <a:pt x="10061" y="3237"/>
                    <a:pt x="10061" y="3237"/>
                  </a:cubicBezTo>
                  <a:lnTo>
                    <a:pt x="10061" y="3237"/>
                  </a:lnTo>
                  <a:cubicBezTo>
                    <a:pt x="10061" y="3266"/>
                    <a:pt x="10061" y="3266"/>
                    <a:pt x="10061" y="3266"/>
                  </a:cubicBezTo>
                  <a:cubicBezTo>
                    <a:pt x="10061" y="3295"/>
                    <a:pt x="10061" y="3295"/>
                    <a:pt x="10061" y="3295"/>
                  </a:cubicBezTo>
                  <a:cubicBezTo>
                    <a:pt x="10120" y="3324"/>
                    <a:pt x="10120" y="3324"/>
                    <a:pt x="10120" y="3324"/>
                  </a:cubicBezTo>
                  <a:cubicBezTo>
                    <a:pt x="10120" y="3354"/>
                    <a:pt x="10120" y="3354"/>
                    <a:pt x="10120" y="3354"/>
                  </a:cubicBezTo>
                  <a:lnTo>
                    <a:pt x="10120" y="3354"/>
                  </a:lnTo>
                  <a:cubicBezTo>
                    <a:pt x="10120" y="3383"/>
                    <a:pt x="10120" y="3383"/>
                    <a:pt x="10120" y="3383"/>
                  </a:cubicBezTo>
                  <a:cubicBezTo>
                    <a:pt x="10091" y="3383"/>
                    <a:pt x="10091" y="3383"/>
                    <a:pt x="10091" y="3383"/>
                  </a:cubicBezTo>
                  <a:cubicBezTo>
                    <a:pt x="10091" y="3354"/>
                    <a:pt x="10091" y="3354"/>
                    <a:pt x="10091" y="3354"/>
                  </a:cubicBezTo>
                  <a:cubicBezTo>
                    <a:pt x="10061" y="3354"/>
                    <a:pt x="10061" y="3354"/>
                    <a:pt x="10061" y="3354"/>
                  </a:cubicBezTo>
                  <a:cubicBezTo>
                    <a:pt x="10061" y="3324"/>
                    <a:pt x="10061" y="3324"/>
                    <a:pt x="10061" y="3324"/>
                  </a:cubicBezTo>
                  <a:lnTo>
                    <a:pt x="10061" y="3324"/>
                  </a:lnTo>
                  <a:cubicBezTo>
                    <a:pt x="10061" y="3295"/>
                    <a:pt x="10061" y="3295"/>
                    <a:pt x="10061" y="3295"/>
                  </a:cubicBezTo>
                  <a:lnTo>
                    <a:pt x="10061" y="3295"/>
                  </a:lnTo>
                  <a:lnTo>
                    <a:pt x="10061" y="3295"/>
                  </a:lnTo>
                  <a:lnTo>
                    <a:pt x="10061" y="3295"/>
                  </a:lnTo>
                  <a:lnTo>
                    <a:pt x="10061" y="3295"/>
                  </a:lnTo>
                  <a:cubicBezTo>
                    <a:pt x="10032" y="3324"/>
                    <a:pt x="10032" y="3324"/>
                    <a:pt x="10032" y="3324"/>
                  </a:cubicBezTo>
                  <a:lnTo>
                    <a:pt x="10032" y="3324"/>
                  </a:lnTo>
                  <a:cubicBezTo>
                    <a:pt x="10032" y="3354"/>
                    <a:pt x="10032" y="3354"/>
                    <a:pt x="10032" y="3354"/>
                  </a:cubicBezTo>
                  <a:cubicBezTo>
                    <a:pt x="10032" y="3324"/>
                    <a:pt x="10032" y="3324"/>
                    <a:pt x="10032" y="3324"/>
                  </a:cubicBezTo>
                  <a:cubicBezTo>
                    <a:pt x="10032" y="3354"/>
                    <a:pt x="10032" y="3354"/>
                    <a:pt x="10032" y="3354"/>
                  </a:cubicBezTo>
                  <a:cubicBezTo>
                    <a:pt x="10032" y="3383"/>
                    <a:pt x="10032" y="3383"/>
                    <a:pt x="10032" y="3383"/>
                  </a:cubicBezTo>
                  <a:lnTo>
                    <a:pt x="10032" y="3383"/>
                  </a:lnTo>
                  <a:cubicBezTo>
                    <a:pt x="10032" y="3412"/>
                    <a:pt x="10032" y="3412"/>
                    <a:pt x="10032" y="3412"/>
                  </a:cubicBezTo>
                  <a:cubicBezTo>
                    <a:pt x="10032" y="3441"/>
                    <a:pt x="10032" y="3441"/>
                    <a:pt x="10032" y="3441"/>
                  </a:cubicBezTo>
                  <a:cubicBezTo>
                    <a:pt x="10061" y="3471"/>
                    <a:pt x="10061" y="3471"/>
                    <a:pt x="10061" y="3471"/>
                  </a:cubicBezTo>
                  <a:lnTo>
                    <a:pt x="10061" y="3471"/>
                  </a:lnTo>
                  <a:cubicBezTo>
                    <a:pt x="10091" y="3529"/>
                    <a:pt x="10091" y="3529"/>
                    <a:pt x="10091" y="3529"/>
                  </a:cubicBezTo>
                  <a:lnTo>
                    <a:pt x="10091" y="3529"/>
                  </a:lnTo>
                  <a:cubicBezTo>
                    <a:pt x="10120" y="3558"/>
                    <a:pt x="10120" y="3558"/>
                    <a:pt x="10120" y="3558"/>
                  </a:cubicBezTo>
                  <a:cubicBezTo>
                    <a:pt x="10149" y="3587"/>
                    <a:pt x="10149" y="3587"/>
                    <a:pt x="10149" y="3587"/>
                  </a:cubicBezTo>
                  <a:lnTo>
                    <a:pt x="10149" y="3587"/>
                  </a:lnTo>
                  <a:cubicBezTo>
                    <a:pt x="10149" y="3616"/>
                    <a:pt x="10149" y="3616"/>
                    <a:pt x="10149" y="3616"/>
                  </a:cubicBezTo>
                  <a:cubicBezTo>
                    <a:pt x="10091" y="3616"/>
                    <a:pt x="10091" y="3616"/>
                    <a:pt x="10091" y="3616"/>
                  </a:cubicBezTo>
                  <a:lnTo>
                    <a:pt x="10091" y="3616"/>
                  </a:lnTo>
                  <a:cubicBezTo>
                    <a:pt x="10061" y="3645"/>
                    <a:pt x="10061" y="3645"/>
                    <a:pt x="10061" y="3645"/>
                  </a:cubicBezTo>
                  <a:cubicBezTo>
                    <a:pt x="10061" y="3616"/>
                    <a:pt x="10061" y="3616"/>
                    <a:pt x="10061" y="3616"/>
                  </a:cubicBezTo>
                  <a:cubicBezTo>
                    <a:pt x="10061" y="3645"/>
                    <a:pt x="10061" y="3645"/>
                    <a:pt x="10061" y="3645"/>
                  </a:cubicBezTo>
                  <a:cubicBezTo>
                    <a:pt x="10032" y="3674"/>
                    <a:pt x="10032" y="3674"/>
                    <a:pt x="10032" y="3674"/>
                  </a:cubicBezTo>
                  <a:lnTo>
                    <a:pt x="10032" y="3674"/>
                  </a:lnTo>
                  <a:cubicBezTo>
                    <a:pt x="10032" y="3704"/>
                    <a:pt x="10032" y="3704"/>
                    <a:pt x="10032" y="3704"/>
                  </a:cubicBezTo>
                  <a:lnTo>
                    <a:pt x="10032" y="3704"/>
                  </a:lnTo>
                  <a:cubicBezTo>
                    <a:pt x="10032" y="3733"/>
                    <a:pt x="10032" y="3733"/>
                    <a:pt x="10032" y="3733"/>
                  </a:cubicBezTo>
                  <a:cubicBezTo>
                    <a:pt x="10061" y="3791"/>
                    <a:pt x="10061" y="3791"/>
                    <a:pt x="10061" y="3791"/>
                  </a:cubicBezTo>
                  <a:lnTo>
                    <a:pt x="10061" y="3791"/>
                  </a:lnTo>
                  <a:cubicBezTo>
                    <a:pt x="10061" y="3821"/>
                    <a:pt x="10061" y="3821"/>
                    <a:pt x="10061" y="3821"/>
                  </a:cubicBezTo>
                  <a:cubicBezTo>
                    <a:pt x="10091" y="3821"/>
                    <a:pt x="10091" y="3821"/>
                    <a:pt x="10091" y="3821"/>
                  </a:cubicBezTo>
                  <a:cubicBezTo>
                    <a:pt x="10091" y="3850"/>
                    <a:pt x="10091" y="3850"/>
                    <a:pt x="10091" y="3850"/>
                  </a:cubicBezTo>
                  <a:lnTo>
                    <a:pt x="10091" y="3850"/>
                  </a:lnTo>
                  <a:cubicBezTo>
                    <a:pt x="10091" y="3821"/>
                    <a:pt x="10091" y="3821"/>
                    <a:pt x="10091" y="3821"/>
                  </a:cubicBezTo>
                  <a:cubicBezTo>
                    <a:pt x="10061" y="3850"/>
                    <a:pt x="10061" y="3850"/>
                    <a:pt x="10061" y="3850"/>
                  </a:cubicBezTo>
                  <a:lnTo>
                    <a:pt x="10061" y="3850"/>
                  </a:lnTo>
                  <a:cubicBezTo>
                    <a:pt x="10032" y="3850"/>
                    <a:pt x="10032" y="3850"/>
                    <a:pt x="10032" y="3850"/>
                  </a:cubicBezTo>
                  <a:cubicBezTo>
                    <a:pt x="10003" y="3879"/>
                    <a:pt x="10003" y="3879"/>
                    <a:pt x="10003" y="3879"/>
                  </a:cubicBezTo>
                  <a:cubicBezTo>
                    <a:pt x="10003" y="3850"/>
                    <a:pt x="10003" y="3850"/>
                    <a:pt x="10003" y="3850"/>
                  </a:cubicBezTo>
                  <a:cubicBezTo>
                    <a:pt x="10003" y="3879"/>
                    <a:pt x="10003" y="3879"/>
                    <a:pt x="10003" y="3879"/>
                  </a:cubicBezTo>
                  <a:lnTo>
                    <a:pt x="10003" y="3879"/>
                  </a:lnTo>
                  <a:lnTo>
                    <a:pt x="10003" y="3879"/>
                  </a:lnTo>
                  <a:cubicBezTo>
                    <a:pt x="10003" y="3908"/>
                    <a:pt x="10003" y="3908"/>
                    <a:pt x="10003" y="3908"/>
                  </a:cubicBezTo>
                  <a:lnTo>
                    <a:pt x="10003" y="3908"/>
                  </a:lnTo>
                  <a:cubicBezTo>
                    <a:pt x="10032" y="3908"/>
                    <a:pt x="10032" y="3908"/>
                    <a:pt x="10032" y="3908"/>
                  </a:cubicBezTo>
                  <a:cubicBezTo>
                    <a:pt x="10032" y="3937"/>
                    <a:pt x="10032" y="3937"/>
                    <a:pt x="10032" y="3937"/>
                  </a:cubicBezTo>
                  <a:cubicBezTo>
                    <a:pt x="10003" y="3937"/>
                    <a:pt x="10003" y="3937"/>
                    <a:pt x="10003" y="3937"/>
                  </a:cubicBezTo>
                  <a:cubicBezTo>
                    <a:pt x="10032" y="3937"/>
                    <a:pt x="10032" y="3937"/>
                    <a:pt x="10032" y="3937"/>
                  </a:cubicBezTo>
                  <a:cubicBezTo>
                    <a:pt x="10003" y="3966"/>
                    <a:pt x="10003" y="3966"/>
                    <a:pt x="10003" y="3966"/>
                  </a:cubicBezTo>
                  <a:cubicBezTo>
                    <a:pt x="10032" y="3966"/>
                    <a:pt x="10032" y="3966"/>
                    <a:pt x="10032" y="3966"/>
                  </a:cubicBezTo>
                  <a:lnTo>
                    <a:pt x="10032" y="3966"/>
                  </a:lnTo>
                  <a:cubicBezTo>
                    <a:pt x="10061" y="3966"/>
                    <a:pt x="10061" y="3966"/>
                    <a:pt x="10061" y="3966"/>
                  </a:cubicBezTo>
                  <a:cubicBezTo>
                    <a:pt x="10032" y="3995"/>
                    <a:pt x="10032" y="3995"/>
                    <a:pt x="10032" y="3995"/>
                  </a:cubicBezTo>
                  <a:lnTo>
                    <a:pt x="10032" y="3995"/>
                  </a:lnTo>
                  <a:cubicBezTo>
                    <a:pt x="10032" y="4024"/>
                    <a:pt x="10032" y="4024"/>
                    <a:pt x="10032" y="4024"/>
                  </a:cubicBezTo>
                  <a:cubicBezTo>
                    <a:pt x="10032" y="4054"/>
                    <a:pt x="10032" y="4054"/>
                    <a:pt x="10032" y="4054"/>
                  </a:cubicBezTo>
                  <a:lnTo>
                    <a:pt x="10032" y="4054"/>
                  </a:lnTo>
                  <a:lnTo>
                    <a:pt x="10032" y="4054"/>
                  </a:lnTo>
                  <a:cubicBezTo>
                    <a:pt x="10032" y="4083"/>
                    <a:pt x="10032" y="4083"/>
                    <a:pt x="10032" y="4083"/>
                  </a:cubicBezTo>
                  <a:cubicBezTo>
                    <a:pt x="10003" y="4083"/>
                    <a:pt x="10003" y="4083"/>
                    <a:pt x="10003" y="4083"/>
                  </a:cubicBezTo>
                  <a:cubicBezTo>
                    <a:pt x="10003" y="4112"/>
                    <a:pt x="10003" y="4112"/>
                    <a:pt x="10003" y="4112"/>
                  </a:cubicBezTo>
                  <a:lnTo>
                    <a:pt x="10003" y="4112"/>
                  </a:lnTo>
                  <a:cubicBezTo>
                    <a:pt x="10003" y="4141"/>
                    <a:pt x="10003" y="4141"/>
                    <a:pt x="10003" y="4141"/>
                  </a:cubicBezTo>
                  <a:cubicBezTo>
                    <a:pt x="9974" y="4171"/>
                    <a:pt x="9974" y="4171"/>
                    <a:pt x="9974" y="4171"/>
                  </a:cubicBezTo>
                  <a:lnTo>
                    <a:pt x="9974" y="4171"/>
                  </a:lnTo>
                  <a:cubicBezTo>
                    <a:pt x="9974" y="4141"/>
                    <a:pt x="9974" y="4141"/>
                    <a:pt x="9974" y="4141"/>
                  </a:cubicBezTo>
                  <a:lnTo>
                    <a:pt x="9974" y="4141"/>
                  </a:lnTo>
                  <a:lnTo>
                    <a:pt x="9974" y="4141"/>
                  </a:lnTo>
                  <a:cubicBezTo>
                    <a:pt x="9944" y="4112"/>
                    <a:pt x="9944" y="4112"/>
                    <a:pt x="9944" y="4112"/>
                  </a:cubicBezTo>
                  <a:cubicBezTo>
                    <a:pt x="9916" y="4112"/>
                    <a:pt x="9916" y="4112"/>
                    <a:pt x="9916" y="4112"/>
                  </a:cubicBezTo>
                  <a:cubicBezTo>
                    <a:pt x="9916" y="4083"/>
                    <a:pt x="9916" y="4083"/>
                    <a:pt x="9916" y="4083"/>
                  </a:cubicBezTo>
                  <a:cubicBezTo>
                    <a:pt x="9887" y="4024"/>
                    <a:pt x="9887" y="4024"/>
                    <a:pt x="9887" y="4024"/>
                  </a:cubicBezTo>
                  <a:cubicBezTo>
                    <a:pt x="9858" y="3995"/>
                    <a:pt x="9858" y="3995"/>
                    <a:pt x="9858" y="3995"/>
                  </a:cubicBezTo>
                  <a:cubicBezTo>
                    <a:pt x="9887" y="3995"/>
                    <a:pt x="9887" y="3995"/>
                    <a:pt x="9887" y="3995"/>
                  </a:cubicBezTo>
                  <a:cubicBezTo>
                    <a:pt x="9887" y="3966"/>
                    <a:pt x="9887" y="3966"/>
                    <a:pt x="9887" y="3966"/>
                  </a:cubicBezTo>
                  <a:lnTo>
                    <a:pt x="9887" y="3966"/>
                  </a:lnTo>
                  <a:lnTo>
                    <a:pt x="9887" y="3966"/>
                  </a:lnTo>
                  <a:cubicBezTo>
                    <a:pt x="9858" y="3966"/>
                    <a:pt x="9858" y="3966"/>
                    <a:pt x="9858" y="3966"/>
                  </a:cubicBezTo>
                  <a:cubicBezTo>
                    <a:pt x="9828" y="3966"/>
                    <a:pt x="9828" y="3966"/>
                    <a:pt x="9828" y="3966"/>
                  </a:cubicBezTo>
                  <a:cubicBezTo>
                    <a:pt x="9770" y="3850"/>
                    <a:pt x="9770" y="3850"/>
                    <a:pt x="9770" y="3850"/>
                  </a:cubicBezTo>
                  <a:cubicBezTo>
                    <a:pt x="9711" y="3791"/>
                    <a:pt x="9711" y="3791"/>
                    <a:pt x="9711" y="3791"/>
                  </a:cubicBezTo>
                  <a:cubicBezTo>
                    <a:pt x="9711" y="3762"/>
                    <a:pt x="9711" y="3762"/>
                    <a:pt x="9711" y="3762"/>
                  </a:cubicBezTo>
                  <a:cubicBezTo>
                    <a:pt x="9682" y="3762"/>
                    <a:pt x="9682" y="3762"/>
                    <a:pt x="9682" y="3762"/>
                  </a:cubicBezTo>
                  <a:cubicBezTo>
                    <a:pt x="9653" y="3674"/>
                    <a:pt x="9653" y="3674"/>
                    <a:pt x="9653" y="3674"/>
                  </a:cubicBezTo>
                  <a:cubicBezTo>
                    <a:pt x="9595" y="3616"/>
                    <a:pt x="9595" y="3616"/>
                    <a:pt x="9595" y="3616"/>
                  </a:cubicBezTo>
                  <a:cubicBezTo>
                    <a:pt x="9566" y="3529"/>
                    <a:pt x="9566" y="3529"/>
                    <a:pt x="9566" y="3529"/>
                  </a:cubicBezTo>
                  <a:cubicBezTo>
                    <a:pt x="9566" y="3500"/>
                    <a:pt x="9566" y="3500"/>
                    <a:pt x="9566" y="3500"/>
                  </a:cubicBezTo>
                  <a:cubicBezTo>
                    <a:pt x="9537" y="3471"/>
                    <a:pt x="9537" y="3471"/>
                    <a:pt x="9537" y="3471"/>
                  </a:cubicBezTo>
                  <a:cubicBezTo>
                    <a:pt x="9537" y="3412"/>
                    <a:pt x="9537" y="3412"/>
                    <a:pt x="9537" y="3412"/>
                  </a:cubicBezTo>
                  <a:cubicBezTo>
                    <a:pt x="9537" y="3383"/>
                    <a:pt x="9537" y="3383"/>
                    <a:pt x="9537" y="3383"/>
                  </a:cubicBezTo>
                  <a:cubicBezTo>
                    <a:pt x="9537" y="3354"/>
                    <a:pt x="9537" y="3354"/>
                    <a:pt x="9537" y="3354"/>
                  </a:cubicBezTo>
                  <a:lnTo>
                    <a:pt x="9537" y="3354"/>
                  </a:lnTo>
                  <a:cubicBezTo>
                    <a:pt x="9566" y="3324"/>
                    <a:pt x="9566" y="3324"/>
                    <a:pt x="9566" y="3324"/>
                  </a:cubicBezTo>
                  <a:lnTo>
                    <a:pt x="9566" y="3324"/>
                  </a:lnTo>
                  <a:cubicBezTo>
                    <a:pt x="9566" y="3295"/>
                    <a:pt x="9566" y="3295"/>
                    <a:pt x="9566" y="3295"/>
                  </a:cubicBezTo>
                  <a:lnTo>
                    <a:pt x="9566" y="3295"/>
                  </a:lnTo>
                  <a:cubicBezTo>
                    <a:pt x="9566" y="3266"/>
                    <a:pt x="9566" y="3266"/>
                    <a:pt x="9566" y="3266"/>
                  </a:cubicBezTo>
                  <a:cubicBezTo>
                    <a:pt x="9537" y="3237"/>
                    <a:pt x="9537" y="3237"/>
                    <a:pt x="9537" y="3237"/>
                  </a:cubicBezTo>
                  <a:cubicBezTo>
                    <a:pt x="9508" y="3237"/>
                    <a:pt x="9508" y="3237"/>
                    <a:pt x="9508" y="3237"/>
                  </a:cubicBezTo>
                  <a:cubicBezTo>
                    <a:pt x="9508" y="3208"/>
                    <a:pt x="9508" y="3208"/>
                    <a:pt x="9508" y="3208"/>
                  </a:cubicBezTo>
                  <a:cubicBezTo>
                    <a:pt x="9537" y="3208"/>
                    <a:pt x="9537" y="3208"/>
                    <a:pt x="9537" y="3208"/>
                  </a:cubicBezTo>
                  <a:cubicBezTo>
                    <a:pt x="9566" y="3208"/>
                    <a:pt x="9566" y="3208"/>
                    <a:pt x="9566" y="3208"/>
                  </a:cubicBezTo>
                  <a:lnTo>
                    <a:pt x="9566" y="3208"/>
                  </a:lnTo>
                  <a:cubicBezTo>
                    <a:pt x="9566" y="3179"/>
                    <a:pt x="9566" y="3179"/>
                    <a:pt x="9566" y="3179"/>
                  </a:cubicBezTo>
                  <a:cubicBezTo>
                    <a:pt x="9566" y="3150"/>
                    <a:pt x="9566" y="3150"/>
                    <a:pt x="9566" y="3150"/>
                  </a:cubicBezTo>
                  <a:cubicBezTo>
                    <a:pt x="9595" y="3150"/>
                    <a:pt x="9595" y="3150"/>
                    <a:pt x="9595" y="3150"/>
                  </a:cubicBezTo>
                  <a:cubicBezTo>
                    <a:pt x="9624" y="3150"/>
                    <a:pt x="9624" y="3150"/>
                    <a:pt x="9624" y="3150"/>
                  </a:cubicBezTo>
                  <a:cubicBezTo>
                    <a:pt x="9595" y="3150"/>
                    <a:pt x="9595" y="3150"/>
                    <a:pt x="9595" y="3150"/>
                  </a:cubicBezTo>
                  <a:cubicBezTo>
                    <a:pt x="9624" y="3091"/>
                    <a:pt x="9624" y="3091"/>
                    <a:pt x="9624" y="3091"/>
                  </a:cubicBezTo>
                  <a:cubicBezTo>
                    <a:pt x="9624" y="3062"/>
                    <a:pt x="9624" y="3062"/>
                    <a:pt x="9624" y="3062"/>
                  </a:cubicBezTo>
                  <a:cubicBezTo>
                    <a:pt x="9624" y="3033"/>
                    <a:pt x="9624" y="3033"/>
                    <a:pt x="9624" y="3033"/>
                  </a:cubicBezTo>
                  <a:cubicBezTo>
                    <a:pt x="9595" y="3033"/>
                    <a:pt x="9595" y="3033"/>
                    <a:pt x="9595" y="3033"/>
                  </a:cubicBezTo>
                  <a:cubicBezTo>
                    <a:pt x="9624" y="3004"/>
                    <a:pt x="9624" y="3004"/>
                    <a:pt x="9624" y="3004"/>
                  </a:cubicBezTo>
                  <a:lnTo>
                    <a:pt x="9624" y="3004"/>
                  </a:lnTo>
                  <a:cubicBezTo>
                    <a:pt x="9624" y="2974"/>
                    <a:pt x="9624" y="2974"/>
                    <a:pt x="9624" y="2974"/>
                  </a:cubicBezTo>
                  <a:cubicBezTo>
                    <a:pt x="9624" y="2945"/>
                    <a:pt x="9624" y="2945"/>
                    <a:pt x="9624" y="2945"/>
                  </a:cubicBezTo>
                  <a:lnTo>
                    <a:pt x="9624" y="2945"/>
                  </a:lnTo>
                  <a:lnTo>
                    <a:pt x="9624" y="2945"/>
                  </a:lnTo>
                  <a:lnTo>
                    <a:pt x="9624" y="2945"/>
                  </a:lnTo>
                  <a:cubicBezTo>
                    <a:pt x="9624" y="2916"/>
                    <a:pt x="9624" y="2916"/>
                    <a:pt x="9624" y="2916"/>
                  </a:cubicBezTo>
                  <a:cubicBezTo>
                    <a:pt x="9624" y="2887"/>
                    <a:pt x="9624" y="2887"/>
                    <a:pt x="9624" y="2887"/>
                  </a:cubicBezTo>
                  <a:lnTo>
                    <a:pt x="9624" y="2887"/>
                  </a:lnTo>
                  <a:lnTo>
                    <a:pt x="9624" y="2887"/>
                  </a:lnTo>
                  <a:cubicBezTo>
                    <a:pt x="9624" y="2858"/>
                    <a:pt x="9624" y="2858"/>
                    <a:pt x="9624" y="2858"/>
                  </a:cubicBezTo>
                  <a:cubicBezTo>
                    <a:pt x="9653" y="2858"/>
                    <a:pt x="9653" y="2858"/>
                    <a:pt x="9653" y="2858"/>
                  </a:cubicBezTo>
                  <a:cubicBezTo>
                    <a:pt x="9653" y="2829"/>
                    <a:pt x="9653" y="2829"/>
                    <a:pt x="9653" y="2829"/>
                  </a:cubicBezTo>
                  <a:cubicBezTo>
                    <a:pt x="9653" y="2800"/>
                    <a:pt x="9653" y="2800"/>
                    <a:pt x="9653" y="2800"/>
                  </a:cubicBezTo>
                  <a:cubicBezTo>
                    <a:pt x="9624" y="2800"/>
                    <a:pt x="9624" y="2800"/>
                    <a:pt x="9624" y="2800"/>
                  </a:cubicBezTo>
                  <a:lnTo>
                    <a:pt x="9624" y="2800"/>
                  </a:lnTo>
                  <a:cubicBezTo>
                    <a:pt x="9653" y="2771"/>
                    <a:pt x="9653" y="2771"/>
                    <a:pt x="9653" y="2771"/>
                  </a:cubicBezTo>
                  <a:cubicBezTo>
                    <a:pt x="9653" y="2741"/>
                    <a:pt x="9653" y="2741"/>
                    <a:pt x="9653" y="2741"/>
                  </a:cubicBezTo>
                  <a:cubicBezTo>
                    <a:pt x="9624" y="2741"/>
                    <a:pt x="9624" y="2741"/>
                    <a:pt x="9624" y="2741"/>
                  </a:cubicBezTo>
                  <a:lnTo>
                    <a:pt x="9624" y="2741"/>
                  </a:lnTo>
                  <a:cubicBezTo>
                    <a:pt x="9653" y="2712"/>
                    <a:pt x="9653" y="2712"/>
                    <a:pt x="9653" y="2712"/>
                  </a:cubicBezTo>
                  <a:lnTo>
                    <a:pt x="9653" y="2712"/>
                  </a:lnTo>
                  <a:lnTo>
                    <a:pt x="9653" y="2712"/>
                  </a:lnTo>
                  <a:cubicBezTo>
                    <a:pt x="9653" y="2683"/>
                    <a:pt x="9653" y="2683"/>
                    <a:pt x="9653" y="2683"/>
                  </a:cubicBezTo>
                  <a:cubicBezTo>
                    <a:pt x="9682" y="2683"/>
                    <a:pt x="9682" y="2683"/>
                    <a:pt x="9682" y="2683"/>
                  </a:cubicBezTo>
                  <a:lnTo>
                    <a:pt x="9682" y="2683"/>
                  </a:lnTo>
                  <a:cubicBezTo>
                    <a:pt x="9711" y="2654"/>
                    <a:pt x="9711" y="2654"/>
                    <a:pt x="9711" y="2654"/>
                  </a:cubicBezTo>
                  <a:lnTo>
                    <a:pt x="9711" y="2654"/>
                  </a:lnTo>
                  <a:lnTo>
                    <a:pt x="9711" y="2654"/>
                  </a:lnTo>
                  <a:cubicBezTo>
                    <a:pt x="9741" y="2654"/>
                    <a:pt x="9741" y="2654"/>
                    <a:pt x="9741" y="2654"/>
                  </a:cubicBezTo>
                  <a:cubicBezTo>
                    <a:pt x="9741" y="2624"/>
                    <a:pt x="9741" y="2624"/>
                    <a:pt x="9741" y="2624"/>
                  </a:cubicBezTo>
                  <a:lnTo>
                    <a:pt x="9741" y="2624"/>
                  </a:lnTo>
                  <a:cubicBezTo>
                    <a:pt x="9711" y="2624"/>
                    <a:pt x="9711" y="2624"/>
                    <a:pt x="9711" y="2624"/>
                  </a:cubicBezTo>
                  <a:lnTo>
                    <a:pt x="9711" y="2624"/>
                  </a:lnTo>
                  <a:cubicBezTo>
                    <a:pt x="9682" y="2624"/>
                    <a:pt x="9682" y="2624"/>
                    <a:pt x="9682" y="2624"/>
                  </a:cubicBezTo>
                  <a:cubicBezTo>
                    <a:pt x="9682" y="2595"/>
                    <a:pt x="9682" y="2595"/>
                    <a:pt x="9682" y="2595"/>
                  </a:cubicBezTo>
                  <a:cubicBezTo>
                    <a:pt x="9711" y="2566"/>
                    <a:pt x="9711" y="2566"/>
                    <a:pt x="9711" y="2566"/>
                  </a:cubicBezTo>
                  <a:cubicBezTo>
                    <a:pt x="9682" y="2566"/>
                    <a:pt x="9682" y="2566"/>
                    <a:pt x="9682" y="2566"/>
                  </a:cubicBezTo>
                  <a:cubicBezTo>
                    <a:pt x="9682" y="2537"/>
                    <a:pt x="9682" y="2537"/>
                    <a:pt x="9682" y="2537"/>
                  </a:cubicBezTo>
                  <a:lnTo>
                    <a:pt x="9682" y="2537"/>
                  </a:lnTo>
                  <a:cubicBezTo>
                    <a:pt x="9682" y="2566"/>
                    <a:pt x="9682" y="2566"/>
                    <a:pt x="9682" y="2566"/>
                  </a:cubicBezTo>
                  <a:cubicBezTo>
                    <a:pt x="9653" y="2566"/>
                    <a:pt x="9653" y="2566"/>
                    <a:pt x="9653" y="2566"/>
                  </a:cubicBezTo>
                  <a:cubicBezTo>
                    <a:pt x="9653" y="2508"/>
                    <a:pt x="9653" y="2508"/>
                    <a:pt x="9653" y="2508"/>
                  </a:cubicBezTo>
                  <a:cubicBezTo>
                    <a:pt x="9682" y="2508"/>
                    <a:pt x="9682" y="2508"/>
                    <a:pt x="9682" y="2508"/>
                  </a:cubicBezTo>
                  <a:lnTo>
                    <a:pt x="9682" y="2508"/>
                  </a:lnTo>
                  <a:cubicBezTo>
                    <a:pt x="9653" y="2479"/>
                    <a:pt x="9653" y="2479"/>
                    <a:pt x="9653" y="2479"/>
                  </a:cubicBezTo>
                  <a:lnTo>
                    <a:pt x="9653" y="2479"/>
                  </a:lnTo>
                  <a:lnTo>
                    <a:pt x="9653" y="2479"/>
                  </a:lnTo>
                  <a:lnTo>
                    <a:pt x="9653" y="2479"/>
                  </a:lnTo>
                  <a:lnTo>
                    <a:pt x="9653" y="2479"/>
                  </a:lnTo>
                  <a:cubicBezTo>
                    <a:pt x="9624" y="2450"/>
                    <a:pt x="9624" y="2450"/>
                    <a:pt x="9624" y="2450"/>
                  </a:cubicBezTo>
                  <a:cubicBezTo>
                    <a:pt x="9624" y="2421"/>
                    <a:pt x="9624" y="2421"/>
                    <a:pt x="9624" y="2421"/>
                  </a:cubicBezTo>
                  <a:lnTo>
                    <a:pt x="9624" y="2421"/>
                  </a:lnTo>
                  <a:lnTo>
                    <a:pt x="9624" y="2421"/>
                  </a:lnTo>
                  <a:cubicBezTo>
                    <a:pt x="9624" y="2391"/>
                    <a:pt x="9624" y="2391"/>
                    <a:pt x="9624" y="2391"/>
                  </a:cubicBezTo>
                  <a:lnTo>
                    <a:pt x="9624" y="2391"/>
                  </a:lnTo>
                  <a:cubicBezTo>
                    <a:pt x="9624" y="2362"/>
                    <a:pt x="9624" y="2362"/>
                    <a:pt x="9624" y="2362"/>
                  </a:cubicBezTo>
                  <a:cubicBezTo>
                    <a:pt x="9653" y="2362"/>
                    <a:pt x="9653" y="2362"/>
                    <a:pt x="9653" y="2362"/>
                  </a:cubicBezTo>
                  <a:cubicBezTo>
                    <a:pt x="9682" y="2362"/>
                    <a:pt x="9682" y="2362"/>
                    <a:pt x="9682" y="2362"/>
                  </a:cubicBezTo>
                  <a:cubicBezTo>
                    <a:pt x="9653" y="2362"/>
                    <a:pt x="9653" y="2362"/>
                    <a:pt x="9653" y="2362"/>
                  </a:cubicBezTo>
                  <a:cubicBezTo>
                    <a:pt x="9682" y="2333"/>
                    <a:pt x="9682" y="2333"/>
                    <a:pt x="9682" y="2333"/>
                  </a:cubicBezTo>
                  <a:lnTo>
                    <a:pt x="9682" y="2333"/>
                  </a:lnTo>
                  <a:cubicBezTo>
                    <a:pt x="9653" y="2333"/>
                    <a:pt x="9653" y="2333"/>
                    <a:pt x="9653" y="2333"/>
                  </a:cubicBezTo>
                  <a:lnTo>
                    <a:pt x="9653" y="2333"/>
                  </a:lnTo>
                  <a:cubicBezTo>
                    <a:pt x="9624" y="2333"/>
                    <a:pt x="9624" y="2333"/>
                    <a:pt x="9624" y="2333"/>
                  </a:cubicBezTo>
                  <a:cubicBezTo>
                    <a:pt x="9595" y="2333"/>
                    <a:pt x="9595" y="2333"/>
                    <a:pt x="9595" y="2333"/>
                  </a:cubicBezTo>
                  <a:lnTo>
                    <a:pt x="9595" y="2333"/>
                  </a:lnTo>
                  <a:cubicBezTo>
                    <a:pt x="9566" y="2333"/>
                    <a:pt x="9566" y="2333"/>
                    <a:pt x="9566" y="2333"/>
                  </a:cubicBezTo>
                  <a:lnTo>
                    <a:pt x="9566" y="2333"/>
                  </a:lnTo>
                  <a:cubicBezTo>
                    <a:pt x="9537" y="2333"/>
                    <a:pt x="9537" y="2333"/>
                    <a:pt x="9537" y="2333"/>
                  </a:cubicBezTo>
                  <a:cubicBezTo>
                    <a:pt x="9508" y="2362"/>
                    <a:pt x="9508" y="2362"/>
                    <a:pt x="9508" y="2362"/>
                  </a:cubicBezTo>
                  <a:cubicBezTo>
                    <a:pt x="9537" y="2362"/>
                    <a:pt x="9537" y="2362"/>
                    <a:pt x="9537" y="2362"/>
                  </a:cubicBezTo>
                  <a:cubicBezTo>
                    <a:pt x="9537" y="2391"/>
                    <a:pt x="9537" y="2391"/>
                    <a:pt x="9537" y="2391"/>
                  </a:cubicBezTo>
                  <a:lnTo>
                    <a:pt x="9537" y="2391"/>
                  </a:lnTo>
                  <a:cubicBezTo>
                    <a:pt x="9537" y="2421"/>
                    <a:pt x="9537" y="2421"/>
                    <a:pt x="9537" y="2421"/>
                  </a:cubicBezTo>
                  <a:lnTo>
                    <a:pt x="9537" y="2421"/>
                  </a:lnTo>
                  <a:cubicBezTo>
                    <a:pt x="9537" y="2450"/>
                    <a:pt x="9537" y="2450"/>
                    <a:pt x="9537" y="2450"/>
                  </a:cubicBezTo>
                  <a:cubicBezTo>
                    <a:pt x="9566" y="2450"/>
                    <a:pt x="9566" y="2450"/>
                    <a:pt x="9566" y="2450"/>
                  </a:cubicBezTo>
                  <a:lnTo>
                    <a:pt x="9566" y="2450"/>
                  </a:lnTo>
                  <a:lnTo>
                    <a:pt x="9566" y="2450"/>
                  </a:lnTo>
                  <a:cubicBezTo>
                    <a:pt x="9566" y="2479"/>
                    <a:pt x="9566" y="2479"/>
                    <a:pt x="9566" y="2479"/>
                  </a:cubicBezTo>
                  <a:cubicBezTo>
                    <a:pt x="9595" y="2508"/>
                    <a:pt x="9595" y="2508"/>
                    <a:pt x="9595" y="2508"/>
                  </a:cubicBezTo>
                  <a:lnTo>
                    <a:pt x="9595" y="2508"/>
                  </a:lnTo>
                  <a:cubicBezTo>
                    <a:pt x="9624" y="2537"/>
                    <a:pt x="9624" y="2537"/>
                    <a:pt x="9624" y="2537"/>
                  </a:cubicBezTo>
                  <a:cubicBezTo>
                    <a:pt x="9595" y="2537"/>
                    <a:pt x="9595" y="2537"/>
                    <a:pt x="9595" y="2537"/>
                  </a:cubicBezTo>
                  <a:lnTo>
                    <a:pt x="9595" y="2537"/>
                  </a:lnTo>
                  <a:cubicBezTo>
                    <a:pt x="9595" y="2508"/>
                    <a:pt x="9595" y="2508"/>
                    <a:pt x="9595" y="2508"/>
                  </a:cubicBezTo>
                  <a:cubicBezTo>
                    <a:pt x="9566" y="2508"/>
                    <a:pt x="9566" y="2508"/>
                    <a:pt x="9566" y="2508"/>
                  </a:cubicBezTo>
                  <a:cubicBezTo>
                    <a:pt x="9537" y="2537"/>
                    <a:pt x="9537" y="2537"/>
                    <a:pt x="9537" y="2537"/>
                  </a:cubicBezTo>
                  <a:lnTo>
                    <a:pt x="9537" y="2537"/>
                  </a:lnTo>
                  <a:cubicBezTo>
                    <a:pt x="9566" y="2566"/>
                    <a:pt x="9566" y="2566"/>
                    <a:pt x="9566" y="2566"/>
                  </a:cubicBezTo>
                  <a:cubicBezTo>
                    <a:pt x="9537" y="2595"/>
                    <a:pt x="9537" y="2595"/>
                    <a:pt x="9537" y="2595"/>
                  </a:cubicBezTo>
                  <a:lnTo>
                    <a:pt x="9537" y="2595"/>
                  </a:lnTo>
                  <a:lnTo>
                    <a:pt x="9537" y="2595"/>
                  </a:lnTo>
                  <a:lnTo>
                    <a:pt x="9537" y="2595"/>
                  </a:lnTo>
                  <a:lnTo>
                    <a:pt x="9537" y="2595"/>
                  </a:lnTo>
                  <a:cubicBezTo>
                    <a:pt x="9537" y="2624"/>
                    <a:pt x="9537" y="2624"/>
                    <a:pt x="9537" y="2624"/>
                  </a:cubicBezTo>
                  <a:lnTo>
                    <a:pt x="9537" y="2624"/>
                  </a:lnTo>
                  <a:lnTo>
                    <a:pt x="9537" y="2624"/>
                  </a:lnTo>
                  <a:cubicBezTo>
                    <a:pt x="9537" y="2683"/>
                    <a:pt x="9537" y="2683"/>
                    <a:pt x="9537" y="2683"/>
                  </a:cubicBezTo>
                  <a:lnTo>
                    <a:pt x="9537" y="2683"/>
                  </a:lnTo>
                  <a:lnTo>
                    <a:pt x="9537" y="2683"/>
                  </a:lnTo>
                  <a:cubicBezTo>
                    <a:pt x="9508" y="2712"/>
                    <a:pt x="9508" y="2712"/>
                    <a:pt x="9508" y="2712"/>
                  </a:cubicBezTo>
                  <a:lnTo>
                    <a:pt x="9508" y="2712"/>
                  </a:lnTo>
                  <a:lnTo>
                    <a:pt x="9508" y="2712"/>
                  </a:lnTo>
                  <a:cubicBezTo>
                    <a:pt x="9478" y="2683"/>
                    <a:pt x="9478" y="2683"/>
                    <a:pt x="9478" y="2683"/>
                  </a:cubicBezTo>
                  <a:cubicBezTo>
                    <a:pt x="9508" y="2683"/>
                    <a:pt x="9508" y="2683"/>
                    <a:pt x="9508" y="2683"/>
                  </a:cubicBezTo>
                  <a:cubicBezTo>
                    <a:pt x="9478" y="2654"/>
                    <a:pt x="9478" y="2654"/>
                    <a:pt x="9478" y="2654"/>
                  </a:cubicBezTo>
                  <a:lnTo>
                    <a:pt x="9478" y="2654"/>
                  </a:lnTo>
                  <a:cubicBezTo>
                    <a:pt x="9478" y="2683"/>
                    <a:pt x="9478" y="2683"/>
                    <a:pt x="9478" y="2683"/>
                  </a:cubicBezTo>
                  <a:lnTo>
                    <a:pt x="9478" y="2683"/>
                  </a:lnTo>
                  <a:cubicBezTo>
                    <a:pt x="9449" y="2683"/>
                    <a:pt x="9449" y="2683"/>
                    <a:pt x="9449" y="2683"/>
                  </a:cubicBezTo>
                  <a:cubicBezTo>
                    <a:pt x="9449" y="2654"/>
                    <a:pt x="9449" y="2654"/>
                    <a:pt x="9449" y="2654"/>
                  </a:cubicBezTo>
                  <a:lnTo>
                    <a:pt x="9449" y="2654"/>
                  </a:lnTo>
                  <a:cubicBezTo>
                    <a:pt x="9420" y="2654"/>
                    <a:pt x="9420" y="2654"/>
                    <a:pt x="9420" y="2654"/>
                  </a:cubicBezTo>
                  <a:lnTo>
                    <a:pt x="9420" y="2654"/>
                  </a:lnTo>
                  <a:lnTo>
                    <a:pt x="9420" y="2654"/>
                  </a:lnTo>
                  <a:lnTo>
                    <a:pt x="9420" y="2654"/>
                  </a:lnTo>
                  <a:lnTo>
                    <a:pt x="9420" y="2654"/>
                  </a:lnTo>
                  <a:cubicBezTo>
                    <a:pt x="9420" y="2624"/>
                    <a:pt x="9420" y="2624"/>
                    <a:pt x="9420" y="2624"/>
                  </a:cubicBezTo>
                  <a:lnTo>
                    <a:pt x="9420" y="2624"/>
                  </a:lnTo>
                  <a:lnTo>
                    <a:pt x="9420" y="2624"/>
                  </a:lnTo>
                  <a:cubicBezTo>
                    <a:pt x="9420" y="2595"/>
                    <a:pt x="9420" y="2595"/>
                    <a:pt x="9420" y="2595"/>
                  </a:cubicBezTo>
                  <a:lnTo>
                    <a:pt x="9420" y="2595"/>
                  </a:lnTo>
                  <a:lnTo>
                    <a:pt x="9420" y="2595"/>
                  </a:lnTo>
                  <a:cubicBezTo>
                    <a:pt x="9420" y="2566"/>
                    <a:pt x="9420" y="2566"/>
                    <a:pt x="9420" y="2566"/>
                  </a:cubicBezTo>
                  <a:lnTo>
                    <a:pt x="9420" y="2566"/>
                  </a:lnTo>
                  <a:lnTo>
                    <a:pt x="9420" y="2566"/>
                  </a:lnTo>
                  <a:cubicBezTo>
                    <a:pt x="9420" y="2537"/>
                    <a:pt x="9420" y="2537"/>
                    <a:pt x="9420" y="2537"/>
                  </a:cubicBezTo>
                  <a:cubicBezTo>
                    <a:pt x="9391" y="2537"/>
                    <a:pt x="9391" y="2537"/>
                    <a:pt x="9391" y="2537"/>
                  </a:cubicBezTo>
                  <a:lnTo>
                    <a:pt x="9391" y="2537"/>
                  </a:lnTo>
                  <a:lnTo>
                    <a:pt x="9391" y="2537"/>
                  </a:lnTo>
                  <a:lnTo>
                    <a:pt x="9391" y="2537"/>
                  </a:lnTo>
                  <a:cubicBezTo>
                    <a:pt x="9361" y="2537"/>
                    <a:pt x="9361" y="2537"/>
                    <a:pt x="9361" y="2537"/>
                  </a:cubicBezTo>
                  <a:cubicBezTo>
                    <a:pt x="9361" y="2566"/>
                    <a:pt x="9361" y="2566"/>
                    <a:pt x="9361" y="2566"/>
                  </a:cubicBezTo>
                  <a:lnTo>
                    <a:pt x="9361" y="2566"/>
                  </a:lnTo>
                  <a:lnTo>
                    <a:pt x="9361" y="2566"/>
                  </a:lnTo>
                  <a:cubicBezTo>
                    <a:pt x="9332" y="2566"/>
                    <a:pt x="9332" y="2566"/>
                    <a:pt x="9332" y="2566"/>
                  </a:cubicBezTo>
                  <a:lnTo>
                    <a:pt x="9332" y="2566"/>
                  </a:lnTo>
                  <a:lnTo>
                    <a:pt x="9332" y="2566"/>
                  </a:lnTo>
                  <a:cubicBezTo>
                    <a:pt x="9332" y="2537"/>
                    <a:pt x="9332" y="2537"/>
                    <a:pt x="9332" y="2537"/>
                  </a:cubicBezTo>
                  <a:cubicBezTo>
                    <a:pt x="9303" y="2537"/>
                    <a:pt x="9303" y="2537"/>
                    <a:pt x="9303" y="2537"/>
                  </a:cubicBezTo>
                  <a:cubicBezTo>
                    <a:pt x="9303" y="2566"/>
                    <a:pt x="9303" y="2566"/>
                    <a:pt x="9303" y="2566"/>
                  </a:cubicBezTo>
                  <a:lnTo>
                    <a:pt x="9303" y="2566"/>
                  </a:lnTo>
                  <a:lnTo>
                    <a:pt x="9303" y="2566"/>
                  </a:lnTo>
                  <a:cubicBezTo>
                    <a:pt x="9274" y="2566"/>
                    <a:pt x="9274" y="2566"/>
                    <a:pt x="9274" y="2566"/>
                  </a:cubicBezTo>
                  <a:lnTo>
                    <a:pt x="9274" y="2566"/>
                  </a:lnTo>
                  <a:cubicBezTo>
                    <a:pt x="9245" y="2595"/>
                    <a:pt x="9245" y="2595"/>
                    <a:pt x="9245" y="2595"/>
                  </a:cubicBezTo>
                  <a:lnTo>
                    <a:pt x="9245" y="2595"/>
                  </a:lnTo>
                  <a:cubicBezTo>
                    <a:pt x="9216" y="2595"/>
                    <a:pt x="9216" y="2595"/>
                    <a:pt x="9216" y="2595"/>
                  </a:cubicBezTo>
                  <a:lnTo>
                    <a:pt x="9216" y="2595"/>
                  </a:lnTo>
                  <a:cubicBezTo>
                    <a:pt x="9187" y="2595"/>
                    <a:pt x="9187" y="2595"/>
                    <a:pt x="9187" y="2595"/>
                  </a:cubicBezTo>
                  <a:cubicBezTo>
                    <a:pt x="9187" y="2624"/>
                    <a:pt x="9187" y="2624"/>
                    <a:pt x="9187" y="2624"/>
                  </a:cubicBezTo>
                  <a:cubicBezTo>
                    <a:pt x="9158" y="2624"/>
                    <a:pt x="9158" y="2624"/>
                    <a:pt x="9158" y="2624"/>
                  </a:cubicBezTo>
                  <a:cubicBezTo>
                    <a:pt x="9158" y="2654"/>
                    <a:pt x="9158" y="2654"/>
                    <a:pt x="9158" y="2654"/>
                  </a:cubicBezTo>
                  <a:lnTo>
                    <a:pt x="9158" y="2654"/>
                  </a:lnTo>
                  <a:lnTo>
                    <a:pt x="9158" y="2654"/>
                  </a:lnTo>
                  <a:cubicBezTo>
                    <a:pt x="9158" y="2683"/>
                    <a:pt x="9158" y="2683"/>
                    <a:pt x="9158" y="2683"/>
                  </a:cubicBezTo>
                  <a:lnTo>
                    <a:pt x="9158" y="2683"/>
                  </a:lnTo>
                  <a:cubicBezTo>
                    <a:pt x="9187" y="2712"/>
                    <a:pt x="9187" y="2712"/>
                    <a:pt x="9187" y="2712"/>
                  </a:cubicBezTo>
                  <a:lnTo>
                    <a:pt x="9187" y="2712"/>
                  </a:lnTo>
                  <a:cubicBezTo>
                    <a:pt x="9158" y="2771"/>
                    <a:pt x="9158" y="2771"/>
                    <a:pt x="9158" y="2771"/>
                  </a:cubicBezTo>
                  <a:cubicBezTo>
                    <a:pt x="9187" y="2800"/>
                    <a:pt x="9187" y="2800"/>
                    <a:pt x="9187" y="2800"/>
                  </a:cubicBezTo>
                  <a:cubicBezTo>
                    <a:pt x="9158" y="2800"/>
                    <a:pt x="9158" y="2800"/>
                    <a:pt x="9158" y="2800"/>
                  </a:cubicBezTo>
                  <a:cubicBezTo>
                    <a:pt x="9187" y="2800"/>
                    <a:pt x="9187" y="2800"/>
                    <a:pt x="9187" y="2800"/>
                  </a:cubicBezTo>
                  <a:cubicBezTo>
                    <a:pt x="9187" y="2829"/>
                    <a:pt x="9187" y="2829"/>
                    <a:pt x="9187" y="2829"/>
                  </a:cubicBezTo>
                  <a:cubicBezTo>
                    <a:pt x="9158" y="2829"/>
                    <a:pt x="9158" y="2829"/>
                    <a:pt x="9158" y="2829"/>
                  </a:cubicBezTo>
                  <a:cubicBezTo>
                    <a:pt x="9158" y="2858"/>
                    <a:pt x="9158" y="2858"/>
                    <a:pt x="9158" y="2858"/>
                  </a:cubicBezTo>
                  <a:lnTo>
                    <a:pt x="9158" y="2858"/>
                  </a:lnTo>
                  <a:cubicBezTo>
                    <a:pt x="9158" y="2887"/>
                    <a:pt x="9158" y="2887"/>
                    <a:pt x="9158" y="2887"/>
                  </a:cubicBezTo>
                  <a:cubicBezTo>
                    <a:pt x="9128" y="2916"/>
                    <a:pt x="9128" y="2916"/>
                    <a:pt x="9128" y="2916"/>
                  </a:cubicBezTo>
                  <a:cubicBezTo>
                    <a:pt x="9158" y="2916"/>
                    <a:pt x="9158" y="2916"/>
                    <a:pt x="9158" y="2916"/>
                  </a:cubicBezTo>
                  <a:cubicBezTo>
                    <a:pt x="9128" y="2945"/>
                    <a:pt x="9128" y="2945"/>
                    <a:pt x="9128" y="2945"/>
                  </a:cubicBezTo>
                  <a:cubicBezTo>
                    <a:pt x="9158" y="2974"/>
                    <a:pt x="9158" y="2974"/>
                    <a:pt x="9158" y="2974"/>
                  </a:cubicBezTo>
                  <a:lnTo>
                    <a:pt x="9158" y="2974"/>
                  </a:lnTo>
                  <a:lnTo>
                    <a:pt x="9158" y="2974"/>
                  </a:lnTo>
                  <a:lnTo>
                    <a:pt x="9158" y="2974"/>
                  </a:lnTo>
                  <a:lnTo>
                    <a:pt x="9158" y="2974"/>
                  </a:lnTo>
                  <a:cubicBezTo>
                    <a:pt x="9187" y="2974"/>
                    <a:pt x="9187" y="2974"/>
                    <a:pt x="9187" y="2974"/>
                  </a:cubicBezTo>
                  <a:lnTo>
                    <a:pt x="9187" y="2974"/>
                  </a:lnTo>
                  <a:lnTo>
                    <a:pt x="9187" y="2974"/>
                  </a:lnTo>
                  <a:lnTo>
                    <a:pt x="9187" y="2974"/>
                  </a:lnTo>
                  <a:cubicBezTo>
                    <a:pt x="9216" y="2974"/>
                    <a:pt x="9216" y="2974"/>
                    <a:pt x="9216" y="2974"/>
                  </a:cubicBezTo>
                  <a:lnTo>
                    <a:pt x="9216" y="2974"/>
                  </a:lnTo>
                  <a:lnTo>
                    <a:pt x="9216" y="2974"/>
                  </a:lnTo>
                  <a:lnTo>
                    <a:pt x="9216" y="2974"/>
                  </a:lnTo>
                  <a:cubicBezTo>
                    <a:pt x="9245" y="2974"/>
                    <a:pt x="9245" y="2974"/>
                    <a:pt x="9245" y="2974"/>
                  </a:cubicBezTo>
                  <a:cubicBezTo>
                    <a:pt x="9245" y="3004"/>
                    <a:pt x="9245" y="3004"/>
                    <a:pt x="9245" y="3004"/>
                  </a:cubicBezTo>
                  <a:lnTo>
                    <a:pt x="9245" y="3004"/>
                  </a:lnTo>
                  <a:lnTo>
                    <a:pt x="9245" y="3004"/>
                  </a:lnTo>
                  <a:lnTo>
                    <a:pt x="9245" y="3004"/>
                  </a:lnTo>
                  <a:lnTo>
                    <a:pt x="9245" y="3004"/>
                  </a:lnTo>
                  <a:cubicBezTo>
                    <a:pt x="9216" y="3033"/>
                    <a:pt x="9216" y="3033"/>
                    <a:pt x="9216" y="3033"/>
                  </a:cubicBezTo>
                  <a:cubicBezTo>
                    <a:pt x="9216" y="3004"/>
                    <a:pt x="9216" y="3004"/>
                    <a:pt x="9216" y="3004"/>
                  </a:cubicBezTo>
                  <a:cubicBezTo>
                    <a:pt x="9187" y="3033"/>
                    <a:pt x="9187" y="3033"/>
                    <a:pt x="9187" y="3033"/>
                  </a:cubicBezTo>
                  <a:lnTo>
                    <a:pt x="9187" y="3033"/>
                  </a:lnTo>
                  <a:cubicBezTo>
                    <a:pt x="9216" y="3033"/>
                    <a:pt x="9216" y="3033"/>
                    <a:pt x="9216" y="3033"/>
                  </a:cubicBezTo>
                  <a:cubicBezTo>
                    <a:pt x="9187" y="3062"/>
                    <a:pt x="9187" y="3062"/>
                    <a:pt x="9187" y="3062"/>
                  </a:cubicBezTo>
                  <a:lnTo>
                    <a:pt x="9187" y="3062"/>
                  </a:lnTo>
                  <a:cubicBezTo>
                    <a:pt x="9187" y="3033"/>
                    <a:pt x="9187" y="3033"/>
                    <a:pt x="9187" y="3033"/>
                  </a:cubicBezTo>
                  <a:cubicBezTo>
                    <a:pt x="9158" y="3033"/>
                    <a:pt x="9158" y="3033"/>
                    <a:pt x="9158" y="3033"/>
                  </a:cubicBezTo>
                  <a:lnTo>
                    <a:pt x="9158" y="3033"/>
                  </a:lnTo>
                  <a:lnTo>
                    <a:pt x="9158" y="3033"/>
                  </a:lnTo>
                  <a:cubicBezTo>
                    <a:pt x="9128" y="3033"/>
                    <a:pt x="9128" y="3033"/>
                    <a:pt x="9128" y="3033"/>
                  </a:cubicBezTo>
                  <a:lnTo>
                    <a:pt x="9128" y="3033"/>
                  </a:lnTo>
                  <a:cubicBezTo>
                    <a:pt x="9128" y="3062"/>
                    <a:pt x="9128" y="3062"/>
                    <a:pt x="9128" y="3062"/>
                  </a:cubicBezTo>
                  <a:lnTo>
                    <a:pt x="9128" y="3062"/>
                  </a:lnTo>
                  <a:lnTo>
                    <a:pt x="9128" y="3062"/>
                  </a:lnTo>
                  <a:cubicBezTo>
                    <a:pt x="9099" y="3062"/>
                    <a:pt x="9099" y="3062"/>
                    <a:pt x="9099" y="3062"/>
                  </a:cubicBezTo>
                  <a:cubicBezTo>
                    <a:pt x="9128" y="3091"/>
                    <a:pt x="9128" y="3091"/>
                    <a:pt x="9128" y="3091"/>
                  </a:cubicBezTo>
                  <a:cubicBezTo>
                    <a:pt x="9099" y="3091"/>
                    <a:pt x="9099" y="3091"/>
                    <a:pt x="9099" y="3091"/>
                  </a:cubicBezTo>
                  <a:lnTo>
                    <a:pt x="9099" y="3091"/>
                  </a:lnTo>
                  <a:cubicBezTo>
                    <a:pt x="9070" y="3062"/>
                    <a:pt x="9070" y="3062"/>
                    <a:pt x="9070" y="3062"/>
                  </a:cubicBezTo>
                  <a:lnTo>
                    <a:pt x="9070" y="3062"/>
                  </a:lnTo>
                  <a:cubicBezTo>
                    <a:pt x="9070" y="3091"/>
                    <a:pt x="9070" y="3091"/>
                    <a:pt x="9070" y="3091"/>
                  </a:cubicBezTo>
                  <a:lnTo>
                    <a:pt x="9070" y="3091"/>
                  </a:lnTo>
                  <a:lnTo>
                    <a:pt x="9070" y="3091"/>
                  </a:lnTo>
                  <a:cubicBezTo>
                    <a:pt x="9070" y="3121"/>
                    <a:pt x="9070" y="3121"/>
                    <a:pt x="9070" y="3121"/>
                  </a:cubicBezTo>
                  <a:cubicBezTo>
                    <a:pt x="9041" y="3121"/>
                    <a:pt x="9041" y="3121"/>
                    <a:pt x="9041" y="3121"/>
                  </a:cubicBezTo>
                  <a:lnTo>
                    <a:pt x="9041" y="3121"/>
                  </a:lnTo>
                  <a:cubicBezTo>
                    <a:pt x="9011" y="3091"/>
                    <a:pt x="9011" y="3091"/>
                    <a:pt x="9011" y="3091"/>
                  </a:cubicBezTo>
                  <a:cubicBezTo>
                    <a:pt x="8982" y="3091"/>
                    <a:pt x="8982" y="3091"/>
                    <a:pt x="8982" y="3091"/>
                  </a:cubicBezTo>
                  <a:lnTo>
                    <a:pt x="8982" y="3091"/>
                  </a:lnTo>
                  <a:lnTo>
                    <a:pt x="8982" y="3091"/>
                  </a:lnTo>
                  <a:cubicBezTo>
                    <a:pt x="9011" y="3091"/>
                    <a:pt x="9011" y="3091"/>
                    <a:pt x="9011" y="3091"/>
                  </a:cubicBezTo>
                  <a:cubicBezTo>
                    <a:pt x="9011" y="3062"/>
                    <a:pt x="9011" y="3062"/>
                    <a:pt x="9011" y="3062"/>
                  </a:cubicBezTo>
                  <a:lnTo>
                    <a:pt x="9011" y="3062"/>
                  </a:lnTo>
                  <a:cubicBezTo>
                    <a:pt x="9041" y="3062"/>
                    <a:pt x="9041" y="3062"/>
                    <a:pt x="9041" y="3062"/>
                  </a:cubicBezTo>
                  <a:cubicBezTo>
                    <a:pt x="9070" y="3033"/>
                    <a:pt x="9070" y="3033"/>
                    <a:pt x="9070" y="3033"/>
                  </a:cubicBezTo>
                  <a:lnTo>
                    <a:pt x="9070" y="3033"/>
                  </a:lnTo>
                  <a:cubicBezTo>
                    <a:pt x="9041" y="3033"/>
                    <a:pt x="9041" y="3033"/>
                    <a:pt x="9041" y="3033"/>
                  </a:cubicBezTo>
                  <a:lnTo>
                    <a:pt x="9041" y="3033"/>
                  </a:lnTo>
                  <a:cubicBezTo>
                    <a:pt x="9011" y="3033"/>
                    <a:pt x="9011" y="3033"/>
                    <a:pt x="9011" y="3033"/>
                  </a:cubicBezTo>
                  <a:lnTo>
                    <a:pt x="9011" y="3033"/>
                  </a:lnTo>
                  <a:cubicBezTo>
                    <a:pt x="8982" y="3033"/>
                    <a:pt x="8982" y="3033"/>
                    <a:pt x="8982" y="3033"/>
                  </a:cubicBezTo>
                  <a:lnTo>
                    <a:pt x="8982" y="3033"/>
                  </a:lnTo>
                  <a:cubicBezTo>
                    <a:pt x="8953" y="3033"/>
                    <a:pt x="8953" y="3033"/>
                    <a:pt x="8953" y="3033"/>
                  </a:cubicBezTo>
                  <a:cubicBezTo>
                    <a:pt x="8924" y="3033"/>
                    <a:pt x="8924" y="3033"/>
                    <a:pt x="8924" y="3033"/>
                  </a:cubicBezTo>
                  <a:lnTo>
                    <a:pt x="8924" y="3033"/>
                  </a:lnTo>
                  <a:lnTo>
                    <a:pt x="8924" y="3033"/>
                  </a:lnTo>
                  <a:lnTo>
                    <a:pt x="8924" y="3033"/>
                  </a:lnTo>
                  <a:lnTo>
                    <a:pt x="8924" y="3033"/>
                  </a:lnTo>
                  <a:cubicBezTo>
                    <a:pt x="8895" y="3033"/>
                    <a:pt x="8895" y="3033"/>
                    <a:pt x="8895" y="3033"/>
                  </a:cubicBezTo>
                  <a:cubicBezTo>
                    <a:pt x="8866" y="3004"/>
                    <a:pt x="8866" y="3004"/>
                    <a:pt x="8866" y="3004"/>
                  </a:cubicBezTo>
                  <a:cubicBezTo>
                    <a:pt x="8866" y="3033"/>
                    <a:pt x="8866" y="3033"/>
                    <a:pt x="8866" y="3033"/>
                  </a:cubicBezTo>
                  <a:cubicBezTo>
                    <a:pt x="8837" y="3004"/>
                    <a:pt x="8837" y="3004"/>
                    <a:pt x="8837" y="3004"/>
                  </a:cubicBezTo>
                  <a:cubicBezTo>
                    <a:pt x="8808" y="3004"/>
                    <a:pt x="8808" y="3004"/>
                    <a:pt x="8808" y="3004"/>
                  </a:cubicBezTo>
                  <a:cubicBezTo>
                    <a:pt x="8808" y="3033"/>
                    <a:pt x="8808" y="3033"/>
                    <a:pt x="8808" y="3033"/>
                  </a:cubicBezTo>
                  <a:cubicBezTo>
                    <a:pt x="8778" y="3033"/>
                    <a:pt x="8778" y="3033"/>
                    <a:pt x="8778" y="3033"/>
                  </a:cubicBezTo>
                  <a:lnTo>
                    <a:pt x="8778" y="3033"/>
                  </a:lnTo>
                  <a:cubicBezTo>
                    <a:pt x="8808" y="3062"/>
                    <a:pt x="8808" y="3062"/>
                    <a:pt x="8808" y="3062"/>
                  </a:cubicBezTo>
                  <a:cubicBezTo>
                    <a:pt x="8778" y="3062"/>
                    <a:pt x="8778" y="3062"/>
                    <a:pt x="8778" y="3062"/>
                  </a:cubicBezTo>
                  <a:lnTo>
                    <a:pt x="8778" y="3062"/>
                  </a:lnTo>
                  <a:lnTo>
                    <a:pt x="8778" y="3062"/>
                  </a:lnTo>
                  <a:cubicBezTo>
                    <a:pt x="8778" y="3091"/>
                    <a:pt x="8778" y="3091"/>
                    <a:pt x="8778" y="3091"/>
                  </a:cubicBezTo>
                  <a:cubicBezTo>
                    <a:pt x="8808" y="3091"/>
                    <a:pt x="8808" y="3091"/>
                    <a:pt x="8808" y="3091"/>
                  </a:cubicBezTo>
                  <a:lnTo>
                    <a:pt x="8808" y="3091"/>
                  </a:lnTo>
                  <a:lnTo>
                    <a:pt x="8808" y="3091"/>
                  </a:lnTo>
                  <a:cubicBezTo>
                    <a:pt x="8778" y="3121"/>
                    <a:pt x="8778" y="3121"/>
                    <a:pt x="8778" y="3121"/>
                  </a:cubicBezTo>
                  <a:cubicBezTo>
                    <a:pt x="8749" y="3091"/>
                    <a:pt x="8749" y="3091"/>
                    <a:pt x="8749" y="3091"/>
                  </a:cubicBezTo>
                  <a:lnTo>
                    <a:pt x="8749" y="3091"/>
                  </a:lnTo>
                  <a:cubicBezTo>
                    <a:pt x="8720" y="3091"/>
                    <a:pt x="8720" y="3091"/>
                    <a:pt x="8720" y="3091"/>
                  </a:cubicBezTo>
                  <a:cubicBezTo>
                    <a:pt x="8720" y="3121"/>
                    <a:pt x="8720" y="3121"/>
                    <a:pt x="8720" y="3121"/>
                  </a:cubicBezTo>
                  <a:lnTo>
                    <a:pt x="8720" y="3121"/>
                  </a:lnTo>
                  <a:lnTo>
                    <a:pt x="8720" y="3121"/>
                  </a:lnTo>
                  <a:cubicBezTo>
                    <a:pt x="8691" y="3121"/>
                    <a:pt x="8691" y="3121"/>
                    <a:pt x="8691" y="3121"/>
                  </a:cubicBezTo>
                  <a:lnTo>
                    <a:pt x="8691" y="3121"/>
                  </a:lnTo>
                  <a:cubicBezTo>
                    <a:pt x="8661" y="3121"/>
                    <a:pt x="8661" y="3121"/>
                    <a:pt x="8661" y="3121"/>
                  </a:cubicBezTo>
                  <a:lnTo>
                    <a:pt x="8661" y="3121"/>
                  </a:lnTo>
                  <a:cubicBezTo>
                    <a:pt x="8603" y="3121"/>
                    <a:pt x="8603" y="3121"/>
                    <a:pt x="8603" y="3121"/>
                  </a:cubicBezTo>
                  <a:lnTo>
                    <a:pt x="8603" y="3121"/>
                  </a:lnTo>
                  <a:lnTo>
                    <a:pt x="8603" y="3121"/>
                  </a:lnTo>
                  <a:cubicBezTo>
                    <a:pt x="8632" y="3150"/>
                    <a:pt x="8632" y="3150"/>
                    <a:pt x="8632" y="3150"/>
                  </a:cubicBezTo>
                  <a:cubicBezTo>
                    <a:pt x="8603" y="3150"/>
                    <a:pt x="8603" y="3150"/>
                    <a:pt x="8603" y="3150"/>
                  </a:cubicBezTo>
                  <a:cubicBezTo>
                    <a:pt x="8603" y="3179"/>
                    <a:pt x="8603" y="3179"/>
                    <a:pt x="8603" y="3179"/>
                  </a:cubicBezTo>
                  <a:cubicBezTo>
                    <a:pt x="8574" y="3150"/>
                    <a:pt x="8574" y="3150"/>
                    <a:pt x="8574" y="3150"/>
                  </a:cubicBezTo>
                  <a:lnTo>
                    <a:pt x="8574" y="3150"/>
                  </a:lnTo>
                  <a:cubicBezTo>
                    <a:pt x="8574" y="3121"/>
                    <a:pt x="8574" y="3121"/>
                    <a:pt x="8574" y="3121"/>
                  </a:cubicBezTo>
                  <a:lnTo>
                    <a:pt x="8574" y="3121"/>
                  </a:lnTo>
                  <a:cubicBezTo>
                    <a:pt x="8545" y="3150"/>
                    <a:pt x="8545" y="3150"/>
                    <a:pt x="8545" y="3150"/>
                  </a:cubicBezTo>
                  <a:lnTo>
                    <a:pt x="8545" y="3150"/>
                  </a:lnTo>
                  <a:cubicBezTo>
                    <a:pt x="8516" y="3150"/>
                    <a:pt x="8516" y="3150"/>
                    <a:pt x="8516" y="3150"/>
                  </a:cubicBezTo>
                  <a:lnTo>
                    <a:pt x="8516" y="3150"/>
                  </a:lnTo>
                  <a:cubicBezTo>
                    <a:pt x="8487" y="3150"/>
                    <a:pt x="8487" y="3150"/>
                    <a:pt x="8487" y="3150"/>
                  </a:cubicBezTo>
                  <a:lnTo>
                    <a:pt x="8487" y="3150"/>
                  </a:lnTo>
                  <a:cubicBezTo>
                    <a:pt x="8458" y="3150"/>
                    <a:pt x="8458" y="3150"/>
                    <a:pt x="8458" y="3150"/>
                  </a:cubicBezTo>
                  <a:cubicBezTo>
                    <a:pt x="8428" y="3179"/>
                    <a:pt x="8428" y="3179"/>
                    <a:pt x="8428" y="3179"/>
                  </a:cubicBezTo>
                  <a:cubicBezTo>
                    <a:pt x="8399" y="3179"/>
                    <a:pt x="8399" y="3179"/>
                    <a:pt x="8399" y="3179"/>
                  </a:cubicBezTo>
                  <a:lnTo>
                    <a:pt x="8399" y="3179"/>
                  </a:lnTo>
                  <a:cubicBezTo>
                    <a:pt x="8370" y="3179"/>
                    <a:pt x="8370" y="3179"/>
                    <a:pt x="8370" y="3179"/>
                  </a:cubicBezTo>
                  <a:lnTo>
                    <a:pt x="8370" y="3179"/>
                  </a:lnTo>
                  <a:cubicBezTo>
                    <a:pt x="8341" y="3208"/>
                    <a:pt x="8341" y="3208"/>
                    <a:pt x="8341" y="3208"/>
                  </a:cubicBezTo>
                  <a:cubicBezTo>
                    <a:pt x="8341" y="3237"/>
                    <a:pt x="8341" y="3237"/>
                    <a:pt x="8341" y="3237"/>
                  </a:cubicBezTo>
                  <a:lnTo>
                    <a:pt x="8341" y="3237"/>
                  </a:lnTo>
                  <a:cubicBezTo>
                    <a:pt x="8311" y="3266"/>
                    <a:pt x="8311" y="3266"/>
                    <a:pt x="8311" y="3266"/>
                  </a:cubicBezTo>
                  <a:cubicBezTo>
                    <a:pt x="8341" y="3295"/>
                    <a:pt x="8341" y="3295"/>
                    <a:pt x="8341" y="3295"/>
                  </a:cubicBezTo>
                  <a:cubicBezTo>
                    <a:pt x="8341" y="3324"/>
                    <a:pt x="8341" y="3324"/>
                    <a:pt x="8341" y="3324"/>
                  </a:cubicBezTo>
                  <a:cubicBezTo>
                    <a:pt x="8311" y="3324"/>
                    <a:pt x="8311" y="3324"/>
                    <a:pt x="8311" y="3324"/>
                  </a:cubicBezTo>
                  <a:cubicBezTo>
                    <a:pt x="8311" y="3354"/>
                    <a:pt x="8311" y="3354"/>
                    <a:pt x="8311" y="3354"/>
                  </a:cubicBezTo>
                  <a:cubicBezTo>
                    <a:pt x="8311" y="3383"/>
                    <a:pt x="8311" y="3383"/>
                    <a:pt x="8311" y="3383"/>
                  </a:cubicBezTo>
                  <a:cubicBezTo>
                    <a:pt x="8311" y="3412"/>
                    <a:pt x="8311" y="3412"/>
                    <a:pt x="8311" y="3412"/>
                  </a:cubicBezTo>
                  <a:lnTo>
                    <a:pt x="8311" y="3412"/>
                  </a:lnTo>
                  <a:cubicBezTo>
                    <a:pt x="8311" y="3441"/>
                    <a:pt x="8311" y="3441"/>
                    <a:pt x="8311" y="3441"/>
                  </a:cubicBezTo>
                  <a:lnTo>
                    <a:pt x="8311" y="3441"/>
                  </a:lnTo>
                  <a:lnTo>
                    <a:pt x="8311" y="3441"/>
                  </a:lnTo>
                  <a:cubicBezTo>
                    <a:pt x="8282" y="3471"/>
                    <a:pt x="8282" y="3471"/>
                    <a:pt x="8282" y="3471"/>
                  </a:cubicBezTo>
                  <a:lnTo>
                    <a:pt x="8282" y="3471"/>
                  </a:lnTo>
                  <a:cubicBezTo>
                    <a:pt x="8311" y="3500"/>
                    <a:pt x="8311" y="3500"/>
                    <a:pt x="8311" y="3500"/>
                  </a:cubicBezTo>
                  <a:cubicBezTo>
                    <a:pt x="8282" y="3500"/>
                    <a:pt x="8282" y="3500"/>
                    <a:pt x="8282" y="3500"/>
                  </a:cubicBezTo>
                  <a:cubicBezTo>
                    <a:pt x="8282" y="3529"/>
                    <a:pt x="8282" y="3529"/>
                    <a:pt x="8282" y="3529"/>
                  </a:cubicBezTo>
                  <a:cubicBezTo>
                    <a:pt x="8253" y="3558"/>
                    <a:pt x="8253" y="3558"/>
                    <a:pt x="8253" y="3558"/>
                  </a:cubicBezTo>
                  <a:lnTo>
                    <a:pt x="8253" y="3558"/>
                  </a:lnTo>
                  <a:lnTo>
                    <a:pt x="8253" y="3558"/>
                  </a:lnTo>
                  <a:cubicBezTo>
                    <a:pt x="8253" y="3587"/>
                    <a:pt x="8253" y="3587"/>
                    <a:pt x="8253" y="3587"/>
                  </a:cubicBezTo>
                  <a:cubicBezTo>
                    <a:pt x="8224" y="3587"/>
                    <a:pt x="8224" y="3587"/>
                    <a:pt x="8224" y="3587"/>
                  </a:cubicBezTo>
                  <a:cubicBezTo>
                    <a:pt x="8224" y="3616"/>
                    <a:pt x="8224" y="3616"/>
                    <a:pt x="8224" y="3616"/>
                  </a:cubicBezTo>
                  <a:cubicBezTo>
                    <a:pt x="8224" y="3645"/>
                    <a:pt x="8224" y="3645"/>
                    <a:pt x="8224" y="3645"/>
                  </a:cubicBezTo>
                  <a:cubicBezTo>
                    <a:pt x="8224" y="3674"/>
                    <a:pt x="8224" y="3674"/>
                    <a:pt x="8224" y="3674"/>
                  </a:cubicBezTo>
                  <a:lnTo>
                    <a:pt x="8224" y="3674"/>
                  </a:lnTo>
                  <a:cubicBezTo>
                    <a:pt x="8224" y="3704"/>
                    <a:pt x="8224" y="3704"/>
                    <a:pt x="8224" y="3704"/>
                  </a:cubicBezTo>
                  <a:lnTo>
                    <a:pt x="8224" y="3704"/>
                  </a:lnTo>
                  <a:cubicBezTo>
                    <a:pt x="8195" y="3733"/>
                    <a:pt x="8195" y="3733"/>
                    <a:pt x="8195" y="3733"/>
                  </a:cubicBezTo>
                  <a:lnTo>
                    <a:pt x="8195" y="3733"/>
                  </a:lnTo>
                  <a:lnTo>
                    <a:pt x="8195" y="3733"/>
                  </a:lnTo>
                  <a:cubicBezTo>
                    <a:pt x="8195" y="3762"/>
                    <a:pt x="8195" y="3762"/>
                    <a:pt x="8195" y="3762"/>
                  </a:cubicBezTo>
                  <a:cubicBezTo>
                    <a:pt x="8166" y="3791"/>
                    <a:pt x="8166" y="3791"/>
                    <a:pt x="8166" y="3791"/>
                  </a:cubicBezTo>
                  <a:cubicBezTo>
                    <a:pt x="8166" y="3821"/>
                    <a:pt x="8166" y="3821"/>
                    <a:pt x="8166" y="3821"/>
                  </a:cubicBezTo>
                  <a:cubicBezTo>
                    <a:pt x="8137" y="3821"/>
                    <a:pt x="8137" y="3821"/>
                    <a:pt x="8137" y="3821"/>
                  </a:cubicBezTo>
                  <a:cubicBezTo>
                    <a:pt x="8137" y="3850"/>
                    <a:pt x="8137" y="3850"/>
                    <a:pt x="8137" y="3850"/>
                  </a:cubicBezTo>
                  <a:lnTo>
                    <a:pt x="8137" y="3850"/>
                  </a:lnTo>
                  <a:cubicBezTo>
                    <a:pt x="8137" y="3879"/>
                    <a:pt x="8137" y="3879"/>
                    <a:pt x="8137" y="3879"/>
                  </a:cubicBezTo>
                  <a:cubicBezTo>
                    <a:pt x="8108" y="3879"/>
                    <a:pt x="8108" y="3879"/>
                    <a:pt x="8108" y="3879"/>
                  </a:cubicBezTo>
                  <a:cubicBezTo>
                    <a:pt x="8137" y="3908"/>
                    <a:pt x="8137" y="3908"/>
                    <a:pt x="8137" y="3908"/>
                  </a:cubicBezTo>
                  <a:lnTo>
                    <a:pt x="8137" y="3908"/>
                  </a:lnTo>
                  <a:cubicBezTo>
                    <a:pt x="8166" y="3908"/>
                    <a:pt x="8166" y="3908"/>
                    <a:pt x="8166" y="3908"/>
                  </a:cubicBezTo>
                  <a:lnTo>
                    <a:pt x="8166" y="3908"/>
                  </a:lnTo>
                  <a:cubicBezTo>
                    <a:pt x="8195" y="3908"/>
                    <a:pt x="8195" y="3908"/>
                    <a:pt x="8195" y="3908"/>
                  </a:cubicBezTo>
                  <a:lnTo>
                    <a:pt x="8195" y="3908"/>
                  </a:lnTo>
                  <a:cubicBezTo>
                    <a:pt x="8224" y="3908"/>
                    <a:pt x="8224" y="3908"/>
                    <a:pt x="8224" y="3908"/>
                  </a:cubicBezTo>
                  <a:lnTo>
                    <a:pt x="8224" y="3908"/>
                  </a:lnTo>
                  <a:cubicBezTo>
                    <a:pt x="8253" y="3908"/>
                    <a:pt x="8253" y="3908"/>
                    <a:pt x="8253" y="3908"/>
                  </a:cubicBezTo>
                  <a:cubicBezTo>
                    <a:pt x="8253" y="3879"/>
                    <a:pt x="8253" y="3879"/>
                    <a:pt x="8253" y="3879"/>
                  </a:cubicBezTo>
                  <a:cubicBezTo>
                    <a:pt x="8253" y="3937"/>
                    <a:pt x="8253" y="3937"/>
                    <a:pt x="8253" y="3937"/>
                  </a:cubicBezTo>
                  <a:cubicBezTo>
                    <a:pt x="8282" y="3966"/>
                    <a:pt x="8282" y="3966"/>
                    <a:pt x="8282" y="3966"/>
                  </a:cubicBezTo>
                  <a:lnTo>
                    <a:pt x="8282" y="3966"/>
                  </a:lnTo>
                  <a:cubicBezTo>
                    <a:pt x="8282" y="3995"/>
                    <a:pt x="8282" y="3995"/>
                    <a:pt x="8282" y="3995"/>
                  </a:cubicBezTo>
                  <a:cubicBezTo>
                    <a:pt x="8311" y="4024"/>
                    <a:pt x="8311" y="4024"/>
                    <a:pt x="8311" y="4024"/>
                  </a:cubicBezTo>
                  <a:cubicBezTo>
                    <a:pt x="8311" y="3995"/>
                    <a:pt x="8311" y="3995"/>
                    <a:pt x="8311" y="3995"/>
                  </a:cubicBezTo>
                  <a:lnTo>
                    <a:pt x="8311" y="3995"/>
                  </a:lnTo>
                  <a:lnTo>
                    <a:pt x="8311" y="3995"/>
                  </a:lnTo>
                  <a:cubicBezTo>
                    <a:pt x="8341" y="3966"/>
                    <a:pt x="8341" y="3966"/>
                    <a:pt x="8341" y="3966"/>
                  </a:cubicBezTo>
                  <a:lnTo>
                    <a:pt x="8341" y="3966"/>
                  </a:lnTo>
                  <a:cubicBezTo>
                    <a:pt x="8341" y="3995"/>
                    <a:pt x="8341" y="3995"/>
                    <a:pt x="8341" y="3995"/>
                  </a:cubicBezTo>
                  <a:cubicBezTo>
                    <a:pt x="8370" y="3966"/>
                    <a:pt x="8370" y="3966"/>
                    <a:pt x="8370" y="3966"/>
                  </a:cubicBezTo>
                  <a:lnTo>
                    <a:pt x="8370" y="3966"/>
                  </a:lnTo>
                  <a:cubicBezTo>
                    <a:pt x="8370" y="3995"/>
                    <a:pt x="8370" y="3995"/>
                    <a:pt x="8370" y="3995"/>
                  </a:cubicBezTo>
                  <a:lnTo>
                    <a:pt x="8370" y="3995"/>
                  </a:lnTo>
                  <a:cubicBezTo>
                    <a:pt x="8370" y="4024"/>
                    <a:pt x="8370" y="4024"/>
                    <a:pt x="8370" y="4024"/>
                  </a:cubicBezTo>
                  <a:lnTo>
                    <a:pt x="8370" y="4024"/>
                  </a:lnTo>
                  <a:cubicBezTo>
                    <a:pt x="8341" y="4024"/>
                    <a:pt x="8341" y="4024"/>
                    <a:pt x="8341" y="4024"/>
                  </a:cubicBezTo>
                  <a:lnTo>
                    <a:pt x="8341" y="4024"/>
                  </a:lnTo>
                  <a:cubicBezTo>
                    <a:pt x="8370" y="4024"/>
                    <a:pt x="8370" y="4024"/>
                    <a:pt x="8370" y="4024"/>
                  </a:cubicBezTo>
                  <a:cubicBezTo>
                    <a:pt x="8399" y="4024"/>
                    <a:pt x="8399" y="4024"/>
                    <a:pt x="8399" y="4024"/>
                  </a:cubicBezTo>
                  <a:cubicBezTo>
                    <a:pt x="8399" y="3995"/>
                    <a:pt x="8399" y="3995"/>
                    <a:pt x="8399" y="3995"/>
                  </a:cubicBezTo>
                  <a:cubicBezTo>
                    <a:pt x="8399" y="3966"/>
                    <a:pt x="8399" y="3966"/>
                    <a:pt x="8399" y="3966"/>
                  </a:cubicBezTo>
                  <a:lnTo>
                    <a:pt x="8399" y="3966"/>
                  </a:lnTo>
                  <a:cubicBezTo>
                    <a:pt x="8428" y="3995"/>
                    <a:pt x="8428" y="3995"/>
                    <a:pt x="8428" y="3995"/>
                  </a:cubicBezTo>
                  <a:lnTo>
                    <a:pt x="8428" y="3995"/>
                  </a:lnTo>
                  <a:cubicBezTo>
                    <a:pt x="8428" y="4024"/>
                    <a:pt x="8428" y="4024"/>
                    <a:pt x="8428" y="4024"/>
                  </a:cubicBezTo>
                  <a:lnTo>
                    <a:pt x="8428" y="4024"/>
                  </a:lnTo>
                  <a:cubicBezTo>
                    <a:pt x="8428" y="3995"/>
                    <a:pt x="8428" y="3995"/>
                    <a:pt x="8428" y="3995"/>
                  </a:cubicBezTo>
                  <a:cubicBezTo>
                    <a:pt x="8428" y="3966"/>
                    <a:pt x="8428" y="3966"/>
                    <a:pt x="8428" y="3966"/>
                  </a:cubicBezTo>
                  <a:lnTo>
                    <a:pt x="8428" y="3966"/>
                  </a:lnTo>
                  <a:cubicBezTo>
                    <a:pt x="8428" y="3937"/>
                    <a:pt x="8428" y="3937"/>
                    <a:pt x="8428" y="3937"/>
                  </a:cubicBezTo>
                  <a:lnTo>
                    <a:pt x="8428" y="3937"/>
                  </a:lnTo>
                  <a:lnTo>
                    <a:pt x="8428" y="3937"/>
                  </a:lnTo>
                  <a:cubicBezTo>
                    <a:pt x="8458" y="3937"/>
                    <a:pt x="8458" y="3937"/>
                    <a:pt x="8458" y="3937"/>
                  </a:cubicBezTo>
                  <a:lnTo>
                    <a:pt x="8458" y="3937"/>
                  </a:lnTo>
                  <a:lnTo>
                    <a:pt x="8458" y="3937"/>
                  </a:lnTo>
                  <a:lnTo>
                    <a:pt x="8458" y="3937"/>
                  </a:lnTo>
                  <a:lnTo>
                    <a:pt x="8458" y="3937"/>
                  </a:lnTo>
                  <a:cubicBezTo>
                    <a:pt x="8487" y="3937"/>
                    <a:pt x="8487" y="3937"/>
                    <a:pt x="8487" y="3937"/>
                  </a:cubicBezTo>
                  <a:cubicBezTo>
                    <a:pt x="8487" y="3908"/>
                    <a:pt x="8487" y="3908"/>
                    <a:pt x="8487" y="3908"/>
                  </a:cubicBezTo>
                  <a:cubicBezTo>
                    <a:pt x="8516" y="3937"/>
                    <a:pt x="8516" y="3937"/>
                    <a:pt x="8516" y="3937"/>
                  </a:cubicBezTo>
                  <a:cubicBezTo>
                    <a:pt x="8545" y="3937"/>
                    <a:pt x="8545" y="3937"/>
                    <a:pt x="8545" y="3937"/>
                  </a:cubicBezTo>
                  <a:lnTo>
                    <a:pt x="8545" y="3937"/>
                  </a:lnTo>
                  <a:cubicBezTo>
                    <a:pt x="8545" y="3966"/>
                    <a:pt x="8545" y="3966"/>
                    <a:pt x="8545" y="3966"/>
                  </a:cubicBezTo>
                  <a:cubicBezTo>
                    <a:pt x="8574" y="3966"/>
                    <a:pt x="8574" y="3966"/>
                    <a:pt x="8574" y="3966"/>
                  </a:cubicBezTo>
                  <a:cubicBezTo>
                    <a:pt x="8603" y="3966"/>
                    <a:pt x="8603" y="3966"/>
                    <a:pt x="8603" y="3966"/>
                  </a:cubicBezTo>
                  <a:cubicBezTo>
                    <a:pt x="8603" y="3995"/>
                    <a:pt x="8603" y="3995"/>
                    <a:pt x="8603" y="3995"/>
                  </a:cubicBezTo>
                  <a:cubicBezTo>
                    <a:pt x="8632" y="3995"/>
                    <a:pt x="8632" y="3995"/>
                    <a:pt x="8632" y="3995"/>
                  </a:cubicBezTo>
                  <a:lnTo>
                    <a:pt x="8632" y="3995"/>
                  </a:lnTo>
                  <a:cubicBezTo>
                    <a:pt x="8661" y="3995"/>
                    <a:pt x="8661" y="3995"/>
                    <a:pt x="8661" y="3995"/>
                  </a:cubicBezTo>
                  <a:cubicBezTo>
                    <a:pt x="8661" y="4024"/>
                    <a:pt x="8661" y="4024"/>
                    <a:pt x="8661" y="4024"/>
                  </a:cubicBezTo>
                  <a:lnTo>
                    <a:pt x="8661" y="4024"/>
                  </a:lnTo>
                  <a:cubicBezTo>
                    <a:pt x="8691" y="4054"/>
                    <a:pt x="8691" y="4054"/>
                    <a:pt x="8691" y="4054"/>
                  </a:cubicBezTo>
                  <a:lnTo>
                    <a:pt x="8691" y="4054"/>
                  </a:lnTo>
                  <a:lnTo>
                    <a:pt x="8691" y="4054"/>
                  </a:lnTo>
                  <a:cubicBezTo>
                    <a:pt x="8661" y="4083"/>
                    <a:pt x="8661" y="4083"/>
                    <a:pt x="8661" y="4083"/>
                  </a:cubicBezTo>
                  <a:cubicBezTo>
                    <a:pt x="8691" y="4083"/>
                    <a:pt x="8691" y="4083"/>
                    <a:pt x="8691" y="4083"/>
                  </a:cubicBezTo>
                  <a:lnTo>
                    <a:pt x="8691" y="4083"/>
                  </a:lnTo>
                  <a:cubicBezTo>
                    <a:pt x="8720" y="4112"/>
                    <a:pt x="8720" y="4112"/>
                    <a:pt x="8720" y="4112"/>
                  </a:cubicBezTo>
                  <a:lnTo>
                    <a:pt x="8720" y="4112"/>
                  </a:lnTo>
                  <a:cubicBezTo>
                    <a:pt x="8720" y="4141"/>
                    <a:pt x="8720" y="4141"/>
                    <a:pt x="8720" y="4141"/>
                  </a:cubicBezTo>
                  <a:lnTo>
                    <a:pt x="8720" y="4141"/>
                  </a:lnTo>
                  <a:cubicBezTo>
                    <a:pt x="8720" y="4171"/>
                    <a:pt x="8720" y="4171"/>
                    <a:pt x="8720" y="4171"/>
                  </a:cubicBezTo>
                  <a:cubicBezTo>
                    <a:pt x="8749" y="4171"/>
                    <a:pt x="8749" y="4171"/>
                    <a:pt x="8749" y="4171"/>
                  </a:cubicBezTo>
                  <a:lnTo>
                    <a:pt x="8749" y="4171"/>
                  </a:lnTo>
                  <a:lnTo>
                    <a:pt x="8749" y="4171"/>
                  </a:lnTo>
                  <a:lnTo>
                    <a:pt x="8749" y="4171"/>
                  </a:lnTo>
                  <a:cubicBezTo>
                    <a:pt x="8749" y="4200"/>
                    <a:pt x="8749" y="4200"/>
                    <a:pt x="8749" y="4200"/>
                  </a:cubicBezTo>
                  <a:lnTo>
                    <a:pt x="8749" y="4200"/>
                  </a:lnTo>
                  <a:cubicBezTo>
                    <a:pt x="8749" y="4229"/>
                    <a:pt x="8749" y="4229"/>
                    <a:pt x="8749" y="4229"/>
                  </a:cubicBezTo>
                  <a:lnTo>
                    <a:pt x="8749" y="4229"/>
                  </a:lnTo>
                  <a:lnTo>
                    <a:pt x="8749" y="4229"/>
                  </a:lnTo>
                  <a:cubicBezTo>
                    <a:pt x="8749" y="4258"/>
                    <a:pt x="8749" y="4258"/>
                    <a:pt x="8749" y="4258"/>
                  </a:cubicBezTo>
                  <a:lnTo>
                    <a:pt x="8749" y="4258"/>
                  </a:lnTo>
                  <a:lnTo>
                    <a:pt x="8749" y="4258"/>
                  </a:lnTo>
                  <a:cubicBezTo>
                    <a:pt x="8749" y="4287"/>
                    <a:pt x="8749" y="4287"/>
                    <a:pt x="8749" y="4287"/>
                  </a:cubicBezTo>
                  <a:lnTo>
                    <a:pt x="8749" y="4287"/>
                  </a:lnTo>
                  <a:lnTo>
                    <a:pt x="8749" y="4287"/>
                  </a:lnTo>
                  <a:cubicBezTo>
                    <a:pt x="8749" y="4316"/>
                    <a:pt x="8749" y="4316"/>
                    <a:pt x="8749" y="4316"/>
                  </a:cubicBezTo>
                  <a:cubicBezTo>
                    <a:pt x="8749" y="4345"/>
                    <a:pt x="8749" y="4345"/>
                    <a:pt x="8749" y="4345"/>
                  </a:cubicBezTo>
                  <a:cubicBezTo>
                    <a:pt x="8749" y="4374"/>
                    <a:pt x="8749" y="4374"/>
                    <a:pt x="8749" y="4374"/>
                  </a:cubicBezTo>
                  <a:lnTo>
                    <a:pt x="8749" y="4374"/>
                  </a:lnTo>
                  <a:cubicBezTo>
                    <a:pt x="8749" y="4404"/>
                    <a:pt x="8749" y="4404"/>
                    <a:pt x="8749" y="4404"/>
                  </a:cubicBezTo>
                  <a:cubicBezTo>
                    <a:pt x="8778" y="4433"/>
                    <a:pt x="8778" y="4433"/>
                    <a:pt x="8778" y="4433"/>
                  </a:cubicBezTo>
                  <a:lnTo>
                    <a:pt x="8778" y="4433"/>
                  </a:lnTo>
                  <a:cubicBezTo>
                    <a:pt x="8808" y="4433"/>
                    <a:pt x="8808" y="4433"/>
                    <a:pt x="8808" y="4433"/>
                  </a:cubicBezTo>
                  <a:lnTo>
                    <a:pt x="8808" y="4433"/>
                  </a:lnTo>
                  <a:cubicBezTo>
                    <a:pt x="8778" y="4462"/>
                    <a:pt x="8778" y="4462"/>
                    <a:pt x="8778" y="4462"/>
                  </a:cubicBezTo>
                  <a:lnTo>
                    <a:pt x="8778" y="4462"/>
                  </a:lnTo>
                  <a:cubicBezTo>
                    <a:pt x="8808" y="4462"/>
                    <a:pt x="8808" y="4462"/>
                    <a:pt x="8808" y="4462"/>
                  </a:cubicBezTo>
                  <a:lnTo>
                    <a:pt x="8808" y="4462"/>
                  </a:lnTo>
                  <a:cubicBezTo>
                    <a:pt x="8837" y="4491"/>
                    <a:pt x="8837" y="4491"/>
                    <a:pt x="8837" y="4491"/>
                  </a:cubicBezTo>
                  <a:cubicBezTo>
                    <a:pt x="8837" y="4521"/>
                    <a:pt x="8837" y="4521"/>
                    <a:pt x="8837" y="4521"/>
                  </a:cubicBezTo>
                  <a:cubicBezTo>
                    <a:pt x="8837" y="4550"/>
                    <a:pt x="8837" y="4550"/>
                    <a:pt x="8837" y="4550"/>
                  </a:cubicBezTo>
                  <a:lnTo>
                    <a:pt x="8837" y="4550"/>
                  </a:lnTo>
                  <a:cubicBezTo>
                    <a:pt x="8837" y="4579"/>
                    <a:pt x="8837" y="4579"/>
                    <a:pt x="8837" y="4579"/>
                  </a:cubicBezTo>
                  <a:lnTo>
                    <a:pt x="8837" y="4579"/>
                  </a:lnTo>
                  <a:cubicBezTo>
                    <a:pt x="8837" y="4608"/>
                    <a:pt x="8837" y="4608"/>
                    <a:pt x="8837" y="4608"/>
                  </a:cubicBezTo>
                  <a:lnTo>
                    <a:pt x="8837" y="4608"/>
                  </a:lnTo>
                  <a:cubicBezTo>
                    <a:pt x="8837" y="4637"/>
                    <a:pt x="8837" y="4637"/>
                    <a:pt x="8837" y="4637"/>
                  </a:cubicBezTo>
                  <a:lnTo>
                    <a:pt x="8837" y="4637"/>
                  </a:lnTo>
                  <a:cubicBezTo>
                    <a:pt x="8837" y="4666"/>
                    <a:pt x="8837" y="4666"/>
                    <a:pt x="8837" y="4666"/>
                  </a:cubicBezTo>
                  <a:cubicBezTo>
                    <a:pt x="8837" y="4695"/>
                    <a:pt x="8837" y="4695"/>
                    <a:pt x="8837" y="4695"/>
                  </a:cubicBezTo>
                  <a:lnTo>
                    <a:pt x="8837" y="4695"/>
                  </a:lnTo>
                  <a:cubicBezTo>
                    <a:pt x="8808" y="4724"/>
                    <a:pt x="8808" y="4724"/>
                    <a:pt x="8808" y="4724"/>
                  </a:cubicBezTo>
                  <a:cubicBezTo>
                    <a:pt x="8808" y="4754"/>
                    <a:pt x="8808" y="4754"/>
                    <a:pt x="8808" y="4754"/>
                  </a:cubicBezTo>
                  <a:lnTo>
                    <a:pt x="8808" y="4754"/>
                  </a:lnTo>
                  <a:cubicBezTo>
                    <a:pt x="8808" y="4783"/>
                    <a:pt x="8808" y="4783"/>
                    <a:pt x="8808" y="4783"/>
                  </a:cubicBezTo>
                  <a:lnTo>
                    <a:pt x="8808" y="4783"/>
                  </a:lnTo>
                  <a:cubicBezTo>
                    <a:pt x="8808" y="4812"/>
                    <a:pt x="8808" y="4812"/>
                    <a:pt x="8808" y="4812"/>
                  </a:cubicBezTo>
                  <a:cubicBezTo>
                    <a:pt x="8778" y="4841"/>
                    <a:pt x="8778" y="4841"/>
                    <a:pt x="8778" y="4841"/>
                  </a:cubicBezTo>
                  <a:cubicBezTo>
                    <a:pt x="8808" y="4841"/>
                    <a:pt x="8808" y="4841"/>
                    <a:pt x="8808" y="4841"/>
                  </a:cubicBezTo>
                  <a:lnTo>
                    <a:pt x="8808" y="4841"/>
                  </a:lnTo>
                  <a:cubicBezTo>
                    <a:pt x="8778" y="4871"/>
                    <a:pt x="8778" y="4871"/>
                    <a:pt x="8778" y="4871"/>
                  </a:cubicBezTo>
                  <a:cubicBezTo>
                    <a:pt x="8808" y="4900"/>
                    <a:pt x="8808" y="4900"/>
                    <a:pt x="8808" y="4900"/>
                  </a:cubicBezTo>
                  <a:cubicBezTo>
                    <a:pt x="8778" y="4900"/>
                    <a:pt x="8778" y="4900"/>
                    <a:pt x="8778" y="4900"/>
                  </a:cubicBezTo>
                  <a:cubicBezTo>
                    <a:pt x="8778" y="4929"/>
                    <a:pt x="8778" y="4929"/>
                    <a:pt x="8778" y="4929"/>
                  </a:cubicBezTo>
                  <a:lnTo>
                    <a:pt x="8778" y="4929"/>
                  </a:lnTo>
                  <a:cubicBezTo>
                    <a:pt x="8778" y="4958"/>
                    <a:pt x="8778" y="4958"/>
                    <a:pt x="8778" y="4958"/>
                  </a:cubicBezTo>
                  <a:lnTo>
                    <a:pt x="8778" y="4958"/>
                  </a:lnTo>
                  <a:cubicBezTo>
                    <a:pt x="8778" y="4987"/>
                    <a:pt x="8778" y="4987"/>
                    <a:pt x="8778" y="4987"/>
                  </a:cubicBezTo>
                  <a:cubicBezTo>
                    <a:pt x="8749" y="4987"/>
                    <a:pt x="8749" y="4987"/>
                    <a:pt x="8749" y="4987"/>
                  </a:cubicBezTo>
                  <a:cubicBezTo>
                    <a:pt x="8749" y="5016"/>
                    <a:pt x="8749" y="5016"/>
                    <a:pt x="8749" y="5016"/>
                  </a:cubicBezTo>
                  <a:cubicBezTo>
                    <a:pt x="8720" y="5045"/>
                    <a:pt x="8720" y="5045"/>
                    <a:pt x="8720" y="5045"/>
                  </a:cubicBezTo>
                  <a:cubicBezTo>
                    <a:pt x="8720" y="5104"/>
                    <a:pt x="8720" y="5104"/>
                    <a:pt x="8720" y="5104"/>
                  </a:cubicBezTo>
                  <a:lnTo>
                    <a:pt x="8720" y="5104"/>
                  </a:lnTo>
                  <a:cubicBezTo>
                    <a:pt x="8691" y="5104"/>
                    <a:pt x="8691" y="5104"/>
                    <a:pt x="8691" y="5104"/>
                  </a:cubicBezTo>
                  <a:cubicBezTo>
                    <a:pt x="8720" y="5133"/>
                    <a:pt x="8720" y="5133"/>
                    <a:pt x="8720" y="5133"/>
                  </a:cubicBezTo>
                  <a:lnTo>
                    <a:pt x="8720" y="5133"/>
                  </a:lnTo>
                  <a:cubicBezTo>
                    <a:pt x="8691" y="5133"/>
                    <a:pt x="8691" y="5133"/>
                    <a:pt x="8691" y="5133"/>
                  </a:cubicBezTo>
                  <a:cubicBezTo>
                    <a:pt x="8691" y="5162"/>
                    <a:pt x="8691" y="5162"/>
                    <a:pt x="8691" y="5162"/>
                  </a:cubicBezTo>
                  <a:cubicBezTo>
                    <a:pt x="8661" y="5162"/>
                    <a:pt x="8661" y="5162"/>
                    <a:pt x="8661" y="5162"/>
                  </a:cubicBezTo>
                  <a:cubicBezTo>
                    <a:pt x="8661" y="5191"/>
                    <a:pt x="8661" y="5191"/>
                    <a:pt x="8661" y="5191"/>
                  </a:cubicBezTo>
                  <a:lnTo>
                    <a:pt x="8661" y="5191"/>
                  </a:lnTo>
                  <a:lnTo>
                    <a:pt x="8661" y="5191"/>
                  </a:lnTo>
                  <a:cubicBezTo>
                    <a:pt x="8661" y="5221"/>
                    <a:pt x="8661" y="5221"/>
                    <a:pt x="8661" y="5221"/>
                  </a:cubicBezTo>
                  <a:lnTo>
                    <a:pt x="8661" y="5221"/>
                  </a:lnTo>
                  <a:cubicBezTo>
                    <a:pt x="8632" y="5221"/>
                    <a:pt x="8632" y="5221"/>
                    <a:pt x="8632" y="5221"/>
                  </a:cubicBezTo>
                  <a:cubicBezTo>
                    <a:pt x="8632" y="5250"/>
                    <a:pt x="8632" y="5250"/>
                    <a:pt x="8632" y="5250"/>
                  </a:cubicBezTo>
                  <a:lnTo>
                    <a:pt x="8632" y="5250"/>
                  </a:lnTo>
                  <a:lnTo>
                    <a:pt x="8632" y="5250"/>
                  </a:lnTo>
                  <a:cubicBezTo>
                    <a:pt x="8632" y="5279"/>
                    <a:pt x="8632" y="5279"/>
                    <a:pt x="8632" y="5279"/>
                  </a:cubicBezTo>
                  <a:cubicBezTo>
                    <a:pt x="8603" y="5308"/>
                    <a:pt x="8603" y="5308"/>
                    <a:pt x="8603" y="5308"/>
                  </a:cubicBezTo>
                  <a:lnTo>
                    <a:pt x="8603" y="5308"/>
                  </a:lnTo>
                  <a:cubicBezTo>
                    <a:pt x="8574" y="5308"/>
                    <a:pt x="8574" y="5308"/>
                    <a:pt x="8574" y="5308"/>
                  </a:cubicBezTo>
                  <a:cubicBezTo>
                    <a:pt x="8574" y="5337"/>
                    <a:pt x="8574" y="5337"/>
                    <a:pt x="8574" y="5337"/>
                  </a:cubicBezTo>
                  <a:cubicBezTo>
                    <a:pt x="8545" y="5337"/>
                    <a:pt x="8545" y="5337"/>
                    <a:pt x="8545" y="5337"/>
                  </a:cubicBezTo>
                  <a:lnTo>
                    <a:pt x="8545" y="5337"/>
                  </a:lnTo>
                  <a:cubicBezTo>
                    <a:pt x="8516" y="5337"/>
                    <a:pt x="8516" y="5337"/>
                    <a:pt x="8516" y="5337"/>
                  </a:cubicBezTo>
                  <a:lnTo>
                    <a:pt x="8516" y="5337"/>
                  </a:lnTo>
                  <a:cubicBezTo>
                    <a:pt x="8487" y="5337"/>
                    <a:pt x="8487" y="5337"/>
                    <a:pt x="8487" y="5337"/>
                  </a:cubicBezTo>
                  <a:cubicBezTo>
                    <a:pt x="8458" y="5337"/>
                    <a:pt x="8458" y="5337"/>
                    <a:pt x="8458" y="5337"/>
                  </a:cubicBezTo>
                  <a:cubicBezTo>
                    <a:pt x="8458" y="5308"/>
                    <a:pt x="8458" y="5308"/>
                    <a:pt x="8458" y="5308"/>
                  </a:cubicBezTo>
                  <a:lnTo>
                    <a:pt x="8458" y="5308"/>
                  </a:lnTo>
                  <a:cubicBezTo>
                    <a:pt x="8428" y="5308"/>
                    <a:pt x="8428" y="5308"/>
                    <a:pt x="8428" y="5308"/>
                  </a:cubicBezTo>
                  <a:cubicBezTo>
                    <a:pt x="8428" y="5279"/>
                    <a:pt x="8428" y="5279"/>
                    <a:pt x="8428" y="5279"/>
                  </a:cubicBezTo>
                  <a:cubicBezTo>
                    <a:pt x="8399" y="5308"/>
                    <a:pt x="8399" y="5308"/>
                    <a:pt x="8399" y="5308"/>
                  </a:cubicBezTo>
                  <a:lnTo>
                    <a:pt x="8399" y="5308"/>
                  </a:lnTo>
                  <a:cubicBezTo>
                    <a:pt x="8399" y="5337"/>
                    <a:pt x="8399" y="5337"/>
                    <a:pt x="8399" y="5337"/>
                  </a:cubicBezTo>
                  <a:cubicBezTo>
                    <a:pt x="8399" y="5366"/>
                    <a:pt x="8399" y="5366"/>
                    <a:pt x="8399" y="5366"/>
                  </a:cubicBezTo>
                  <a:cubicBezTo>
                    <a:pt x="8370" y="5366"/>
                    <a:pt x="8370" y="5366"/>
                    <a:pt x="8370" y="5366"/>
                  </a:cubicBezTo>
                  <a:cubicBezTo>
                    <a:pt x="8370" y="5395"/>
                    <a:pt x="8370" y="5395"/>
                    <a:pt x="8370" y="5395"/>
                  </a:cubicBezTo>
                  <a:cubicBezTo>
                    <a:pt x="8370" y="5366"/>
                    <a:pt x="8370" y="5366"/>
                    <a:pt x="8370" y="5366"/>
                  </a:cubicBezTo>
                  <a:cubicBezTo>
                    <a:pt x="8341" y="5366"/>
                    <a:pt x="8341" y="5366"/>
                    <a:pt x="8341" y="5366"/>
                  </a:cubicBezTo>
                  <a:cubicBezTo>
                    <a:pt x="8341" y="5395"/>
                    <a:pt x="8341" y="5395"/>
                    <a:pt x="8341" y="5395"/>
                  </a:cubicBezTo>
                  <a:close/>
                  <a:moveTo>
                    <a:pt x="2712" y="5454"/>
                  </a:moveTo>
                  <a:lnTo>
                    <a:pt x="2712" y="5454"/>
                  </a:lnTo>
                  <a:cubicBezTo>
                    <a:pt x="2683" y="5454"/>
                    <a:pt x="2683" y="5454"/>
                    <a:pt x="2683" y="5454"/>
                  </a:cubicBezTo>
                  <a:cubicBezTo>
                    <a:pt x="2595" y="5454"/>
                    <a:pt x="2595" y="5454"/>
                    <a:pt x="2595" y="5454"/>
                  </a:cubicBezTo>
                  <a:cubicBezTo>
                    <a:pt x="2712" y="5454"/>
                    <a:pt x="2712" y="5454"/>
                    <a:pt x="2712" y="5454"/>
                  </a:cubicBezTo>
                  <a:close/>
                  <a:moveTo>
                    <a:pt x="9537" y="5133"/>
                  </a:moveTo>
                  <a:lnTo>
                    <a:pt x="9537" y="5133"/>
                  </a:lnTo>
                  <a:lnTo>
                    <a:pt x="9537" y="5133"/>
                  </a:lnTo>
                  <a:cubicBezTo>
                    <a:pt x="9566" y="5133"/>
                    <a:pt x="9566" y="5133"/>
                    <a:pt x="9566" y="5133"/>
                  </a:cubicBezTo>
                  <a:lnTo>
                    <a:pt x="9566" y="5133"/>
                  </a:lnTo>
                  <a:lnTo>
                    <a:pt x="9566" y="5133"/>
                  </a:lnTo>
                  <a:cubicBezTo>
                    <a:pt x="9537" y="5133"/>
                    <a:pt x="9537" y="5133"/>
                    <a:pt x="9537" y="5133"/>
                  </a:cubicBezTo>
                  <a:close/>
                  <a:moveTo>
                    <a:pt x="525" y="758"/>
                  </a:moveTo>
                  <a:lnTo>
                    <a:pt x="525" y="758"/>
                  </a:lnTo>
                  <a:lnTo>
                    <a:pt x="525" y="758"/>
                  </a:lnTo>
                  <a:cubicBezTo>
                    <a:pt x="525" y="729"/>
                    <a:pt x="525" y="729"/>
                    <a:pt x="525" y="729"/>
                  </a:cubicBezTo>
                  <a:cubicBezTo>
                    <a:pt x="495" y="729"/>
                    <a:pt x="495" y="729"/>
                    <a:pt x="495" y="729"/>
                  </a:cubicBezTo>
                  <a:lnTo>
                    <a:pt x="495" y="729"/>
                  </a:lnTo>
                  <a:cubicBezTo>
                    <a:pt x="495" y="700"/>
                    <a:pt x="495" y="700"/>
                    <a:pt x="495" y="700"/>
                  </a:cubicBezTo>
                  <a:lnTo>
                    <a:pt x="495" y="700"/>
                  </a:lnTo>
                  <a:cubicBezTo>
                    <a:pt x="525" y="671"/>
                    <a:pt x="525" y="671"/>
                    <a:pt x="525" y="671"/>
                  </a:cubicBezTo>
                  <a:cubicBezTo>
                    <a:pt x="554" y="671"/>
                    <a:pt x="554" y="671"/>
                    <a:pt x="554" y="671"/>
                  </a:cubicBezTo>
                  <a:lnTo>
                    <a:pt x="554" y="671"/>
                  </a:lnTo>
                  <a:lnTo>
                    <a:pt x="554" y="671"/>
                  </a:lnTo>
                  <a:cubicBezTo>
                    <a:pt x="583" y="671"/>
                    <a:pt x="583" y="671"/>
                    <a:pt x="583" y="671"/>
                  </a:cubicBezTo>
                  <a:cubicBezTo>
                    <a:pt x="583" y="700"/>
                    <a:pt x="583" y="700"/>
                    <a:pt x="583" y="700"/>
                  </a:cubicBezTo>
                  <a:cubicBezTo>
                    <a:pt x="612" y="700"/>
                    <a:pt x="612" y="700"/>
                    <a:pt x="612" y="700"/>
                  </a:cubicBezTo>
                  <a:cubicBezTo>
                    <a:pt x="612" y="671"/>
                    <a:pt x="612" y="671"/>
                    <a:pt x="612" y="671"/>
                  </a:cubicBezTo>
                  <a:lnTo>
                    <a:pt x="612" y="671"/>
                  </a:lnTo>
                  <a:lnTo>
                    <a:pt x="612" y="671"/>
                  </a:lnTo>
                  <a:cubicBezTo>
                    <a:pt x="583" y="671"/>
                    <a:pt x="583" y="671"/>
                    <a:pt x="583" y="671"/>
                  </a:cubicBezTo>
                  <a:cubicBezTo>
                    <a:pt x="554" y="641"/>
                    <a:pt x="554" y="641"/>
                    <a:pt x="554" y="641"/>
                  </a:cubicBezTo>
                  <a:cubicBezTo>
                    <a:pt x="525" y="641"/>
                    <a:pt x="525" y="641"/>
                    <a:pt x="525" y="641"/>
                  </a:cubicBezTo>
                  <a:cubicBezTo>
                    <a:pt x="495" y="641"/>
                    <a:pt x="495" y="641"/>
                    <a:pt x="495" y="641"/>
                  </a:cubicBezTo>
                  <a:cubicBezTo>
                    <a:pt x="466" y="671"/>
                    <a:pt x="466" y="671"/>
                    <a:pt x="466" y="671"/>
                  </a:cubicBezTo>
                  <a:cubicBezTo>
                    <a:pt x="437" y="671"/>
                    <a:pt x="437" y="671"/>
                    <a:pt x="437" y="671"/>
                  </a:cubicBezTo>
                  <a:cubicBezTo>
                    <a:pt x="437" y="700"/>
                    <a:pt x="437" y="700"/>
                    <a:pt x="437" y="700"/>
                  </a:cubicBezTo>
                  <a:cubicBezTo>
                    <a:pt x="408" y="700"/>
                    <a:pt x="408" y="700"/>
                    <a:pt x="408" y="700"/>
                  </a:cubicBezTo>
                  <a:cubicBezTo>
                    <a:pt x="408" y="729"/>
                    <a:pt x="408" y="729"/>
                    <a:pt x="408" y="729"/>
                  </a:cubicBezTo>
                  <a:cubicBezTo>
                    <a:pt x="408" y="758"/>
                    <a:pt x="408" y="758"/>
                    <a:pt x="408" y="758"/>
                  </a:cubicBezTo>
                  <a:cubicBezTo>
                    <a:pt x="437" y="729"/>
                    <a:pt x="437" y="729"/>
                    <a:pt x="437" y="729"/>
                  </a:cubicBezTo>
                  <a:cubicBezTo>
                    <a:pt x="466" y="758"/>
                    <a:pt x="466" y="758"/>
                    <a:pt x="466" y="758"/>
                  </a:cubicBezTo>
                  <a:lnTo>
                    <a:pt x="466" y="758"/>
                  </a:lnTo>
                  <a:lnTo>
                    <a:pt x="466" y="758"/>
                  </a:lnTo>
                  <a:lnTo>
                    <a:pt x="466" y="758"/>
                  </a:lnTo>
                  <a:cubicBezTo>
                    <a:pt x="466" y="729"/>
                    <a:pt x="466" y="729"/>
                    <a:pt x="466" y="729"/>
                  </a:cubicBezTo>
                  <a:cubicBezTo>
                    <a:pt x="495" y="729"/>
                    <a:pt x="495" y="729"/>
                    <a:pt x="495" y="729"/>
                  </a:cubicBezTo>
                  <a:cubicBezTo>
                    <a:pt x="495" y="758"/>
                    <a:pt x="495" y="758"/>
                    <a:pt x="495" y="758"/>
                  </a:cubicBezTo>
                  <a:lnTo>
                    <a:pt x="495" y="758"/>
                  </a:lnTo>
                  <a:cubicBezTo>
                    <a:pt x="525" y="788"/>
                    <a:pt x="525" y="788"/>
                    <a:pt x="525" y="788"/>
                  </a:cubicBezTo>
                  <a:cubicBezTo>
                    <a:pt x="525" y="758"/>
                    <a:pt x="525" y="758"/>
                    <a:pt x="525" y="758"/>
                  </a:cubicBezTo>
                  <a:close/>
                  <a:moveTo>
                    <a:pt x="642" y="554"/>
                  </a:moveTo>
                  <a:lnTo>
                    <a:pt x="642" y="554"/>
                  </a:lnTo>
                  <a:cubicBezTo>
                    <a:pt x="671" y="524"/>
                    <a:pt x="671" y="524"/>
                    <a:pt x="671" y="524"/>
                  </a:cubicBezTo>
                  <a:lnTo>
                    <a:pt x="671" y="524"/>
                  </a:lnTo>
                  <a:lnTo>
                    <a:pt x="671" y="524"/>
                  </a:lnTo>
                  <a:lnTo>
                    <a:pt x="671" y="524"/>
                  </a:lnTo>
                  <a:cubicBezTo>
                    <a:pt x="671" y="554"/>
                    <a:pt x="671" y="554"/>
                    <a:pt x="671" y="554"/>
                  </a:cubicBezTo>
                  <a:lnTo>
                    <a:pt x="671" y="554"/>
                  </a:lnTo>
                  <a:lnTo>
                    <a:pt x="671" y="554"/>
                  </a:lnTo>
                  <a:lnTo>
                    <a:pt x="642" y="554"/>
                  </a:lnTo>
                  <a:close/>
                  <a:moveTo>
                    <a:pt x="612" y="845"/>
                  </a:moveTo>
                  <a:lnTo>
                    <a:pt x="612" y="845"/>
                  </a:lnTo>
                  <a:lnTo>
                    <a:pt x="612" y="845"/>
                  </a:lnTo>
                  <a:cubicBezTo>
                    <a:pt x="642" y="845"/>
                    <a:pt x="642" y="845"/>
                    <a:pt x="642" y="845"/>
                  </a:cubicBezTo>
                  <a:cubicBezTo>
                    <a:pt x="642" y="817"/>
                    <a:pt x="642" y="817"/>
                    <a:pt x="642" y="817"/>
                  </a:cubicBezTo>
                  <a:lnTo>
                    <a:pt x="642" y="817"/>
                  </a:lnTo>
                  <a:lnTo>
                    <a:pt x="642" y="817"/>
                  </a:lnTo>
                  <a:lnTo>
                    <a:pt x="642" y="817"/>
                  </a:lnTo>
                  <a:cubicBezTo>
                    <a:pt x="671" y="817"/>
                    <a:pt x="671" y="817"/>
                    <a:pt x="671" y="817"/>
                  </a:cubicBezTo>
                  <a:cubicBezTo>
                    <a:pt x="671" y="788"/>
                    <a:pt x="671" y="788"/>
                    <a:pt x="671" y="788"/>
                  </a:cubicBezTo>
                  <a:cubicBezTo>
                    <a:pt x="671" y="758"/>
                    <a:pt x="671" y="758"/>
                    <a:pt x="671" y="758"/>
                  </a:cubicBezTo>
                  <a:cubicBezTo>
                    <a:pt x="642" y="758"/>
                    <a:pt x="642" y="758"/>
                    <a:pt x="642" y="758"/>
                  </a:cubicBezTo>
                  <a:lnTo>
                    <a:pt x="642" y="758"/>
                  </a:lnTo>
                  <a:cubicBezTo>
                    <a:pt x="671" y="729"/>
                    <a:pt x="671" y="729"/>
                    <a:pt x="671" y="729"/>
                  </a:cubicBezTo>
                  <a:lnTo>
                    <a:pt x="671" y="729"/>
                  </a:lnTo>
                  <a:cubicBezTo>
                    <a:pt x="700" y="729"/>
                    <a:pt x="700" y="729"/>
                    <a:pt x="700" y="729"/>
                  </a:cubicBezTo>
                  <a:lnTo>
                    <a:pt x="700" y="729"/>
                  </a:lnTo>
                  <a:lnTo>
                    <a:pt x="700" y="729"/>
                  </a:lnTo>
                  <a:lnTo>
                    <a:pt x="700" y="729"/>
                  </a:lnTo>
                  <a:lnTo>
                    <a:pt x="700" y="729"/>
                  </a:lnTo>
                  <a:lnTo>
                    <a:pt x="700" y="729"/>
                  </a:lnTo>
                  <a:cubicBezTo>
                    <a:pt x="700" y="700"/>
                    <a:pt x="700" y="700"/>
                    <a:pt x="700" y="700"/>
                  </a:cubicBezTo>
                  <a:lnTo>
                    <a:pt x="700" y="700"/>
                  </a:lnTo>
                  <a:lnTo>
                    <a:pt x="700" y="700"/>
                  </a:lnTo>
                  <a:lnTo>
                    <a:pt x="700" y="700"/>
                  </a:lnTo>
                  <a:lnTo>
                    <a:pt x="700" y="700"/>
                  </a:lnTo>
                  <a:cubicBezTo>
                    <a:pt x="728" y="700"/>
                    <a:pt x="728" y="700"/>
                    <a:pt x="728" y="700"/>
                  </a:cubicBezTo>
                  <a:lnTo>
                    <a:pt x="728" y="700"/>
                  </a:lnTo>
                  <a:cubicBezTo>
                    <a:pt x="728" y="671"/>
                    <a:pt x="728" y="671"/>
                    <a:pt x="728" y="671"/>
                  </a:cubicBezTo>
                  <a:cubicBezTo>
                    <a:pt x="758" y="671"/>
                    <a:pt x="758" y="671"/>
                    <a:pt x="758" y="671"/>
                  </a:cubicBezTo>
                  <a:lnTo>
                    <a:pt x="758" y="671"/>
                  </a:lnTo>
                  <a:cubicBezTo>
                    <a:pt x="728" y="641"/>
                    <a:pt x="728" y="641"/>
                    <a:pt x="728" y="641"/>
                  </a:cubicBezTo>
                  <a:lnTo>
                    <a:pt x="728" y="641"/>
                  </a:lnTo>
                  <a:lnTo>
                    <a:pt x="728" y="641"/>
                  </a:lnTo>
                  <a:cubicBezTo>
                    <a:pt x="728" y="612"/>
                    <a:pt x="728" y="612"/>
                    <a:pt x="728" y="612"/>
                  </a:cubicBezTo>
                  <a:lnTo>
                    <a:pt x="728" y="612"/>
                  </a:lnTo>
                  <a:cubicBezTo>
                    <a:pt x="700" y="641"/>
                    <a:pt x="700" y="641"/>
                    <a:pt x="700" y="641"/>
                  </a:cubicBezTo>
                  <a:lnTo>
                    <a:pt x="700" y="641"/>
                  </a:lnTo>
                  <a:cubicBezTo>
                    <a:pt x="671" y="641"/>
                    <a:pt x="671" y="641"/>
                    <a:pt x="671" y="641"/>
                  </a:cubicBezTo>
                  <a:lnTo>
                    <a:pt x="671" y="641"/>
                  </a:lnTo>
                  <a:lnTo>
                    <a:pt x="671" y="641"/>
                  </a:lnTo>
                  <a:cubicBezTo>
                    <a:pt x="700" y="612"/>
                    <a:pt x="700" y="612"/>
                    <a:pt x="700" y="612"/>
                  </a:cubicBezTo>
                  <a:lnTo>
                    <a:pt x="700" y="612"/>
                  </a:lnTo>
                  <a:cubicBezTo>
                    <a:pt x="700" y="583"/>
                    <a:pt x="700" y="583"/>
                    <a:pt x="700" y="583"/>
                  </a:cubicBezTo>
                  <a:lnTo>
                    <a:pt x="700" y="583"/>
                  </a:lnTo>
                  <a:cubicBezTo>
                    <a:pt x="671" y="583"/>
                    <a:pt x="671" y="583"/>
                    <a:pt x="671" y="583"/>
                  </a:cubicBezTo>
                  <a:cubicBezTo>
                    <a:pt x="671" y="612"/>
                    <a:pt x="671" y="612"/>
                    <a:pt x="671" y="612"/>
                  </a:cubicBezTo>
                  <a:lnTo>
                    <a:pt x="671" y="612"/>
                  </a:lnTo>
                  <a:lnTo>
                    <a:pt x="671" y="612"/>
                  </a:lnTo>
                  <a:cubicBezTo>
                    <a:pt x="671" y="583"/>
                    <a:pt x="671" y="583"/>
                    <a:pt x="671" y="583"/>
                  </a:cubicBezTo>
                  <a:lnTo>
                    <a:pt x="671" y="583"/>
                  </a:lnTo>
                  <a:lnTo>
                    <a:pt x="671" y="583"/>
                  </a:lnTo>
                  <a:cubicBezTo>
                    <a:pt x="642" y="612"/>
                    <a:pt x="642" y="612"/>
                    <a:pt x="642" y="612"/>
                  </a:cubicBezTo>
                  <a:lnTo>
                    <a:pt x="642" y="612"/>
                  </a:lnTo>
                  <a:cubicBezTo>
                    <a:pt x="642" y="641"/>
                    <a:pt x="642" y="641"/>
                    <a:pt x="642" y="641"/>
                  </a:cubicBezTo>
                  <a:lnTo>
                    <a:pt x="642" y="641"/>
                  </a:lnTo>
                  <a:lnTo>
                    <a:pt x="642" y="641"/>
                  </a:lnTo>
                  <a:cubicBezTo>
                    <a:pt x="671" y="641"/>
                    <a:pt x="671" y="641"/>
                    <a:pt x="671" y="641"/>
                  </a:cubicBezTo>
                  <a:lnTo>
                    <a:pt x="671" y="641"/>
                  </a:lnTo>
                  <a:cubicBezTo>
                    <a:pt x="642" y="641"/>
                    <a:pt x="642" y="641"/>
                    <a:pt x="642" y="641"/>
                  </a:cubicBezTo>
                  <a:cubicBezTo>
                    <a:pt x="642" y="671"/>
                    <a:pt x="642" y="671"/>
                    <a:pt x="642" y="671"/>
                  </a:cubicBezTo>
                  <a:lnTo>
                    <a:pt x="642" y="671"/>
                  </a:lnTo>
                  <a:cubicBezTo>
                    <a:pt x="642" y="700"/>
                    <a:pt x="642" y="700"/>
                    <a:pt x="642" y="700"/>
                  </a:cubicBezTo>
                  <a:cubicBezTo>
                    <a:pt x="612" y="700"/>
                    <a:pt x="612" y="700"/>
                    <a:pt x="612" y="700"/>
                  </a:cubicBezTo>
                  <a:lnTo>
                    <a:pt x="612" y="700"/>
                  </a:lnTo>
                  <a:lnTo>
                    <a:pt x="612" y="700"/>
                  </a:lnTo>
                  <a:cubicBezTo>
                    <a:pt x="583" y="700"/>
                    <a:pt x="583" y="700"/>
                    <a:pt x="583" y="700"/>
                  </a:cubicBezTo>
                  <a:lnTo>
                    <a:pt x="583" y="700"/>
                  </a:lnTo>
                  <a:cubicBezTo>
                    <a:pt x="554" y="700"/>
                    <a:pt x="554" y="700"/>
                    <a:pt x="554" y="700"/>
                  </a:cubicBezTo>
                  <a:lnTo>
                    <a:pt x="554" y="700"/>
                  </a:lnTo>
                  <a:cubicBezTo>
                    <a:pt x="525" y="700"/>
                    <a:pt x="525" y="700"/>
                    <a:pt x="525" y="700"/>
                  </a:cubicBezTo>
                  <a:lnTo>
                    <a:pt x="525" y="700"/>
                  </a:lnTo>
                  <a:cubicBezTo>
                    <a:pt x="525" y="729"/>
                    <a:pt x="525" y="729"/>
                    <a:pt x="525" y="729"/>
                  </a:cubicBezTo>
                  <a:lnTo>
                    <a:pt x="525" y="729"/>
                  </a:lnTo>
                  <a:cubicBezTo>
                    <a:pt x="554" y="729"/>
                    <a:pt x="554" y="729"/>
                    <a:pt x="554" y="729"/>
                  </a:cubicBezTo>
                  <a:lnTo>
                    <a:pt x="554" y="729"/>
                  </a:lnTo>
                  <a:cubicBezTo>
                    <a:pt x="583" y="729"/>
                    <a:pt x="583" y="729"/>
                    <a:pt x="583" y="729"/>
                  </a:cubicBezTo>
                  <a:cubicBezTo>
                    <a:pt x="583" y="758"/>
                    <a:pt x="583" y="758"/>
                    <a:pt x="583" y="758"/>
                  </a:cubicBezTo>
                  <a:lnTo>
                    <a:pt x="583" y="758"/>
                  </a:lnTo>
                  <a:lnTo>
                    <a:pt x="583" y="758"/>
                  </a:lnTo>
                  <a:lnTo>
                    <a:pt x="583" y="758"/>
                  </a:lnTo>
                  <a:cubicBezTo>
                    <a:pt x="554" y="758"/>
                    <a:pt x="554" y="758"/>
                    <a:pt x="554" y="758"/>
                  </a:cubicBezTo>
                  <a:lnTo>
                    <a:pt x="554" y="758"/>
                  </a:lnTo>
                  <a:cubicBezTo>
                    <a:pt x="554" y="817"/>
                    <a:pt x="554" y="817"/>
                    <a:pt x="554" y="817"/>
                  </a:cubicBezTo>
                  <a:lnTo>
                    <a:pt x="554" y="817"/>
                  </a:lnTo>
                  <a:lnTo>
                    <a:pt x="554" y="817"/>
                  </a:lnTo>
                  <a:cubicBezTo>
                    <a:pt x="554" y="845"/>
                    <a:pt x="554" y="845"/>
                    <a:pt x="554" y="845"/>
                  </a:cubicBezTo>
                  <a:cubicBezTo>
                    <a:pt x="583" y="817"/>
                    <a:pt x="583" y="817"/>
                    <a:pt x="583" y="817"/>
                  </a:cubicBezTo>
                  <a:lnTo>
                    <a:pt x="583" y="817"/>
                  </a:lnTo>
                  <a:lnTo>
                    <a:pt x="583" y="817"/>
                  </a:lnTo>
                  <a:lnTo>
                    <a:pt x="583" y="817"/>
                  </a:lnTo>
                  <a:cubicBezTo>
                    <a:pt x="612" y="817"/>
                    <a:pt x="612" y="817"/>
                    <a:pt x="612" y="817"/>
                  </a:cubicBezTo>
                  <a:lnTo>
                    <a:pt x="612" y="817"/>
                  </a:lnTo>
                  <a:cubicBezTo>
                    <a:pt x="612" y="845"/>
                    <a:pt x="612" y="845"/>
                    <a:pt x="612" y="845"/>
                  </a:cubicBezTo>
                  <a:close/>
                  <a:moveTo>
                    <a:pt x="728" y="817"/>
                  </a:moveTo>
                  <a:lnTo>
                    <a:pt x="728" y="817"/>
                  </a:lnTo>
                  <a:lnTo>
                    <a:pt x="728" y="817"/>
                  </a:lnTo>
                  <a:cubicBezTo>
                    <a:pt x="728" y="788"/>
                    <a:pt x="728" y="788"/>
                    <a:pt x="728" y="788"/>
                  </a:cubicBezTo>
                  <a:lnTo>
                    <a:pt x="728" y="788"/>
                  </a:lnTo>
                  <a:cubicBezTo>
                    <a:pt x="728" y="758"/>
                    <a:pt x="728" y="758"/>
                    <a:pt x="728" y="758"/>
                  </a:cubicBezTo>
                  <a:cubicBezTo>
                    <a:pt x="700" y="758"/>
                    <a:pt x="700" y="758"/>
                    <a:pt x="700" y="758"/>
                  </a:cubicBezTo>
                  <a:cubicBezTo>
                    <a:pt x="700" y="788"/>
                    <a:pt x="700" y="788"/>
                    <a:pt x="700" y="788"/>
                  </a:cubicBezTo>
                  <a:lnTo>
                    <a:pt x="700" y="788"/>
                  </a:lnTo>
                  <a:cubicBezTo>
                    <a:pt x="700" y="817"/>
                    <a:pt x="700" y="817"/>
                    <a:pt x="700" y="817"/>
                  </a:cubicBezTo>
                  <a:cubicBezTo>
                    <a:pt x="728" y="817"/>
                    <a:pt x="728" y="817"/>
                    <a:pt x="728" y="817"/>
                  </a:cubicBezTo>
                  <a:close/>
                  <a:moveTo>
                    <a:pt x="758" y="845"/>
                  </a:moveTo>
                  <a:lnTo>
                    <a:pt x="758" y="845"/>
                  </a:lnTo>
                  <a:lnTo>
                    <a:pt x="758" y="845"/>
                  </a:lnTo>
                  <a:cubicBezTo>
                    <a:pt x="787" y="845"/>
                    <a:pt x="787" y="845"/>
                    <a:pt x="787" y="845"/>
                  </a:cubicBezTo>
                  <a:lnTo>
                    <a:pt x="787" y="845"/>
                  </a:lnTo>
                  <a:cubicBezTo>
                    <a:pt x="816" y="845"/>
                    <a:pt x="816" y="845"/>
                    <a:pt x="816" y="845"/>
                  </a:cubicBezTo>
                  <a:cubicBezTo>
                    <a:pt x="816" y="817"/>
                    <a:pt x="816" y="817"/>
                    <a:pt x="816" y="817"/>
                  </a:cubicBezTo>
                  <a:cubicBezTo>
                    <a:pt x="787" y="817"/>
                    <a:pt x="787" y="817"/>
                    <a:pt x="787" y="817"/>
                  </a:cubicBezTo>
                  <a:lnTo>
                    <a:pt x="787" y="817"/>
                  </a:lnTo>
                  <a:cubicBezTo>
                    <a:pt x="758" y="788"/>
                    <a:pt x="758" y="788"/>
                    <a:pt x="758" y="788"/>
                  </a:cubicBezTo>
                  <a:lnTo>
                    <a:pt x="758" y="788"/>
                  </a:lnTo>
                  <a:cubicBezTo>
                    <a:pt x="758" y="817"/>
                    <a:pt x="758" y="817"/>
                    <a:pt x="758" y="817"/>
                  </a:cubicBezTo>
                  <a:lnTo>
                    <a:pt x="758" y="817"/>
                  </a:lnTo>
                  <a:cubicBezTo>
                    <a:pt x="728" y="817"/>
                    <a:pt x="728" y="817"/>
                    <a:pt x="728" y="817"/>
                  </a:cubicBezTo>
                  <a:lnTo>
                    <a:pt x="728" y="817"/>
                  </a:lnTo>
                  <a:cubicBezTo>
                    <a:pt x="758" y="845"/>
                    <a:pt x="758" y="845"/>
                    <a:pt x="758" y="845"/>
                  </a:cubicBezTo>
                  <a:close/>
                  <a:moveTo>
                    <a:pt x="962" y="321"/>
                  </a:moveTo>
                  <a:lnTo>
                    <a:pt x="962" y="321"/>
                  </a:lnTo>
                  <a:lnTo>
                    <a:pt x="962" y="321"/>
                  </a:lnTo>
                  <a:cubicBezTo>
                    <a:pt x="992" y="321"/>
                    <a:pt x="992" y="321"/>
                    <a:pt x="992" y="321"/>
                  </a:cubicBezTo>
                  <a:lnTo>
                    <a:pt x="992" y="321"/>
                  </a:lnTo>
                  <a:lnTo>
                    <a:pt x="992" y="321"/>
                  </a:lnTo>
                  <a:cubicBezTo>
                    <a:pt x="992" y="291"/>
                    <a:pt x="992" y="291"/>
                    <a:pt x="992" y="291"/>
                  </a:cubicBezTo>
                  <a:lnTo>
                    <a:pt x="992" y="291"/>
                  </a:lnTo>
                  <a:lnTo>
                    <a:pt x="992" y="291"/>
                  </a:lnTo>
                  <a:cubicBezTo>
                    <a:pt x="962" y="291"/>
                    <a:pt x="962" y="291"/>
                    <a:pt x="962" y="291"/>
                  </a:cubicBezTo>
                  <a:lnTo>
                    <a:pt x="962" y="291"/>
                  </a:lnTo>
                  <a:cubicBezTo>
                    <a:pt x="933" y="291"/>
                    <a:pt x="933" y="291"/>
                    <a:pt x="933" y="291"/>
                  </a:cubicBezTo>
                  <a:lnTo>
                    <a:pt x="933" y="291"/>
                  </a:lnTo>
                  <a:cubicBezTo>
                    <a:pt x="933" y="321"/>
                    <a:pt x="933" y="321"/>
                    <a:pt x="933" y="321"/>
                  </a:cubicBezTo>
                  <a:cubicBezTo>
                    <a:pt x="962" y="321"/>
                    <a:pt x="962" y="321"/>
                    <a:pt x="962" y="321"/>
                  </a:cubicBezTo>
                  <a:close/>
                  <a:moveTo>
                    <a:pt x="992" y="350"/>
                  </a:moveTo>
                  <a:lnTo>
                    <a:pt x="992" y="350"/>
                  </a:lnTo>
                  <a:cubicBezTo>
                    <a:pt x="962" y="350"/>
                    <a:pt x="962" y="350"/>
                    <a:pt x="962" y="350"/>
                  </a:cubicBezTo>
                  <a:cubicBezTo>
                    <a:pt x="992" y="350"/>
                    <a:pt x="992" y="350"/>
                    <a:pt x="992" y="350"/>
                  </a:cubicBezTo>
                  <a:close/>
                  <a:moveTo>
                    <a:pt x="992" y="408"/>
                  </a:moveTo>
                  <a:lnTo>
                    <a:pt x="992" y="408"/>
                  </a:lnTo>
                  <a:cubicBezTo>
                    <a:pt x="992" y="379"/>
                    <a:pt x="992" y="379"/>
                    <a:pt x="992" y="379"/>
                  </a:cubicBezTo>
                  <a:lnTo>
                    <a:pt x="992" y="379"/>
                  </a:lnTo>
                  <a:lnTo>
                    <a:pt x="992" y="379"/>
                  </a:lnTo>
                  <a:lnTo>
                    <a:pt x="992" y="379"/>
                  </a:lnTo>
                  <a:lnTo>
                    <a:pt x="992" y="379"/>
                  </a:lnTo>
                  <a:cubicBezTo>
                    <a:pt x="962" y="379"/>
                    <a:pt x="962" y="379"/>
                    <a:pt x="962" y="379"/>
                  </a:cubicBezTo>
                  <a:lnTo>
                    <a:pt x="962" y="379"/>
                  </a:lnTo>
                  <a:lnTo>
                    <a:pt x="962" y="379"/>
                  </a:lnTo>
                  <a:cubicBezTo>
                    <a:pt x="933" y="379"/>
                    <a:pt x="933" y="379"/>
                    <a:pt x="933" y="379"/>
                  </a:cubicBezTo>
                  <a:lnTo>
                    <a:pt x="933" y="379"/>
                  </a:lnTo>
                  <a:cubicBezTo>
                    <a:pt x="933" y="408"/>
                    <a:pt x="933" y="408"/>
                    <a:pt x="933" y="408"/>
                  </a:cubicBezTo>
                  <a:lnTo>
                    <a:pt x="933" y="408"/>
                  </a:lnTo>
                  <a:lnTo>
                    <a:pt x="933" y="408"/>
                  </a:lnTo>
                  <a:cubicBezTo>
                    <a:pt x="962" y="408"/>
                    <a:pt x="962" y="408"/>
                    <a:pt x="962" y="408"/>
                  </a:cubicBezTo>
                  <a:lnTo>
                    <a:pt x="962" y="408"/>
                  </a:lnTo>
                  <a:lnTo>
                    <a:pt x="962" y="408"/>
                  </a:lnTo>
                  <a:cubicBezTo>
                    <a:pt x="992" y="408"/>
                    <a:pt x="992" y="408"/>
                    <a:pt x="992" y="408"/>
                  </a:cubicBezTo>
                  <a:close/>
                  <a:moveTo>
                    <a:pt x="1021" y="408"/>
                  </a:moveTo>
                  <a:lnTo>
                    <a:pt x="1021" y="408"/>
                  </a:lnTo>
                  <a:cubicBezTo>
                    <a:pt x="1021" y="379"/>
                    <a:pt x="1021" y="379"/>
                    <a:pt x="1021" y="379"/>
                  </a:cubicBezTo>
                  <a:lnTo>
                    <a:pt x="1021" y="379"/>
                  </a:lnTo>
                  <a:lnTo>
                    <a:pt x="1021" y="379"/>
                  </a:lnTo>
                  <a:cubicBezTo>
                    <a:pt x="1049" y="379"/>
                    <a:pt x="1049" y="379"/>
                    <a:pt x="1049" y="379"/>
                  </a:cubicBezTo>
                  <a:cubicBezTo>
                    <a:pt x="1049" y="408"/>
                    <a:pt x="1049" y="408"/>
                    <a:pt x="1049" y="408"/>
                  </a:cubicBezTo>
                  <a:lnTo>
                    <a:pt x="1049" y="408"/>
                  </a:lnTo>
                  <a:cubicBezTo>
                    <a:pt x="1021" y="408"/>
                    <a:pt x="1021" y="408"/>
                    <a:pt x="1021" y="408"/>
                  </a:cubicBezTo>
                  <a:close/>
                  <a:moveTo>
                    <a:pt x="962" y="495"/>
                  </a:moveTo>
                  <a:lnTo>
                    <a:pt x="962" y="495"/>
                  </a:lnTo>
                  <a:cubicBezTo>
                    <a:pt x="962" y="467"/>
                    <a:pt x="962" y="467"/>
                    <a:pt x="962" y="467"/>
                  </a:cubicBezTo>
                  <a:cubicBezTo>
                    <a:pt x="992" y="438"/>
                    <a:pt x="992" y="438"/>
                    <a:pt x="992" y="438"/>
                  </a:cubicBezTo>
                  <a:lnTo>
                    <a:pt x="992" y="438"/>
                  </a:lnTo>
                  <a:lnTo>
                    <a:pt x="992" y="438"/>
                  </a:lnTo>
                  <a:cubicBezTo>
                    <a:pt x="992" y="408"/>
                    <a:pt x="992" y="408"/>
                    <a:pt x="992" y="408"/>
                  </a:cubicBezTo>
                  <a:cubicBezTo>
                    <a:pt x="962" y="438"/>
                    <a:pt x="962" y="438"/>
                    <a:pt x="962" y="438"/>
                  </a:cubicBezTo>
                  <a:cubicBezTo>
                    <a:pt x="933" y="438"/>
                    <a:pt x="933" y="438"/>
                    <a:pt x="933" y="438"/>
                  </a:cubicBezTo>
                  <a:cubicBezTo>
                    <a:pt x="933" y="408"/>
                    <a:pt x="933" y="408"/>
                    <a:pt x="933" y="408"/>
                  </a:cubicBezTo>
                  <a:cubicBezTo>
                    <a:pt x="933" y="438"/>
                    <a:pt x="933" y="438"/>
                    <a:pt x="933" y="438"/>
                  </a:cubicBezTo>
                  <a:cubicBezTo>
                    <a:pt x="904" y="438"/>
                    <a:pt x="904" y="438"/>
                    <a:pt x="904" y="438"/>
                  </a:cubicBezTo>
                  <a:cubicBezTo>
                    <a:pt x="933" y="438"/>
                    <a:pt x="933" y="438"/>
                    <a:pt x="933" y="438"/>
                  </a:cubicBezTo>
                  <a:lnTo>
                    <a:pt x="933" y="438"/>
                  </a:lnTo>
                  <a:cubicBezTo>
                    <a:pt x="933" y="467"/>
                    <a:pt x="933" y="467"/>
                    <a:pt x="933" y="467"/>
                  </a:cubicBezTo>
                  <a:lnTo>
                    <a:pt x="933" y="467"/>
                  </a:lnTo>
                  <a:lnTo>
                    <a:pt x="933" y="467"/>
                  </a:lnTo>
                  <a:cubicBezTo>
                    <a:pt x="904" y="495"/>
                    <a:pt x="904" y="495"/>
                    <a:pt x="904" y="495"/>
                  </a:cubicBezTo>
                  <a:lnTo>
                    <a:pt x="904" y="495"/>
                  </a:lnTo>
                  <a:lnTo>
                    <a:pt x="904" y="495"/>
                  </a:lnTo>
                  <a:lnTo>
                    <a:pt x="904" y="495"/>
                  </a:lnTo>
                  <a:cubicBezTo>
                    <a:pt x="933" y="495"/>
                    <a:pt x="933" y="495"/>
                    <a:pt x="933" y="495"/>
                  </a:cubicBezTo>
                  <a:lnTo>
                    <a:pt x="962" y="495"/>
                  </a:lnTo>
                  <a:close/>
                  <a:moveTo>
                    <a:pt x="992" y="495"/>
                  </a:moveTo>
                  <a:lnTo>
                    <a:pt x="992" y="495"/>
                  </a:lnTo>
                  <a:lnTo>
                    <a:pt x="992" y="495"/>
                  </a:lnTo>
                  <a:cubicBezTo>
                    <a:pt x="962" y="495"/>
                    <a:pt x="962" y="495"/>
                    <a:pt x="962" y="495"/>
                  </a:cubicBezTo>
                  <a:lnTo>
                    <a:pt x="962" y="495"/>
                  </a:lnTo>
                  <a:cubicBezTo>
                    <a:pt x="962" y="467"/>
                    <a:pt x="962" y="467"/>
                    <a:pt x="962" y="467"/>
                  </a:cubicBezTo>
                  <a:cubicBezTo>
                    <a:pt x="992" y="467"/>
                    <a:pt x="992" y="467"/>
                    <a:pt x="992" y="467"/>
                  </a:cubicBezTo>
                  <a:lnTo>
                    <a:pt x="992" y="467"/>
                  </a:lnTo>
                  <a:cubicBezTo>
                    <a:pt x="1021" y="467"/>
                    <a:pt x="1021" y="467"/>
                    <a:pt x="1021" y="467"/>
                  </a:cubicBezTo>
                  <a:cubicBezTo>
                    <a:pt x="992" y="467"/>
                    <a:pt x="992" y="467"/>
                    <a:pt x="992" y="467"/>
                  </a:cubicBezTo>
                  <a:cubicBezTo>
                    <a:pt x="992" y="495"/>
                    <a:pt x="992" y="495"/>
                    <a:pt x="992" y="495"/>
                  </a:cubicBezTo>
                  <a:close/>
                  <a:moveTo>
                    <a:pt x="1049" y="524"/>
                  </a:moveTo>
                  <a:lnTo>
                    <a:pt x="1049" y="524"/>
                  </a:lnTo>
                  <a:cubicBezTo>
                    <a:pt x="1021" y="495"/>
                    <a:pt x="1021" y="495"/>
                    <a:pt x="1021" y="495"/>
                  </a:cubicBezTo>
                  <a:lnTo>
                    <a:pt x="1021" y="495"/>
                  </a:lnTo>
                  <a:cubicBezTo>
                    <a:pt x="1021" y="467"/>
                    <a:pt x="1021" y="467"/>
                    <a:pt x="1021" y="467"/>
                  </a:cubicBezTo>
                  <a:lnTo>
                    <a:pt x="1021" y="467"/>
                  </a:lnTo>
                  <a:cubicBezTo>
                    <a:pt x="1049" y="495"/>
                    <a:pt x="1049" y="495"/>
                    <a:pt x="1049" y="495"/>
                  </a:cubicBezTo>
                  <a:lnTo>
                    <a:pt x="1049" y="495"/>
                  </a:lnTo>
                  <a:cubicBezTo>
                    <a:pt x="1078" y="495"/>
                    <a:pt x="1078" y="495"/>
                    <a:pt x="1078" y="495"/>
                  </a:cubicBezTo>
                  <a:cubicBezTo>
                    <a:pt x="1049" y="495"/>
                    <a:pt x="1049" y="495"/>
                    <a:pt x="1049" y="495"/>
                  </a:cubicBezTo>
                  <a:cubicBezTo>
                    <a:pt x="1049" y="524"/>
                    <a:pt x="1049" y="524"/>
                    <a:pt x="1049" y="524"/>
                  </a:cubicBezTo>
                  <a:close/>
                  <a:moveTo>
                    <a:pt x="1021" y="554"/>
                  </a:moveTo>
                  <a:lnTo>
                    <a:pt x="1021" y="554"/>
                  </a:lnTo>
                  <a:lnTo>
                    <a:pt x="1021" y="554"/>
                  </a:lnTo>
                  <a:cubicBezTo>
                    <a:pt x="992" y="524"/>
                    <a:pt x="992" y="524"/>
                    <a:pt x="992" y="524"/>
                  </a:cubicBezTo>
                  <a:cubicBezTo>
                    <a:pt x="962" y="524"/>
                    <a:pt x="962" y="524"/>
                    <a:pt x="962" y="524"/>
                  </a:cubicBezTo>
                  <a:cubicBezTo>
                    <a:pt x="933" y="524"/>
                    <a:pt x="933" y="524"/>
                    <a:pt x="933" y="524"/>
                  </a:cubicBezTo>
                  <a:cubicBezTo>
                    <a:pt x="933" y="495"/>
                    <a:pt x="933" y="495"/>
                    <a:pt x="933" y="495"/>
                  </a:cubicBezTo>
                  <a:lnTo>
                    <a:pt x="933" y="495"/>
                  </a:lnTo>
                  <a:cubicBezTo>
                    <a:pt x="962" y="495"/>
                    <a:pt x="962" y="495"/>
                    <a:pt x="962" y="495"/>
                  </a:cubicBezTo>
                  <a:lnTo>
                    <a:pt x="962" y="495"/>
                  </a:lnTo>
                  <a:cubicBezTo>
                    <a:pt x="992" y="495"/>
                    <a:pt x="992" y="495"/>
                    <a:pt x="992" y="495"/>
                  </a:cubicBezTo>
                  <a:cubicBezTo>
                    <a:pt x="1021" y="524"/>
                    <a:pt x="1021" y="524"/>
                    <a:pt x="1021" y="524"/>
                  </a:cubicBezTo>
                  <a:lnTo>
                    <a:pt x="1021" y="524"/>
                  </a:lnTo>
                  <a:cubicBezTo>
                    <a:pt x="1049" y="524"/>
                    <a:pt x="1049" y="524"/>
                    <a:pt x="1049" y="524"/>
                  </a:cubicBezTo>
                  <a:lnTo>
                    <a:pt x="1049" y="524"/>
                  </a:lnTo>
                  <a:lnTo>
                    <a:pt x="1049" y="524"/>
                  </a:lnTo>
                  <a:cubicBezTo>
                    <a:pt x="1049" y="554"/>
                    <a:pt x="1049" y="554"/>
                    <a:pt x="1049" y="554"/>
                  </a:cubicBezTo>
                  <a:cubicBezTo>
                    <a:pt x="1021" y="554"/>
                    <a:pt x="1021" y="554"/>
                    <a:pt x="1021" y="554"/>
                  </a:cubicBezTo>
                  <a:close/>
                  <a:moveTo>
                    <a:pt x="1049" y="583"/>
                  </a:moveTo>
                  <a:lnTo>
                    <a:pt x="1049" y="583"/>
                  </a:lnTo>
                  <a:lnTo>
                    <a:pt x="1049" y="583"/>
                  </a:lnTo>
                  <a:cubicBezTo>
                    <a:pt x="1021" y="554"/>
                    <a:pt x="1021" y="554"/>
                    <a:pt x="1021" y="554"/>
                  </a:cubicBezTo>
                  <a:lnTo>
                    <a:pt x="1021" y="554"/>
                  </a:lnTo>
                  <a:cubicBezTo>
                    <a:pt x="992" y="554"/>
                    <a:pt x="992" y="554"/>
                    <a:pt x="992" y="554"/>
                  </a:cubicBezTo>
                  <a:cubicBezTo>
                    <a:pt x="962" y="524"/>
                    <a:pt x="962" y="524"/>
                    <a:pt x="962" y="524"/>
                  </a:cubicBezTo>
                  <a:lnTo>
                    <a:pt x="962" y="524"/>
                  </a:lnTo>
                  <a:cubicBezTo>
                    <a:pt x="933" y="524"/>
                    <a:pt x="933" y="524"/>
                    <a:pt x="933" y="524"/>
                  </a:cubicBezTo>
                  <a:lnTo>
                    <a:pt x="933" y="524"/>
                  </a:lnTo>
                  <a:cubicBezTo>
                    <a:pt x="904" y="524"/>
                    <a:pt x="904" y="524"/>
                    <a:pt x="904" y="524"/>
                  </a:cubicBezTo>
                  <a:cubicBezTo>
                    <a:pt x="875" y="524"/>
                    <a:pt x="875" y="524"/>
                    <a:pt x="875" y="524"/>
                  </a:cubicBezTo>
                  <a:cubicBezTo>
                    <a:pt x="845" y="524"/>
                    <a:pt x="845" y="524"/>
                    <a:pt x="845" y="524"/>
                  </a:cubicBezTo>
                  <a:cubicBezTo>
                    <a:pt x="845" y="554"/>
                    <a:pt x="845" y="554"/>
                    <a:pt x="845" y="554"/>
                  </a:cubicBezTo>
                  <a:lnTo>
                    <a:pt x="845" y="554"/>
                  </a:lnTo>
                  <a:cubicBezTo>
                    <a:pt x="875" y="554"/>
                    <a:pt x="875" y="554"/>
                    <a:pt x="875" y="554"/>
                  </a:cubicBezTo>
                  <a:cubicBezTo>
                    <a:pt x="904" y="554"/>
                    <a:pt x="904" y="554"/>
                    <a:pt x="904" y="554"/>
                  </a:cubicBezTo>
                  <a:lnTo>
                    <a:pt x="904" y="554"/>
                  </a:lnTo>
                  <a:lnTo>
                    <a:pt x="904" y="554"/>
                  </a:lnTo>
                  <a:cubicBezTo>
                    <a:pt x="933" y="554"/>
                    <a:pt x="933" y="554"/>
                    <a:pt x="933" y="554"/>
                  </a:cubicBezTo>
                  <a:cubicBezTo>
                    <a:pt x="933" y="583"/>
                    <a:pt x="933" y="583"/>
                    <a:pt x="933" y="583"/>
                  </a:cubicBezTo>
                  <a:lnTo>
                    <a:pt x="933" y="583"/>
                  </a:lnTo>
                  <a:lnTo>
                    <a:pt x="933" y="583"/>
                  </a:lnTo>
                  <a:cubicBezTo>
                    <a:pt x="962" y="583"/>
                    <a:pt x="962" y="583"/>
                    <a:pt x="962" y="583"/>
                  </a:cubicBezTo>
                  <a:lnTo>
                    <a:pt x="962" y="583"/>
                  </a:lnTo>
                  <a:cubicBezTo>
                    <a:pt x="992" y="583"/>
                    <a:pt x="992" y="583"/>
                    <a:pt x="992" y="583"/>
                  </a:cubicBezTo>
                  <a:cubicBezTo>
                    <a:pt x="1021" y="583"/>
                    <a:pt x="1021" y="583"/>
                    <a:pt x="1021" y="583"/>
                  </a:cubicBezTo>
                  <a:cubicBezTo>
                    <a:pt x="1021" y="612"/>
                    <a:pt x="1021" y="612"/>
                    <a:pt x="1021" y="612"/>
                  </a:cubicBezTo>
                  <a:cubicBezTo>
                    <a:pt x="1049" y="583"/>
                    <a:pt x="1049" y="583"/>
                    <a:pt x="1049" y="583"/>
                  </a:cubicBezTo>
                  <a:close/>
                  <a:moveTo>
                    <a:pt x="904" y="612"/>
                  </a:moveTo>
                  <a:lnTo>
                    <a:pt x="904" y="612"/>
                  </a:lnTo>
                  <a:lnTo>
                    <a:pt x="904" y="612"/>
                  </a:lnTo>
                  <a:lnTo>
                    <a:pt x="904" y="612"/>
                  </a:lnTo>
                  <a:cubicBezTo>
                    <a:pt x="875" y="612"/>
                    <a:pt x="875" y="612"/>
                    <a:pt x="875" y="612"/>
                  </a:cubicBezTo>
                  <a:lnTo>
                    <a:pt x="875" y="612"/>
                  </a:lnTo>
                  <a:cubicBezTo>
                    <a:pt x="875" y="583"/>
                    <a:pt x="875" y="583"/>
                    <a:pt x="875" y="583"/>
                  </a:cubicBezTo>
                  <a:lnTo>
                    <a:pt x="875" y="583"/>
                  </a:lnTo>
                  <a:cubicBezTo>
                    <a:pt x="904" y="583"/>
                    <a:pt x="904" y="583"/>
                    <a:pt x="904" y="583"/>
                  </a:cubicBezTo>
                  <a:lnTo>
                    <a:pt x="904" y="583"/>
                  </a:lnTo>
                  <a:cubicBezTo>
                    <a:pt x="933" y="583"/>
                    <a:pt x="933" y="583"/>
                    <a:pt x="933" y="583"/>
                  </a:cubicBezTo>
                  <a:lnTo>
                    <a:pt x="933" y="583"/>
                  </a:lnTo>
                  <a:lnTo>
                    <a:pt x="933" y="583"/>
                  </a:lnTo>
                  <a:lnTo>
                    <a:pt x="933" y="583"/>
                  </a:lnTo>
                  <a:cubicBezTo>
                    <a:pt x="962" y="583"/>
                    <a:pt x="962" y="583"/>
                    <a:pt x="962" y="583"/>
                  </a:cubicBezTo>
                  <a:cubicBezTo>
                    <a:pt x="962" y="612"/>
                    <a:pt x="962" y="612"/>
                    <a:pt x="962" y="612"/>
                  </a:cubicBezTo>
                  <a:lnTo>
                    <a:pt x="962" y="612"/>
                  </a:lnTo>
                  <a:cubicBezTo>
                    <a:pt x="904" y="612"/>
                    <a:pt x="904" y="612"/>
                    <a:pt x="904" y="612"/>
                  </a:cubicBezTo>
                  <a:close/>
                  <a:moveTo>
                    <a:pt x="875" y="700"/>
                  </a:moveTo>
                  <a:lnTo>
                    <a:pt x="875" y="700"/>
                  </a:lnTo>
                  <a:lnTo>
                    <a:pt x="875" y="700"/>
                  </a:lnTo>
                  <a:cubicBezTo>
                    <a:pt x="875" y="671"/>
                    <a:pt x="875" y="671"/>
                    <a:pt x="875" y="671"/>
                  </a:cubicBezTo>
                  <a:lnTo>
                    <a:pt x="875" y="671"/>
                  </a:lnTo>
                  <a:cubicBezTo>
                    <a:pt x="845" y="700"/>
                    <a:pt x="845" y="700"/>
                    <a:pt x="845" y="700"/>
                  </a:cubicBezTo>
                  <a:lnTo>
                    <a:pt x="845" y="700"/>
                  </a:lnTo>
                  <a:cubicBezTo>
                    <a:pt x="875" y="700"/>
                    <a:pt x="875" y="700"/>
                    <a:pt x="875" y="700"/>
                  </a:cubicBezTo>
                  <a:close/>
                  <a:moveTo>
                    <a:pt x="904" y="700"/>
                  </a:moveTo>
                  <a:lnTo>
                    <a:pt x="904" y="700"/>
                  </a:lnTo>
                  <a:lnTo>
                    <a:pt x="904" y="700"/>
                  </a:lnTo>
                  <a:lnTo>
                    <a:pt x="904" y="700"/>
                  </a:lnTo>
                  <a:cubicBezTo>
                    <a:pt x="904" y="671"/>
                    <a:pt x="904" y="671"/>
                    <a:pt x="904" y="671"/>
                  </a:cubicBezTo>
                  <a:lnTo>
                    <a:pt x="904" y="671"/>
                  </a:lnTo>
                  <a:cubicBezTo>
                    <a:pt x="875" y="671"/>
                    <a:pt x="875" y="671"/>
                    <a:pt x="875" y="671"/>
                  </a:cubicBezTo>
                  <a:lnTo>
                    <a:pt x="875" y="671"/>
                  </a:lnTo>
                  <a:cubicBezTo>
                    <a:pt x="904" y="700"/>
                    <a:pt x="904" y="700"/>
                    <a:pt x="904" y="700"/>
                  </a:cubicBezTo>
                  <a:close/>
                  <a:moveTo>
                    <a:pt x="933" y="671"/>
                  </a:moveTo>
                  <a:lnTo>
                    <a:pt x="933" y="671"/>
                  </a:lnTo>
                  <a:lnTo>
                    <a:pt x="933" y="671"/>
                  </a:lnTo>
                  <a:cubicBezTo>
                    <a:pt x="962" y="671"/>
                    <a:pt x="962" y="671"/>
                    <a:pt x="962" y="671"/>
                  </a:cubicBezTo>
                  <a:cubicBezTo>
                    <a:pt x="933" y="671"/>
                    <a:pt x="933" y="671"/>
                    <a:pt x="933" y="671"/>
                  </a:cubicBezTo>
                  <a:close/>
                  <a:moveTo>
                    <a:pt x="933" y="729"/>
                  </a:moveTo>
                  <a:lnTo>
                    <a:pt x="933" y="729"/>
                  </a:lnTo>
                  <a:cubicBezTo>
                    <a:pt x="933" y="700"/>
                    <a:pt x="933" y="700"/>
                    <a:pt x="933" y="700"/>
                  </a:cubicBezTo>
                  <a:lnTo>
                    <a:pt x="933" y="700"/>
                  </a:lnTo>
                  <a:lnTo>
                    <a:pt x="933" y="700"/>
                  </a:lnTo>
                  <a:cubicBezTo>
                    <a:pt x="933" y="671"/>
                    <a:pt x="933" y="671"/>
                    <a:pt x="933" y="671"/>
                  </a:cubicBezTo>
                  <a:cubicBezTo>
                    <a:pt x="933" y="700"/>
                    <a:pt x="933" y="700"/>
                    <a:pt x="933" y="700"/>
                  </a:cubicBezTo>
                  <a:lnTo>
                    <a:pt x="933" y="700"/>
                  </a:lnTo>
                  <a:cubicBezTo>
                    <a:pt x="904" y="700"/>
                    <a:pt x="904" y="700"/>
                    <a:pt x="904" y="700"/>
                  </a:cubicBezTo>
                  <a:cubicBezTo>
                    <a:pt x="933" y="729"/>
                    <a:pt x="933" y="729"/>
                    <a:pt x="933" y="729"/>
                  </a:cubicBezTo>
                  <a:close/>
                  <a:moveTo>
                    <a:pt x="904" y="758"/>
                  </a:moveTo>
                  <a:lnTo>
                    <a:pt x="904" y="758"/>
                  </a:lnTo>
                  <a:cubicBezTo>
                    <a:pt x="904" y="729"/>
                    <a:pt x="904" y="729"/>
                    <a:pt x="904" y="729"/>
                  </a:cubicBezTo>
                  <a:lnTo>
                    <a:pt x="904" y="729"/>
                  </a:lnTo>
                  <a:cubicBezTo>
                    <a:pt x="875" y="729"/>
                    <a:pt x="875" y="729"/>
                    <a:pt x="875" y="729"/>
                  </a:cubicBezTo>
                  <a:lnTo>
                    <a:pt x="875" y="729"/>
                  </a:lnTo>
                  <a:cubicBezTo>
                    <a:pt x="845" y="729"/>
                    <a:pt x="845" y="729"/>
                    <a:pt x="845" y="729"/>
                  </a:cubicBezTo>
                  <a:cubicBezTo>
                    <a:pt x="875" y="758"/>
                    <a:pt x="875" y="758"/>
                    <a:pt x="875" y="758"/>
                  </a:cubicBezTo>
                  <a:lnTo>
                    <a:pt x="875" y="758"/>
                  </a:lnTo>
                  <a:cubicBezTo>
                    <a:pt x="845" y="758"/>
                    <a:pt x="845" y="758"/>
                    <a:pt x="845" y="758"/>
                  </a:cubicBezTo>
                  <a:cubicBezTo>
                    <a:pt x="845" y="788"/>
                    <a:pt x="845" y="788"/>
                    <a:pt x="845" y="788"/>
                  </a:cubicBezTo>
                  <a:cubicBezTo>
                    <a:pt x="875" y="788"/>
                    <a:pt x="875" y="788"/>
                    <a:pt x="875" y="788"/>
                  </a:cubicBezTo>
                  <a:cubicBezTo>
                    <a:pt x="904" y="758"/>
                    <a:pt x="904" y="758"/>
                    <a:pt x="904" y="758"/>
                  </a:cubicBezTo>
                  <a:close/>
                  <a:moveTo>
                    <a:pt x="904" y="729"/>
                  </a:moveTo>
                  <a:lnTo>
                    <a:pt x="904" y="729"/>
                  </a:lnTo>
                  <a:lnTo>
                    <a:pt x="904" y="729"/>
                  </a:lnTo>
                  <a:cubicBezTo>
                    <a:pt x="933" y="758"/>
                    <a:pt x="933" y="758"/>
                    <a:pt x="933" y="758"/>
                  </a:cubicBezTo>
                  <a:lnTo>
                    <a:pt x="933" y="758"/>
                  </a:lnTo>
                  <a:lnTo>
                    <a:pt x="933" y="758"/>
                  </a:lnTo>
                  <a:cubicBezTo>
                    <a:pt x="933" y="729"/>
                    <a:pt x="933" y="729"/>
                    <a:pt x="933" y="729"/>
                  </a:cubicBezTo>
                  <a:cubicBezTo>
                    <a:pt x="904" y="729"/>
                    <a:pt x="904" y="729"/>
                    <a:pt x="904" y="729"/>
                  </a:cubicBezTo>
                  <a:close/>
                  <a:moveTo>
                    <a:pt x="1049" y="554"/>
                  </a:moveTo>
                  <a:lnTo>
                    <a:pt x="1049" y="554"/>
                  </a:lnTo>
                  <a:lnTo>
                    <a:pt x="1049" y="554"/>
                  </a:lnTo>
                  <a:lnTo>
                    <a:pt x="1049" y="554"/>
                  </a:lnTo>
                  <a:cubicBezTo>
                    <a:pt x="1049" y="524"/>
                    <a:pt x="1049" y="524"/>
                    <a:pt x="1049" y="524"/>
                  </a:cubicBezTo>
                  <a:cubicBezTo>
                    <a:pt x="1078" y="524"/>
                    <a:pt x="1078" y="524"/>
                    <a:pt x="1078" y="524"/>
                  </a:cubicBezTo>
                  <a:lnTo>
                    <a:pt x="1078" y="524"/>
                  </a:lnTo>
                  <a:cubicBezTo>
                    <a:pt x="1078" y="554"/>
                    <a:pt x="1078" y="554"/>
                    <a:pt x="1078" y="554"/>
                  </a:cubicBezTo>
                  <a:lnTo>
                    <a:pt x="1078" y="554"/>
                  </a:lnTo>
                  <a:lnTo>
                    <a:pt x="1078" y="554"/>
                  </a:lnTo>
                  <a:lnTo>
                    <a:pt x="1078" y="554"/>
                  </a:lnTo>
                  <a:cubicBezTo>
                    <a:pt x="1078" y="583"/>
                    <a:pt x="1078" y="583"/>
                    <a:pt x="1078" y="583"/>
                  </a:cubicBezTo>
                  <a:cubicBezTo>
                    <a:pt x="1049" y="583"/>
                    <a:pt x="1049" y="583"/>
                    <a:pt x="1049" y="583"/>
                  </a:cubicBezTo>
                  <a:cubicBezTo>
                    <a:pt x="1049" y="554"/>
                    <a:pt x="1049" y="554"/>
                    <a:pt x="1049" y="554"/>
                  </a:cubicBezTo>
                  <a:close/>
                  <a:moveTo>
                    <a:pt x="962" y="729"/>
                  </a:moveTo>
                  <a:lnTo>
                    <a:pt x="962" y="729"/>
                  </a:lnTo>
                  <a:lnTo>
                    <a:pt x="962" y="729"/>
                  </a:lnTo>
                  <a:lnTo>
                    <a:pt x="962" y="729"/>
                  </a:lnTo>
                  <a:cubicBezTo>
                    <a:pt x="992" y="729"/>
                    <a:pt x="992" y="729"/>
                    <a:pt x="992" y="729"/>
                  </a:cubicBezTo>
                  <a:lnTo>
                    <a:pt x="992" y="729"/>
                  </a:lnTo>
                  <a:lnTo>
                    <a:pt x="992" y="729"/>
                  </a:lnTo>
                  <a:cubicBezTo>
                    <a:pt x="992" y="700"/>
                    <a:pt x="992" y="700"/>
                    <a:pt x="992" y="700"/>
                  </a:cubicBezTo>
                  <a:cubicBezTo>
                    <a:pt x="962" y="700"/>
                    <a:pt x="962" y="700"/>
                    <a:pt x="962" y="700"/>
                  </a:cubicBezTo>
                  <a:cubicBezTo>
                    <a:pt x="962" y="729"/>
                    <a:pt x="962" y="729"/>
                    <a:pt x="962" y="729"/>
                  </a:cubicBezTo>
                  <a:close/>
                  <a:moveTo>
                    <a:pt x="962" y="700"/>
                  </a:moveTo>
                  <a:lnTo>
                    <a:pt x="962" y="700"/>
                  </a:lnTo>
                  <a:lnTo>
                    <a:pt x="962" y="700"/>
                  </a:lnTo>
                  <a:lnTo>
                    <a:pt x="962" y="700"/>
                  </a:lnTo>
                  <a:cubicBezTo>
                    <a:pt x="962" y="671"/>
                    <a:pt x="962" y="671"/>
                    <a:pt x="962" y="671"/>
                  </a:cubicBezTo>
                  <a:lnTo>
                    <a:pt x="962" y="671"/>
                  </a:lnTo>
                  <a:cubicBezTo>
                    <a:pt x="962" y="700"/>
                    <a:pt x="962" y="700"/>
                    <a:pt x="962" y="700"/>
                  </a:cubicBezTo>
                  <a:close/>
                  <a:moveTo>
                    <a:pt x="992" y="700"/>
                  </a:moveTo>
                  <a:lnTo>
                    <a:pt x="992" y="700"/>
                  </a:lnTo>
                  <a:lnTo>
                    <a:pt x="992" y="700"/>
                  </a:lnTo>
                  <a:lnTo>
                    <a:pt x="992" y="700"/>
                  </a:lnTo>
                  <a:lnTo>
                    <a:pt x="992" y="700"/>
                  </a:lnTo>
                  <a:cubicBezTo>
                    <a:pt x="1021" y="671"/>
                    <a:pt x="1021" y="671"/>
                    <a:pt x="1021" y="671"/>
                  </a:cubicBezTo>
                  <a:cubicBezTo>
                    <a:pt x="992" y="671"/>
                    <a:pt x="992" y="671"/>
                    <a:pt x="992" y="671"/>
                  </a:cubicBezTo>
                  <a:lnTo>
                    <a:pt x="992" y="671"/>
                  </a:lnTo>
                  <a:lnTo>
                    <a:pt x="992" y="671"/>
                  </a:lnTo>
                  <a:cubicBezTo>
                    <a:pt x="992" y="700"/>
                    <a:pt x="992" y="700"/>
                    <a:pt x="992" y="700"/>
                  </a:cubicBezTo>
                  <a:close/>
                  <a:moveTo>
                    <a:pt x="992" y="641"/>
                  </a:moveTo>
                  <a:lnTo>
                    <a:pt x="992" y="641"/>
                  </a:lnTo>
                  <a:cubicBezTo>
                    <a:pt x="962" y="641"/>
                    <a:pt x="962" y="641"/>
                    <a:pt x="962" y="641"/>
                  </a:cubicBezTo>
                  <a:lnTo>
                    <a:pt x="962" y="641"/>
                  </a:lnTo>
                  <a:lnTo>
                    <a:pt x="962" y="641"/>
                  </a:lnTo>
                  <a:cubicBezTo>
                    <a:pt x="962" y="612"/>
                    <a:pt x="962" y="612"/>
                    <a:pt x="962" y="612"/>
                  </a:cubicBezTo>
                  <a:lnTo>
                    <a:pt x="962" y="612"/>
                  </a:lnTo>
                  <a:cubicBezTo>
                    <a:pt x="992" y="583"/>
                    <a:pt x="992" y="583"/>
                    <a:pt x="992" y="583"/>
                  </a:cubicBezTo>
                  <a:cubicBezTo>
                    <a:pt x="992" y="612"/>
                    <a:pt x="992" y="612"/>
                    <a:pt x="992" y="612"/>
                  </a:cubicBezTo>
                  <a:cubicBezTo>
                    <a:pt x="1021" y="612"/>
                    <a:pt x="1021" y="612"/>
                    <a:pt x="1021" y="612"/>
                  </a:cubicBezTo>
                  <a:lnTo>
                    <a:pt x="1021" y="612"/>
                  </a:lnTo>
                  <a:lnTo>
                    <a:pt x="1021" y="612"/>
                  </a:lnTo>
                  <a:cubicBezTo>
                    <a:pt x="1021" y="641"/>
                    <a:pt x="1021" y="641"/>
                    <a:pt x="1021" y="641"/>
                  </a:cubicBezTo>
                  <a:cubicBezTo>
                    <a:pt x="992" y="641"/>
                    <a:pt x="992" y="641"/>
                    <a:pt x="992" y="641"/>
                  </a:cubicBezTo>
                  <a:close/>
                  <a:moveTo>
                    <a:pt x="1049" y="612"/>
                  </a:moveTo>
                  <a:lnTo>
                    <a:pt x="1049" y="612"/>
                  </a:lnTo>
                  <a:cubicBezTo>
                    <a:pt x="1049" y="641"/>
                    <a:pt x="1049" y="641"/>
                    <a:pt x="1049" y="641"/>
                  </a:cubicBezTo>
                  <a:cubicBezTo>
                    <a:pt x="1078" y="641"/>
                    <a:pt x="1078" y="641"/>
                    <a:pt x="1078" y="641"/>
                  </a:cubicBezTo>
                  <a:cubicBezTo>
                    <a:pt x="1078" y="612"/>
                    <a:pt x="1078" y="612"/>
                    <a:pt x="1078" y="612"/>
                  </a:cubicBezTo>
                  <a:lnTo>
                    <a:pt x="1078" y="612"/>
                  </a:lnTo>
                  <a:lnTo>
                    <a:pt x="1078" y="612"/>
                  </a:lnTo>
                  <a:lnTo>
                    <a:pt x="1078" y="612"/>
                  </a:lnTo>
                  <a:cubicBezTo>
                    <a:pt x="1049" y="612"/>
                    <a:pt x="1049" y="612"/>
                    <a:pt x="1049" y="612"/>
                  </a:cubicBezTo>
                  <a:close/>
                  <a:moveTo>
                    <a:pt x="1078" y="758"/>
                  </a:moveTo>
                  <a:lnTo>
                    <a:pt x="1078" y="758"/>
                  </a:lnTo>
                  <a:lnTo>
                    <a:pt x="1078" y="758"/>
                  </a:lnTo>
                  <a:cubicBezTo>
                    <a:pt x="1078" y="729"/>
                    <a:pt x="1078" y="729"/>
                    <a:pt x="1078" y="729"/>
                  </a:cubicBezTo>
                  <a:lnTo>
                    <a:pt x="1078" y="729"/>
                  </a:lnTo>
                  <a:cubicBezTo>
                    <a:pt x="1078" y="700"/>
                    <a:pt x="1078" y="700"/>
                    <a:pt x="1078" y="700"/>
                  </a:cubicBezTo>
                  <a:cubicBezTo>
                    <a:pt x="1049" y="700"/>
                    <a:pt x="1049" y="700"/>
                    <a:pt x="1049" y="700"/>
                  </a:cubicBezTo>
                  <a:cubicBezTo>
                    <a:pt x="1049" y="671"/>
                    <a:pt x="1049" y="671"/>
                    <a:pt x="1049" y="671"/>
                  </a:cubicBezTo>
                  <a:cubicBezTo>
                    <a:pt x="1049" y="700"/>
                    <a:pt x="1049" y="700"/>
                    <a:pt x="1049" y="700"/>
                  </a:cubicBezTo>
                  <a:cubicBezTo>
                    <a:pt x="1021" y="700"/>
                    <a:pt x="1021" y="700"/>
                    <a:pt x="1021" y="700"/>
                  </a:cubicBezTo>
                  <a:cubicBezTo>
                    <a:pt x="992" y="700"/>
                    <a:pt x="992" y="700"/>
                    <a:pt x="992" y="700"/>
                  </a:cubicBezTo>
                  <a:lnTo>
                    <a:pt x="992" y="700"/>
                  </a:lnTo>
                  <a:cubicBezTo>
                    <a:pt x="1021" y="729"/>
                    <a:pt x="1021" y="729"/>
                    <a:pt x="1021" y="729"/>
                  </a:cubicBezTo>
                  <a:cubicBezTo>
                    <a:pt x="1021" y="758"/>
                    <a:pt x="1021" y="758"/>
                    <a:pt x="1021" y="758"/>
                  </a:cubicBezTo>
                  <a:lnTo>
                    <a:pt x="1021" y="758"/>
                  </a:lnTo>
                  <a:cubicBezTo>
                    <a:pt x="1049" y="758"/>
                    <a:pt x="1049" y="758"/>
                    <a:pt x="1049" y="758"/>
                  </a:cubicBezTo>
                  <a:cubicBezTo>
                    <a:pt x="1078" y="758"/>
                    <a:pt x="1078" y="758"/>
                    <a:pt x="1078" y="758"/>
                  </a:cubicBezTo>
                  <a:close/>
                  <a:moveTo>
                    <a:pt x="1137" y="758"/>
                  </a:moveTo>
                  <a:lnTo>
                    <a:pt x="1137" y="758"/>
                  </a:lnTo>
                  <a:cubicBezTo>
                    <a:pt x="1137" y="729"/>
                    <a:pt x="1137" y="729"/>
                    <a:pt x="1137" y="729"/>
                  </a:cubicBezTo>
                  <a:cubicBezTo>
                    <a:pt x="1108" y="729"/>
                    <a:pt x="1108" y="729"/>
                    <a:pt x="1108" y="729"/>
                  </a:cubicBezTo>
                  <a:lnTo>
                    <a:pt x="1108" y="729"/>
                  </a:lnTo>
                  <a:cubicBezTo>
                    <a:pt x="1137" y="729"/>
                    <a:pt x="1137" y="729"/>
                    <a:pt x="1137" y="729"/>
                  </a:cubicBezTo>
                  <a:cubicBezTo>
                    <a:pt x="1137" y="700"/>
                    <a:pt x="1137" y="700"/>
                    <a:pt x="1137" y="700"/>
                  </a:cubicBezTo>
                  <a:lnTo>
                    <a:pt x="1137" y="700"/>
                  </a:lnTo>
                  <a:cubicBezTo>
                    <a:pt x="1166" y="671"/>
                    <a:pt x="1166" y="671"/>
                    <a:pt x="1166" y="671"/>
                  </a:cubicBezTo>
                  <a:lnTo>
                    <a:pt x="1166" y="671"/>
                  </a:lnTo>
                  <a:lnTo>
                    <a:pt x="1166" y="671"/>
                  </a:lnTo>
                  <a:lnTo>
                    <a:pt x="1166" y="671"/>
                  </a:lnTo>
                  <a:cubicBezTo>
                    <a:pt x="1137" y="671"/>
                    <a:pt x="1137" y="671"/>
                    <a:pt x="1137" y="671"/>
                  </a:cubicBezTo>
                  <a:cubicBezTo>
                    <a:pt x="1108" y="671"/>
                    <a:pt x="1108" y="671"/>
                    <a:pt x="1108" y="671"/>
                  </a:cubicBezTo>
                  <a:cubicBezTo>
                    <a:pt x="1108" y="641"/>
                    <a:pt x="1108" y="641"/>
                    <a:pt x="1108" y="641"/>
                  </a:cubicBezTo>
                  <a:cubicBezTo>
                    <a:pt x="1078" y="641"/>
                    <a:pt x="1078" y="641"/>
                    <a:pt x="1078" y="641"/>
                  </a:cubicBezTo>
                  <a:lnTo>
                    <a:pt x="1078" y="641"/>
                  </a:lnTo>
                  <a:lnTo>
                    <a:pt x="1078" y="641"/>
                  </a:lnTo>
                  <a:cubicBezTo>
                    <a:pt x="1078" y="671"/>
                    <a:pt x="1078" y="671"/>
                    <a:pt x="1078" y="671"/>
                  </a:cubicBezTo>
                  <a:cubicBezTo>
                    <a:pt x="1078" y="700"/>
                    <a:pt x="1078" y="700"/>
                    <a:pt x="1078" y="700"/>
                  </a:cubicBezTo>
                  <a:cubicBezTo>
                    <a:pt x="1078" y="729"/>
                    <a:pt x="1078" y="729"/>
                    <a:pt x="1078" y="729"/>
                  </a:cubicBezTo>
                  <a:cubicBezTo>
                    <a:pt x="1108" y="729"/>
                    <a:pt x="1108" y="729"/>
                    <a:pt x="1108" y="729"/>
                  </a:cubicBezTo>
                  <a:cubicBezTo>
                    <a:pt x="1108" y="758"/>
                    <a:pt x="1108" y="758"/>
                    <a:pt x="1108" y="758"/>
                  </a:cubicBezTo>
                  <a:cubicBezTo>
                    <a:pt x="1137" y="758"/>
                    <a:pt x="1137" y="758"/>
                    <a:pt x="1137" y="758"/>
                  </a:cubicBezTo>
                  <a:close/>
                  <a:moveTo>
                    <a:pt x="1166" y="758"/>
                  </a:moveTo>
                  <a:lnTo>
                    <a:pt x="1166" y="758"/>
                  </a:lnTo>
                  <a:lnTo>
                    <a:pt x="1166" y="758"/>
                  </a:lnTo>
                  <a:cubicBezTo>
                    <a:pt x="1195" y="758"/>
                    <a:pt x="1195" y="758"/>
                    <a:pt x="1195" y="758"/>
                  </a:cubicBezTo>
                  <a:cubicBezTo>
                    <a:pt x="1195" y="788"/>
                    <a:pt x="1195" y="788"/>
                    <a:pt x="1195" y="788"/>
                  </a:cubicBezTo>
                  <a:cubicBezTo>
                    <a:pt x="1225" y="788"/>
                    <a:pt x="1225" y="788"/>
                    <a:pt x="1225" y="788"/>
                  </a:cubicBezTo>
                  <a:cubicBezTo>
                    <a:pt x="1254" y="758"/>
                    <a:pt x="1254" y="758"/>
                    <a:pt x="1254" y="758"/>
                  </a:cubicBezTo>
                  <a:cubicBezTo>
                    <a:pt x="1225" y="729"/>
                    <a:pt x="1225" y="729"/>
                    <a:pt x="1225" y="729"/>
                  </a:cubicBezTo>
                  <a:lnTo>
                    <a:pt x="1225" y="729"/>
                  </a:lnTo>
                  <a:cubicBezTo>
                    <a:pt x="1195" y="729"/>
                    <a:pt x="1195" y="729"/>
                    <a:pt x="1195" y="729"/>
                  </a:cubicBezTo>
                  <a:cubicBezTo>
                    <a:pt x="1166" y="758"/>
                    <a:pt x="1166" y="758"/>
                    <a:pt x="1166" y="758"/>
                  </a:cubicBezTo>
                  <a:close/>
                  <a:moveTo>
                    <a:pt x="1166" y="788"/>
                  </a:moveTo>
                  <a:lnTo>
                    <a:pt x="1166" y="788"/>
                  </a:lnTo>
                  <a:lnTo>
                    <a:pt x="1166" y="788"/>
                  </a:lnTo>
                  <a:cubicBezTo>
                    <a:pt x="1195" y="788"/>
                    <a:pt x="1195" y="788"/>
                    <a:pt x="1195" y="788"/>
                  </a:cubicBezTo>
                  <a:lnTo>
                    <a:pt x="1195" y="788"/>
                  </a:lnTo>
                  <a:lnTo>
                    <a:pt x="1195" y="788"/>
                  </a:lnTo>
                  <a:lnTo>
                    <a:pt x="1195" y="788"/>
                  </a:lnTo>
                  <a:cubicBezTo>
                    <a:pt x="1166" y="788"/>
                    <a:pt x="1166" y="788"/>
                    <a:pt x="1166" y="788"/>
                  </a:cubicBezTo>
                  <a:close/>
                  <a:moveTo>
                    <a:pt x="1166" y="321"/>
                  </a:moveTo>
                  <a:lnTo>
                    <a:pt x="1166" y="321"/>
                  </a:lnTo>
                  <a:cubicBezTo>
                    <a:pt x="1195" y="291"/>
                    <a:pt x="1195" y="291"/>
                    <a:pt x="1195" y="291"/>
                  </a:cubicBezTo>
                  <a:lnTo>
                    <a:pt x="1195" y="291"/>
                  </a:lnTo>
                  <a:lnTo>
                    <a:pt x="1195" y="291"/>
                  </a:lnTo>
                  <a:cubicBezTo>
                    <a:pt x="1225" y="291"/>
                    <a:pt x="1225" y="291"/>
                    <a:pt x="1225" y="291"/>
                  </a:cubicBezTo>
                  <a:lnTo>
                    <a:pt x="1225" y="291"/>
                  </a:lnTo>
                  <a:lnTo>
                    <a:pt x="1225" y="291"/>
                  </a:lnTo>
                  <a:cubicBezTo>
                    <a:pt x="1225" y="321"/>
                    <a:pt x="1225" y="321"/>
                    <a:pt x="1225" y="321"/>
                  </a:cubicBezTo>
                  <a:lnTo>
                    <a:pt x="1225" y="321"/>
                  </a:lnTo>
                  <a:lnTo>
                    <a:pt x="1225" y="321"/>
                  </a:lnTo>
                  <a:cubicBezTo>
                    <a:pt x="1195" y="321"/>
                    <a:pt x="1195" y="321"/>
                    <a:pt x="1195" y="321"/>
                  </a:cubicBezTo>
                  <a:cubicBezTo>
                    <a:pt x="1166" y="321"/>
                    <a:pt x="1166" y="321"/>
                    <a:pt x="1166" y="321"/>
                  </a:cubicBezTo>
                  <a:close/>
                  <a:moveTo>
                    <a:pt x="1195" y="524"/>
                  </a:moveTo>
                  <a:lnTo>
                    <a:pt x="1195" y="524"/>
                  </a:lnTo>
                  <a:cubicBezTo>
                    <a:pt x="1225" y="495"/>
                    <a:pt x="1225" y="495"/>
                    <a:pt x="1225" y="495"/>
                  </a:cubicBezTo>
                  <a:lnTo>
                    <a:pt x="1225" y="495"/>
                  </a:lnTo>
                  <a:lnTo>
                    <a:pt x="1225" y="495"/>
                  </a:lnTo>
                  <a:cubicBezTo>
                    <a:pt x="1225" y="467"/>
                    <a:pt x="1225" y="467"/>
                    <a:pt x="1225" y="467"/>
                  </a:cubicBezTo>
                  <a:cubicBezTo>
                    <a:pt x="1195" y="467"/>
                    <a:pt x="1195" y="467"/>
                    <a:pt x="1195" y="467"/>
                  </a:cubicBezTo>
                  <a:lnTo>
                    <a:pt x="1195" y="467"/>
                  </a:lnTo>
                  <a:cubicBezTo>
                    <a:pt x="1166" y="467"/>
                    <a:pt x="1166" y="467"/>
                    <a:pt x="1166" y="467"/>
                  </a:cubicBezTo>
                  <a:cubicBezTo>
                    <a:pt x="1137" y="467"/>
                    <a:pt x="1137" y="467"/>
                    <a:pt x="1137" y="467"/>
                  </a:cubicBezTo>
                  <a:cubicBezTo>
                    <a:pt x="1137" y="495"/>
                    <a:pt x="1137" y="495"/>
                    <a:pt x="1137" y="495"/>
                  </a:cubicBezTo>
                  <a:lnTo>
                    <a:pt x="1137" y="495"/>
                  </a:lnTo>
                  <a:cubicBezTo>
                    <a:pt x="1166" y="524"/>
                    <a:pt x="1166" y="524"/>
                    <a:pt x="1166" y="524"/>
                  </a:cubicBezTo>
                  <a:cubicBezTo>
                    <a:pt x="1195" y="524"/>
                    <a:pt x="1195" y="524"/>
                    <a:pt x="1195" y="524"/>
                  </a:cubicBezTo>
                  <a:close/>
                  <a:moveTo>
                    <a:pt x="1254" y="495"/>
                  </a:moveTo>
                  <a:lnTo>
                    <a:pt x="1254" y="495"/>
                  </a:lnTo>
                  <a:lnTo>
                    <a:pt x="1254" y="495"/>
                  </a:lnTo>
                  <a:cubicBezTo>
                    <a:pt x="1254" y="524"/>
                    <a:pt x="1254" y="524"/>
                    <a:pt x="1254" y="524"/>
                  </a:cubicBezTo>
                  <a:cubicBezTo>
                    <a:pt x="1225" y="524"/>
                    <a:pt x="1225" y="524"/>
                    <a:pt x="1225" y="524"/>
                  </a:cubicBezTo>
                  <a:lnTo>
                    <a:pt x="1225" y="524"/>
                  </a:lnTo>
                  <a:lnTo>
                    <a:pt x="1225" y="524"/>
                  </a:lnTo>
                  <a:cubicBezTo>
                    <a:pt x="1195" y="554"/>
                    <a:pt x="1195" y="554"/>
                    <a:pt x="1195" y="554"/>
                  </a:cubicBezTo>
                  <a:cubicBezTo>
                    <a:pt x="1166" y="554"/>
                    <a:pt x="1166" y="554"/>
                    <a:pt x="1166" y="554"/>
                  </a:cubicBezTo>
                  <a:cubicBezTo>
                    <a:pt x="1166" y="524"/>
                    <a:pt x="1166" y="524"/>
                    <a:pt x="1166" y="524"/>
                  </a:cubicBezTo>
                  <a:lnTo>
                    <a:pt x="1166" y="524"/>
                  </a:lnTo>
                  <a:cubicBezTo>
                    <a:pt x="1166" y="554"/>
                    <a:pt x="1166" y="554"/>
                    <a:pt x="1166" y="554"/>
                  </a:cubicBezTo>
                  <a:lnTo>
                    <a:pt x="1166" y="554"/>
                  </a:lnTo>
                  <a:cubicBezTo>
                    <a:pt x="1166" y="612"/>
                    <a:pt x="1166" y="612"/>
                    <a:pt x="1166" y="612"/>
                  </a:cubicBezTo>
                  <a:cubicBezTo>
                    <a:pt x="1166" y="641"/>
                    <a:pt x="1166" y="641"/>
                    <a:pt x="1166" y="641"/>
                  </a:cubicBezTo>
                  <a:cubicBezTo>
                    <a:pt x="1195" y="641"/>
                    <a:pt x="1195" y="641"/>
                    <a:pt x="1195" y="641"/>
                  </a:cubicBezTo>
                  <a:lnTo>
                    <a:pt x="1195" y="641"/>
                  </a:lnTo>
                  <a:cubicBezTo>
                    <a:pt x="1225" y="641"/>
                    <a:pt x="1225" y="641"/>
                    <a:pt x="1225" y="641"/>
                  </a:cubicBezTo>
                  <a:cubicBezTo>
                    <a:pt x="1254" y="641"/>
                    <a:pt x="1254" y="641"/>
                    <a:pt x="1254" y="641"/>
                  </a:cubicBezTo>
                  <a:lnTo>
                    <a:pt x="1254" y="641"/>
                  </a:lnTo>
                  <a:cubicBezTo>
                    <a:pt x="1283" y="641"/>
                    <a:pt x="1283" y="641"/>
                    <a:pt x="1283" y="641"/>
                  </a:cubicBezTo>
                  <a:cubicBezTo>
                    <a:pt x="1283" y="612"/>
                    <a:pt x="1283" y="612"/>
                    <a:pt x="1283" y="612"/>
                  </a:cubicBezTo>
                  <a:lnTo>
                    <a:pt x="1283" y="612"/>
                  </a:lnTo>
                  <a:cubicBezTo>
                    <a:pt x="1254" y="583"/>
                    <a:pt x="1254" y="583"/>
                    <a:pt x="1254" y="583"/>
                  </a:cubicBezTo>
                  <a:lnTo>
                    <a:pt x="1254" y="583"/>
                  </a:lnTo>
                  <a:cubicBezTo>
                    <a:pt x="1225" y="583"/>
                    <a:pt x="1225" y="583"/>
                    <a:pt x="1225" y="583"/>
                  </a:cubicBezTo>
                  <a:cubicBezTo>
                    <a:pt x="1225" y="554"/>
                    <a:pt x="1225" y="554"/>
                    <a:pt x="1225" y="554"/>
                  </a:cubicBezTo>
                  <a:cubicBezTo>
                    <a:pt x="1254" y="554"/>
                    <a:pt x="1254" y="554"/>
                    <a:pt x="1254" y="554"/>
                  </a:cubicBezTo>
                  <a:cubicBezTo>
                    <a:pt x="1283" y="554"/>
                    <a:pt x="1283" y="554"/>
                    <a:pt x="1283" y="554"/>
                  </a:cubicBezTo>
                  <a:lnTo>
                    <a:pt x="1283" y="554"/>
                  </a:lnTo>
                  <a:cubicBezTo>
                    <a:pt x="1283" y="524"/>
                    <a:pt x="1283" y="524"/>
                    <a:pt x="1283" y="524"/>
                  </a:cubicBezTo>
                  <a:lnTo>
                    <a:pt x="1283" y="524"/>
                  </a:lnTo>
                  <a:cubicBezTo>
                    <a:pt x="1254" y="495"/>
                    <a:pt x="1254" y="495"/>
                    <a:pt x="1254" y="495"/>
                  </a:cubicBezTo>
                  <a:close/>
                  <a:moveTo>
                    <a:pt x="1312" y="524"/>
                  </a:moveTo>
                  <a:lnTo>
                    <a:pt x="1312" y="524"/>
                  </a:lnTo>
                  <a:lnTo>
                    <a:pt x="1312" y="524"/>
                  </a:lnTo>
                  <a:cubicBezTo>
                    <a:pt x="1312" y="495"/>
                    <a:pt x="1312" y="495"/>
                    <a:pt x="1312" y="495"/>
                  </a:cubicBezTo>
                  <a:cubicBezTo>
                    <a:pt x="1283" y="495"/>
                    <a:pt x="1283" y="495"/>
                    <a:pt x="1283" y="495"/>
                  </a:cubicBezTo>
                  <a:lnTo>
                    <a:pt x="1283" y="495"/>
                  </a:lnTo>
                  <a:cubicBezTo>
                    <a:pt x="1254" y="467"/>
                    <a:pt x="1254" y="467"/>
                    <a:pt x="1254" y="467"/>
                  </a:cubicBezTo>
                  <a:lnTo>
                    <a:pt x="1254" y="467"/>
                  </a:lnTo>
                  <a:cubicBezTo>
                    <a:pt x="1283" y="467"/>
                    <a:pt x="1283" y="467"/>
                    <a:pt x="1283" y="467"/>
                  </a:cubicBezTo>
                  <a:cubicBezTo>
                    <a:pt x="1254" y="438"/>
                    <a:pt x="1254" y="438"/>
                    <a:pt x="1254" y="438"/>
                  </a:cubicBezTo>
                  <a:cubicBezTo>
                    <a:pt x="1254" y="408"/>
                    <a:pt x="1254" y="408"/>
                    <a:pt x="1254" y="408"/>
                  </a:cubicBezTo>
                  <a:lnTo>
                    <a:pt x="1254" y="408"/>
                  </a:lnTo>
                  <a:cubicBezTo>
                    <a:pt x="1283" y="379"/>
                    <a:pt x="1283" y="379"/>
                    <a:pt x="1283" y="379"/>
                  </a:cubicBezTo>
                  <a:lnTo>
                    <a:pt x="1283" y="379"/>
                  </a:lnTo>
                  <a:lnTo>
                    <a:pt x="1283" y="379"/>
                  </a:lnTo>
                  <a:cubicBezTo>
                    <a:pt x="1312" y="350"/>
                    <a:pt x="1312" y="350"/>
                    <a:pt x="1312" y="350"/>
                  </a:cubicBezTo>
                  <a:lnTo>
                    <a:pt x="1312" y="350"/>
                  </a:lnTo>
                  <a:lnTo>
                    <a:pt x="1312" y="350"/>
                  </a:lnTo>
                  <a:cubicBezTo>
                    <a:pt x="1342" y="350"/>
                    <a:pt x="1342" y="350"/>
                    <a:pt x="1342" y="350"/>
                  </a:cubicBezTo>
                  <a:cubicBezTo>
                    <a:pt x="1342" y="379"/>
                    <a:pt x="1342" y="379"/>
                    <a:pt x="1342" y="379"/>
                  </a:cubicBezTo>
                  <a:cubicBezTo>
                    <a:pt x="1342" y="408"/>
                    <a:pt x="1342" y="408"/>
                    <a:pt x="1342" y="408"/>
                  </a:cubicBezTo>
                  <a:lnTo>
                    <a:pt x="1342" y="408"/>
                  </a:lnTo>
                  <a:cubicBezTo>
                    <a:pt x="1371" y="408"/>
                    <a:pt x="1371" y="408"/>
                    <a:pt x="1371" y="408"/>
                  </a:cubicBezTo>
                  <a:cubicBezTo>
                    <a:pt x="1371" y="438"/>
                    <a:pt x="1371" y="438"/>
                    <a:pt x="1371" y="438"/>
                  </a:cubicBezTo>
                  <a:cubicBezTo>
                    <a:pt x="1399" y="438"/>
                    <a:pt x="1399" y="438"/>
                    <a:pt x="1399" y="438"/>
                  </a:cubicBezTo>
                  <a:lnTo>
                    <a:pt x="1399" y="438"/>
                  </a:lnTo>
                  <a:cubicBezTo>
                    <a:pt x="1371" y="467"/>
                    <a:pt x="1371" y="467"/>
                    <a:pt x="1371" y="467"/>
                  </a:cubicBezTo>
                  <a:cubicBezTo>
                    <a:pt x="1342" y="467"/>
                    <a:pt x="1342" y="467"/>
                    <a:pt x="1342" y="467"/>
                  </a:cubicBezTo>
                  <a:lnTo>
                    <a:pt x="1342" y="467"/>
                  </a:lnTo>
                  <a:cubicBezTo>
                    <a:pt x="1342" y="495"/>
                    <a:pt x="1342" y="495"/>
                    <a:pt x="1342" y="495"/>
                  </a:cubicBezTo>
                  <a:lnTo>
                    <a:pt x="1342" y="495"/>
                  </a:lnTo>
                  <a:cubicBezTo>
                    <a:pt x="1312" y="524"/>
                    <a:pt x="1312" y="524"/>
                    <a:pt x="1312" y="524"/>
                  </a:cubicBezTo>
                  <a:close/>
                  <a:moveTo>
                    <a:pt x="8341" y="933"/>
                  </a:moveTo>
                  <a:lnTo>
                    <a:pt x="8341" y="933"/>
                  </a:lnTo>
                  <a:lnTo>
                    <a:pt x="8341" y="933"/>
                  </a:lnTo>
                  <a:lnTo>
                    <a:pt x="8341" y="933"/>
                  </a:lnTo>
                  <a:cubicBezTo>
                    <a:pt x="8341" y="904"/>
                    <a:pt x="8341" y="904"/>
                    <a:pt x="8341" y="904"/>
                  </a:cubicBezTo>
                  <a:cubicBezTo>
                    <a:pt x="8341" y="933"/>
                    <a:pt x="8341" y="933"/>
                    <a:pt x="8341" y="933"/>
                  </a:cubicBezTo>
                  <a:close/>
                  <a:moveTo>
                    <a:pt x="8282" y="933"/>
                  </a:moveTo>
                  <a:lnTo>
                    <a:pt x="8282" y="933"/>
                  </a:lnTo>
                  <a:lnTo>
                    <a:pt x="8282" y="933"/>
                  </a:lnTo>
                  <a:cubicBezTo>
                    <a:pt x="8282" y="904"/>
                    <a:pt x="8282" y="904"/>
                    <a:pt x="8282" y="904"/>
                  </a:cubicBezTo>
                  <a:cubicBezTo>
                    <a:pt x="8253" y="904"/>
                    <a:pt x="8253" y="904"/>
                    <a:pt x="8253" y="904"/>
                  </a:cubicBezTo>
                  <a:lnTo>
                    <a:pt x="8253" y="904"/>
                  </a:lnTo>
                  <a:cubicBezTo>
                    <a:pt x="8282" y="933"/>
                    <a:pt x="8282" y="933"/>
                    <a:pt x="8282" y="933"/>
                  </a:cubicBezTo>
                  <a:close/>
                  <a:moveTo>
                    <a:pt x="8195" y="933"/>
                  </a:moveTo>
                  <a:lnTo>
                    <a:pt x="8195" y="933"/>
                  </a:lnTo>
                  <a:cubicBezTo>
                    <a:pt x="8224" y="933"/>
                    <a:pt x="8224" y="933"/>
                    <a:pt x="8224" y="933"/>
                  </a:cubicBezTo>
                  <a:lnTo>
                    <a:pt x="8224" y="933"/>
                  </a:lnTo>
                  <a:lnTo>
                    <a:pt x="8224" y="933"/>
                  </a:lnTo>
                  <a:cubicBezTo>
                    <a:pt x="8195" y="933"/>
                    <a:pt x="8195" y="933"/>
                    <a:pt x="8195" y="933"/>
                  </a:cubicBezTo>
                  <a:close/>
                  <a:moveTo>
                    <a:pt x="9624" y="2508"/>
                  </a:moveTo>
                  <a:lnTo>
                    <a:pt x="9624" y="2508"/>
                  </a:lnTo>
                  <a:lnTo>
                    <a:pt x="9624" y="2508"/>
                  </a:lnTo>
                  <a:cubicBezTo>
                    <a:pt x="9624" y="2537"/>
                    <a:pt x="9624" y="2537"/>
                    <a:pt x="9624" y="2537"/>
                  </a:cubicBezTo>
                  <a:cubicBezTo>
                    <a:pt x="9624" y="2508"/>
                    <a:pt x="9624" y="2508"/>
                    <a:pt x="9624" y="2508"/>
                  </a:cubicBezTo>
                  <a:close/>
                  <a:moveTo>
                    <a:pt x="9595" y="2479"/>
                  </a:moveTo>
                  <a:lnTo>
                    <a:pt x="9595" y="2479"/>
                  </a:lnTo>
                  <a:cubicBezTo>
                    <a:pt x="9624" y="2508"/>
                    <a:pt x="9624" y="2508"/>
                    <a:pt x="9624" y="2508"/>
                  </a:cubicBezTo>
                  <a:lnTo>
                    <a:pt x="9624" y="2508"/>
                  </a:lnTo>
                  <a:cubicBezTo>
                    <a:pt x="9624" y="2479"/>
                    <a:pt x="9624" y="2479"/>
                    <a:pt x="9624" y="2479"/>
                  </a:cubicBezTo>
                  <a:lnTo>
                    <a:pt x="9624" y="2479"/>
                  </a:lnTo>
                  <a:cubicBezTo>
                    <a:pt x="9595" y="2479"/>
                    <a:pt x="9595" y="2479"/>
                    <a:pt x="9595" y="2479"/>
                  </a:cubicBezTo>
                  <a:close/>
                  <a:moveTo>
                    <a:pt x="1516" y="1574"/>
                  </a:moveTo>
                  <a:lnTo>
                    <a:pt x="1516" y="1574"/>
                  </a:lnTo>
                  <a:lnTo>
                    <a:pt x="1516" y="1574"/>
                  </a:lnTo>
                  <a:lnTo>
                    <a:pt x="1516" y="1574"/>
                  </a:lnTo>
                  <a:cubicBezTo>
                    <a:pt x="1545" y="1574"/>
                    <a:pt x="1545" y="1574"/>
                    <a:pt x="1545" y="1574"/>
                  </a:cubicBezTo>
                  <a:cubicBezTo>
                    <a:pt x="1545" y="1545"/>
                    <a:pt x="1545" y="1545"/>
                    <a:pt x="1545" y="1545"/>
                  </a:cubicBezTo>
                  <a:lnTo>
                    <a:pt x="1545" y="1545"/>
                  </a:lnTo>
                  <a:cubicBezTo>
                    <a:pt x="1545" y="1574"/>
                    <a:pt x="1545" y="1574"/>
                    <a:pt x="1545" y="1574"/>
                  </a:cubicBezTo>
                  <a:cubicBezTo>
                    <a:pt x="1516" y="1574"/>
                    <a:pt x="1516" y="1574"/>
                    <a:pt x="1516" y="1574"/>
                  </a:cubicBezTo>
                  <a:close/>
                  <a:moveTo>
                    <a:pt x="1428" y="2071"/>
                  </a:moveTo>
                  <a:lnTo>
                    <a:pt x="1428" y="2071"/>
                  </a:lnTo>
                  <a:cubicBezTo>
                    <a:pt x="1458" y="2071"/>
                    <a:pt x="1458" y="2071"/>
                    <a:pt x="1458" y="2071"/>
                  </a:cubicBezTo>
                  <a:cubicBezTo>
                    <a:pt x="1458" y="2041"/>
                    <a:pt x="1458" y="2041"/>
                    <a:pt x="1458" y="2041"/>
                  </a:cubicBezTo>
                  <a:cubicBezTo>
                    <a:pt x="1487" y="2041"/>
                    <a:pt x="1487" y="2041"/>
                    <a:pt x="1487" y="2041"/>
                  </a:cubicBezTo>
                  <a:cubicBezTo>
                    <a:pt x="1516" y="2041"/>
                    <a:pt x="1516" y="2041"/>
                    <a:pt x="1516" y="2041"/>
                  </a:cubicBezTo>
                  <a:lnTo>
                    <a:pt x="1516" y="2041"/>
                  </a:lnTo>
                  <a:cubicBezTo>
                    <a:pt x="1516" y="2071"/>
                    <a:pt x="1516" y="2071"/>
                    <a:pt x="1516" y="2071"/>
                  </a:cubicBezTo>
                  <a:cubicBezTo>
                    <a:pt x="1545" y="2041"/>
                    <a:pt x="1545" y="2041"/>
                    <a:pt x="1545" y="2041"/>
                  </a:cubicBezTo>
                  <a:lnTo>
                    <a:pt x="1545" y="2041"/>
                  </a:lnTo>
                  <a:lnTo>
                    <a:pt x="1545" y="2041"/>
                  </a:lnTo>
                  <a:lnTo>
                    <a:pt x="1545" y="2041"/>
                  </a:lnTo>
                  <a:lnTo>
                    <a:pt x="1545" y="2041"/>
                  </a:lnTo>
                  <a:cubicBezTo>
                    <a:pt x="1575" y="2041"/>
                    <a:pt x="1575" y="2041"/>
                    <a:pt x="1575" y="2041"/>
                  </a:cubicBezTo>
                  <a:lnTo>
                    <a:pt x="1575" y="2041"/>
                  </a:lnTo>
                  <a:cubicBezTo>
                    <a:pt x="1604" y="2041"/>
                    <a:pt x="1604" y="2041"/>
                    <a:pt x="1604" y="2041"/>
                  </a:cubicBezTo>
                  <a:lnTo>
                    <a:pt x="1604" y="2041"/>
                  </a:lnTo>
                  <a:cubicBezTo>
                    <a:pt x="1604" y="2012"/>
                    <a:pt x="1604" y="2012"/>
                    <a:pt x="1604" y="2012"/>
                  </a:cubicBezTo>
                  <a:lnTo>
                    <a:pt x="1604" y="2012"/>
                  </a:lnTo>
                  <a:cubicBezTo>
                    <a:pt x="1633" y="1983"/>
                    <a:pt x="1633" y="1983"/>
                    <a:pt x="1633" y="1983"/>
                  </a:cubicBezTo>
                  <a:lnTo>
                    <a:pt x="1633" y="1983"/>
                  </a:lnTo>
                  <a:cubicBezTo>
                    <a:pt x="1604" y="1983"/>
                    <a:pt x="1604" y="1983"/>
                    <a:pt x="1604" y="1983"/>
                  </a:cubicBezTo>
                  <a:cubicBezTo>
                    <a:pt x="1604" y="1954"/>
                    <a:pt x="1604" y="1954"/>
                    <a:pt x="1604" y="1954"/>
                  </a:cubicBezTo>
                  <a:cubicBezTo>
                    <a:pt x="1575" y="1954"/>
                    <a:pt x="1575" y="1954"/>
                    <a:pt x="1575" y="1954"/>
                  </a:cubicBezTo>
                  <a:lnTo>
                    <a:pt x="1575" y="1954"/>
                  </a:lnTo>
                  <a:lnTo>
                    <a:pt x="1575" y="1954"/>
                  </a:lnTo>
                  <a:lnTo>
                    <a:pt x="1575" y="1954"/>
                  </a:lnTo>
                  <a:cubicBezTo>
                    <a:pt x="1604" y="1954"/>
                    <a:pt x="1604" y="1954"/>
                    <a:pt x="1604" y="1954"/>
                  </a:cubicBezTo>
                  <a:lnTo>
                    <a:pt x="1604" y="1954"/>
                  </a:lnTo>
                  <a:lnTo>
                    <a:pt x="1604" y="1954"/>
                  </a:lnTo>
                  <a:lnTo>
                    <a:pt x="1604" y="1954"/>
                  </a:lnTo>
                  <a:cubicBezTo>
                    <a:pt x="1633" y="1954"/>
                    <a:pt x="1633" y="1954"/>
                    <a:pt x="1633" y="1954"/>
                  </a:cubicBezTo>
                  <a:lnTo>
                    <a:pt x="1633" y="1954"/>
                  </a:lnTo>
                  <a:cubicBezTo>
                    <a:pt x="1633" y="1924"/>
                    <a:pt x="1633" y="1924"/>
                    <a:pt x="1633" y="1924"/>
                  </a:cubicBezTo>
                  <a:cubicBezTo>
                    <a:pt x="1604" y="1924"/>
                    <a:pt x="1604" y="1924"/>
                    <a:pt x="1604" y="1924"/>
                  </a:cubicBezTo>
                  <a:cubicBezTo>
                    <a:pt x="1575" y="1895"/>
                    <a:pt x="1575" y="1895"/>
                    <a:pt x="1575" y="1895"/>
                  </a:cubicBezTo>
                  <a:cubicBezTo>
                    <a:pt x="1604" y="1895"/>
                    <a:pt x="1604" y="1895"/>
                    <a:pt x="1604" y="1895"/>
                  </a:cubicBezTo>
                  <a:lnTo>
                    <a:pt x="1604" y="1895"/>
                  </a:lnTo>
                  <a:lnTo>
                    <a:pt x="1604" y="1895"/>
                  </a:lnTo>
                  <a:cubicBezTo>
                    <a:pt x="1633" y="1924"/>
                    <a:pt x="1633" y="1924"/>
                    <a:pt x="1633" y="1924"/>
                  </a:cubicBezTo>
                  <a:lnTo>
                    <a:pt x="1633" y="1924"/>
                  </a:lnTo>
                  <a:cubicBezTo>
                    <a:pt x="1633" y="1895"/>
                    <a:pt x="1633" y="1895"/>
                    <a:pt x="1633" y="1895"/>
                  </a:cubicBezTo>
                  <a:lnTo>
                    <a:pt x="1633" y="1895"/>
                  </a:lnTo>
                  <a:lnTo>
                    <a:pt x="1633" y="1895"/>
                  </a:lnTo>
                  <a:lnTo>
                    <a:pt x="1633" y="1895"/>
                  </a:lnTo>
                  <a:cubicBezTo>
                    <a:pt x="1633" y="1866"/>
                    <a:pt x="1633" y="1866"/>
                    <a:pt x="1633" y="1866"/>
                  </a:cubicBezTo>
                  <a:lnTo>
                    <a:pt x="1633" y="1866"/>
                  </a:lnTo>
                  <a:cubicBezTo>
                    <a:pt x="1633" y="1838"/>
                    <a:pt x="1633" y="1838"/>
                    <a:pt x="1633" y="1838"/>
                  </a:cubicBezTo>
                  <a:cubicBezTo>
                    <a:pt x="1604" y="1808"/>
                    <a:pt x="1604" y="1808"/>
                    <a:pt x="1604" y="1808"/>
                  </a:cubicBezTo>
                  <a:cubicBezTo>
                    <a:pt x="1633" y="1808"/>
                    <a:pt x="1633" y="1808"/>
                    <a:pt x="1633" y="1808"/>
                  </a:cubicBezTo>
                  <a:cubicBezTo>
                    <a:pt x="1633" y="1838"/>
                    <a:pt x="1633" y="1838"/>
                    <a:pt x="1633" y="1838"/>
                  </a:cubicBezTo>
                  <a:cubicBezTo>
                    <a:pt x="1662" y="1838"/>
                    <a:pt x="1662" y="1838"/>
                    <a:pt x="1662" y="1838"/>
                  </a:cubicBezTo>
                  <a:cubicBezTo>
                    <a:pt x="1662" y="1808"/>
                    <a:pt x="1662" y="1808"/>
                    <a:pt x="1662" y="1808"/>
                  </a:cubicBezTo>
                  <a:lnTo>
                    <a:pt x="1662" y="1808"/>
                  </a:lnTo>
                  <a:cubicBezTo>
                    <a:pt x="1633" y="1808"/>
                    <a:pt x="1633" y="1808"/>
                    <a:pt x="1633" y="1808"/>
                  </a:cubicBezTo>
                  <a:cubicBezTo>
                    <a:pt x="1633" y="1779"/>
                    <a:pt x="1633" y="1779"/>
                    <a:pt x="1633" y="1779"/>
                  </a:cubicBezTo>
                  <a:cubicBezTo>
                    <a:pt x="1662" y="1779"/>
                    <a:pt x="1662" y="1779"/>
                    <a:pt x="1662" y="1779"/>
                  </a:cubicBezTo>
                  <a:cubicBezTo>
                    <a:pt x="1662" y="1808"/>
                    <a:pt x="1662" y="1808"/>
                    <a:pt x="1662" y="1808"/>
                  </a:cubicBezTo>
                  <a:cubicBezTo>
                    <a:pt x="1692" y="1808"/>
                    <a:pt x="1692" y="1808"/>
                    <a:pt x="1692" y="1808"/>
                  </a:cubicBezTo>
                  <a:lnTo>
                    <a:pt x="1692" y="1808"/>
                  </a:lnTo>
                  <a:cubicBezTo>
                    <a:pt x="1692" y="1779"/>
                    <a:pt x="1692" y="1779"/>
                    <a:pt x="1692" y="1779"/>
                  </a:cubicBezTo>
                  <a:lnTo>
                    <a:pt x="1692" y="1779"/>
                  </a:lnTo>
                  <a:lnTo>
                    <a:pt x="1692" y="1779"/>
                  </a:lnTo>
                  <a:lnTo>
                    <a:pt x="1692" y="1779"/>
                  </a:lnTo>
                  <a:cubicBezTo>
                    <a:pt x="1721" y="1779"/>
                    <a:pt x="1721" y="1779"/>
                    <a:pt x="1721" y="1779"/>
                  </a:cubicBezTo>
                  <a:cubicBezTo>
                    <a:pt x="1721" y="1750"/>
                    <a:pt x="1721" y="1750"/>
                    <a:pt x="1721" y="1750"/>
                  </a:cubicBezTo>
                  <a:lnTo>
                    <a:pt x="1721" y="1750"/>
                  </a:lnTo>
                  <a:lnTo>
                    <a:pt x="1721" y="1750"/>
                  </a:lnTo>
                  <a:lnTo>
                    <a:pt x="1721" y="1750"/>
                  </a:lnTo>
                  <a:cubicBezTo>
                    <a:pt x="1749" y="1721"/>
                    <a:pt x="1749" y="1721"/>
                    <a:pt x="1749" y="1721"/>
                  </a:cubicBezTo>
                  <a:cubicBezTo>
                    <a:pt x="1721" y="1721"/>
                    <a:pt x="1721" y="1721"/>
                    <a:pt x="1721" y="1721"/>
                  </a:cubicBezTo>
                  <a:lnTo>
                    <a:pt x="1721" y="1721"/>
                  </a:lnTo>
                  <a:cubicBezTo>
                    <a:pt x="1721" y="1691"/>
                    <a:pt x="1721" y="1691"/>
                    <a:pt x="1721" y="1691"/>
                  </a:cubicBezTo>
                  <a:cubicBezTo>
                    <a:pt x="1721" y="1721"/>
                    <a:pt x="1721" y="1721"/>
                    <a:pt x="1721" y="1721"/>
                  </a:cubicBezTo>
                  <a:cubicBezTo>
                    <a:pt x="1749" y="1691"/>
                    <a:pt x="1749" y="1691"/>
                    <a:pt x="1749" y="1691"/>
                  </a:cubicBezTo>
                  <a:cubicBezTo>
                    <a:pt x="1778" y="1662"/>
                    <a:pt x="1778" y="1662"/>
                    <a:pt x="1778" y="1662"/>
                  </a:cubicBezTo>
                  <a:lnTo>
                    <a:pt x="1778" y="1662"/>
                  </a:lnTo>
                  <a:lnTo>
                    <a:pt x="1778" y="1662"/>
                  </a:lnTo>
                  <a:cubicBezTo>
                    <a:pt x="1778" y="1633"/>
                    <a:pt x="1778" y="1633"/>
                    <a:pt x="1778" y="1633"/>
                  </a:cubicBezTo>
                  <a:cubicBezTo>
                    <a:pt x="1808" y="1633"/>
                    <a:pt x="1808" y="1633"/>
                    <a:pt x="1808" y="1633"/>
                  </a:cubicBezTo>
                  <a:cubicBezTo>
                    <a:pt x="1808" y="1604"/>
                    <a:pt x="1808" y="1604"/>
                    <a:pt x="1808" y="1604"/>
                  </a:cubicBezTo>
                  <a:cubicBezTo>
                    <a:pt x="1837" y="1574"/>
                    <a:pt x="1837" y="1574"/>
                    <a:pt x="1837" y="1574"/>
                  </a:cubicBezTo>
                  <a:lnTo>
                    <a:pt x="1837" y="1574"/>
                  </a:lnTo>
                  <a:cubicBezTo>
                    <a:pt x="1866" y="1545"/>
                    <a:pt x="1866" y="1545"/>
                    <a:pt x="1866" y="1545"/>
                  </a:cubicBezTo>
                  <a:cubicBezTo>
                    <a:pt x="1895" y="1516"/>
                    <a:pt x="1895" y="1516"/>
                    <a:pt x="1895" y="1516"/>
                  </a:cubicBezTo>
                  <a:cubicBezTo>
                    <a:pt x="1925" y="1488"/>
                    <a:pt x="1925" y="1488"/>
                    <a:pt x="1925" y="1488"/>
                  </a:cubicBezTo>
                  <a:cubicBezTo>
                    <a:pt x="1954" y="1488"/>
                    <a:pt x="1954" y="1488"/>
                    <a:pt x="1954" y="1488"/>
                  </a:cubicBezTo>
                  <a:lnTo>
                    <a:pt x="1954" y="1488"/>
                  </a:lnTo>
                  <a:cubicBezTo>
                    <a:pt x="1983" y="1488"/>
                    <a:pt x="1983" y="1488"/>
                    <a:pt x="1983" y="1488"/>
                  </a:cubicBezTo>
                  <a:cubicBezTo>
                    <a:pt x="2012" y="1458"/>
                    <a:pt x="2012" y="1458"/>
                    <a:pt x="2012" y="1458"/>
                  </a:cubicBezTo>
                  <a:cubicBezTo>
                    <a:pt x="2042" y="1429"/>
                    <a:pt x="2042" y="1429"/>
                    <a:pt x="2042" y="1429"/>
                  </a:cubicBezTo>
                  <a:lnTo>
                    <a:pt x="2042" y="1429"/>
                  </a:lnTo>
                  <a:lnTo>
                    <a:pt x="2042" y="1429"/>
                  </a:lnTo>
                  <a:cubicBezTo>
                    <a:pt x="2070" y="1429"/>
                    <a:pt x="2070" y="1429"/>
                    <a:pt x="2070" y="1429"/>
                  </a:cubicBezTo>
                  <a:lnTo>
                    <a:pt x="2070" y="1429"/>
                  </a:lnTo>
                  <a:cubicBezTo>
                    <a:pt x="2070" y="1400"/>
                    <a:pt x="2070" y="1400"/>
                    <a:pt x="2070" y="1400"/>
                  </a:cubicBezTo>
                  <a:lnTo>
                    <a:pt x="2070" y="1400"/>
                  </a:lnTo>
                  <a:cubicBezTo>
                    <a:pt x="2070" y="1371"/>
                    <a:pt x="2070" y="1371"/>
                    <a:pt x="2070" y="1371"/>
                  </a:cubicBezTo>
                  <a:lnTo>
                    <a:pt x="2070" y="1371"/>
                  </a:lnTo>
                  <a:lnTo>
                    <a:pt x="2070" y="1371"/>
                  </a:lnTo>
                  <a:cubicBezTo>
                    <a:pt x="2042" y="1371"/>
                    <a:pt x="2042" y="1371"/>
                    <a:pt x="2042" y="1371"/>
                  </a:cubicBezTo>
                  <a:cubicBezTo>
                    <a:pt x="2042" y="1341"/>
                    <a:pt x="2042" y="1341"/>
                    <a:pt x="2042" y="1341"/>
                  </a:cubicBezTo>
                  <a:cubicBezTo>
                    <a:pt x="2042" y="1312"/>
                    <a:pt x="2042" y="1312"/>
                    <a:pt x="2042" y="1312"/>
                  </a:cubicBezTo>
                  <a:lnTo>
                    <a:pt x="2042" y="1312"/>
                  </a:lnTo>
                  <a:lnTo>
                    <a:pt x="2042" y="1312"/>
                  </a:lnTo>
                  <a:cubicBezTo>
                    <a:pt x="2012" y="1312"/>
                    <a:pt x="2012" y="1312"/>
                    <a:pt x="2012" y="1312"/>
                  </a:cubicBezTo>
                  <a:lnTo>
                    <a:pt x="2012" y="1312"/>
                  </a:lnTo>
                  <a:cubicBezTo>
                    <a:pt x="2012" y="1283"/>
                    <a:pt x="2012" y="1283"/>
                    <a:pt x="2012" y="1283"/>
                  </a:cubicBezTo>
                  <a:lnTo>
                    <a:pt x="2012" y="1283"/>
                  </a:lnTo>
                  <a:cubicBezTo>
                    <a:pt x="1983" y="1283"/>
                    <a:pt x="1983" y="1283"/>
                    <a:pt x="1983" y="1283"/>
                  </a:cubicBezTo>
                  <a:lnTo>
                    <a:pt x="1983" y="1283"/>
                  </a:lnTo>
                  <a:lnTo>
                    <a:pt x="1983" y="1283"/>
                  </a:lnTo>
                  <a:cubicBezTo>
                    <a:pt x="1954" y="1283"/>
                    <a:pt x="1954" y="1283"/>
                    <a:pt x="1954" y="1283"/>
                  </a:cubicBezTo>
                  <a:lnTo>
                    <a:pt x="1954" y="1283"/>
                  </a:lnTo>
                  <a:cubicBezTo>
                    <a:pt x="1925" y="1283"/>
                    <a:pt x="1925" y="1283"/>
                    <a:pt x="1925" y="1283"/>
                  </a:cubicBezTo>
                  <a:lnTo>
                    <a:pt x="1925" y="1283"/>
                  </a:lnTo>
                  <a:cubicBezTo>
                    <a:pt x="1925" y="1312"/>
                    <a:pt x="1925" y="1312"/>
                    <a:pt x="1925" y="1312"/>
                  </a:cubicBezTo>
                  <a:cubicBezTo>
                    <a:pt x="1895" y="1312"/>
                    <a:pt x="1895" y="1312"/>
                    <a:pt x="1895" y="1312"/>
                  </a:cubicBezTo>
                  <a:lnTo>
                    <a:pt x="1895" y="1312"/>
                  </a:lnTo>
                  <a:cubicBezTo>
                    <a:pt x="1866" y="1341"/>
                    <a:pt x="1866" y="1341"/>
                    <a:pt x="1866" y="1341"/>
                  </a:cubicBezTo>
                  <a:lnTo>
                    <a:pt x="1866" y="1341"/>
                  </a:lnTo>
                  <a:lnTo>
                    <a:pt x="1866" y="1341"/>
                  </a:lnTo>
                  <a:cubicBezTo>
                    <a:pt x="1866" y="1371"/>
                    <a:pt x="1866" y="1371"/>
                    <a:pt x="1866" y="1371"/>
                  </a:cubicBezTo>
                  <a:lnTo>
                    <a:pt x="1866" y="1371"/>
                  </a:lnTo>
                  <a:lnTo>
                    <a:pt x="1866" y="1371"/>
                  </a:lnTo>
                  <a:lnTo>
                    <a:pt x="1866" y="1371"/>
                  </a:lnTo>
                  <a:cubicBezTo>
                    <a:pt x="1866" y="1400"/>
                    <a:pt x="1866" y="1400"/>
                    <a:pt x="1866" y="1400"/>
                  </a:cubicBezTo>
                  <a:lnTo>
                    <a:pt x="1866" y="1400"/>
                  </a:lnTo>
                  <a:cubicBezTo>
                    <a:pt x="1837" y="1400"/>
                    <a:pt x="1837" y="1400"/>
                    <a:pt x="1837" y="1400"/>
                  </a:cubicBezTo>
                  <a:cubicBezTo>
                    <a:pt x="1837" y="1429"/>
                    <a:pt x="1837" y="1429"/>
                    <a:pt x="1837" y="1429"/>
                  </a:cubicBezTo>
                  <a:cubicBezTo>
                    <a:pt x="1808" y="1429"/>
                    <a:pt x="1808" y="1429"/>
                    <a:pt x="1808" y="1429"/>
                  </a:cubicBezTo>
                  <a:lnTo>
                    <a:pt x="1808" y="1429"/>
                  </a:lnTo>
                  <a:cubicBezTo>
                    <a:pt x="1778" y="1429"/>
                    <a:pt x="1778" y="1429"/>
                    <a:pt x="1778" y="1429"/>
                  </a:cubicBezTo>
                  <a:lnTo>
                    <a:pt x="1778" y="1429"/>
                  </a:lnTo>
                  <a:cubicBezTo>
                    <a:pt x="1778" y="1458"/>
                    <a:pt x="1778" y="1458"/>
                    <a:pt x="1778" y="1458"/>
                  </a:cubicBezTo>
                  <a:cubicBezTo>
                    <a:pt x="1749" y="1458"/>
                    <a:pt x="1749" y="1458"/>
                    <a:pt x="1749" y="1458"/>
                  </a:cubicBezTo>
                  <a:lnTo>
                    <a:pt x="1749" y="1458"/>
                  </a:lnTo>
                  <a:cubicBezTo>
                    <a:pt x="1721" y="1458"/>
                    <a:pt x="1721" y="1458"/>
                    <a:pt x="1721" y="1458"/>
                  </a:cubicBezTo>
                  <a:lnTo>
                    <a:pt x="1721" y="1458"/>
                  </a:lnTo>
                  <a:lnTo>
                    <a:pt x="1721" y="1458"/>
                  </a:lnTo>
                  <a:lnTo>
                    <a:pt x="1721" y="1458"/>
                  </a:lnTo>
                  <a:cubicBezTo>
                    <a:pt x="1721" y="1488"/>
                    <a:pt x="1721" y="1488"/>
                    <a:pt x="1721" y="1488"/>
                  </a:cubicBezTo>
                  <a:lnTo>
                    <a:pt x="1721" y="1488"/>
                  </a:lnTo>
                  <a:lnTo>
                    <a:pt x="1721" y="1488"/>
                  </a:lnTo>
                  <a:cubicBezTo>
                    <a:pt x="1692" y="1458"/>
                    <a:pt x="1692" y="1458"/>
                    <a:pt x="1692" y="1458"/>
                  </a:cubicBezTo>
                  <a:lnTo>
                    <a:pt x="1692" y="1458"/>
                  </a:lnTo>
                  <a:cubicBezTo>
                    <a:pt x="1662" y="1458"/>
                    <a:pt x="1662" y="1458"/>
                    <a:pt x="1662" y="1458"/>
                  </a:cubicBezTo>
                  <a:cubicBezTo>
                    <a:pt x="1633" y="1488"/>
                    <a:pt x="1633" y="1488"/>
                    <a:pt x="1633" y="1488"/>
                  </a:cubicBezTo>
                  <a:lnTo>
                    <a:pt x="1633" y="1488"/>
                  </a:lnTo>
                  <a:lnTo>
                    <a:pt x="1633" y="1488"/>
                  </a:lnTo>
                  <a:cubicBezTo>
                    <a:pt x="1633" y="1516"/>
                    <a:pt x="1633" y="1516"/>
                    <a:pt x="1633" y="1516"/>
                  </a:cubicBezTo>
                  <a:lnTo>
                    <a:pt x="1633" y="1516"/>
                  </a:lnTo>
                  <a:lnTo>
                    <a:pt x="1633" y="1516"/>
                  </a:lnTo>
                  <a:lnTo>
                    <a:pt x="1633" y="1516"/>
                  </a:lnTo>
                  <a:cubicBezTo>
                    <a:pt x="1633" y="1545"/>
                    <a:pt x="1633" y="1545"/>
                    <a:pt x="1633" y="1545"/>
                  </a:cubicBezTo>
                  <a:cubicBezTo>
                    <a:pt x="1604" y="1545"/>
                    <a:pt x="1604" y="1545"/>
                    <a:pt x="1604" y="1545"/>
                  </a:cubicBezTo>
                  <a:cubicBezTo>
                    <a:pt x="1604" y="1516"/>
                    <a:pt x="1604" y="1516"/>
                    <a:pt x="1604" y="1516"/>
                  </a:cubicBezTo>
                  <a:cubicBezTo>
                    <a:pt x="1633" y="1516"/>
                    <a:pt x="1633" y="1516"/>
                    <a:pt x="1633" y="1516"/>
                  </a:cubicBezTo>
                  <a:lnTo>
                    <a:pt x="1633" y="1516"/>
                  </a:lnTo>
                  <a:cubicBezTo>
                    <a:pt x="1604" y="1516"/>
                    <a:pt x="1604" y="1516"/>
                    <a:pt x="1604" y="1516"/>
                  </a:cubicBezTo>
                  <a:lnTo>
                    <a:pt x="1604" y="1516"/>
                  </a:lnTo>
                  <a:cubicBezTo>
                    <a:pt x="1575" y="1545"/>
                    <a:pt x="1575" y="1545"/>
                    <a:pt x="1575" y="1545"/>
                  </a:cubicBezTo>
                  <a:lnTo>
                    <a:pt x="1575" y="1545"/>
                  </a:lnTo>
                  <a:cubicBezTo>
                    <a:pt x="1604" y="1545"/>
                    <a:pt x="1604" y="1545"/>
                    <a:pt x="1604" y="1545"/>
                  </a:cubicBezTo>
                  <a:lnTo>
                    <a:pt x="1604" y="1545"/>
                  </a:lnTo>
                  <a:cubicBezTo>
                    <a:pt x="1575" y="1574"/>
                    <a:pt x="1575" y="1574"/>
                    <a:pt x="1575" y="1574"/>
                  </a:cubicBezTo>
                  <a:lnTo>
                    <a:pt x="1575" y="1574"/>
                  </a:lnTo>
                  <a:cubicBezTo>
                    <a:pt x="1545" y="1574"/>
                    <a:pt x="1545" y="1574"/>
                    <a:pt x="1545" y="1574"/>
                  </a:cubicBezTo>
                  <a:lnTo>
                    <a:pt x="1545" y="1574"/>
                  </a:lnTo>
                  <a:lnTo>
                    <a:pt x="1545" y="1574"/>
                  </a:lnTo>
                  <a:cubicBezTo>
                    <a:pt x="1516" y="1604"/>
                    <a:pt x="1516" y="1604"/>
                    <a:pt x="1516" y="1604"/>
                  </a:cubicBezTo>
                  <a:lnTo>
                    <a:pt x="1516" y="1604"/>
                  </a:lnTo>
                  <a:cubicBezTo>
                    <a:pt x="1516" y="1633"/>
                    <a:pt x="1516" y="1633"/>
                    <a:pt x="1516" y="1633"/>
                  </a:cubicBezTo>
                  <a:cubicBezTo>
                    <a:pt x="1545" y="1633"/>
                    <a:pt x="1545" y="1633"/>
                    <a:pt x="1545" y="1633"/>
                  </a:cubicBezTo>
                  <a:cubicBezTo>
                    <a:pt x="1516" y="1633"/>
                    <a:pt x="1516" y="1633"/>
                    <a:pt x="1516" y="1633"/>
                  </a:cubicBezTo>
                  <a:lnTo>
                    <a:pt x="1516" y="1633"/>
                  </a:lnTo>
                  <a:cubicBezTo>
                    <a:pt x="1487" y="1633"/>
                    <a:pt x="1487" y="1633"/>
                    <a:pt x="1487" y="1633"/>
                  </a:cubicBezTo>
                  <a:cubicBezTo>
                    <a:pt x="1487" y="1662"/>
                    <a:pt x="1487" y="1662"/>
                    <a:pt x="1487" y="1662"/>
                  </a:cubicBezTo>
                  <a:lnTo>
                    <a:pt x="1487" y="1662"/>
                  </a:lnTo>
                  <a:cubicBezTo>
                    <a:pt x="1516" y="1662"/>
                    <a:pt x="1516" y="1662"/>
                    <a:pt x="1516" y="1662"/>
                  </a:cubicBezTo>
                  <a:lnTo>
                    <a:pt x="1516" y="1662"/>
                  </a:lnTo>
                  <a:lnTo>
                    <a:pt x="1516" y="1662"/>
                  </a:lnTo>
                  <a:cubicBezTo>
                    <a:pt x="1516" y="1691"/>
                    <a:pt x="1516" y="1691"/>
                    <a:pt x="1516" y="1691"/>
                  </a:cubicBezTo>
                  <a:lnTo>
                    <a:pt x="1516" y="1691"/>
                  </a:lnTo>
                  <a:lnTo>
                    <a:pt x="1516" y="1691"/>
                  </a:lnTo>
                  <a:cubicBezTo>
                    <a:pt x="1487" y="1691"/>
                    <a:pt x="1487" y="1691"/>
                    <a:pt x="1487" y="1691"/>
                  </a:cubicBezTo>
                  <a:lnTo>
                    <a:pt x="1487" y="1691"/>
                  </a:lnTo>
                  <a:cubicBezTo>
                    <a:pt x="1458" y="1691"/>
                    <a:pt x="1458" y="1691"/>
                    <a:pt x="1458" y="1691"/>
                  </a:cubicBezTo>
                  <a:cubicBezTo>
                    <a:pt x="1458" y="1721"/>
                    <a:pt x="1458" y="1721"/>
                    <a:pt x="1458" y="1721"/>
                  </a:cubicBezTo>
                  <a:lnTo>
                    <a:pt x="1458" y="1721"/>
                  </a:lnTo>
                  <a:cubicBezTo>
                    <a:pt x="1458" y="1750"/>
                    <a:pt x="1458" y="1750"/>
                    <a:pt x="1458" y="1750"/>
                  </a:cubicBezTo>
                  <a:cubicBezTo>
                    <a:pt x="1428" y="1750"/>
                    <a:pt x="1428" y="1750"/>
                    <a:pt x="1428" y="1750"/>
                  </a:cubicBezTo>
                  <a:lnTo>
                    <a:pt x="1428" y="1750"/>
                  </a:lnTo>
                  <a:cubicBezTo>
                    <a:pt x="1428" y="1721"/>
                    <a:pt x="1428" y="1721"/>
                    <a:pt x="1428" y="1721"/>
                  </a:cubicBezTo>
                  <a:cubicBezTo>
                    <a:pt x="1399" y="1721"/>
                    <a:pt x="1399" y="1721"/>
                    <a:pt x="1399" y="1721"/>
                  </a:cubicBezTo>
                  <a:lnTo>
                    <a:pt x="1399" y="1721"/>
                  </a:lnTo>
                  <a:cubicBezTo>
                    <a:pt x="1399" y="1750"/>
                    <a:pt x="1399" y="1750"/>
                    <a:pt x="1399" y="1750"/>
                  </a:cubicBezTo>
                  <a:lnTo>
                    <a:pt x="1399" y="1750"/>
                  </a:lnTo>
                  <a:cubicBezTo>
                    <a:pt x="1428" y="1779"/>
                    <a:pt x="1428" y="1779"/>
                    <a:pt x="1428" y="1779"/>
                  </a:cubicBezTo>
                  <a:lnTo>
                    <a:pt x="1428" y="1779"/>
                  </a:lnTo>
                  <a:lnTo>
                    <a:pt x="1428" y="1779"/>
                  </a:lnTo>
                  <a:lnTo>
                    <a:pt x="1428" y="1779"/>
                  </a:lnTo>
                  <a:lnTo>
                    <a:pt x="1428" y="1779"/>
                  </a:lnTo>
                  <a:cubicBezTo>
                    <a:pt x="1428" y="1808"/>
                    <a:pt x="1428" y="1808"/>
                    <a:pt x="1428" y="1808"/>
                  </a:cubicBezTo>
                  <a:lnTo>
                    <a:pt x="1428" y="1808"/>
                  </a:lnTo>
                  <a:cubicBezTo>
                    <a:pt x="1458" y="1808"/>
                    <a:pt x="1458" y="1808"/>
                    <a:pt x="1458" y="1808"/>
                  </a:cubicBezTo>
                  <a:lnTo>
                    <a:pt x="1458" y="1808"/>
                  </a:lnTo>
                  <a:lnTo>
                    <a:pt x="1458" y="1808"/>
                  </a:lnTo>
                  <a:cubicBezTo>
                    <a:pt x="1487" y="1808"/>
                    <a:pt x="1487" y="1808"/>
                    <a:pt x="1487" y="1808"/>
                  </a:cubicBezTo>
                  <a:lnTo>
                    <a:pt x="1487" y="1808"/>
                  </a:lnTo>
                  <a:lnTo>
                    <a:pt x="1487" y="1808"/>
                  </a:lnTo>
                  <a:lnTo>
                    <a:pt x="1487" y="1808"/>
                  </a:lnTo>
                  <a:lnTo>
                    <a:pt x="1487" y="1808"/>
                  </a:lnTo>
                  <a:cubicBezTo>
                    <a:pt x="1458" y="1808"/>
                    <a:pt x="1458" y="1808"/>
                    <a:pt x="1458" y="1808"/>
                  </a:cubicBezTo>
                  <a:lnTo>
                    <a:pt x="1458" y="1808"/>
                  </a:lnTo>
                  <a:cubicBezTo>
                    <a:pt x="1428" y="1808"/>
                    <a:pt x="1428" y="1808"/>
                    <a:pt x="1428" y="1808"/>
                  </a:cubicBezTo>
                  <a:cubicBezTo>
                    <a:pt x="1428" y="1838"/>
                    <a:pt x="1428" y="1838"/>
                    <a:pt x="1428" y="1838"/>
                  </a:cubicBezTo>
                  <a:lnTo>
                    <a:pt x="1428" y="1838"/>
                  </a:lnTo>
                  <a:cubicBezTo>
                    <a:pt x="1458" y="1838"/>
                    <a:pt x="1458" y="1838"/>
                    <a:pt x="1458" y="1838"/>
                  </a:cubicBezTo>
                  <a:lnTo>
                    <a:pt x="1458" y="1838"/>
                  </a:lnTo>
                  <a:lnTo>
                    <a:pt x="1458" y="1838"/>
                  </a:lnTo>
                  <a:cubicBezTo>
                    <a:pt x="1487" y="1838"/>
                    <a:pt x="1487" y="1838"/>
                    <a:pt x="1487" y="1838"/>
                  </a:cubicBezTo>
                  <a:cubicBezTo>
                    <a:pt x="1458" y="1866"/>
                    <a:pt x="1458" y="1866"/>
                    <a:pt x="1458" y="1866"/>
                  </a:cubicBezTo>
                  <a:lnTo>
                    <a:pt x="1458" y="1866"/>
                  </a:lnTo>
                  <a:cubicBezTo>
                    <a:pt x="1428" y="1866"/>
                    <a:pt x="1428" y="1866"/>
                    <a:pt x="1428" y="1866"/>
                  </a:cubicBezTo>
                  <a:lnTo>
                    <a:pt x="1428" y="1866"/>
                  </a:lnTo>
                  <a:lnTo>
                    <a:pt x="1428" y="1866"/>
                  </a:lnTo>
                  <a:lnTo>
                    <a:pt x="1428" y="1866"/>
                  </a:lnTo>
                  <a:cubicBezTo>
                    <a:pt x="1458" y="1866"/>
                    <a:pt x="1458" y="1866"/>
                    <a:pt x="1458" y="1866"/>
                  </a:cubicBezTo>
                  <a:lnTo>
                    <a:pt x="1458" y="1866"/>
                  </a:lnTo>
                  <a:cubicBezTo>
                    <a:pt x="1458" y="1895"/>
                    <a:pt x="1458" y="1895"/>
                    <a:pt x="1458" y="1895"/>
                  </a:cubicBezTo>
                  <a:lnTo>
                    <a:pt x="1458" y="1895"/>
                  </a:lnTo>
                  <a:cubicBezTo>
                    <a:pt x="1428" y="1895"/>
                    <a:pt x="1428" y="1895"/>
                    <a:pt x="1428" y="1895"/>
                  </a:cubicBezTo>
                  <a:lnTo>
                    <a:pt x="1428" y="1895"/>
                  </a:lnTo>
                  <a:lnTo>
                    <a:pt x="1428" y="1895"/>
                  </a:lnTo>
                  <a:cubicBezTo>
                    <a:pt x="1458" y="1895"/>
                    <a:pt x="1458" y="1895"/>
                    <a:pt x="1458" y="1895"/>
                  </a:cubicBezTo>
                  <a:cubicBezTo>
                    <a:pt x="1487" y="1924"/>
                    <a:pt x="1487" y="1924"/>
                    <a:pt x="1487" y="1924"/>
                  </a:cubicBezTo>
                  <a:lnTo>
                    <a:pt x="1487" y="1924"/>
                  </a:lnTo>
                  <a:lnTo>
                    <a:pt x="1487" y="1924"/>
                  </a:lnTo>
                  <a:lnTo>
                    <a:pt x="1487" y="1924"/>
                  </a:lnTo>
                  <a:lnTo>
                    <a:pt x="1487" y="1924"/>
                  </a:lnTo>
                  <a:cubicBezTo>
                    <a:pt x="1458" y="1924"/>
                    <a:pt x="1458" y="1924"/>
                    <a:pt x="1458" y="1924"/>
                  </a:cubicBezTo>
                  <a:lnTo>
                    <a:pt x="1458" y="1924"/>
                  </a:lnTo>
                  <a:cubicBezTo>
                    <a:pt x="1458" y="1895"/>
                    <a:pt x="1458" y="1895"/>
                    <a:pt x="1458" y="1895"/>
                  </a:cubicBezTo>
                  <a:cubicBezTo>
                    <a:pt x="1428" y="1895"/>
                    <a:pt x="1428" y="1895"/>
                    <a:pt x="1428" y="1895"/>
                  </a:cubicBezTo>
                  <a:cubicBezTo>
                    <a:pt x="1428" y="1924"/>
                    <a:pt x="1428" y="1924"/>
                    <a:pt x="1428" y="1924"/>
                  </a:cubicBezTo>
                  <a:lnTo>
                    <a:pt x="1428" y="1924"/>
                  </a:lnTo>
                  <a:cubicBezTo>
                    <a:pt x="1399" y="1924"/>
                    <a:pt x="1399" y="1924"/>
                    <a:pt x="1399" y="1924"/>
                  </a:cubicBezTo>
                  <a:cubicBezTo>
                    <a:pt x="1399" y="1954"/>
                    <a:pt x="1399" y="1954"/>
                    <a:pt x="1399" y="1954"/>
                  </a:cubicBezTo>
                  <a:cubicBezTo>
                    <a:pt x="1428" y="1954"/>
                    <a:pt x="1428" y="1954"/>
                    <a:pt x="1428" y="1954"/>
                  </a:cubicBezTo>
                  <a:lnTo>
                    <a:pt x="1428" y="1954"/>
                  </a:lnTo>
                  <a:cubicBezTo>
                    <a:pt x="1399" y="1954"/>
                    <a:pt x="1399" y="1954"/>
                    <a:pt x="1399" y="1954"/>
                  </a:cubicBezTo>
                  <a:lnTo>
                    <a:pt x="1399" y="1954"/>
                  </a:lnTo>
                  <a:lnTo>
                    <a:pt x="1399" y="1954"/>
                  </a:lnTo>
                  <a:cubicBezTo>
                    <a:pt x="1399" y="1983"/>
                    <a:pt x="1399" y="1983"/>
                    <a:pt x="1399" y="1983"/>
                  </a:cubicBezTo>
                  <a:lnTo>
                    <a:pt x="1399" y="1983"/>
                  </a:lnTo>
                  <a:cubicBezTo>
                    <a:pt x="1371" y="1983"/>
                    <a:pt x="1371" y="1983"/>
                    <a:pt x="1371" y="1983"/>
                  </a:cubicBezTo>
                  <a:lnTo>
                    <a:pt x="1371" y="1983"/>
                  </a:lnTo>
                  <a:lnTo>
                    <a:pt x="1371" y="1983"/>
                  </a:lnTo>
                  <a:cubicBezTo>
                    <a:pt x="1399" y="2012"/>
                    <a:pt x="1399" y="2012"/>
                    <a:pt x="1399" y="2012"/>
                  </a:cubicBezTo>
                  <a:lnTo>
                    <a:pt x="1399" y="2012"/>
                  </a:lnTo>
                  <a:lnTo>
                    <a:pt x="1399" y="2012"/>
                  </a:lnTo>
                  <a:lnTo>
                    <a:pt x="1399" y="2012"/>
                  </a:lnTo>
                  <a:cubicBezTo>
                    <a:pt x="1428" y="2012"/>
                    <a:pt x="1428" y="2012"/>
                    <a:pt x="1428" y="2012"/>
                  </a:cubicBezTo>
                  <a:cubicBezTo>
                    <a:pt x="1458" y="1983"/>
                    <a:pt x="1458" y="1983"/>
                    <a:pt x="1458" y="1983"/>
                  </a:cubicBezTo>
                  <a:lnTo>
                    <a:pt x="1458" y="1983"/>
                  </a:lnTo>
                  <a:cubicBezTo>
                    <a:pt x="1487" y="1983"/>
                    <a:pt x="1487" y="1983"/>
                    <a:pt x="1487" y="1983"/>
                  </a:cubicBezTo>
                  <a:lnTo>
                    <a:pt x="1487" y="1983"/>
                  </a:lnTo>
                  <a:lnTo>
                    <a:pt x="1487" y="1983"/>
                  </a:lnTo>
                  <a:lnTo>
                    <a:pt x="1487" y="1983"/>
                  </a:lnTo>
                  <a:cubicBezTo>
                    <a:pt x="1458" y="1983"/>
                    <a:pt x="1458" y="1983"/>
                    <a:pt x="1458" y="1983"/>
                  </a:cubicBezTo>
                  <a:lnTo>
                    <a:pt x="1458" y="1983"/>
                  </a:lnTo>
                  <a:cubicBezTo>
                    <a:pt x="1458" y="2012"/>
                    <a:pt x="1458" y="2012"/>
                    <a:pt x="1458" y="2012"/>
                  </a:cubicBezTo>
                  <a:cubicBezTo>
                    <a:pt x="1428" y="2012"/>
                    <a:pt x="1428" y="2012"/>
                    <a:pt x="1428" y="2012"/>
                  </a:cubicBezTo>
                  <a:lnTo>
                    <a:pt x="1428" y="2012"/>
                  </a:lnTo>
                  <a:cubicBezTo>
                    <a:pt x="1428" y="2041"/>
                    <a:pt x="1428" y="2041"/>
                    <a:pt x="1428" y="2041"/>
                  </a:cubicBezTo>
                  <a:lnTo>
                    <a:pt x="1428" y="2041"/>
                  </a:lnTo>
                  <a:lnTo>
                    <a:pt x="1428" y="2041"/>
                  </a:lnTo>
                  <a:lnTo>
                    <a:pt x="1428" y="2071"/>
                  </a:lnTo>
                  <a:close/>
                  <a:moveTo>
                    <a:pt x="1487" y="2450"/>
                  </a:moveTo>
                  <a:lnTo>
                    <a:pt x="1487" y="2450"/>
                  </a:lnTo>
                  <a:lnTo>
                    <a:pt x="1487" y="2450"/>
                  </a:lnTo>
                  <a:lnTo>
                    <a:pt x="1487" y="2450"/>
                  </a:lnTo>
                  <a:lnTo>
                    <a:pt x="1487" y="2450"/>
                  </a:lnTo>
                  <a:cubicBezTo>
                    <a:pt x="1487" y="2421"/>
                    <a:pt x="1487" y="2421"/>
                    <a:pt x="1487" y="2421"/>
                  </a:cubicBezTo>
                  <a:lnTo>
                    <a:pt x="1487" y="2421"/>
                  </a:lnTo>
                  <a:lnTo>
                    <a:pt x="1487" y="2421"/>
                  </a:lnTo>
                  <a:lnTo>
                    <a:pt x="1487" y="2421"/>
                  </a:lnTo>
                  <a:cubicBezTo>
                    <a:pt x="1458" y="2391"/>
                    <a:pt x="1458" y="2391"/>
                    <a:pt x="1458" y="2391"/>
                  </a:cubicBezTo>
                  <a:lnTo>
                    <a:pt x="1458" y="2391"/>
                  </a:lnTo>
                  <a:cubicBezTo>
                    <a:pt x="1428" y="2421"/>
                    <a:pt x="1428" y="2421"/>
                    <a:pt x="1428" y="2421"/>
                  </a:cubicBezTo>
                  <a:lnTo>
                    <a:pt x="1428" y="2421"/>
                  </a:lnTo>
                  <a:cubicBezTo>
                    <a:pt x="1458" y="2421"/>
                    <a:pt x="1458" y="2421"/>
                    <a:pt x="1458" y="2421"/>
                  </a:cubicBezTo>
                  <a:lnTo>
                    <a:pt x="1458" y="2421"/>
                  </a:lnTo>
                  <a:lnTo>
                    <a:pt x="1458" y="2421"/>
                  </a:lnTo>
                  <a:cubicBezTo>
                    <a:pt x="1458" y="2450"/>
                    <a:pt x="1458" y="2450"/>
                    <a:pt x="1458" y="2450"/>
                  </a:cubicBezTo>
                  <a:cubicBezTo>
                    <a:pt x="1487" y="2450"/>
                    <a:pt x="1487" y="2450"/>
                    <a:pt x="1487" y="2450"/>
                  </a:cubicBezTo>
                  <a:close/>
                  <a:moveTo>
                    <a:pt x="1778" y="2450"/>
                  </a:moveTo>
                  <a:lnTo>
                    <a:pt x="1778" y="2450"/>
                  </a:lnTo>
                  <a:lnTo>
                    <a:pt x="1778" y="2450"/>
                  </a:lnTo>
                  <a:cubicBezTo>
                    <a:pt x="1749" y="2450"/>
                    <a:pt x="1749" y="2450"/>
                    <a:pt x="1749" y="2450"/>
                  </a:cubicBezTo>
                  <a:lnTo>
                    <a:pt x="1749" y="2450"/>
                  </a:lnTo>
                  <a:cubicBezTo>
                    <a:pt x="1721" y="2421"/>
                    <a:pt x="1721" y="2421"/>
                    <a:pt x="1721" y="2421"/>
                  </a:cubicBezTo>
                  <a:lnTo>
                    <a:pt x="1721" y="2421"/>
                  </a:lnTo>
                  <a:cubicBezTo>
                    <a:pt x="1692" y="2421"/>
                    <a:pt x="1692" y="2421"/>
                    <a:pt x="1692" y="2421"/>
                  </a:cubicBezTo>
                  <a:cubicBezTo>
                    <a:pt x="1692" y="2391"/>
                    <a:pt x="1692" y="2391"/>
                    <a:pt x="1692" y="2391"/>
                  </a:cubicBezTo>
                  <a:cubicBezTo>
                    <a:pt x="1662" y="2391"/>
                    <a:pt x="1662" y="2391"/>
                    <a:pt x="1662" y="2391"/>
                  </a:cubicBezTo>
                  <a:cubicBezTo>
                    <a:pt x="1633" y="2362"/>
                    <a:pt x="1633" y="2362"/>
                    <a:pt x="1633" y="2362"/>
                  </a:cubicBezTo>
                  <a:cubicBezTo>
                    <a:pt x="1604" y="2333"/>
                    <a:pt x="1604" y="2333"/>
                    <a:pt x="1604" y="2333"/>
                  </a:cubicBezTo>
                  <a:cubicBezTo>
                    <a:pt x="1604" y="2304"/>
                    <a:pt x="1604" y="2304"/>
                    <a:pt x="1604" y="2304"/>
                  </a:cubicBezTo>
                  <a:cubicBezTo>
                    <a:pt x="1604" y="2274"/>
                    <a:pt x="1604" y="2274"/>
                    <a:pt x="1604" y="2274"/>
                  </a:cubicBezTo>
                  <a:cubicBezTo>
                    <a:pt x="1575" y="2245"/>
                    <a:pt x="1575" y="2245"/>
                    <a:pt x="1575" y="2245"/>
                  </a:cubicBezTo>
                  <a:cubicBezTo>
                    <a:pt x="1575" y="2216"/>
                    <a:pt x="1575" y="2216"/>
                    <a:pt x="1575" y="2216"/>
                  </a:cubicBezTo>
                  <a:cubicBezTo>
                    <a:pt x="1575" y="2187"/>
                    <a:pt x="1575" y="2187"/>
                    <a:pt x="1575" y="2187"/>
                  </a:cubicBezTo>
                  <a:cubicBezTo>
                    <a:pt x="1575" y="2158"/>
                    <a:pt x="1575" y="2158"/>
                    <a:pt x="1575" y="2158"/>
                  </a:cubicBezTo>
                  <a:lnTo>
                    <a:pt x="1575" y="2158"/>
                  </a:lnTo>
                  <a:lnTo>
                    <a:pt x="1575" y="2158"/>
                  </a:lnTo>
                  <a:cubicBezTo>
                    <a:pt x="1545" y="2129"/>
                    <a:pt x="1545" y="2129"/>
                    <a:pt x="1545" y="2129"/>
                  </a:cubicBezTo>
                  <a:cubicBezTo>
                    <a:pt x="1545" y="2158"/>
                    <a:pt x="1545" y="2158"/>
                    <a:pt x="1545" y="2158"/>
                  </a:cubicBezTo>
                  <a:cubicBezTo>
                    <a:pt x="1545" y="2129"/>
                    <a:pt x="1545" y="2129"/>
                    <a:pt x="1545" y="2129"/>
                  </a:cubicBezTo>
                  <a:lnTo>
                    <a:pt x="1545" y="2129"/>
                  </a:lnTo>
                  <a:cubicBezTo>
                    <a:pt x="1575" y="2129"/>
                    <a:pt x="1575" y="2129"/>
                    <a:pt x="1575" y="2129"/>
                  </a:cubicBezTo>
                  <a:lnTo>
                    <a:pt x="1575" y="2129"/>
                  </a:lnTo>
                  <a:cubicBezTo>
                    <a:pt x="1575" y="2100"/>
                    <a:pt x="1575" y="2100"/>
                    <a:pt x="1575" y="2100"/>
                  </a:cubicBezTo>
                  <a:lnTo>
                    <a:pt x="1575" y="2100"/>
                  </a:lnTo>
                  <a:lnTo>
                    <a:pt x="1575" y="2100"/>
                  </a:lnTo>
                  <a:cubicBezTo>
                    <a:pt x="1545" y="2100"/>
                    <a:pt x="1545" y="2100"/>
                    <a:pt x="1545" y="2100"/>
                  </a:cubicBezTo>
                  <a:lnTo>
                    <a:pt x="1545" y="2100"/>
                  </a:lnTo>
                  <a:cubicBezTo>
                    <a:pt x="1575" y="2071"/>
                    <a:pt x="1575" y="2071"/>
                    <a:pt x="1575" y="2071"/>
                  </a:cubicBezTo>
                  <a:lnTo>
                    <a:pt x="1575" y="2071"/>
                  </a:lnTo>
                  <a:lnTo>
                    <a:pt x="1575" y="2071"/>
                  </a:lnTo>
                  <a:cubicBezTo>
                    <a:pt x="1545" y="2071"/>
                    <a:pt x="1545" y="2071"/>
                    <a:pt x="1545" y="2071"/>
                  </a:cubicBezTo>
                  <a:cubicBezTo>
                    <a:pt x="1516" y="2071"/>
                    <a:pt x="1516" y="2071"/>
                    <a:pt x="1516" y="2071"/>
                  </a:cubicBezTo>
                  <a:cubicBezTo>
                    <a:pt x="1487" y="2041"/>
                    <a:pt x="1487" y="2041"/>
                    <a:pt x="1487" y="2041"/>
                  </a:cubicBezTo>
                  <a:lnTo>
                    <a:pt x="1487" y="2041"/>
                  </a:lnTo>
                  <a:cubicBezTo>
                    <a:pt x="1458" y="2071"/>
                    <a:pt x="1458" y="2071"/>
                    <a:pt x="1458" y="2071"/>
                  </a:cubicBezTo>
                  <a:cubicBezTo>
                    <a:pt x="1428" y="2071"/>
                    <a:pt x="1428" y="2071"/>
                    <a:pt x="1428" y="2071"/>
                  </a:cubicBezTo>
                  <a:cubicBezTo>
                    <a:pt x="1399" y="2071"/>
                    <a:pt x="1399" y="2071"/>
                    <a:pt x="1399" y="2071"/>
                  </a:cubicBezTo>
                  <a:cubicBezTo>
                    <a:pt x="1399" y="2100"/>
                    <a:pt x="1399" y="2100"/>
                    <a:pt x="1399" y="2100"/>
                  </a:cubicBezTo>
                  <a:lnTo>
                    <a:pt x="1399" y="2100"/>
                  </a:lnTo>
                  <a:cubicBezTo>
                    <a:pt x="1371" y="2129"/>
                    <a:pt x="1371" y="2129"/>
                    <a:pt x="1371" y="2129"/>
                  </a:cubicBezTo>
                  <a:cubicBezTo>
                    <a:pt x="1399" y="2129"/>
                    <a:pt x="1399" y="2129"/>
                    <a:pt x="1399" y="2129"/>
                  </a:cubicBezTo>
                  <a:lnTo>
                    <a:pt x="1399" y="2129"/>
                  </a:lnTo>
                  <a:lnTo>
                    <a:pt x="1399" y="2129"/>
                  </a:lnTo>
                  <a:cubicBezTo>
                    <a:pt x="1399" y="2158"/>
                    <a:pt x="1399" y="2158"/>
                    <a:pt x="1399" y="2158"/>
                  </a:cubicBezTo>
                  <a:lnTo>
                    <a:pt x="1399" y="2158"/>
                  </a:lnTo>
                  <a:cubicBezTo>
                    <a:pt x="1371" y="2158"/>
                    <a:pt x="1371" y="2158"/>
                    <a:pt x="1371" y="2158"/>
                  </a:cubicBezTo>
                  <a:lnTo>
                    <a:pt x="1371" y="2158"/>
                  </a:lnTo>
                  <a:cubicBezTo>
                    <a:pt x="1371" y="2187"/>
                    <a:pt x="1371" y="2187"/>
                    <a:pt x="1371" y="2187"/>
                  </a:cubicBezTo>
                  <a:lnTo>
                    <a:pt x="1371" y="2187"/>
                  </a:lnTo>
                  <a:lnTo>
                    <a:pt x="1371" y="2187"/>
                  </a:lnTo>
                  <a:cubicBezTo>
                    <a:pt x="1399" y="2187"/>
                    <a:pt x="1399" y="2187"/>
                    <a:pt x="1399" y="2187"/>
                  </a:cubicBezTo>
                  <a:lnTo>
                    <a:pt x="1399" y="2187"/>
                  </a:lnTo>
                  <a:lnTo>
                    <a:pt x="1399" y="2187"/>
                  </a:lnTo>
                  <a:cubicBezTo>
                    <a:pt x="1371" y="2216"/>
                    <a:pt x="1371" y="2216"/>
                    <a:pt x="1371" y="2216"/>
                  </a:cubicBezTo>
                  <a:cubicBezTo>
                    <a:pt x="1399" y="2216"/>
                    <a:pt x="1399" y="2216"/>
                    <a:pt x="1399" y="2216"/>
                  </a:cubicBezTo>
                  <a:cubicBezTo>
                    <a:pt x="1399" y="2187"/>
                    <a:pt x="1399" y="2187"/>
                    <a:pt x="1399" y="2187"/>
                  </a:cubicBezTo>
                  <a:lnTo>
                    <a:pt x="1399" y="2187"/>
                  </a:lnTo>
                  <a:cubicBezTo>
                    <a:pt x="1428" y="2216"/>
                    <a:pt x="1428" y="2216"/>
                    <a:pt x="1428" y="2216"/>
                  </a:cubicBezTo>
                  <a:cubicBezTo>
                    <a:pt x="1399" y="2216"/>
                    <a:pt x="1399" y="2216"/>
                    <a:pt x="1399" y="2216"/>
                  </a:cubicBezTo>
                  <a:lnTo>
                    <a:pt x="1399" y="2216"/>
                  </a:lnTo>
                  <a:cubicBezTo>
                    <a:pt x="1399" y="2245"/>
                    <a:pt x="1399" y="2245"/>
                    <a:pt x="1399" y="2245"/>
                  </a:cubicBezTo>
                  <a:cubicBezTo>
                    <a:pt x="1428" y="2245"/>
                    <a:pt x="1428" y="2245"/>
                    <a:pt x="1428" y="2245"/>
                  </a:cubicBezTo>
                  <a:lnTo>
                    <a:pt x="1428" y="2245"/>
                  </a:lnTo>
                  <a:cubicBezTo>
                    <a:pt x="1399" y="2245"/>
                    <a:pt x="1399" y="2245"/>
                    <a:pt x="1399" y="2245"/>
                  </a:cubicBezTo>
                  <a:lnTo>
                    <a:pt x="1399" y="2245"/>
                  </a:lnTo>
                  <a:cubicBezTo>
                    <a:pt x="1399" y="2274"/>
                    <a:pt x="1399" y="2274"/>
                    <a:pt x="1399" y="2274"/>
                  </a:cubicBezTo>
                  <a:lnTo>
                    <a:pt x="1399" y="2274"/>
                  </a:lnTo>
                  <a:lnTo>
                    <a:pt x="1399" y="2274"/>
                  </a:lnTo>
                  <a:lnTo>
                    <a:pt x="1399" y="2274"/>
                  </a:lnTo>
                  <a:cubicBezTo>
                    <a:pt x="1371" y="2274"/>
                    <a:pt x="1371" y="2274"/>
                    <a:pt x="1371" y="2274"/>
                  </a:cubicBezTo>
                  <a:lnTo>
                    <a:pt x="1371" y="2274"/>
                  </a:lnTo>
                  <a:cubicBezTo>
                    <a:pt x="1342" y="2274"/>
                    <a:pt x="1342" y="2274"/>
                    <a:pt x="1342" y="2274"/>
                  </a:cubicBezTo>
                  <a:cubicBezTo>
                    <a:pt x="1342" y="2304"/>
                    <a:pt x="1342" y="2304"/>
                    <a:pt x="1342" y="2304"/>
                  </a:cubicBezTo>
                  <a:lnTo>
                    <a:pt x="1342" y="2304"/>
                  </a:lnTo>
                  <a:cubicBezTo>
                    <a:pt x="1342" y="2333"/>
                    <a:pt x="1342" y="2333"/>
                    <a:pt x="1342" y="2333"/>
                  </a:cubicBezTo>
                  <a:lnTo>
                    <a:pt x="1342" y="2333"/>
                  </a:lnTo>
                  <a:cubicBezTo>
                    <a:pt x="1342" y="2362"/>
                    <a:pt x="1342" y="2362"/>
                    <a:pt x="1342" y="2362"/>
                  </a:cubicBezTo>
                  <a:cubicBezTo>
                    <a:pt x="1371" y="2362"/>
                    <a:pt x="1371" y="2362"/>
                    <a:pt x="1371" y="2362"/>
                  </a:cubicBezTo>
                  <a:cubicBezTo>
                    <a:pt x="1371" y="2391"/>
                    <a:pt x="1371" y="2391"/>
                    <a:pt x="1371" y="2391"/>
                  </a:cubicBezTo>
                  <a:cubicBezTo>
                    <a:pt x="1399" y="2391"/>
                    <a:pt x="1399" y="2391"/>
                    <a:pt x="1399" y="2391"/>
                  </a:cubicBezTo>
                  <a:lnTo>
                    <a:pt x="1399" y="2391"/>
                  </a:lnTo>
                  <a:cubicBezTo>
                    <a:pt x="1428" y="2391"/>
                    <a:pt x="1428" y="2391"/>
                    <a:pt x="1428" y="2391"/>
                  </a:cubicBezTo>
                  <a:lnTo>
                    <a:pt x="1428" y="2391"/>
                  </a:lnTo>
                  <a:cubicBezTo>
                    <a:pt x="1428" y="2362"/>
                    <a:pt x="1428" y="2362"/>
                    <a:pt x="1428" y="2362"/>
                  </a:cubicBezTo>
                  <a:lnTo>
                    <a:pt x="1428" y="2362"/>
                  </a:lnTo>
                  <a:cubicBezTo>
                    <a:pt x="1428" y="2333"/>
                    <a:pt x="1428" y="2333"/>
                    <a:pt x="1428" y="2333"/>
                  </a:cubicBezTo>
                  <a:cubicBezTo>
                    <a:pt x="1458" y="2333"/>
                    <a:pt x="1458" y="2333"/>
                    <a:pt x="1458" y="2333"/>
                  </a:cubicBezTo>
                  <a:cubicBezTo>
                    <a:pt x="1428" y="2333"/>
                    <a:pt x="1428" y="2333"/>
                    <a:pt x="1428" y="2333"/>
                  </a:cubicBezTo>
                  <a:cubicBezTo>
                    <a:pt x="1428" y="2362"/>
                    <a:pt x="1428" y="2362"/>
                    <a:pt x="1428" y="2362"/>
                  </a:cubicBezTo>
                  <a:cubicBezTo>
                    <a:pt x="1458" y="2362"/>
                    <a:pt x="1458" y="2362"/>
                    <a:pt x="1458" y="2362"/>
                  </a:cubicBezTo>
                  <a:cubicBezTo>
                    <a:pt x="1458" y="2391"/>
                    <a:pt x="1458" y="2391"/>
                    <a:pt x="1458" y="2391"/>
                  </a:cubicBezTo>
                  <a:lnTo>
                    <a:pt x="1458" y="2391"/>
                  </a:lnTo>
                  <a:cubicBezTo>
                    <a:pt x="1487" y="2391"/>
                    <a:pt x="1487" y="2391"/>
                    <a:pt x="1487" y="2391"/>
                  </a:cubicBezTo>
                  <a:cubicBezTo>
                    <a:pt x="1487" y="2362"/>
                    <a:pt x="1487" y="2362"/>
                    <a:pt x="1487" y="2362"/>
                  </a:cubicBezTo>
                  <a:lnTo>
                    <a:pt x="1487" y="2362"/>
                  </a:lnTo>
                  <a:lnTo>
                    <a:pt x="1487" y="2362"/>
                  </a:lnTo>
                  <a:lnTo>
                    <a:pt x="1487" y="2362"/>
                  </a:lnTo>
                  <a:cubicBezTo>
                    <a:pt x="1487" y="2391"/>
                    <a:pt x="1487" y="2391"/>
                    <a:pt x="1487" y="2391"/>
                  </a:cubicBezTo>
                  <a:cubicBezTo>
                    <a:pt x="1516" y="2391"/>
                    <a:pt x="1516" y="2391"/>
                    <a:pt x="1516" y="2391"/>
                  </a:cubicBezTo>
                  <a:cubicBezTo>
                    <a:pt x="1516" y="2421"/>
                    <a:pt x="1516" y="2421"/>
                    <a:pt x="1516" y="2421"/>
                  </a:cubicBezTo>
                  <a:cubicBezTo>
                    <a:pt x="1545" y="2421"/>
                    <a:pt x="1545" y="2421"/>
                    <a:pt x="1545" y="2421"/>
                  </a:cubicBezTo>
                  <a:lnTo>
                    <a:pt x="1545" y="2421"/>
                  </a:lnTo>
                  <a:lnTo>
                    <a:pt x="1545" y="2421"/>
                  </a:lnTo>
                  <a:lnTo>
                    <a:pt x="1545" y="2421"/>
                  </a:lnTo>
                  <a:lnTo>
                    <a:pt x="1545" y="2421"/>
                  </a:lnTo>
                  <a:lnTo>
                    <a:pt x="1545" y="2421"/>
                  </a:lnTo>
                  <a:cubicBezTo>
                    <a:pt x="1516" y="2421"/>
                    <a:pt x="1516" y="2421"/>
                    <a:pt x="1516" y="2421"/>
                  </a:cubicBezTo>
                  <a:cubicBezTo>
                    <a:pt x="1516" y="2450"/>
                    <a:pt x="1516" y="2450"/>
                    <a:pt x="1516" y="2450"/>
                  </a:cubicBezTo>
                  <a:cubicBezTo>
                    <a:pt x="1545" y="2450"/>
                    <a:pt x="1545" y="2450"/>
                    <a:pt x="1545" y="2450"/>
                  </a:cubicBezTo>
                  <a:lnTo>
                    <a:pt x="1545" y="2450"/>
                  </a:lnTo>
                  <a:cubicBezTo>
                    <a:pt x="1516" y="2479"/>
                    <a:pt x="1516" y="2479"/>
                    <a:pt x="1516" y="2479"/>
                  </a:cubicBezTo>
                  <a:cubicBezTo>
                    <a:pt x="1516" y="2450"/>
                    <a:pt x="1516" y="2450"/>
                    <a:pt x="1516" y="2450"/>
                  </a:cubicBezTo>
                  <a:cubicBezTo>
                    <a:pt x="1516" y="2479"/>
                    <a:pt x="1516" y="2479"/>
                    <a:pt x="1516" y="2479"/>
                  </a:cubicBezTo>
                  <a:lnTo>
                    <a:pt x="1516" y="2479"/>
                  </a:lnTo>
                  <a:cubicBezTo>
                    <a:pt x="1545" y="2479"/>
                    <a:pt x="1545" y="2479"/>
                    <a:pt x="1545" y="2479"/>
                  </a:cubicBezTo>
                  <a:cubicBezTo>
                    <a:pt x="1575" y="2479"/>
                    <a:pt x="1575" y="2479"/>
                    <a:pt x="1575" y="2479"/>
                  </a:cubicBezTo>
                  <a:lnTo>
                    <a:pt x="1575" y="2479"/>
                  </a:lnTo>
                  <a:cubicBezTo>
                    <a:pt x="1604" y="2479"/>
                    <a:pt x="1604" y="2479"/>
                    <a:pt x="1604" y="2479"/>
                  </a:cubicBezTo>
                  <a:lnTo>
                    <a:pt x="1604" y="2479"/>
                  </a:lnTo>
                  <a:lnTo>
                    <a:pt x="1604" y="2479"/>
                  </a:lnTo>
                  <a:lnTo>
                    <a:pt x="1604" y="2479"/>
                  </a:lnTo>
                  <a:cubicBezTo>
                    <a:pt x="1633" y="2508"/>
                    <a:pt x="1633" y="2508"/>
                    <a:pt x="1633" y="2508"/>
                  </a:cubicBezTo>
                  <a:lnTo>
                    <a:pt x="1633" y="2508"/>
                  </a:lnTo>
                  <a:cubicBezTo>
                    <a:pt x="1662" y="2508"/>
                    <a:pt x="1662" y="2508"/>
                    <a:pt x="1662" y="2508"/>
                  </a:cubicBezTo>
                  <a:lnTo>
                    <a:pt x="1662" y="2508"/>
                  </a:lnTo>
                  <a:cubicBezTo>
                    <a:pt x="1662" y="2479"/>
                    <a:pt x="1662" y="2479"/>
                    <a:pt x="1662" y="2479"/>
                  </a:cubicBezTo>
                  <a:cubicBezTo>
                    <a:pt x="1633" y="2479"/>
                    <a:pt x="1633" y="2479"/>
                    <a:pt x="1633" y="2479"/>
                  </a:cubicBezTo>
                  <a:lnTo>
                    <a:pt x="1633" y="2479"/>
                  </a:lnTo>
                  <a:lnTo>
                    <a:pt x="1633" y="2479"/>
                  </a:lnTo>
                  <a:lnTo>
                    <a:pt x="1633" y="2479"/>
                  </a:lnTo>
                  <a:cubicBezTo>
                    <a:pt x="1662" y="2479"/>
                    <a:pt x="1662" y="2479"/>
                    <a:pt x="1662" y="2479"/>
                  </a:cubicBezTo>
                  <a:cubicBezTo>
                    <a:pt x="1662" y="2508"/>
                    <a:pt x="1662" y="2508"/>
                    <a:pt x="1662" y="2508"/>
                  </a:cubicBezTo>
                  <a:lnTo>
                    <a:pt x="1662" y="2508"/>
                  </a:lnTo>
                  <a:cubicBezTo>
                    <a:pt x="1692" y="2508"/>
                    <a:pt x="1692" y="2508"/>
                    <a:pt x="1692" y="2508"/>
                  </a:cubicBezTo>
                  <a:lnTo>
                    <a:pt x="1692" y="2508"/>
                  </a:lnTo>
                  <a:lnTo>
                    <a:pt x="1692" y="2508"/>
                  </a:lnTo>
                  <a:lnTo>
                    <a:pt x="1692" y="2508"/>
                  </a:lnTo>
                  <a:cubicBezTo>
                    <a:pt x="1721" y="2508"/>
                    <a:pt x="1721" y="2508"/>
                    <a:pt x="1721" y="2508"/>
                  </a:cubicBezTo>
                  <a:lnTo>
                    <a:pt x="1721" y="2508"/>
                  </a:lnTo>
                  <a:lnTo>
                    <a:pt x="1721" y="2508"/>
                  </a:lnTo>
                  <a:lnTo>
                    <a:pt x="1721" y="2508"/>
                  </a:lnTo>
                  <a:cubicBezTo>
                    <a:pt x="1721" y="2479"/>
                    <a:pt x="1721" y="2479"/>
                    <a:pt x="1721" y="2479"/>
                  </a:cubicBezTo>
                  <a:lnTo>
                    <a:pt x="1721" y="2479"/>
                  </a:lnTo>
                  <a:cubicBezTo>
                    <a:pt x="1749" y="2508"/>
                    <a:pt x="1749" y="2508"/>
                    <a:pt x="1749" y="2508"/>
                  </a:cubicBezTo>
                  <a:lnTo>
                    <a:pt x="1749" y="2508"/>
                  </a:lnTo>
                  <a:lnTo>
                    <a:pt x="1749" y="2508"/>
                  </a:lnTo>
                  <a:lnTo>
                    <a:pt x="1749" y="2508"/>
                  </a:lnTo>
                  <a:cubicBezTo>
                    <a:pt x="1778" y="2508"/>
                    <a:pt x="1778" y="2508"/>
                    <a:pt x="1778" y="2508"/>
                  </a:cubicBezTo>
                  <a:lnTo>
                    <a:pt x="1778" y="2508"/>
                  </a:lnTo>
                  <a:lnTo>
                    <a:pt x="1778" y="2508"/>
                  </a:lnTo>
                  <a:lnTo>
                    <a:pt x="1778" y="2508"/>
                  </a:lnTo>
                  <a:cubicBezTo>
                    <a:pt x="1749" y="2508"/>
                    <a:pt x="1749" y="2508"/>
                    <a:pt x="1749" y="2508"/>
                  </a:cubicBezTo>
                  <a:cubicBezTo>
                    <a:pt x="1749" y="2479"/>
                    <a:pt x="1749" y="2479"/>
                    <a:pt x="1749" y="2479"/>
                  </a:cubicBezTo>
                  <a:lnTo>
                    <a:pt x="1749" y="2479"/>
                  </a:lnTo>
                  <a:lnTo>
                    <a:pt x="1749" y="2479"/>
                  </a:lnTo>
                  <a:cubicBezTo>
                    <a:pt x="1778" y="2479"/>
                    <a:pt x="1778" y="2479"/>
                    <a:pt x="1778" y="2479"/>
                  </a:cubicBezTo>
                  <a:lnTo>
                    <a:pt x="1778" y="2479"/>
                  </a:lnTo>
                  <a:lnTo>
                    <a:pt x="1778" y="2479"/>
                  </a:lnTo>
                  <a:cubicBezTo>
                    <a:pt x="1778" y="2450"/>
                    <a:pt x="1778" y="2450"/>
                    <a:pt x="1778" y="2450"/>
                  </a:cubicBezTo>
                  <a:close/>
                  <a:moveTo>
                    <a:pt x="554" y="3383"/>
                  </a:moveTo>
                  <a:lnTo>
                    <a:pt x="554" y="3383"/>
                  </a:lnTo>
                  <a:lnTo>
                    <a:pt x="554" y="3383"/>
                  </a:lnTo>
                  <a:cubicBezTo>
                    <a:pt x="554" y="3354"/>
                    <a:pt x="554" y="3354"/>
                    <a:pt x="554" y="3354"/>
                  </a:cubicBezTo>
                  <a:lnTo>
                    <a:pt x="554" y="3354"/>
                  </a:lnTo>
                  <a:lnTo>
                    <a:pt x="554" y="3354"/>
                  </a:lnTo>
                  <a:cubicBezTo>
                    <a:pt x="525" y="3354"/>
                    <a:pt x="525" y="3354"/>
                    <a:pt x="525" y="3354"/>
                  </a:cubicBezTo>
                  <a:cubicBezTo>
                    <a:pt x="525" y="3383"/>
                    <a:pt x="525" y="3383"/>
                    <a:pt x="525" y="3383"/>
                  </a:cubicBezTo>
                  <a:cubicBezTo>
                    <a:pt x="554" y="3383"/>
                    <a:pt x="554" y="3383"/>
                    <a:pt x="554" y="3383"/>
                  </a:cubicBezTo>
                  <a:close/>
                  <a:moveTo>
                    <a:pt x="992" y="3150"/>
                  </a:moveTo>
                  <a:lnTo>
                    <a:pt x="992" y="3150"/>
                  </a:lnTo>
                  <a:lnTo>
                    <a:pt x="992" y="3150"/>
                  </a:lnTo>
                  <a:cubicBezTo>
                    <a:pt x="992" y="3121"/>
                    <a:pt x="992" y="3121"/>
                    <a:pt x="992" y="3121"/>
                  </a:cubicBezTo>
                  <a:lnTo>
                    <a:pt x="992" y="3121"/>
                  </a:lnTo>
                  <a:cubicBezTo>
                    <a:pt x="962" y="3121"/>
                    <a:pt x="962" y="3121"/>
                    <a:pt x="962" y="3121"/>
                  </a:cubicBezTo>
                  <a:lnTo>
                    <a:pt x="962" y="3121"/>
                  </a:lnTo>
                  <a:cubicBezTo>
                    <a:pt x="992" y="3150"/>
                    <a:pt x="992" y="3150"/>
                    <a:pt x="992" y="3150"/>
                  </a:cubicBezTo>
                  <a:close/>
                  <a:moveTo>
                    <a:pt x="1312" y="2829"/>
                  </a:moveTo>
                  <a:lnTo>
                    <a:pt x="1312" y="2829"/>
                  </a:lnTo>
                  <a:cubicBezTo>
                    <a:pt x="1342" y="2829"/>
                    <a:pt x="1342" y="2829"/>
                    <a:pt x="1342" y="2829"/>
                  </a:cubicBezTo>
                  <a:cubicBezTo>
                    <a:pt x="1342" y="2800"/>
                    <a:pt x="1342" y="2800"/>
                    <a:pt x="1342" y="2800"/>
                  </a:cubicBezTo>
                  <a:cubicBezTo>
                    <a:pt x="1371" y="2771"/>
                    <a:pt x="1371" y="2771"/>
                    <a:pt x="1371" y="2771"/>
                  </a:cubicBezTo>
                  <a:lnTo>
                    <a:pt x="1371" y="2771"/>
                  </a:lnTo>
                  <a:cubicBezTo>
                    <a:pt x="1371" y="2741"/>
                    <a:pt x="1371" y="2741"/>
                    <a:pt x="1371" y="2741"/>
                  </a:cubicBezTo>
                  <a:cubicBezTo>
                    <a:pt x="1371" y="2771"/>
                    <a:pt x="1371" y="2771"/>
                    <a:pt x="1371" y="2771"/>
                  </a:cubicBezTo>
                  <a:lnTo>
                    <a:pt x="1371" y="2771"/>
                  </a:lnTo>
                  <a:cubicBezTo>
                    <a:pt x="1399" y="2771"/>
                    <a:pt x="1399" y="2771"/>
                    <a:pt x="1399" y="2771"/>
                  </a:cubicBezTo>
                  <a:cubicBezTo>
                    <a:pt x="1399" y="2741"/>
                    <a:pt x="1399" y="2741"/>
                    <a:pt x="1399" y="2741"/>
                  </a:cubicBezTo>
                  <a:cubicBezTo>
                    <a:pt x="1371" y="2741"/>
                    <a:pt x="1371" y="2741"/>
                    <a:pt x="1371" y="2741"/>
                  </a:cubicBezTo>
                  <a:cubicBezTo>
                    <a:pt x="1312" y="2712"/>
                    <a:pt x="1312" y="2712"/>
                    <a:pt x="1312" y="2712"/>
                  </a:cubicBezTo>
                  <a:cubicBezTo>
                    <a:pt x="1283" y="2712"/>
                    <a:pt x="1283" y="2712"/>
                    <a:pt x="1283" y="2712"/>
                  </a:cubicBezTo>
                  <a:lnTo>
                    <a:pt x="1283" y="2712"/>
                  </a:lnTo>
                  <a:cubicBezTo>
                    <a:pt x="1254" y="2741"/>
                    <a:pt x="1254" y="2741"/>
                    <a:pt x="1254" y="2741"/>
                  </a:cubicBezTo>
                  <a:cubicBezTo>
                    <a:pt x="1254" y="2771"/>
                    <a:pt x="1254" y="2771"/>
                    <a:pt x="1254" y="2771"/>
                  </a:cubicBezTo>
                  <a:cubicBezTo>
                    <a:pt x="1254" y="2800"/>
                    <a:pt x="1254" y="2800"/>
                    <a:pt x="1254" y="2800"/>
                  </a:cubicBezTo>
                  <a:cubicBezTo>
                    <a:pt x="1283" y="2829"/>
                    <a:pt x="1283" y="2829"/>
                    <a:pt x="1283" y="2829"/>
                  </a:cubicBezTo>
                  <a:cubicBezTo>
                    <a:pt x="1283" y="2800"/>
                    <a:pt x="1283" y="2800"/>
                    <a:pt x="1283" y="2800"/>
                  </a:cubicBezTo>
                  <a:cubicBezTo>
                    <a:pt x="1283" y="2829"/>
                    <a:pt x="1283" y="2829"/>
                    <a:pt x="1283" y="2829"/>
                  </a:cubicBezTo>
                  <a:lnTo>
                    <a:pt x="1283" y="2829"/>
                  </a:lnTo>
                  <a:cubicBezTo>
                    <a:pt x="1312" y="2829"/>
                    <a:pt x="1312" y="2829"/>
                    <a:pt x="1312" y="2829"/>
                  </a:cubicBezTo>
                  <a:close/>
                  <a:moveTo>
                    <a:pt x="1458" y="2858"/>
                  </a:moveTo>
                  <a:lnTo>
                    <a:pt x="1458" y="2858"/>
                  </a:lnTo>
                  <a:lnTo>
                    <a:pt x="1458" y="2858"/>
                  </a:lnTo>
                  <a:cubicBezTo>
                    <a:pt x="1458" y="2829"/>
                    <a:pt x="1458" y="2829"/>
                    <a:pt x="1458" y="2829"/>
                  </a:cubicBezTo>
                  <a:cubicBezTo>
                    <a:pt x="1487" y="2829"/>
                    <a:pt x="1487" y="2829"/>
                    <a:pt x="1487" y="2829"/>
                  </a:cubicBezTo>
                  <a:lnTo>
                    <a:pt x="1487" y="2829"/>
                  </a:lnTo>
                  <a:lnTo>
                    <a:pt x="1487" y="2829"/>
                  </a:lnTo>
                  <a:cubicBezTo>
                    <a:pt x="1458" y="2829"/>
                    <a:pt x="1458" y="2829"/>
                    <a:pt x="1458" y="2829"/>
                  </a:cubicBezTo>
                  <a:cubicBezTo>
                    <a:pt x="1458" y="2858"/>
                    <a:pt x="1458" y="2858"/>
                    <a:pt x="1458" y="2858"/>
                  </a:cubicBezTo>
                  <a:close/>
                  <a:moveTo>
                    <a:pt x="1692" y="2829"/>
                  </a:moveTo>
                  <a:lnTo>
                    <a:pt x="1692" y="2829"/>
                  </a:lnTo>
                  <a:cubicBezTo>
                    <a:pt x="1692" y="2858"/>
                    <a:pt x="1692" y="2858"/>
                    <a:pt x="1692" y="2858"/>
                  </a:cubicBezTo>
                  <a:cubicBezTo>
                    <a:pt x="1721" y="2829"/>
                    <a:pt x="1721" y="2829"/>
                    <a:pt x="1721" y="2829"/>
                  </a:cubicBezTo>
                  <a:lnTo>
                    <a:pt x="1721" y="2829"/>
                  </a:lnTo>
                  <a:cubicBezTo>
                    <a:pt x="1692" y="2829"/>
                    <a:pt x="1692" y="2829"/>
                    <a:pt x="1692" y="2829"/>
                  </a:cubicBezTo>
                  <a:close/>
                  <a:moveTo>
                    <a:pt x="1662" y="2858"/>
                  </a:moveTo>
                  <a:lnTo>
                    <a:pt x="1662" y="2858"/>
                  </a:lnTo>
                  <a:lnTo>
                    <a:pt x="1662" y="2858"/>
                  </a:lnTo>
                  <a:cubicBezTo>
                    <a:pt x="1692" y="2829"/>
                    <a:pt x="1692" y="2829"/>
                    <a:pt x="1692" y="2829"/>
                  </a:cubicBezTo>
                  <a:cubicBezTo>
                    <a:pt x="1662" y="2829"/>
                    <a:pt x="1662" y="2829"/>
                    <a:pt x="1662" y="2829"/>
                  </a:cubicBezTo>
                  <a:lnTo>
                    <a:pt x="1662" y="2829"/>
                  </a:lnTo>
                  <a:cubicBezTo>
                    <a:pt x="1662" y="2858"/>
                    <a:pt x="1662" y="2858"/>
                    <a:pt x="1662" y="2858"/>
                  </a:cubicBezTo>
                  <a:close/>
                  <a:moveTo>
                    <a:pt x="1866" y="2771"/>
                  </a:moveTo>
                  <a:lnTo>
                    <a:pt x="1866" y="2771"/>
                  </a:lnTo>
                  <a:lnTo>
                    <a:pt x="1866" y="2771"/>
                  </a:lnTo>
                  <a:lnTo>
                    <a:pt x="1866" y="2771"/>
                  </a:lnTo>
                  <a:cubicBezTo>
                    <a:pt x="1895" y="2771"/>
                    <a:pt x="1895" y="2771"/>
                    <a:pt x="1895" y="2771"/>
                  </a:cubicBezTo>
                  <a:cubicBezTo>
                    <a:pt x="1895" y="2741"/>
                    <a:pt x="1895" y="2741"/>
                    <a:pt x="1895" y="2741"/>
                  </a:cubicBezTo>
                  <a:lnTo>
                    <a:pt x="1895" y="2741"/>
                  </a:lnTo>
                  <a:cubicBezTo>
                    <a:pt x="1866" y="2771"/>
                    <a:pt x="1866" y="2771"/>
                    <a:pt x="1866" y="2771"/>
                  </a:cubicBezTo>
                  <a:close/>
                  <a:moveTo>
                    <a:pt x="1778" y="2741"/>
                  </a:moveTo>
                  <a:lnTo>
                    <a:pt x="1778" y="2741"/>
                  </a:lnTo>
                  <a:cubicBezTo>
                    <a:pt x="1778" y="2771"/>
                    <a:pt x="1778" y="2771"/>
                    <a:pt x="1778" y="2771"/>
                  </a:cubicBezTo>
                  <a:cubicBezTo>
                    <a:pt x="1808" y="2771"/>
                    <a:pt x="1808" y="2771"/>
                    <a:pt x="1808" y="2771"/>
                  </a:cubicBezTo>
                  <a:cubicBezTo>
                    <a:pt x="1808" y="2741"/>
                    <a:pt x="1808" y="2741"/>
                    <a:pt x="1808" y="2741"/>
                  </a:cubicBezTo>
                  <a:cubicBezTo>
                    <a:pt x="1778" y="2741"/>
                    <a:pt x="1778" y="2741"/>
                    <a:pt x="1778" y="2741"/>
                  </a:cubicBezTo>
                  <a:close/>
                  <a:moveTo>
                    <a:pt x="1721" y="2741"/>
                  </a:moveTo>
                  <a:lnTo>
                    <a:pt x="1721" y="2741"/>
                  </a:lnTo>
                  <a:cubicBezTo>
                    <a:pt x="1749" y="2741"/>
                    <a:pt x="1749" y="2741"/>
                    <a:pt x="1749" y="2741"/>
                  </a:cubicBezTo>
                  <a:cubicBezTo>
                    <a:pt x="1749" y="2771"/>
                    <a:pt x="1749" y="2771"/>
                    <a:pt x="1749" y="2771"/>
                  </a:cubicBezTo>
                  <a:lnTo>
                    <a:pt x="1749" y="2771"/>
                  </a:lnTo>
                  <a:cubicBezTo>
                    <a:pt x="1749" y="2741"/>
                    <a:pt x="1749" y="2741"/>
                    <a:pt x="1749" y="2741"/>
                  </a:cubicBezTo>
                  <a:lnTo>
                    <a:pt x="1749" y="2741"/>
                  </a:lnTo>
                  <a:cubicBezTo>
                    <a:pt x="1721" y="2741"/>
                    <a:pt x="1721" y="2741"/>
                    <a:pt x="1721" y="2741"/>
                  </a:cubicBezTo>
                  <a:close/>
                  <a:moveTo>
                    <a:pt x="1692" y="2741"/>
                  </a:moveTo>
                  <a:lnTo>
                    <a:pt x="1692" y="2741"/>
                  </a:lnTo>
                  <a:cubicBezTo>
                    <a:pt x="1692" y="2771"/>
                    <a:pt x="1692" y="2771"/>
                    <a:pt x="1692" y="2771"/>
                  </a:cubicBezTo>
                  <a:cubicBezTo>
                    <a:pt x="1721" y="2771"/>
                    <a:pt x="1721" y="2771"/>
                    <a:pt x="1721" y="2771"/>
                  </a:cubicBezTo>
                  <a:cubicBezTo>
                    <a:pt x="1721" y="2741"/>
                    <a:pt x="1721" y="2741"/>
                    <a:pt x="1721" y="2741"/>
                  </a:cubicBezTo>
                  <a:lnTo>
                    <a:pt x="1721" y="2741"/>
                  </a:lnTo>
                  <a:cubicBezTo>
                    <a:pt x="1692" y="2741"/>
                    <a:pt x="1692" y="2741"/>
                    <a:pt x="1692" y="2741"/>
                  </a:cubicBezTo>
                  <a:close/>
                  <a:moveTo>
                    <a:pt x="3441" y="2274"/>
                  </a:moveTo>
                  <a:lnTo>
                    <a:pt x="3441" y="2274"/>
                  </a:lnTo>
                  <a:lnTo>
                    <a:pt x="3441" y="2274"/>
                  </a:lnTo>
                  <a:cubicBezTo>
                    <a:pt x="3470" y="2304"/>
                    <a:pt x="3470" y="2304"/>
                    <a:pt x="3470" y="2304"/>
                  </a:cubicBezTo>
                  <a:cubicBezTo>
                    <a:pt x="3470" y="2274"/>
                    <a:pt x="3470" y="2274"/>
                    <a:pt x="3470" y="2274"/>
                  </a:cubicBezTo>
                  <a:lnTo>
                    <a:pt x="3470" y="2274"/>
                  </a:lnTo>
                  <a:cubicBezTo>
                    <a:pt x="3441" y="2274"/>
                    <a:pt x="3441" y="2274"/>
                    <a:pt x="3441" y="2274"/>
                  </a:cubicBezTo>
                  <a:close/>
                  <a:moveTo>
                    <a:pt x="3412" y="2216"/>
                  </a:moveTo>
                  <a:lnTo>
                    <a:pt x="3412" y="2216"/>
                  </a:lnTo>
                  <a:cubicBezTo>
                    <a:pt x="3412" y="2245"/>
                    <a:pt x="3412" y="2245"/>
                    <a:pt x="3412" y="2245"/>
                  </a:cubicBezTo>
                  <a:cubicBezTo>
                    <a:pt x="3412" y="2274"/>
                    <a:pt x="3412" y="2274"/>
                    <a:pt x="3412" y="2274"/>
                  </a:cubicBezTo>
                  <a:cubicBezTo>
                    <a:pt x="3412" y="2304"/>
                    <a:pt x="3412" y="2304"/>
                    <a:pt x="3412" y="2304"/>
                  </a:cubicBezTo>
                  <a:cubicBezTo>
                    <a:pt x="3441" y="2304"/>
                    <a:pt x="3441" y="2304"/>
                    <a:pt x="3441" y="2304"/>
                  </a:cubicBezTo>
                  <a:cubicBezTo>
                    <a:pt x="3441" y="2274"/>
                    <a:pt x="3441" y="2274"/>
                    <a:pt x="3441" y="2274"/>
                  </a:cubicBezTo>
                  <a:cubicBezTo>
                    <a:pt x="3441" y="2245"/>
                    <a:pt x="3441" y="2245"/>
                    <a:pt x="3441" y="2245"/>
                  </a:cubicBezTo>
                  <a:cubicBezTo>
                    <a:pt x="3412" y="2216"/>
                    <a:pt x="3412" y="2216"/>
                    <a:pt x="3412" y="2216"/>
                  </a:cubicBezTo>
                  <a:close/>
                  <a:moveTo>
                    <a:pt x="3383" y="2187"/>
                  </a:moveTo>
                  <a:lnTo>
                    <a:pt x="3383" y="2187"/>
                  </a:lnTo>
                  <a:cubicBezTo>
                    <a:pt x="3412" y="2216"/>
                    <a:pt x="3412" y="2216"/>
                    <a:pt x="3412" y="2216"/>
                  </a:cubicBezTo>
                  <a:lnTo>
                    <a:pt x="3412" y="2216"/>
                  </a:lnTo>
                  <a:lnTo>
                    <a:pt x="3412" y="2216"/>
                  </a:lnTo>
                  <a:cubicBezTo>
                    <a:pt x="3412" y="2187"/>
                    <a:pt x="3412" y="2187"/>
                    <a:pt x="3412" y="2187"/>
                  </a:cubicBezTo>
                  <a:cubicBezTo>
                    <a:pt x="3383" y="2187"/>
                    <a:pt x="3383" y="2187"/>
                    <a:pt x="3383" y="2187"/>
                  </a:cubicBezTo>
                  <a:close/>
                  <a:moveTo>
                    <a:pt x="1895" y="2654"/>
                  </a:moveTo>
                  <a:lnTo>
                    <a:pt x="1895" y="2654"/>
                  </a:lnTo>
                  <a:cubicBezTo>
                    <a:pt x="1925" y="2654"/>
                    <a:pt x="1925" y="2654"/>
                    <a:pt x="1925" y="2654"/>
                  </a:cubicBezTo>
                  <a:cubicBezTo>
                    <a:pt x="1925" y="2624"/>
                    <a:pt x="1925" y="2624"/>
                    <a:pt x="1925" y="2624"/>
                  </a:cubicBezTo>
                  <a:cubicBezTo>
                    <a:pt x="1895" y="2624"/>
                    <a:pt x="1895" y="2624"/>
                    <a:pt x="1895" y="2624"/>
                  </a:cubicBezTo>
                  <a:cubicBezTo>
                    <a:pt x="1895" y="2654"/>
                    <a:pt x="1895" y="2654"/>
                    <a:pt x="1895" y="2654"/>
                  </a:cubicBezTo>
                  <a:close/>
                  <a:moveTo>
                    <a:pt x="1983" y="2712"/>
                  </a:moveTo>
                  <a:lnTo>
                    <a:pt x="1983" y="2712"/>
                  </a:lnTo>
                  <a:lnTo>
                    <a:pt x="2012" y="2683"/>
                  </a:lnTo>
                  <a:cubicBezTo>
                    <a:pt x="1983" y="2683"/>
                    <a:pt x="1983" y="2683"/>
                    <a:pt x="1983" y="2683"/>
                  </a:cubicBezTo>
                  <a:cubicBezTo>
                    <a:pt x="1983" y="2712"/>
                    <a:pt x="1983" y="2712"/>
                    <a:pt x="1983" y="2712"/>
                  </a:cubicBezTo>
                  <a:close/>
                  <a:moveTo>
                    <a:pt x="1983" y="2683"/>
                  </a:moveTo>
                  <a:lnTo>
                    <a:pt x="1983" y="2683"/>
                  </a:lnTo>
                  <a:cubicBezTo>
                    <a:pt x="1983" y="2654"/>
                    <a:pt x="1983" y="2654"/>
                    <a:pt x="1983" y="2654"/>
                  </a:cubicBezTo>
                  <a:cubicBezTo>
                    <a:pt x="1954" y="2654"/>
                    <a:pt x="1954" y="2654"/>
                    <a:pt x="1954" y="2654"/>
                  </a:cubicBezTo>
                  <a:cubicBezTo>
                    <a:pt x="1925" y="2654"/>
                    <a:pt x="1925" y="2654"/>
                    <a:pt x="1925" y="2654"/>
                  </a:cubicBezTo>
                  <a:lnTo>
                    <a:pt x="1925" y="2654"/>
                  </a:lnTo>
                  <a:cubicBezTo>
                    <a:pt x="1954" y="2654"/>
                    <a:pt x="1954" y="2654"/>
                    <a:pt x="1954" y="2654"/>
                  </a:cubicBezTo>
                  <a:cubicBezTo>
                    <a:pt x="1983" y="2683"/>
                    <a:pt x="1983" y="2683"/>
                    <a:pt x="1983" y="2683"/>
                  </a:cubicBezTo>
                  <a:close/>
                  <a:moveTo>
                    <a:pt x="2012" y="2624"/>
                  </a:moveTo>
                  <a:lnTo>
                    <a:pt x="2012" y="2624"/>
                  </a:lnTo>
                  <a:cubicBezTo>
                    <a:pt x="2012" y="2595"/>
                    <a:pt x="2012" y="2595"/>
                    <a:pt x="2012" y="2595"/>
                  </a:cubicBezTo>
                  <a:cubicBezTo>
                    <a:pt x="2012" y="2566"/>
                    <a:pt x="2012" y="2566"/>
                    <a:pt x="2012" y="2566"/>
                  </a:cubicBezTo>
                  <a:cubicBezTo>
                    <a:pt x="1983" y="2566"/>
                    <a:pt x="1983" y="2566"/>
                    <a:pt x="1983" y="2566"/>
                  </a:cubicBezTo>
                  <a:cubicBezTo>
                    <a:pt x="1983" y="2537"/>
                    <a:pt x="1983" y="2537"/>
                    <a:pt x="1983" y="2537"/>
                  </a:cubicBezTo>
                  <a:cubicBezTo>
                    <a:pt x="1954" y="2537"/>
                    <a:pt x="1954" y="2537"/>
                    <a:pt x="1954" y="2537"/>
                  </a:cubicBezTo>
                  <a:cubicBezTo>
                    <a:pt x="1925" y="2508"/>
                    <a:pt x="1925" y="2508"/>
                    <a:pt x="1925" y="2508"/>
                  </a:cubicBezTo>
                  <a:lnTo>
                    <a:pt x="1925" y="2508"/>
                  </a:lnTo>
                  <a:lnTo>
                    <a:pt x="1925" y="2508"/>
                  </a:lnTo>
                  <a:cubicBezTo>
                    <a:pt x="1895" y="2479"/>
                    <a:pt x="1895" y="2479"/>
                    <a:pt x="1895" y="2479"/>
                  </a:cubicBezTo>
                  <a:lnTo>
                    <a:pt x="1895" y="2479"/>
                  </a:lnTo>
                  <a:cubicBezTo>
                    <a:pt x="1866" y="2479"/>
                    <a:pt x="1866" y="2479"/>
                    <a:pt x="1866" y="2479"/>
                  </a:cubicBezTo>
                  <a:cubicBezTo>
                    <a:pt x="1866" y="2508"/>
                    <a:pt x="1866" y="2508"/>
                    <a:pt x="1866" y="2508"/>
                  </a:cubicBezTo>
                  <a:lnTo>
                    <a:pt x="1866" y="2508"/>
                  </a:lnTo>
                  <a:lnTo>
                    <a:pt x="1866" y="2508"/>
                  </a:lnTo>
                  <a:cubicBezTo>
                    <a:pt x="1895" y="2537"/>
                    <a:pt x="1895" y="2537"/>
                    <a:pt x="1895" y="2537"/>
                  </a:cubicBezTo>
                  <a:lnTo>
                    <a:pt x="1895" y="2537"/>
                  </a:lnTo>
                  <a:cubicBezTo>
                    <a:pt x="1866" y="2537"/>
                    <a:pt x="1866" y="2537"/>
                    <a:pt x="1866" y="2537"/>
                  </a:cubicBezTo>
                  <a:lnTo>
                    <a:pt x="1866" y="2537"/>
                  </a:lnTo>
                  <a:lnTo>
                    <a:pt x="1866" y="2537"/>
                  </a:lnTo>
                  <a:lnTo>
                    <a:pt x="1866" y="2537"/>
                  </a:lnTo>
                  <a:cubicBezTo>
                    <a:pt x="1895" y="2566"/>
                    <a:pt x="1895" y="2566"/>
                    <a:pt x="1895" y="2566"/>
                  </a:cubicBezTo>
                  <a:lnTo>
                    <a:pt x="1895" y="2566"/>
                  </a:lnTo>
                  <a:cubicBezTo>
                    <a:pt x="1925" y="2595"/>
                    <a:pt x="1925" y="2595"/>
                    <a:pt x="1925" y="2595"/>
                  </a:cubicBezTo>
                  <a:lnTo>
                    <a:pt x="1925" y="2595"/>
                  </a:lnTo>
                  <a:cubicBezTo>
                    <a:pt x="1925" y="2566"/>
                    <a:pt x="1925" y="2566"/>
                    <a:pt x="1925" y="2566"/>
                  </a:cubicBezTo>
                  <a:lnTo>
                    <a:pt x="1925" y="2566"/>
                  </a:lnTo>
                  <a:cubicBezTo>
                    <a:pt x="1954" y="2566"/>
                    <a:pt x="1954" y="2566"/>
                    <a:pt x="1954" y="2566"/>
                  </a:cubicBezTo>
                  <a:cubicBezTo>
                    <a:pt x="1954" y="2595"/>
                    <a:pt x="1954" y="2595"/>
                    <a:pt x="1954" y="2595"/>
                  </a:cubicBezTo>
                  <a:lnTo>
                    <a:pt x="1954" y="2595"/>
                  </a:lnTo>
                  <a:lnTo>
                    <a:pt x="1954" y="2595"/>
                  </a:lnTo>
                  <a:cubicBezTo>
                    <a:pt x="1983" y="2624"/>
                    <a:pt x="1983" y="2624"/>
                    <a:pt x="1983" y="2624"/>
                  </a:cubicBezTo>
                  <a:lnTo>
                    <a:pt x="1983" y="2624"/>
                  </a:lnTo>
                  <a:cubicBezTo>
                    <a:pt x="2012" y="2595"/>
                    <a:pt x="2012" y="2595"/>
                    <a:pt x="2012" y="2595"/>
                  </a:cubicBezTo>
                  <a:cubicBezTo>
                    <a:pt x="2012" y="2624"/>
                    <a:pt x="2012" y="2624"/>
                    <a:pt x="2012" y="2624"/>
                  </a:cubicBezTo>
                  <a:close/>
                  <a:moveTo>
                    <a:pt x="2392" y="1983"/>
                  </a:moveTo>
                  <a:lnTo>
                    <a:pt x="2392" y="1983"/>
                  </a:lnTo>
                  <a:cubicBezTo>
                    <a:pt x="2420" y="1983"/>
                    <a:pt x="2420" y="1983"/>
                    <a:pt x="2420" y="1983"/>
                  </a:cubicBezTo>
                  <a:lnTo>
                    <a:pt x="2420" y="1983"/>
                  </a:lnTo>
                  <a:cubicBezTo>
                    <a:pt x="2420" y="1954"/>
                    <a:pt x="2420" y="1954"/>
                    <a:pt x="2420" y="1954"/>
                  </a:cubicBezTo>
                  <a:lnTo>
                    <a:pt x="2420" y="1954"/>
                  </a:lnTo>
                  <a:cubicBezTo>
                    <a:pt x="2420" y="1983"/>
                    <a:pt x="2420" y="1983"/>
                    <a:pt x="2420" y="1983"/>
                  </a:cubicBezTo>
                  <a:lnTo>
                    <a:pt x="2420" y="1983"/>
                  </a:lnTo>
                  <a:cubicBezTo>
                    <a:pt x="2449" y="1983"/>
                    <a:pt x="2449" y="1983"/>
                    <a:pt x="2449" y="1983"/>
                  </a:cubicBezTo>
                  <a:lnTo>
                    <a:pt x="2449" y="1983"/>
                  </a:lnTo>
                  <a:cubicBezTo>
                    <a:pt x="2449" y="1954"/>
                    <a:pt x="2449" y="1954"/>
                    <a:pt x="2449" y="1954"/>
                  </a:cubicBezTo>
                  <a:cubicBezTo>
                    <a:pt x="2478" y="1954"/>
                    <a:pt x="2478" y="1954"/>
                    <a:pt x="2478" y="1954"/>
                  </a:cubicBezTo>
                  <a:lnTo>
                    <a:pt x="2478" y="1954"/>
                  </a:lnTo>
                  <a:lnTo>
                    <a:pt x="2478" y="1954"/>
                  </a:lnTo>
                  <a:cubicBezTo>
                    <a:pt x="2478" y="1924"/>
                    <a:pt x="2478" y="1924"/>
                    <a:pt x="2478" y="1924"/>
                  </a:cubicBezTo>
                  <a:cubicBezTo>
                    <a:pt x="2449" y="1924"/>
                    <a:pt x="2449" y="1924"/>
                    <a:pt x="2449" y="1924"/>
                  </a:cubicBezTo>
                  <a:cubicBezTo>
                    <a:pt x="2449" y="1895"/>
                    <a:pt x="2449" y="1895"/>
                    <a:pt x="2449" y="1895"/>
                  </a:cubicBezTo>
                  <a:lnTo>
                    <a:pt x="2449" y="1895"/>
                  </a:lnTo>
                  <a:cubicBezTo>
                    <a:pt x="2420" y="1895"/>
                    <a:pt x="2420" y="1895"/>
                    <a:pt x="2420" y="1895"/>
                  </a:cubicBezTo>
                  <a:lnTo>
                    <a:pt x="2420" y="1895"/>
                  </a:lnTo>
                  <a:lnTo>
                    <a:pt x="2420" y="1895"/>
                  </a:lnTo>
                  <a:cubicBezTo>
                    <a:pt x="2392" y="1895"/>
                    <a:pt x="2392" y="1895"/>
                    <a:pt x="2392" y="1895"/>
                  </a:cubicBezTo>
                  <a:cubicBezTo>
                    <a:pt x="2392" y="1924"/>
                    <a:pt x="2392" y="1924"/>
                    <a:pt x="2392" y="1924"/>
                  </a:cubicBezTo>
                  <a:lnTo>
                    <a:pt x="2392" y="1924"/>
                  </a:lnTo>
                  <a:lnTo>
                    <a:pt x="2392" y="1924"/>
                  </a:lnTo>
                  <a:cubicBezTo>
                    <a:pt x="2392" y="1954"/>
                    <a:pt x="2392" y="1954"/>
                    <a:pt x="2392" y="1954"/>
                  </a:cubicBezTo>
                  <a:cubicBezTo>
                    <a:pt x="2392" y="1983"/>
                    <a:pt x="2392" y="1983"/>
                    <a:pt x="2392" y="1983"/>
                  </a:cubicBezTo>
                  <a:close/>
                  <a:moveTo>
                    <a:pt x="2449" y="2595"/>
                  </a:moveTo>
                  <a:lnTo>
                    <a:pt x="2449" y="2595"/>
                  </a:lnTo>
                  <a:lnTo>
                    <a:pt x="2449" y="2624"/>
                  </a:lnTo>
                  <a:cubicBezTo>
                    <a:pt x="2478" y="2624"/>
                    <a:pt x="2478" y="2624"/>
                    <a:pt x="2478" y="2624"/>
                  </a:cubicBezTo>
                  <a:cubicBezTo>
                    <a:pt x="2478" y="2595"/>
                    <a:pt x="2478" y="2595"/>
                    <a:pt x="2478" y="2595"/>
                  </a:cubicBezTo>
                  <a:lnTo>
                    <a:pt x="2478" y="2595"/>
                  </a:lnTo>
                  <a:lnTo>
                    <a:pt x="2478" y="2595"/>
                  </a:lnTo>
                  <a:cubicBezTo>
                    <a:pt x="2449" y="2595"/>
                    <a:pt x="2449" y="2595"/>
                    <a:pt x="2449" y="2595"/>
                  </a:cubicBezTo>
                  <a:close/>
                  <a:moveTo>
                    <a:pt x="2770" y="2945"/>
                  </a:moveTo>
                  <a:lnTo>
                    <a:pt x="2770" y="2945"/>
                  </a:lnTo>
                  <a:cubicBezTo>
                    <a:pt x="2770" y="2974"/>
                    <a:pt x="2770" y="2974"/>
                    <a:pt x="2770" y="2974"/>
                  </a:cubicBezTo>
                  <a:lnTo>
                    <a:pt x="2770" y="2974"/>
                  </a:lnTo>
                  <a:lnTo>
                    <a:pt x="2770" y="2974"/>
                  </a:lnTo>
                  <a:cubicBezTo>
                    <a:pt x="2799" y="2974"/>
                    <a:pt x="2799" y="2974"/>
                    <a:pt x="2799" y="2974"/>
                  </a:cubicBezTo>
                  <a:lnTo>
                    <a:pt x="2799" y="2974"/>
                  </a:lnTo>
                  <a:lnTo>
                    <a:pt x="2799" y="2974"/>
                  </a:lnTo>
                  <a:lnTo>
                    <a:pt x="2799" y="2974"/>
                  </a:lnTo>
                  <a:cubicBezTo>
                    <a:pt x="2799" y="2945"/>
                    <a:pt x="2799" y="2945"/>
                    <a:pt x="2799" y="2945"/>
                  </a:cubicBezTo>
                  <a:cubicBezTo>
                    <a:pt x="2770" y="2974"/>
                    <a:pt x="2770" y="2974"/>
                    <a:pt x="2770" y="2974"/>
                  </a:cubicBezTo>
                  <a:cubicBezTo>
                    <a:pt x="2770" y="2945"/>
                    <a:pt x="2770" y="2945"/>
                    <a:pt x="2770" y="2945"/>
                  </a:cubicBezTo>
                  <a:close/>
                  <a:moveTo>
                    <a:pt x="2712" y="1983"/>
                  </a:moveTo>
                  <a:lnTo>
                    <a:pt x="2712" y="1983"/>
                  </a:lnTo>
                  <a:cubicBezTo>
                    <a:pt x="2712" y="1954"/>
                    <a:pt x="2712" y="1954"/>
                    <a:pt x="2712" y="1954"/>
                  </a:cubicBezTo>
                  <a:cubicBezTo>
                    <a:pt x="2683" y="1954"/>
                    <a:pt x="2683" y="1954"/>
                    <a:pt x="2683" y="1954"/>
                  </a:cubicBezTo>
                  <a:lnTo>
                    <a:pt x="2683" y="1954"/>
                  </a:lnTo>
                  <a:cubicBezTo>
                    <a:pt x="2712" y="1924"/>
                    <a:pt x="2712" y="1924"/>
                    <a:pt x="2712" y="1924"/>
                  </a:cubicBezTo>
                  <a:cubicBezTo>
                    <a:pt x="2683" y="1924"/>
                    <a:pt x="2683" y="1924"/>
                    <a:pt x="2683" y="1924"/>
                  </a:cubicBezTo>
                  <a:lnTo>
                    <a:pt x="2683" y="1924"/>
                  </a:lnTo>
                  <a:lnTo>
                    <a:pt x="2683" y="1924"/>
                  </a:lnTo>
                  <a:cubicBezTo>
                    <a:pt x="2654" y="1954"/>
                    <a:pt x="2654" y="1954"/>
                    <a:pt x="2654" y="1954"/>
                  </a:cubicBezTo>
                  <a:cubicBezTo>
                    <a:pt x="2683" y="1954"/>
                    <a:pt x="2683" y="1954"/>
                    <a:pt x="2683" y="1954"/>
                  </a:cubicBezTo>
                  <a:lnTo>
                    <a:pt x="2683" y="1954"/>
                  </a:lnTo>
                  <a:cubicBezTo>
                    <a:pt x="2683" y="1983"/>
                    <a:pt x="2683" y="1983"/>
                    <a:pt x="2683" y="1983"/>
                  </a:cubicBezTo>
                  <a:cubicBezTo>
                    <a:pt x="2712" y="1983"/>
                    <a:pt x="2712" y="1983"/>
                    <a:pt x="2712" y="1983"/>
                  </a:cubicBezTo>
                  <a:close/>
                  <a:moveTo>
                    <a:pt x="2683" y="1866"/>
                  </a:moveTo>
                  <a:lnTo>
                    <a:pt x="2683" y="1866"/>
                  </a:lnTo>
                  <a:lnTo>
                    <a:pt x="2683" y="1866"/>
                  </a:lnTo>
                  <a:cubicBezTo>
                    <a:pt x="2712" y="1866"/>
                    <a:pt x="2712" y="1866"/>
                    <a:pt x="2712" y="1866"/>
                  </a:cubicBezTo>
                  <a:cubicBezTo>
                    <a:pt x="2712" y="1838"/>
                    <a:pt x="2712" y="1838"/>
                    <a:pt x="2712" y="1838"/>
                  </a:cubicBezTo>
                  <a:lnTo>
                    <a:pt x="2712" y="1838"/>
                  </a:lnTo>
                  <a:lnTo>
                    <a:pt x="2712" y="1838"/>
                  </a:lnTo>
                  <a:lnTo>
                    <a:pt x="2712" y="1838"/>
                  </a:lnTo>
                  <a:lnTo>
                    <a:pt x="2712" y="1838"/>
                  </a:lnTo>
                  <a:lnTo>
                    <a:pt x="2712" y="1838"/>
                  </a:lnTo>
                  <a:cubicBezTo>
                    <a:pt x="2683" y="1838"/>
                    <a:pt x="2683" y="1838"/>
                    <a:pt x="2683" y="1838"/>
                  </a:cubicBezTo>
                  <a:cubicBezTo>
                    <a:pt x="2683" y="1866"/>
                    <a:pt x="2683" y="1866"/>
                    <a:pt x="2683" y="1866"/>
                  </a:cubicBezTo>
                  <a:close/>
                  <a:moveTo>
                    <a:pt x="2742" y="1895"/>
                  </a:moveTo>
                  <a:lnTo>
                    <a:pt x="2742" y="1895"/>
                  </a:lnTo>
                  <a:cubicBezTo>
                    <a:pt x="2770" y="1895"/>
                    <a:pt x="2770" y="1895"/>
                    <a:pt x="2770" y="1895"/>
                  </a:cubicBezTo>
                  <a:cubicBezTo>
                    <a:pt x="2799" y="1895"/>
                    <a:pt x="2799" y="1895"/>
                    <a:pt x="2799" y="1895"/>
                  </a:cubicBezTo>
                  <a:lnTo>
                    <a:pt x="2799" y="1895"/>
                  </a:lnTo>
                  <a:lnTo>
                    <a:pt x="2799" y="1895"/>
                  </a:lnTo>
                  <a:cubicBezTo>
                    <a:pt x="2770" y="1895"/>
                    <a:pt x="2770" y="1895"/>
                    <a:pt x="2770" y="1895"/>
                  </a:cubicBezTo>
                  <a:lnTo>
                    <a:pt x="2770" y="1895"/>
                  </a:lnTo>
                  <a:cubicBezTo>
                    <a:pt x="2742" y="1895"/>
                    <a:pt x="2742" y="1895"/>
                    <a:pt x="2742" y="1895"/>
                  </a:cubicBezTo>
                  <a:close/>
                  <a:moveTo>
                    <a:pt x="2916" y="1983"/>
                  </a:moveTo>
                  <a:lnTo>
                    <a:pt x="2916" y="1983"/>
                  </a:lnTo>
                  <a:cubicBezTo>
                    <a:pt x="2916" y="2012"/>
                    <a:pt x="2916" y="2012"/>
                    <a:pt x="2916" y="2012"/>
                  </a:cubicBezTo>
                  <a:cubicBezTo>
                    <a:pt x="2887" y="2012"/>
                    <a:pt x="2887" y="2012"/>
                    <a:pt x="2887" y="2012"/>
                  </a:cubicBezTo>
                  <a:lnTo>
                    <a:pt x="2887" y="2012"/>
                  </a:lnTo>
                  <a:cubicBezTo>
                    <a:pt x="2887" y="2041"/>
                    <a:pt x="2887" y="2041"/>
                    <a:pt x="2887" y="2041"/>
                  </a:cubicBezTo>
                  <a:lnTo>
                    <a:pt x="2887" y="2041"/>
                  </a:lnTo>
                  <a:lnTo>
                    <a:pt x="2887" y="2041"/>
                  </a:lnTo>
                  <a:cubicBezTo>
                    <a:pt x="2916" y="2041"/>
                    <a:pt x="2916" y="2041"/>
                    <a:pt x="2916" y="2041"/>
                  </a:cubicBezTo>
                  <a:lnTo>
                    <a:pt x="2916" y="2041"/>
                  </a:lnTo>
                  <a:cubicBezTo>
                    <a:pt x="2945" y="2012"/>
                    <a:pt x="2945" y="2012"/>
                    <a:pt x="2945" y="2012"/>
                  </a:cubicBezTo>
                  <a:lnTo>
                    <a:pt x="2945" y="2012"/>
                  </a:lnTo>
                  <a:cubicBezTo>
                    <a:pt x="2975" y="1983"/>
                    <a:pt x="2975" y="1983"/>
                    <a:pt x="2975" y="1983"/>
                  </a:cubicBezTo>
                  <a:lnTo>
                    <a:pt x="2975" y="1983"/>
                  </a:lnTo>
                  <a:cubicBezTo>
                    <a:pt x="2945" y="1983"/>
                    <a:pt x="2945" y="1983"/>
                    <a:pt x="2945" y="1983"/>
                  </a:cubicBezTo>
                  <a:lnTo>
                    <a:pt x="2945" y="1983"/>
                  </a:lnTo>
                  <a:cubicBezTo>
                    <a:pt x="2916" y="1983"/>
                    <a:pt x="2916" y="1983"/>
                    <a:pt x="2916" y="1983"/>
                  </a:cubicBezTo>
                  <a:close/>
                  <a:moveTo>
                    <a:pt x="2975" y="1866"/>
                  </a:moveTo>
                  <a:lnTo>
                    <a:pt x="2975" y="1866"/>
                  </a:lnTo>
                  <a:cubicBezTo>
                    <a:pt x="2945" y="1866"/>
                    <a:pt x="2945" y="1866"/>
                    <a:pt x="2945" y="1866"/>
                  </a:cubicBezTo>
                  <a:cubicBezTo>
                    <a:pt x="2945" y="1895"/>
                    <a:pt x="2945" y="1895"/>
                    <a:pt x="2945" y="1895"/>
                  </a:cubicBezTo>
                  <a:cubicBezTo>
                    <a:pt x="2945" y="1924"/>
                    <a:pt x="2945" y="1924"/>
                    <a:pt x="2945" y="1924"/>
                  </a:cubicBezTo>
                  <a:lnTo>
                    <a:pt x="2945" y="1924"/>
                  </a:lnTo>
                  <a:lnTo>
                    <a:pt x="2945" y="1924"/>
                  </a:lnTo>
                  <a:cubicBezTo>
                    <a:pt x="2975" y="1924"/>
                    <a:pt x="2975" y="1924"/>
                    <a:pt x="2975" y="1924"/>
                  </a:cubicBezTo>
                  <a:lnTo>
                    <a:pt x="2975" y="1924"/>
                  </a:lnTo>
                  <a:cubicBezTo>
                    <a:pt x="3004" y="1954"/>
                    <a:pt x="3004" y="1954"/>
                    <a:pt x="3004" y="1954"/>
                  </a:cubicBezTo>
                  <a:cubicBezTo>
                    <a:pt x="3004" y="1924"/>
                    <a:pt x="3004" y="1924"/>
                    <a:pt x="3004" y="1924"/>
                  </a:cubicBezTo>
                  <a:lnTo>
                    <a:pt x="3004" y="1924"/>
                  </a:lnTo>
                  <a:cubicBezTo>
                    <a:pt x="3004" y="1895"/>
                    <a:pt x="3004" y="1895"/>
                    <a:pt x="3004" y="1895"/>
                  </a:cubicBezTo>
                  <a:lnTo>
                    <a:pt x="3004" y="1895"/>
                  </a:lnTo>
                  <a:cubicBezTo>
                    <a:pt x="2975" y="1866"/>
                    <a:pt x="2975" y="1866"/>
                    <a:pt x="2975" y="1866"/>
                  </a:cubicBezTo>
                  <a:close/>
                  <a:moveTo>
                    <a:pt x="2858" y="1604"/>
                  </a:moveTo>
                  <a:lnTo>
                    <a:pt x="2858" y="1604"/>
                  </a:lnTo>
                  <a:lnTo>
                    <a:pt x="2858" y="1604"/>
                  </a:lnTo>
                  <a:cubicBezTo>
                    <a:pt x="2858" y="1574"/>
                    <a:pt x="2858" y="1574"/>
                    <a:pt x="2858" y="1574"/>
                  </a:cubicBezTo>
                  <a:cubicBezTo>
                    <a:pt x="2828" y="1574"/>
                    <a:pt x="2828" y="1574"/>
                    <a:pt x="2828" y="1574"/>
                  </a:cubicBezTo>
                  <a:lnTo>
                    <a:pt x="2828" y="1574"/>
                  </a:lnTo>
                  <a:cubicBezTo>
                    <a:pt x="2828" y="1604"/>
                    <a:pt x="2828" y="1604"/>
                    <a:pt x="2828" y="1604"/>
                  </a:cubicBezTo>
                  <a:lnTo>
                    <a:pt x="2828" y="1604"/>
                  </a:lnTo>
                  <a:lnTo>
                    <a:pt x="2828" y="1604"/>
                  </a:lnTo>
                  <a:lnTo>
                    <a:pt x="2828" y="1604"/>
                  </a:lnTo>
                  <a:cubicBezTo>
                    <a:pt x="2858" y="1604"/>
                    <a:pt x="2858" y="1604"/>
                    <a:pt x="2858" y="1604"/>
                  </a:cubicBezTo>
                  <a:close/>
                  <a:moveTo>
                    <a:pt x="2887" y="1429"/>
                  </a:moveTo>
                  <a:lnTo>
                    <a:pt x="2887" y="1429"/>
                  </a:lnTo>
                  <a:lnTo>
                    <a:pt x="2887" y="1429"/>
                  </a:lnTo>
                  <a:lnTo>
                    <a:pt x="2887" y="1429"/>
                  </a:lnTo>
                  <a:lnTo>
                    <a:pt x="2887" y="1429"/>
                  </a:lnTo>
                  <a:cubicBezTo>
                    <a:pt x="2887" y="1458"/>
                    <a:pt x="2887" y="1458"/>
                    <a:pt x="2887" y="1458"/>
                  </a:cubicBezTo>
                  <a:cubicBezTo>
                    <a:pt x="2916" y="1429"/>
                    <a:pt x="2916" y="1429"/>
                    <a:pt x="2916" y="1429"/>
                  </a:cubicBezTo>
                  <a:lnTo>
                    <a:pt x="2916" y="1429"/>
                  </a:lnTo>
                  <a:cubicBezTo>
                    <a:pt x="2916" y="1458"/>
                    <a:pt x="2916" y="1458"/>
                    <a:pt x="2916" y="1458"/>
                  </a:cubicBezTo>
                  <a:lnTo>
                    <a:pt x="2916" y="1458"/>
                  </a:lnTo>
                  <a:lnTo>
                    <a:pt x="2916" y="1458"/>
                  </a:lnTo>
                  <a:cubicBezTo>
                    <a:pt x="2916" y="1429"/>
                    <a:pt x="2916" y="1429"/>
                    <a:pt x="2916" y="1429"/>
                  </a:cubicBezTo>
                  <a:cubicBezTo>
                    <a:pt x="2945" y="1429"/>
                    <a:pt x="2945" y="1429"/>
                    <a:pt x="2945" y="1429"/>
                  </a:cubicBezTo>
                  <a:lnTo>
                    <a:pt x="2945" y="1429"/>
                  </a:lnTo>
                  <a:cubicBezTo>
                    <a:pt x="2916" y="1400"/>
                    <a:pt x="2916" y="1400"/>
                    <a:pt x="2916" y="1400"/>
                  </a:cubicBezTo>
                  <a:lnTo>
                    <a:pt x="2916" y="1400"/>
                  </a:lnTo>
                  <a:lnTo>
                    <a:pt x="2916" y="1400"/>
                  </a:lnTo>
                  <a:lnTo>
                    <a:pt x="2916" y="1400"/>
                  </a:lnTo>
                  <a:cubicBezTo>
                    <a:pt x="2887" y="1400"/>
                    <a:pt x="2887" y="1400"/>
                    <a:pt x="2887" y="1400"/>
                  </a:cubicBezTo>
                  <a:lnTo>
                    <a:pt x="2887" y="1400"/>
                  </a:lnTo>
                  <a:cubicBezTo>
                    <a:pt x="2916" y="1400"/>
                    <a:pt x="2916" y="1400"/>
                    <a:pt x="2916" y="1400"/>
                  </a:cubicBezTo>
                  <a:cubicBezTo>
                    <a:pt x="2887" y="1429"/>
                    <a:pt x="2887" y="1429"/>
                    <a:pt x="2887" y="1429"/>
                  </a:cubicBezTo>
                  <a:close/>
                  <a:moveTo>
                    <a:pt x="2887" y="1341"/>
                  </a:moveTo>
                  <a:lnTo>
                    <a:pt x="2887" y="1341"/>
                  </a:lnTo>
                  <a:cubicBezTo>
                    <a:pt x="2858" y="1341"/>
                    <a:pt x="2858" y="1341"/>
                    <a:pt x="2858" y="1341"/>
                  </a:cubicBezTo>
                  <a:cubicBezTo>
                    <a:pt x="2858" y="1312"/>
                    <a:pt x="2858" y="1312"/>
                    <a:pt x="2858" y="1312"/>
                  </a:cubicBezTo>
                  <a:cubicBezTo>
                    <a:pt x="2828" y="1312"/>
                    <a:pt x="2828" y="1312"/>
                    <a:pt x="2828" y="1312"/>
                  </a:cubicBezTo>
                  <a:lnTo>
                    <a:pt x="2828" y="1312"/>
                  </a:lnTo>
                  <a:cubicBezTo>
                    <a:pt x="2828" y="1341"/>
                    <a:pt x="2828" y="1341"/>
                    <a:pt x="2828" y="1341"/>
                  </a:cubicBezTo>
                  <a:cubicBezTo>
                    <a:pt x="2858" y="1341"/>
                    <a:pt x="2858" y="1341"/>
                    <a:pt x="2858" y="1341"/>
                  </a:cubicBezTo>
                  <a:lnTo>
                    <a:pt x="2858" y="1341"/>
                  </a:lnTo>
                  <a:cubicBezTo>
                    <a:pt x="2887" y="1341"/>
                    <a:pt x="2887" y="1341"/>
                    <a:pt x="2887" y="1341"/>
                  </a:cubicBezTo>
                  <a:close/>
                  <a:moveTo>
                    <a:pt x="2887" y="1312"/>
                  </a:moveTo>
                  <a:lnTo>
                    <a:pt x="2887" y="1312"/>
                  </a:lnTo>
                  <a:lnTo>
                    <a:pt x="2887" y="1312"/>
                  </a:lnTo>
                  <a:cubicBezTo>
                    <a:pt x="2916" y="1312"/>
                    <a:pt x="2916" y="1312"/>
                    <a:pt x="2916" y="1312"/>
                  </a:cubicBezTo>
                  <a:lnTo>
                    <a:pt x="2916" y="1312"/>
                  </a:lnTo>
                  <a:lnTo>
                    <a:pt x="2916" y="1312"/>
                  </a:lnTo>
                  <a:cubicBezTo>
                    <a:pt x="2945" y="1312"/>
                    <a:pt x="2945" y="1312"/>
                    <a:pt x="2945" y="1312"/>
                  </a:cubicBezTo>
                  <a:cubicBezTo>
                    <a:pt x="2916" y="1312"/>
                    <a:pt x="2916" y="1312"/>
                    <a:pt x="2916" y="1312"/>
                  </a:cubicBezTo>
                  <a:cubicBezTo>
                    <a:pt x="2887" y="1312"/>
                    <a:pt x="2887" y="1312"/>
                    <a:pt x="2887" y="1312"/>
                  </a:cubicBezTo>
                  <a:close/>
                  <a:moveTo>
                    <a:pt x="3062" y="1691"/>
                  </a:moveTo>
                  <a:lnTo>
                    <a:pt x="3062" y="1691"/>
                  </a:lnTo>
                  <a:cubicBezTo>
                    <a:pt x="3062" y="1662"/>
                    <a:pt x="3062" y="1662"/>
                    <a:pt x="3062" y="1662"/>
                  </a:cubicBezTo>
                  <a:lnTo>
                    <a:pt x="3062" y="1662"/>
                  </a:lnTo>
                  <a:lnTo>
                    <a:pt x="3062" y="1662"/>
                  </a:lnTo>
                  <a:cubicBezTo>
                    <a:pt x="3033" y="1662"/>
                    <a:pt x="3033" y="1662"/>
                    <a:pt x="3033" y="1662"/>
                  </a:cubicBezTo>
                  <a:cubicBezTo>
                    <a:pt x="3062" y="1662"/>
                    <a:pt x="3062" y="1662"/>
                    <a:pt x="3062" y="1662"/>
                  </a:cubicBezTo>
                  <a:cubicBezTo>
                    <a:pt x="3062" y="1691"/>
                    <a:pt x="3062" y="1691"/>
                    <a:pt x="3062" y="1691"/>
                  </a:cubicBezTo>
                  <a:close/>
                  <a:moveTo>
                    <a:pt x="3120" y="1662"/>
                  </a:moveTo>
                  <a:lnTo>
                    <a:pt x="3120" y="1662"/>
                  </a:lnTo>
                  <a:lnTo>
                    <a:pt x="3120" y="1662"/>
                  </a:lnTo>
                  <a:cubicBezTo>
                    <a:pt x="3120" y="1633"/>
                    <a:pt x="3120" y="1633"/>
                    <a:pt x="3120" y="1633"/>
                  </a:cubicBezTo>
                  <a:lnTo>
                    <a:pt x="3120" y="1633"/>
                  </a:lnTo>
                  <a:cubicBezTo>
                    <a:pt x="3091" y="1662"/>
                    <a:pt x="3091" y="1662"/>
                    <a:pt x="3091" y="1662"/>
                  </a:cubicBezTo>
                  <a:lnTo>
                    <a:pt x="3091" y="1662"/>
                  </a:lnTo>
                  <a:lnTo>
                    <a:pt x="3091" y="1662"/>
                  </a:lnTo>
                  <a:cubicBezTo>
                    <a:pt x="3120" y="1662"/>
                    <a:pt x="3120" y="1662"/>
                    <a:pt x="3120" y="1662"/>
                  </a:cubicBezTo>
                  <a:close/>
                  <a:moveTo>
                    <a:pt x="3178" y="1662"/>
                  </a:moveTo>
                  <a:lnTo>
                    <a:pt x="3178" y="1662"/>
                  </a:lnTo>
                  <a:lnTo>
                    <a:pt x="3178" y="1662"/>
                  </a:lnTo>
                  <a:lnTo>
                    <a:pt x="3178" y="1662"/>
                  </a:lnTo>
                  <a:cubicBezTo>
                    <a:pt x="3149" y="1662"/>
                    <a:pt x="3149" y="1662"/>
                    <a:pt x="3149" y="1662"/>
                  </a:cubicBezTo>
                  <a:lnTo>
                    <a:pt x="3149" y="1662"/>
                  </a:lnTo>
                  <a:cubicBezTo>
                    <a:pt x="3178" y="1662"/>
                    <a:pt x="3178" y="1662"/>
                    <a:pt x="3178" y="1662"/>
                  </a:cubicBezTo>
                  <a:close/>
                  <a:moveTo>
                    <a:pt x="3295" y="1633"/>
                  </a:moveTo>
                  <a:lnTo>
                    <a:pt x="3295" y="1633"/>
                  </a:lnTo>
                  <a:cubicBezTo>
                    <a:pt x="3295" y="1662"/>
                    <a:pt x="3295" y="1662"/>
                    <a:pt x="3295" y="1662"/>
                  </a:cubicBezTo>
                  <a:cubicBezTo>
                    <a:pt x="3325" y="1662"/>
                    <a:pt x="3325" y="1662"/>
                    <a:pt x="3325" y="1662"/>
                  </a:cubicBezTo>
                  <a:lnTo>
                    <a:pt x="3325" y="1662"/>
                  </a:lnTo>
                  <a:cubicBezTo>
                    <a:pt x="3325" y="1633"/>
                    <a:pt x="3325" y="1633"/>
                    <a:pt x="3325" y="1633"/>
                  </a:cubicBezTo>
                  <a:cubicBezTo>
                    <a:pt x="3295" y="1633"/>
                    <a:pt x="3295" y="1633"/>
                    <a:pt x="3295" y="1633"/>
                  </a:cubicBezTo>
                  <a:close/>
                  <a:moveTo>
                    <a:pt x="3237" y="1633"/>
                  </a:moveTo>
                  <a:lnTo>
                    <a:pt x="3237" y="1633"/>
                  </a:lnTo>
                  <a:lnTo>
                    <a:pt x="3237" y="1633"/>
                  </a:lnTo>
                  <a:cubicBezTo>
                    <a:pt x="3266" y="1633"/>
                    <a:pt x="3266" y="1633"/>
                    <a:pt x="3266" y="1633"/>
                  </a:cubicBezTo>
                  <a:cubicBezTo>
                    <a:pt x="3237" y="1604"/>
                    <a:pt x="3237" y="1604"/>
                    <a:pt x="3237" y="1604"/>
                  </a:cubicBezTo>
                  <a:lnTo>
                    <a:pt x="3237" y="1604"/>
                  </a:lnTo>
                  <a:cubicBezTo>
                    <a:pt x="3237" y="1633"/>
                    <a:pt x="3237" y="1633"/>
                    <a:pt x="3237" y="1633"/>
                  </a:cubicBezTo>
                  <a:close/>
                  <a:moveTo>
                    <a:pt x="3178" y="1574"/>
                  </a:moveTo>
                  <a:lnTo>
                    <a:pt x="3178" y="1574"/>
                  </a:lnTo>
                  <a:lnTo>
                    <a:pt x="3178" y="1574"/>
                  </a:lnTo>
                  <a:lnTo>
                    <a:pt x="3178" y="1574"/>
                  </a:lnTo>
                  <a:cubicBezTo>
                    <a:pt x="3149" y="1574"/>
                    <a:pt x="3149" y="1574"/>
                    <a:pt x="3149" y="1574"/>
                  </a:cubicBezTo>
                  <a:lnTo>
                    <a:pt x="3149" y="1574"/>
                  </a:lnTo>
                  <a:cubicBezTo>
                    <a:pt x="3178" y="1574"/>
                    <a:pt x="3178" y="1574"/>
                    <a:pt x="3178" y="1574"/>
                  </a:cubicBezTo>
                  <a:close/>
                  <a:moveTo>
                    <a:pt x="3237" y="1545"/>
                  </a:moveTo>
                  <a:lnTo>
                    <a:pt x="3237" y="1545"/>
                  </a:lnTo>
                  <a:cubicBezTo>
                    <a:pt x="3208" y="1545"/>
                    <a:pt x="3208" y="1545"/>
                    <a:pt x="3208" y="1545"/>
                  </a:cubicBezTo>
                  <a:lnTo>
                    <a:pt x="3208" y="1545"/>
                  </a:lnTo>
                  <a:lnTo>
                    <a:pt x="3208" y="1545"/>
                  </a:lnTo>
                  <a:cubicBezTo>
                    <a:pt x="3208" y="1574"/>
                    <a:pt x="3208" y="1574"/>
                    <a:pt x="3208" y="1574"/>
                  </a:cubicBezTo>
                  <a:lnTo>
                    <a:pt x="3208" y="1574"/>
                  </a:lnTo>
                  <a:lnTo>
                    <a:pt x="3208" y="1574"/>
                  </a:lnTo>
                  <a:cubicBezTo>
                    <a:pt x="3237" y="1545"/>
                    <a:pt x="3237" y="1545"/>
                    <a:pt x="3237" y="1545"/>
                  </a:cubicBezTo>
                  <a:close/>
                  <a:moveTo>
                    <a:pt x="3237" y="1574"/>
                  </a:moveTo>
                  <a:lnTo>
                    <a:pt x="3237" y="1574"/>
                  </a:lnTo>
                  <a:lnTo>
                    <a:pt x="3237" y="1574"/>
                  </a:lnTo>
                  <a:lnTo>
                    <a:pt x="3237" y="1574"/>
                  </a:lnTo>
                  <a:cubicBezTo>
                    <a:pt x="3266" y="1545"/>
                    <a:pt x="3266" y="1545"/>
                    <a:pt x="3266" y="1545"/>
                  </a:cubicBezTo>
                  <a:lnTo>
                    <a:pt x="3266" y="1545"/>
                  </a:lnTo>
                  <a:cubicBezTo>
                    <a:pt x="3237" y="1545"/>
                    <a:pt x="3237" y="1545"/>
                    <a:pt x="3237" y="1545"/>
                  </a:cubicBezTo>
                  <a:lnTo>
                    <a:pt x="3237" y="1545"/>
                  </a:lnTo>
                  <a:lnTo>
                    <a:pt x="3237" y="1545"/>
                  </a:lnTo>
                  <a:lnTo>
                    <a:pt x="3237" y="1545"/>
                  </a:lnTo>
                  <a:cubicBezTo>
                    <a:pt x="3237" y="1574"/>
                    <a:pt x="3237" y="1574"/>
                    <a:pt x="3237" y="1574"/>
                  </a:cubicBezTo>
                  <a:close/>
                  <a:moveTo>
                    <a:pt x="3178" y="1516"/>
                  </a:moveTo>
                  <a:lnTo>
                    <a:pt x="3178" y="1516"/>
                  </a:lnTo>
                  <a:lnTo>
                    <a:pt x="3178" y="1516"/>
                  </a:lnTo>
                  <a:cubicBezTo>
                    <a:pt x="3178" y="1488"/>
                    <a:pt x="3178" y="1488"/>
                    <a:pt x="3178" y="1488"/>
                  </a:cubicBezTo>
                  <a:lnTo>
                    <a:pt x="3178" y="1488"/>
                  </a:lnTo>
                  <a:cubicBezTo>
                    <a:pt x="3178" y="1516"/>
                    <a:pt x="3178" y="1516"/>
                    <a:pt x="3178" y="1516"/>
                  </a:cubicBezTo>
                  <a:cubicBezTo>
                    <a:pt x="3149" y="1516"/>
                    <a:pt x="3149" y="1516"/>
                    <a:pt x="3149" y="1516"/>
                  </a:cubicBezTo>
                  <a:lnTo>
                    <a:pt x="3149" y="1516"/>
                  </a:lnTo>
                  <a:cubicBezTo>
                    <a:pt x="3178" y="1516"/>
                    <a:pt x="3178" y="1516"/>
                    <a:pt x="3178" y="1516"/>
                  </a:cubicBezTo>
                  <a:close/>
                  <a:moveTo>
                    <a:pt x="3266" y="1488"/>
                  </a:moveTo>
                  <a:lnTo>
                    <a:pt x="3266" y="1488"/>
                  </a:lnTo>
                  <a:lnTo>
                    <a:pt x="3266" y="1488"/>
                  </a:lnTo>
                  <a:lnTo>
                    <a:pt x="3266" y="1488"/>
                  </a:lnTo>
                  <a:cubicBezTo>
                    <a:pt x="3266" y="1458"/>
                    <a:pt x="3266" y="1458"/>
                    <a:pt x="3266" y="1458"/>
                  </a:cubicBezTo>
                  <a:lnTo>
                    <a:pt x="3266" y="1458"/>
                  </a:lnTo>
                  <a:lnTo>
                    <a:pt x="3266" y="1458"/>
                  </a:lnTo>
                  <a:lnTo>
                    <a:pt x="3266" y="1458"/>
                  </a:lnTo>
                  <a:cubicBezTo>
                    <a:pt x="3237" y="1458"/>
                    <a:pt x="3237" y="1458"/>
                    <a:pt x="3237" y="1458"/>
                  </a:cubicBezTo>
                  <a:lnTo>
                    <a:pt x="3237" y="1458"/>
                  </a:lnTo>
                  <a:lnTo>
                    <a:pt x="3237" y="1458"/>
                  </a:lnTo>
                  <a:lnTo>
                    <a:pt x="3237" y="1458"/>
                  </a:lnTo>
                  <a:cubicBezTo>
                    <a:pt x="3208" y="1458"/>
                    <a:pt x="3208" y="1458"/>
                    <a:pt x="3208" y="1458"/>
                  </a:cubicBezTo>
                  <a:lnTo>
                    <a:pt x="3208" y="1458"/>
                  </a:lnTo>
                  <a:cubicBezTo>
                    <a:pt x="3208" y="1488"/>
                    <a:pt x="3208" y="1488"/>
                    <a:pt x="3208" y="1488"/>
                  </a:cubicBezTo>
                  <a:cubicBezTo>
                    <a:pt x="3237" y="1488"/>
                    <a:pt x="3237" y="1488"/>
                    <a:pt x="3237" y="1488"/>
                  </a:cubicBezTo>
                  <a:lnTo>
                    <a:pt x="3237" y="1488"/>
                  </a:lnTo>
                  <a:cubicBezTo>
                    <a:pt x="3266" y="1488"/>
                    <a:pt x="3266" y="1488"/>
                    <a:pt x="3266" y="1488"/>
                  </a:cubicBezTo>
                  <a:close/>
                  <a:moveTo>
                    <a:pt x="3208" y="845"/>
                  </a:moveTo>
                  <a:lnTo>
                    <a:pt x="3208" y="845"/>
                  </a:lnTo>
                  <a:lnTo>
                    <a:pt x="3208" y="845"/>
                  </a:lnTo>
                  <a:lnTo>
                    <a:pt x="3208" y="845"/>
                  </a:lnTo>
                  <a:lnTo>
                    <a:pt x="3208" y="845"/>
                  </a:lnTo>
                  <a:cubicBezTo>
                    <a:pt x="3178" y="845"/>
                    <a:pt x="3178" y="845"/>
                    <a:pt x="3178" y="845"/>
                  </a:cubicBezTo>
                  <a:cubicBezTo>
                    <a:pt x="3208" y="845"/>
                    <a:pt x="3208" y="845"/>
                    <a:pt x="3208" y="845"/>
                  </a:cubicBezTo>
                  <a:close/>
                  <a:moveTo>
                    <a:pt x="3120" y="991"/>
                  </a:moveTo>
                  <a:lnTo>
                    <a:pt x="3120" y="991"/>
                  </a:lnTo>
                  <a:lnTo>
                    <a:pt x="3120" y="991"/>
                  </a:lnTo>
                  <a:lnTo>
                    <a:pt x="3120" y="991"/>
                  </a:lnTo>
                  <a:lnTo>
                    <a:pt x="3120" y="991"/>
                  </a:lnTo>
                  <a:cubicBezTo>
                    <a:pt x="3149" y="962"/>
                    <a:pt x="3149" y="962"/>
                    <a:pt x="3149" y="962"/>
                  </a:cubicBezTo>
                  <a:lnTo>
                    <a:pt x="3149" y="962"/>
                  </a:lnTo>
                  <a:cubicBezTo>
                    <a:pt x="3120" y="933"/>
                    <a:pt x="3120" y="933"/>
                    <a:pt x="3120" y="933"/>
                  </a:cubicBezTo>
                  <a:lnTo>
                    <a:pt x="3120" y="933"/>
                  </a:lnTo>
                  <a:cubicBezTo>
                    <a:pt x="3120" y="962"/>
                    <a:pt x="3120" y="962"/>
                    <a:pt x="3120" y="962"/>
                  </a:cubicBezTo>
                  <a:lnTo>
                    <a:pt x="3120" y="962"/>
                  </a:lnTo>
                  <a:cubicBezTo>
                    <a:pt x="3120" y="991"/>
                    <a:pt x="3120" y="991"/>
                    <a:pt x="3120" y="991"/>
                  </a:cubicBezTo>
                  <a:close/>
                  <a:moveTo>
                    <a:pt x="3470" y="962"/>
                  </a:moveTo>
                  <a:lnTo>
                    <a:pt x="3470" y="962"/>
                  </a:lnTo>
                  <a:lnTo>
                    <a:pt x="3470" y="962"/>
                  </a:lnTo>
                  <a:cubicBezTo>
                    <a:pt x="3499" y="962"/>
                    <a:pt x="3499" y="962"/>
                    <a:pt x="3499" y="962"/>
                  </a:cubicBezTo>
                  <a:cubicBezTo>
                    <a:pt x="3499" y="933"/>
                    <a:pt x="3499" y="933"/>
                    <a:pt x="3499" y="933"/>
                  </a:cubicBezTo>
                  <a:lnTo>
                    <a:pt x="3499" y="933"/>
                  </a:lnTo>
                  <a:lnTo>
                    <a:pt x="3499" y="933"/>
                  </a:lnTo>
                  <a:cubicBezTo>
                    <a:pt x="3499" y="962"/>
                    <a:pt x="3499" y="962"/>
                    <a:pt x="3499" y="962"/>
                  </a:cubicBezTo>
                  <a:cubicBezTo>
                    <a:pt x="3528" y="933"/>
                    <a:pt x="3528" y="933"/>
                    <a:pt x="3528" y="933"/>
                  </a:cubicBezTo>
                  <a:lnTo>
                    <a:pt x="3528" y="933"/>
                  </a:lnTo>
                  <a:cubicBezTo>
                    <a:pt x="3528" y="904"/>
                    <a:pt x="3528" y="904"/>
                    <a:pt x="3528" y="904"/>
                  </a:cubicBezTo>
                  <a:cubicBezTo>
                    <a:pt x="3558" y="904"/>
                    <a:pt x="3558" y="904"/>
                    <a:pt x="3558" y="904"/>
                  </a:cubicBezTo>
                  <a:lnTo>
                    <a:pt x="3558" y="904"/>
                  </a:lnTo>
                  <a:cubicBezTo>
                    <a:pt x="3528" y="874"/>
                    <a:pt x="3528" y="874"/>
                    <a:pt x="3528" y="874"/>
                  </a:cubicBezTo>
                  <a:cubicBezTo>
                    <a:pt x="3528" y="904"/>
                    <a:pt x="3528" y="904"/>
                    <a:pt x="3528" y="904"/>
                  </a:cubicBezTo>
                  <a:lnTo>
                    <a:pt x="3528" y="904"/>
                  </a:lnTo>
                  <a:cubicBezTo>
                    <a:pt x="3499" y="904"/>
                    <a:pt x="3499" y="904"/>
                    <a:pt x="3499" y="904"/>
                  </a:cubicBezTo>
                  <a:lnTo>
                    <a:pt x="3499" y="904"/>
                  </a:lnTo>
                  <a:cubicBezTo>
                    <a:pt x="3470" y="933"/>
                    <a:pt x="3470" y="933"/>
                    <a:pt x="3470" y="933"/>
                  </a:cubicBezTo>
                  <a:cubicBezTo>
                    <a:pt x="3470" y="962"/>
                    <a:pt x="3470" y="962"/>
                    <a:pt x="3470" y="962"/>
                  </a:cubicBezTo>
                  <a:close/>
                  <a:moveTo>
                    <a:pt x="3616" y="962"/>
                  </a:moveTo>
                  <a:lnTo>
                    <a:pt x="3616" y="962"/>
                  </a:lnTo>
                  <a:cubicBezTo>
                    <a:pt x="3645" y="962"/>
                    <a:pt x="3645" y="962"/>
                    <a:pt x="3645" y="962"/>
                  </a:cubicBezTo>
                  <a:lnTo>
                    <a:pt x="3645" y="962"/>
                  </a:lnTo>
                  <a:lnTo>
                    <a:pt x="3645" y="962"/>
                  </a:lnTo>
                  <a:lnTo>
                    <a:pt x="3645" y="962"/>
                  </a:lnTo>
                  <a:cubicBezTo>
                    <a:pt x="3616" y="962"/>
                    <a:pt x="3616" y="962"/>
                    <a:pt x="3616" y="962"/>
                  </a:cubicBezTo>
                  <a:close/>
                  <a:moveTo>
                    <a:pt x="3645" y="991"/>
                  </a:moveTo>
                  <a:lnTo>
                    <a:pt x="3645" y="991"/>
                  </a:lnTo>
                  <a:cubicBezTo>
                    <a:pt x="3675" y="991"/>
                    <a:pt x="3675" y="991"/>
                    <a:pt x="3675" y="991"/>
                  </a:cubicBezTo>
                  <a:lnTo>
                    <a:pt x="3675" y="991"/>
                  </a:lnTo>
                  <a:lnTo>
                    <a:pt x="3675" y="991"/>
                  </a:lnTo>
                  <a:cubicBezTo>
                    <a:pt x="3645" y="991"/>
                    <a:pt x="3645" y="991"/>
                    <a:pt x="3645" y="991"/>
                  </a:cubicBezTo>
                  <a:cubicBezTo>
                    <a:pt x="3645" y="962"/>
                    <a:pt x="3645" y="962"/>
                    <a:pt x="3645" y="962"/>
                  </a:cubicBezTo>
                  <a:lnTo>
                    <a:pt x="3645" y="962"/>
                  </a:lnTo>
                  <a:lnTo>
                    <a:pt x="3645" y="962"/>
                  </a:lnTo>
                  <a:cubicBezTo>
                    <a:pt x="3645" y="991"/>
                    <a:pt x="3645" y="991"/>
                    <a:pt x="3645" y="991"/>
                  </a:cubicBezTo>
                  <a:close/>
                  <a:moveTo>
                    <a:pt x="3499" y="1021"/>
                  </a:moveTo>
                  <a:lnTo>
                    <a:pt x="3499" y="1021"/>
                  </a:lnTo>
                  <a:cubicBezTo>
                    <a:pt x="3528" y="1021"/>
                    <a:pt x="3528" y="1021"/>
                    <a:pt x="3528" y="1021"/>
                  </a:cubicBezTo>
                  <a:lnTo>
                    <a:pt x="3528" y="1021"/>
                  </a:lnTo>
                  <a:lnTo>
                    <a:pt x="3528" y="1021"/>
                  </a:lnTo>
                  <a:cubicBezTo>
                    <a:pt x="3499" y="1021"/>
                    <a:pt x="3499" y="1021"/>
                    <a:pt x="3499" y="1021"/>
                  </a:cubicBezTo>
                  <a:close/>
                  <a:moveTo>
                    <a:pt x="3587" y="1021"/>
                  </a:moveTo>
                  <a:lnTo>
                    <a:pt x="3587" y="1021"/>
                  </a:lnTo>
                  <a:cubicBezTo>
                    <a:pt x="3616" y="1021"/>
                    <a:pt x="3616" y="1021"/>
                    <a:pt x="3616" y="1021"/>
                  </a:cubicBezTo>
                  <a:lnTo>
                    <a:pt x="3616" y="1021"/>
                  </a:lnTo>
                  <a:cubicBezTo>
                    <a:pt x="3587" y="1021"/>
                    <a:pt x="3587" y="1021"/>
                    <a:pt x="3587" y="1021"/>
                  </a:cubicBezTo>
                  <a:cubicBezTo>
                    <a:pt x="3587" y="991"/>
                    <a:pt x="3587" y="991"/>
                    <a:pt x="3587" y="991"/>
                  </a:cubicBezTo>
                  <a:lnTo>
                    <a:pt x="3587" y="991"/>
                  </a:lnTo>
                  <a:lnTo>
                    <a:pt x="3587" y="991"/>
                  </a:lnTo>
                  <a:cubicBezTo>
                    <a:pt x="3587" y="1021"/>
                    <a:pt x="3587" y="1021"/>
                    <a:pt x="3587" y="1021"/>
                  </a:cubicBezTo>
                  <a:cubicBezTo>
                    <a:pt x="3558" y="1021"/>
                    <a:pt x="3558" y="1021"/>
                    <a:pt x="3558" y="1021"/>
                  </a:cubicBezTo>
                  <a:lnTo>
                    <a:pt x="3558" y="1021"/>
                  </a:lnTo>
                  <a:cubicBezTo>
                    <a:pt x="3587" y="1021"/>
                    <a:pt x="3587" y="1021"/>
                    <a:pt x="3587" y="1021"/>
                  </a:cubicBezTo>
                  <a:close/>
                  <a:moveTo>
                    <a:pt x="3616" y="1108"/>
                  </a:moveTo>
                  <a:lnTo>
                    <a:pt x="3616" y="1108"/>
                  </a:lnTo>
                  <a:lnTo>
                    <a:pt x="3616" y="1108"/>
                  </a:lnTo>
                  <a:lnTo>
                    <a:pt x="3616" y="1108"/>
                  </a:lnTo>
                  <a:cubicBezTo>
                    <a:pt x="3645" y="1108"/>
                    <a:pt x="3645" y="1108"/>
                    <a:pt x="3645" y="1108"/>
                  </a:cubicBezTo>
                  <a:lnTo>
                    <a:pt x="3645" y="1108"/>
                  </a:lnTo>
                  <a:cubicBezTo>
                    <a:pt x="3675" y="1108"/>
                    <a:pt x="3675" y="1108"/>
                    <a:pt x="3675" y="1108"/>
                  </a:cubicBezTo>
                  <a:lnTo>
                    <a:pt x="3675" y="1108"/>
                  </a:lnTo>
                  <a:lnTo>
                    <a:pt x="3675" y="1108"/>
                  </a:lnTo>
                  <a:cubicBezTo>
                    <a:pt x="3675" y="1079"/>
                    <a:pt x="3675" y="1079"/>
                    <a:pt x="3675" y="1079"/>
                  </a:cubicBezTo>
                  <a:lnTo>
                    <a:pt x="3675" y="1079"/>
                  </a:lnTo>
                  <a:lnTo>
                    <a:pt x="3675" y="1079"/>
                  </a:lnTo>
                  <a:lnTo>
                    <a:pt x="3675" y="1079"/>
                  </a:lnTo>
                  <a:lnTo>
                    <a:pt x="3675" y="1079"/>
                  </a:lnTo>
                  <a:cubicBezTo>
                    <a:pt x="3645" y="1079"/>
                    <a:pt x="3645" y="1079"/>
                    <a:pt x="3645" y="1079"/>
                  </a:cubicBezTo>
                  <a:lnTo>
                    <a:pt x="3645" y="1079"/>
                  </a:lnTo>
                  <a:lnTo>
                    <a:pt x="3645" y="1079"/>
                  </a:lnTo>
                  <a:lnTo>
                    <a:pt x="3645" y="1079"/>
                  </a:lnTo>
                  <a:lnTo>
                    <a:pt x="3645" y="1079"/>
                  </a:lnTo>
                  <a:lnTo>
                    <a:pt x="3645" y="1079"/>
                  </a:lnTo>
                  <a:cubicBezTo>
                    <a:pt x="3616" y="1079"/>
                    <a:pt x="3616" y="1079"/>
                    <a:pt x="3616" y="1079"/>
                  </a:cubicBezTo>
                  <a:cubicBezTo>
                    <a:pt x="3616" y="1108"/>
                    <a:pt x="3616" y="1108"/>
                    <a:pt x="3616" y="1108"/>
                  </a:cubicBezTo>
                  <a:cubicBezTo>
                    <a:pt x="3616" y="1079"/>
                    <a:pt x="3616" y="1079"/>
                    <a:pt x="3616" y="1079"/>
                  </a:cubicBezTo>
                  <a:cubicBezTo>
                    <a:pt x="3587" y="1108"/>
                    <a:pt x="3587" y="1108"/>
                    <a:pt x="3587" y="1108"/>
                  </a:cubicBezTo>
                  <a:cubicBezTo>
                    <a:pt x="3616" y="1108"/>
                    <a:pt x="3616" y="1108"/>
                    <a:pt x="3616" y="1108"/>
                  </a:cubicBezTo>
                  <a:close/>
                  <a:moveTo>
                    <a:pt x="2128" y="671"/>
                  </a:moveTo>
                  <a:lnTo>
                    <a:pt x="2128" y="671"/>
                  </a:lnTo>
                  <a:cubicBezTo>
                    <a:pt x="2158" y="671"/>
                    <a:pt x="2158" y="671"/>
                    <a:pt x="2158" y="671"/>
                  </a:cubicBezTo>
                  <a:lnTo>
                    <a:pt x="2158" y="671"/>
                  </a:lnTo>
                  <a:lnTo>
                    <a:pt x="2158" y="671"/>
                  </a:lnTo>
                  <a:cubicBezTo>
                    <a:pt x="2187" y="671"/>
                    <a:pt x="2187" y="671"/>
                    <a:pt x="2187" y="671"/>
                  </a:cubicBezTo>
                  <a:lnTo>
                    <a:pt x="2187" y="671"/>
                  </a:lnTo>
                  <a:lnTo>
                    <a:pt x="2187" y="671"/>
                  </a:lnTo>
                  <a:cubicBezTo>
                    <a:pt x="2158" y="671"/>
                    <a:pt x="2158" y="671"/>
                    <a:pt x="2158" y="671"/>
                  </a:cubicBezTo>
                  <a:lnTo>
                    <a:pt x="2158" y="671"/>
                  </a:lnTo>
                  <a:lnTo>
                    <a:pt x="2158" y="671"/>
                  </a:lnTo>
                  <a:cubicBezTo>
                    <a:pt x="2128" y="671"/>
                    <a:pt x="2128" y="671"/>
                    <a:pt x="2128" y="671"/>
                  </a:cubicBezTo>
                  <a:close/>
                  <a:moveTo>
                    <a:pt x="2099" y="350"/>
                  </a:moveTo>
                  <a:lnTo>
                    <a:pt x="2099" y="350"/>
                  </a:lnTo>
                  <a:lnTo>
                    <a:pt x="2099" y="350"/>
                  </a:lnTo>
                  <a:lnTo>
                    <a:pt x="2099" y="350"/>
                  </a:lnTo>
                  <a:cubicBezTo>
                    <a:pt x="2099" y="321"/>
                    <a:pt x="2099" y="321"/>
                    <a:pt x="2099" y="321"/>
                  </a:cubicBezTo>
                  <a:cubicBezTo>
                    <a:pt x="2128" y="321"/>
                    <a:pt x="2128" y="321"/>
                    <a:pt x="2128" y="321"/>
                  </a:cubicBezTo>
                  <a:cubicBezTo>
                    <a:pt x="2158" y="321"/>
                    <a:pt x="2158" y="321"/>
                    <a:pt x="2158" y="321"/>
                  </a:cubicBezTo>
                  <a:cubicBezTo>
                    <a:pt x="2158" y="350"/>
                    <a:pt x="2158" y="350"/>
                    <a:pt x="2158" y="350"/>
                  </a:cubicBezTo>
                  <a:lnTo>
                    <a:pt x="2158" y="350"/>
                  </a:lnTo>
                  <a:cubicBezTo>
                    <a:pt x="2128" y="350"/>
                    <a:pt x="2128" y="350"/>
                    <a:pt x="2128" y="350"/>
                  </a:cubicBezTo>
                  <a:cubicBezTo>
                    <a:pt x="2099" y="350"/>
                    <a:pt x="2099" y="350"/>
                    <a:pt x="2099" y="350"/>
                  </a:cubicBezTo>
                  <a:close/>
                  <a:moveTo>
                    <a:pt x="2595" y="117"/>
                  </a:moveTo>
                  <a:lnTo>
                    <a:pt x="2595" y="117"/>
                  </a:lnTo>
                  <a:cubicBezTo>
                    <a:pt x="2625" y="117"/>
                    <a:pt x="2625" y="117"/>
                    <a:pt x="2625" y="117"/>
                  </a:cubicBezTo>
                  <a:cubicBezTo>
                    <a:pt x="2625" y="88"/>
                    <a:pt x="2625" y="88"/>
                    <a:pt x="2625" y="88"/>
                  </a:cubicBezTo>
                  <a:cubicBezTo>
                    <a:pt x="2654" y="88"/>
                    <a:pt x="2654" y="88"/>
                    <a:pt x="2654" y="88"/>
                  </a:cubicBezTo>
                  <a:cubicBezTo>
                    <a:pt x="2683" y="88"/>
                    <a:pt x="2683" y="88"/>
                    <a:pt x="2683" y="88"/>
                  </a:cubicBezTo>
                  <a:cubicBezTo>
                    <a:pt x="2654" y="117"/>
                    <a:pt x="2654" y="117"/>
                    <a:pt x="2654" y="117"/>
                  </a:cubicBezTo>
                  <a:lnTo>
                    <a:pt x="2654" y="117"/>
                  </a:lnTo>
                  <a:lnTo>
                    <a:pt x="2654" y="117"/>
                  </a:lnTo>
                  <a:cubicBezTo>
                    <a:pt x="2625" y="145"/>
                    <a:pt x="2625" y="145"/>
                    <a:pt x="2625" y="145"/>
                  </a:cubicBezTo>
                  <a:cubicBezTo>
                    <a:pt x="2625" y="117"/>
                    <a:pt x="2625" y="117"/>
                    <a:pt x="2625" y="117"/>
                  </a:cubicBezTo>
                  <a:cubicBezTo>
                    <a:pt x="2595" y="117"/>
                    <a:pt x="2595" y="117"/>
                    <a:pt x="2595" y="117"/>
                  </a:cubicBezTo>
                  <a:close/>
                  <a:moveTo>
                    <a:pt x="2975" y="321"/>
                  </a:moveTo>
                  <a:lnTo>
                    <a:pt x="2975" y="321"/>
                  </a:lnTo>
                  <a:cubicBezTo>
                    <a:pt x="3004" y="321"/>
                    <a:pt x="3004" y="321"/>
                    <a:pt x="3004" y="321"/>
                  </a:cubicBezTo>
                  <a:cubicBezTo>
                    <a:pt x="3004" y="291"/>
                    <a:pt x="3004" y="291"/>
                    <a:pt x="3004" y="291"/>
                  </a:cubicBezTo>
                  <a:lnTo>
                    <a:pt x="3004" y="291"/>
                  </a:lnTo>
                  <a:cubicBezTo>
                    <a:pt x="3033" y="262"/>
                    <a:pt x="3033" y="262"/>
                    <a:pt x="3033" y="262"/>
                  </a:cubicBezTo>
                  <a:cubicBezTo>
                    <a:pt x="3062" y="233"/>
                    <a:pt x="3062" y="233"/>
                    <a:pt x="3062" y="233"/>
                  </a:cubicBezTo>
                  <a:cubicBezTo>
                    <a:pt x="3091" y="233"/>
                    <a:pt x="3091" y="233"/>
                    <a:pt x="3091" y="233"/>
                  </a:cubicBezTo>
                  <a:lnTo>
                    <a:pt x="3091" y="233"/>
                  </a:lnTo>
                  <a:cubicBezTo>
                    <a:pt x="3091" y="204"/>
                    <a:pt x="3091" y="204"/>
                    <a:pt x="3091" y="204"/>
                  </a:cubicBezTo>
                  <a:cubicBezTo>
                    <a:pt x="3062" y="204"/>
                    <a:pt x="3062" y="204"/>
                    <a:pt x="3062" y="204"/>
                  </a:cubicBezTo>
                  <a:cubicBezTo>
                    <a:pt x="3033" y="174"/>
                    <a:pt x="3033" y="174"/>
                    <a:pt x="3033" y="174"/>
                  </a:cubicBezTo>
                  <a:cubicBezTo>
                    <a:pt x="3033" y="145"/>
                    <a:pt x="3033" y="145"/>
                    <a:pt x="3033" y="145"/>
                  </a:cubicBezTo>
                  <a:lnTo>
                    <a:pt x="3033" y="145"/>
                  </a:lnTo>
                  <a:cubicBezTo>
                    <a:pt x="3033" y="117"/>
                    <a:pt x="3033" y="117"/>
                    <a:pt x="3033" y="117"/>
                  </a:cubicBezTo>
                  <a:lnTo>
                    <a:pt x="3033" y="117"/>
                  </a:lnTo>
                  <a:cubicBezTo>
                    <a:pt x="3033" y="88"/>
                    <a:pt x="3033" y="88"/>
                    <a:pt x="3033" y="88"/>
                  </a:cubicBezTo>
                  <a:cubicBezTo>
                    <a:pt x="2975" y="88"/>
                    <a:pt x="2975" y="88"/>
                    <a:pt x="2975" y="88"/>
                  </a:cubicBezTo>
                  <a:cubicBezTo>
                    <a:pt x="2945" y="88"/>
                    <a:pt x="2945" y="88"/>
                    <a:pt x="2945" y="88"/>
                  </a:cubicBezTo>
                  <a:lnTo>
                    <a:pt x="2945" y="88"/>
                  </a:lnTo>
                  <a:cubicBezTo>
                    <a:pt x="2887" y="29"/>
                    <a:pt x="2887" y="29"/>
                    <a:pt x="2887" y="29"/>
                  </a:cubicBezTo>
                  <a:lnTo>
                    <a:pt x="2887" y="29"/>
                  </a:lnTo>
                  <a:cubicBezTo>
                    <a:pt x="2858" y="0"/>
                    <a:pt x="2858" y="0"/>
                    <a:pt x="2858" y="0"/>
                  </a:cubicBezTo>
                  <a:cubicBezTo>
                    <a:pt x="2828" y="0"/>
                    <a:pt x="2828" y="0"/>
                    <a:pt x="2828" y="0"/>
                  </a:cubicBezTo>
                  <a:cubicBezTo>
                    <a:pt x="2828" y="29"/>
                    <a:pt x="2828" y="29"/>
                    <a:pt x="2828" y="29"/>
                  </a:cubicBezTo>
                  <a:lnTo>
                    <a:pt x="2828" y="29"/>
                  </a:lnTo>
                  <a:lnTo>
                    <a:pt x="2828" y="29"/>
                  </a:lnTo>
                  <a:cubicBezTo>
                    <a:pt x="2828" y="58"/>
                    <a:pt x="2828" y="58"/>
                    <a:pt x="2828" y="58"/>
                  </a:cubicBezTo>
                  <a:cubicBezTo>
                    <a:pt x="2828" y="88"/>
                    <a:pt x="2828" y="88"/>
                    <a:pt x="2828" y="88"/>
                  </a:cubicBezTo>
                  <a:cubicBezTo>
                    <a:pt x="2799" y="117"/>
                    <a:pt x="2799" y="117"/>
                    <a:pt x="2799" y="117"/>
                  </a:cubicBezTo>
                  <a:lnTo>
                    <a:pt x="2799" y="117"/>
                  </a:lnTo>
                  <a:cubicBezTo>
                    <a:pt x="2770" y="145"/>
                    <a:pt x="2770" y="145"/>
                    <a:pt x="2770" y="145"/>
                  </a:cubicBezTo>
                  <a:cubicBezTo>
                    <a:pt x="2799" y="204"/>
                    <a:pt x="2799" y="204"/>
                    <a:pt x="2799" y="204"/>
                  </a:cubicBezTo>
                  <a:lnTo>
                    <a:pt x="2799" y="204"/>
                  </a:lnTo>
                  <a:lnTo>
                    <a:pt x="2799" y="204"/>
                  </a:lnTo>
                  <a:cubicBezTo>
                    <a:pt x="2828" y="233"/>
                    <a:pt x="2828" y="233"/>
                    <a:pt x="2828" y="233"/>
                  </a:cubicBezTo>
                  <a:cubicBezTo>
                    <a:pt x="2799" y="262"/>
                    <a:pt x="2799" y="262"/>
                    <a:pt x="2799" y="262"/>
                  </a:cubicBezTo>
                  <a:cubicBezTo>
                    <a:pt x="2799" y="291"/>
                    <a:pt x="2799" y="291"/>
                    <a:pt x="2799" y="291"/>
                  </a:cubicBezTo>
                  <a:lnTo>
                    <a:pt x="2799" y="291"/>
                  </a:lnTo>
                  <a:cubicBezTo>
                    <a:pt x="2799" y="321"/>
                    <a:pt x="2799" y="321"/>
                    <a:pt x="2799" y="321"/>
                  </a:cubicBezTo>
                  <a:lnTo>
                    <a:pt x="2799" y="321"/>
                  </a:lnTo>
                  <a:cubicBezTo>
                    <a:pt x="2828" y="291"/>
                    <a:pt x="2828" y="291"/>
                    <a:pt x="2828" y="291"/>
                  </a:cubicBezTo>
                  <a:lnTo>
                    <a:pt x="2828" y="291"/>
                  </a:lnTo>
                  <a:cubicBezTo>
                    <a:pt x="2858" y="291"/>
                    <a:pt x="2858" y="291"/>
                    <a:pt x="2858" y="291"/>
                  </a:cubicBezTo>
                  <a:cubicBezTo>
                    <a:pt x="2858" y="321"/>
                    <a:pt x="2858" y="321"/>
                    <a:pt x="2858" y="321"/>
                  </a:cubicBezTo>
                  <a:cubicBezTo>
                    <a:pt x="2887" y="321"/>
                    <a:pt x="2887" y="321"/>
                    <a:pt x="2887" y="321"/>
                  </a:cubicBezTo>
                  <a:lnTo>
                    <a:pt x="2887" y="321"/>
                  </a:lnTo>
                  <a:lnTo>
                    <a:pt x="2887" y="321"/>
                  </a:lnTo>
                  <a:cubicBezTo>
                    <a:pt x="2916" y="321"/>
                    <a:pt x="2916" y="321"/>
                    <a:pt x="2916" y="321"/>
                  </a:cubicBezTo>
                  <a:lnTo>
                    <a:pt x="2916" y="321"/>
                  </a:lnTo>
                  <a:cubicBezTo>
                    <a:pt x="2945" y="321"/>
                    <a:pt x="2945" y="321"/>
                    <a:pt x="2945" y="321"/>
                  </a:cubicBezTo>
                  <a:cubicBezTo>
                    <a:pt x="2975" y="321"/>
                    <a:pt x="2975" y="321"/>
                    <a:pt x="2975" y="321"/>
                  </a:cubicBezTo>
                  <a:close/>
                  <a:moveTo>
                    <a:pt x="2887" y="438"/>
                  </a:moveTo>
                  <a:lnTo>
                    <a:pt x="2887" y="438"/>
                  </a:lnTo>
                  <a:lnTo>
                    <a:pt x="2887" y="438"/>
                  </a:lnTo>
                  <a:cubicBezTo>
                    <a:pt x="2916" y="438"/>
                    <a:pt x="2916" y="438"/>
                    <a:pt x="2916" y="438"/>
                  </a:cubicBezTo>
                  <a:lnTo>
                    <a:pt x="2916" y="438"/>
                  </a:lnTo>
                  <a:cubicBezTo>
                    <a:pt x="2945" y="438"/>
                    <a:pt x="2945" y="438"/>
                    <a:pt x="2945" y="438"/>
                  </a:cubicBezTo>
                  <a:cubicBezTo>
                    <a:pt x="2975" y="408"/>
                    <a:pt x="2975" y="408"/>
                    <a:pt x="2975" y="408"/>
                  </a:cubicBezTo>
                  <a:lnTo>
                    <a:pt x="2975" y="408"/>
                  </a:lnTo>
                  <a:lnTo>
                    <a:pt x="2975" y="408"/>
                  </a:lnTo>
                  <a:cubicBezTo>
                    <a:pt x="3004" y="379"/>
                    <a:pt x="3004" y="379"/>
                    <a:pt x="3004" y="379"/>
                  </a:cubicBezTo>
                  <a:cubicBezTo>
                    <a:pt x="2975" y="350"/>
                    <a:pt x="2975" y="350"/>
                    <a:pt x="2975" y="350"/>
                  </a:cubicBezTo>
                  <a:cubicBezTo>
                    <a:pt x="2945" y="350"/>
                    <a:pt x="2945" y="350"/>
                    <a:pt x="2945" y="350"/>
                  </a:cubicBezTo>
                  <a:cubicBezTo>
                    <a:pt x="2916" y="350"/>
                    <a:pt x="2916" y="350"/>
                    <a:pt x="2916" y="350"/>
                  </a:cubicBezTo>
                  <a:cubicBezTo>
                    <a:pt x="2887" y="350"/>
                    <a:pt x="2887" y="350"/>
                    <a:pt x="2887" y="350"/>
                  </a:cubicBezTo>
                  <a:lnTo>
                    <a:pt x="2887" y="350"/>
                  </a:lnTo>
                  <a:cubicBezTo>
                    <a:pt x="2858" y="350"/>
                    <a:pt x="2858" y="350"/>
                    <a:pt x="2858" y="350"/>
                  </a:cubicBezTo>
                  <a:lnTo>
                    <a:pt x="2858" y="350"/>
                  </a:lnTo>
                  <a:lnTo>
                    <a:pt x="2858" y="350"/>
                  </a:lnTo>
                  <a:cubicBezTo>
                    <a:pt x="2828" y="350"/>
                    <a:pt x="2828" y="350"/>
                    <a:pt x="2828" y="350"/>
                  </a:cubicBezTo>
                  <a:lnTo>
                    <a:pt x="2828" y="350"/>
                  </a:lnTo>
                  <a:cubicBezTo>
                    <a:pt x="2828" y="379"/>
                    <a:pt x="2828" y="379"/>
                    <a:pt x="2828" y="379"/>
                  </a:cubicBezTo>
                  <a:cubicBezTo>
                    <a:pt x="2858" y="379"/>
                    <a:pt x="2858" y="379"/>
                    <a:pt x="2858" y="379"/>
                  </a:cubicBezTo>
                  <a:lnTo>
                    <a:pt x="2858" y="379"/>
                  </a:lnTo>
                  <a:cubicBezTo>
                    <a:pt x="2858" y="408"/>
                    <a:pt x="2858" y="408"/>
                    <a:pt x="2858" y="408"/>
                  </a:cubicBezTo>
                  <a:cubicBezTo>
                    <a:pt x="2887" y="408"/>
                    <a:pt x="2887" y="408"/>
                    <a:pt x="2887" y="408"/>
                  </a:cubicBezTo>
                  <a:cubicBezTo>
                    <a:pt x="2916" y="408"/>
                    <a:pt x="2916" y="408"/>
                    <a:pt x="2916" y="408"/>
                  </a:cubicBezTo>
                  <a:cubicBezTo>
                    <a:pt x="2945" y="408"/>
                    <a:pt x="2945" y="408"/>
                    <a:pt x="2945" y="408"/>
                  </a:cubicBezTo>
                  <a:lnTo>
                    <a:pt x="2945" y="408"/>
                  </a:lnTo>
                  <a:cubicBezTo>
                    <a:pt x="2945" y="438"/>
                    <a:pt x="2945" y="438"/>
                    <a:pt x="2945" y="438"/>
                  </a:cubicBezTo>
                  <a:cubicBezTo>
                    <a:pt x="2916" y="438"/>
                    <a:pt x="2916" y="438"/>
                    <a:pt x="2916" y="438"/>
                  </a:cubicBezTo>
                  <a:cubicBezTo>
                    <a:pt x="2887" y="438"/>
                    <a:pt x="2887" y="438"/>
                    <a:pt x="2887" y="438"/>
                  </a:cubicBezTo>
                  <a:close/>
                  <a:moveTo>
                    <a:pt x="3441" y="467"/>
                  </a:moveTo>
                  <a:lnTo>
                    <a:pt x="3441" y="467"/>
                  </a:lnTo>
                  <a:cubicBezTo>
                    <a:pt x="3441" y="495"/>
                    <a:pt x="3441" y="495"/>
                    <a:pt x="3441" y="495"/>
                  </a:cubicBezTo>
                  <a:cubicBezTo>
                    <a:pt x="3441" y="524"/>
                    <a:pt x="3441" y="524"/>
                    <a:pt x="3441" y="524"/>
                  </a:cubicBezTo>
                  <a:cubicBezTo>
                    <a:pt x="3412" y="524"/>
                    <a:pt x="3412" y="524"/>
                    <a:pt x="3412" y="524"/>
                  </a:cubicBezTo>
                  <a:cubicBezTo>
                    <a:pt x="3383" y="524"/>
                    <a:pt x="3383" y="524"/>
                    <a:pt x="3383" y="524"/>
                  </a:cubicBezTo>
                  <a:cubicBezTo>
                    <a:pt x="3383" y="554"/>
                    <a:pt x="3383" y="554"/>
                    <a:pt x="3383" y="554"/>
                  </a:cubicBezTo>
                  <a:cubicBezTo>
                    <a:pt x="3354" y="554"/>
                    <a:pt x="3354" y="554"/>
                    <a:pt x="3354" y="554"/>
                  </a:cubicBezTo>
                  <a:cubicBezTo>
                    <a:pt x="3325" y="524"/>
                    <a:pt x="3325" y="524"/>
                    <a:pt x="3325" y="524"/>
                  </a:cubicBezTo>
                  <a:lnTo>
                    <a:pt x="3325" y="524"/>
                  </a:lnTo>
                  <a:lnTo>
                    <a:pt x="3325" y="524"/>
                  </a:lnTo>
                  <a:cubicBezTo>
                    <a:pt x="3295" y="524"/>
                    <a:pt x="3295" y="524"/>
                    <a:pt x="3295" y="524"/>
                  </a:cubicBezTo>
                  <a:lnTo>
                    <a:pt x="3295" y="524"/>
                  </a:lnTo>
                  <a:cubicBezTo>
                    <a:pt x="3237" y="524"/>
                    <a:pt x="3237" y="524"/>
                    <a:pt x="3237" y="524"/>
                  </a:cubicBezTo>
                  <a:lnTo>
                    <a:pt x="3237" y="524"/>
                  </a:lnTo>
                  <a:cubicBezTo>
                    <a:pt x="3208" y="495"/>
                    <a:pt x="3208" y="495"/>
                    <a:pt x="3208" y="495"/>
                  </a:cubicBezTo>
                  <a:cubicBezTo>
                    <a:pt x="3178" y="524"/>
                    <a:pt x="3178" y="524"/>
                    <a:pt x="3178" y="524"/>
                  </a:cubicBezTo>
                  <a:lnTo>
                    <a:pt x="3178" y="524"/>
                  </a:lnTo>
                  <a:cubicBezTo>
                    <a:pt x="3149" y="524"/>
                    <a:pt x="3149" y="524"/>
                    <a:pt x="3149" y="524"/>
                  </a:cubicBezTo>
                  <a:cubicBezTo>
                    <a:pt x="3149" y="495"/>
                    <a:pt x="3149" y="495"/>
                    <a:pt x="3149" y="495"/>
                  </a:cubicBezTo>
                  <a:cubicBezTo>
                    <a:pt x="3120" y="495"/>
                    <a:pt x="3120" y="495"/>
                    <a:pt x="3120" y="495"/>
                  </a:cubicBezTo>
                  <a:lnTo>
                    <a:pt x="3120" y="495"/>
                  </a:lnTo>
                  <a:cubicBezTo>
                    <a:pt x="3091" y="467"/>
                    <a:pt x="3091" y="467"/>
                    <a:pt x="3091" y="467"/>
                  </a:cubicBezTo>
                  <a:lnTo>
                    <a:pt x="3091" y="467"/>
                  </a:lnTo>
                  <a:cubicBezTo>
                    <a:pt x="3062" y="467"/>
                    <a:pt x="3062" y="467"/>
                    <a:pt x="3062" y="467"/>
                  </a:cubicBezTo>
                  <a:lnTo>
                    <a:pt x="3062" y="467"/>
                  </a:lnTo>
                  <a:cubicBezTo>
                    <a:pt x="3062" y="438"/>
                    <a:pt x="3062" y="438"/>
                    <a:pt x="3062" y="438"/>
                  </a:cubicBezTo>
                  <a:cubicBezTo>
                    <a:pt x="3033" y="438"/>
                    <a:pt x="3033" y="438"/>
                    <a:pt x="3033" y="438"/>
                  </a:cubicBezTo>
                  <a:lnTo>
                    <a:pt x="3033" y="438"/>
                  </a:lnTo>
                  <a:cubicBezTo>
                    <a:pt x="3033" y="467"/>
                    <a:pt x="3033" y="467"/>
                    <a:pt x="3033" y="467"/>
                  </a:cubicBezTo>
                  <a:lnTo>
                    <a:pt x="3033" y="467"/>
                  </a:lnTo>
                  <a:lnTo>
                    <a:pt x="3033" y="467"/>
                  </a:lnTo>
                  <a:cubicBezTo>
                    <a:pt x="3004" y="438"/>
                    <a:pt x="3004" y="438"/>
                    <a:pt x="3004" y="438"/>
                  </a:cubicBezTo>
                  <a:lnTo>
                    <a:pt x="3004" y="438"/>
                  </a:lnTo>
                  <a:cubicBezTo>
                    <a:pt x="3033" y="438"/>
                    <a:pt x="3033" y="438"/>
                    <a:pt x="3033" y="438"/>
                  </a:cubicBezTo>
                  <a:cubicBezTo>
                    <a:pt x="3033" y="408"/>
                    <a:pt x="3033" y="408"/>
                    <a:pt x="3033" y="408"/>
                  </a:cubicBezTo>
                  <a:lnTo>
                    <a:pt x="3033" y="408"/>
                  </a:lnTo>
                  <a:cubicBezTo>
                    <a:pt x="3033" y="379"/>
                    <a:pt x="3033" y="379"/>
                    <a:pt x="3033" y="379"/>
                  </a:cubicBezTo>
                  <a:lnTo>
                    <a:pt x="3033" y="379"/>
                  </a:lnTo>
                  <a:cubicBezTo>
                    <a:pt x="3033" y="350"/>
                    <a:pt x="3033" y="350"/>
                    <a:pt x="3033" y="350"/>
                  </a:cubicBezTo>
                  <a:lnTo>
                    <a:pt x="3033" y="350"/>
                  </a:lnTo>
                  <a:cubicBezTo>
                    <a:pt x="3004" y="350"/>
                    <a:pt x="3004" y="350"/>
                    <a:pt x="3004" y="350"/>
                  </a:cubicBezTo>
                  <a:lnTo>
                    <a:pt x="3004" y="350"/>
                  </a:lnTo>
                  <a:cubicBezTo>
                    <a:pt x="3004" y="321"/>
                    <a:pt x="3004" y="321"/>
                    <a:pt x="3004" y="321"/>
                  </a:cubicBezTo>
                  <a:cubicBezTo>
                    <a:pt x="3033" y="291"/>
                    <a:pt x="3033" y="291"/>
                    <a:pt x="3033" y="291"/>
                  </a:cubicBezTo>
                  <a:cubicBezTo>
                    <a:pt x="3062" y="291"/>
                    <a:pt x="3062" y="291"/>
                    <a:pt x="3062" y="291"/>
                  </a:cubicBezTo>
                  <a:lnTo>
                    <a:pt x="3062" y="291"/>
                  </a:lnTo>
                  <a:lnTo>
                    <a:pt x="3062" y="291"/>
                  </a:lnTo>
                  <a:cubicBezTo>
                    <a:pt x="3091" y="262"/>
                    <a:pt x="3091" y="262"/>
                    <a:pt x="3091" y="262"/>
                  </a:cubicBezTo>
                  <a:cubicBezTo>
                    <a:pt x="3120" y="262"/>
                    <a:pt x="3120" y="262"/>
                    <a:pt x="3120" y="262"/>
                  </a:cubicBezTo>
                  <a:cubicBezTo>
                    <a:pt x="3120" y="233"/>
                    <a:pt x="3120" y="233"/>
                    <a:pt x="3120" y="233"/>
                  </a:cubicBezTo>
                  <a:lnTo>
                    <a:pt x="3120" y="233"/>
                  </a:lnTo>
                  <a:cubicBezTo>
                    <a:pt x="3149" y="233"/>
                    <a:pt x="3149" y="233"/>
                    <a:pt x="3149" y="233"/>
                  </a:cubicBezTo>
                  <a:cubicBezTo>
                    <a:pt x="3178" y="262"/>
                    <a:pt x="3178" y="262"/>
                    <a:pt x="3178" y="262"/>
                  </a:cubicBezTo>
                  <a:cubicBezTo>
                    <a:pt x="3208" y="291"/>
                    <a:pt x="3208" y="291"/>
                    <a:pt x="3208" y="291"/>
                  </a:cubicBezTo>
                  <a:lnTo>
                    <a:pt x="3208" y="291"/>
                  </a:lnTo>
                  <a:cubicBezTo>
                    <a:pt x="3208" y="321"/>
                    <a:pt x="3208" y="321"/>
                    <a:pt x="3208" y="321"/>
                  </a:cubicBezTo>
                  <a:lnTo>
                    <a:pt x="3208" y="321"/>
                  </a:lnTo>
                  <a:cubicBezTo>
                    <a:pt x="3208" y="350"/>
                    <a:pt x="3208" y="350"/>
                    <a:pt x="3208" y="350"/>
                  </a:cubicBezTo>
                  <a:lnTo>
                    <a:pt x="3208" y="350"/>
                  </a:lnTo>
                  <a:lnTo>
                    <a:pt x="3208" y="350"/>
                  </a:lnTo>
                  <a:lnTo>
                    <a:pt x="3208" y="350"/>
                  </a:lnTo>
                  <a:lnTo>
                    <a:pt x="3208" y="350"/>
                  </a:lnTo>
                  <a:cubicBezTo>
                    <a:pt x="3208" y="321"/>
                    <a:pt x="3208" y="321"/>
                    <a:pt x="3208" y="321"/>
                  </a:cubicBezTo>
                  <a:lnTo>
                    <a:pt x="3208" y="321"/>
                  </a:lnTo>
                  <a:cubicBezTo>
                    <a:pt x="3237" y="291"/>
                    <a:pt x="3237" y="291"/>
                    <a:pt x="3237" y="291"/>
                  </a:cubicBezTo>
                  <a:lnTo>
                    <a:pt x="3237" y="291"/>
                  </a:lnTo>
                  <a:cubicBezTo>
                    <a:pt x="3208" y="262"/>
                    <a:pt x="3208" y="262"/>
                    <a:pt x="3208" y="262"/>
                  </a:cubicBezTo>
                  <a:lnTo>
                    <a:pt x="3208" y="262"/>
                  </a:lnTo>
                  <a:cubicBezTo>
                    <a:pt x="3208" y="233"/>
                    <a:pt x="3208" y="233"/>
                    <a:pt x="3208" y="233"/>
                  </a:cubicBezTo>
                  <a:cubicBezTo>
                    <a:pt x="3237" y="233"/>
                    <a:pt x="3237" y="233"/>
                    <a:pt x="3237" y="233"/>
                  </a:cubicBezTo>
                  <a:cubicBezTo>
                    <a:pt x="3266" y="233"/>
                    <a:pt x="3266" y="233"/>
                    <a:pt x="3266" y="233"/>
                  </a:cubicBezTo>
                  <a:cubicBezTo>
                    <a:pt x="3325" y="291"/>
                    <a:pt x="3325" y="291"/>
                    <a:pt x="3325" y="291"/>
                  </a:cubicBezTo>
                  <a:lnTo>
                    <a:pt x="3325" y="291"/>
                  </a:lnTo>
                  <a:lnTo>
                    <a:pt x="3325" y="291"/>
                  </a:lnTo>
                  <a:cubicBezTo>
                    <a:pt x="3325" y="321"/>
                    <a:pt x="3325" y="321"/>
                    <a:pt x="3325" y="321"/>
                  </a:cubicBezTo>
                  <a:cubicBezTo>
                    <a:pt x="3354" y="321"/>
                    <a:pt x="3354" y="321"/>
                    <a:pt x="3354" y="321"/>
                  </a:cubicBezTo>
                  <a:lnTo>
                    <a:pt x="3354" y="321"/>
                  </a:lnTo>
                  <a:cubicBezTo>
                    <a:pt x="3354" y="350"/>
                    <a:pt x="3354" y="350"/>
                    <a:pt x="3354" y="350"/>
                  </a:cubicBezTo>
                  <a:cubicBezTo>
                    <a:pt x="3383" y="379"/>
                    <a:pt x="3383" y="379"/>
                    <a:pt x="3383" y="379"/>
                  </a:cubicBezTo>
                  <a:cubicBezTo>
                    <a:pt x="3383" y="408"/>
                    <a:pt x="3383" y="408"/>
                    <a:pt x="3383" y="408"/>
                  </a:cubicBezTo>
                  <a:lnTo>
                    <a:pt x="3383" y="408"/>
                  </a:lnTo>
                  <a:lnTo>
                    <a:pt x="3383" y="408"/>
                  </a:lnTo>
                  <a:cubicBezTo>
                    <a:pt x="3354" y="408"/>
                    <a:pt x="3354" y="408"/>
                    <a:pt x="3354" y="408"/>
                  </a:cubicBezTo>
                  <a:lnTo>
                    <a:pt x="3354" y="408"/>
                  </a:lnTo>
                  <a:lnTo>
                    <a:pt x="3354" y="408"/>
                  </a:lnTo>
                  <a:cubicBezTo>
                    <a:pt x="3383" y="438"/>
                    <a:pt x="3383" y="438"/>
                    <a:pt x="3383" y="438"/>
                  </a:cubicBezTo>
                  <a:lnTo>
                    <a:pt x="3383" y="438"/>
                  </a:lnTo>
                  <a:cubicBezTo>
                    <a:pt x="3412" y="467"/>
                    <a:pt x="3412" y="467"/>
                    <a:pt x="3412" y="467"/>
                  </a:cubicBezTo>
                  <a:cubicBezTo>
                    <a:pt x="3441" y="467"/>
                    <a:pt x="3441" y="467"/>
                    <a:pt x="3441" y="467"/>
                  </a:cubicBezTo>
                  <a:close/>
                  <a:moveTo>
                    <a:pt x="6445" y="58"/>
                  </a:moveTo>
                  <a:lnTo>
                    <a:pt x="6445" y="58"/>
                  </a:lnTo>
                  <a:cubicBezTo>
                    <a:pt x="6445" y="29"/>
                    <a:pt x="6445" y="29"/>
                    <a:pt x="6445" y="29"/>
                  </a:cubicBezTo>
                  <a:cubicBezTo>
                    <a:pt x="6475" y="29"/>
                    <a:pt x="6475" y="29"/>
                    <a:pt x="6475" y="29"/>
                  </a:cubicBezTo>
                  <a:lnTo>
                    <a:pt x="6475" y="29"/>
                  </a:lnTo>
                  <a:lnTo>
                    <a:pt x="6475" y="29"/>
                  </a:lnTo>
                  <a:lnTo>
                    <a:pt x="6475" y="29"/>
                  </a:lnTo>
                  <a:cubicBezTo>
                    <a:pt x="6475" y="58"/>
                    <a:pt x="6475" y="58"/>
                    <a:pt x="6475" y="58"/>
                  </a:cubicBezTo>
                  <a:cubicBezTo>
                    <a:pt x="6445" y="58"/>
                    <a:pt x="6445" y="58"/>
                    <a:pt x="6445" y="58"/>
                  </a:cubicBezTo>
                  <a:close/>
                  <a:moveTo>
                    <a:pt x="6620" y="321"/>
                  </a:moveTo>
                  <a:lnTo>
                    <a:pt x="6620" y="321"/>
                  </a:lnTo>
                  <a:cubicBezTo>
                    <a:pt x="6620" y="350"/>
                    <a:pt x="6620" y="350"/>
                    <a:pt x="6620" y="350"/>
                  </a:cubicBezTo>
                  <a:cubicBezTo>
                    <a:pt x="6649" y="379"/>
                    <a:pt x="6649" y="379"/>
                    <a:pt x="6649" y="379"/>
                  </a:cubicBezTo>
                  <a:lnTo>
                    <a:pt x="6649" y="379"/>
                  </a:lnTo>
                  <a:cubicBezTo>
                    <a:pt x="6708" y="408"/>
                    <a:pt x="6708" y="408"/>
                    <a:pt x="6708" y="408"/>
                  </a:cubicBezTo>
                  <a:cubicBezTo>
                    <a:pt x="6766" y="408"/>
                    <a:pt x="6766" y="408"/>
                    <a:pt x="6766" y="408"/>
                  </a:cubicBezTo>
                  <a:cubicBezTo>
                    <a:pt x="6795" y="438"/>
                    <a:pt x="6795" y="438"/>
                    <a:pt x="6795" y="438"/>
                  </a:cubicBezTo>
                  <a:lnTo>
                    <a:pt x="6795" y="438"/>
                  </a:lnTo>
                  <a:cubicBezTo>
                    <a:pt x="6825" y="408"/>
                    <a:pt x="6825" y="408"/>
                    <a:pt x="6825" y="408"/>
                  </a:cubicBezTo>
                  <a:cubicBezTo>
                    <a:pt x="6853" y="438"/>
                    <a:pt x="6853" y="438"/>
                    <a:pt x="6853" y="438"/>
                  </a:cubicBezTo>
                  <a:cubicBezTo>
                    <a:pt x="6882" y="408"/>
                    <a:pt x="6882" y="408"/>
                    <a:pt x="6882" y="408"/>
                  </a:cubicBezTo>
                  <a:cubicBezTo>
                    <a:pt x="6911" y="408"/>
                    <a:pt x="6911" y="408"/>
                    <a:pt x="6911" y="408"/>
                  </a:cubicBezTo>
                  <a:cubicBezTo>
                    <a:pt x="6911" y="379"/>
                    <a:pt x="6911" y="379"/>
                    <a:pt x="6911" y="379"/>
                  </a:cubicBezTo>
                  <a:lnTo>
                    <a:pt x="6911" y="379"/>
                  </a:lnTo>
                  <a:cubicBezTo>
                    <a:pt x="6911" y="350"/>
                    <a:pt x="6911" y="350"/>
                    <a:pt x="6911" y="350"/>
                  </a:cubicBezTo>
                  <a:lnTo>
                    <a:pt x="6911" y="350"/>
                  </a:lnTo>
                  <a:cubicBezTo>
                    <a:pt x="6882" y="350"/>
                    <a:pt x="6882" y="350"/>
                    <a:pt x="6882" y="350"/>
                  </a:cubicBezTo>
                  <a:cubicBezTo>
                    <a:pt x="6882" y="321"/>
                    <a:pt x="6882" y="321"/>
                    <a:pt x="6882" y="321"/>
                  </a:cubicBezTo>
                  <a:lnTo>
                    <a:pt x="6882" y="321"/>
                  </a:lnTo>
                  <a:lnTo>
                    <a:pt x="6882" y="321"/>
                  </a:lnTo>
                  <a:cubicBezTo>
                    <a:pt x="6853" y="321"/>
                    <a:pt x="6853" y="321"/>
                    <a:pt x="6853" y="321"/>
                  </a:cubicBezTo>
                  <a:cubicBezTo>
                    <a:pt x="6825" y="321"/>
                    <a:pt x="6825" y="321"/>
                    <a:pt x="6825" y="321"/>
                  </a:cubicBezTo>
                  <a:cubicBezTo>
                    <a:pt x="6795" y="321"/>
                    <a:pt x="6795" y="321"/>
                    <a:pt x="6795" y="321"/>
                  </a:cubicBezTo>
                  <a:cubicBezTo>
                    <a:pt x="6766" y="350"/>
                    <a:pt x="6766" y="350"/>
                    <a:pt x="6766" y="350"/>
                  </a:cubicBezTo>
                  <a:lnTo>
                    <a:pt x="6766" y="350"/>
                  </a:lnTo>
                  <a:cubicBezTo>
                    <a:pt x="6766" y="321"/>
                    <a:pt x="6766" y="321"/>
                    <a:pt x="6766" y="321"/>
                  </a:cubicBezTo>
                  <a:cubicBezTo>
                    <a:pt x="6737" y="321"/>
                    <a:pt x="6737" y="321"/>
                    <a:pt x="6737" y="321"/>
                  </a:cubicBezTo>
                  <a:lnTo>
                    <a:pt x="6737" y="321"/>
                  </a:lnTo>
                  <a:cubicBezTo>
                    <a:pt x="6708" y="321"/>
                    <a:pt x="6708" y="321"/>
                    <a:pt x="6708" y="321"/>
                  </a:cubicBezTo>
                  <a:cubicBezTo>
                    <a:pt x="6678" y="321"/>
                    <a:pt x="6678" y="321"/>
                    <a:pt x="6678" y="321"/>
                  </a:cubicBezTo>
                  <a:lnTo>
                    <a:pt x="6678" y="321"/>
                  </a:lnTo>
                  <a:lnTo>
                    <a:pt x="6678" y="321"/>
                  </a:lnTo>
                  <a:cubicBezTo>
                    <a:pt x="6678" y="350"/>
                    <a:pt x="6678" y="350"/>
                    <a:pt x="6678" y="350"/>
                  </a:cubicBezTo>
                  <a:cubicBezTo>
                    <a:pt x="6649" y="350"/>
                    <a:pt x="6649" y="350"/>
                    <a:pt x="6649" y="350"/>
                  </a:cubicBezTo>
                  <a:cubicBezTo>
                    <a:pt x="6620" y="321"/>
                    <a:pt x="6620" y="321"/>
                    <a:pt x="6620" y="321"/>
                  </a:cubicBezTo>
                  <a:close/>
                  <a:moveTo>
                    <a:pt x="5978" y="583"/>
                  </a:moveTo>
                  <a:lnTo>
                    <a:pt x="5978" y="583"/>
                  </a:lnTo>
                  <a:cubicBezTo>
                    <a:pt x="5978" y="524"/>
                    <a:pt x="5978" y="524"/>
                    <a:pt x="5978" y="524"/>
                  </a:cubicBezTo>
                  <a:cubicBezTo>
                    <a:pt x="5949" y="524"/>
                    <a:pt x="5949" y="524"/>
                    <a:pt x="5949" y="524"/>
                  </a:cubicBezTo>
                  <a:cubicBezTo>
                    <a:pt x="5949" y="495"/>
                    <a:pt x="5949" y="495"/>
                    <a:pt x="5949" y="495"/>
                  </a:cubicBezTo>
                  <a:cubicBezTo>
                    <a:pt x="5920" y="495"/>
                    <a:pt x="5920" y="495"/>
                    <a:pt x="5920" y="495"/>
                  </a:cubicBezTo>
                  <a:cubicBezTo>
                    <a:pt x="5891" y="495"/>
                    <a:pt x="5891" y="495"/>
                    <a:pt x="5891" y="495"/>
                  </a:cubicBezTo>
                  <a:cubicBezTo>
                    <a:pt x="5891" y="467"/>
                    <a:pt x="5891" y="467"/>
                    <a:pt x="5891" y="467"/>
                  </a:cubicBezTo>
                  <a:lnTo>
                    <a:pt x="5891" y="467"/>
                  </a:lnTo>
                  <a:cubicBezTo>
                    <a:pt x="5891" y="495"/>
                    <a:pt x="5891" y="495"/>
                    <a:pt x="5891" y="495"/>
                  </a:cubicBezTo>
                  <a:lnTo>
                    <a:pt x="5891" y="495"/>
                  </a:lnTo>
                  <a:cubicBezTo>
                    <a:pt x="5920" y="524"/>
                    <a:pt x="5920" y="524"/>
                    <a:pt x="5920" y="524"/>
                  </a:cubicBezTo>
                  <a:cubicBezTo>
                    <a:pt x="5949" y="554"/>
                    <a:pt x="5949" y="554"/>
                    <a:pt x="5949" y="554"/>
                  </a:cubicBezTo>
                  <a:cubicBezTo>
                    <a:pt x="5949" y="583"/>
                    <a:pt x="5949" y="583"/>
                    <a:pt x="5949" y="583"/>
                  </a:cubicBezTo>
                  <a:cubicBezTo>
                    <a:pt x="5978" y="583"/>
                    <a:pt x="5978" y="583"/>
                    <a:pt x="5978" y="583"/>
                  </a:cubicBezTo>
                  <a:close/>
                  <a:moveTo>
                    <a:pt x="6299" y="612"/>
                  </a:moveTo>
                  <a:lnTo>
                    <a:pt x="6299" y="612"/>
                  </a:lnTo>
                  <a:lnTo>
                    <a:pt x="6299" y="612"/>
                  </a:lnTo>
                  <a:cubicBezTo>
                    <a:pt x="6270" y="583"/>
                    <a:pt x="6270" y="583"/>
                    <a:pt x="6270" y="583"/>
                  </a:cubicBezTo>
                  <a:lnTo>
                    <a:pt x="6270" y="583"/>
                  </a:lnTo>
                  <a:lnTo>
                    <a:pt x="6270" y="583"/>
                  </a:lnTo>
                  <a:cubicBezTo>
                    <a:pt x="6299" y="583"/>
                    <a:pt x="6299" y="583"/>
                    <a:pt x="6299" y="583"/>
                  </a:cubicBezTo>
                  <a:lnTo>
                    <a:pt x="6299" y="583"/>
                  </a:lnTo>
                  <a:cubicBezTo>
                    <a:pt x="6328" y="612"/>
                    <a:pt x="6328" y="612"/>
                    <a:pt x="6328" y="612"/>
                  </a:cubicBezTo>
                  <a:lnTo>
                    <a:pt x="6328" y="612"/>
                  </a:lnTo>
                  <a:lnTo>
                    <a:pt x="6328" y="612"/>
                  </a:lnTo>
                  <a:lnTo>
                    <a:pt x="6328" y="612"/>
                  </a:lnTo>
                  <a:cubicBezTo>
                    <a:pt x="6358" y="583"/>
                    <a:pt x="6358" y="583"/>
                    <a:pt x="6358" y="583"/>
                  </a:cubicBezTo>
                  <a:cubicBezTo>
                    <a:pt x="6358" y="554"/>
                    <a:pt x="6358" y="554"/>
                    <a:pt x="6358" y="554"/>
                  </a:cubicBezTo>
                  <a:cubicBezTo>
                    <a:pt x="6387" y="554"/>
                    <a:pt x="6387" y="554"/>
                    <a:pt x="6387" y="554"/>
                  </a:cubicBezTo>
                  <a:cubicBezTo>
                    <a:pt x="6416" y="524"/>
                    <a:pt x="6416" y="524"/>
                    <a:pt x="6416" y="524"/>
                  </a:cubicBezTo>
                  <a:lnTo>
                    <a:pt x="6416" y="524"/>
                  </a:lnTo>
                  <a:lnTo>
                    <a:pt x="6416" y="524"/>
                  </a:lnTo>
                  <a:cubicBezTo>
                    <a:pt x="6416" y="554"/>
                    <a:pt x="6416" y="554"/>
                    <a:pt x="6416" y="554"/>
                  </a:cubicBezTo>
                  <a:cubicBezTo>
                    <a:pt x="6445" y="554"/>
                    <a:pt x="6445" y="554"/>
                    <a:pt x="6445" y="554"/>
                  </a:cubicBezTo>
                  <a:lnTo>
                    <a:pt x="6445" y="554"/>
                  </a:lnTo>
                  <a:cubicBezTo>
                    <a:pt x="6475" y="554"/>
                    <a:pt x="6475" y="554"/>
                    <a:pt x="6475" y="554"/>
                  </a:cubicBezTo>
                  <a:cubicBezTo>
                    <a:pt x="6475" y="524"/>
                    <a:pt x="6475" y="524"/>
                    <a:pt x="6475" y="524"/>
                  </a:cubicBezTo>
                  <a:cubicBezTo>
                    <a:pt x="6504" y="524"/>
                    <a:pt x="6504" y="524"/>
                    <a:pt x="6504" y="524"/>
                  </a:cubicBezTo>
                  <a:cubicBezTo>
                    <a:pt x="6504" y="495"/>
                    <a:pt x="6504" y="495"/>
                    <a:pt x="6504" y="495"/>
                  </a:cubicBezTo>
                  <a:lnTo>
                    <a:pt x="6504" y="495"/>
                  </a:lnTo>
                  <a:cubicBezTo>
                    <a:pt x="6475" y="495"/>
                    <a:pt x="6475" y="495"/>
                    <a:pt x="6475" y="495"/>
                  </a:cubicBezTo>
                  <a:cubicBezTo>
                    <a:pt x="6445" y="524"/>
                    <a:pt x="6445" y="524"/>
                    <a:pt x="6445" y="524"/>
                  </a:cubicBezTo>
                  <a:cubicBezTo>
                    <a:pt x="6416" y="495"/>
                    <a:pt x="6416" y="495"/>
                    <a:pt x="6416" y="495"/>
                  </a:cubicBezTo>
                  <a:cubicBezTo>
                    <a:pt x="6387" y="495"/>
                    <a:pt x="6387" y="495"/>
                    <a:pt x="6387" y="495"/>
                  </a:cubicBezTo>
                  <a:lnTo>
                    <a:pt x="6387" y="495"/>
                  </a:lnTo>
                  <a:cubicBezTo>
                    <a:pt x="6358" y="495"/>
                    <a:pt x="6358" y="495"/>
                    <a:pt x="6358" y="495"/>
                  </a:cubicBezTo>
                  <a:cubicBezTo>
                    <a:pt x="6358" y="467"/>
                    <a:pt x="6358" y="467"/>
                    <a:pt x="6358" y="467"/>
                  </a:cubicBezTo>
                  <a:lnTo>
                    <a:pt x="6358" y="467"/>
                  </a:lnTo>
                  <a:cubicBezTo>
                    <a:pt x="6328" y="438"/>
                    <a:pt x="6328" y="438"/>
                    <a:pt x="6328" y="438"/>
                  </a:cubicBezTo>
                  <a:cubicBezTo>
                    <a:pt x="6328" y="408"/>
                    <a:pt x="6328" y="408"/>
                    <a:pt x="6328" y="408"/>
                  </a:cubicBezTo>
                  <a:lnTo>
                    <a:pt x="6328" y="408"/>
                  </a:lnTo>
                  <a:cubicBezTo>
                    <a:pt x="6299" y="408"/>
                    <a:pt x="6299" y="408"/>
                    <a:pt x="6299" y="408"/>
                  </a:cubicBezTo>
                  <a:cubicBezTo>
                    <a:pt x="6299" y="379"/>
                    <a:pt x="6299" y="379"/>
                    <a:pt x="6299" y="379"/>
                  </a:cubicBezTo>
                  <a:lnTo>
                    <a:pt x="6299" y="379"/>
                  </a:lnTo>
                  <a:lnTo>
                    <a:pt x="6299" y="379"/>
                  </a:lnTo>
                  <a:cubicBezTo>
                    <a:pt x="6299" y="350"/>
                    <a:pt x="6299" y="350"/>
                    <a:pt x="6299" y="350"/>
                  </a:cubicBezTo>
                  <a:lnTo>
                    <a:pt x="6299" y="350"/>
                  </a:lnTo>
                  <a:lnTo>
                    <a:pt x="6299" y="350"/>
                  </a:lnTo>
                  <a:lnTo>
                    <a:pt x="6299" y="350"/>
                  </a:lnTo>
                  <a:cubicBezTo>
                    <a:pt x="6299" y="321"/>
                    <a:pt x="6299" y="321"/>
                    <a:pt x="6299" y="321"/>
                  </a:cubicBezTo>
                  <a:lnTo>
                    <a:pt x="6299" y="321"/>
                  </a:lnTo>
                  <a:cubicBezTo>
                    <a:pt x="6270" y="321"/>
                    <a:pt x="6270" y="321"/>
                    <a:pt x="6270" y="321"/>
                  </a:cubicBezTo>
                  <a:cubicBezTo>
                    <a:pt x="6241" y="321"/>
                    <a:pt x="6241" y="321"/>
                    <a:pt x="6241" y="321"/>
                  </a:cubicBezTo>
                  <a:lnTo>
                    <a:pt x="6241" y="321"/>
                  </a:lnTo>
                  <a:cubicBezTo>
                    <a:pt x="6211" y="291"/>
                    <a:pt x="6211" y="291"/>
                    <a:pt x="6211" y="291"/>
                  </a:cubicBezTo>
                  <a:lnTo>
                    <a:pt x="6211" y="291"/>
                  </a:lnTo>
                  <a:cubicBezTo>
                    <a:pt x="6182" y="291"/>
                    <a:pt x="6182" y="291"/>
                    <a:pt x="6182" y="291"/>
                  </a:cubicBezTo>
                  <a:lnTo>
                    <a:pt x="6182" y="291"/>
                  </a:lnTo>
                  <a:cubicBezTo>
                    <a:pt x="6211" y="321"/>
                    <a:pt x="6211" y="321"/>
                    <a:pt x="6211" y="321"/>
                  </a:cubicBezTo>
                  <a:lnTo>
                    <a:pt x="6211" y="321"/>
                  </a:lnTo>
                  <a:lnTo>
                    <a:pt x="6211" y="321"/>
                  </a:lnTo>
                  <a:lnTo>
                    <a:pt x="6211" y="321"/>
                  </a:lnTo>
                  <a:cubicBezTo>
                    <a:pt x="6182" y="321"/>
                    <a:pt x="6182" y="321"/>
                    <a:pt x="6182" y="321"/>
                  </a:cubicBezTo>
                  <a:lnTo>
                    <a:pt x="6182" y="321"/>
                  </a:lnTo>
                  <a:cubicBezTo>
                    <a:pt x="6182" y="350"/>
                    <a:pt x="6182" y="350"/>
                    <a:pt x="6182" y="350"/>
                  </a:cubicBezTo>
                  <a:lnTo>
                    <a:pt x="6182" y="350"/>
                  </a:lnTo>
                  <a:cubicBezTo>
                    <a:pt x="6182" y="379"/>
                    <a:pt x="6182" y="379"/>
                    <a:pt x="6182" y="379"/>
                  </a:cubicBezTo>
                  <a:lnTo>
                    <a:pt x="6182" y="379"/>
                  </a:lnTo>
                  <a:cubicBezTo>
                    <a:pt x="6211" y="408"/>
                    <a:pt x="6211" y="408"/>
                    <a:pt x="6211" y="408"/>
                  </a:cubicBezTo>
                  <a:cubicBezTo>
                    <a:pt x="6211" y="438"/>
                    <a:pt x="6211" y="438"/>
                    <a:pt x="6211" y="438"/>
                  </a:cubicBezTo>
                  <a:lnTo>
                    <a:pt x="6211" y="438"/>
                  </a:lnTo>
                  <a:cubicBezTo>
                    <a:pt x="6182" y="438"/>
                    <a:pt x="6182" y="438"/>
                    <a:pt x="6182" y="438"/>
                  </a:cubicBezTo>
                  <a:cubicBezTo>
                    <a:pt x="6182" y="408"/>
                    <a:pt x="6182" y="408"/>
                    <a:pt x="6182" y="408"/>
                  </a:cubicBezTo>
                  <a:lnTo>
                    <a:pt x="6182" y="408"/>
                  </a:lnTo>
                  <a:cubicBezTo>
                    <a:pt x="6154" y="379"/>
                    <a:pt x="6154" y="379"/>
                    <a:pt x="6154" y="379"/>
                  </a:cubicBezTo>
                  <a:lnTo>
                    <a:pt x="6154" y="379"/>
                  </a:lnTo>
                  <a:cubicBezTo>
                    <a:pt x="6125" y="408"/>
                    <a:pt x="6125" y="408"/>
                    <a:pt x="6125" y="408"/>
                  </a:cubicBezTo>
                  <a:cubicBezTo>
                    <a:pt x="6125" y="379"/>
                    <a:pt x="6125" y="379"/>
                    <a:pt x="6125" y="379"/>
                  </a:cubicBezTo>
                  <a:lnTo>
                    <a:pt x="6125" y="379"/>
                  </a:lnTo>
                  <a:lnTo>
                    <a:pt x="6125" y="379"/>
                  </a:lnTo>
                  <a:cubicBezTo>
                    <a:pt x="6095" y="350"/>
                    <a:pt x="6095" y="350"/>
                    <a:pt x="6095" y="350"/>
                  </a:cubicBezTo>
                  <a:lnTo>
                    <a:pt x="6095" y="350"/>
                  </a:lnTo>
                  <a:cubicBezTo>
                    <a:pt x="6066" y="350"/>
                    <a:pt x="6066" y="350"/>
                    <a:pt x="6066" y="350"/>
                  </a:cubicBezTo>
                  <a:cubicBezTo>
                    <a:pt x="6037" y="350"/>
                    <a:pt x="6037" y="350"/>
                    <a:pt x="6037" y="350"/>
                  </a:cubicBezTo>
                  <a:lnTo>
                    <a:pt x="6037" y="350"/>
                  </a:lnTo>
                  <a:cubicBezTo>
                    <a:pt x="6037" y="321"/>
                    <a:pt x="6037" y="321"/>
                    <a:pt x="6037" y="321"/>
                  </a:cubicBezTo>
                  <a:cubicBezTo>
                    <a:pt x="6008" y="321"/>
                    <a:pt x="6008" y="321"/>
                    <a:pt x="6008" y="321"/>
                  </a:cubicBezTo>
                  <a:cubicBezTo>
                    <a:pt x="6008" y="350"/>
                    <a:pt x="6008" y="350"/>
                    <a:pt x="6008" y="350"/>
                  </a:cubicBezTo>
                  <a:lnTo>
                    <a:pt x="6008" y="350"/>
                  </a:lnTo>
                  <a:cubicBezTo>
                    <a:pt x="6008" y="379"/>
                    <a:pt x="6008" y="379"/>
                    <a:pt x="6008" y="379"/>
                  </a:cubicBezTo>
                  <a:lnTo>
                    <a:pt x="6008" y="379"/>
                  </a:lnTo>
                  <a:cubicBezTo>
                    <a:pt x="5978" y="408"/>
                    <a:pt x="5978" y="408"/>
                    <a:pt x="5978" y="408"/>
                  </a:cubicBezTo>
                  <a:lnTo>
                    <a:pt x="5978" y="408"/>
                  </a:lnTo>
                  <a:cubicBezTo>
                    <a:pt x="5978" y="438"/>
                    <a:pt x="5978" y="438"/>
                    <a:pt x="5978" y="438"/>
                  </a:cubicBezTo>
                  <a:cubicBezTo>
                    <a:pt x="5978" y="467"/>
                    <a:pt x="5978" y="467"/>
                    <a:pt x="5978" y="467"/>
                  </a:cubicBezTo>
                  <a:cubicBezTo>
                    <a:pt x="6008" y="467"/>
                    <a:pt x="6008" y="467"/>
                    <a:pt x="6008" y="467"/>
                  </a:cubicBezTo>
                  <a:lnTo>
                    <a:pt x="6008" y="467"/>
                  </a:lnTo>
                  <a:lnTo>
                    <a:pt x="6008" y="467"/>
                  </a:lnTo>
                  <a:lnTo>
                    <a:pt x="6008" y="467"/>
                  </a:lnTo>
                  <a:cubicBezTo>
                    <a:pt x="6008" y="495"/>
                    <a:pt x="6008" y="495"/>
                    <a:pt x="6008" y="495"/>
                  </a:cubicBezTo>
                  <a:lnTo>
                    <a:pt x="6008" y="495"/>
                  </a:lnTo>
                  <a:lnTo>
                    <a:pt x="6008" y="495"/>
                  </a:lnTo>
                  <a:lnTo>
                    <a:pt x="6008" y="495"/>
                  </a:lnTo>
                  <a:cubicBezTo>
                    <a:pt x="6037" y="524"/>
                    <a:pt x="6037" y="524"/>
                    <a:pt x="6037" y="524"/>
                  </a:cubicBezTo>
                  <a:lnTo>
                    <a:pt x="6037" y="524"/>
                  </a:lnTo>
                  <a:cubicBezTo>
                    <a:pt x="6066" y="524"/>
                    <a:pt x="6066" y="524"/>
                    <a:pt x="6066" y="524"/>
                  </a:cubicBezTo>
                  <a:cubicBezTo>
                    <a:pt x="6037" y="524"/>
                    <a:pt x="6037" y="524"/>
                    <a:pt x="6037" y="524"/>
                  </a:cubicBezTo>
                  <a:cubicBezTo>
                    <a:pt x="6066" y="554"/>
                    <a:pt x="6066" y="554"/>
                    <a:pt x="6066" y="554"/>
                  </a:cubicBezTo>
                  <a:lnTo>
                    <a:pt x="6066" y="554"/>
                  </a:lnTo>
                  <a:lnTo>
                    <a:pt x="6066" y="554"/>
                  </a:lnTo>
                  <a:cubicBezTo>
                    <a:pt x="6095" y="554"/>
                    <a:pt x="6095" y="554"/>
                    <a:pt x="6095" y="554"/>
                  </a:cubicBezTo>
                  <a:cubicBezTo>
                    <a:pt x="6066" y="554"/>
                    <a:pt x="6066" y="554"/>
                    <a:pt x="6066" y="554"/>
                  </a:cubicBezTo>
                  <a:lnTo>
                    <a:pt x="6066" y="554"/>
                  </a:lnTo>
                  <a:lnTo>
                    <a:pt x="6066" y="554"/>
                  </a:lnTo>
                  <a:cubicBezTo>
                    <a:pt x="6037" y="554"/>
                    <a:pt x="6037" y="554"/>
                    <a:pt x="6037" y="554"/>
                  </a:cubicBezTo>
                  <a:cubicBezTo>
                    <a:pt x="6066" y="583"/>
                    <a:pt x="6066" y="583"/>
                    <a:pt x="6066" y="583"/>
                  </a:cubicBezTo>
                  <a:cubicBezTo>
                    <a:pt x="6095" y="612"/>
                    <a:pt x="6095" y="612"/>
                    <a:pt x="6095" y="612"/>
                  </a:cubicBezTo>
                  <a:cubicBezTo>
                    <a:pt x="6125" y="612"/>
                    <a:pt x="6125" y="612"/>
                    <a:pt x="6125" y="612"/>
                  </a:cubicBezTo>
                  <a:cubicBezTo>
                    <a:pt x="6154" y="612"/>
                    <a:pt x="6154" y="612"/>
                    <a:pt x="6154" y="612"/>
                  </a:cubicBezTo>
                  <a:lnTo>
                    <a:pt x="6154" y="612"/>
                  </a:lnTo>
                  <a:cubicBezTo>
                    <a:pt x="6182" y="641"/>
                    <a:pt x="6182" y="641"/>
                    <a:pt x="6182" y="641"/>
                  </a:cubicBezTo>
                  <a:lnTo>
                    <a:pt x="6182" y="641"/>
                  </a:lnTo>
                  <a:cubicBezTo>
                    <a:pt x="6211" y="671"/>
                    <a:pt x="6211" y="671"/>
                    <a:pt x="6211" y="671"/>
                  </a:cubicBezTo>
                  <a:lnTo>
                    <a:pt x="6211" y="671"/>
                  </a:lnTo>
                  <a:cubicBezTo>
                    <a:pt x="6241" y="641"/>
                    <a:pt x="6241" y="641"/>
                    <a:pt x="6241" y="641"/>
                  </a:cubicBezTo>
                  <a:cubicBezTo>
                    <a:pt x="6270" y="641"/>
                    <a:pt x="6270" y="641"/>
                    <a:pt x="6270" y="641"/>
                  </a:cubicBezTo>
                  <a:cubicBezTo>
                    <a:pt x="6299" y="671"/>
                    <a:pt x="6299" y="671"/>
                    <a:pt x="6299" y="671"/>
                  </a:cubicBezTo>
                  <a:lnTo>
                    <a:pt x="6299" y="671"/>
                  </a:lnTo>
                  <a:cubicBezTo>
                    <a:pt x="6299" y="641"/>
                    <a:pt x="6299" y="641"/>
                    <a:pt x="6299" y="641"/>
                  </a:cubicBezTo>
                  <a:lnTo>
                    <a:pt x="6299" y="641"/>
                  </a:lnTo>
                  <a:cubicBezTo>
                    <a:pt x="6299" y="612"/>
                    <a:pt x="6299" y="612"/>
                    <a:pt x="6299" y="612"/>
                  </a:cubicBezTo>
                  <a:close/>
                  <a:moveTo>
                    <a:pt x="6299" y="321"/>
                  </a:moveTo>
                  <a:lnTo>
                    <a:pt x="6299" y="321"/>
                  </a:lnTo>
                  <a:cubicBezTo>
                    <a:pt x="6328" y="321"/>
                    <a:pt x="6328" y="321"/>
                    <a:pt x="6328" y="321"/>
                  </a:cubicBezTo>
                  <a:cubicBezTo>
                    <a:pt x="6358" y="321"/>
                    <a:pt x="6358" y="321"/>
                    <a:pt x="6358" y="321"/>
                  </a:cubicBezTo>
                  <a:cubicBezTo>
                    <a:pt x="6387" y="321"/>
                    <a:pt x="6387" y="321"/>
                    <a:pt x="6387" y="321"/>
                  </a:cubicBezTo>
                  <a:cubicBezTo>
                    <a:pt x="6416" y="321"/>
                    <a:pt x="6416" y="321"/>
                    <a:pt x="6416" y="321"/>
                  </a:cubicBezTo>
                  <a:cubicBezTo>
                    <a:pt x="6445" y="350"/>
                    <a:pt x="6445" y="350"/>
                    <a:pt x="6445" y="350"/>
                  </a:cubicBezTo>
                  <a:cubicBezTo>
                    <a:pt x="6445" y="321"/>
                    <a:pt x="6445" y="321"/>
                    <a:pt x="6445" y="321"/>
                  </a:cubicBezTo>
                  <a:cubicBezTo>
                    <a:pt x="6475" y="350"/>
                    <a:pt x="6475" y="350"/>
                    <a:pt x="6475" y="350"/>
                  </a:cubicBezTo>
                  <a:cubicBezTo>
                    <a:pt x="6532" y="350"/>
                    <a:pt x="6532" y="350"/>
                    <a:pt x="6532" y="350"/>
                  </a:cubicBezTo>
                  <a:lnTo>
                    <a:pt x="6532" y="350"/>
                  </a:lnTo>
                  <a:cubicBezTo>
                    <a:pt x="6504" y="350"/>
                    <a:pt x="6504" y="350"/>
                    <a:pt x="6504" y="350"/>
                  </a:cubicBezTo>
                  <a:cubicBezTo>
                    <a:pt x="6504" y="379"/>
                    <a:pt x="6504" y="379"/>
                    <a:pt x="6504" y="379"/>
                  </a:cubicBezTo>
                  <a:lnTo>
                    <a:pt x="6504" y="379"/>
                  </a:lnTo>
                  <a:cubicBezTo>
                    <a:pt x="6504" y="408"/>
                    <a:pt x="6504" y="408"/>
                    <a:pt x="6504" y="408"/>
                  </a:cubicBezTo>
                  <a:cubicBezTo>
                    <a:pt x="6532" y="408"/>
                    <a:pt x="6532" y="408"/>
                    <a:pt x="6532" y="408"/>
                  </a:cubicBezTo>
                  <a:cubicBezTo>
                    <a:pt x="6532" y="438"/>
                    <a:pt x="6532" y="438"/>
                    <a:pt x="6532" y="438"/>
                  </a:cubicBezTo>
                  <a:lnTo>
                    <a:pt x="6532" y="438"/>
                  </a:lnTo>
                  <a:lnTo>
                    <a:pt x="6532" y="438"/>
                  </a:lnTo>
                  <a:cubicBezTo>
                    <a:pt x="6532" y="467"/>
                    <a:pt x="6532" y="467"/>
                    <a:pt x="6532" y="467"/>
                  </a:cubicBezTo>
                  <a:cubicBezTo>
                    <a:pt x="6504" y="495"/>
                    <a:pt x="6504" y="495"/>
                    <a:pt x="6504" y="495"/>
                  </a:cubicBezTo>
                  <a:lnTo>
                    <a:pt x="6504" y="495"/>
                  </a:lnTo>
                  <a:lnTo>
                    <a:pt x="6504" y="495"/>
                  </a:lnTo>
                  <a:cubicBezTo>
                    <a:pt x="6475" y="495"/>
                    <a:pt x="6475" y="495"/>
                    <a:pt x="6475" y="495"/>
                  </a:cubicBezTo>
                  <a:lnTo>
                    <a:pt x="6475" y="495"/>
                  </a:lnTo>
                  <a:cubicBezTo>
                    <a:pt x="6445" y="495"/>
                    <a:pt x="6445" y="495"/>
                    <a:pt x="6445" y="495"/>
                  </a:cubicBezTo>
                  <a:cubicBezTo>
                    <a:pt x="6416" y="467"/>
                    <a:pt x="6416" y="467"/>
                    <a:pt x="6416" y="467"/>
                  </a:cubicBezTo>
                  <a:cubicBezTo>
                    <a:pt x="6387" y="467"/>
                    <a:pt x="6387" y="467"/>
                    <a:pt x="6387" y="467"/>
                  </a:cubicBezTo>
                  <a:cubicBezTo>
                    <a:pt x="6358" y="438"/>
                    <a:pt x="6358" y="438"/>
                    <a:pt x="6358" y="438"/>
                  </a:cubicBezTo>
                  <a:cubicBezTo>
                    <a:pt x="6358" y="408"/>
                    <a:pt x="6358" y="408"/>
                    <a:pt x="6358" y="408"/>
                  </a:cubicBezTo>
                  <a:lnTo>
                    <a:pt x="6358" y="408"/>
                  </a:lnTo>
                  <a:cubicBezTo>
                    <a:pt x="6358" y="379"/>
                    <a:pt x="6358" y="379"/>
                    <a:pt x="6358" y="379"/>
                  </a:cubicBezTo>
                  <a:lnTo>
                    <a:pt x="6358" y="379"/>
                  </a:lnTo>
                  <a:lnTo>
                    <a:pt x="6358" y="379"/>
                  </a:lnTo>
                  <a:cubicBezTo>
                    <a:pt x="6358" y="350"/>
                    <a:pt x="6358" y="350"/>
                    <a:pt x="6358" y="350"/>
                  </a:cubicBezTo>
                  <a:cubicBezTo>
                    <a:pt x="6328" y="350"/>
                    <a:pt x="6328" y="350"/>
                    <a:pt x="6328" y="350"/>
                  </a:cubicBezTo>
                  <a:lnTo>
                    <a:pt x="6328" y="350"/>
                  </a:lnTo>
                  <a:cubicBezTo>
                    <a:pt x="6328" y="321"/>
                    <a:pt x="6328" y="321"/>
                    <a:pt x="6328" y="321"/>
                  </a:cubicBezTo>
                  <a:cubicBezTo>
                    <a:pt x="6299" y="321"/>
                    <a:pt x="6299" y="321"/>
                    <a:pt x="6299" y="321"/>
                  </a:cubicBezTo>
                  <a:close/>
                  <a:moveTo>
                    <a:pt x="3587" y="700"/>
                  </a:moveTo>
                  <a:lnTo>
                    <a:pt x="3587" y="700"/>
                  </a:lnTo>
                  <a:lnTo>
                    <a:pt x="3616" y="700"/>
                  </a:lnTo>
                  <a:cubicBezTo>
                    <a:pt x="3616" y="671"/>
                    <a:pt x="3616" y="671"/>
                    <a:pt x="3616" y="671"/>
                  </a:cubicBezTo>
                  <a:cubicBezTo>
                    <a:pt x="3645" y="641"/>
                    <a:pt x="3645" y="641"/>
                    <a:pt x="3645" y="641"/>
                  </a:cubicBezTo>
                  <a:lnTo>
                    <a:pt x="3645" y="641"/>
                  </a:lnTo>
                  <a:lnTo>
                    <a:pt x="3645" y="641"/>
                  </a:lnTo>
                  <a:cubicBezTo>
                    <a:pt x="3645" y="612"/>
                    <a:pt x="3645" y="612"/>
                    <a:pt x="3645" y="612"/>
                  </a:cubicBezTo>
                  <a:cubicBezTo>
                    <a:pt x="3675" y="612"/>
                    <a:pt x="3675" y="612"/>
                    <a:pt x="3675" y="612"/>
                  </a:cubicBezTo>
                  <a:cubicBezTo>
                    <a:pt x="3704" y="612"/>
                    <a:pt x="3704" y="612"/>
                    <a:pt x="3704" y="612"/>
                  </a:cubicBezTo>
                  <a:lnTo>
                    <a:pt x="3704" y="612"/>
                  </a:lnTo>
                  <a:cubicBezTo>
                    <a:pt x="3733" y="612"/>
                    <a:pt x="3733" y="612"/>
                    <a:pt x="3733" y="612"/>
                  </a:cubicBezTo>
                  <a:cubicBezTo>
                    <a:pt x="3733" y="583"/>
                    <a:pt x="3733" y="583"/>
                    <a:pt x="3733" y="583"/>
                  </a:cubicBezTo>
                  <a:lnTo>
                    <a:pt x="3733" y="583"/>
                  </a:lnTo>
                  <a:cubicBezTo>
                    <a:pt x="3762" y="583"/>
                    <a:pt x="3762" y="583"/>
                    <a:pt x="3762" y="583"/>
                  </a:cubicBezTo>
                  <a:cubicBezTo>
                    <a:pt x="3791" y="554"/>
                    <a:pt x="3791" y="554"/>
                    <a:pt x="3791" y="554"/>
                  </a:cubicBezTo>
                  <a:lnTo>
                    <a:pt x="3791" y="554"/>
                  </a:lnTo>
                  <a:cubicBezTo>
                    <a:pt x="3791" y="524"/>
                    <a:pt x="3791" y="524"/>
                    <a:pt x="3791" y="524"/>
                  </a:cubicBezTo>
                  <a:cubicBezTo>
                    <a:pt x="3820" y="495"/>
                    <a:pt x="3820" y="495"/>
                    <a:pt x="3820" y="495"/>
                  </a:cubicBezTo>
                  <a:lnTo>
                    <a:pt x="3820" y="495"/>
                  </a:lnTo>
                  <a:cubicBezTo>
                    <a:pt x="3791" y="467"/>
                    <a:pt x="3791" y="467"/>
                    <a:pt x="3791" y="467"/>
                  </a:cubicBezTo>
                  <a:cubicBezTo>
                    <a:pt x="3791" y="438"/>
                    <a:pt x="3791" y="438"/>
                    <a:pt x="3791" y="438"/>
                  </a:cubicBezTo>
                  <a:cubicBezTo>
                    <a:pt x="3762" y="438"/>
                    <a:pt x="3762" y="438"/>
                    <a:pt x="3762" y="438"/>
                  </a:cubicBezTo>
                  <a:cubicBezTo>
                    <a:pt x="3762" y="408"/>
                    <a:pt x="3762" y="408"/>
                    <a:pt x="3762" y="408"/>
                  </a:cubicBezTo>
                  <a:cubicBezTo>
                    <a:pt x="3733" y="408"/>
                    <a:pt x="3733" y="408"/>
                    <a:pt x="3733" y="408"/>
                  </a:cubicBezTo>
                  <a:cubicBezTo>
                    <a:pt x="3733" y="438"/>
                    <a:pt x="3733" y="438"/>
                    <a:pt x="3733" y="438"/>
                  </a:cubicBezTo>
                  <a:cubicBezTo>
                    <a:pt x="3704" y="408"/>
                    <a:pt x="3704" y="408"/>
                    <a:pt x="3704" y="408"/>
                  </a:cubicBezTo>
                  <a:lnTo>
                    <a:pt x="3704" y="408"/>
                  </a:lnTo>
                  <a:cubicBezTo>
                    <a:pt x="3675" y="379"/>
                    <a:pt x="3675" y="379"/>
                    <a:pt x="3675" y="379"/>
                  </a:cubicBezTo>
                  <a:lnTo>
                    <a:pt x="3675" y="379"/>
                  </a:lnTo>
                  <a:cubicBezTo>
                    <a:pt x="3675" y="408"/>
                    <a:pt x="3675" y="408"/>
                    <a:pt x="3675" y="408"/>
                  </a:cubicBezTo>
                  <a:cubicBezTo>
                    <a:pt x="3645" y="379"/>
                    <a:pt x="3645" y="379"/>
                    <a:pt x="3645" y="379"/>
                  </a:cubicBezTo>
                  <a:lnTo>
                    <a:pt x="3645" y="379"/>
                  </a:lnTo>
                  <a:lnTo>
                    <a:pt x="3645" y="379"/>
                  </a:lnTo>
                  <a:cubicBezTo>
                    <a:pt x="3616" y="379"/>
                    <a:pt x="3616" y="379"/>
                    <a:pt x="3616" y="379"/>
                  </a:cubicBezTo>
                  <a:lnTo>
                    <a:pt x="3616" y="379"/>
                  </a:lnTo>
                  <a:lnTo>
                    <a:pt x="3616" y="379"/>
                  </a:lnTo>
                  <a:cubicBezTo>
                    <a:pt x="3587" y="350"/>
                    <a:pt x="3587" y="350"/>
                    <a:pt x="3587" y="350"/>
                  </a:cubicBezTo>
                  <a:lnTo>
                    <a:pt x="3587" y="350"/>
                  </a:lnTo>
                  <a:cubicBezTo>
                    <a:pt x="3587" y="379"/>
                    <a:pt x="3587" y="379"/>
                    <a:pt x="3587" y="379"/>
                  </a:cubicBezTo>
                  <a:lnTo>
                    <a:pt x="3587" y="379"/>
                  </a:lnTo>
                  <a:lnTo>
                    <a:pt x="3587" y="379"/>
                  </a:lnTo>
                  <a:cubicBezTo>
                    <a:pt x="3587" y="408"/>
                    <a:pt x="3587" y="408"/>
                    <a:pt x="3587" y="408"/>
                  </a:cubicBezTo>
                  <a:lnTo>
                    <a:pt x="3587" y="408"/>
                  </a:lnTo>
                  <a:lnTo>
                    <a:pt x="3587" y="408"/>
                  </a:lnTo>
                  <a:lnTo>
                    <a:pt x="3587" y="408"/>
                  </a:lnTo>
                  <a:cubicBezTo>
                    <a:pt x="3558" y="350"/>
                    <a:pt x="3558" y="350"/>
                    <a:pt x="3558" y="350"/>
                  </a:cubicBezTo>
                  <a:lnTo>
                    <a:pt x="3558" y="350"/>
                  </a:lnTo>
                  <a:cubicBezTo>
                    <a:pt x="3528" y="350"/>
                    <a:pt x="3528" y="350"/>
                    <a:pt x="3528" y="350"/>
                  </a:cubicBezTo>
                  <a:cubicBezTo>
                    <a:pt x="3528" y="321"/>
                    <a:pt x="3528" y="321"/>
                    <a:pt x="3528" y="321"/>
                  </a:cubicBezTo>
                  <a:cubicBezTo>
                    <a:pt x="3499" y="321"/>
                    <a:pt x="3499" y="321"/>
                    <a:pt x="3499" y="321"/>
                  </a:cubicBezTo>
                  <a:cubicBezTo>
                    <a:pt x="3499" y="350"/>
                    <a:pt x="3499" y="350"/>
                    <a:pt x="3499" y="350"/>
                  </a:cubicBezTo>
                  <a:lnTo>
                    <a:pt x="3499" y="350"/>
                  </a:lnTo>
                  <a:cubicBezTo>
                    <a:pt x="3528" y="379"/>
                    <a:pt x="3528" y="379"/>
                    <a:pt x="3528" y="379"/>
                  </a:cubicBezTo>
                  <a:lnTo>
                    <a:pt x="3528" y="379"/>
                  </a:lnTo>
                  <a:lnTo>
                    <a:pt x="3528" y="379"/>
                  </a:lnTo>
                  <a:cubicBezTo>
                    <a:pt x="3499" y="379"/>
                    <a:pt x="3499" y="379"/>
                    <a:pt x="3499" y="379"/>
                  </a:cubicBezTo>
                  <a:lnTo>
                    <a:pt x="3499" y="379"/>
                  </a:lnTo>
                  <a:lnTo>
                    <a:pt x="3499" y="379"/>
                  </a:lnTo>
                  <a:lnTo>
                    <a:pt x="3499" y="379"/>
                  </a:lnTo>
                  <a:lnTo>
                    <a:pt x="3499" y="379"/>
                  </a:lnTo>
                  <a:lnTo>
                    <a:pt x="3499" y="379"/>
                  </a:lnTo>
                  <a:cubicBezTo>
                    <a:pt x="3499" y="408"/>
                    <a:pt x="3499" y="408"/>
                    <a:pt x="3499" y="408"/>
                  </a:cubicBezTo>
                  <a:lnTo>
                    <a:pt x="3499" y="408"/>
                  </a:lnTo>
                  <a:lnTo>
                    <a:pt x="3499" y="408"/>
                  </a:lnTo>
                  <a:lnTo>
                    <a:pt x="3499" y="408"/>
                  </a:lnTo>
                  <a:cubicBezTo>
                    <a:pt x="3528" y="438"/>
                    <a:pt x="3528" y="438"/>
                    <a:pt x="3528" y="438"/>
                  </a:cubicBezTo>
                  <a:cubicBezTo>
                    <a:pt x="3499" y="438"/>
                    <a:pt x="3499" y="438"/>
                    <a:pt x="3499" y="438"/>
                  </a:cubicBezTo>
                  <a:cubicBezTo>
                    <a:pt x="3528" y="467"/>
                    <a:pt x="3528" y="467"/>
                    <a:pt x="3528" y="467"/>
                  </a:cubicBezTo>
                  <a:cubicBezTo>
                    <a:pt x="3528" y="495"/>
                    <a:pt x="3528" y="495"/>
                    <a:pt x="3528" y="495"/>
                  </a:cubicBezTo>
                  <a:cubicBezTo>
                    <a:pt x="3558" y="495"/>
                    <a:pt x="3558" y="495"/>
                    <a:pt x="3558" y="495"/>
                  </a:cubicBezTo>
                  <a:lnTo>
                    <a:pt x="3558" y="495"/>
                  </a:lnTo>
                  <a:cubicBezTo>
                    <a:pt x="3528" y="495"/>
                    <a:pt x="3528" y="495"/>
                    <a:pt x="3528" y="495"/>
                  </a:cubicBezTo>
                  <a:cubicBezTo>
                    <a:pt x="3528" y="524"/>
                    <a:pt x="3528" y="524"/>
                    <a:pt x="3528" y="524"/>
                  </a:cubicBezTo>
                  <a:cubicBezTo>
                    <a:pt x="3528" y="554"/>
                    <a:pt x="3528" y="554"/>
                    <a:pt x="3528" y="554"/>
                  </a:cubicBezTo>
                  <a:cubicBezTo>
                    <a:pt x="3558" y="583"/>
                    <a:pt x="3558" y="583"/>
                    <a:pt x="3558" y="583"/>
                  </a:cubicBezTo>
                  <a:cubicBezTo>
                    <a:pt x="3528" y="583"/>
                    <a:pt x="3528" y="583"/>
                    <a:pt x="3528" y="583"/>
                  </a:cubicBezTo>
                  <a:cubicBezTo>
                    <a:pt x="3558" y="583"/>
                    <a:pt x="3558" y="583"/>
                    <a:pt x="3558" y="583"/>
                  </a:cubicBezTo>
                  <a:cubicBezTo>
                    <a:pt x="3558" y="612"/>
                    <a:pt x="3558" y="612"/>
                    <a:pt x="3558" y="612"/>
                  </a:cubicBezTo>
                  <a:lnTo>
                    <a:pt x="3558" y="612"/>
                  </a:lnTo>
                  <a:cubicBezTo>
                    <a:pt x="3558" y="641"/>
                    <a:pt x="3558" y="641"/>
                    <a:pt x="3558" y="641"/>
                  </a:cubicBezTo>
                  <a:cubicBezTo>
                    <a:pt x="3558" y="671"/>
                    <a:pt x="3558" y="671"/>
                    <a:pt x="3558" y="671"/>
                  </a:cubicBezTo>
                  <a:cubicBezTo>
                    <a:pt x="3587" y="671"/>
                    <a:pt x="3587" y="671"/>
                    <a:pt x="3587" y="671"/>
                  </a:cubicBezTo>
                  <a:cubicBezTo>
                    <a:pt x="3587" y="700"/>
                    <a:pt x="3587" y="700"/>
                    <a:pt x="3587" y="700"/>
                  </a:cubicBezTo>
                  <a:close/>
                  <a:moveTo>
                    <a:pt x="3908" y="524"/>
                  </a:moveTo>
                  <a:lnTo>
                    <a:pt x="3908" y="524"/>
                  </a:lnTo>
                  <a:lnTo>
                    <a:pt x="3908" y="524"/>
                  </a:lnTo>
                  <a:lnTo>
                    <a:pt x="3908" y="524"/>
                  </a:lnTo>
                  <a:lnTo>
                    <a:pt x="3908" y="524"/>
                  </a:lnTo>
                  <a:cubicBezTo>
                    <a:pt x="3908" y="495"/>
                    <a:pt x="3908" y="495"/>
                    <a:pt x="3908" y="495"/>
                  </a:cubicBezTo>
                  <a:cubicBezTo>
                    <a:pt x="3937" y="495"/>
                    <a:pt x="3937" y="495"/>
                    <a:pt x="3937" y="495"/>
                  </a:cubicBezTo>
                  <a:lnTo>
                    <a:pt x="3937" y="495"/>
                  </a:lnTo>
                  <a:cubicBezTo>
                    <a:pt x="3908" y="495"/>
                    <a:pt x="3908" y="495"/>
                    <a:pt x="3908" y="495"/>
                  </a:cubicBezTo>
                  <a:lnTo>
                    <a:pt x="3908" y="495"/>
                  </a:lnTo>
                  <a:cubicBezTo>
                    <a:pt x="3908" y="524"/>
                    <a:pt x="3908" y="524"/>
                    <a:pt x="3908" y="524"/>
                  </a:cubicBezTo>
                  <a:cubicBezTo>
                    <a:pt x="3878" y="524"/>
                    <a:pt x="3878" y="524"/>
                    <a:pt x="3878" y="524"/>
                  </a:cubicBezTo>
                  <a:lnTo>
                    <a:pt x="3878" y="524"/>
                  </a:lnTo>
                  <a:cubicBezTo>
                    <a:pt x="3908" y="524"/>
                    <a:pt x="3908" y="524"/>
                    <a:pt x="3908" y="524"/>
                  </a:cubicBezTo>
                  <a:close/>
                  <a:moveTo>
                    <a:pt x="3937" y="524"/>
                  </a:moveTo>
                  <a:lnTo>
                    <a:pt x="3937" y="524"/>
                  </a:lnTo>
                  <a:lnTo>
                    <a:pt x="3937" y="524"/>
                  </a:lnTo>
                  <a:cubicBezTo>
                    <a:pt x="3966" y="524"/>
                    <a:pt x="3966" y="524"/>
                    <a:pt x="3966" y="524"/>
                  </a:cubicBezTo>
                  <a:lnTo>
                    <a:pt x="3966" y="524"/>
                  </a:lnTo>
                  <a:lnTo>
                    <a:pt x="3966" y="524"/>
                  </a:lnTo>
                  <a:cubicBezTo>
                    <a:pt x="3995" y="495"/>
                    <a:pt x="3995" y="495"/>
                    <a:pt x="3995" y="495"/>
                  </a:cubicBezTo>
                  <a:cubicBezTo>
                    <a:pt x="3995" y="524"/>
                    <a:pt x="3995" y="524"/>
                    <a:pt x="3995" y="524"/>
                  </a:cubicBezTo>
                  <a:lnTo>
                    <a:pt x="3995" y="524"/>
                  </a:lnTo>
                  <a:cubicBezTo>
                    <a:pt x="3995" y="554"/>
                    <a:pt x="3995" y="554"/>
                    <a:pt x="3995" y="554"/>
                  </a:cubicBezTo>
                  <a:cubicBezTo>
                    <a:pt x="3995" y="524"/>
                    <a:pt x="3995" y="524"/>
                    <a:pt x="3995" y="524"/>
                  </a:cubicBezTo>
                  <a:cubicBezTo>
                    <a:pt x="3966" y="554"/>
                    <a:pt x="3966" y="554"/>
                    <a:pt x="3966" y="554"/>
                  </a:cubicBezTo>
                  <a:lnTo>
                    <a:pt x="3966" y="554"/>
                  </a:lnTo>
                  <a:cubicBezTo>
                    <a:pt x="3937" y="554"/>
                    <a:pt x="3937" y="554"/>
                    <a:pt x="3937" y="554"/>
                  </a:cubicBezTo>
                  <a:cubicBezTo>
                    <a:pt x="3937" y="524"/>
                    <a:pt x="3937" y="524"/>
                    <a:pt x="3937" y="524"/>
                  </a:cubicBezTo>
                  <a:close/>
                  <a:moveTo>
                    <a:pt x="4083" y="671"/>
                  </a:moveTo>
                  <a:lnTo>
                    <a:pt x="4083" y="671"/>
                  </a:lnTo>
                  <a:cubicBezTo>
                    <a:pt x="4083" y="700"/>
                    <a:pt x="4083" y="700"/>
                    <a:pt x="4083" y="700"/>
                  </a:cubicBezTo>
                  <a:cubicBezTo>
                    <a:pt x="4112" y="700"/>
                    <a:pt x="4112" y="700"/>
                    <a:pt x="4112" y="700"/>
                  </a:cubicBezTo>
                  <a:lnTo>
                    <a:pt x="4112" y="700"/>
                  </a:lnTo>
                  <a:cubicBezTo>
                    <a:pt x="4112" y="729"/>
                    <a:pt x="4112" y="729"/>
                    <a:pt x="4112" y="729"/>
                  </a:cubicBezTo>
                  <a:cubicBezTo>
                    <a:pt x="4112" y="700"/>
                    <a:pt x="4112" y="700"/>
                    <a:pt x="4112" y="700"/>
                  </a:cubicBezTo>
                  <a:cubicBezTo>
                    <a:pt x="4141" y="700"/>
                    <a:pt x="4141" y="700"/>
                    <a:pt x="4141" y="700"/>
                  </a:cubicBezTo>
                  <a:cubicBezTo>
                    <a:pt x="4112" y="671"/>
                    <a:pt x="4112" y="671"/>
                    <a:pt x="4112" y="671"/>
                  </a:cubicBezTo>
                  <a:lnTo>
                    <a:pt x="4112" y="671"/>
                  </a:lnTo>
                  <a:cubicBezTo>
                    <a:pt x="4083" y="671"/>
                    <a:pt x="4083" y="671"/>
                    <a:pt x="4083" y="671"/>
                  </a:cubicBezTo>
                  <a:close/>
                  <a:moveTo>
                    <a:pt x="5628" y="1108"/>
                  </a:moveTo>
                  <a:lnTo>
                    <a:pt x="5628" y="1108"/>
                  </a:lnTo>
                  <a:lnTo>
                    <a:pt x="5628" y="1108"/>
                  </a:lnTo>
                  <a:lnTo>
                    <a:pt x="5628" y="1108"/>
                  </a:lnTo>
                  <a:cubicBezTo>
                    <a:pt x="5628" y="1079"/>
                    <a:pt x="5628" y="1079"/>
                    <a:pt x="5628" y="1079"/>
                  </a:cubicBezTo>
                  <a:cubicBezTo>
                    <a:pt x="5599" y="1108"/>
                    <a:pt x="5599" y="1108"/>
                    <a:pt x="5599" y="1108"/>
                  </a:cubicBezTo>
                  <a:lnTo>
                    <a:pt x="5599" y="1108"/>
                  </a:lnTo>
                  <a:lnTo>
                    <a:pt x="5599" y="1108"/>
                  </a:lnTo>
                  <a:lnTo>
                    <a:pt x="5599" y="1108"/>
                  </a:lnTo>
                  <a:cubicBezTo>
                    <a:pt x="5628" y="1108"/>
                    <a:pt x="5628" y="1108"/>
                    <a:pt x="5628" y="1108"/>
                  </a:cubicBezTo>
                  <a:close/>
                  <a:moveTo>
                    <a:pt x="5425" y="1341"/>
                  </a:moveTo>
                  <a:lnTo>
                    <a:pt x="5425" y="1341"/>
                  </a:lnTo>
                  <a:lnTo>
                    <a:pt x="5425" y="1341"/>
                  </a:lnTo>
                  <a:cubicBezTo>
                    <a:pt x="5425" y="1312"/>
                    <a:pt x="5425" y="1312"/>
                    <a:pt x="5425" y="1312"/>
                  </a:cubicBezTo>
                  <a:cubicBezTo>
                    <a:pt x="5454" y="1312"/>
                    <a:pt x="5454" y="1312"/>
                    <a:pt x="5454" y="1312"/>
                  </a:cubicBezTo>
                  <a:lnTo>
                    <a:pt x="5454" y="1312"/>
                  </a:lnTo>
                  <a:cubicBezTo>
                    <a:pt x="5425" y="1312"/>
                    <a:pt x="5425" y="1312"/>
                    <a:pt x="5425" y="1312"/>
                  </a:cubicBezTo>
                  <a:cubicBezTo>
                    <a:pt x="5425" y="1283"/>
                    <a:pt x="5425" y="1283"/>
                    <a:pt x="5425" y="1283"/>
                  </a:cubicBezTo>
                  <a:cubicBezTo>
                    <a:pt x="5395" y="1283"/>
                    <a:pt x="5395" y="1283"/>
                    <a:pt x="5395" y="1283"/>
                  </a:cubicBezTo>
                  <a:cubicBezTo>
                    <a:pt x="5395" y="1312"/>
                    <a:pt x="5395" y="1312"/>
                    <a:pt x="5395" y="1312"/>
                  </a:cubicBezTo>
                  <a:lnTo>
                    <a:pt x="5395" y="1312"/>
                  </a:lnTo>
                  <a:cubicBezTo>
                    <a:pt x="5425" y="1312"/>
                    <a:pt x="5425" y="1312"/>
                    <a:pt x="5425" y="1312"/>
                  </a:cubicBezTo>
                  <a:lnTo>
                    <a:pt x="5425" y="1341"/>
                  </a:lnTo>
                  <a:close/>
                  <a:moveTo>
                    <a:pt x="4841" y="1224"/>
                  </a:moveTo>
                  <a:lnTo>
                    <a:pt x="4841" y="1224"/>
                  </a:lnTo>
                  <a:cubicBezTo>
                    <a:pt x="4870" y="1254"/>
                    <a:pt x="4870" y="1254"/>
                    <a:pt x="4870" y="1254"/>
                  </a:cubicBezTo>
                  <a:lnTo>
                    <a:pt x="4870" y="1254"/>
                  </a:lnTo>
                  <a:cubicBezTo>
                    <a:pt x="4870" y="1224"/>
                    <a:pt x="4870" y="1224"/>
                    <a:pt x="4870" y="1224"/>
                  </a:cubicBezTo>
                  <a:cubicBezTo>
                    <a:pt x="4899" y="1224"/>
                    <a:pt x="4899" y="1224"/>
                    <a:pt x="4899" y="1224"/>
                  </a:cubicBezTo>
                  <a:lnTo>
                    <a:pt x="4899" y="1224"/>
                  </a:lnTo>
                  <a:lnTo>
                    <a:pt x="4899" y="1224"/>
                  </a:lnTo>
                  <a:cubicBezTo>
                    <a:pt x="4899" y="1195"/>
                    <a:pt x="4899" y="1195"/>
                    <a:pt x="4899" y="1195"/>
                  </a:cubicBezTo>
                  <a:cubicBezTo>
                    <a:pt x="4870" y="1166"/>
                    <a:pt x="4870" y="1166"/>
                    <a:pt x="4870" y="1166"/>
                  </a:cubicBezTo>
                  <a:lnTo>
                    <a:pt x="4870" y="1166"/>
                  </a:lnTo>
                  <a:lnTo>
                    <a:pt x="4870" y="1166"/>
                  </a:lnTo>
                  <a:cubicBezTo>
                    <a:pt x="4870" y="1138"/>
                    <a:pt x="4870" y="1138"/>
                    <a:pt x="4870" y="1138"/>
                  </a:cubicBezTo>
                  <a:cubicBezTo>
                    <a:pt x="4841" y="1138"/>
                    <a:pt x="4841" y="1138"/>
                    <a:pt x="4841" y="1138"/>
                  </a:cubicBezTo>
                  <a:cubicBezTo>
                    <a:pt x="4812" y="1138"/>
                    <a:pt x="4812" y="1138"/>
                    <a:pt x="4812" y="1138"/>
                  </a:cubicBezTo>
                  <a:cubicBezTo>
                    <a:pt x="4783" y="1166"/>
                    <a:pt x="4783" y="1166"/>
                    <a:pt x="4783" y="1166"/>
                  </a:cubicBezTo>
                  <a:lnTo>
                    <a:pt x="4783" y="1166"/>
                  </a:lnTo>
                  <a:lnTo>
                    <a:pt x="4783" y="1166"/>
                  </a:lnTo>
                  <a:cubicBezTo>
                    <a:pt x="4783" y="1195"/>
                    <a:pt x="4783" y="1195"/>
                    <a:pt x="4783" y="1195"/>
                  </a:cubicBezTo>
                  <a:lnTo>
                    <a:pt x="4783" y="1195"/>
                  </a:lnTo>
                  <a:cubicBezTo>
                    <a:pt x="4812" y="1195"/>
                    <a:pt x="4812" y="1195"/>
                    <a:pt x="4812" y="1195"/>
                  </a:cubicBezTo>
                  <a:cubicBezTo>
                    <a:pt x="4783" y="1224"/>
                    <a:pt x="4783" y="1224"/>
                    <a:pt x="4783" y="1224"/>
                  </a:cubicBezTo>
                  <a:lnTo>
                    <a:pt x="4783" y="1224"/>
                  </a:lnTo>
                  <a:lnTo>
                    <a:pt x="4783" y="1224"/>
                  </a:lnTo>
                  <a:lnTo>
                    <a:pt x="4783" y="1224"/>
                  </a:lnTo>
                  <a:cubicBezTo>
                    <a:pt x="4812" y="1224"/>
                    <a:pt x="4812" y="1224"/>
                    <a:pt x="4812" y="1224"/>
                  </a:cubicBezTo>
                  <a:cubicBezTo>
                    <a:pt x="4841" y="1224"/>
                    <a:pt x="4841" y="1224"/>
                    <a:pt x="4841" y="1224"/>
                  </a:cubicBezTo>
                  <a:close/>
                  <a:moveTo>
                    <a:pt x="6504" y="788"/>
                  </a:moveTo>
                  <a:lnTo>
                    <a:pt x="6504" y="788"/>
                  </a:lnTo>
                  <a:lnTo>
                    <a:pt x="6504" y="788"/>
                  </a:lnTo>
                  <a:lnTo>
                    <a:pt x="6504" y="788"/>
                  </a:lnTo>
                  <a:cubicBezTo>
                    <a:pt x="6504" y="758"/>
                    <a:pt x="6504" y="758"/>
                    <a:pt x="6504" y="758"/>
                  </a:cubicBezTo>
                  <a:cubicBezTo>
                    <a:pt x="6532" y="758"/>
                    <a:pt x="6532" y="758"/>
                    <a:pt x="6532" y="758"/>
                  </a:cubicBezTo>
                  <a:cubicBezTo>
                    <a:pt x="6532" y="729"/>
                    <a:pt x="6532" y="729"/>
                    <a:pt x="6532" y="729"/>
                  </a:cubicBezTo>
                  <a:cubicBezTo>
                    <a:pt x="6504" y="729"/>
                    <a:pt x="6504" y="729"/>
                    <a:pt x="6504" y="729"/>
                  </a:cubicBezTo>
                  <a:cubicBezTo>
                    <a:pt x="6504" y="700"/>
                    <a:pt x="6504" y="700"/>
                    <a:pt x="6504" y="700"/>
                  </a:cubicBezTo>
                  <a:cubicBezTo>
                    <a:pt x="6475" y="700"/>
                    <a:pt x="6475" y="700"/>
                    <a:pt x="6475" y="700"/>
                  </a:cubicBezTo>
                  <a:lnTo>
                    <a:pt x="6475" y="700"/>
                  </a:lnTo>
                  <a:cubicBezTo>
                    <a:pt x="6445" y="700"/>
                    <a:pt x="6445" y="700"/>
                    <a:pt x="6445" y="700"/>
                  </a:cubicBezTo>
                  <a:cubicBezTo>
                    <a:pt x="6445" y="729"/>
                    <a:pt x="6445" y="729"/>
                    <a:pt x="6445" y="729"/>
                  </a:cubicBezTo>
                  <a:cubicBezTo>
                    <a:pt x="6475" y="729"/>
                    <a:pt x="6475" y="729"/>
                    <a:pt x="6475" y="729"/>
                  </a:cubicBezTo>
                  <a:cubicBezTo>
                    <a:pt x="6445" y="758"/>
                    <a:pt x="6445" y="758"/>
                    <a:pt x="6445" y="758"/>
                  </a:cubicBezTo>
                  <a:cubicBezTo>
                    <a:pt x="6475" y="758"/>
                    <a:pt x="6475" y="758"/>
                    <a:pt x="6475" y="758"/>
                  </a:cubicBezTo>
                  <a:lnTo>
                    <a:pt x="6475" y="758"/>
                  </a:lnTo>
                  <a:cubicBezTo>
                    <a:pt x="6504" y="788"/>
                    <a:pt x="6504" y="788"/>
                    <a:pt x="6504" y="788"/>
                  </a:cubicBezTo>
                  <a:close/>
                  <a:moveTo>
                    <a:pt x="6561" y="904"/>
                  </a:moveTo>
                  <a:lnTo>
                    <a:pt x="6561" y="904"/>
                  </a:lnTo>
                  <a:lnTo>
                    <a:pt x="6561" y="904"/>
                  </a:lnTo>
                  <a:cubicBezTo>
                    <a:pt x="6591" y="874"/>
                    <a:pt x="6591" y="874"/>
                    <a:pt x="6591" y="874"/>
                  </a:cubicBezTo>
                  <a:lnTo>
                    <a:pt x="6591" y="874"/>
                  </a:lnTo>
                  <a:cubicBezTo>
                    <a:pt x="6620" y="874"/>
                    <a:pt x="6620" y="874"/>
                    <a:pt x="6620" y="874"/>
                  </a:cubicBezTo>
                  <a:cubicBezTo>
                    <a:pt x="6649" y="874"/>
                    <a:pt x="6649" y="874"/>
                    <a:pt x="6649" y="874"/>
                  </a:cubicBezTo>
                  <a:cubicBezTo>
                    <a:pt x="6678" y="874"/>
                    <a:pt x="6678" y="874"/>
                    <a:pt x="6678" y="874"/>
                  </a:cubicBezTo>
                  <a:cubicBezTo>
                    <a:pt x="6708" y="874"/>
                    <a:pt x="6708" y="874"/>
                    <a:pt x="6708" y="874"/>
                  </a:cubicBezTo>
                  <a:cubicBezTo>
                    <a:pt x="6737" y="845"/>
                    <a:pt x="6737" y="845"/>
                    <a:pt x="6737" y="845"/>
                  </a:cubicBezTo>
                  <a:cubicBezTo>
                    <a:pt x="6766" y="845"/>
                    <a:pt x="6766" y="845"/>
                    <a:pt x="6766" y="845"/>
                  </a:cubicBezTo>
                  <a:lnTo>
                    <a:pt x="6766" y="845"/>
                  </a:lnTo>
                  <a:cubicBezTo>
                    <a:pt x="6795" y="845"/>
                    <a:pt x="6795" y="845"/>
                    <a:pt x="6795" y="845"/>
                  </a:cubicBezTo>
                  <a:cubicBezTo>
                    <a:pt x="6766" y="845"/>
                    <a:pt x="6766" y="845"/>
                    <a:pt x="6766" y="845"/>
                  </a:cubicBezTo>
                  <a:cubicBezTo>
                    <a:pt x="6766" y="817"/>
                    <a:pt x="6766" y="817"/>
                    <a:pt x="6766" y="817"/>
                  </a:cubicBezTo>
                  <a:cubicBezTo>
                    <a:pt x="6766" y="788"/>
                    <a:pt x="6766" y="788"/>
                    <a:pt x="6766" y="788"/>
                  </a:cubicBezTo>
                  <a:cubicBezTo>
                    <a:pt x="6708" y="788"/>
                    <a:pt x="6708" y="788"/>
                    <a:pt x="6708" y="788"/>
                  </a:cubicBezTo>
                  <a:cubicBezTo>
                    <a:pt x="6708" y="758"/>
                    <a:pt x="6708" y="758"/>
                    <a:pt x="6708" y="758"/>
                  </a:cubicBezTo>
                  <a:cubicBezTo>
                    <a:pt x="6678" y="758"/>
                    <a:pt x="6678" y="758"/>
                    <a:pt x="6678" y="758"/>
                  </a:cubicBezTo>
                  <a:cubicBezTo>
                    <a:pt x="6649" y="758"/>
                    <a:pt x="6649" y="758"/>
                    <a:pt x="6649" y="758"/>
                  </a:cubicBezTo>
                  <a:lnTo>
                    <a:pt x="6649" y="758"/>
                  </a:lnTo>
                  <a:cubicBezTo>
                    <a:pt x="6620" y="758"/>
                    <a:pt x="6620" y="758"/>
                    <a:pt x="6620" y="758"/>
                  </a:cubicBezTo>
                  <a:lnTo>
                    <a:pt x="6620" y="758"/>
                  </a:lnTo>
                  <a:cubicBezTo>
                    <a:pt x="6591" y="758"/>
                    <a:pt x="6591" y="758"/>
                    <a:pt x="6591" y="758"/>
                  </a:cubicBezTo>
                  <a:lnTo>
                    <a:pt x="6591" y="758"/>
                  </a:lnTo>
                  <a:cubicBezTo>
                    <a:pt x="6561" y="788"/>
                    <a:pt x="6561" y="788"/>
                    <a:pt x="6561" y="788"/>
                  </a:cubicBezTo>
                  <a:cubicBezTo>
                    <a:pt x="6561" y="817"/>
                    <a:pt x="6561" y="817"/>
                    <a:pt x="6561" y="817"/>
                  </a:cubicBezTo>
                  <a:cubicBezTo>
                    <a:pt x="6561" y="845"/>
                    <a:pt x="6561" y="845"/>
                    <a:pt x="6561" y="845"/>
                  </a:cubicBezTo>
                  <a:cubicBezTo>
                    <a:pt x="6561" y="874"/>
                    <a:pt x="6561" y="874"/>
                    <a:pt x="6561" y="874"/>
                  </a:cubicBezTo>
                  <a:cubicBezTo>
                    <a:pt x="6532" y="874"/>
                    <a:pt x="6532" y="874"/>
                    <a:pt x="6532" y="874"/>
                  </a:cubicBezTo>
                  <a:cubicBezTo>
                    <a:pt x="6532" y="904"/>
                    <a:pt x="6532" y="904"/>
                    <a:pt x="6532" y="904"/>
                  </a:cubicBezTo>
                  <a:cubicBezTo>
                    <a:pt x="6561" y="904"/>
                    <a:pt x="6561" y="904"/>
                    <a:pt x="6561" y="904"/>
                  </a:cubicBezTo>
                  <a:close/>
                  <a:moveTo>
                    <a:pt x="6154" y="817"/>
                  </a:moveTo>
                  <a:lnTo>
                    <a:pt x="6154" y="817"/>
                  </a:lnTo>
                  <a:cubicBezTo>
                    <a:pt x="6182" y="845"/>
                    <a:pt x="6182" y="845"/>
                    <a:pt x="6182" y="845"/>
                  </a:cubicBezTo>
                  <a:lnTo>
                    <a:pt x="6182" y="845"/>
                  </a:lnTo>
                  <a:cubicBezTo>
                    <a:pt x="6211" y="845"/>
                    <a:pt x="6211" y="845"/>
                    <a:pt x="6211" y="845"/>
                  </a:cubicBezTo>
                  <a:lnTo>
                    <a:pt x="6211" y="845"/>
                  </a:lnTo>
                  <a:cubicBezTo>
                    <a:pt x="6241" y="874"/>
                    <a:pt x="6241" y="874"/>
                    <a:pt x="6241" y="874"/>
                  </a:cubicBezTo>
                  <a:lnTo>
                    <a:pt x="6241" y="874"/>
                  </a:lnTo>
                  <a:cubicBezTo>
                    <a:pt x="6270" y="874"/>
                    <a:pt x="6270" y="874"/>
                    <a:pt x="6270" y="874"/>
                  </a:cubicBezTo>
                  <a:lnTo>
                    <a:pt x="6270" y="874"/>
                  </a:lnTo>
                  <a:cubicBezTo>
                    <a:pt x="6241" y="845"/>
                    <a:pt x="6241" y="845"/>
                    <a:pt x="6241" y="845"/>
                  </a:cubicBezTo>
                  <a:cubicBezTo>
                    <a:pt x="6211" y="845"/>
                    <a:pt x="6211" y="845"/>
                    <a:pt x="6211" y="845"/>
                  </a:cubicBezTo>
                  <a:lnTo>
                    <a:pt x="6211" y="845"/>
                  </a:lnTo>
                  <a:cubicBezTo>
                    <a:pt x="6182" y="817"/>
                    <a:pt x="6182" y="817"/>
                    <a:pt x="6182" y="817"/>
                  </a:cubicBezTo>
                  <a:lnTo>
                    <a:pt x="6182" y="817"/>
                  </a:lnTo>
                  <a:cubicBezTo>
                    <a:pt x="6154" y="817"/>
                    <a:pt x="6154" y="817"/>
                    <a:pt x="6154" y="817"/>
                  </a:cubicBezTo>
                  <a:close/>
                  <a:moveTo>
                    <a:pt x="6678" y="1283"/>
                  </a:moveTo>
                  <a:lnTo>
                    <a:pt x="6678" y="1283"/>
                  </a:lnTo>
                  <a:cubicBezTo>
                    <a:pt x="6708" y="1312"/>
                    <a:pt x="6708" y="1312"/>
                    <a:pt x="6708" y="1312"/>
                  </a:cubicBezTo>
                  <a:lnTo>
                    <a:pt x="6708" y="1312"/>
                  </a:lnTo>
                  <a:lnTo>
                    <a:pt x="6708" y="1312"/>
                  </a:lnTo>
                  <a:cubicBezTo>
                    <a:pt x="6737" y="1312"/>
                    <a:pt x="6737" y="1312"/>
                    <a:pt x="6737" y="1312"/>
                  </a:cubicBezTo>
                  <a:cubicBezTo>
                    <a:pt x="6737" y="1283"/>
                    <a:pt x="6737" y="1283"/>
                    <a:pt x="6737" y="1283"/>
                  </a:cubicBezTo>
                  <a:lnTo>
                    <a:pt x="6737" y="1283"/>
                  </a:lnTo>
                  <a:cubicBezTo>
                    <a:pt x="6737" y="1254"/>
                    <a:pt x="6737" y="1254"/>
                    <a:pt x="6737" y="1254"/>
                  </a:cubicBezTo>
                  <a:cubicBezTo>
                    <a:pt x="6737" y="1283"/>
                    <a:pt x="6737" y="1283"/>
                    <a:pt x="6737" y="1283"/>
                  </a:cubicBezTo>
                  <a:cubicBezTo>
                    <a:pt x="6708" y="1283"/>
                    <a:pt x="6708" y="1283"/>
                    <a:pt x="6708" y="1283"/>
                  </a:cubicBezTo>
                  <a:lnTo>
                    <a:pt x="6708" y="1283"/>
                  </a:lnTo>
                  <a:lnTo>
                    <a:pt x="6678" y="1283"/>
                  </a:lnTo>
                  <a:close/>
                  <a:moveTo>
                    <a:pt x="8516" y="1166"/>
                  </a:moveTo>
                  <a:lnTo>
                    <a:pt x="8516" y="1166"/>
                  </a:lnTo>
                  <a:lnTo>
                    <a:pt x="8516" y="1166"/>
                  </a:lnTo>
                  <a:lnTo>
                    <a:pt x="8516" y="1166"/>
                  </a:lnTo>
                  <a:cubicBezTo>
                    <a:pt x="8516" y="1138"/>
                    <a:pt x="8516" y="1138"/>
                    <a:pt x="8516" y="1138"/>
                  </a:cubicBezTo>
                  <a:lnTo>
                    <a:pt x="8516" y="1138"/>
                  </a:lnTo>
                  <a:lnTo>
                    <a:pt x="8516" y="1138"/>
                  </a:lnTo>
                  <a:cubicBezTo>
                    <a:pt x="8516" y="1166"/>
                    <a:pt x="8516" y="1166"/>
                    <a:pt x="8516" y="1166"/>
                  </a:cubicBezTo>
                  <a:close/>
                  <a:moveTo>
                    <a:pt x="8487" y="1166"/>
                  </a:moveTo>
                  <a:lnTo>
                    <a:pt x="8487" y="1166"/>
                  </a:lnTo>
                  <a:cubicBezTo>
                    <a:pt x="8516" y="1166"/>
                    <a:pt x="8516" y="1166"/>
                    <a:pt x="8516" y="1166"/>
                  </a:cubicBezTo>
                  <a:lnTo>
                    <a:pt x="8516" y="1166"/>
                  </a:lnTo>
                  <a:cubicBezTo>
                    <a:pt x="8487" y="1166"/>
                    <a:pt x="8487" y="1166"/>
                    <a:pt x="8487" y="1166"/>
                  </a:cubicBezTo>
                  <a:close/>
                  <a:moveTo>
                    <a:pt x="8487" y="1195"/>
                  </a:moveTo>
                  <a:lnTo>
                    <a:pt x="8487" y="1195"/>
                  </a:lnTo>
                  <a:lnTo>
                    <a:pt x="8487" y="1195"/>
                  </a:lnTo>
                  <a:cubicBezTo>
                    <a:pt x="8516" y="1224"/>
                    <a:pt x="8516" y="1224"/>
                    <a:pt x="8516" y="1224"/>
                  </a:cubicBezTo>
                  <a:cubicBezTo>
                    <a:pt x="8516" y="1195"/>
                    <a:pt x="8516" y="1195"/>
                    <a:pt x="8516" y="1195"/>
                  </a:cubicBezTo>
                  <a:lnTo>
                    <a:pt x="8516" y="1195"/>
                  </a:lnTo>
                  <a:cubicBezTo>
                    <a:pt x="8487" y="1166"/>
                    <a:pt x="8487" y="1166"/>
                    <a:pt x="8487" y="1166"/>
                  </a:cubicBezTo>
                  <a:lnTo>
                    <a:pt x="8487" y="1166"/>
                  </a:lnTo>
                  <a:cubicBezTo>
                    <a:pt x="8487" y="1195"/>
                    <a:pt x="8487" y="1195"/>
                    <a:pt x="8487" y="1195"/>
                  </a:cubicBezTo>
                  <a:close/>
                  <a:moveTo>
                    <a:pt x="8428" y="1166"/>
                  </a:moveTo>
                  <a:lnTo>
                    <a:pt x="8428" y="1166"/>
                  </a:lnTo>
                  <a:cubicBezTo>
                    <a:pt x="8458" y="1195"/>
                    <a:pt x="8458" y="1195"/>
                    <a:pt x="8458" y="1195"/>
                  </a:cubicBezTo>
                  <a:lnTo>
                    <a:pt x="8458" y="1195"/>
                  </a:lnTo>
                  <a:lnTo>
                    <a:pt x="8458" y="1195"/>
                  </a:lnTo>
                  <a:lnTo>
                    <a:pt x="8458" y="1195"/>
                  </a:lnTo>
                  <a:cubicBezTo>
                    <a:pt x="8458" y="1166"/>
                    <a:pt x="8458" y="1166"/>
                    <a:pt x="8458" y="1166"/>
                  </a:cubicBezTo>
                  <a:lnTo>
                    <a:pt x="8458" y="1166"/>
                  </a:lnTo>
                  <a:lnTo>
                    <a:pt x="8458" y="1166"/>
                  </a:lnTo>
                  <a:cubicBezTo>
                    <a:pt x="8428" y="1166"/>
                    <a:pt x="8428" y="1166"/>
                    <a:pt x="8428" y="1166"/>
                  </a:cubicBezTo>
                  <a:close/>
                  <a:moveTo>
                    <a:pt x="8895" y="991"/>
                  </a:moveTo>
                  <a:lnTo>
                    <a:pt x="8895" y="991"/>
                  </a:lnTo>
                  <a:cubicBezTo>
                    <a:pt x="8924" y="1021"/>
                    <a:pt x="8924" y="1021"/>
                    <a:pt x="8924" y="1021"/>
                  </a:cubicBezTo>
                  <a:lnTo>
                    <a:pt x="8924" y="1021"/>
                  </a:lnTo>
                  <a:cubicBezTo>
                    <a:pt x="8953" y="991"/>
                    <a:pt x="8953" y="991"/>
                    <a:pt x="8953" y="991"/>
                  </a:cubicBezTo>
                  <a:lnTo>
                    <a:pt x="8953" y="991"/>
                  </a:lnTo>
                  <a:cubicBezTo>
                    <a:pt x="8924" y="962"/>
                    <a:pt x="8924" y="962"/>
                    <a:pt x="8924" y="962"/>
                  </a:cubicBezTo>
                  <a:lnTo>
                    <a:pt x="8924" y="962"/>
                  </a:lnTo>
                  <a:cubicBezTo>
                    <a:pt x="8924" y="933"/>
                    <a:pt x="8924" y="933"/>
                    <a:pt x="8924" y="933"/>
                  </a:cubicBezTo>
                  <a:cubicBezTo>
                    <a:pt x="8895" y="933"/>
                    <a:pt x="8895" y="933"/>
                    <a:pt x="8895" y="933"/>
                  </a:cubicBezTo>
                  <a:lnTo>
                    <a:pt x="8895" y="933"/>
                  </a:lnTo>
                  <a:lnTo>
                    <a:pt x="8895" y="933"/>
                  </a:lnTo>
                  <a:cubicBezTo>
                    <a:pt x="8866" y="933"/>
                    <a:pt x="8866" y="933"/>
                    <a:pt x="8866" y="933"/>
                  </a:cubicBezTo>
                  <a:lnTo>
                    <a:pt x="8866" y="933"/>
                  </a:lnTo>
                  <a:lnTo>
                    <a:pt x="8866" y="933"/>
                  </a:lnTo>
                  <a:cubicBezTo>
                    <a:pt x="8837" y="933"/>
                    <a:pt x="8837" y="933"/>
                    <a:pt x="8837" y="933"/>
                  </a:cubicBezTo>
                  <a:lnTo>
                    <a:pt x="8837" y="933"/>
                  </a:lnTo>
                  <a:cubicBezTo>
                    <a:pt x="8837" y="962"/>
                    <a:pt x="8837" y="962"/>
                    <a:pt x="8837" y="962"/>
                  </a:cubicBezTo>
                  <a:lnTo>
                    <a:pt x="8837" y="962"/>
                  </a:lnTo>
                  <a:cubicBezTo>
                    <a:pt x="8837" y="991"/>
                    <a:pt x="8837" y="991"/>
                    <a:pt x="8837" y="991"/>
                  </a:cubicBezTo>
                  <a:lnTo>
                    <a:pt x="8837" y="991"/>
                  </a:lnTo>
                  <a:cubicBezTo>
                    <a:pt x="8866" y="991"/>
                    <a:pt x="8866" y="991"/>
                    <a:pt x="8866" y="991"/>
                  </a:cubicBezTo>
                  <a:lnTo>
                    <a:pt x="8866" y="991"/>
                  </a:lnTo>
                  <a:cubicBezTo>
                    <a:pt x="8895" y="991"/>
                    <a:pt x="8895" y="991"/>
                    <a:pt x="8895" y="991"/>
                  </a:cubicBezTo>
                  <a:close/>
                  <a:moveTo>
                    <a:pt x="9011" y="962"/>
                  </a:moveTo>
                  <a:lnTo>
                    <a:pt x="9011" y="962"/>
                  </a:lnTo>
                  <a:lnTo>
                    <a:pt x="9011" y="962"/>
                  </a:lnTo>
                  <a:lnTo>
                    <a:pt x="9011" y="962"/>
                  </a:lnTo>
                  <a:lnTo>
                    <a:pt x="9011" y="962"/>
                  </a:lnTo>
                  <a:cubicBezTo>
                    <a:pt x="8982" y="962"/>
                    <a:pt x="8982" y="962"/>
                    <a:pt x="8982" y="962"/>
                  </a:cubicBezTo>
                  <a:cubicBezTo>
                    <a:pt x="9011" y="962"/>
                    <a:pt x="9011" y="962"/>
                    <a:pt x="9011" y="962"/>
                  </a:cubicBezTo>
                  <a:close/>
                  <a:moveTo>
                    <a:pt x="9099" y="4929"/>
                  </a:moveTo>
                  <a:lnTo>
                    <a:pt x="9099" y="4929"/>
                  </a:lnTo>
                  <a:lnTo>
                    <a:pt x="9099" y="4929"/>
                  </a:lnTo>
                  <a:cubicBezTo>
                    <a:pt x="9099" y="4900"/>
                    <a:pt x="9099" y="4900"/>
                    <a:pt x="9099" y="4900"/>
                  </a:cubicBezTo>
                  <a:lnTo>
                    <a:pt x="9099" y="4900"/>
                  </a:lnTo>
                  <a:cubicBezTo>
                    <a:pt x="9099" y="4871"/>
                    <a:pt x="9099" y="4871"/>
                    <a:pt x="9099" y="4871"/>
                  </a:cubicBezTo>
                  <a:cubicBezTo>
                    <a:pt x="9099" y="4841"/>
                    <a:pt x="9099" y="4841"/>
                    <a:pt x="9099" y="4841"/>
                  </a:cubicBezTo>
                  <a:cubicBezTo>
                    <a:pt x="9128" y="4841"/>
                    <a:pt x="9128" y="4841"/>
                    <a:pt x="9128" y="4841"/>
                  </a:cubicBezTo>
                  <a:lnTo>
                    <a:pt x="9128" y="4841"/>
                  </a:lnTo>
                  <a:lnTo>
                    <a:pt x="9128" y="4841"/>
                  </a:lnTo>
                  <a:lnTo>
                    <a:pt x="9128" y="4841"/>
                  </a:lnTo>
                  <a:cubicBezTo>
                    <a:pt x="9158" y="4841"/>
                    <a:pt x="9158" y="4841"/>
                    <a:pt x="9158" y="4841"/>
                  </a:cubicBezTo>
                  <a:lnTo>
                    <a:pt x="9158" y="4841"/>
                  </a:lnTo>
                  <a:cubicBezTo>
                    <a:pt x="9187" y="4841"/>
                    <a:pt x="9187" y="4841"/>
                    <a:pt x="9187" y="4841"/>
                  </a:cubicBezTo>
                  <a:lnTo>
                    <a:pt x="9187" y="4841"/>
                  </a:lnTo>
                  <a:lnTo>
                    <a:pt x="9187" y="4841"/>
                  </a:lnTo>
                  <a:cubicBezTo>
                    <a:pt x="9187" y="4871"/>
                    <a:pt x="9187" y="4871"/>
                    <a:pt x="9187" y="4871"/>
                  </a:cubicBezTo>
                  <a:lnTo>
                    <a:pt x="9187" y="4871"/>
                  </a:lnTo>
                  <a:cubicBezTo>
                    <a:pt x="9187" y="4900"/>
                    <a:pt x="9187" y="4900"/>
                    <a:pt x="9187" y="4900"/>
                  </a:cubicBezTo>
                  <a:cubicBezTo>
                    <a:pt x="9216" y="4900"/>
                    <a:pt x="9216" y="4900"/>
                    <a:pt x="9216" y="4900"/>
                  </a:cubicBezTo>
                  <a:lnTo>
                    <a:pt x="9216" y="4900"/>
                  </a:lnTo>
                  <a:lnTo>
                    <a:pt x="9216" y="4900"/>
                  </a:lnTo>
                  <a:cubicBezTo>
                    <a:pt x="9216" y="4871"/>
                    <a:pt x="9216" y="4871"/>
                    <a:pt x="9216" y="4871"/>
                  </a:cubicBezTo>
                  <a:cubicBezTo>
                    <a:pt x="9216" y="4841"/>
                    <a:pt x="9216" y="4841"/>
                    <a:pt x="9216" y="4841"/>
                  </a:cubicBezTo>
                  <a:cubicBezTo>
                    <a:pt x="9187" y="4841"/>
                    <a:pt x="9187" y="4841"/>
                    <a:pt x="9187" y="4841"/>
                  </a:cubicBezTo>
                  <a:cubicBezTo>
                    <a:pt x="9187" y="4812"/>
                    <a:pt x="9187" y="4812"/>
                    <a:pt x="9187" y="4812"/>
                  </a:cubicBezTo>
                  <a:lnTo>
                    <a:pt x="9187" y="4812"/>
                  </a:lnTo>
                  <a:cubicBezTo>
                    <a:pt x="9158" y="4812"/>
                    <a:pt x="9158" y="4812"/>
                    <a:pt x="9158" y="4812"/>
                  </a:cubicBezTo>
                  <a:lnTo>
                    <a:pt x="9158" y="4812"/>
                  </a:lnTo>
                  <a:cubicBezTo>
                    <a:pt x="9128" y="4812"/>
                    <a:pt x="9128" y="4812"/>
                    <a:pt x="9128" y="4812"/>
                  </a:cubicBezTo>
                  <a:cubicBezTo>
                    <a:pt x="9128" y="4783"/>
                    <a:pt x="9128" y="4783"/>
                    <a:pt x="9128" y="4783"/>
                  </a:cubicBezTo>
                  <a:cubicBezTo>
                    <a:pt x="9128" y="4754"/>
                    <a:pt x="9128" y="4754"/>
                    <a:pt x="9128" y="4754"/>
                  </a:cubicBezTo>
                  <a:cubicBezTo>
                    <a:pt x="9099" y="4754"/>
                    <a:pt x="9099" y="4754"/>
                    <a:pt x="9099" y="4754"/>
                  </a:cubicBezTo>
                  <a:lnTo>
                    <a:pt x="9099" y="4754"/>
                  </a:lnTo>
                  <a:cubicBezTo>
                    <a:pt x="9070" y="4724"/>
                    <a:pt x="9070" y="4724"/>
                    <a:pt x="9070" y="4724"/>
                  </a:cubicBezTo>
                  <a:cubicBezTo>
                    <a:pt x="9070" y="4695"/>
                    <a:pt x="9070" y="4695"/>
                    <a:pt x="9070" y="4695"/>
                  </a:cubicBezTo>
                  <a:lnTo>
                    <a:pt x="9070" y="4695"/>
                  </a:lnTo>
                  <a:cubicBezTo>
                    <a:pt x="9041" y="4666"/>
                    <a:pt x="9041" y="4666"/>
                    <a:pt x="9041" y="4666"/>
                  </a:cubicBezTo>
                  <a:cubicBezTo>
                    <a:pt x="9041" y="4637"/>
                    <a:pt x="9041" y="4637"/>
                    <a:pt x="9041" y="4637"/>
                  </a:cubicBezTo>
                  <a:cubicBezTo>
                    <a:pt x="9041" y="4608"/>
                    <a:pt x="9041" y="4608"/>
                    <a:pt x="9041" y="4608"/>
                  </a:cubicBezTo>
                  <a:lnTo>
                    <a:pt x="9041" y="4608"/>
                  </a:lnTo>
                  <a:cubicBezTo>
                    <a:pt x="9041" y="4579"/>
                    <a:pt x="9041" y="4579"/>
                    <a:pt x="9041" y="4579"/>
                  </a:cubicBezTo>
                  <a:cubicBezTo>
                    <a:pt x="9041" y="4550"/>
                    <a:pt x="9041" y="4550"/>
                    <a:pt x="9041" y="4550"/>
                  </a:cubicBezTo>
                  <a:lnTo>
                    <a:pt x="9041" y="4550"/>
                  </a:lnTo>
                  <a:cubicBezTo>
                    <a:pt x="9041" y="4521"/>
                    <a:pt x="9041" y="4521"/>
                    <a:pt x="9041" y="4521"/>
                  </a:cubicBezTo>
                  <a:lnTo>
                    <a:pt x="9041" y="4521"/>
                  </a:lnTo>
                  <a:lnTo>
                    <a:pt x="9041" y="4521"/>
                  </a:lnTo>
                  <a:lnTo>
                    <a:pt x="9041" y="4521"/>
                  </a:lnTo>
                  <a:cubicBezTo>
                    <a:pt x="9070" y="4521"/>
                    <a:pt x="9070" y="4521"/>
                    <a:pt x="9070" y="4521"/>
                  </a:cubicBezTo>
                  <a:lnTo>
                    <a:pt x="9070" y="4521"/>
                  </a:lnTo>
                  <a:cubicBezTo>
                    <a:pt x="9099" y="4521"/>
                    <a:pt x="9099" y="4521"/>
                    <a:pt x="9099" y="4521"/>
                  </a:cubicBezTo>
                  <a:lnTo>
                    <a:pt x="9099" y="4521"/>
                  </a:lnTo>
                  <a:cubicBezTo>
                    <a:pt x="9128" y="4550"/>
                    <a:pt x="9128" y="4550"/>
                    <a:pt x="9128" y="4550"/>
                  </a:cubicBezTo>
                  <a:lnTo>
                    <a:pt x="9128" y="4550"/>
                  </a:lnTo>
                  <a:cubicBezTo>
                    <a:pt x="9158" y="4550"/>
                    <a:pt x="9158" y="4550"/>
                    <a:pt x="9158" y="4550"/>
                  </a:cubicBezTo>
                  <a:cubicBezTo>
                    <a:pt x="9158" y="4579"/>
                    <a:pt x="9158" y="4579"/>
                    <a:pt x="9158" y="4579"/>
                  </a:cubicBezTo>
                  <a:cubicBezTo>
                    <a:pt x="9187" y="4579"/>
                    <a:pt x="9187" y="4579"/>
                    <a:pt x="9187" y="4579"/>
                  </a:cubicBezTo>
                  <a:lnTo>
                    <a:pt x="9187" y="4579"/>
                  </a:lnTo>
                  <a:cubicBezTo>
                    <a:pt x="9158" y="4550"/>
                    <a:pt x="9158" y="4550"/>
                    <a:pt x="9158" y="4550"/>
                  </a:cubicBezTo>
                  <a:cubicBezTo>
                    <a:pt x="9128" y="4521"/>
                    <a:pt x="9128" y="4521"/>
                    <a:pt x="9128" y="4521"/>
                  </a:cubicBezTo>
                  <a:lnTo>
                    <a:pt x="9128" y="4521"/>
                  </a:lnTo>
                  <a:cubicBezTo>
                    <a:pt x="9099" y="4491"/>
                    <a:pt x="9099" y="4491"/>
                    <a:pt x="9099" y="4491"/>
                  </a:cubicBezTo>
                  <a:lnTo>
                    <a:pt x="9099" y="4491"/>
                  </a:lnTo>
                  <a:cubicBezTo>
                    <a:pt x="9099" y="4462"/>
                    <a:pt x="9099" y="4462"/>
                    <a:pt x="9099" y="4462"/>
                  </a:cubicBezTo>
                  <a:cubicBezTo>
                    <a:pt x="9070" y="4462"/>
                    <a:pt x="9070" y="4462"/>
                    <a:pt x="9070" y="4462"/>
                  </a:cubicBezTo>
                  <a:cubicBezTo>
                    <a:pt x="9070" y="4433"/>
                    <a:pt x="9070" y="4433"/>
                    <a:pt x="9070" y="4433"/>
                  </a:cubicBezTo>
                  <a:lnTo>
                    <a:pt x="9070" y="4433"/>
                  </a:lnTo>
                  <a:cubicBezTo>
                    <a:pt x="9070" y="4404"/>
                    <a:pt x="9070" y="4404"/>
                    <a:pt x="9070" y="4404"/>
                  </a:cubicBezTo>
                  <a:cubicBezTo>
                    <a:pt x="9041" y="4374"/>
                    <a:pt x="9041" y="4374"/>
                    <a:pt x="9041" y="4374"/>
                  </a:cubicBezTo>
                  <a:cubicBezTo>
                    <a:pt x="9011" y="4345"/>
                    <a:pt x="9011" y="4345"/>
                    <a:pt x="9011" y="4345"/>
                  </a:cubicBezTo>
                  <a:lnTo>
                    <a:pt x="9011" y="4345"/>
                  </a:lnTo>
                  <a:cubicBezTo>
                    <a:pt x="8982" y="4287"/>
                    <a:pt x="8982" y="4287"/>
                    <a:pt x="8982" y="4287"/>
                  </a:cubicBezTo>
                  <a:cubicBezTo>
                    <a:pt x="8953" y="4258"/>
                    <a:pt x="8953" y="4258"/>
                    <a:pt x="8953" y="4258"/>
                  </a:cubicBezTo>
                  <a:lnTo>
                    <a:pt x="8953" y="4258"/>
                  </a:lnTo>
                  <a:lnTo>
                    <a:pt x="8953" y="4258"/>
                  </a:lnTo>
                  <a:cubicBezTo>
                    <a:pt x="8953" y="4229"/>
                    <a:pt x="8953" y="4229"/>
                    <a:pt x="8953" y="4229"/>
                  </a:cubicBezTo>
                  <a:cubicBezTo>
                    <a:pt x="8924" y="4229"/>
                    <a:pt x="8924" y="4229"/>
                    <a:pt x="8924" y="4229"/>
                  </a:cubicBezTo>
                  <a:lnTo>
                    <a:pt x="8924" y="4229"/>
                  </a:lnTo>
                  <a:lnTo>
                    <a:pt x="8924" y="4229"/>
                  </a:lnTo>
                  <a:lnTo>
                    <a:pt x="8924" y="4229"/>
                  </a:lnTo>
                  <a:lnTo>
                    <a:pt x="8924" y="4229"/>
                  </a:lnTo>
                  <a:cubicBezTo>
                    <a:pt x="8924" y="4200"/>
                    <a:pt x="8924" y="4200"/>
                    <a:pt x="8924" y="4200"/>
                  </a:cubicBezTo>
                  <a:cubicBezTo>
                    <a:pt x="8895" y="4200"/>
                    <a:pt x="8895" y="4200"/>
                    <a:pt x="8895" y="4200"/>
                  </a:cubicBezTo>
                  <a:cubicBezTo>
                    <a:pt x="8895" y="4171"/>
                    <a:pt x="8895" y="4171"/>
                    <a:pt x="8895" y="4171"/>
                  </a:cubicBezTo>
                  <a:cubicBezTo>
                    <a:pt x="8866" y="4171"/>
                    <a:pt x="8866" y="4171"/>
                    <a:pt x="8866" y="4171"/>
                  </a:cubicBezTo>
                  <a:cubicBezTo>
                    <a:pt x="8866" y="4141"/>
                    <a:pt x="8866" y="4141"/>
                    <a:pt x="8866" y="4141"/>
                  </a:cubicBezTo>
                  <a:lnTo>
                    <a:pt x="8866" y="4141"/>
                  </a:lnTo>
                  <a:cubicBezTo>
                    <a:pt x="8866" y="4112"/>
                    <a:pt x="8866" y="4112"/>
                    <a:pt x="8866" y="4112"/>
                  </a:cubicBezTo>
                  <a:cubicBezTo>
                    <a:pt x="8866" y="4141"/>
                    <a:pt x="8866" y="4141"/>
                    <a:pt x="8866" y="4141"/>
                  </a:cubicBezTo>
                  <a:cubicBezTo>
                    <a:pt x="8866" y="4112"/>
                    <a:pt x="8866" y="4112"/>
                    <a:pt x="8866" y="4112"/>
                  </a:cubicBezTo>
                  <a:cubicBezTo>
                    <a:pt x="8866" y="4083"/>
                    <a:pt x="8866" y="4083"/>
                    <a:pt x="8866" y="4083"/>
                  </a:cubicBezTo>
                  <a:cubicBezTo>
                    <a:pt x="8866" y="4054"/>
                    <a:pt x="8866" y="4054"/>
                    <a:pt x="8866" y="4054"/>
                  </a:cubicBezTo>
                  <a:cubicBezTo>
                    <a:pt x="8837" y="4054"/>
                    <a:pt x="8837" y="4054"/>
                    <a:pt x="8837" y="4054"/>
                  </a:cubicBezTo>
                  <a:lnTo>
                    <a:pt x="8837" y="4054"/>
                  </a:lnTo>
                  <a:cubicBezTo>
                    <a:pt x="8837" y="4024"/>
                    <a:pt x="8837" y="4024"/>
                    <a:pt x="8837" y="4024"/>
                  </a:cubicBezTo>
                  <a:cubicBezTo>
                    <a:pt x="8808" y="4024"/>
                    <a:pt x="8808" y="4024"/>
                    <a:pt x="8808" y="4024"/>
                  </a:cubicBezTo>
                  <a:lnTo>
                    <a:pt x="8808" y="4024"/>
                  </a:lnTo>
                  <a:cubicBezTo>
                    <a:pt x="8837" y="4024"/>
                    <a:pt x="8837" y="4024"/>
                    <a:pt x="8837" y="4024"/>
                  </a:cubicBezTo>
                  <a:lnTo>
                    <a:pt x="8837" y="4024"/>
                  </a:lnTo>
                  <a:cubicBezTo>
                    <a:pt x="8866" y="4054"/>
                    <a:pt x="8866" y="4054"/>
                    <a:pt x="8866" y="4054"/>
                  </a:cubicBezTo>
                  <a:cubicBezTo>
                    <a:pt x="8866" y="4024"/>
                    <a:pt x="8866" y="4024"/>
                    <a:pt x="8866" y="4024"/>
                  </a:cubicBezTo>
                  <a:cubicBezTo>
                    <a:pt x="8837" y="3995"/>
                    <a:pt x="8837" y="3995"/>
                    <a:pt x="8837" y="3995"/>
                  </a:cubicBezTo>
                  <a:cubicBezTo>
                    <a:pt x="8808" y="3995"/>
                    <a:pt x="8808" y="3995"/>
                    <a:pt x="8808" y="3995"/>
                  </a:cubicBezTo>
                  <a:lnTo>
                    <a:pt x="8808" y="3995"/>
                  </a:lnTo>
                  <a:cubicBezTo>
                    <a:pt x="8808" y="3966"/>
                    <a:pt x="8808" y="3966"/>
                    <a:pt x="8808" y="3966"/>
                  </a:cubicBezTo>
                  <a:cubicBezTo>
                    <a:pt x="8778" y="3937"/>
                    <a:pt x="8778" y="3937"/>
                    <a:pt x="8778" y="3937"/>
                  </a:cubicBezTo>
                  <a:cubicBezTo>
                    <a:pt x="8749" y="3937"/>
                    <a:pt x="8749" y="3937"/>
                    <a:pt x="8749" y="3937"/>
                  </a:cubicBezTo>
                  <a:cubicBezTo>
                    <a:pt x="8749" y="3908"/>
                    <a:pt x="8749" y="3908"/>
                    <a:pt x="8749" y="3908"/>
                  </a:cubicBezTo>
                  <a:lnTo>
                    <a:pt x="8749" y="3908"/>
                  </a:lnTo>
                  <a:cubicBezTo>
                    <a:pt x="8720" y="3879"/>
                    <a:pt x="8720" y="3879"/>
                    <a:pt x="8720" y="3879"/>
                  </a:cubicBezTo>
                  <a:lnTo>
                    <a:pt x="8720" y="3879"/>
                  </a:lnTo>
                  <a:lnTo>
                    <a:pt x="8720" y="3879"/>
                  </a:lnTo>
                  <a:cubicBezTo>
                    <a:pt x="8691" y="3879"/>
                    <a:pt x="8691" y="3879"/>
                    <a:pt x="8691" y="3879"/>
                  </a:cubicBezTo>
                  <a:cubicBezTo>
                    <a:pt x="8720" y="3879"/>
                    <a:pt x="8720" y="3879"/>
                    <a:pt x="8720" y="3879"/>
                  </a:cubicBezTo>
                  <a:lnTo>
                    <a:pt x="8720" y="3879"/>
                  </a:lnTo>
                  <a:cubicBezTo>
                    <a:pt x="8691" y="3879"/>
                    <a:pt x="8691" y="3879"/>
                    <a:pt x="8691" y="3879"/>
                  </a:cubicBezTo>
                  <a:lnTo>
                    <a:pt x="8691" y="3879"/>
                  </a:lnTo>
                  <a:cubicBezTo>
                    <a:pt x="8661" y="3879"/>
                    <a:pt x="8661" y="3879"/>
                    <a:pt x="8661" y="3879"/>
                  </a:cubicBezTo>
                  <a:cubicBezTo>
                    <a:pt x="8691" y="3908"/>
                    <a:pt x="8691" y="3908"/>
                    <a:pt x="8691" y="3908"/>
                  </a:cubicBezTo>
                  <a:cubicBezTo>
                    <a:pt x="8720" y="3908"/>
                    <a:pt x="8720" y="3908"/>
                    <a:pt x="8720" y="3908"/>
                  </a:cubicBezTo>
                  <a:cubicBezTo>
                    <a:pt x="8720" y="3937"/>
                    <a:pt x="8720" y="3937"/>
                    <a:pt x="8720" y="3937"/>
                  </a:cubicBezTo>
                  <a:lnTo>
                    <a:pt x="8720" y="3937"/>
                  </a:lnTo>
                  <a:cubicBezTo>
                    <a:pt x="8749" y="3937"/>
                    <a:pt x="8749" y="3937"/>
                    <a:pt x="8749" y="3937"/>
                  </a:cubicBezTo>
                  <a:lnTo>
                    <a:pt x="8749" y="3937"/>
                  </a:lnTo>
                  <a:cubicBezTo>
                    <a:pt x="8749" y="3966"/>
                    <a:pt x="8749" y="3966"/>
                    <a:pt x="8749" y="3966"/>
                  </a:cubicBezTo>
                  <a:lnTo>
                    <a:pt x="8749" y="3966"/>
                  </a:lnTo>
                  <a:cubicBezTo>
                    <a:pt x="8720" y="3966"/>
                    <a:pt x="8720" y="3966"/>
                    <a:pt x="8720" y="3966"/>
                  </a:cubicBezTo>
                  <a:cubicBezTo>
                    <a:pt x="8749" y="3966"/>
                    <a:pt x="8749" y="3966"/>
                    <a:pt x="8749" y="3966"/>
                  </a:cubicBezTo>
                  <a:lnTo>
                    <a:pt x="8749" y="3966"/>
                  </a:lnTo>
                  <a:cubicBezTo>
                    <a:pt x="8749" y="3995"/>
                    <a:pt x="8749" y="3995"/>
                    <a:pt x="8749" y="3995"/>
                  </a:cubicBezTo>
                  <a:lnTo>
                    <a:pt x="8749" y="3995"/>
                  </a:lnTo>
                  <a:cubicBezTo>
                    <a:pt x="8720" y="3995"/>
                    <a:pt x="8720" y="3995"/>
                    <a:pt x="8720" y="3995"/>
                  </a:cubicBezTo>
                  <a:cubicBezTo>
                    <a:pt x="8720" y="3966"/>
                    <a:pt x="8720" y="3966"/>
                    <a:pt x="8720" y="3966"/>
                  </a:cubicBezTo>
                  <a:cubicBezTo>
                    <a:pt x="8720" y="3995"/>
                    <a:pt x="8720" y="3995"/>
                    <a:pt x="8720" y="3995"/>
                  </a:cubicBezTo>
                  <a:cubicBezTo>
                    <a:pt x="8691" y="3995"/>
                    <a:pt x="8691" y="3995"/>
                    <a:pt x="8691" y="3995"/>
                  </a:cubicBezTo>
                  <a:cubicBezTo>
                    <a:pt x="8720" y="4024"/>
                    <a:pt x="8720" y="4024"/>
                    <a:pt x="8720" y="4024"/>
                  </a:cubicBezTo>
                  <a:cubicBezTo>
                    <a:pt x="8720" y="4054"/>
                    <a:pt x="8720" y="4054"/>
                    <a:pt x="8720" y="4054"/>
                  </a:cubicBezTo>
                  <a:lnTo>
                    <a:pt x="8720" y="4054"/>
                  </a:lnTo>
                  <a:cubicBezTo>
                    <a:pt x="8749" y="4083"/>
                    <a:pt x="8749" y="4083"/>
                    <a:pt x="8749" y="4083"/>
                  </a:cubicBezTo>
                  <a:cubicBezTo>
                    <a:pt x="8749" y="4112"/>
                    <a:pt x="8749" y="4112"/>
                    <a:pt x="8749" y="4112"/>
                  </a:cubicBezTo>
                  <a:lnTo>
                    <a:pt x="8749" y="4112"/>
                  </a:lnTo>
                  <a:cubicBezTo>
                    <a:pt x="8749" y="4141"/>
                    <a:pt x="8749" y="4141"/>
                    <a:pt x="8749" y="4141"/>
                  </a:cubicBezTo>
                  <a:cubicBezTo>
                    <a:pt x="8778" y="4171"/>
                    <a:pt x="8778" y="4171"/>
                    <a:pt x="8778" y="4171"/>
                  </a:cubicBezTo>
                  <a:cubicBezTo>
                    <a:pt x="8778" y="4200"/>
                    <a:pt x="8778" y="4200"/>
                    <a:pt x="8778" y="4200"/>
                  </a:cubicBezTo>
                  <a:cubicBezTo>
                    <a:pt x="8808" y="4200"/>
                    <a:pt x="8808" y="4200"/>
                    <a:pt x="8808" y="4200"/>
                  </a:cubicBezTo>
                  <a:cubicBezTo>
                    <a:pt x="8808" y="4229"/>
                    <a:pt x="8808" y="4229"/>
                    <a:pt x="8808" y="4229"/>
                  </a:cubicBezTo>
                  <a:lnTo>
                    <a:pt x="8808" y="4229"/>
                  </a:lnTo>
                  <a:cubicBezTo>
                    <a:pt x="8837" y="4258"/>
                    <a:pt x="8837" y="4258"/>
                    <a:pt x="8837" y="4258"/>
                  </a:cubicBezTo>
                  <a:lnTo>
                    <a:pt x="8837" y="4258"/>
                  </a:lnTo>
                  <a:cubicBezTo>
                    <a:pt x="8866" y="4287"/>
                    <a:pt x="8866" y="4287"/>
                    <a:pt x="8866" y="4287"/>
                  </a:cubicBezTo>
                  <a:cubicBezTo>
                    <a:pt x="8866" y="4316"/>
                    <a:pt x="8866" y="4316"/>
                    <a:pt x="8866" y="4316"/>
                  </a:cubicBezTo>
                  <a:cubicBezTo>
                    <a:pt x="8866" y="4345"/>
                    <a:pt x="8866" y="4345"/>
                    <a:pt x="8866" y="4345"/>
                  </a:cubicBezTo>
                  <a:cubicBezTo>
                    <a:pt x="8895" y="4345"/>
                    <a:pt x="8895" y="4345"/>
                    <a:pt x="8895" y="4345"/>
                  </a:cubicBezTo>
                  <a:cubicBezTo>
                    <a:pt x="8895" y="4374"/>
                    <a:pt x="8895" y="4374"/>
                    <a:pt x="8895" y="4374"/>
                  </a:cubicBezTo>
                  <a:lnTo>
                    <a:pt x="8895" y="4374"/>
                  </a:lnTo>
                  <a:cubicBezTo>
                    <a:pt x="8924" y="4404"/>
                    <a:pt x="8924" y="4404"/>
                    <a:pt x="8924" y="4404"/>
                  </a:cubicBezTo>
                  <a:cubicBezTo>
                    <a:pt x="8895" y="4404"/>
                    <a:pt x="8895" y="4404"/>
                    <a:pt x="8895" y="4404"/>
                  </a:cubicBezTo>
                  <a:lnTo>
                    <a:pt x="8895" y="4404"/>
                  </a:lnTo>
                  <a:cubicBezTo>
                    <a:pt x="8924" y="4433"/>
                    <a:pt x="8924" y="4433"/>
                    <a:pt x="8924" y="4433"/>
                  </a:cubicBezTo>
                  <a:cubicBezTo>
                    <a:pt x="8924" y="4462"/>
                    <a:pt x="8924" y="4462"/>
                    <a:pt x="8924" y="4462"/>
                  </a:cubicBezTo>
                  <a:cubicBezTo>
                    <a:pt x="8953" y="4462"/>
                    <a:pt x="8953" y="4462"/>
                    <a:pt x="8953" y="4462"/>
                  </a:cubicBezTo>
                  <a:cubicBezTo>
                    <a:pt x="8953" y="4491"/>
                    <a:pt x="8953" y="4491"/>
                    <a:pt x="8953" y="4491"/>
                  </a:cubicBezTo>
                  <a:cubicBezTo>
                    <a:pt x="8953" y="4521"/>
                    <a:pt x="8953" y="4521"/>
                    <a:pt x="8953" y="4521"/>
                  </a:cubicBezTo>
                  <a:lnTo>
                    <a:pt x="8953" y="4521"/>
                  </a:lnTo>
                  <a:cubicBezTo>
                    <a:pt x="8953" y="4550"/>
                    <a:pt x="8953" y="4550"/>
                    <a:pt x="8953" y="4550"/>
                  </a:cubicBezTo>
                  <a:cubicBezTo>
                    <a:pt x="8953" y="4579"/>
                    <a:pt x="8953" y="4579"/>
                    <a:pt x="8953" y="4579"/>
                  </a:cubicBezTo>
                  <a:lnTo>
                    <a:pt x="8953" y="4579"/>
                  </a:lnTo>
                  <a:cubicBezTo>
                    <a:pt x="8953" y="4608"/>
                    <a:pt x="8953" y="4608"/>
                    <a:pt x="8953" y="4608"/>
                  </a:cubicBezTo>
                  <a:cubicBezTo>
                    <a:pt x="8982" y="4608"/>
                    <a:pt x="8982" y="4608"/>
                    <a:pt x="8982" y="4608"/>
                  </a:cubicBezTo>
                  <a:cubicBezTo>
                    <a:pt x="9011" y="4637"/>
                    <a:pt x="9011" y="4637"/>
                    <a:pt x="9011" y="4637"/>
                  </a:cubicBezTo>
                  <a:cubicBezTo>
                    <a:pt x="9011" y="4666"/>
                    <a:pt x="9011" y="4666"/>
                    <a:pt x="9011" y="4666"/>
                  </a:cubicBezTo>
                  <a:cubicBezTo>
                    <a:pt x="9011" y="4695"/>
                    <a:pt x="9011" y="4695"/>
                    <a:pt x="9011" y="4695"/>
                  </a:cubicBezTo>
                  <a:cubicBezTo>
                    <a:pt x="9011" y="4724"/>
                    <a:pt x="9011" y="4724"/>
                    <a:pt x="9011" y="4724"/>
                  </a:cubicBezTo>
                  <a:cubicBezTo>
                    <a:pt x="9011" y="4754"/>
                    <a:pt x="9011" y="4754"/>
                    <a:pt x="9011" y="4754"/>
                  </a:cubicBezTo>
                  <a:cubicBezTo>
                    <a:pt x="9041" y="4754"/>
                    <a:pt x="9041" y="4754"/>
                    <a:pt x="9041" y="4754"/>
                  </a:cubicBezTo>
                  <a:cubicBezTo>
                    <a:pt x="9041" y="4783"/>
                    <a:pt x="9041" y="4783"/>
                    <a:pt x="9041" y="4783"/>
                  </a:cubicBezTo>
                  <a:cubicBezTo>
                    <a:pt x="9070" y="4812"/>
                    <a:pt x="9070" y="4812"/>
                    <a:pt x="9070" y="4812"/>
                  </a:cubicBezTo>
                  <a:lnTo>
                    <a:pt x="9070" y="4812"/>
                  </a:lnTo>
                  <a:cubicBezTo>
                    <a:pt x="9070" y="4841"/>
                    <a:pt x="9070" y="4841"/>
                    <a:pt x="9070" y="4841"/>
                  </a:cubicBezTo>
                  <a:cubicBezTo>
                    <a:pt x="9041" y="4871"/>
                    <a:pt x="9041" y="4871"/>
                    <a:pt x="9041" y="4871"/>
                  </a:cubicBezTo>
                  <a:cubicBezTo>
                    <a:pt x="9070" y="4900"/>
                    <a:pt x="9070" y="4900"/>
                    <a:pt x="9070" y="4900"/>
                  </a:cubicBezTo>
                  <a:lnTo>
                    <a:pt x="9070" y="4900"/>
                  </a:lnTo>
                  <a:cubicBezTo>
                    <a:pt x="9099" y="4929"/>
                    <a:pt x="9099" y="4929"/>
                    <a:pt x="9099" y="4929"/>
                  </a:cubicBezTo>
                  <a:close/>
                  <a:moveTo>
                    <a:pt x="8282" y="3879"/>
                  </a:moveTo>
                  <a:lnTo>
                    <a:pt x="8282" y="3879"/>
                  </a:lnTo>
                  <a:lnTo>
                    <a:pt x="8282" y="3879"/>
                  </a:lnTo>
                  <a:lnTo>
                    <a:pt x="8282" y="3879"/>
                  </a:lnTo>
                  <a:lnTo>
                    <a:pt x="8282" y="3879"/>
                  </a:lnTo>
                  <a:cubicBezTo>
                    <a:pt x="8311" y="3879"/>
                    <a:pt x="8311" y="3879"/>
                    <a:pt x="8311" y="3879"/>
                  </a:cubicBezTo>
                  <a:lnTo>
                    <a:pt x="8311" y="3879"/>
                  </a:lnTo>
                  <a:lnTo>
                    <a:pt x="8311" y="3879"/>
                  </a:lnTo>
                  <a:cubicBezTo>
                    <a:pt x="8341" y="3879"/>
                    <a:pt x="8341" y="3879"/>
                    <a:pt x="8341" y="3879"/>
                  </a:cubicBezTo>
                  <a:lnTo>
                    <a:pt x="8341" y="3879"/>
                  </a:lnTo>
                  <a:lnTo>
                    <a:pt x="8341" y="3879"/>
                  </a:lnTo>
                  <a:cubicBezTo>
                    <a:pt x="8341" y="3850"/>
                    <a:pt x="8341" y="3850"/>
                    <a:pt x="8341" y="3850"/>
                  </a:cubicBezTo>
                  <a:lnTo>
                    <a:pt x="8341" y="3850"/>
                  </a:lnTo>
                  <a:lnTo>
                    <a:pt x="8341" y="3850"/>
                  </a:lnTo>
                  <a:lnTo>
                    <a:pt x="8341" y="3850"/>
                  </a:lnTo>
                  <a:cubicBezTo>
                    <a:pt x="8311" y="3850"/>
                    <a:pt x="8311" y="3850"/>
                    <a:pt x="8311" y="3850"/>
                  </a:cubicBezTo>
                  <a:lnTo>
                    <a:pt x="8311" y="3850"/>
                  </a:lnTo>
                  <a:lnTo>
                    <a:pt x="8311" y="3850"/>
                  </a:lnTo>
                  <a:lnTo>
                    <a:pt x="8311" y="3850"/>
                  </a:lnTo>
                  <a:cubicBezTo>
                    <a:pt x="8311" y="3821"/>
                    <a:pt x="8311" y="3821"/>
                    <a:pt x="8311" y="3821"/>
                  </a:cubicBezTo>
                  <a:lnTo>
                    <a:pt x="8311" y="3821"/>
                  </a:lnTo>
                  <a:lnTo>
                    <a:pt x="8311" y="3821"/>
                  </a:lnTo>
                  <a:cubicBezTo>
                    <a:pt x="8282" y="3821"/>
                    <a:pt x="8282" y="3821"/>
                    <a:pt x="8282" y="3821"/>
                  </a:cubicBezTo>
                  <a:cubicBezTo>
                    <a:pt x="8282" y="3850"/>
                    <a:pt x="8282" y="3850"/>
                    <a:pt x="8282" y="3850"/>
                  </a:cubicBezTo>
                  <a:lnTo>
                    <a:pt x="8282" y="3850"/>
                  </a:lnTo>
                  <a:cubicBezTo>
                    <a:pt x="8253" y="3850"/>
                    <a:pt x="8253" y="3850"/>
                    <a:pt x="8253" y="3850"/>
                  </a:cubicBezTo>
                  <a:cubicBezTo>
                    <a:pt x="8253" y="3879"/>
                    <a:pt x="8253" y="3879"/>
                    <a:pt x="8253" y="3879"/>
                  </a:cubicBezTo>
                  <a:cubicBezTo>
                    <a:pt x="8282" y="3879"/>
                    <a:pt x="8282" y="3879"/>
                    <a:pt x="8282" y="3879"/>
                  </a:cubicBezTo>
                  <a:close/>
                  <a:moveTo>
                    <a:pt x="8224" y="3879"/>
                  </a:moveTo>
                  <a:lnTo>
                    <a:pt x="8224" y="3879"/>
                  </a:lnTo>
                  <a:lnTo>
                    <a:pt x="8224" y="3879"/>
                  </a:lnTo>
                  <a:lnTo>
                    <a:pt x="8224" y="3879"/>
                  </a:lnTo>
                  <a:lnTo>
                    <a:pt x="8224" y="3879"/>
                  </a:lnTo>
                  <a:cubicBezTo>
                    <a:pt x="8253" y="3879"/>
                    <a:pt x="8253" y="3879"/>
                    <a:pt x="8253" y="3879"/>
                  </a:cubicBezTo>
                  <a:lnTo>
                    <a:pt x="8253" y="3879"/>
                  </a:lnTo>
                  <a:cubicBezTo>
                    <a:pt x="8253" y="3850"/>
                    <a:pt x="8253" y="3850"/>
                    <a:pt x="8253" y="3850"/>
                  </a:cubicBezTo>
                  <a:lnTo>
                    <a:pt x="8253" y="3850"/>
                  </a:lnTo>
                  <a:lnTo>
                    <a:pt x="8253" y="3850"/>
                  </a:lnTo>
                  <a:lnTo>
                    <a:pt x="8253" y="3850"/>
                  </a:lnTo>
                  <a:cubicBezTo>
                    <a:pt x="8224" y="3850"/>
                    <a:pt x="8224" y="3850"/>
                    <a:pt x="8224" y="3850"/>
                  </a:cubicBezTo>
                  <a:lnTo>
                    <a:pt x="8224" y="3850"/>
                  </a:lnTo>
                  <a:cubicBezTo>
                    <a:pt x="8224" y="3879"/>
                    <a:pt x="8224" y="3879"/>
                    <a:pt x="8224" y="3879"/>
                  </a:cubicBezTo>
                  <a:close/>
                  <a:moveTo>
                    <a:pt x="8341" y="3937"/>
                  </a:moveTo>
                  <a:lnTo>
                    <a:pt x="8341" y="3937"/>
                  </a:lnTo>
                  <a:lnTo>
                    <a:pt x="8341" y="3937"/>
                  </a:lnTo>
                  <a:lnTo>
                    <a:pt x="8341" y="3937"/>
                  </a:lnTo>
                  <a:cubicBezTo>
                    <a:pt x="8341" y="3908"/>
                    <a:pt x="8341" y="3908"/>
                    <a:pt x="8341" y="3908"/>
                  </a:cubicBezTo>
                  <a:lnTo>
                    <a:pt x="8341" y="3908"/>
                  </a:lnTo>
                  <a:lnTo>
                    <a:pt x="8341" y="3908"/>
                  </a:lnTo>
                  <a:lnTo>
                    <a:pt x="8341" y="3908"/>
                  </a:lnTo>
                  <a:cubicBezTo>
                    <a:pt x="8341" y="3937"/>
                    <a:pt x="8341" y="3937"/>
                    <a:pt x="8341" y="3937"/>
                  </a:cubicBezTo>
                  <a:close/>
                  <a:moveTo>
                    <a:pt x="8311" y="3908"/>
                  </a:moveTo>
                  <a:lnTo>
                    <a:pt x="8311" y="3908"/>
                  </a:lnTo>
                  <a:lnTo>
                    <a:pt x="8311" y="3908"/>
                  </a:lnTo>
                  <a:cubicBezTo>
                    <a:pt x="8311" y="3937"/>
                    <a:pt x="8311" y="3937"/>
                    <a:pt x="8311" y="3937"/>
                  </a:cubicBezTo>
                  <a:cubicBezTo>
                    <a:pt x="8341" y="3908"/>
                    <a:pt x="8341" y="3908"/>
                    <a:pt x="8341" y="3908"/>
                  </a:cubicBezTo>
                  <a:lnTo>
                    <a:pt x="8341" y="3908"/>
                  </a:lnTo>
                  <a:cubicBezTo>
                    <a:pt x="8311" y="3908"/>
                    <a:pt x="8311" y="3908"/>
                    <a:pt x="8311" y="3908"/>
                  </a:cubicBezTo>
                  <a:close/>
                  <a:moveTo>
                    <a:pt x="8311" y="3966"/>
                  </a:moveTo>
                  <a:lnTo>
                    <a:pt x="8311" y="3966"/>
                  </a:lnTo>
                  <a:cubicBezTo>
                    <a:pt x="8341" y="3966"/>
                    <a:pt x="8341" y="3966"/>
                    <a:pt x="8341" y="3966"/>
                  </a:cubicBezTo>
                  <a:lnTo>
                    <a:pt x="8341" y="3966"/>
                  </a:lnTo>
                  <a:cubicBezTo>
                    <a:pt x="8341" y="3937"/>
                    <a:pt x="8341" y="3937"/>
                    <a:pt x="8341" y="3937"/>
                  </a:cubicBezTo>
                  <a:lnTo>
                    <a:pt x="8341" y="3937"/>
                  </a:lnTo>
                  <a:lnTo>
                    <a:pt x="8341" y="3937"/>
                  </a:lnTo>
                  <a:cubicBezTo>
                    <a:pt x="8311" y="3937"/>
                    <a:pt x="8311" y="3937"/>
                    <a:pt x="8311" y="3937"/>
                  </a:cubicBezTo>
                  <a:cubicBezTo>
                    <a:pt x="8311" y="3966"/>
                    <a:pt x="8311" y="3966"/>
                    <a:pt x="8311" y="3966"/>
                  </a:cubicBezTo>
                  <a:close/>
                  <a:moveTo>
                    <a:pt x="8953" y="3121"/>
                  </a:moveTo>
                  <a:lnTo>
                    <a:pt x="8953" y="3121"/>
                  </a:lnTo>
                  <a:lnTo>
                    <a:pt x="8953" y="3121"/>
                  </a:lnTo>
                  <a:cubicBezTo>
                    <a:pt x="8953" y="3091"/>
                    <a:pt x="8953" y="3091"/>
                    <a:pt x="8953" y="3091"/>
                  </a:cubicBezTo>
                  <a:lnTo>
                    <a:pt x="8953" y="3091"/>
                  </a:lnTo>
                  <a:lnTo>
                    <a:pt x="8953" y="3091"/>
                  </a:lnTo>
                  <a:lnTo>
                    <a:pt x="8953" y="3091"/>
                  </a:lnTo>
                  <a:cubicBezTo>
                    <a:pt x="8953" y="3121"/>
                    <a:pt x="8953" y="3121"/>
                    <a:pt x="8953" y="3121"/>
                  </a:cubicBezTo>
                  <a:close/>
                  <a:moveTo>
                    <a:pt x="9944" y="3004"/>
                  </a:moveTo>
                  <a:lnTo>
                    <a:pt x="9944" y="3004"/>
                  </a:lnTo>
                  <a:cubicBezTo>
                    <a:pt x="9944" y="3033"/>
                    <a:pt x="9944" y="3033"/>
                    <a:pt x="9944" y="3033"/>
                  </a:cubicBezTo>
                  <a:cubicBezTo>
                    <a:pt x="9944" y="3004"/>
                    <a:pt x="9944" y="3004"/>
                    <a:pt x="9944" y="3004"/>
                  </a:cubicBezTo>
                  <a:lnTo>
                    <a:pt x="9944" y="3004"/>
                  </a:lnTo>
                  <a:cubicBezTo>
                    <a:pt x="9944" y="2974"/>
                    <a:pt x="9944" y="2974"/>
                    <a:pt x="9944" y="2974"/>
                  </a:cubicBezTo>
                  <a:lnTo>
                    <a:pt x="9944" y="2974"/>
                  </a:lnTo>
                  <a:cubicBezTo>
                    <a:pt x="9944" y="2945"/>
                    <a:pt x="9944" y="2945"/>
                    <a:pt x="9944" y="2945"/>
                  </a:cubicBezTo>
                  <a:cubicBezTo>
                    <a:pt x="9974" y="2945"/>
                    <a:pt x="9974" y="2945"/>
                    <a:pt x="9974" y="2945"/>
                  </a:cubicBezTo>
                  <a:cubicBezTo>
                    <a:pt x="10003" y="2916"/>
                    <a:pt x="10003" y="2916"/>
                    <a:pt x="10003" y="2916"/>
                  </a:cubicBezTo>
                  <a:lnTo>
                    <a:pt x="10003" y="2916"/>
                  </a:lnTo>
                  <a:lnTo>
                    <a:pt x="10003" y="2916"/>
                  </a:lnTo>
                  <a:cubicBezTo>
                    <a:pt x="9974" y="2887"/>
                    <a:pt x="9974" y="2887"/>
                    <a:pt x="9974" y="2887"/>
                  </a:cubicBezTo>
                  <a:cubicBezTo>
                    <a:pt x="9974" y="2858"/>
                    <a:pt x="9974" y="2858"/>
                    <a:pt x="9974" y="2858"/>
                  </a:cubicBezTo>
                  <a:cubicBezTo>
                    <a:pt x="9944" y="2858"/>
                    <a:pt x="9944" y="2858"/>
                    <a:pt x="9944" y="2858"/>
                  </a:cubicBezTo>
                  <a:cubicBezTo>
                    <a:pt x="9944" y="2887"/>
                    <a:pt x="9944" y="2887"/>
                    <a:pt x="9944" y="2887"/>
                  </a:cubicBezTo>
                  <a:lnTo>
                    <a:pt x="9944" y="2887"/>
                  </a:lnTo>
                  <a:lnTo>
                    <a:pt x="9944" y="2887"/>
                  </a:lnTo>
                  <a:cubicBezTo>
                    <a:pt x="9916" y="2916"/>
                    <a:pt x="9916" y="2916"/>
                    <a:pt x="9916" y="2916"/>
                  </a:cubicBezTo>
                  <a:lnTo>
                    <a:pt x="9916" y="2916"/>
                  </a:lnTo>
                  <a:cubicBezTo>
                    <a:pt x="9887" y="2916"/>
                    <a:pt x="9887" y="2916"/>
                    <a:pt x="9887" y="2916"/>
                  </a:cubicBezTo>
                  <a:cubicBezTo>
                    <a:pt x="9916" y="2916"/>
                    <a:pt x="9916" y="2916"/>
                    <a:pt x="9916" y="2916"/>
                  </a:cubicBezTo>
                  <a:lnTo>
                    <a:pt x="9916" y="2916"/>
                  </a:lnTo>
                  <a:lnTo>
                    <a:pt x="9916" y="2916"/>
                  </a:lnTo>
                  <a:cubicBezTo>
                    <a:pt x="9916" y="2945"/>
                    <a:pt x="9916" y="2945"/>
                    <a:pt x="9916" y="2945"/>
                  </a:cubicBezTo>
                  <a:lnTo>
                    <a:pt x="9916" y="2945"/>
                  </a:lnTo>
                  <a:cubicBezTo>
                    <a:pt x="9944" y="2974"/>
                    <a:pt x="9944" y="2974"/>
                    <a:pt x="9944" y="2974"/>
                  </a:cubicBezTo>
                  <a:lnTo>
                    <a:pt x="9944" y="2974"/>
                  </a:lnTo>
                  <a:cubicBezTo>
                    <a:pt x="9916" y="3004"/>
                    <a:pt x="9916" y="3004"/>
                    <a:pt x="9916" y="3004"/>
                  </a:cubicBezTo>
                  <a:cubicBezTo>
                    <a:pt x="9944" y="3004"/>
                    <a:pt x="9944" y="3004"/>
                    <a:pt x="9944" y="3004"/>
                  </a:cubicBezTo>
                  <a:close/>
                  <a:moveTo>
                    <a:pt x="10528" y="3471"/>
                  </a:moveTo>
                  <a:lnTo>
                    <a:pt x="10528" y="3471"/>
                  </a:lnTo>
                  <a:cubicBezTo>
                    <a:pt x="10558" y="3500"/>
                    <a:pt x="10558" y="3500"/>
                    <a:pt x="10558" y="3500"/>
                  </a:cubicBezTo>
                  <a:lnTo>
                    <a:pt x="10558" y="3500"/>
                  </a:lnTo>
                  <a:cubicBezTo>
                    <a:pt x="10587" y="3500"/>
                    <a:pt x="10587" y="3500"/>
                    <a:pt x="10587" y="3500"/>
                  </a:cubicBezTo>
                  <a:cubicBezTo>
                    <a:pt x="10616" y="3529"/>
                    <a:pt x="10616" y="3529"/>
                    <a:pt x="10616" y="3529"/>
                  </a:cubicBezTo>
                  <a:lnTo>
                    <a:pt x="10616" y="3529"/>
                  </a:lnTo>
                  <a:cubicBezTo>
                    <a:pt x="10644" y="3529"/>
                    <a:pt x="10644" y="3529"/>
                    <a:pt x="10644" y="3529"/>
                  </a:cubicBezTo>
                  <a:cubicBezTo>
                    <a:pt x="10616" y="3529"/>
                    <a:pt x="10616" y="3529"/>
                    <a:pt x="10616" y="3529"/>
                  </a:cubicBezTo>
                  <a:cubicBezTo>
                    <a:pt x="10587" y="3500"/>
                    <a:pt x="10587" y="3500"/>
                    <a:pt x="10587" y="3500"/>
                  </a:cubicBezTo>
                  <a:lnTo>
                    <a:pt x="10587" y="3500"/>
                  </a:lnTo>
                  <a:lnTo>
                    <a:pt x="10587" y="3500"/>
                  </a:lnTo>
                  <a:cubicBezTo>
                    <a:pt x="10558" y="3471"/>
                    <a:pt x="10558" y="3471"/>
                    <a:pt x="10558" y="3471"/>
                  </a:cubicBezTo>
                  <a:cubicBezTo>
                    <a:pt x="10528" y="3471"/>
                    <a:pt x="10528" y="3471"/>
                    <a:pt x="10528" y="3471"/>
                  </a:cubicBezTo>
                  <a:close/>
                  <a:moveTo>
                    <a:pt x="10353" y="3441"/>
                  </a:moveTo>
                  <a:lnTo>
                    <a:pt x="10353" y="3441"/>
                  </a:lnTo>
                  <a:cubicBezTo>
                    <a:pt x="10382" y="3441"/>
                    <a:pt x="10382" y="3441"/>
                    <a:pt x="10382" y="3441"/>
                  </a:cubicBezTo>
                  <a:lnTo>
                    <a:pt x="10382" y="3441"/>
                  </a:lnTo>
                  <a:cubicBezTo>
                    <a:pt x="10411" y="3471"/>
                    <a:pt x="10411" y="3471"/>
                    <a:pt x="10411" y="3471"/>
                  </a:cubicBezTo>
                  <a:lnTo>
                    <a:pt x="10411" y="3471"/>
                  </a:lnTo>
                  <a:cubicBezTo>
                    <a:pt x="10411" y="3500"/>
                    <a:pt x="10411" y="3500"/>
                    <a:pt x="10411" y="3500"/>
                  </a:cubicBezTo>
                  <a:cubicBezTo>
                    <a:pt x="10441" y="3500"/>
                    <a:pt x="10441" y="3500"/>
                    <a:pt x="10441" y="3500"/>
                  </a:cubicBezTo>
                  <a:lnTo>
                    <a:pt x="10441" y="3500"/>
                  </a:lnTo>
                  <a:lnTo>
                    <a:pt x="10441" y="3500"/>
                  </a:lnTo>
                  <a:cubicBezTo>
                    <a:pt x="10470" y="3500"/>
                    <a:pt x="10470" y="3500"/>
                    <a:pt x="10470" y="3500"/>
                  </a:cubicBezTo>
                  <a:lnTo>
                    <a:pt x="10470" y="3500"/>
                  </a:lnTo>
                  <a:cubicBezTo>
                    <a:pt x="10499" y="3529"/>
                    <a:pt x="10499" y="3529"/>
                    <a:pt x="10499" y="3529"/>
                  </a:cubicBezTo>
                  <a:cubicBezTo>
                    <a:pt x="10499" y="3500"/>
                    <a:pt x="10499" y="3500"/>
                    <a:pt x="10499" y="3500"/>
                  </a:cubicBezTo>
                  <a:cubicBezTo>
                    <a:pt x="10470" y="3500"/>
                    <a:pt x="10470" y="3500"/>
                    <a:pt x="10470" y="3500"/>
                  </a:cubicBezTo>
                  <a:lnTo>
                    <a:pt x="10470" y="3500"/>
                  </a:lnTo>
                  <a:cubicBezTo>
                    <a:pt x="10441" y="3471"/>
                    <a:pt x="10441" y="3471"/>
                    <a:pt x="10441" y="3471"/>
                  </a:cubicBezTo>
                  <a:lnTo>
                    <a:pt x="10441" y="3471"/>
                  </a:lnTo>
                  <a:cubicBezTo>
                    <a:pt x="10411" y="3471"/>
                    <a:pt x="10411" y="3471"/>
                    <a:pt x="10411" y="3471"/>
                  </a:cubicBezTo>
                  <a:cubicBezTo>
                    <a:pt x="10411" y="3441"/>
                    <a:pt x="10411" y="3441"/>
                    <a:pt x="10411" y="3441"/>
                  </a:cubicBezTo>
                  <a:lnTo>
                    <a:pt x="10411" y="3441"/>
                  </a:lnTo>
                  <a:cubicBezTo>
                    <a:pt x="10411" y="3412"/>
                    <a:pt x="10411" y="3412"/>
                    <a:pt x="10411" y="3412"/>
                  </a:cubicBezTo>
                  <a:lnTo>
                    <a:pt x="10411" y="3412"/>
                  </a:lnTo>
                  <a:cubicBezTo>
                    <a:pt x="10382" y="3441"/>
                    <a:pt x="10382" y="3441"/>
                    <a:pt x="10382" y="3441"/>
                  </a:cubicBezTo>
                  <a:lnTo>
                    <a:pt x="10382" y="3441"/>
                  </a:lnTo>
                  <a:cubicBezTo>
                    <a:pt x="10353" y="3441"/>
                    <a:pt x="10353" y="3441"/>
                    <a:pt x="10353" y="3441"/>
                  </a:cubicBezTo>
                  <a:close/>
                  <a:moveTo>
                    <a:pt x="9974" y="4200"/>
                  </a:moveTo>
                  <a:lnTo>
                    <a:pt x="9974" y="4200"/>
                  </a:lnTo>
                  <a:lnTo>
                    <a:pt x="9974" y="4200"/>
                  </a:lnTo>
                  <a:lnTo>
                    <a:pt x="9974" y="4200"/>
                  </a:lnTo>
                  <a:lnTo>
                    <a:pt x="9974" y="4200"/>
                  </a:lnTo>
                  <a:cubicBezTo>
                    <a:pt x="9974" y="4171"/>
                    <a:pt x="9974" y="4171"/>
                    <a:pt x="9974" y="4171"/>
                  </a:cubicBezTo>
                  <a:cubicBezTo>
                    <a:pt x="9944" y="4200"/>
                    <a:pt x="9944" y="4200"/>
                    <a:pt x="9944" y="4200"/>
                  </a:cubicBezTo>
                  <a:lnTo>
                    <a:pt x="9944" y="4200"/>
                  </a:lnTo>
                  <a:cubicBezTo>
                    <a:pt x="9974" y="4200"/>
                    <a:pt x="9974" y="4200"/>
                    <a:pt x="9974" y="4200"/>
                  </a:cubicBezTo>
                  <a:close/>
                  <a:moveTo>
                    <a:pt x="9887" y="4200"/>
                  </a:moveTo>
                  <a:lnTo>
                    <a:pt x="9887" y="4200"/>
                  </a:lnTo>
                  <a:lnTo>
                    <a:pt x="9887" y="4200"/>
                  </a:lnTo>
                  <a:lnTo>
                    <a:pt x="9887" y="4200"/>
                  </a:lnTo>
                  <a:lnTo>
                    <a:pt x="9887" y="4200"/>
                  </a:lnTo>
                  <a:cubicBezTo>
                    <a:pt x="9916" y="4200"/>
                    <a:pt x="9916" y="4200"/>
                    <a:pt x="9916" y="4200"/>
                  </a:cubicBezTo>
                  <a:cubicBezTo>
                    <a:pt x="9887" y="4200"/>
                    <a:pt x="9887" y="4200"/>
                    <a:pt x="9887" y="4200"/>
                  </a:cubicBezTo>
                  <a:close/>
                  <a:moveTo>
                    <a:pt x="9916" y="4316"/>
                  </a:moveTo>
                  <a:lnTo>
                    <a:pt x="9916" y="4316"/>
                  </a:lnTo>
                  <a:lnTo>
                    <a:pt x="9916" y="4316"/>
                  </a:lnTo>
                  <a:cubicBezTo>
                    <a:pt x="9916" y="4287"/>
                    <a:pt x="9916" y="4287"/>
                    <a:pt x="9916" y="4287"/>
                  </a:cubicBezTo>
                  <a:cubicBezTo>
                    <a:pt x="9944" y="4287"/>
                    <a:pt x="9944" y="4287"/>
                    <a:pt x="9944" y="4287"/>
                  </a:cubicBezTo>
                  <a:lnTo>
                    <a:pt x="9944" y="4287"/>
                  </a:lnTo>
                  <a:cubicBezTo>
                    <a:pt x="9944" y="4258"/>
                    <a:pt x="9944" y="4258"/>
                    <a:pt x="9944" y="4258"/>
                  </a:cubicBezTo>
                  <a:lnTo>
                    <a:pt x="9944" y="4258"/>
                  </a:lnTo>
                  <a:cubicBezTo>
                    <a:pt x="9944" y="4229"/>
                    <a:pt x="9944" y="4229"/>
                    <a:pt x="9944" y="4229"/>
                  </a:cubicBezTo>
                  <a:cubicBezTo>
                    <a:pt x="9974" y="4229"/>
                    <a:pt x="9974" y="4229"/>
                    <a:pt x="9974" y="4229"/>
                  </a:cubicBezTo>
                  <a:lnTo>
                    <a:pt x="9974" y="4229"/>
                  </a:lnTo>
                  <a:cubicBezTo>
                    <a:pt x="9944" y="4200"/>
                    <a:pt x="9944" y="4200"/>
                    <a:pt x="9944" y="4200"/>
                  </a:cubicBezTo>
                  <a:lnTo>
                    <a:pt x="9944" y="4200"/>
                  </a:lnTo>
                  <a:cubicBezTo>
                    <a:pt x="9944" y="4229"/>
                    <a:pt x="9944" y="4229"/>
                    <a:pt x="9944" y="4229"/>
                  </a:cubicBezTo>
                  <a:cubicBezTo>
                    <a:pt x="9944" y="4258"/>
                    <a:pt x="9944" y="4258"/>
                    <a:pt x="9944" y="4258"/>
                  </a:cubicBezTo>
                  <a:cubicBezTo>
                    <a:pt x="9916" y="4258"/>
                    <a:pt x="9916" y="4258"/>
                    <a:pt x="9916" y="4258"/>
                  </a:cubicBezTo>
                  <a:lnTo>
                    <a:pt x="9916" y="4258"/>
                  </a:lnTo>
                  <a:cubicBezTo>
                    <a:pt x="9887" y="4258"/>
                    <a:pt x="9887" y="4258"/>
                    <a:pt x="9887" y="4258"/>
                  </a:cubicBezTo>
                  <a:cubicBezTo>
                    <a:pt x="9887" y="4287"/>
                    <a:pt x="9887" y="4287"/>
                    <a:pt x="9887" y="4287"/>
                  </a:cubicBezTo>
                  <a:cubicBezTo>
                    <a:pt x="9916" y="4287"/>
                    <a:pt x="9916" y="4287"/>
                    <a:pt x="9916" y="4287"/>
                  </a:cubicBezTo>
                  <a:lnTo>
                    <a:pt x="9916" y="4287"/>
                  </a:lnTo>
                  <a:cubicBezTo>
                    <a:pt x="9887" y="4316"/>
                    <a:pt x="9887" y="4316"/>
                    <a:pt x="9887" y="4316"/>
                  </a:cubicBezTo>
                  <a:cubicBezTo>
                    <a:pt x="9916" y="4316"/>
                    <a:pt x="9916" y="4316"/>
                    <a:pt x="9916" y="4316"/>
                  </a:cubicBezTo>
                  <a:close/>
                  <a:moveTo>
                    <a:pt x="9916" y="4404"/>
                  </a:moveTo>
                  <a:lnTo>
                    <a:pt x="9916" y="4404"/>
                  </a:lnTo>
                  <a:lnTo>
                    <a:pt x="9916" y="4404"/>
                  </a:lnTo>
                  <a:cubicBezTo>
                    <a:pt x="9916" y="4374"/>
                    <a:pt x="9916" y="4374"/>
                    <a:pt x="9916" y="4374"/>
                  </a:cubicBezTo>
                  <a:lnTo>
                    <a:pt x="9916" y="4374"/>
                  </a:lnTo>
                  <a:lnTo>
                    <a:pt x="9916" y="4374"/>
                  </a:lnTo>
                  <a:lnTo>
                    <a:pt x="9916" y="4374"/>
                  </a:lnTo>
                  <a:cubicBezTo>
                    <a:pt x="9887" y="4404"/>
                    <a:pt x="9887" y="4404"/>
                    <a:pt x="9887" y="4404"/>
                  </a:cubicBezTo>
                  <a:cubicBezTo>
                    <a:pt x="9916" y="4404"/>
                    <a:pt x="9916" y="4404"/>
                    <a:pt x="9916" y="4404"/>
                  </a:cubicBezTo>
                  <a:close/>
                  <a:moveTo>
                    <a:pt x="9916" y="4433"/>
                  </a:moveTo>
                  <a:lnTo>
                    <a:pt x="9916" y="4433"/>
                  </a:lnTo>
                  <a:lnTo>
                    <a:pt x="9916" y="4433"/>
                  </a:lnTo>
                  <a:lnTo>
                    <a:pt x="9916" y="4433"/>
                  </a:lnTo>
                  <a:cubicBezTo>
                    <a:pt x="9916" y="4404"/>
                    <a:pt x="9916" y="4404"/>
                    <a:pt x="9916" y="4404"/>
                  </a:cubicBezTo>
                  <a:cubicBezTo>
                    <a:pt x="9887" y="4433"/>
                    <a:pt x="9887" y="4433"/>
                    <a:pt x="9887" y="4433"/>
                  </a:cubicBezTo>
                  <a:cubicBezTo>
                    <a:pt x="9916" y="4433"/>
                    <a:pt x="9916" y="4433"/>
                    <a:pt x="9916" y="4433"/>
                  </a:cubicBezTo>
                  <a:close/>
                  <a:moveTo>
                    <a:pt x="9887" y="4462"/>
                  </a:moveTo>
                  <a:lnTo>
                    <a:pt x="9887" y="4462"/>
                  </a:lnTo>
                  <a:lnTo>
                    <a:pt x="9887" y="4462"/>
                  </a:lnTo>
                  <a:lnTo>
                    <a:pt x="9887" y="4462"/>
                  </a:lnTo>
                  <a:cubicBezTo>
                    <a:pt x="9887" y="4433"/>
                    <a:pt x="9887" y="4433"/>
                    <a:pt x="9887" y="4433"/>
                  </a:cubicBezTo>
                  <a:cubicBezTo>
                    <a:pt x="9887" y="4462"/>
                    <a:pt x="9887" y="4462"/>
                    <a:pt x="9887" y="4462"/>
                  </a:cubicBezTo>
                  <a:close/>
                  <a:moveTo>
                    <a:pt x="9887" y="4491"/>
                  </a:moveTo>
                  <a:lnTo>
                    <a:pt x="9887" y="4491"/>
                  </a:lnTo>
                  <a:lnTo>
                    <a:pt x="9887" y="4491"/>
                  </a:lnTo>
                  <a:cubicBezTo>
                    <a:pt x="9916" y="4491"/>
                    <a:pt x="9916" y="4491"/>
                    <a:pt x="9916" y="4491"/>
                  </a:cubicBezTo>
                  <a:cubicBezTo>
                    <a:pt x="9916" y="4462"/>
                    <a:pt x="9916" y="4462"/>
                    <a:pt x="9916" y="4462"/>
                  </a:cubicBezTo>
                  <a:lnTo>
                    <a:pt x="9916" y="4462"/>
                  </a:lnTo>
                  <a:cubicBezTo>
                    <a:pt x="9887" y="4462"/>
                    <a:pt x="9887" y="4462"/>
                    <a:pt x="9887" y="4462"/>
                  </a:cubicBezTo>
                  <a:cubicBezTo>
                    <a:pt x="9887" y="4491"/>
                    <a:pt x="9887" y="4491"/>
                    <a:pt x="9887" y="4491"/>
                  </a:cubicBezTo>
                  <a:close/>
                  <a:moveTo>
                    <a:pt x="9887" y="4579"/>
                  </a:moveTo>
                  <a:lnTo>
                    <a:pt x="9887" y="4579"/>
                  </a:lnTo>
                  <a:lnTo>
                    <a:pt x="9887" y="4579"/>
                  </a:lnTo>
                  <a:cubicBezTo>
                    <a:pt x="9858" y="4579"/>
                    <a:pt x="9858" y="4579"/>
                    <a:pt x="9858" y="4579"/>
                  </a:cubicBezTo>
                  <a:lnTo>
                    <a:pt x="9858" y="4579"/>
                  </a:lnTo>
                  <a:cubicBezTo>
                    <a:pt x="9887" y="4579"/>
                    <a:pt x="9887" y="4579"/>
                    <a:pt x="9887" y="4579"/>
                  </a:cubicBezTo>
                  <a:close/>
                  <a:moveTo>
                    <a:pt x="9858" y="4637"/>
                  </a:moveTo>
                  <a:lnTo>
                    <a:pt x="9858" y="4637"/>
                  </a:lnTo>
                  <a:cubicBezTo>
                    <a:pt x="9887" y="4608"/>
                    <a:pt x="9887" y="4608"/>
                    <a:pt x="9887" y="4608"/>
                  </a:cubicBezTo>
                  <a:cubicBezTo>
                    <a:pt x="9858" y="4608"/>
                    <a:pt x="9858" y="4608"/>
                    <a:pt x="9858" y="4608"/>
                  </a:cubicBezTo>
                  <a:lnTo>
                    <a:pt x="9858" y="4608"/>
                  </a:lnTo>
                  <a:cubicBezTo>
                    <a:pt x="9858" y="4637"/>
                    <a:pt x="9858" y="4637"/>
                    <a:pt x="9858" y="4637"/>
                  </a:cubicBezTo>
                  <a:close/>
                  <a:moveTo>
                    <a:pt x="9858" y="4637"/>
                  </a:moveTo>
                  <a:lnTo>
                    <a:pt x="9858" y="4637"/>
                  </a:lnTo>
                  <a:cubicBezTo>
                    <a:pt x="9858" y="4666"/>
                    <a:pt x="9858" y="4666"/>
                    <a:pt x="9858" y="4666"/>
                  </a:cubicBezTo>
                  <a:cubicBezTo>
                    <a:pt x="9858" y="4637"/>
                    <a:pt x="9858" y="4637"/>
                    <a:pt x="9858" y="4637"/>
                  </a:cubicBezTo>
                  <a:close/>
                  <a:moveTo>
                    <a:pt x="9858" y="4666"/>
                  </a:moveTo>
                  <a:lnTo>
                    <a:pt x="9858" y="4666"/>
                  </a:lnTo>
                  <a:close/>
                  <a:moveTo>
                    <a:pt x="9828" y="4724"/>
                  </a:moveTo>
                  <a:lnTo>
                    <a:pt x="9828" y="4724"/>
                  </a:lnTo>
                  <a:lnTo>
                    <a:pt x="9828" y="4724"/>
                  </a:lnTo>
                  <a:cubicBezTo>
                    <a:pt x="9858" y="4695"/>
                    <a:pt x="9858" y="4695"/>
                    <a:pt x="9858" y="4695"/>
                  </a:cubicBezTo>
                  <a:cubicBezTo>
                    <a:pt x="9828" y="4695"/>
                    <a:pt x="9828" y="4695"/>
                    <a:pt x="9828" y="4695"/>
                  </a:cubicBezTo>
                  <a:cubicBezTo>
                    <a:pt x="9828" y="4724"/>
                    <a:pt x="9828" y="4724"/>
                    <a:pt x="9828" y="4724"/>
                  </a:cubicBezTo>
                  <a:close/>
                  <a:moveTo>
                    <a:pt x="9682" y="4900"/>
                  </a:moveTo>
                  <a:lnTo>
                    <a:pt x="9682" y="4900"/>
                  </a:lnTo>
                  <a:cubicBezTo>
                    <a:pt x="9711" y="4900"/>
                    <a:pt x="9711" y="4900"/>
                    <a:pt x="9711" y="4900"/>
                  </a:cubicBezTo>
                  <a:lnTo>
                    <a:pt x="9711" y="4900"/>
                  </a:lnTo>
                  <a:cubicBezTo>
                    <a:pt x="9741" y="4871"/>
                    <a:pt x="9741" y="4871"/>
                    <a:pt x="9741" y="4871"/>
                  </a:cubicBezTo>
                  <a:lnTo>
                    <a:pt x="9741" y="4871"/>
                  </a:lnTo>
                  <a:cubicBezTo>
                    <a:pt x="9741" y="4841"/>
                    <a:pt x="9741" y="4841"/>
                    <a:pt x="9741" y="4841"/>
                  </a:cubicBezTo>
                  <a:lnTo>
                    <a:pt x="9741" y="4841"/>
                  </a:lnTo>
                  <a:cubicBezTo>
                    <a:pt x="9770" y="4812"/>
                    <a:pt x="9770" y="4812"/>
                    <a:pt x="9770" y="4812"/>
                  </a:cubicBezTo>
                  <a:lnTo>
                    <a:pt x="9770" y="4812"/>
                  </a:lnTo>
                  <a:cubicBezTo>
                    <a:pt x="9741" y="4812"/>
                    <a:pt x="9741" y="4812"/>
                    <a:pt x="9741" y="4812"/>
                  </a:cubicBezTo>
                  <a:cubicBezTo>
                    <a:pt x="9741" y="4841"/>
                    <a:pt x="9741" y="4841"/>
                    <a:pt x="9741" y="4841"/>
                  </a:cubicBezTo>
                  <a:cubicBezTo>
                    <a:pt x="9711" y="4841"/>
                    <a:pt x="9711" y="4841"/>
                    <a:pt x="9711" y="4841"/>
                  </a:cubicBezTo>
                  <a:lnTo>
                    <a:pt x="9711" y="4841"/>
                  </a:lnTo>
                  <a:cubicBezTo>
                    <a:pt x="9711" y="4871"/>
                    <a:pt x="9711" y="4871"/>
                    <a:pt x="9711" y="4871"/>
                  </a:cubicBezTo>
                  <a:lnTo>
                    <a:pt x="9711" y="4871"/>
                  </a:lnTo>
                  <a:lnTo>
                    <a:pt x="9711" y="4871"/>
                  </a:lnTo>
                  <a:cubicBezTo>
                    <a:pt x="9682" y="4900"/>
                    <a:pt x="9682" y="4900"/>
                    <a:pt x="9682" y="4900"/>
                  </a:cubicBezTo>
                  <a:close/>
                  <a:moveTo>
                    <a:pt x="9537" y="5074"/>
                  </a:moveTo>
                  <a:lnTo>
                    <a:pt x="9537" y="5074"/>
                  </a:lnTo>
                  <a:cubicBezTo>
                    <a:pt x="9537" y="5045"/>
                    <a:pt x="9537" y="5045"/>
                    <a:pt x="9537" y="5045"/>
                  </a:cubicBezTo>
                  <a:cubicBezTo>
                    <a:pt x="9566" y="5045"/>
                    <a:pt x="9566" y="5045"/>
                    <a:pt x="9566" y="5045"/>
                  </a:cubicBezTo>
                  <a:lnTo>
                    <a:pt x="9566" y="5045"/>
                  </a:lnTo>
                  <a:cubicBezTo>
                    <a:pt x="9566" y="5016"/>
                    <a:pt x="9566" y="5016"/>
                    <a:pt x="9566" y="5016"/>
                  </a:cubicBezTo>
                  <a:lnTo>
                    <a:pt x="9566" y="5016"/>
                  </a:lnTo>
                  <a:cubicBezTo>
                    <a:pt x="9566" y="4987"/>
                    <a:pt x="9566" y="4987"/>
                    <a:pt x="9566" y="4987"/>
                  </a:cubicBezTo>
                  <a:lnTo>
                    <a:pt x="9566" y="4987"/>
                  </a:lnTo>
                  <a:cubicBezTo>
                    <a:pt x="9595" y="4987"/>
                    <a:pt x="9595" y="4987"/>
                    <a:pt x="9595" y="4987"/>
                  </a:cubicBezTo>
                  <a:lnTo>
                    <a:pt x="9595" y="4987"/>
                  </a:lnTo>
                  <a:cubicBezTo>
                    <a:pt x="9624" y="4958"/>
                    <a:pt x="9624" y="4958"/>
                    <a:pt x="9624" y="4958"/>
                  </a:cubicBezTo>
                  <a:lnTo>
                    <a:pt x="9624" y="4958"/>
                  </a:lnTo>
                  <a:cubicBezTo>
                    <a:pt x="9653" y="4958"/>
                    <a:pt x="9653" y="4958"/>
                    <a:pt x="9653" y="4958"/>
                  </a:cubicBezTo>
                  <a:cubicBezTo>
                    <a:pt x="9653" y="4929"/>
                    <a:pt x="9653" y="4929"/>
                    <a:pt x="9653" y="4929"/>
                  </a:cubicBezTo>
                  <a:lnTo>
                    <a:pt x="9653" y="4929"/>
                  </a:lnTo>
                  <a:cubicBezTo>
                    <a:pt x="9653" y="4900"/>
                    <a:pt x="9653" y="4900"/>
                    <a:pt x="9653" y="4900"/>
                  </a:cubicBezTo>
                  <a:lnTo>
                    <a:pt x="9653" y="4900"/>
                  </a:lnTo>
                  <a:cubicBezTo>
                    <a:pt x="9624" y="4929"/>
                    <a:pt x="9624" y="4929"/>
                    <a:pt x="9624" y="4929"/>
                  </a:cubicBezTo>
                  <a:cubicBezTo>
                    <a:pt x="9624" y="4958"/>
                    <a:pt x="9624" y="4958"/>
                    <a:pt x="9624" y="4958"/>
                  </a:cubicBezTo>
                  <a:lnTo>
                    <a:pt x="9624" y="4958"/>
                  </a:lnTo>
                  <a:cubicBezTo>
                    <a:pt x="9595" y="4958"/>
                    <a:pt x="9595" y="4958"/>
                    <a:pt x="9595" y="4958"/>
                  </a:cubicBezTo>
                  <a:lnTo>
                    <a:pt x="9595" y="4958"/>
                  </a:lnTo>
                  <a:cubicBezTo>
                    <a:pt x="9595" y="4929"/>
                    <a:pt x="9595" y="4929"/>
                    <a:pt x="9595" y="4929"/>
                  </a:cubicBezTo>
                  <a:cubicBezTo>
                    <a:pt x="9566" y="4929"/>
                    <a:pt x="9566" y="4929"/>
                    <a:pt x="9566" y="4929"/>
                  </a:cubicBezTo>
                  <a:cubicBezTo>
                    <a:pt x="9566" y="4958"/>
                    <a:pt x="9566" y="4958"/>
                    <a:pt x="9566" y="4958"/>
                  </a:cubicBezTo>
                  <a:lnTo>
                    <a:pt x="9566" y="4958"/>
                  </a:lnTo>
                  <a:lnTo>
                    <a:pt x="9566" y="4958"/>
                  </a:lnTo>
                  <a:cubicBezTo>
                    <a:pt x="9566" y="4987"/>
                    <a:pt x="9566" y="4987"/>
                    <a:pt x="9566" y="4987"/>
                  </a:cubicBezTo>
                  <a:lnTo>
                    <a:pt x="9566" y="4987"/>
                  </a:lnTo>
                  <a:lnTo>
                    <a:pt x="9566" y="4987"/>
                  </a:lnTo>
                  <a:cubicBezTo>
                    <a:pt x="9566" y="5016"/>
                    <a:pt x="9566" y="5016"/>
                    <a:pt x="9566" y="5016"/>
                  </a:cubicBezTo>
                  <a:cubicBezTo>
                    <a:pt x="9537" y="5016"/>
                    <a:pt x="9537" y="5016"/>
                    <a:pt x="9537" y="5016"/>
                  </a:cubicBezTo>
                  <a:lnTo>
                    <a:pt x="9537" y="5016"/>
                  </a:lnTo>
                  <a:lnTo>
                    <a:pt x="9537" y="5016"/>
                  </a:lnTo>
                  <a:cubicBezTo>
                    <a:pt x="9537" y="5045"/>
                    <a:pt x="9537" y="5045"/>
                    <a:pt x="9537" y="5045"/>
                  </a:cubicBezTo>
                  <a:lnTo>
                    <a:pt x="9537" y="5045"/>
                  </a:lnTo>
                  <a:cubicBezTo>
                    <a:pt x="9537" y="5074"/>
                    <a:pt x="9537" y="5074"/>
                    <a:pt x="9537" y="5074"/>
                  </a:cubicBezTo>
                  <a:close/>
                  <a:moveTo>
                    <a:pt x="9478" y="5162"/>
                  </a:moveTo>
                  <a:lnTo>
                    <a:pt x="9478" y="5162"/>
                  </a:lnTo>
                  <a:lnTo>
                    <a:pt x="9478" y="5133"/>
                  </a:lnTo>
                  <a:cubicBezTo>
                    <a:pt x="9478" y="5104"/>
                    <a:pt x="9478" y="5104"/>
                    <a:pt x="9478" y="5104"/>
                  </a:cubicBezTo>
                  <a:lnTo>
                    <a:pt x="9478" y="5104"/>
                  </a:lnTo>
                  <a:cubicBezTo>
                    <a:pt x="9508" y="5074"/>
                    <a:pt x="9508" y="5074"/>
                    <a:pt x="9508" y="5074"/>
                  </a:cubicBezTo>
                  <a:lnTo>
                    <a:pt x="9508" y="5074"/>
                  </a:lnTo>
                  <a:lnTo>
                    <a:pt x="9508" y="5074"/>
                  </a:lnTo>
                  <a:lnTo>
                    <a:pt x="9508" y="5074"/>
                  </a:lnTo>
                  <a:cubicBezTo>
                    <a:pt x="9478" y="5074"/>
                    <a:pt x="9478" y="5074"/>
                    <a:pt x="9478" y="5074"/>
                  </a:cubicBezTo>
                  <a:lnTo>
                    <a:pt x="9478" y="5074"/>
                  </a:lnTo>
                  <a:lnTo>
                    <a:pt x="9478" y="5074"/>
                  </a:lnTo>
                  <a:lnTo>
                    <a:pt x="9478" y="5074"/>
                  </a:lnTo>
                  <a:cubicBezTo>
                    <a:pt x="9478" y="5104"/>
                    <a:pt x="9478" y="5104"/>
                    <a:pt x="9478" y="5104"/>
                  </a:cubicBezTo>
                  <a:cubicBezTo>
                    <a:pt x="9449" y="5133"/>
                    <a:pt x="9449" y="5133"/>
                    <a:pt x="9449" y="5133"/>
                  </a:cubicBezTo>
                  <a:lnTo>
                    <a:pt x="9449" y="5133"/>
                  </a:lnTo>
                  <a:lnTo>
                    <a:pt x="9449" y="5133"/>
                  </a:lnTo>
                  <a:cubicBezTo>
                    <a:pt x="9478" y="5162"/>
                    <a:pt x="9478" y="5162"/>
                    <a:pt x="9478" y="5162"/>
                  </a:cubicBezTo>
                  <a:close/>
                  <a:moveTo>
                    <a:pt x="145" y="3966"/>
                  </a:moveTo>
                  <a:lnTo>
                    <a:pt x="145" y="3966"/>
                  </a:lnTo>
                  <a:lnTo>
                    <a:pt x="145" y="3995"/>
                  </a:lnTo>
                  <a:cubicBezTo>
                    <a:pt x="175" y="3995"/>
                    <a:pt x="175" y="3995"/>
                    <a:pt x="175" y="3995"/>
                  </a:cubicBezTo>
                  <a:lnTo>
                    <a:pt x="175" y="3995"/>
                  </a:lnTo>
                  <a:lnTo>
                    <a:pt x="145" y="396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 name="Freeform 8"/>
            <p:cNvSpPr>
              <a:spLocks noChangeArrowheads="1"/>
            </p:cNvSpPr>
            <p:nvPr/>
          </p:nvSpPr>
          <p:spPr bwMode="auto">
            <a:xfrm>
              <a:off x="4762081" y="1620170"/>
              <a:ext cx="381600" cy="419084"/>
            </a:xfrm>
            <a:custGeom>
              <a:avLst/>
              <a:gdLst>
                <a:gd name="T0" fmla="*/ 1109 w 1168"/>
                <a:gd name="T1" fmla="*/ 116 h 1284"/>
                <a:gd name="T2" fmla="*/ 467 w 1168"/>
                <a:gd name="T3" fmla="*/ 29 h 1284"/>
                <a:gd name="T4" fmla="*/ 379 w 1168"/>
                <a:gd name="T5" fmla="*/ 145 h 1284"/>
                <a:gd name="T6" fmla="*/ 467 w 1168"/>
                <a:gd name="T7" fmla="*/ 262 h 1284"/>
                <a:gd name="T8" fmla="*/ 555 w 1168"/>
                <a:gd name="T9" fmla="*/ 262 h 1284"/>
                <a:gd name="T10" fmla="*/ 496 w 1168"/>
                <a:gd name="T11" fmla="*/ 291 h 1284"/>
                <a:gd name="T12" fmla="*/ 555 w 1168"/>
                <a:gd name="T13" fmla="*/ 350 h 1284"/>
                <a:gd name="T14" fmla="*/ 700 w 1168"/>
                <a:gd name="T15" fmla="*/ 350 h 1284"/>
                <a:gd name="T16" fmla="*/ 788 w 1168"/>
                <a:gd name="T17" fmla="*/ 291 h 1284"/>
                <a:gd name="T18" fmla="*/ 846 w 1168"/>
                <a:gd name="T19" fmla="*/ 145 h 1284"/>
                <a:gd name="T20" fmla="*/ 700 w 1168"/>
                <a:gd name="T21" fmla="*/ 116 h 1284"/>
                <a:gd name="T22" fmla="*/ 671 w 1168"/>
                <a:gd name="T23" fmla="*/ 145 h 1284"/>
                <a:gd name="T24" fmla="*/ 613 w 1168"/>
                <a:gd name="T25" fmla="*/ 86 h 1284"/>
                <a:gd name="T26" fmla="*/ 584 w 1168"/>
                <a:gd name="T27" fmla="*/ 145 h 1284"/>
                <a:gd name="T28" fmla="*/ 526 w 1168"/>
                <a:gd name="T29" fmla="*/ 145 h 1284"/>
                <a:gd name="T30" fmla="*/ 438 w 1168"/>
                <a:gd name="T31" fmla="*/ 86 h 1284"/>
                <a:gd name="T32" fmla="*/ 409 w 1168"/>
                <a:gd name="T33" fmla="*/ 116 h 1284"/>
                <a:gd name="T34" fmla="*/ 379 w 1168"/>
                <a:gd name="T35" fmla="*/ 174 h 1284"/>
                <a:gd name="T36" fmla="*/ 438 w 1168"/>
                <a:gd name="T37" fmla="*/ 262 h 1284"/>
                <a:gd name="T38" fmla="*/ 992 w 1168"/>
                <a:gd name="T39" fmla="*/ 407 h 1284"/>
                <a:gd name="T40" fmla="*/ 876 w 1168"/>
                <a:gd name="T41" fmla="*/ 436 h 1284"/>
                <a:gd name="T42" fmla="*/ 700 w 1168"/>
                <a:gd name="T43" fmla="*/ 553 h 1284"/>
                <a:gd name="T44" fmla="*/ 788 w 1168"/>
                <a:gd name="T45" fmla="*/ 641 h 1284"/>
                <a:gd name="T46" fmla="*/ 671 w 1168"/>
                <a:gd name="T47" fmla="*/ 728 h 1284"/>
                <a:gd name="T48" fmla="*/ 613 w 1168"/>
                <a:gd name="T49" fmla="*/ 728 h 1284"/>
                <a:gd name="T50" fmla="*/ 613 w 1168"/>
                <a:gd name="T51" fmla="*/ 612 h 1284"/>
                <a:gd name="T52" fmla="*/ 526 w 1168"/>
                <a:gd name="T53" fmla="*/ 524 h 1284"/>
                <a:gd name="T54" fmla="*/ 613 w 1168"/>
                <a:gd name="T55" fmla="*/ 553 h 1284"/>
                <a:gd name="T56" fmla="*/ 584 w 1168"/>
                <a:gd name="T57" fmla="*/ 495 h 1284"/>
                <a:gd name="T58" fmla="*/ 59 w 1168"/>
                <a:gd name="T59" fmla="*/ 553 h 1284"/>
                <a:gd name="T60" fmla="*/ 29 w 1168"/>
                <a:gd name="T61" fmla="*/ 466 h 1284"/>
                <a:gd name="T62" fmla="*/ 379 w 1168"/>
                <a:gd name="T63" fmla="*/ 903 h 1284"/>
                <a:gd name="T64" fmla="*/ 350 w 1168"/>
                <a:gd name="T65" fmla="*/ 816 h 1284"/>
                <a:gd name="T66" fmla="*/ 263 w 1168"/>
                <a:gd name="T67" fmla="*/ 786 h 1284"/>
                <a:gd name="T68" fmla="*/ 205 w 1168"/>
                <a:gd name="T69" fmla="*/ 728 h 1284"/>
                <a:gd name="T70" fmla="*/ 292 w 1168"/>
                <a:gd name="T71" fmla="*/ 700 h 1284"/>
                <a:gd name="T72" fmla="*/ 350 w 1168"/>
                <a:gd name="T73" fmla="*/ 641 h 1284"/>
                <a:gd name="T74" fmla="*/ 292 w 1168"/>
                <a:gd name="T75" fmla="*/ 641 h 1284"/>
                <a:gd name="T76" fmla="*/ 176 w 1168"/>
                <a:gd name="T77" fmla="*/ 641 h 1284"/>
                <a:gd name="T78" fmla="*/ 263 w 1168"/>
                <a:gd name="T79" fmla="*/ 583 h 1284"/>
                <a:gd name="T80" fmla="*/ 350 w 1168"/>
                <a:gd name="T81" fmla="*/ 524 h 1284"/>
                <a:gd name="T82" fmla="*/ 263 w 1168"/>
                <a:gd name="T83" fmla="*/ 524 h 1284"/>
                <a:gd name="T84" fmla="*/ 234 w 1168"/>
                <a:gd name="T85" fmla="*/ 495 h 1284"/>
                <a:gd name="T86" fmla="*/ 234 w 1168"/>
                <a:gd name="T87" fmla="*/ 553 h 1284"/>
                <a:gd name="T88" fmla="*/ 117 w 1168"/>
                <a:gd name="T89" fmla="*/ 553 h 1284"/>
                <a:gd name="T90" fmla="*/ 59 w 1168"/>
                <a:gd name="T91" fmla="*/ 466 h 1284"/>
                <a:gd name="T92" fmla="*/ 88 w 1168"/>
                <a:gd name="T93" fmla="*/ 436 h 1284"/>
                <a:gd name="T94" fmla="*/ 59 w 1168"/>
                <a:gd name="T95" fmla="*/ 350 h 1284"/>
                <a:gd name="T96" fmla="*/ 0 w 1168"/>
                <a:gd name="T97" fmla="*/ 320 h 1284"/>
                <a:gd name="T98" fmla="*/ 88 w 1168"/>
                <a:gd name="T99" fmla="*/ 291 h 1284"/>
                <a:gd name="T100" fmla="*/ 146 w 1168"/>
                <a:gd name="T101" fmla="*/ 262 h 1284"/>
                <a:gd name="T102" fmla="*/ 146 w 1168"/>
                <a:gd name="T103" fmla="*/ 291 h 1284"/>
                <a:gd name="T104" fmla="*/ 176 w 1168"/>
                <a:gd name="T105" fmla="*/ 378 h 1284"/>
                <a:gd name="T106" fmla="*/ 234 w 1168"/>
                <a:gd name="T107" fmla="*/ 320 h 1284"/>
                <a:gd name="T108" fmla="*/ 292 w 1168"/>
                <a:gd name="T109" fmla="*/ 436 h 1284"/>
                <a:gd name="T110" fmla="*/ 263 w 1168"/>
                <a:gd name="T111" fmla="*/ 233 h 1284"/>
                <a:gd name="T112" fmla="*/ 379 w 1168"/>
                <a:gd name="T113" fmla="*/ 262 h 1284"/>
                <a:gd name="T114" fmla="*/ 409 w 1168"/>
                <a:gd name="T115" fmla="*/ 291 h 1284"/>
                <a:gd name="T116" fmla="*/ 584 w 1168"/>
                <a:gd name="T117" fmla="*/ 436 h 1284"/>
                <a:gd name="T118" fmla="*/ 496 w 1168"/>
                <a:gd name="T119" fmla="*/ 495 h 1284"/>
                <a:gd name="T120" fmla="*/ 467 w 1168"/>
                <a:gd name="T121" fmla="*/ 641 h 1284"/>
                <a:gd name="T122" fmla="*/ 409 w 1168"/>
                <a:gd name="T123" fmla="*/ 757 h 1284"/>
                <a:gd name="T124" fmla="*/ 555 w 1168"/>
                <a:gd name="T125" fmla="*/ 128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8" h="1284">
                  <a:moveTo>
                    <a:pt x="1079" y="116"/>
                  </a:moveTo>
                  <a:lnTo>
                    <a:pt x="1079" y="116"/>
                  </a:lnTo>
                  <a:lnTo>
                    <a:pt x="1079" y="116"/>
                  </a:lnTo>
                  <a:lnTo>
                    <a:pt x="1079" y="116"/>
                  </a:lnTo>
                  <a:cubicBezTo>
                    <a:pt x="1109" y="86"/>
                    <a:pt x="1109" y="86"/>
                    <a:pt x="1109" y="86"/>
                  </a:cubicBezTo>
                  <a:lnTo>
                    <a:pt x="1109" y="86"/>
                  </a:lnTo>
                  <a:cubicBezTo>
                    <a:pt x="1138" y="86"/>
                    <a:pt x="1138" y="86"/>
                    <a:pt x="1138" y="86"/>
                  </a:cubicBezTo>
                  <a:lnTo>
                    <a:pt x="1138" y="86"/>
                  </a:lnTo>
                  <a:cubicBezTo>
                    <a:pt x="1167" y="86"/>
                    <a:pt x="1167" y="86"/>
                    <a:pt x="1167" y="86"/>
                  </a:cubicBezTo>
                  <a:cubicBezTo>
                    <a:pt x="1138" y="86"/>
                    <a:pt x="1138" y="86"/>
                    <a:pt x="1138" y="86"/>
                  </a:cubicBezTo>
                  <a:lnTo>
                    <a:pt x="1138" y="86"/>
                  </a:lnTo>
                  <a:cubicBezTo>
                    <a:pt x="1109" y="116"/>
                    <a:pt x="1109" y="116"/>
                    <a:pt x="1109" y="116"/>
                  </a:cubicBezTo>
                  <a:lnTo>
                    <a:pt x="1109" y="116"/>
                  </a:lnTo>
                  <a:cubicBezTo>
                    <a:pt x="1079" y="116"/>
                    <a:pt x="1079" y="116"/>
                    <a:pt x="1079" y="116"/>
                  </a:cubicBezTo>
                  <a:close/>
                  <a:moveTo>
                    <a:pt x="846" y="145"/>
                  </a:moveTo>
                  <a:lnTo>
                    <a:pt x="846" y="145"/>
                  </a:lnTo>
                  <a:cubicBezTo>
                    <a:pt x="876" y="145"/>
                    <a:pt x="876" y="145"/>
                    <a:pt x="876" y="145"/>
                  </a:cubicBezTo>
                  <a:lnTo>
                    <a:pt x="876" y="145"/>
                  </a:lnTo>
                  <a:lnTo>
                    <a:pt x="876" y="145"/>
                  </a:lnTo>
                  <a:cubicBezTo>
                    <a:pt x="876" y="116"/>
                    <a:pt x="876" y="116"/>
                    <a:pt x="876" y="116"/>
                  </a:cubicBezTo>
                  <a:lnTo>
                    <a:pt x="876" y="116"/>
                  </a:lnTo>
                  <a:lnTo>
                    <a:pt x="876" y="116"/>
                  </a:lnTo>
                  <a:cubicBezTo>
                    <a:pt x="846" y="145"/>
                    <a:pt x="846" y="145"/>
                    <a:pt x="846" y="145"/>
                  </a:cubicBezTo>
                  <a:close/>
                  <a:moveTo>
                    <a:pt x="467" y="29"/>
                  </a:moveTo>
                  <a:lnTo>
                    <a:pt x="467" y="29"/>
                  </a:lnTo>
                  <a:cubicBezTo>
                    <a:pt x="496" y="29"/>
                    <a:pt x="496" y="29"/>
                    <a:pt x="496" y="29"/>
                  </a:cubicBezTo>
                  <a:lnTo>
                    <a:pt x="496" y="29"/>
                  </a:lnTo>
                  <a:cubicBezTo>
                    <a:pt x="526" y="29"/>
                    <a:pt x="526" y="29"/>
                    <a:pt x="526" y="29"/>
                  </a:cubicBezTo>
                  <a:lnTo>
                    <a:pt x="526" y="29"/>
                  </a:lnTo>
                  <a:lnTo>
                    <a:pt x="526" y="29"/>
                  </a:lnTo>
                  <a:cubicBezTo>
                    <a:pt x="496" y="29"/>
                    <a:pt x="496" y="29"/>
                    <a:pt x="496" y="29"/>
                  </a:cubicBezTo>
                  <a:cubicBezTo>
                    <a:pt x="467" y="0"/>
                    <a:pt x="467" y="0"/>
                    <a:pt x="467" y="0"/>
                  </a:cubicBezTo>
                  <a:lnTo>
                    <a:pt x="467" y="0"/>
                  </a:lnTo>
                  <a:lnTo>
                    <a:pt x="467" y="0"/>
                  </a:lnTo>
                  <a:cubicBezTo>
                    <a:pt x="467" y="29"/>
                    <a:pt x="467" y="29"/>
                    <a:pt x="467" y="29"/>
                  </a:cubicBezTo>
                  <a:close/>
                  <a:moveTo>
                    <a:pt x="379" y="145"/>
                  </a:moveTo>
                  <a:lnTo>
                    <a:pt x="379" y="145"/>
                  </a:lnTo>
                  <a:lnTo>
                    <a:pt x="379" y="145"/>
                  </a:lnTo>
                  <a:cubicBezTo>
                    <a:pt x="379" y="116"/>
                    <a:pt x="379" y="116"/>
                    <a:pt x="379" y="116"/>
                  </a:cubicBezTo>
                  <a:lnTo>
                    <a:pt x="379" y="116"/>
                  </a:lnTo>
                  <a:lnTo>
                    <a:pt x="379" y="116"/>
                  </a:lnTo>
                  <a:cubicBezTo>
                    <a:pt x="409" y="116"/>
                    <a:pt x="409" y="116"/>
                    <a:pt x="409" y="116"/>
                  </a:cubicBezTo>
                  <a:lnTo>
                    <a:pt x="409" y="116"/>
                  </a:lnTo>
                  <a:cubicBezTo>
                    <a:pt x="409" y="145"/>
                    <a:pt x="409" y="145"/>
                    <a:pt x="409" y="145"/>
                  </a:cubicBezTo>
                  <a:lnTo>
                    <a:pt x="409" y="145"/>
                  </a:lnTo>
                  <a:cubicBezTo>
                    <a:pt x="379" y="145"/>
                    <a:pt x="379" y="145"/>
                    <a:pt x="379" y="145"/>
                  </a:cubicBezTo>
                  <a:close/>
                  <a:moveTo>
                    <a:pt x="467" y="262"/>
                  </a:moveTo>
                  <a:lnTo>
                    <a:pt x="467" y="262"/>
                  </a:lnTo>
                  <a:lnTo>
                    <a:pt x="467" y="262"/>
                  </a:lnTo>
                  <a:cubicBezTo>
                    <a:pt x="496" y="233"/>
                    <a:pt x="496" y="233"/>
                    <a:pt x="496" y="233"/>
                  </a:cubicBezTo>
                  <a:lnTo>
                    <a:pt x="496" y="233"/>
                  </a:lnTo>
                  <a:cubicBezTo>
                    <a:pt x="526" y="233"/>
                    <a:pt x="526" y="233"/>
                    <a:pt x="526" y="233"/>
                  </a:cubicBezTo>
                  <a:cubicBezTo>
                    <a:pt x="555" y="233"/>
                    <a:pt x="555" y="233"/>
                    <a:pt x="555" y="233"/>
                  </a:cubicBezTo>
                  <a:lnTo>
                    <a:pt x="555" y="233"/>
                  </a:lnTo>
                  <a:cubicBezTo>
                    <a:pt x="584" y="233"/>
                    <a:pt x="584" y="233"/>
                    <a:pt x="584" y="233"/>
                  </a:cubicBezTo>
                  <a:lnTo>
                    <a:pt x="584" y="233"/>
                  </a:lnTo>
                  <a:lnTo>
                    <a:pt x="584" y="233"/>
                  </a:lnTo>
                  <a:lnTo>
                    <a:pt x="584" y="233"/>
                  </a:lnTo>
                  <a:cubicBezTo>
                    <a:pt x="584" y="262"/>
                    <a:pt x="584" y="262"/>
                    <a:pt x="584" y="262"/>
                  </a:cubicBezTo>
                  <a:cubicBezTo>
                    <a:pt x="555" y="262"/>
                    <a:pt x="555" y="262"/>
                    <a:pt x="555" y="262"/>
                  </a:cubicBezTo>
                  <a:lnTo>
                    <a:pt x="555" y="262"/>
                  </a:lnTo>
                  <a:cubicBezTo>
                    <a:pt x="526" y="262"/>
                    <a:pt x="526" y="262"/>
                    <a:pt x="526" y="262"/>
                  </a:cubicBezTo>
                  <a:cubicBezTo>
                    <a:pt x="496" y="262"/>
                    <a:pt x="496" y="262"/>
                    <a:pt x="496" y="262"/>
                  </a:cubicBezTo>
                  <a:lnTo>
                    <a:pt x="496" y="262"/>
                  </a:lnTo>
                  <a:cubicBezTo>
                    <a:pt x="526" y="262"/>
                    <a:pt x="526" y="262"/>
                    <a:pt x="526" y="262"/>
                  </a:cubicBezTo>
                  <a:lnTo>
                    <a:pt x="526" y="262"/>
                  </a:lnTo>
                  <a:cubicBezTo>
                    <a:pt x="555" y="262"/>
                    <a:pt x="555" y="262"/>
                    <a:pt x="555" y="262"/>
                  </a:cubicBezTo>
                  <a:cubicBezTo>
                    <a:pt x="555" y="291"/>
                    <a:pt x="555" y="291"/>
                    <a:pt x="555" y="291"/>
                  </a:cubicBezTo>
                  <a:cubicBezTo>
                    <a:pt x="526" y="291"/>
                    <a:pt x="526" y="291"/>
                    <a:pt x="526" y="291"/>
                  </a:cubicBezTo>
                  <a:lnTo>
                    <a:pt x="526" y="291"/>
                  </a:lnTo>
                  <a:lnTo>
                    <a:pt x="526" y="291"/>
                  </a:lnTo>
                  <a:cubicBezTo>
                    <a:pt x="496" y="291"/>
                    <a:pt x="496" y="291"/>
                    <a:pt x="496" y="291"/>
                  </a:cubicBezTo>
                  <a:cubicBezTo>
                    <a:pt x="496" y="262"/>
                    <a:pt x="496" y="262"/>
                    <a:pt x="496" y="262"/>
                  </a:cubicBezTo>
                  <a:cubicBezTo>
                    <a:pt x="467" y="262"/>
                    <a:pt x="467" y="262"/>
                    <a:pt x="467" y="262"/>
                  </a:cubicBezTo>
                  <a:lnTo>
                    <a:pt x="467" y="262"/>
                  </a:lnTo>
                  <a:cubicBezTo>
                    <a:pt x="467" y="291"/>
                    <a:pt x="467" y="291"/>
                    <a:pt x="467" y="291"/>
                  </a:cubicBezTo>
                  <a:lnTo>
                    <a:pt x="467" y="291"/>
                  </a:lnTo>
                  <a:cubicBezTo>
                    <a:pt x="496" y="320"/>
                    <a:pt x="496" y="320"/>
                    <a:pt x="496" y="320"/>
                  </a:cubicBezTo>
                  <a:lnTo>
                    <a:pt x="496" y="320"/>
                  </a:lnTo>
                  <a:cubicBezTo>
                    <a:pt x="526" y="320"/>
                    <a:pt x="526" y="320"/>
                    <a:pt x="526" y="320"/>
                  </a:cubicBezTo>
                  <a:lnTo>
                    <a:pt x="526" y="320"/>
                  </a:lnTo>
                  <a:lnTo>
                    <a:pt x="526" y="320"/>
                  </a:lnTo>
                  <a:lnTo>
                    <a:pt x="526" y="320"/>
                  </a:lnTo>
                  <a:cubicBezTo>
                    <a:pt x="555" y="350"/>
                    <a:pt x="555" y="350"/>
                    <a:pt x="555" y="350"/>
                  </a:cubicBezTo>
                  <a:cubicBezTo>
                    <a:pt x="555" y="320"/>
                    <a:pt x="555" y="320"/>
                    <a:pt x="555" y="320"/>
                  </a:cubicBezTo>
                  <a:cubicBezTo>
                    <a:pt x="584" y="320"/>
                    <a:pt x="584" y="320"/>
                    <a:pt x="584" y="320"/>
                  </a:cubicBezTo>
                  <a:cubicBezTo>
                    <a:pt x="613" y="320"/>
                    <a:pt x="613" y="320"/>
                    <a:pt x="613" y="320"/>
                  </a:cubicBezTo>
                  <a:lnTo>
                    <a:pt x="613" y="320"/>
                  </a:lnTo>
                  <a:cubicBezTo>
                    <a:pt x="642" y="320"/>
                    <a:pt x="642" y="320"/>
                    <a:pt x="642" y="320"/>
                  </a:cubicBezTo>
                  <a:lnTo>
                    <a:pt x="642" y="320"/>
                  </a:lnTo>
                  <a:cubicBezTo>
                    <a:pt x="642" y="350"/>
                    <a:pt x="642" y="350"/>
                    <a:pt x="642" y="350"/>
                  </a:cubicBezTo>
                  <a:lnTo>
                    <a:pt x="642" y="350"/>
                  </a:lnTo>
                  <a:cubicBezTo>
                    <a:pt x="671" y="378"/>
                    <a:pt x="671" y="378"/>
                    <a:pt x="671" y="378"/>
                  </a:cubicBezTo>
                  <a:lnTo>
                    <a:pt x="671" y="378"/>
                  </a:lnTo>
                  <a:cubicBezTo>
                    <a:pt x="700" y="350"/>
                    <a:pt x="700" y="350"/>
                    <a:pt x="700" y="350"/>
                  </a:cubicBezTo>
                  <a:lnTo>
                    <a:pt x="700" y="350"/>
                  </a:lnTo>
                  <a:lnTo>
                    <a:pt x="700" y="350"/>
                  </a:lnTo>
                  <a:lnTo>
                    <a:pt x="700" y="350"/>
                  </a:lnTo>
                  <a:cubicBezTo>
                    <a:pt x="700" y="320"/>
                    <a:pt x="700" y="320"/>
                    <a:pt x="700" y="320"/>
                  </a:cubicBezTo>
                  <a:cubicBezTo>
                    <a:pt x="729" y="320"/>
                    <a:pt x="729" y="320"/>
                    <a:pt x="729" y="320"/>
                  </a:cubicBezTo>
                  <a:lnTo>
                    <a:pt x="729" y="320"/>
                  </a:lnTo>
                  <a:cubicBezTo>
                    <a:pt x="759" y="320"/>
                    <a:pt x="759" y="320"/>
                    <a:pt x="759" y="320"/>
                  </a:cubicBezTo>
                  <a:lnTo>
                    <a:pt x="759" y="320"/>
                  </a:lnTo>
                  <a:cubicBezTo>
                    <a:pt x="788" y="320"/>
                    <a:pt x="788" y="320"/>
                    <a:pt x="788" y="320"/>
                  </a:cubicBezTo>
                  <a:lnTo>
                    <a:pt x="788" y="320"/>
                  </a:lnTo>
                  <a:lnTo>
                    <a:pt x="788" y="320"/>
                  </a:lnTo>
                  <a:cubicBezTo>
                    <a:pt x="788" y="291"/>
                    <a:pt x="788" y="291"/>
                    <a:pt x="788" y="291"/>
                  </a:cubicBezTo>
                  <a:lnTo>
                    <a:pt x="788" y="291"/>
                  </a:lnTo>
                  <a:cubicBezTo>
                    <a:pt x="788" y="262"/>
                    <a:pt x="788" y="262"/>
                    <a:pt x="788" y="262"/>
                  </a:cubicBezTo>
                  <a:cubicBezTo>
                    <a:pt x="817" y="262"/>
                    <a:pt x="817" y="262"/>
                    <a:pt x="817" y="262"/>
                  </a:cubicBezTo>
                  <a:cubicBezTo>
                    <a:pt x="817" y="233"/>
                    <a:pt x="817" y="233"/>
                    <a:pt x="817" y="233"/>
                  </a:cubicBezTo>
                  <a:cubicBezTo>
                    <a:pt x="846" y="233"/>
                    <a:pt x="846" y="233"/>
                    <a:pt x="846" y="233"/>
                  </a:cubicBezTo>
                  <a:cubicBezTo>
                    <a:pt x="846" y="203"/>
                    <a:pt x="846" y="203"/>
                    <a:pt x="846" y="203"/>
                  </a:cubicBezTo>
                  <a:lnTo>
                    <a:pt x="846" y="203"/>
                  </a:lnTo>
                  <a:cubicBezTo>
                    <a:pt x="846" y="174"/>
                    <a:pt x="846" y="174"/>
                    <a:pt x="846" y="174"/>
                  </a:cubicBezTo>
                  <a:lnTo>
                    <a:pt x="846" y="174"/>
                  </a:lnTo>
                  <a:lnTo>
                    <a:pt x="846" y="174"/>
                  </a:lnTo>
                  <a:cubicBezTo>
                    <a:pt x="846" y="145"/>
                    <a:pt x="846" y="145"/>
                    <a:pt x="846" y="145"/>
                  </a:cubicBezTo>
                  <a:lnTo>
                    <a:pt x="846" y="145"/>
                  </a:lnTo>
                  <a:lnTo>
                    <a:pt x="846" y="145"/>
                  </a:lnTo>
                  <a:cubicBezTo>
                    <a:pt x="817" y="145"/>
                    <a:pt x="817" y="145"/>
                    <a:pt x="817" y="145"/>
                  </a:cubicBezTo>
                  <a:lnTo>
                    <a:pt x="817" y="145"/>
                  </a:lnTo>
                  <a:lnTo>
                    <a:pt x="817" y="145"/>
                  </a:lnTo>
                  <a:cubicBezTo>
                    <a:pt x="788" y="145"/>
                    <a:pt x="788" y="145"/>
                    <a:pt x="788" y="145"/>
                  </a:cubicBezTo>
                  <a:cubicBezTo>
                    <a:pt x="759" y="116"/>
                    <a:pt x="759" y="116"/>
                    <a:pt x="759" y="116"/>
                  </a:cubicBezTo>
                  <a:lnTo>
                    <a:pt x="759" y="116"/>
                  </a:lnTo>
                  <a:cubicBezTo>
                    <a:pt x="729" y="116"/>
                    <a:pt x="729" y="116"/>
                    <a:pt x="729" y="116"/>
                  </a:cubicBezTo>
                  <a:lnTo>
                    <a:pt x="729" y="116"/>
                  </a:lnTo>
                  <a:lnTo>
                    <a:pt x="729" y="116"/>
                  </a:lnTo>
                  <a:lnTo>
                    <a:pt x="729" y="116"/>
                  </a:lnTo>
                  <a:cubicBezTo>
                    <a:pt x="700" y="116"/>
                    <a:pt x="700" y="116"/>
                    <a:pt x="700" y="116"/>
                  </a:cubicBezTo>
                  <a:lnTo>
                    <a:pt x="700" y="116"/>
                  </a:lnTo>
                  <a:cubicBezTo>
                    <a:pt x="700" y="86"/>
                    <a:pt x="700" y="86"/>
                    <a:pt x="700" y="86"/>
                  </a:cubicBezTo>
                  <a:lnTo>
                    <a:pt x="700" y="86"/>
                  </a:lnTo>
                  <a:lnTo>
                    <a:pt x="700" y="86"/>
                  </a:lnTo>
                  <a:cubicBezTo>
                    <a:pt x="700" y="116"/>
                    <a:pt x="700" y="116"/>
                    <a:pt x="700" y="116"/>
                  </a:cubicBezTo>
                  <a:cubicBezTo>
                    <a:pt x="671" y="116"/>
                    <a:pt x="671" y="116"/>
                    <a:pt x="671" y="116"/>
                  </a:cubicBezTo>
                  <a:cubicBezTo>
                    <a:pt x="671" y="86"/>
                    <a:pt x="671" y="86"/>
                    <a:pt x="671" y="86"/>
                  </a:cubicBezTo>
                  <a:lnTo>
                    <a:pt x="671" y="86"/>
                  </a:lnTo>
                  <a:lnTo>
                    <a:pt x="671" y="86"/>
                  </a:lnTo>
                  <a:cubicBezTo>
                    <a:pt x="671" y="116"/>
                    <a:pt x="671" y="116"/>
                    <a:pt x="671" y="116"/>
                  </a:cubicBezTo>
                  <a:lnTo>
                    <a:pt x="671" y="116"/>
                  </a:lnTo>
                  <a:lnTo>
                    <a:pt x="671" y="116"/>
                  </a:lnTo>
                  <a:cubicBezTo>
                    <a:pt x="671" y="145"/>
                    <a:pt x="671" y="145"/>
                    <a:pt x="671" y="145"/>
                  </a:cubicBezTo>
                  <a:cubicBezTo>
                    <a:pt x="642" y="145"/>
                    <a:pt x="642" y="145"/>
                    <a:pt x="642" y="145"/>
                  </a:cubicBezTo>
                  <a:lnTo>
                    <a:pt x="642" y="145"/>
                  </a:lnTo>
                  <a:lnTo>
                    <a:pt x="642" y="145"/>
                  </a:lnTo>
                  <a:lnTo>
                    <a:pt x="642" y="145"/>
                  </a:lnTo>
                  <a:lnTo>
                    <a:pt x="642" y="145"/>
                  </a:lnTo>
                  <a:lnTo>
                    <a:pt x="642" y="145"/>
                  </a:lnTo>
                  <a:cubicBezTo>
                    <a:pt x="613" y="145"/>
                    <a:pt x="613" y="145"/>
                    <a:pt x="613" y="145"/>
                  </a:cubicBezTo>
                  <a:cubicBezTo>
                    <a:pt x="613" y="116"/>
                    <a:pt x="613" y="116"/>
                    <a:pt x="613" y="116"/>
                  </a:cubicBezTo>
                  <a:cubicBezTo>
                    <a:pt x="642" y="116"/>
                    <a:pt x="642" y="116"/>
                    <a:pt x="642" y="116"/>
                  </a:cubicBezTo>
                  <a:cubicBezTo>
                    <a:pt x="642" y="86"/>
                    <a:pt x="642" y="86"/>
                    <a:pt x="642" y="86"/>
                  </a:cubicBezTo>
                  <a:cubicBezTo>
                    <a:pt x="613" y="86"/>
                    <a:pt x="613" y="86"/>
                    <a:pt x="613" y="86"/>
                  </a:cubicBezTo>
                  <a:lnTo>
                    <a:pt x="613" y="86"/>
                  </a:lnTo>
                  <a:cubicBezTo>
                    <a:pt x="613" y="57"/>
                    <a:pt x="613" y="57"/>
                    <a:pt x="613" y="57"/>
                  </a:cubicBezTo>
                  <a:cubicBezTo>
                    <a:pt x="584" y="57"/>
                    <a:pt x="584" y="57"/>
                    <a:pt x="584" y="57"/>
                  </a:cubicBezTo>
                  <a:cubicBezTo>
                    <a:pt x="584" y="86"/>
                    <a:pt x="584" y="86"/>
                    <a:pt x="584" y="86"/>
                  </a:cubicBezTo>
                  <a:cubicBezTo>
                    <a:pt x="613" y="86"/>
                    <a:pt x="613" y="86"/>
                    <a:pt x="613" y="86"/>
                  </a:cubicBezTo>
                  <a:lnTo>
                    <a:pt x="613" y="86"/>
                  </a:lnTo>
                  <a:cubicBezTo>
                    <a:pt x="584" y="86"/>
                    <a:pt x="584" y="86"/>
                    <a:pt x="584" y="86"/>
                  </a:cubicBezTo>
                  <a:lnTo>
                    <a:pt x="584" y="86"/>
                  </a:lnTo>
                  <a:lnTo>
                    <a:pt x="584" y="86"/>
                  </a:lnTo>
                  <a:lnTo>
                    <a:pt x="584" y="86"/>
                  </a:lnTo>
                  <a:cubicBezTo>
                    <a:pt x="584" y="116"/>
                    <a:pt x="584" y="116"/>
                    <a:pt x="584" y="116"/>
                  </a:cubicBezTo>
                  <a:lnTo>
                    <a:pt x="584" y="116"/>
                  </a:lnTo>
                  <a:cubicBezTo>
                    <a:pt x="584" y="145"/>
                    <a:pt x="584" y="145"/>
                    <a:pt x="584" y="145"/>
                  </a:cubicBezTo>
                  <a:lnTo>
                    <a:pt x="584" y="145"/>
                  </a:lnTo>
                  <a:cubicBezTo>
                    <a:pt x="613" y="174"/>
                    <a:pt x="613" y="174"/>
                    <a:pt x="613" y="174"/>
                  </a:cubicBezTo>
                  <a:cubicBezTo>
                    <a:pt x="584" y="174"/>
                    <a:pt x="584" y="174"/>
                    <a:pt x="584" y="174"/>
                  </a:cubicBezTo>
                  <a:lnTo>
                    <a:pt x="584" y="174"/>
                  </a:lnTo>
                  <a:lnTo>
                    <a:pt x="584" y="174"/>
                  </a:lnTo>
                  <a:lnTo>
                    <a:pt x="584" y="174"/>
                  </a:lnTo>
                  <a:cubicBezTo>
                    <a:pt x="555" y="145"/>
                    <a:pt x="555" y="145"/>
                    <a:pt x="555" y="145"/>
                  </a:cubicBezTo>
                  <a:lnTo>
                    <a:pt x="555" y="145"/>
                  </a:lnTo>
                  <a:lnTo>
                    <a:pt x="555" y="145"/>
                  </a:lnTo>
                  <a:cubicBezTo>
                    <a:pt x="555" y="116"/>
                    <a:pt x="555" y="116"/>
                    <a:pt x="555" y="116"/>
                  </a:cubicBezTo>
                  <a:lnTo>
                    <a:pt x="555" y="116"/>
                  </a:lnTo>
                  <a:cubicBezTo>
                    <a:pt x="526" y="145"/>
                    <a:pt x="526" y="145"/>
                    <a:pt x="526" y="145"/>
                  </a:cubicBezTo>
                  <a:lnTo>
                    <a:pt x="526" y="145"/>
                  </a:lnTo>
                  <a:lnTo>
                    <a:pt x="526" y="145"/>
                  </a:lnTo>
                  <a:lnTo>
                    <a:pt x="526" y="145"/>
                  </a:lnTo>
                  <a:cubicBezTo>
                    <a:pt x="496" y="145"/>
                    <a:pt x="496" y="145"/>
                    <a:pt x="496" y="145"/>
                  </a:cubicBezTo>
                  <a:lnTo>
                    <a:pt x="496" y="145"/>
                  </a:lnTo>
                  <a:cubicBezTo>
                    <a:pt x="496" y="116"/>
                    <a:pt x="496" y="116"/>
                    <a:pt x="496" y="116"/>
                  </a:cubicBezTo>
                  <a:lnTo>
                    <a:pt x="496" y="116"/>
                  </a:lnTo>
                  <a:cubicBezTo>
                    <a:pt x="467" y="116"/>
                    <a:pt x="467" y="116"/>
                    <a:pt x="467" y="116"/>
                  </a:cubicBezTo>
                  <a:lnTo>
                    <a:pt x="467" y="116"/>
                  </a:lnTo>
                  <a:cubicBezTo>
                    <a:pt x="467" y="86"/>
                    <a:pt x="467" y="86"/>
                    <a:pt x="467" y="86"/>
                  </a:cubicBezTo>
                  <a:lnTo>
                    <a:pt x="467" y="86"/>
                  </a:lnTo>
                  <a:cubicBezTo>
                    <a:pt x="438" y="86"/>
                    <a:pt x="438" y="86"/>
                    <a:pt x="438" y="86"/>
                  </a:cubicBezTo>
                  <a:cubicBezTo>
                    <a:pt x="467" y="86"/>
                    <a:pt x="467" y="86"/>
                    <a:pt x="467" y="86"/>
                  </a:cubicBezTo>
                  <a:cubicBezTo>
                    <a:pt x="438" y="57"/>
                    <a:pt x="438" y="57"/>
                    <a:pt x="438" y="57"/>
                  </a:cubicBezTo>
                  <a:lnTo>
                    <a:pt x="438" y="57"/>
                  </a:lnTo>
                  <a:cubicBezTo>
                    <a:pt x="438" y="86"/>
                    <a:pt x="438" y="86"/>
                    <a:pt x="438" y="86"/>
                  </a:cubicBezTo>
                  <a:lnTo>
                    <a:pt x="438" y="86"/>
                  </a:lnTo>
                  <a:cubicBezTo>
                    <a:pt x="438" y="116"/>
                    <a:pt x="438" y="116"/>
                    <a:pt x="438" y="116"/>
                  </a:cubicBezTo>
                  <a:lnTo>
                    <a:pt x="438" y="116"/>
                  </a:lnTo>
                  <a:cubicBezTo>
                    <a:pt x="438" y="145"/>
                    <a:pt x="438" y="145"/>
                    <a:pt x="438" y="145"/>
                  </a:cubicBezTo>
                  <a:lnTo>
                    <a:pt x="438" y="145"/>
                  </a:lnTo>
                  <a:lnTo>
                    <a:pt x="438" y="145"/>
                  </a:lnTo>
                  <a:cubicBezTo>
                    <a:pt x="438" y="116"/>
                    <a:pt x="438" y="116"/>
                    <a:pt x="438" y="116"/>
                  </a:cubicBezTo>
                  <a:cubicBezTo>
                    <a:pt x="409" y="116"/>
                    <a:pt x="409" y="116"/>
                    <a:pt x="409" y="116"/>
                  </a:cubicBezTo>
                  <a:cubicBezTo>
                    <a:pt x="409" y="145"/>
                    <a:pt x="409" y="145"/>
                    <a:pt x="409" y="145"/>
                  </a:cubicBezTo>
                  <a:lnTo>
                    <a:pt x="409" y="145"/>
                  </a:lnTo>
                  <a:cubicBezTo>
                    <a:pt x="438" y="145"/>
                    <a:pt x="438" y="145"/>
                    <a:pt x="438" y="145"/>
                  </a:cubicBezTo>
                  <a:cubicBezTo>
                    <a:pt x="438" y="174"/>
                    <a:pt x="438" y="174"/>
                    <a:pt x="438" y="174"/>
                  </a:cubicBezTo>
                  <a:lnTo>
                    <a:pt x="438" y="174"/>
                  </a:lnTo>
                  <a:cubicBezTo>
                    <a:pt x="409" y="174"/>
                    <a:pt x="409" y="174"/>
                    <a:pt x="409" y="174"/>
                  </a:cubicBezTo>
                  <a:lnTo>
                    <a:pt x="409" y="174"/>
                  </a:lnTo>
                  <a:cubicBezTo>
                    <a:pt x="409" y="145"/>
                    <a:pt x="409" y="145"/>
                    <a:pt x="409" y="145"/>
                  </a:cubicBezTo>
                  <a:cubicBezTo>
                    <a:pt x="379" y="145"/>
                    <a:pt x="379" y="145"/>
                    <a:pt x="379" y="145"/>
                  </a:cubicBezTo>
                  <a:lnTo>
                    <a:pt x="379" y="145"/>
                  </a:lnTo>
                  <a:cubicBezTo>
                    <a:pt x="350" y="145"/>
                    <a:pt x="350" y="145"/>
                    <a:pt x="350" y="145"/>
                  </a:cubicBezTo>
                  <a:cubicBezTo>
                    <a:pt x="379" y="174"/>
                    <a:pt x="379" y="174"/>
                    <a:pt x="379" y="174"/>
                  </a:cubicBezTo>
                  <a:lnTo>
                    <a:pt x="379" y="174"/>
                  </a:lnTo>
                  <a:lnTo>
                    <a:pt x="379" y="174"/>
                  </a:lnTo>
                  <a:lnTo>
                    <a:pt x="379" y="174"/>
                  </a:lnTo>
                  <a:cubicBezTo>
                    <a:pt x="379" y="203"/>
                    <a:pt x="379" y="203"/>
                    <a:pt x="379" y="203"/>
                  </a:cubicBezTo>
                  <a:cubicBezTo>
                    <a:pt x="409" y="203"/>
                    <a:pt x="409" y="203"/>
                    <a:pt x="409" y="203"/>
                  </a:cubicBezTo>
                  <a:lnTo>
                    <a:pt x="409" y="203"/>
                  </a:lnTo>
                  <a:cubicBezTo>
                    <a:pt x="379" y="203"/>
                    <a:pt x="379" y="203"/>
                    <a:pt x="379" y="203"/>
                  </a:cubicBezTo>
                  <a:cubicBezTo>
                    <a:pt x="379" y="233"/>
                    <a:pt x="379" y="233"/>
                    <a:pt x="379" y="233"/>
                  </a:cubicBezTo>
                  <a:cubicBezTo>
                    <a:pt x="409" y="233"/>
                    <a:pt x="409" y="233"/>
                    <a:pt x="409" y="233"/>
                  </a:cubicBezTo>
                  <a:lnTo>
                    <a:pt x="409" y="233"/>
                  </a:lnTo>
                  <a:cubicBezTo>
                    <a:pt x="409" y="262"/>
                    <a:pt x="409" y="262"/>
                    <a:pt x="409" y="262"/>
                  </a:cubicBezTo>
                  <a:cubicBezTo>
                    <a:pt x="438" y="262"/>
                    <a:pt x="438" y="262"/>
                    <a:pt x="438" y="262"/>
                  </a:cubicBezTo>
                  <a:cubicBezTo>
                    <a:pt x="467" y="262"/>
                    <a:pt x="467" y="262"/>
                    <a:pt x="467" y="262"/>
                  </a:cubicBezTo>
                  <a:close/>
                  <a:moveTo>
                    <a:pt x="934" y="436"/>
                  </a:moveTo>
                  <a:lnTo>
                    <a:pt x="934" y="436"/>
                  </a:lnTo>
                  <a:cubicBezTo>
                    <a:pt x="934" y="407"/>
                    <a:pt x="934" y="407"/>
                    <a:pt x="934" y="407"/>
                  </a:cubicBezTo>
                  <a:cubicBezTo>
                    <a:pt x="963" y="378"/>
                    <a:pt x="963" y="378"/>
                    <a:pt x="963" y="378"/>
                  </a:cubicBezTo>
                  <a:lnTo>
                    <a:pt x="963" y="378"/>
                  </a:lnTo>
                  <a:lnTo>
                    <a:pt x="963" y="378"/>
                  </a:lnTo>
                  <a:cubicBezTo>
                    <a:pt x="992" y="407"/>
                    <a:pt x="992" y="407"/>
                    <a:pt x="992" y="407"/>
                  </a:cubicBezTo>
                  <a:lnTo>
                    <a:pt x="992" y="407"/>
                  </a:lnTo>
                  <a:cubicBezTo>
                    <a:pt x="1021" y="407"/>
                    <a:pt x="1021" y="407"/>
                    <a:pt x="1021" y="407"/>
                  </a:cubicBezTo>
                  <a:lnTo>
                    <a:pt x="1021" y="407"/>
                  </a:lnTo>
                  <a:cubicBezTo>
                    <a:pt x="992" y="407"/>
                    <a:pt x="992" y="407"/>
                    <a:pt x="992" y="407"/>
                  </a:cubicBezTo>
                  <a:cubicBezTo>
                    <a:pt x="963" y="407"/>
                    <a:pt x="963" y="407"/>
                    <a:pt x="963" y="407"/>
                  </a:cubicBezTo>
                  <a:lnTo>
                    <a:pt x="963" y="407"/>
                  </a:lnTo>
                  <a:lnTo>
                    <a:pt x="963" y="407"/>
                  </a:lnTo>
                  <a:cubicBezTo>
                    <a:pt x="934" y="407"/>
                    <a:pt x="934" y="407"/>
                    <a:pt x="934" y="407"/>
                  </a:cubicBezTo>
                  <a:cubicBezTo>
                    <a:pt x="934" y="436"/>
                    <a:pt x="934" y="436"/>
                    <a:pt x="934" y="436"/>
                  </a:cubicBezTo>
                  <a:close/>
                  <a:moveTo>
                    <a:pt x="876" y="466"/>
                  </a:moveTo>
                  <a:lnTo>
                    <a:pt x="876" y="466"/>
                  </a:lnTo>
                  <a:lnTo>
                    <a:pt x="876" y="466"/>
                  </a:lnTo>
                  <a:cubicBezTo>
                    <a:pt x="846" y="436"/>
                    <a:pt x="846" y="436"/>
                    <a:pt x="846" y="436"/>
                  </a:cubicBezTo>
                  <a:lnTo>
                    <a:pt x="846" y="436"/>
                  </a:lnTo>
                  <a:lnTo>
                    <a:pt x="846" y="436"/>
                  </a:lnTo>
                  <a:cubicBezTo>
                    <a:pt x="876" y="436"/>
                    <a:pt x="876" y="436"/>
                    <a:pt x="876" y="436"/>
                  </a:cubicBezTo>
                  <a:lnTo>
                    <a:pt x="876" y="436"/>
                  </a:lnTo>
                  <a:lnTo>
                    <a:pt x="876" y="436"/>
                  </a:lnTo>
                  <a:cubicBezTo>
                    <a:pt x="876" y="466"/>
                    <a:pt x="876" y="466"/>
                    <a:pt x="876" y="466"/>
                  </a:cubicBezTo>
                  <a:close/>
                  <a:moveTo>
                    <a:pt x="584" y="583"/>
                  </a:moveTo>
                  <a:lnTo>
                    <a:pt x="584" y="583"/>
                  </a:lnTo>
                  <a:lnTo>
                    <a:pt x="584" y="583"/>
                  </a:lnTo>
                  <a:cubicBezTo>
                    <a:pt x="584" y="553"/>
                    <a:pt x="584" y="553"/>
                    <a:pt x="584" y="553"/>
                  </a:cubicBezTo>
                  <a:cubicBezTo>
                    <a:pt x="642" y="553"/>
                    <a:pt x="642" y="553"/>
                    <a:pt x="642" y="553"/>
                  </a:cubicBezTo>
                  <a:lnTo>
                    <a:pt x="642" y="553"/>
                  </a:lnTo>
                  <a:cubicBezTo>
                    <a:pt x="671" y="553"/>
                    <a:pt x="671" y="553"/>
                    <a:pt x="671" y="553"/>
                  </a:cubicBezTo>
                  <a:cubicBezTo>
                    <a:pt x="700" y="524"/>
                    <a:pt x="700" y="524"/>
                    <a:pt x="700" y="524"/>
                  </a:cubicBezTo>
                  <a:cubicBezTo>
                    <a:pt x="700" y="553"/>
                    <a:pt x="700" y="553"/>
                    <a:pt x="700" y="553"/>
                  </a:cubicBezTo>
                  <a:lnTo>
                    <a:pt x="700" y="553"/>
                  </a:lnTo>
                  <a:cubicBezTo>
                    <a:pt x="700" y="583"/>
                    <a:pt x="700" y="583"/>
                    <a:pt x="700" y="583"/>
                  </a:cubicBezTo>
                  <a:lnTo>
                    <a:pt x="700" y="583"/>
                  </a:lnTo>
                  <a:lnTo>
                    <a:pt x="700" y="583"/>
                  </a:lnTo>
                  <a:cubicBezTo>
                    <a:pt x="700" y="612"/>
                    <a:pt x="700" y="612"/>
                    <a:pt x="700" y="612"/>
                  </a:cubicBezTo>
                  <a:lnTo>
                    <a:pt x="700" y="612"/>
                  </a:lnTo>
                  <a:cubicBezTo>
                    <a:pt x="729" y="641"/>
                    <a:pt x="729" y="641"/>
                    <a:pt x="729" y="641"/>
                  </a:cubicBezTo>
                  <a:cubicBezTo>
                    <a:pt x="729" y="612"/>
                    <a:pt x="729" y="612"/>
                    <a:pt x="729" y="612"/>
                  </a:cubicBezTo>
                  <a:cubicBezTo>
                    <a:pt x="759" y="612"/>
                    <a:pt x="759" y="612"/>
                    <a:pt x="759" y="612"/>
                  </a:cubicBezTo>
                  <a:cubicBezTo>
                    <a:pt x="788" y="612"/>
                    <a:pt x="788" y="612"/>
                    <a:pt x="788" y="612"/>
                  </a:cubicBezTo>
                  <a:lnTo>
                    <a:pt x="788" y="612"/>
                  </a:lnTo>
                  <a:cubicBezTo>
                    <a:pt x="788" y="641"/>
                    <a:pt x="788" y="641"/>
                    <a:pt x="788" y="641"/>
                  </a:cubicBezTo>
                  <a:lnTo>
                    <a:pt x="788" y="641"/>
                  </a:lnTo>
                  <a:cubicBezTo>
                    <a:pt x="759" y="641"/>
                    <a:pt x="759" y="641"/>
                    <a:pt x="759" y="641"/>
                  </a:cubicBezTo>
                  <a:cubicBezTo>
                    <a:pt x="759" y="670"/>
                    <a:pt x="759" y="670"/>
                    <a:pt x="759" y="670"/>
                  </a:cubicBezTo>
                  <a:lnTo>
                    <a:pt x="759" y="670"/>
                  </a:lnTo>
                  <a:cubicBezTo>
                    <a:pt x="759" y="700"/>
                    <a:pt x="759" y="700"/>
                    <a:pt x="759" y="700"/>
                  </a:cubicBezTo>
                  <a:cubicBezTo>
                    <a:pt x="729" y="700"/>
                    <a:pt x="729" y="700"/>
                    <a:pt x="729" y="700"/>
                  </a:cubicBezTo>
                  <a:cubicBezTo>
                    <a:pt x="729" y="728"/>
                    <a:pt x="729" y="728"/>
                    <a:pt x="729" y="728"/>
                  </a:cubicBezTo>
                  <a:cubicBezTo>
                    <a:pt x="700" y="728"/>
                    <a:pt x="700" y="728"/>
                    <a:pt x="700" y="728"/>
                  </a:cubicBezTo>
                  <a:lnTo>
                    <a:pt x="700" y="728"/>
                  </a:lnTo>
                  <a:cubicBezTo>
                    <a:pt x="700" y="757"/>
                    <a:pt x="700" y="757"/>
                    <a:pt x="700" y="757"/>
                  </a:cubicBezTo>
                  <a:lnTo>
                    <a:pt x="700" y="757"/>
                  </a:lnTo>
                  <a:cubicBezTo>
                    <a:pt x="671" y="728"/>
                    <a:pt x="671" y="728"/>
                    <a:pt x="671" y="728"/>
                  </a:cubicBezTo>
                  <a:cubicBezTo>
                    <a:pt x="700" y="728"/>
                    <a:pt x="700" y="728"/>
                    <a:pt x="700" y="728"/>
                  </a:cubicBezTo>
                  <a:cubicBezTo>
                    <a:pt x="700" y="700"/>
                    <a:pt x="700" y="700"/>
                    <a:pt x="700" y="700"/>
                  </a:cubicBezTo>
                  <a:lnTo>
                    <a:pt x="700" y="700"/>
                  </a:lnTo>
                  <a:cubicBezTo>
                    <a:pt x="700" y="670"/>
                    <a:pt x="700" y="670"/>
                    <a:pt x="700" y="670"/>
                  </a:cubicBezTo>
                  <a:lnTo>
                    <a:pt x="700" y="670"/>
                  </a:lnTo>
                  <a:cubicBezTo>
                    <a:pt x="671" y="670"/>
                    <a:pt x="671" y="670"/>
                    <a:pt x="671" y="670"/>
                  </a:cubicBezTo>
                  <a:lnTo>
                    <a:pt x="671" y="670"/>
                  </a:lnTo>
                  <a:cubicBezTo>
                    <a:pt x="671" y="700"/>
                    <a:pt x="671" y="700"/>
                    <a:pt x="671" y="700"/>
                  </a:cubicBezTo>
                  <a:cubicBezTo>
                    <a:pt x="642" y="700"/>
                    <a:pt x="642" y="700"/>
                    <a:pt x="642" y="700"/>
                  </a:cubicBezTo>
                  <a:lnTo>
                    <a:pt x="642" y="700"/>
                  </a:lnTo>
                  <a:cubicBezTo>
                    <a:pt x="613" y="728"/>
                    <a:pt x="613" y="728"/>
                    <a:pt x="613" y="728"/>
                  </a:cubicBezTo>
                  <a:lnTo>
                    <a:pt x="613" y="728"/>
                  </a:lnTo>
                  <a:cubicBezTo>
                    <a:pt x="584" y="728"/>
                    <a:pt x="584" y="728"/>
                    <a:pt x="584" y="728"/>
                  </a:cubicBezTo>
                  <a:lnTo>
                    <a:pt x="584" y="728"/>
                  </a:lnTo>
                  <a:lnTo>
                    <a:pt x="584" y="728"/>
                  </a:lnTo>
                  <a:cubicBezTo>
                    <a:pt x="584" y="700"/>
                    <a:pt x="584" y="700"/>
                    <a:pt x="584" y="700"/>
                  </a:cubicBezTo>
                  <a:lnTo>
                    <a:pt x="584" y="700"/>
                  </a:lnTo>
                  <a:cubicBezTo>
                    <a:pt x="613" y="700"/>
                    <a:pt x="613" y="700"/>
                    <a:pt x="613" y="700"/>
                  </a:cubicBezTo>
                  <a:cubicBezTo>
                    <a:pt x="613" y="670"/>
                    <a:pt x="613" y="670"/>
                    <a:pt x="613" y="670"/>
                  </a:cubicBezTo>
                  <a:cubicBezTo>
                    <a:pt x="613" y="641"/>
                    <a:pt x="613" y="641"/>
                    <a:pt x="613" y="641"/>
                  </a:cubicBezTo>
                  <a:lnTo>
                    <a:pt x="613" y="641"/>
                  </a:lnTo>
                  <a:cubicBezTo>
                    <a:pt x="613" y="612"/>
                    <a:pt x="613" y="612"/>
                    <a:pt x="613" y="612"/>
                  </a:cubicBezTo>
                  <a:lnTo>
                    <a:pt x="613" y="612"/>
                  </a:lnTo>
                  <a:lnTo>
                    <a:pt x="613" y="612"/>
                  </a:lnTo>
                  <a:cubicBezTo>
                    <a:pt x="584" y="612"/>
                    <a:pt x="584" y="612"/>
                    <a:pt x="584" y="612"/>
                  </a:cubicBezTo>
                  <a:cubicBezTo>
                    <a:pt x="584" y="583"/>
                    <a:pt x="584" y="583"/>
                    <a:pt x="584" y="583"/>
                  </a:cubicBezTo>
                  <a:close/>
                  <a:moveTo>
                    <a:pt x="496" y="378"/>
                  </a:moveTo>
                  <a:lnTo>
                    <a:pt x="496" y="378"/>
                  </a:lnTo>
                  <a:cubicBezTo>
                    <a:pt x="496" y="407"/>
                    <a:pt x="496" y="407"/>
                    <a:pt x="496" y="407"/>
                  </a:cubicBezTo>
                  <a:cubicBezTo>
                    <a:pt x="526" y="407"/>
                    <a:pt x="526" y="407"/>
                    <a:pt x="526" y="407"/>
                  </a:cubicBezTo>
                  <a:lnTo>
                    <a:pt x="526" y="407"/>
                  </a:lnTo>
                  <a:cubicBezTo>
                    <a:pt x="555" y="407"/>
                    <a:pt x="555" y="407"/>
                    <a:pt x="555" y="407"/>
                  </a:cubicBezTo>
                  <a:cubicBezTo>
                    <a:pt x="555" y="378"/>
                    <a:pt x="555" y="378"/>
                    <a:pt x="555" y="378"/>
                  </a:cubicBezTo>
                  <a:cubicBezTo>
                    <a:pt x="526" y="378"/>
                    <a:pt x="526" y="378"/>
                    <a:pt x="526" y="378"/>
                  </a:cubicBezTo>
                  <a:cubicBezTo>
                    <a:pt x="496" y="378"/>
                    <a:pt x="496" y="378"/>
                    <a:pt x="496" y="378"/>
                  </a:cubicBezTo>
                  <a:close/>
                  <a:moveTo>
                    <a:pt x="526" y="524"/>
                  </a:moveTo>
                  <a:lnTo>
                    <a:pt x="526" y="524"/>
                  </a:lnTo>
                  <a:cubicBezTo>
                    <a:pt x="555" y="524"/>
                    <a:pt x="555" y="524"/>
                    <a:pt x="555" y="524"/>
                  </a:cubicBezTo>
                  <a:lnTo>
                    <a:pt x="555" y="524"/>
                  </a:lnTo>
                  <a:lnTo>
                    <a:pt x="555" y="524"/>
                  </a:lnTo>
                  <a:cubicBezTo>
                    <a:pt x="584" y="524"/>
                    <a:pt x="584" y="524"/>
                    <a:pt x="584" y="524"/>
                  </a:cubicBezTo>
                  <a:cubicBezTo>
                    <a:pt x="584" y="553"/>
                    <a:pt x="584" y="553"/>
                    <a:pt x="584" y="553"/>
                  </a:cubicBezTo>
                  <a:lnTo>
                    <a:pt x="584" y="553"/>
                  </a:lnTo>
                  <a:lnTo>
                    <a:pt x="584" y="553"/>
                  </a:lnTo>
                  <a:lnTo>
                    <a:pt x="584" y="553"/>
                  </a:lnTo>
                  <a:lnTo>
                    <a:pt x="584" y="553"/>
                  </a:lnTo>
                  <a:lnTo>
                    <a:pt x="584" y="553"/>
                  </a:lnTo>
                  <a:cubicBezTo>
                    <a:pt x="613" y="553"/>
                    <a:pt x="613" y="553"/>
                    <a:pt x="613" y="553"/>
                  </a:cubicBezTo>
                  <a:lnTo>
                    <a:pt x="613" y="553"/>
                  </a:lnTo>
                  <a:cubicBezTo>
                    <a:pt x="642" y="524"/>
                    <a:pt x="642" y="524"/>
                    <a:pt x="642" y="524"/>
                  </a:cubicBezTo>
                  <a:lnTo>
                    <a:pt x="642" y="524"/>
                  </a:lnTo>
                  <a:lnTo>
                    <a:pt x="642" y="524"/>
                  </a:lnTo>
                  <a:cubicBezTo>
                    <a:pt x="642" y="495"/>
                    <a:pt x="642" y="495"/>
                    <a:pt x="642" y="495"/>
                  </a:cubicBezTo>
                  <a:lnTo>
                    <a:pt x="642" y="495"/>
                  </a:lnTo>
                  <a:lnTo>
                    <a:pt x="642" y="495"/>
                  </a:lnTo>
                  <a:cubicBezTo>
                    <a:pt x="642" y="466"/>
                    <a:pt x="642" y="466"/>
                    <a:pt x="642" y="466"/>
                  </a:cubicBezTo>
                  <a:lnTo>
                    <a:pt x="642" y="466"/>
                  </a:lnTo>
                  <a:cubicBezTo>
                    <a:pt x="613" y="466"/>
                    <a:pt x="613" y="466"/>
                    <a:pt x="613" y="466"/>
                  </a:cubicBezTo>
                  <a:lnTo>
                    <a:pt x="613" y="466"/>
                  </a:lnTo>
                  <a:cubicBezTo>
                    <a:pt x="584" y="495"/>
                    <a:pt x="584" y="495"/>
                    <a:pt x="584" y="495"/>
                  </a:cubicBezTo>
                  <a:cubicBezTo>
                    <a:pt x="584" y="466"/>
                    <a:pt x="584" y="466"/>
                    <a:pt x="584" y="466"/>
                  </a:cubicBezTo>
                  <a:lnTo>
                    <a:pt x="584" y="466"/>
                  </a:lnTo>
                  <a:cubicBezTo>
                    <a:pt x="584" y="495"/>
                    <a:pt x="584" y="495"/>
                    <a:pt x="584" y="495"/>
                  </a:cubicBezTo>
                  <a:cubicBezTo>
                    <a:pt x="555" y="495"/>
                    <a:pt x="555" y="495"/>
                    <a:pt x="555" y="495"/>
                  </a:cubicBezTo>
                  <a:lnTo>
                    <a:pt x="555" y="495"/>
                  </a:lnTo>
                  <a:lnTo>
                    <a:pt x="555" y="495"/>
                  </a:lnTo>
                  <a:lnTo>
                    <a:pt x="555" y="495"/>
                  </a:lnTo>
                  <a:cubicBezTo>
                    <a:pt x="526" y="524"/>
                    <a:pt x="526" y="524"/>
                    <a:pt x="526" y="524"/>
                  </a:cubicBezTo>
                  <a:close/>
                  <a:moveTo>
                    <a:pt x="88" y="583"/>
                  </a:moveTo>
                  <a:lnTo>
                    <a:pt x="88" y="583"/>
                  </a:lnTo>
                  <a:cubicBezTo>
                    <a:pt x="59" y="553"/>
                    <a:pt x="59" y="553"/>
                    <a:pt x="59" y="553"/>
                  </a:cubicBezTo>
                  <a:lnTo>
                    <a:pt x="59" y="553"/>
                  </a:lnTo>
                  <a:lnTo>
                    <a:pt x="59" y="553"/>
                  </a:lnTo>
                  <a:cubicBezTo>
                    <a:pt x="29" y="524"/>
                    <a:pt x="29" y="524"/>
                    <a:pt x="29" y="524"/>
                  </a:cubicBezTo>
                  <a:lnTo>
                    <a:pt x="29" y="524"/>
                  </a:lnTo>
                  <a:lnTo>
                    <a:pt x="29" y="524"/>
                  </a:lnTo>
                  <a:cubicBezTo>
                    <a:pt x="29" y="495"/>
                    <a:pt x="29" y="495"/>
                    <a:pt x="29" y="495"/>
                  </a:cubicBezTo>
                  <a:cubicBezTo>
                    <a:pt x="0" y="495"/>
                    <a:pt x="0" y="495"/>
                    <a:pt x="0" y="495"/>
                  </a:cubicBezTo>
                  <a:cubicBezTo>
                    <a:pt x="0" y="466"/>
                    <a:pt x="0" y="466"/>
                    <a:pt x="0" y="466"/>
                  </a:cubicBezTo>
                  <a:lnTo>
                    <a:pt x="0" y="466"/>
                  </a:lnTo>
                  <a:cubicBezTo>
                    <a:pt x="0" y="436"/>
                    <a:pt x="0" y="436"/>
                    <a:pt x="0" y="436"/>
                  </a:cubicBezTo>
                  <a:cubicBezTo>
                    <a:pt x="29" y="436"/>
                    <a:pt x="29" y="436"/>
                    <a:pt x="29" y="436"/>
                  </a:cubicBezTo>
                  <a:cubicBezTo>
                    <a:pt x="29" y="466"/>
                    <a:pt x="29" y="466"/>
                    <a:pt x="29" y="466"/>
                  </a:cubicBezTo>
                  <a:lnTo>
                    <a:pt x="29" y="466"/>
                  </a:lnTo>
                  <a:cubicBezTo>
                    <a:pt x="29" y="495"/>
                    <a:pt x="29" y="495"/>
                    <a:pt x="29" y="495"/>
                  </a:cubicBezTo>
                  <a:cubicBezTo>
                    <a:pt x="59" y="524"/>
                    <a:pt x="59" y="524"/>
                    <a:pt x="59" y="524"/>
                  </a:cubicBezTo>
                  <a:lnTo>
                    <a:pt x="59" y="524"/>
                  </a:lnTo>
                  <a:lnTo>
                    <a:pt x="59" y="524"/>
                  </a:lnTo>
                  <a:lnTo>
                    <a:pt x="59" y="524"/>
                  </a:lnTo>
                  <a:lnTo>
                    <a:pt x="59" y="524"/>
                  </a:lnTo>
                  <a:cubicBezTo>
                    <a:pt x="88" y="524"/>
                    <a:pt x="88" y="524"/>
                    <a:pt x="88" y="524"/>
                  </a:cubicBezTo>
                  <a:cubicBezTo>
                    <a:pt x="88" y="553"/>
                    <a:pt x="88" y="553"/>
                    <a:pt x="88" y="553"/>
                  </a:cubicBezTo>
                  <a:cubicBezTo>
                    <a:pt x="88" y="583"/>
                    <a:pt x="88" y="583"/>
                    <a:pt x="88" y="583"/>
                  </a:cubicBezTo>
                  <a:close/>
                  <a:moveTo>
                    <a:pt x="379" y="903"/>
                  </a:moveTo>
                  <a:lnTo>
                    <a:pt x="379" y="903"/>
                  </a:lnTo>
                  <a:lnTo>
                    <a:pt x="379" y="903"/>
                  </a:lnTo>
                  <a:lnTo>
                    <a:pt x="379" y="903"/>
                  </a:lnTo>
                  <a:cubicBezTo>
                    <a:pt x="350" y="903"/>
                    <a:pt x="350" y="903"/>
                    <a:pt x="350" y="903"/>
                  </a:cubicBezTo>
                  <a:lnTo>
                    <a:pt x="350" y="903"/>
                  </a:lnTo>
                  <a:lnTo>
                    <a:pt x="350" y="903"/>
                  </a:lnTo>
                  <a:cubicBezTo>
                    <a:pt x="350" y="874"/>
                    <a:pt x="350" y="874"/>
                    <a:pt x="350" y="874"/>
                  </a:cubicBezTo>
                  <a:lnTo>
                    <a:pt x="350" y="874"/>
                  </a:lnTo>
                  <a:lnTo>
                    <a:pt x="350" y="874"/>
                  </a:lnTo>
                  <a:cubicBezTo>
                    <a:pt x="321" y="845"/>
                    <a:pt x="321" y="845"/>
                    <a:pt x="321" y="845"/>
                  </a:cubicBezTo>
                  <a:lnTo>
                    <a:pt x="321" y="845"/>
                  </a:lnTo>
                  <a:lnTo>
                    <a:pt x="321" y="845"/>
                  </a:lnTo>
                  <a:cubicBezTo>
                    <a:pt x="350" y="845"/>
                    <a:pt x="350" y="845"/>
                    <a:pt x="350" y="845"/>
                  </a:cubicBezTo>
                  <a:cubicBezTo>
                    <a:pt x="350" y="816"/>
                    <a:pt x="350" y="816"/>
                    <a:pt x="350" y="816"/>
                  </a:cubicBezTo>
                  <a:lnTo>
                    <a:pt x="350" y="816"/>
                  </a:lnTo>
                  <a:lnTo>
                    <a:pt x="350" y="816"/>
                  </a:lnTo>
                  <a:cubicBezTo>
                    <a:pt x="321" y="816"/>
                    <a:pt x="321" y="816"/>
                    <a:pt x="321" y="816"/>
                  </a:cubicBezTo>
                  <a:lnTo>
                    <a:pt x="321" y="816"/>
                  </a:lnTo>
                  <a:lnTo>
                    <a:pt x="321" y="816"/>
                  </a:lnTo>
                  <a:lnTo>
                    <a:pt x="321" y="816"/>
                  </a:lnTo>
                  <a:cubicBezTo>
                    <a:pt x="292" y="816"/>
                    <a:pt x="292" y="816"/>
                    <a:pt x="292" y="816"/>
                  </a:cubicBezTo>
                  <a:lnTo>
                    <a:pt x="292" y="816"/>
                  </a:lnTo>
                  <a:cubicBezTo>
                    <a:pt x="292" y="786"/>
                    <a:pt x="292" y="786"/>
                    <a:pt x="292" y="786"/>
                  </a:cubicBezTo>
                  <a:cubicBezTo>
                    <a:pt x="263" y="786"/>
                    <a:pt x="263" y="786"/>
                    <a:pt x="263" y="786"/>
                  </a:cubicBezTo>
                  <a:lnTo>
                    <a:pt x="263" y="786"/>
                  </a:lnTo>
                  <a:lnTo>
                    <a:pt x="263" y="786"/>
                  </a:lnTo>
                  <a:lnTo>
                    <a:pt x="263" y="786"/>
                  </a:lnTo>
                  <a:cubicBezTo>
                    <a:pt x="234" y="786"/>
                    <a:pt x="234" y="786"/>
                    <a:pt x="234" y="786"/>
                  </a:cubicBezTo>
                  <a:cubicBezTo>
                    <a:pt x="234" y="757"/>
                    <a:pt x="234" y="757"/>
                    <a:pt x="234" y="757"/>
                  </a:cubicBezTo>
                  <a:lnTo>
                    <a:pt x="234" y="757"/>
                  </a:lnTo>
                  <a:lnTo>
                    <a:pt x="234" y="757"/>
                  </a:lnTo>
                  <a:lnTo>
                    <a:pt x="234" y="757"/>
                  </a:lnTo>
                  <a:lnTo>
                    <a:pt x="234" y="757"/>
                  </a:lnTo>
                  <a:cubicBezTo>
                    <a:pt x="205" y="757"/>
                    <a:pt x="205" y="757"/>
                    <a:pt x="205" y="757"/>
                  </a:cubicBezTo>
                  <a:cubicBezTo>
                    <a:pt x="205" y="728"/>
                    <a:pt x="205" y="728"/>
                    <a:pt x="205" y="728"/>
                  </a:cubicBezTo>
                  <a:lnTo>
                    <a:pt x="205" y="728"/>
                  </a:lnTo>
                  <a:lnTo>
                    <a:pt x="205" y="728"/>
                  </a:lnTo>
                  <a:lnTo>
                    <a:pt x="205" y="728"/>
                  </a:lnTo>
                  <a:lnTo>
                    <a:pt x="205" y="728"/>
                  </a:lnTo>
                  <a:cubicBezTo>
                    <a:pt x="205" y="700"/>
                    <a:pt x="205" y="700"/>
                    <a:pt x="205" y="700"/>
                  </a:cubicBezTo>
                  <a:lnTo>
                    <a:pt x="205" y="700"/>
                  </a:lnTo>
                  <a:cubicBezTo>
                    <a:pt x="234" y="700"/>
                    <a:pt x="234" y="700"/>
                    <a:pt x="234" y="700"/>
                  </a:cubicBezTo>
                  <a:lnTo>
                    <a:pt x="234" y="700"/>
                  </a:lnTo>
                  <a:lnTo>
                    <a:pt x="234" y="700"/>
                  </a:lnTo>
                  <a:lnTo>
                    <a:pt x="234" y="700"/>
                  </a:lnTo>
                  <a:cubicBezTo>
                    <a:pt x="263" y="700"/>
                    <a:pt x="263" y="700"/>
                    <a:pt x="263" y="700"/>
                  </a:cubicBezTo>
                  <a:lnTo>
                    <a:pt x="263" y="700"/>
                  </a:lnTo>
                  <a:lnTo>
                    <a:pt x="263" y="700"/>
                  </a:lnTo>
                  <a:lnTo>
                    <a:pt x="263" y="700"/>
                  </a:lnTo>
                  <a:cubicBezTo>
                    <a:pt x="292" y="700"/>
                    <a:pt x="292" y="700"/>
                    <a:pt x="292" y="700"/>
                  </a:cubicBezTo>
                  <a:cubicBezTo>
                    <a:pt x="321" y="700"/>
                    <a:pt x="321" y="700"/>
                    <a:pt x="321" y="700"/>
                  </a:cubicBezTo>
                  <a:lnTo>
                    <a:pt x="321" y="700"/>
                  </a:lnTo>
                  <a:cubicBezTo>
                    <a:pt x="292" y="700"/>
                    <a:pt x="292" y="700"/>
                    <a:pt x="292" y="700"/>
                  </a:cubicBezTo>
                  <a:lnTo>
                    <a:pt x="292" y="700"/>
                  </a:lnTo>
                  <a:cubicBezTo>
                    <a:pt x="263" y="700"/>
                    <a:pt x="263" y="700"/>
                    <a:pt x="263" y="700"/>
                  </a:cubicBezTo>
                  <a:cubicBezTo>
                    <a:pt x="263" y="670"/>
                    <a:pt x="263" y="670"/>
                    <a:pt x="263" y="670"/>
                  </a:cubicBezTo>
                  <a:lnTo>
                    <a:pt x="263" y="670"/>
                  </a:lnTo>
                  <a:lnTo>
                    <a:pt x="263" y="670"/>
                  </a:lnTo>
                  <a:lnTo>
                    <a:pt x="263" y="670"/>
                  </a:lnTo>
                  <a:cubicBezTo>
                    <a:pt x="292" y="670"/>
                    <a:pt x="292" y="670"/>
                    <a:pt x="292" y="670"/>
                  </a:cubicBezTo>
                  <a:cubicBezTo>
                    <a:pt x="321" y="641"/>
                    <a:pt x="321" y="641"/>
                    <a:pt x="321" y="641"/>
                  </a:cubicBezTo>
                  <a:cubicBezTo>
                    <a:pt x="350" y="641"/>
                    <a:pt x="350" y="641"/>
                    <a:pt x="350" y="641"/>
                  </a:cubicBezTo>
                  <a:lnTo>
                    <a:pt x="350" y="641"/>
                  </a:lnTo>
                  <a:lnTo>
                    <a:pt x="350" y="641"/>
                  </a:lnTo>
                  <a:lnTo>
                    <a:pt x="350" y="641"/>
                  </a:lnTo>
                  <a:lnTo>
                    <a:pt x="350" y="641"/>
                  </a:lnTo>
                  <a:cubicBezTo>
                    <a:pt x="379" y="641"/>
                    <a:pt x="379" y="641"/>
                    <a:pt x="379" y="641"/>
                  </a:cubicBezTo>
                  <a:lnTo>
                    <a:pt x="379" y="641"/>
                  </a:lnTo>
                  <a:cubicBezTo>
                    <a:pt x="350" y="641"/>
                    <a:pt x="350" y="641"/>
                    <a:pt x="350" y="641"/>
                  </a:cubicBezTo>
                  <a:lnTo>
                    <a:pt x="350" y="641"/>
                  </a:lnTo>
                  <a:lnTo>
                    <a:pt x="350" y="641"/>
                  </a:lnTo>
                  <a:cubicBezTo>
                    <a:pt x="321" y="641"/>
                    <a:pt x="321" y="641"/>
                    <a:pt x="321" y="641"/>
                  </a:cubicBezTo>
                  <a:cubicBezTo>
                    <a:pt x="292" y="641"/>
                    <a:pt x="292" y="641"/>
                    <a:pt x="292" y="641"/>
                  </a:cubicBezTo>
                  <a:lnTo>
                    <a:pt x="292" y="641"/>
                  </a:lnTo>
                  <a:lnTo>
                    <a:pt x="292" y="641"/>
                  </a:lnTo>
                  <a:cubicBezTo>
                    <a:pt x="263" y="641"/>
                    <a:pt x="263" y="641"/>
                    <a:pt x="263" y="641"/>
                  </a:cubicBezTo>
                  <a:lnTo>
                    <a:pt x="263" y="641"/>
                  </a:lnTo>
                  <a:cubicBezTo>
                    <a:pt x="263" y="670"/>
                    <a:pt x="263" y="670"/>
                    <a:pt x="263" y="670"/>
                  </a:cubicBezTo>
                  <a:cubicBezTo>
                    <a:pt x="234" y="670"/>
                    <a:pt x="234" y="670"/>
                    <a:pt x="234" y="670"/>
                  </a:cubicBezTo>
                  <a:lnTo>
                    <a:pt x="234" y="670"/>
                  </a:lnTo>
                  <a:lnTo>
                    <a:pt x="234" y="670"/>
                  </a:lnTo>
                  <a:cubicBezTo>
                    <a:pt x="205" y="670"/>
                    <a:pt x="205" y="670"/>
                    <a:pt x="205" y="670"/>
                  </a:cubicBezTo>
                  <a:lnTo>
                    <a:pt x="205" y="670"/>
                  </a:lnTo>
                  <a:lnTo>
                    <a:pt x="205" y="670"/>
                  </a:lnTo>
                  <a:cubicBezTo>
                    <a:pt x="176" y="670"/>
                    <a:pt x="176" y="670"/>
                    <a:pt x="176" y="670"/>
                  </a:cubicBezTo>
                  <a:cubicBezTo>
                    <a:pt x="176" y="641"/>
                    <a:pt x="176" y="641"/>
                    <a:pt x="176" y="641"/>
                  </a:cubicBezTo>
                  <a:cubicBezTo>
                    <a:pt x="176" y="612"/>
                    <a:pt x="176" y="612"/>
                    <a:pt x="176" y="612"/>
                  </a:cubicBezTo>
                  <a:lnTo>
                    <a:pt x="176" y="612"/>
                  </a:lnTo>
                  <a:lnTo>
                    <a:pt x="176" y="612"/>
                  </a:lnTo>
                  <a:cubicBezTo>
                    <a:pt x="205" y="612"/>
                    <a:pt x="205" y="612"/>
                    <a:pt x="205" y="612"/>
                  </a:cubicBezTo>
                  <a:lnTo>
                    <a:pt x="205" y="612"/>
                  </a:lnTo>
                  <a:lnTo>
                    <a:pt x="205" y="612"/>
                  </a:lnTo>
                  <a:lnTo>
                    <a:pt x="205" y="612"/>
                  </a:lnTo>
                  <a:lnTo>
                    <a:pt x="205" y="612"/>
                  </a:lnTo>
                  <a:cubicBezTo>
                    <a:pt x="234" y="612"/>
                    <a:pt x="234" y="612"/>
                    <a:pt x="234" y="612"/>
                  </a:cubicBezTo>
                  <a:cubicBezTo>
                    <a:pt x="234" y="583"/>
                    <a:pt x="234" y="583"/>
                    <a:pt x="234" y="583"/>
                  </a:cubicBezTo>
                  <a:cubicBezTo>
                    <a:pt x="234" y="612"/>
                    <a:pt x="234" y="612"/>
                    <a:pt x="234" y="612"/>
                  </a:cubicBezTo>
                  <a:cubicBezTo>
                    <a:pt x="263" y="583"/>
                    <a:pt x="263" y="583"/>
                    <a:pt x="263" y="583"/>
                  </a:cubicBezTo>
                  <a:lnTo>
                    <a:pt x="263" y="583"/>
                  </a:lnTo>
                  <a:cubicBezTo>
                    <a:pt x="292" y="553"/>
                    <a:pt x="292" y="553"/>
                    <a:pt x="292" y="553"/>
                  </a:cubicBezTo>
                  <a:lnTo>
                    <a:pt x="292" y="553"/>
                  </a:lnTo>
                  <a:lnTo>
                    <a:pt x="292" y="553"/>
                  </a:lnTo>
                  <a:lnTo>
                    <a:pt x="292" y="553"/>
                  </a:lnTo>
                  <a:cubicBezTo>
                    <a:pt x="321" y="553"/>
                    <a:pt x="321" y="553"/>
                    <a:pt x="321" y="553"/>
                  </a:cubicBezTo>
                  <a:cubicBezTo>
                    <a:pt x="350" y="524"/>
                    <a:pt x="350" y="524"/>
                    <a:pt x="350" y="524"/>
                  </a:cubicBezTo>
                  <a:lnTo>
                    <a:pt x="350" y="524"/>
                  </a:lnTo>
                  <a:lnTo>
                    <a:pt x="350" y="524"/>
                  </a:lnTo>
                  <a:cubicBezTo>
                    <a:pt x="379" y="524"/>
                    <a:pt x="379" y="524"/>
                    <a:pt x="379" y="524"/>
                  </a:cubicBezTo>
                  <a:cubicBezTo>
                    <a:pt x="350" y="524"/>
                    <a:pt x="350" y="524"/>
                    <a:pt x="350" y="524"/>
                  </a:cubicBezTo>
                  <a:lnTo>
                    <a:pt x="350" y="524"/>
                  </a:lnTo>
                  <a:cubicBezTo>
                    <a:pt x="321" y="524"/>
                    <a:pt x="321" y="524"/>
                    <a:pt x="321" y="524"/>
                  </a:cubicBezTo>
                  <a:lnTo>
                    <a:pt x="321" y="524"/>
                  </a:lnTo>
                  <a:cubicBezTo>
                    <a:pt x="321" y="495"/>
                    <a:pt x="321" y="495"/>
                    <a:pt x="321" y="495"/>
                  </a:cubicBezTo>
                  <a:lnTo>
                    <a:pt x="321" y="495"/>
                  </a:lnTo>
                  <a:cubicBezTo>
                    <a:pt x="321" y="466"/>
                    <a:pt x="321" y="466"/>
                    <a:pt x="321" y="466"/>
                  </a:cubicBezTo>
                  <a:lnTo>
                    <a:pt x="321" y="466"/>
                  </a:lnTo>
                  <a:lnTo>
                    <a:pt x="321" y="466"/>
                  </a:lnTo>
                  <a:lnTo>
                    <a:pt x="321" y="466"/>
                  </a:lnTo>
                  <a:cubicBezTo>
                    <a:pt x="321" y="495"/>
                    <a:pt x="321" y="495"/>
                    <a:pt x="321" y="495"/>
                  </a:cubicBezTo>
                  <a:cubicBezTo>
                    <a:pt x="292" y="495"/>
                    <a:pt x="292" y="495"/>
                    <a:pt x="292" y="495"/>
                  </a:cubicBezTo>
                  <a:cubicBezTo>
                    <a:pt x="292" y="524"/>
                    <a:pt x="292" y="524"/>
                    <a:pt x="292" y="524"/>
                  </a:cubicBezTo>
                  <a:cubicBezTo>
                    <a:pt x="263" y="524"/>
                    <a:pt x="263" y="524"/>
                    <a:pt x="263" y="524"/>
                  </a:cubicBezTo>
                  <a:lnTo>
                    <a:pt x="263" y="524"/>
                  </a:lnTo>
                  <a:cubicBezTo>
                    <a:pt x="263" y="495"/>
                    <a:pt x="263" y="495"/>
                    <a:pt x="263" y="495"/>
                  </a:cubicBezTo>
                  <a:lnTo>
                    <a:pt x="263" y="495"/>
                  </a:lnTo>
                  <a:lnTo>
                    <a:pt x="263" y="495"/>
                  </a:lnTo>
                  <a:lnTo>
                    <a:pt x="263" y="495"/>
                  </a:lnTo>
                  <a:cubicBezTo>
                    <a:pt x="263" y="466"/>
                    <a:pt x="263" y="466"/>
                    <a:pt x="263" y="466"/>
                  </a:cubicBezTo>
                  <a:lnTo>
                    <a:pt x="263" y="466"/>
                  </a:lnTo>
                  <a:cubicBezTo>
                    <a:pt x="263" y="436"/>
                    <a:pt x="263" y="436"/>
                    <a:pt x="263" y="436"/>
                  </a:cubicBezTo>
                  <a:lnTo>
                    <a:pt x="263" y="436"/>
                  </a:lnTo>
                  <a:cubicBezTo>
                    <a:pt x="234" y="466"/>
                    <a:pt x="234" y="466"/>
                    <a:pt x="234" y="466"/>
                  </a:cubicBezTo>
                  <a:cubicBezTo>
                    <a:pt x="263" y="466"/>
                    <a:pt x="263" y="466"/>
                    <a:pt x="263" y="466"/>
                  </a:cubicBezTo>
                  <a:cubicBezTo>
                    <a:pt x="234" y="495"/>
                    <a:pt x="234" y="495"/>
                    <a:pt x="234" y="495"/>
                  </a:cubicBezTo>
                  <a:lnTo>
                    <a:pt x="234" y="495"/>
                  </a:lnTo>
                  <a:lnTo>
                    <a:pt x="234" y="495"/>
                  </a:lnTo>
                  <a:lnTo>
                    <a:pt x="234" y="495"/>
                  </a:lnTo>
                  <a:cubicBezTo>
                    <a:pt x="234" y="466"/>
                    <a:pt x="234" y="466"/>
                    <a:pt x="234" y="466"/>
                  </a:cubicBezTo>
                  <a:lnTo>
                    <a:pt x="234" y="466"/>
                  </a:lnTo>
                  <a:cubicBezTo>
                    <a:pt x="205" y="466"/>
                    <a:pt x="205" y="466"/>
                    <a:pt x="205" y="466"/>
                  </a:cubicBezTo>
                  <a:cubicBezTo>
                    <a:pt x="205" y="495"/>
                    <a:pt x="205" y="495"/>
                    <a:pt x="205" y="495"/>
                  </a:cubicBezTo>
                  <a:lnTo>
                    <a:pt x="205" y="495"/>
                  </a:lnTo>
                  <a:lnTo>
                    <a:pt x="205" y="495"/>
                  </a:lnTo>
                  <a:cubicBezTo>
                    <a:pt x="234" y="524"/>
                    <a:pt x="234" y="524"/>
                    <a:pt x="234" y="524"/>
                  </a:cubicBezTo>
                  <a:lnTo>
                    <a:pt x="234" y="524"/>
                  </a:lnTo>
                  <a:cubicBezTo>
                    <a:pt x="234" y="553"/>
                    <a:pt x="234" y="553"/>
                    <a:pt x="234" y="553"/>
                  </a:cubicBezTo>
                  <a:lnTo>
                    <a:pt x="234" y="553"/>
                  </a:lnTo>
                  <a:cubicBezTo>
                    <a:pt x="205" y="553"/>
                    <a:pt x="205" y="553"/>
                    <a:pt x="205" y="553"/>
                  </a:cubicBezTo>
                  <a:lnTo>
                    <a:pt x="205" y="553"/>
                  </a:lnTo>
                  <a:cubicBezTo>
                    <a:pt x="205" y="583"/>
                    <a:pt x="205" y="583"/>
                    <a:pt x="205" y="583"/>
                  </a:cubicBezTo>
                  <a:lnTo>
                    <a:pt x="205" y="583"/>
                  </a:lnTo>
                  <a:cubicBezTo>
                    <a:pt x="176" y="583"/>
                    <a:pt x="176" y="583"/>
                    <a:pt x="176" y="583"/>
                  </a:cubicBezTo>
                  <a:cubicBezTo>
                    <a:pt x="146" y="583"/>
                    <a:pt x="146" y="583"/>
                    <a:pt x="146" y="583"/>
                  </a:cubicBezTo>
                  <a:lnTo>
                    <a:pt x="146" y="583"/>
                  </a:lnTo>
                  <a:lnTo>
                    <a:pt x="146" y="583"/>
                  </a:lnTo>
                  <a:cubicBezTo>
                    <a:pt x="146" y="553"/>
                    <a:pt x="146" y="553"/>
                    <a:pt x="146" y="553"/>
                  </a:cubicBezTo>
                  <a:cubicBezTo>
                    <a:pt x="117" y="553"/>
                    <a:pt x="117" y="553"/>
                    <a:pt x="117" y="553"/>
                  </a:cubicBezTo>
                  <a:lnTo>
                    <a:pt x="117" y="553"/>
                  </a:lnTo>
                  <a:lnTo>
                    <a:pt x="117" y="553"/>
                  </a:lnTo>
                  <a:cubicBezTo>
                    <a:pt x="117" y="524"/>
                    <a:pt x="117" y="524"/>
                    <a:pt x="117" y="524"/>
                  </a:cubicBezTo>
                  <a:cubicBezTo>
                    <a:pt x="88" y="524"/>
                    <a:pt x="88" y="524"/>
                    <a:pt x="88" y="524"/>
                  </a:cubicBezTo>
                  <a:cubicBezTo>
                    <a:pt x="117" y="524"/>
                    <a:pt x="117" y="524"/>
                    <a:pt x="117" y="524"/>
                  </a:cubicBezTo>
                  <a:cubicBezTo>
                    <a:pt x="117" y="495"/>
                    <a:pt x="117" y="495"/>
                    <a:pt x="117" y="495"/>
                  </a:cubicBezTo>
                  <a:lnTo>
                    <a:pt x="117" y="495"/>
                  </a:lnTo>
                  <a:lnTo>
                    <a:pt x="117" y="495"/>
                  </a:lnTo>
                  <a:lnTo>
                    <a:pt x="117" y="495"/>
                  </a:lnTo>
                  <a:cubicBezTo>
                    <a:pt x="88" y="495"/>
                    <a:pt x="88" y="495"/>
                    <a:pt x="88" y="495"/>
                  </a:cubicBezTo>
                  <a:lnTo>
                    <a:pt x="88" y="495"/>
                  </a:lnTo>
                  <a:lnTo>
                    <a:pt x="88" y="495"/>
                  </a:lnTo>
                  <a:cubicBezTo>
                    <a:pt x="59" y="466"/>
                    <a:pt x="59" y="466"/>
                    <a:pt x="59" y="466"/>
                  </a:cubicBezTo>
                  <a:lnTo>
                    <a:pt x="59" y="466"/>
                  </a:lnTo>
                  <a:lnTo>
                    <a:pt x="59" y="466"/>
                  </a:lnTo>
                  <a:lnTo>
                    <a:pt x="59" y="466"/>
                  </a:lnTo>
                  <a:cubicBezTo>
                    <a:pt x="59" y="436"/>
                    <a:pt x="59" y="436"/>
                    <a:pt x="59" y="436"/>
                  </a:cubicBezTo>
                  <a:lnTo>
                    <a:pt x="59" y="436"/>
                  </a:lnTo>
                  <a:cubicBezTo>
                    <a:pt x="29" y="436"/>
                    <a:pt x="29" y="436"/>
                    <a:pt x="29" y="436"/>
                  </a:cubicBezTo>
                  <a:cubicBezTo>
                    <a:pt x="29" y="407"/>
                    <a:pt x="29" y="407"/>
                    <a:pt x="29" y="407"/>
                  </a:cubicBezTo>
                  <a:lnTo>
                    <a:pt x="29" y="407"/>
                  </a:lnTo>
                  <a:cubicBezTo>
                    <a:pt x="59" y="436"/>
                    <a:pt x="59" y="436"/>
                    <a:pt x="59" y="436"/>
                  </a:cubicBezTo>
                  <a:lnTo>
                    <a:pt x="59" y="436"/>
                  </a:lnTo>
                  <a:lnTo>
                    <a:pt x="59" y="436"/>
                  </a:lnTo>
                  <a:cubicBezTo>
                    <a:pt x="88" y="436"/>
                    <a:pt x="88" y="436"/>
                    <a:pt x="88" y="436"/>
                  </a:cubicBezTo>
                  <a:lnTo>
                    <a:pt x="88" y="436"/>
                  </a:lnTo>
                  <a:lnTo>
                    <a:pt x="88" y="436"/>
                  </a:lnTo>
                  <a:cubicBezTo>
                    <a:pt x="88" y="407"/>
                    <a:pt x="88" y="407"/>
                    <a:pt x="88" y="407"/>
                  </a:cubicBezTo>
                  <a:cubicBezTo>
                    <a:pt x="88" y="436"/>
                    <a:pt x="88" y="436"/>
                    <a:pt x="88" y="436"/>
                  </a:cubicBezTo>
                  <a:cubicBezTo>
                    <a:pt x="59" y="407"/>
                    <a:pt x="59" y="407"/>
                    <a:pt x="59" y="407"/>
                  </a:cubicBezTo>
                  <a:lnTo>
                    <a:pt x="59" y="407"/>
                  </a:lnTo>
                  <a:lnTo>
                    <a:pt x="59" y="407"/>
                  </a:lnTo>
                  <a:lnTo>
                    <a:pt x="59" y="407"/>
                  </a:lnTo>
                  <a:cubicBezTo>
                    <a:pt x="59" y="378"/>
                    <a:pt x="59" y="378"/>
                    <a:pt x="59" y="378"/>
                  </a:cubicBezTo>
                  <a:lnTo>
                    <a:pt x="59" y="378"/>
                  </a:lnTo>
                  <a:cubicBezTo>
                    <a:pt x="59" y="350"/>
                    <a:pt x="59" y="350"/>
                    <a:pt x="59" y="350"/>
                  </a:cubicBezTo>
                  <a:lnTo>
                    <a:pt x="59" y="350"/>
                  </a:lnTo>
                  <a:lnTo>
                    <a:pt x="59" y="350"/>
                  </a:lnTo>
                  <a:lnTo>
                    <a:pt x="59" y="350"/>
                  </a:lnTo>
                  <a:cubicBezTo>
                    <a:pt x="29" y="350"/>
                    <a:pt x="29" y="350"/>
                    <a:pt x="29" y="350"/>
                  </a:cubicBezTo>
                  <a:cubicBezTo>
                    <a:pt x="29" y="378"/>
                    <a:pt x="29" y="378"/>
                    <a:pt x="29" y="378"/>
                  </a:cubicBezTo>
                  <a:lnTo>
                    <a:pt x="29" y="378"/>
                  </a:lnTo>
                  <a:cubicBezTo>
                    <a:pt x="29" y="407"/>
                    <a:pt x="29" y="407"/>
                    <a:pt x="29" y="407"/>
                  </a:cubicBezTo>
                  <a:lnTo>
                    <a:pt x="29" y="407"/>
                  </a:lnTo>
                  <a:cubicBezTo>
                    <a:pt x="29" y="378"/>
                    <a:pt x="29" y="378"/>
                    <a:pt x="29" y="378"/>
                  </a:cubicBezTo>
                  <a:cubicBezTo>
                    <a:pt x="0" y="350"/>
                    <a:pt x="0" y="350"/>
                    <a:pt x="0" y="350"/>
                  </a:cubicBezTo>
                  <a:lnTo>
                    <a:pt x="0" y="350"/>
                  </a:lnTo>
                  <a:cubicBezTo>
                    <a:pt x="0" y="320"/>
                    <a:pt x="0" y="320"/>
                    <a:pt x="0" y="320"/>
                  </a:cubicBezTo>
                  <a:lnTo>
                    <a:pt x="0" y="320"/>
                  </a:lnTo>
                  <a:lnTo>
                    <a:pt x="0" y="320"/>
                  </a:lnTo>
                  <a:cubicBezTo>
                    <a:pt x="29" y="291"/>
                    <a:pt x="29" y="291"/>
                    <a:pt x="29" y="291"/>
                  </a:cubicBezTo>
                  <a:lnTo>
                    <a:pt x="29" y="291"/>
                  </a:lnTo>
                  <a:lnTo>
                    <a:pt x="29" y="291"/>
                  </a:lnTo>
                  <a:lnTo>
                    <a:pt x="29" y="291"/>
                  </a:lnTo>
                  <a:cubicBezTo>
                    <a:pt x="29" y="262"/>
                    <a:pt x="29" y="262"/>
                    <a:pt x="29" y="262"/>
                  </a:cubicBezTo>
                  <a:lnTo>
                    <a:pt x="29" y="262"/>
                  </a:lnTo>
                  <a:lnTo>
                    <a:pt x="29" y="262"/>
                  </a:lnTo>
                  <a:cubicBezTo>
                    <a:pt x="59" y="262"/>
                    <a:pt x="59" y="262"/>
                    <a:pt x="59" y="262"/>
                  </a:cubicBezTo>
                  <a:cubicBezTo>
                    <a:pt x="59" y="291"/>
                    <a:pt x="59" y="291"/>
                    <a:pt x="59" y="291"/>
                  </a:cubicBezTo>
                  <a:lnTo>
                    <a:pt x="59" y="291"/>
                  </a:lnTo>
                  <a:cubicBezTo>
                    <a:pt x="88" y="291"/>
                    <a:pt x="88" y="291"/>
                    <a:pt x="88" y="291"/>
                  </a:cubicBezTo>
                  <a:cubicBezTo>
                    <a:pt x="59" y="262"/>
                    <a:pt x="59" y="262"/>
                    <a:pt x="59" y="262"/>
                  </a:cubicBezTo>
                  <a:cubicBezTo>
                    <a:pt x="59" y="233"/>
                    <a:pt x="59" y="233"/>
                    <a:pt x="59" y="233"/>
                  </a:cubicBezTo>
                  <a:lnTo>
                    <a:pt x="59" y="233"/>
                  </a:lnTo>
                  <a:cubicBezTo>
                    <a:pt x="88" y="262"/>
                    <a:pt x="88" y="262"/>
                    <a:pt x="88" y="262"/>
                  </a:cubicBezTo>
                  <a:lnTo>
                    <a:pt x="88" y="262"/>
                  </a:lnTo>
                  <a:lnTo>
                    <a:pt x="88" y="262"/>
                  </a:lnTo>
                  <a:lnTo>
                    <a:pt x="88" y="262"/>
                  </a:lnTo>
                  <a:cubicBezTo>
                    <a:pt x="117" y="233"/>
                    <a:pt x="117" y="233"/>
                    <a:pt x="117" y="233"/>
                  </a:cubicBezTo>
                  <a:cubicBezTo>
                    <a:pt x="146" y="233"/>
                    <a:pt x="146" y="233"/>
                    <a:pt x="146" y="233"/>
                  </a:cubicBezTo>
                  <a:lnTo>
                    <a:pt x="146" y="233"/>
                  </a:lnTo>
                  <a:cubicBezTo>
                    <a:pt x="176" y="262"/>
                    <a:pt x="176" y="262"/>
                    <a:pt x="176" y="262"/>
                  </a:cubicBezTo>
                  <a:cubicBezTo>
                    <a:pt x="146" y="262"/>
                    <a:pt x="146" y="262"/>
                    <a:pt x="146" y="262"/>
                  </a:cubicBezTo>
                  <a:lnTo>
                    <a:pt x="146" y="262"/>
                  </a:lnTo>
                  <a:lnTo>
                    <a:pt x="146" y="262"/>
                  </a:lnTo>
                  <a:lnTo>
                    <a:pt x="146" y="262"/>
                  </a:lnTo>
                  <a:cubicBezTo>
                    <a:pt x="117" y="262"/>
                    <a:pt x="117" y="262"/>
                    <a:pt x="117" y="262"/>
                  </a:cubicBezTo>
                  <a:cubicBezTo>
                    <a:pt x="117" y="291"/>
                    <a:pt x="117" y="291"/>
                    <a:pt x="117" y="291"/>
                  </a:cubicBezTo>
                  <a:lnTo>
                    <a:pt x="117" y="291"/>
                  </a:lnTo>
                  <a:cubicBezTo>
                    <a:pt x="88" y="291"/>
                    <a:pt x="88" y="291"/>
                    <a:pt x="88" y="291"/>
                  </a:cubicBezTo>
                  <a:lnTo>
                    <a:pt x="88" y="291"/>
                  </a:lnTo>
                  <a:cubicBezTo>
                    <a:pt x="117" y="320"/>
                    <a:pt x="117" y="320"/>
                    <a:pt x="117" y="320"/>
                  </a:cubicBezTo>
                  <a:cubicBezTo>
                    <a:pt x="117" y="291"/>
                    <a:pt x="117" y="291"/>
                    <a:pt x="117" y="291"/>
                  </a:cubicBezTo>
                  <a:cubicBezTo>
                    <a:pt x="146" y="291"/>
                    <a:pt x="146" y="291"/>
                    <a:pt x="146" y="291"/>
                  </a:cubicBezTo>
                  <a:lnTo>
                    <a:pt x="146" y="291"/>
                  </a:lnTo>
                  <a:lnTo>
                    <a:pt x="146" y="291"/>
                  </a:lnTo>
                  <a:cubicBezTo>
                    <a:pt x="117" y="320"/>
                    <a:pt x="117" y="320"/>
                    <a:pt x="117" y="320"/>
                  </a:cubicBezTo>
                  <a:lnTo>
                    <a:pt x="117" y="320"/>
                  </a:lnTo>
                  <a:cubicBezTo>
                    <a:pt x="146" y="320"/>
                    <a:pt x="146" y="320"/>
                    <a:pt x="146" y="320"/>
                  </a:cubicBezTo>
                  <a:lnTo>
                    <a:pt x="146" y="320"/>
                  </a:lnTo>
                  <a:lnTo>
                    <a:pt x="146" y="320"/>
                  </a:lnTo>
                  <a:lnTo>
                    <a:pt x="146" y="320"/>
                  </a:lnTo>
                  <a:cubicBezTo>
                    <a:pt x="176" y="320"/>
                    <a:pt x="176" y="320"/>
                    <a:pt x="176" y="320"/>
                  </a:cubicBezTo>
                  <a:cubicBezTo>
                    <a:pt x="146" y="350"/>
                    <a:pt x="146" y="350"/>
                    <a:pt x="146" y="350"/>
                  </a:cubicBezTo>
                  <a:cubicBezTo>
                    <a:pt x="176" y="350"/>
                    <a:pt x="176" y="350"/>
                    <a:pt x="176" y="350"/>
                  </a:cubicBezTo>
                  <a:cubicBezTo>
                    <a:pt x="176" y="378"/>
                    <a:pt x="176" y="378"/>
                    <a:pt x="176" y="378"/>
                  </a:cubicBezTo>
                  <a:lnTo>
                    <a:pt x="176" y="378"/>
                  </a:lnTo>
                  <a:cubicBezTo>
                    <a:pt x="176" y="350"/>
                    <a:pt x="176" y="350"/>
                    <a:pt x="176" y="350"/>
                  </a:cubicBezTo>
                  <a:cubicBezTo>
                    <a:pt x="176" y="320"/>
                    <a:pt x="176" y="320"/>
                    <a:pt x="176" y="320"/>
                  </a:cubicBezTo>
                  <a:lnTo>
                    <a:pt x="176" y="320"/>
                  </a:lnTo>
                  <a:cubicBezTo>
                    <a:pt x="176" y="291"/>
                    <a:pt x="176" y="291"/>
                    <a:pt x="176" y="291"/>
                  </a:cubicBezTo>
                  <a:cubicBezTo>
                    <a:pt x="176" y="262"/>
                    <a:pt x="176" y="262"/>
                    <a:pt x="176" y="262"/>
                  </a:cubicBezTo>
                  <a:lnTo>
                    <a:pt x="176" y="262"/>
                  </a:lnTo>
                  <a:cubicBezTo>
                    <a:pt x="205" y="262"/>
                    <a:pt x="205" y="262"/>
                    <a:pt x="205" y="262"/>
                  </a:cubicBezTo>
                  <a:lnTo>
                    <a:pt x="205" y="262"/>
                  </a:lnTo>
                  <a:lnTo>
                    <a:pt x="205" y="262"/>
                  </a:lnTo>
                  <a:cubicBezTo>
                    <a:pt x="234" y="291"/>
                    <a:pt x="234" y="291"/>
                    <a:pt x="234" y="291"/>
                  </a:cubicBezTo>
                  <a:lnTo>
                    <a:pt x="234" y="291"/>
                  </a:lnTo>
                  <a:cubicBezTo>
                    <a:pt x="234" y="320"/>
                    <a:pt x="234" y="320"/>
                    <a:pt x="234" y="320"/>
                  </a:cubicBezTo>
                  <a:cubicBezTo>
                    <a:pt x="263" y="350"/>
                    <a:pt x="263" y="350"/>
                    <a:pt x="263" y="350"/>
                  </a:cubicBezTo>
                  <a:lnTo>
                    <a:pt x="263" y="350"/>
                  </a:lnTo>
                  <a:cubicBezTo>
                    <a:pt x="234" y="378"/>
                    <a:pt x="234" y="378"/>
                    <a:pt x="234" y="378"/>
                  </a:cubicBezTo>
                  <a:lnTo>
                    <a:pt x="234" y="378"/>
                  </a:lnTo>
                  <a:lnTo>
                    <a:pt x="234" y="378"/>
                  </a:lnTo>
                  <a:lnTo>
                    <a:pt x="234" y="378"/>
                  </a:lnTo>
                  <a:cubicBezTo>
                    <a:pt x="263" y="378"/>
                    <a:pt x="263" y="378"/>
                    <a:pt x="263" y="378"/>
                  </a:cubicBezTo>
                  <a:lnTo>
                    <a:pt x="263" y="378"/>
                  </a:lnTo>
                  <a:cubicBezTo>
                    <a:pt x="263" y="407"/>
                    <a:pt x="263" y="407"/>
                    <a:pt x="263" y="407"/>
                  </a:cubicBezTo>
                  <a:cubicBezTo>
                    <a:pt x="292" y="407"/>
                    <a:pt x="292" y="407"/>
                    <a:pt x="292" y="407"/>
                  </a:cubicBezTo>
                  <a:cubicBezTo>
                    <a:pt x="292" y="436"/>
                    <a:pt x="292" y="436"/>
                    <a:pt x="292" y="436"/>
                  </a:cubicBezTo>
                  <a:lnTo>
                    <a:pt x="292" y="436"/>
                  </a:lnTo>
                  <a:cubicBezTo>
                    <a:pt x="292" y="407"/>
                    <a:pt x="292" y="407"/>
                    <a:pt x="292" y="407"/>
                  </a:cubicBezTo>
                  <a:lnTo>
                    <a:pt x="292" y="407"/>
                  </a:lnTo>
                  <a:cubicBezTo>
                    <a:pt x="292" y="378"/>
                    <a:pt x="292" y="378"/>
                    <a:pt x="292" y="378"/>
                  </a:cubicBezTo>
                  <a:cubicBezTo>
                    <a:pt x="263" y="350"/>
                    <a:pt x="263" y="350"/>
                    <a:pt x="263" y="350"/>
                  </a:cubicBezTo>
                  <a:lnTo>
                    <a:pt x="263" y="350"/>
                  </a:lnTo>
                  <a:cubicBezTo>
                    <a:pt x="263" y="320"/>
                    <a:pt x="263" y="320"/>
                    <a:pt x="263" y="320"/>
                  </a:cubicBezTo>
                  <a:cubicBezTo>
                    <a:pt x="263" y="291"/>
                    <a:pt x="263" y="291"/>
                    <a:pt x="263" y="291"/>
                  </a:cubicBezTo>
                  <a:cubicBezTo>
                    <a:pt x="263" y="262"/>
                    <a:pt x="263" y="262"/>
                    <a:pt x="263" y="262"/>
                  </a:cubicBezTo>
                  <a:lnTo>
                    <a:pt x="263" y="262"/>
                  </a:lnTo>
                  <a:lnTo>
                    <a:pt x="263" y="262"/>
                  </a:lnTo>
                  <a:cubicBezTo>
                    <a:pt x="263" y="233"/>
                    <a:pt x="263" y="233"/>
                    <a:pt x="263" y="233"/>
                  </a:cubicBezTo>
                  <a:lnTo>
                    <a:pt x="263" y="233"/>
                  </a:lnTo>
                  <a:cubicBezTo>
                    <a:pt x="263" y="203"/>
                    <a:pt x="263" y="203"/>
                    <a:pt x="263" y="203"/>
                  </a:cubicBezTo>
                  <a:lnTo>
                    <a:pt x="263" y="203"/>
                  </a:lnTo>
                  <a:cubicBezTo>
                    <a:pt x="292" y="174"/>
                    <a:pt x="292" y="174"/>
                    <a:pt x="292" y="174"/>
                  </a:cubicBezTo>
                  <a:cubicBezTo>
                    <a:pt x="292" y="203"/>
                    <a:pt x="292" y="203"/>
                    <a:pt x="292" y="203"/>
                  </a:cubicBezTo>
                  <a:lnTo>
                    <a:pt x="292" y="203"/>
                  </a:lnTo>
                  <a:cubicBezTo>
                    <a:pt x="292" y="233"/>
                    <a:pt x="292" y="233"/>
                    <a:pt x="292" y="233"/>
                  </a:cubicBezTo>
                  <a:cubicBezTo>
                    <a:pt x="321" y="233"/>
                    <a:pt x="321" y="233"/>
                    <a:pt x="321" y="233"/>
                  </a:cubicBezTo>
                  <a:lnTo>
                    <a:pt x="321" y="233"/>
                  </a:lnTo>
                  <a:cubicBezTo>
                    <a:pt x="321" y="203"/>
                    <a:pt x="321" y="203"/>
                    <a:pt x="321" y="203"/>
                  </a:cubicBezTo>
                  <a:cubicBezTo>
                    <a:pt x="350" y="233"/>
                    <a:pt x="350" y="233"/>
                    <a:pt x="350" y="233"/>
                  </a:cubicBezTo>
                  <a:lnTo>
                    <a:pt x="350" y="233"/>
                  </a:lnTo>
                  <a:cubicBezTo>
                    <a:pt x="379" y="262"/>
                    <a:pt x="379" y="262"/>
                    <a:pt x="379" y="262"/>
                  </a:cubicBezTo>
                  <a:lnTo>
                    <a:pt x="379" y="262"/>
                  </a:lnTo>
                  <a:cubicBezTo>
                    <a:pt x="350" y="291"/>
                    <a:pt x="350" y="291"/>
                    <a:pt x="350" y="291"/>
                  </a:cubicBezTo>
                  <a:cubicBezTo>
                    <a:pt x="350" y="320"/>
                    <a:pt x="350" y="320"/>
                    <a:pt x="350" y="320"/>
                  </a:cubicBezTo>
                  <a:lnTo>
                    <a:pt x="350" y="320"/>
                  </a:lnTo>
                  <a:cubicBezTo>
                    <a:pt x="350" y="350"/>
                    <a:pt x="350" y="350"/>
                    <a:pt x="350" y="350"/>
                  </a:cubicBezTo>
                  <a:lnTo>
                    <a:pt x="350" y="350"/>
                  </a:lnTo>
                  <a:cubicBezTo>
                    <a:pt x="379" y="320"/>
                    <a:pt x="379" y="320"/>
                    <a:pt x="379" y="320"/>
                  </a:cubicBezTo>
                  <a:lnTo>
                    <a:pt x="379" y="320"/>
                  </a:lnTo>
                  <a:cubicBezTo>
                    <a:pt x="379" y="291"/>
                    <a:pt x="379" y="291"/>
                    <a:pt x="379" y="291"/>
                  </a:cubicBezTo>
                  <a:cubicBezTo>
                    <a:pt x="379" y="262"/>
                    <a:pt x="379" y="262"/>
                    <a:pt x="379" y="262"/>
                  </a:cubicBezTo>
                  <a:lnTo>
                    <a:pt x="379" y="262"/>
                  </a:lnTo>
                  <a:cubicBezTo>
                    <a:pt x="409" y="291"/>
                    <a:pt x="409" y="291"/>
                    <a:pt x="409" y="291"/>
                  </a:cubicBezTo>
                  <a:cubicBezTo>
                    <a:pt x="409" y="320"/>
                    <a:pt x="409" y="320"/>
                    <a:pt x="409" y="320"/>
                  </a:cubicBezTo>
                  <a:cubicBezTo>
                    <a:pt x="438" y="350"/>
                    <a:pt x="438" y="350"/>
                    <a:pt x="438" y="350"/>
                  </a:cubicBezTo>
                  <a:lnTo>
                    <a:pt x="438" y="350"/>
                  </a:lnTo>
                  <a:lnTo>
                    <a:pt x="438" y="350"/>
                  </a:lnTo>
                  <a:cubicBezTo>
                    <a:pt x="467" y="378"/>
                    <a:pt x="467" y="378"/>
                    <a:pt x="467" y="378"/>
                  </a:cubicBezTo>
                  <a:lnTo>
                    <a:pt x="467" y="378"/>
                  </a:lnTo>
                  <a:cubicBezTo>
                    <a:pt x="496" y="378"/>
                    <a:pt x="496" y="378"/>
                    <a:pt x="496" y="378"/>
                  </a:cubicBezTo>
                  <a:cubicBezTo>
                    <a:pt x="496" y="407"/>
                    <a:pt x="496" y="407"/>
                    <a:pt x="496" y="407"/>
                  </a:cubicBezTo>
                  <a:cubicBezTo>
                    <a:pt x="526" y="407"/>
                    <a:pt x="526" y="407"/>
                    <a:pt x="526" y="407"/>
                  </a:cubicBezTo>
                  <a:cubicBezTo>
                    <a:pt x="526" y="436"/>
                    <a:pt x="526" y="436"/>
                    <a:pt x="526" y="436"/>
                  </a:cubicBezTo>
                  <a:cubicBezTo>
                    <a:pt x="555" y="436"/>
                    <a:pt x="555" y="436"/>
                    <a:pt x="555" y="436"/>
                  </a:cubicBezTo>
                  <a:cubicBezTo>
                    <a:pt x="584" y="436"/>
                    <a:pt x="584" y="436"/>
                    <a:pt x="584" y="436"/>
                  </a:cubicBezTo>
                  <a:cubicBezTo>
                    <a:pt x="584" y="466"/>
                    <a:pt x="584" y="466"/>
                    <a:pt x="584" y="466"/>
                  </a:cubicBezTo>
                  <a:lnTo>
                    <a:pt x="584" y="466"/>
                  </a:lnTo>
                  <a:lnTo>
                    <a:pt x="584" y="466"/>
                  </a:lnTo>
                  <a:cubicBezTo>
                    <a:pt x="555" y="466"/>
                    <a:pt x="555" y="466"/>
                    <a:pt x="555" y="466"/>
                  </a:cubicBezTo>
                  <a:lnTo>
                    <a:pt x="555" y="466"/>
                  </a:lnTo>
                  <a:cubicBezTo>
                    <a:pt x="526" y="466"/>
                    <a:pt x="526" y="466"/>
                    <a:pt x="526" y="466"/>
                  </a:cubicBezTo>
                  <a:lnTo>
                    <a:pt x="526" y="466"/>
                  </a:lnTo>
                  <a:cubicBezTo>
                    <a:pt x="496" y="466"/>
                    <a:pt x="496" y="466"/>
                    <a:pt x="496" y="466"/>
                  </a:cubicBezTo>
                  <a:lnTo>
                    <a:pt x="496" y="466"/>
                  </a:lnTo>
                  <a:cubicBezTo>
                    <a:pt x="496" y="495"/>
                    <a:pt x="496" y="495"/>
                    <a:pt x="496" y="495"/>
                  </a:cubicBezTo>
                  <a:lnTo>
                    <a:pt x="496" y="495"/>
                  </a:lnTo>
                  <a:lnTo>
                    <a:pt x="496" y="495"/>
                  </a:lnTo>
                  <a:cubicBezTo>
                    <a:pt x="467" y="524"/>
                    <a:pt x="467" y="524"/>
                    <a:pt x="467" y="524"/>
                  </a:cubicBezTo>
                  <a:lnTo>
                    <a:pt x="467" y="524"/>
                  </a:lnTo>
                  <a:cubicBezTo>
                    <a:pt x="467" y="553"/>
                    <a:pt x="467" y="553"/>
                    <a:pt x="467" y="553"/>
                  </a:cubicBezTo>
                  <a:cubicBezTo>
                    <a:pt x="467" y="583"/>
                    <a:pt x="467" y="583"/>
                    <a:pt x="467" y="583"/>
                  </a:cubicBezTo>
                  <a:lnTo>
                    <a:pt x="467" y="583"/>
                  </a:lnTo>
                  <a:lnTo>
                    <a:pt x="467" y="583"/>
                  </a:lnTo>
                  <a:cubicBezTo>
                    <a:pt x="467" y="612"/>
                    <a:pt x="467" y="612"/>
                    <a:pt x="467" y="612"/>
                  </a:cubicBezTo>
                  <a:lnTo>
                    <a:pt x="467" y="612"/>
                  </a:lnTo>
                  <a:lnTo>
                    <a:pt x="467" y="612"/>
                  </a:lnTo>
                  <a:cubicBezTo>
                    <a:pt x="438" y="612"/>
                    <a:pt x="438" y="612"/>
                    <a:pt x="438" y="612"/>
                  </a:cubicBezTo>
                  <a:cubicBezTo>
                    <a:pt x="438" y="641"/>
                    <a:pt x="438" y="641"/>
                    <a:pt x="438" y="641"/>
                  </a:cubicBezTo>
                  <a:cubicBezTo>
                    <a:pt x="467" y="641"/>
                    <a:pt x="467" y="641"/>
                    <a:pt x="467" y="641"/>
                  </a:cubicBezTo>
                  <a:cubicBezTo>
                    <a:pt x="467" y="670"/>
                    <a:pt x="467" y="670"/>
                    <a:pt x="467" y="670"/>
                  </a:cubicBezTo>
                  <a:lnTo>
                    <a:pt x="467" y="670"/>
                  </a:lnTo>
                  <a:cubicBezTo>
                    <a:pt x="467" y="700"/>
                    <a:pt x="467" y="700"/>
                    <a:pt x="467" y="700"/>
                  </a:cubicBezTo>
                  <a:lnTo>
                    <a:pt x="467" y="700"/>
                  </a:lnTo>
                  <a:cubicBezTo>
                    <a:pt x="438" y="700"/>
                    <a:pt x="438" y="700"/>
                    <a:pt x="438" y="700"/>
                  </a:cubicBezTo>
                  <a:lnTo>
                    <a:pt x="438" y="700"/>
                  </a:lnTo>
                  <a:cubicBezTo>
                    <a:pt x="409" y="728"/>
                    <a:pt x="409" y="728"/>
                    <a:pt x="409" y="728"/>
                  </a:cubicBezTo>
                  <a:cubicBezTo>
                    <a:pt x="438" y="728"/>
                    <a:pt x="438" y="728"/>
                    <a:pt x="438" y="728"/>
                  </a:cubicBezTo>
                  <a:lnTo>
                    <a:pt x="438" y="728"/>
                  </a:lnTo>
                  <a:cubicBezTo>
                    <a:pt x="409" y="728"/>
                    <a:pt x="409" y="728"/>
                    <a:pt x="409" y="728"/>
                  </a:cubicBezTo>
                  <a:cubicBezTo>
                    <a:pt x="409" y="757"/>
                    <a:pt x="409" y="757"/>
                    <a:pt x="409" y="757"/>
                  </a:cubicBezTo>
                  <a:lnTo>
                    <a:pt x="409" y="757"/>
                  </a:lnTo>
                  <a:cubicBezTo>
                    <a:pt x="409" y="816"/>
                    <a:pt x="409" y="816"/>
                    <a:pt x="409" y="816"/>
                  </a:cubicBezTo>
                  <a:lnTo>
                    <a:pt x="409" y="816"/>
                  </a:lnTo>
                  <a:cubicBezTo>
                    <a:pt x="409" y="845"/>
                    <a:pt x="409" y="845"/>
                    <a:pt x="409" y="845"/>
                  </a:cubicBezTo>
                  <a:lnTo>
                    <a:pt x="409" y="845"/>
                  </a:lnTo>
                  <a:cubicBezTo>
                    <a:pt x="409" y="874"/>
                    <a:pt x="409" y="874"/>
                    <a:pt x="409" y="874"/>
                  </a:cubicBezTo>
                  <a:lnTo>
                    <a:pt x="409" y="874"/>
                  </a:lnTo>
                  <a:lnTo>
                    <a:pt x="409" y="874"/>
                  </a:lnTo>
                  <a:cubicBezTo>
                    <a:pt x="409" y="903"/>
                    <a:pt x="409" y="903"/>
                    <a:pt x="409" y="903"/>
                  </a:cubicBezTo>
                  <a:lnTo>
                    <a:pt x="409" y="903"/>
                  </a:lnTo>
                  <a:cubicBezTo>
                    <a:pt x="379" y="903"/>
                    <a:pt x="379" y="903"/>
                    <a:pt x="379" y="903"/>
                  </a:cubicBezTo>
                  <a:close/>
                  <a:moveTo>
                    <a:pt x="555" y="1283"/>
                  </a:moveTo>
                  <a:lnTo>
                    <a:pt x="555" y="1283"/>
                  </a:lnTo>
                  <a:cubicBezTo>
                    <a:pt x="584" y="1283"/>
                    <a:pt x="584" y="1283"/>
                    <a:pt x="584" y="1283"/>
                  </a:cubicBezTo>
                  <a:cubicBezTo>
                    <a:pt x="584" y="1253"/>
                    <a:pt x="584" y="1253"/>
                    <a:pt x="584" y="1253"/>
                  </a:cubicBezTo>
                  <a:cubicBezTo>
                    <a:pt x="555" y="1253"/>
                    <a:pt x="555" y="1253"/>
                    <a:pt x="555" y="1253"/>
                  </a:cubicBezTo>
                  <a:lnTo>
                    <a:pt x="555" y="1253"/>
                  </a:lnTo>
                  <a:lnTo>
                    <a:pt x="555" y="1253"/>
                  </a:lnTo>
                  <a:cubicBezTo>
                    <a:pt x="555" y="1283"/>
                    <a:pt x="555" y="1283"/>
                    <a:pt x="555" y="128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 name="Freeform 9"/>
            <p:cNvSpPr>
              <a:spLocks noChangeArrowheads="1"/>
            </p:cNvSpPr>
            <p:nvPr/>
          </p:nvSpPr>
          <p:spPr bwMode="auto">
            <a:xfrm>
              <a:off x="7866720" y="2991195"/>
              <a:ext cx="419040" cy="733037"/>
            </a:xfrm>
            <a:custGeom>
              <a:avLst/>
              <a:gdLst>
                <a:gd name="T0" fmla="*/ 0 w 1285"/>
                <a:gd name="T1" fmla="*/ 2216 h 2246"/>
                <a:gd name="T2" fmla="*/ 117 w 1285"/>
                <a:gd name="T3" fmla="*/ 2186 h 2246"/>
                <a:gd name="T4" fmla="*/ 292 w 1285"/>
                <a:gd name="T5" fmla="*/ 2012 h 2246"/>
                <a:gd name="T6" fmla="*/ 379 w 1285"/>
                <a:gd name="T7" fmla="*/ 1866 h 2246"/>
                <a:gd name="T8" fmla="*/ 379 w 1285"/>
                <a:gd name="T9" fmla="*/ 1866 h 2246"/>
                <a:gd name="T10" fmla="*/ 875 w 1285"/>
                <a:gd name="T11" fmla="*/ 437 h 2246"/>
                <a:gd name="T12" fmla="*/ 846 w 1285"/>
                <a:gd name="T13" fmla="*/ 321 h 2246"/>
                <a:gd name="T14" fmla="*/ 904 w 1285"/>
                <a:gd name="T15" fmla="*/ 263 h 2246"/>
                <a:gd name="T16" fmla="*/ 934 w 1285"/>
                <a:gd name="T17" fmla="*/ 175 h 2246"/>
                <a:gd name="T18" fmla="*/ 875 w 1285"/>
                <a:gd name="T19" fmla="*/ 0 h 2246"/>
                <a:gd name="T20" fmla="*/ 1050 w 1285"/>
                <a:gd name="T21" fmla="*/ 117 h 2246"/>
                <a:gd name="T22" fmla="*/ 1196 w 1285"/>
                <a:gd name="T23" fmla="*/ 87 h 2246"/>
                <a:gd name="T24" fmla="*/ 1254 w 1285"/>
                <a:gd name="T25" fmla="*/ 204 h 2246"/>
                <a:gd name="T26" fmla="*/ 1225 w 1285"/>
                <a:gd name="T27" fmla="*/ 234 h 2246"/>
                <a:gd name="T28" fmla="*/ 1137 w 1285"/>
                <a:gd name="T29" fmla="*/ 379 h 2246"/>
                <a:gd name="T30" fmla="*/ 963 w 1285"/>
                <a:gd name="T31" fmla="*/ 321 h 2246"/>
                <a:gd name="T32" fmla="*/ 963 w 1285"/>
                <a:gd name="T33" fmla="*/ 408 h 2246"/>
                <a:gd name="T34" fmla="*/ 875 w 1285"/>
                <a:gd name="T35" fmla="*/ 875 h 2246"/>
                <a:gd name="T36" fmla="*/ 904 w 1285"/>
                <a:gd name="T37" fmla="*/ 846 h 2246"/>
                <a:gd name="T38" fmla="*/ 263 w 1285"/>
                <a:gd name="T39" fmla="*/ 1399 h 2246"/>
                <a:gd name="T40" fmla="*/ 263 w 1285"/>
                <a:gd name="T41" fmla="*/ 1428 h 2246"/>
                <a:gd name="T42" fmla="*/ 350 w 1285"/>
                <a:gd name="T43" fmla="*/ 1486 h 2246"/>
                <a:gd name="T44" fmla="*/ 700 w 1285"/>
                <a:gd name="T45" fmla="*/ 1225 h 2246"/>
                <a:gd name="T46" fmla="*/ 584 w 1285"/>
                <a:gd name="T47" fmla="*/ 1399 h 2246"/>
                <a:gd name="T48" fmla="*/ 671 w 1285"/>
                <a:gd name="T49" fmla="*/ 1342 h 2246"/>
                <a:gd name="T50" fmla="*/ 613 w 1285"/>
                <a:gd name="T51" fmla="*/ 1284 h 2246"/>
                <a:gd name="T52" fmla="*/ 496 w 1285"/>
                <a:gd name="T53" fmla="*/ 1342 h 2246"/>
                <a:gd name="T54" fmla="*/ 467 w 1285"/>
                <a:gd name="T55" fmla="*/ 1662 h 2246"/>
                <a:gd name="T56" fmla="*/ 467 w 1285"/>
                <a:gd name="T57" fmla="*/ 1545 h 2246"/>
                <a:gd name="T58" fmla="*/ 496 w 1285"/>
                <a:gd name="T59" fmla="*/ 1399 h 2246"/>
                <a:gd name="T60" fmla="*/ 437 w 1285"/>
                <a:gd name="T61" fmla="*/ 1342 h 2246"/>
                <a:gd name="T62" fmla="*/ 496 w 1285"/>
                <a:gd name="T63" fmla="*/ 1284 h 2246"/>
                <a:gd name="T64" fmla="*/ 613 w 1285"/>
                <a:gd name="T65" fmla="*/ 1254 h 2246"/>
                <a:gd name="T66" fmla="*/ 729 w 1285"/>
                <a:gd name="T67" fmla="*/ 1254 h 2246"/>
                <a:gd name="T68" fmla="*/ 817 w 1285"/>
                <a:gd name="T69" fmla="*/ 1284 h 2246"/>
                <a:gd name="T70" fmla="*/ 817 w 1285"/>
                <a:gd name="T71" fmla="*/ 1196 h 2246"/>
                <a:gd name="T72" fmla="*/ 875 w 1285"/>
                <a:gd name="T73" fmla="*/ 1196 h 2246"/>
                <a:gd name="T74" fmla="*/ 963 w 1285"/>
                <a:gd name="T75" fmla="*/ 1167 h 2246"/>
                <a:gd name="T76" fmla="*/ 1050 w 1285"/>
                <a:gd name="T77" fmla="*/ 1108 h 2246"/>
                <a:gd name="T78" fmla="*/ 1079 w 1285"/>
                <a:gd name="T79" fmla="*/ 1167 h 2246"/>
                <a:gd name="T80" fmla="*/ 1108 w 1285"/>
                <a:gd name="T81" fmla="*/ 1020 h 2246"/>
                <a:gd name="T82" fmla="*/ 1137 w 1285"/>
                <a:gd name="T83" fmla="*/ 787 h 2246"/>
                <a:gd name="T84" fmla="*/ 1108 w 1285"/>
                <a:gd name="T85" fmla="*/ 670 h 2246"/>
                <a:gd name="T86" fmla="*/ 1021 w 1285"/>
                <a:gd name="T87" fmla="*/ 496 h 2246"/>
                <a:gd name="T88" fmla="*/ 963 w 1285"/>
                <a:gd name="T89" fmla="*/ 496 h 2246"/>
                <a:gd name="T90" fmla="*/ 963 w 1285"/>
                <a:gd name="T91" fmla="*/ 525 h 2246"/>
                <a:gd name="T92" fmla="*/ 934 w 1285"/>
                <a:gd name="T93" fmla="*/ 584 h 2246"/>
                <a:gd name="T94" fmla="*/ 963 w 1285"/>
                <a:gd name="T95" fmla="*/ 729 h 2246"/>
                <a:gd name="T96" fmla="*/ 846 w 1285"/>
                <a:gd name="T97" fmla="*/ 963 h 2246"/>
                <a:gd name="T98" fmla="*/ 787 w 1285"/>
                <a:gd name="T99" fmla="*/ 904 h 2246"/>
                <a:gd name="T100" fmla="*/ 758 w 1285"/>
                <a:gd name="T101" fmla="*/ 1079 h 2246"/>
                <a:gd name="T102" fmla="*/ 700 w 1285"/>
                <a:gd name="T103" fmla="*/ 1108 h 2246"/>
                <a:gd name="T104" fmla="*/ 525 w 1285"/>
                <a:gd name="T105" fmla="*/ 1137 h 2246"/>
                <a:gd name="T106" fmla="*/ 379 w 1285"/>
                <a:gd name="T107" fmla="*/ 1254 h 2246"/>
                <a:gd name="T108" fmla="*/ 321 w 1285"/>
                <a:gd name="T109" fmla="*/ 1369 h 2246"/>
                <a:gd name="T110" fmla="*/ 321 w 1285"/>
                <a:gd name="T111" fmla="*/ 1428 h 2246"/>
                <a:gd name="T112" fmla="*/ 350 w 1285"/>
                <a:gd name="T113" fmla="*/ 1399 h 2246"/>
                <a:gd name="T114" fmla="*/ 379 w 1285"/>
                <a:gd name="T115" fmla="*/ 1486 h 2246"/>
                <a:gd name="T116" fmla="*/ 437 w 1285"/>
                <a:gd name="T117" fmla="*/ 1574 h 2246"/>
                <a:gd name="T118" fmla="*/ 437 w 1285"/>
                <a:gd name="T119" fmla="*/ 1603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5" h="2246">
                  <a:moveTo>
                    <a:pt x="496" y="1079"/>
                  </a:moveTo>
                  <a:lnTo>
                    <a:pt x="525" y="1079"/>
                  </a:lnTo>
                  <a:lnTo>
                    <a:pt x="496" y="1079"/>
                  </a:lnTo>
                  <a:close/>
                  <a:moveTo>
                    <a:pt x="525" y="1079"/>
                  </a:moveTo>
                  <a:lnTo>
                    <a:pt x="525" y="1079"/>
                  </a:lnTo>
                  <a:lnTo>
                    <a:pt x="525" y="1050"/>
                  </a:lnTo>
                  <a:lnTo>
                    <a:pt x="525" y="1050"/>
                  </a:lnTo>
                  <a:lnTo>
                    <a:pt x="525" y="1079"/>
                  </a:lnTo>
                  <a:close/>
                  <a:moveTo>
                    <a:pt x="0" y="2245"/>
                  </a:moveTo>
                  <a:lnTo>
                    <a:pt x="0" y="2216"/>
                  </a:lnTo>
                  <a:lnTo>
                    <a:pt x="0" y="2216"/>
                  </a:lnTo>
                  <a:lnTo>
                    <a:pt x="0" y="2245"/>
                  </a:lnTo>
                  <a:close/>
                  <a:moveTo>
                    <a:pt x="29" y="2216"/>
                  </a:moveTo>
                  <a:lnTo>
                    <a:pt x="29" y="2216"/>
                  </a:lnTo>
                  <a:lnTo>
                    <a:pt x="29" y="2216"/>
                  </a:lnTo>
                  <a:lnTo>
                    <a:pt x="29" y="2245"/>
                  </a:lnTo>
                  <a:lnTo>
                    <a:pt x="29" y="2245"/>
                  </a:lnTo>
                  <a:lnTo>
                    <a:pt x="29" y="2216"/>
                  </a:lnTo>
                  <a:close/>
                  <a:moveTo>
                    <a:pt x="87" y="2157"/>
                  </a:moveTo>
                  <a:lnTo>
                    <a:pt x="87" y="2186"/>
                  </a:lnTo>
                  <a:lnTo>
                    <a:pt x="117" y="2186"/>
                  </a:lnTo>
                  <a:lnTo>
                    <a:pt x="117" y="2186"/>
                  </a:lnTo>
                  <a:lnTo>
                    <a:pt x="117" y="2186"/>
                  </a:lnTo>
                  <a:lnTo>
                    <a:pt x="87" y="2157"/>
                  </a:lnTo>
                  <a:close/>
                  <a:moveTo>
                    <a:pt x="263" y="2041"/>
                  </a:moveTo>
                  <a:lnTo>
                    <a:pt x="263" y="2012"/>
                  </a:lnTo>
                  <a:lnTo>
                    <a:pt x="292" y="2012"/>
                  </a:lnTo>
                  <a:lnTo>
                    <a:pt x="292" y="2012"/>
                  </a:lnTo>
                  <a:lnTo>
                    <a:pt x="292" y="2012"/>
                  </a:lnTo>
                  <a:lnTo>
                    <a:pt x="292" y="1983"/>
                  </a:lnTo>
                  <a:lnTo>
                    <a:pt x="292" y="1983"/>
                  </a:lnTo>
                  <a:lnTo>
                    <a:pt x="321" y="1983"/>
                  </a:lnTo>
                  <a:lnTo>
                    <a:pt x="292" y="2012"/>
                  </a:lnTo>
                  <a:lnTo>
                    <a:pt x="292" y="2012"/>
                  </a:lnTo>
                  <a:lnTo>
                    <a:pt x="292" y="2012"/>
                  </a:lnTo>
                  <a:lnTo>
                    <a:pt x="292" y="2041"/>
                  </a:lnTo>
                  <a:lnTo>
                    <a:pt x="263" y="2041"/>
                  </a:lnTo>
                  <a:close/>
                  <a:moveTo>
                    <a:pt x="350" y="1895"/>
                  </a:moveTo>
                  <a:lnTo>
                    <a:pt x="350" y="1895"/>
                  </a:lnTo>
                  <a:lnTo>
                    <a:pt x="350" y="1924"/>
                  </a:lnTo>
                  <a:lnTo>
                    <a:pt x="350" y="1924"/>
                  </a:lnTo>
                  <a:lnTo>
                    <a:pt x="350" y="1895"/>
                  </a:lnTo>
                  <a:close/>
                  <a:moveTo>
                    <a:pt x="379" y="1866"/>
                  </a:moveTo>
                  <a:lnTo>
                    <a:pt x="379" y="1866"/>
                  </a:lnTo>
                  <a:lnTo>
                    <a:pt x="350" y="1866"/>
                  </a:lnTo>
                  <a:lnTo>
                    <a:pt x="350" y="1866"/>
                  </a:lnTo>
                  <a:lnTo>
                    <a:pt x="350" y="1836"/>
                  </a:lnTo>
                  <a:lnTo>
                    <a:pt x="379" y="1836"/>
                  </a:lnTo>
                  <a:lnTo>
                    <a:pt x="379" y="1836"/>
                  </a:lnTo>
                  <a:lnTo>
                    <a:pt x="379" y="1836"/>
                  </a:lnTo>
                  <a:lnTo>
                    <a:pt x="408" y="1836"/>
                  </a:lnTo>
                  <a:lnTo>
                    <a:pt x="408" y="1836"/>
                  </a:lnTo>
                  <a:lnTo>
                    <a:pt x="408" y="1836"/>
                  </a:lnTo>
                  <a:lnTo>
                    <a:pt x="408" y="1836"/>
                  </a:lnTo>
                  <a:lnTo>
                    <a:pt x="379" y="1866"/>
                  </a:lnTo>
                  <a:close/>
                  <a:moveTo>
                    <a:pt x="817" y="408"/>
                  </a:moveTo>
                  <a:lnTo>
                    <a:pt x="787" y="379"/>
                  </a:lnTo>
                  <a:lnTo>
                    <a:pt x="787" y="379"/>
                  </a:lnTo>
                  <a:lnTo>
                    <a:pt x="817" y="379"/>
                  </a:lnTo>
                  <a:lnTo>
                    <a:pt x="817" y="379"/>
                  </a:lnTo>
                  <a:lnTo>
                    <a:pt x="817" y="379"/>
                  </a:lnTo>
                  <a:lnTo>
                    <a:pt x="817" y="379"/>
                  </a:lnTo>
                  <a:lnTo>
                    <a:pt x="817" y="408"/>
                  </a:lnTo>
                  <a:close/>
                  <a:moveTo>
                    <a:pt x="904" y="467"/>
                  </a:moveTo>
                  <a:lnTo>
                    <a:pt x="904" y="467"/>
                  </a:lnTo>
                  <a:lnTo>
                    <a:pt x="875" y="437"/>
                  </a:lnTo>
                  <a:lnTo>
                    <a:pt x="904" y="437"/>
                  </a:lnTo>
                  <a:lnTo>
                    <a:pt x="875" y="408"/>
                  </a:lnTo>
                  <a:lnTo>
                    <a:pt x="875" y="408"/>
                  </a:lnTo>
                  <a:lnTo>
                    <a:pt x="875" y="379"/>
                  </a:lnTo>
                  <a:lnTo>
                    <a:pt x="846" y="379"/>
                  </a:lnTo>
                  <a:lnTo>
                    <a:pt x="846" y="379"/>
                  </a:lnTo>
                  <a:lnTo>
                    <a:pt x="846" y="379"/>
                  </a:lnTo>
                  <a:lnTo>
                    <a:pt x="846" y="350"/>
                  </a:lnTo>
                  <a:lnTo>
                    <a:pt x="846" y="321"/>
                  </a:lnTo>
                  <a:lnTo>
                    <a:pt x="846" y="321"/>
                  </a:lnTo>
                  <a:lnTo>
                    <a:pt x="846" y="321"/>
                  </a:lnTo>
                  <a:lnTo>
                    <a:pt x="846" y="321"/>
                  </a:lnTo>
                  <a:lnTo>
                    <a:pt x="875" y="321"/>
                  </a:lnTo>
                  <a:lnTo>
                    <a:pt x="875" y="292"/>
                  </a:lnTo>
                  <a:lnTo>
                    <a:pt x="875" y="292"/>
                  </a:lnTo>
                  <a:lnTo>
                    <a:pt x="875" y="292"/>
                  </a:lnTo>
                  <a:lnTo>
                    <a:pt x="846" y="263"/>
                  </a:lnTo>
                  <a:lnTo>
                    <a:pt x="846" y="263"/>
                  </a:lnTo>
                  <a:lnTo>
                    <a:pt x="846" y="263"/>
                  </a:lnTo>
                  <a:lnTo>
                    <a:pt x="846" y="263"/>
                  </a:lnTo>
                  <a:lnTo>
                    <a:pt x="875" y="234"/>
                  </a:lnTo>
                  <a:lnTo>
                    <a:pt x="904" y="263"/>
                  </a:lnTo>
                  <a:lnTo>
                    <a:pt x="904" y="263"/>
                  </a:lnTo>
                  <a:lnTo>
                    <a:pt x="934" y="263"/>
                  </a:lnTo>
                  <a:lnTo>
                    <a:pt x="934" y="234"/>
                  </a:lnTo>
                  <a:lnTo>
                    <a:pt x="934" y="234"/>
                  </a:lnTo>
                  <a:lnTo>
                    <a:pt x="934" y="234"/>
                  </a:lnTo>
                  <a:lnTo>
                    <a:pt x="934" y="234"/>
                  </a:lnTo>
                  <a:lnTo>
                    <a:pt x="904" y="234"/>
                  </a:lnTo>
                  <a:lnTo>
                    <a:pt x="904" y="204"/>
                  </a:lnTo>
                  <a:lnTo>
                    <a:pt x="904" y="204"/>
                  </a:lnTo>
                  <a:lnTo>
                    <a:pt x="904" y="175"/>
                  </a:lnTo>
                  <a:lnTo>
                    <a:pt x="934" y="175"/>
                  </a:lnTo>
                  <a:lnTo>
                    <a:pt x="934" y="175"/>
                  </a:lnTo>
                  <a:lnTo>
                    <a:pt x="934" y="146"/>
                  </a:lnTo>
                  <a:lnTo>
                    <a:pt x="904" y="146"/>
                  </a:lnTo>
                  <a:lnTo>
                    <a:pt x="904" y="117"/>
                  </a:lnTo>
                  <a:lnTo>
                    <a:pt x="904" y="87"/>
                  </a:lnTo>
                  <a:lnTo>
                    <a:pt x="904" y="87"/>
                  </a:lnTo>
                  <a:lnTo>
                    <a:pt x="875" y="29"/>
                  </a:lnTo>
                  <a:lnTo>
                    <a:pt x="875" y="29"/>
                  </a:lnTo>
                  <a:lnTo>
                    <a:pt x="875" y="29"/>
                  </a:lnTo>
                  <a:lnTo>
                    <a:pt x="875" y="0"/>
                  </a:lnTo>
                  <a:lnTo>
                    <a:pt x="875" y="0"/>
                  </a:lnTo>
                  <a:lnTo>
                    <a:pt x="875" y="0"/>
                  </a:lnTo>
                  <a:lnTo>
                    <a:pt x="875" y="0"/>
                  </a:lnTo>
                  <a:lnTo>
                    <a:pt x="904" y="0"/>
                  </a:lnTo>
                  <a:lnTo>
                    <a:pt x="904" y="0"/>
                  </a:lnTo>
                  <a:lnTo>
                    <a:pt x="934" y="29"/>
                  </a:lnTo>
                  <a:lnTo>
                    <a:pt x="963" y="29"/>
                  </a:lnTo>
                  <a:lnTo>
                    <a:pt x="963" y="58"/>
                  </a:lnTo>
                  <a:lnTo>
                    <a:pt x="992" y="87"/>
                  </a:lnTo>
                  <a:lnTo>
                    <a:pt x="1021" y="87"/>
                  </a:lnTo>
                  <a:lnTo>
                    <a:pt x="1021" y="117"/>
                  </a:lnTo>
                  <a:lnTo>
                    <a:pt x="1050" y="117"/>
                  </a:lnTo>
                  <a:lnTo>
                    <a:pt x="1050" y="117"/>
                  </a:lnTo>
                  <a:lnTo>
                    <a:pt x="1079" y="146"/>
                  </a:lnTo>
                  <a:lnTo>
                    <a:pt x="1108" y="146"/>
                  </a:lnTo>
                  <a:lnTo>
                    <a:pt x="1108" y="146"/>
                  </a:lnTo>
                  <a:lnTo>
                    <a:pt x="1137" y="146"/>
                  </a:lnTo>
                  <a:lnTo>
                    <a:pt x="1137" y="146"/>
                  </a:lnTo>
                  <a:lnTo>
                    <a:pt x="1167" y="146"/>
                  </a:lnTo>
                  <a:lnTo>
                    <a:pt x="1196" y="146"/>
                  </a:lnTo>
                  <a:lnTo>
                    <a:pt x="1196" y="117"/>
                  </a:lnTo>
                  <a:lnTo>
                    <a:pt x="1196" y="117"/>
                  </a:lnTo>
                  <a:lnTo>
                    <a:pt x="1196" y="87"/>
                  </a:lnTo>
                  <a:lnTo>
                    <a:pt x="1225" y="117"/>
                  </a:lnTo>
                  <a:lnTo>
                    <a:pt x="1225" y="117"/>
                  </a:lnTo>
                  <a:lnTo>
                    <a:pt x="1196" y="146"/>
                  </a:lnTo>
                  <a:lnTo>
                    <a:pt x="1196" y="175"/>
                  </a:lnTo>
                  <a:lnTo>
                    <a:pt x="1196" y="175"/>
                  </a:lnTo>
                  <a:lnTo>
                    <a:pt x="1225" y="175"/>
                  </a:lnTo>
                  <a:lnTo>
                    <a:pt x="1254" y="204"/>
                  </a:lnTo>
                  <a:lnTo>
                    <a:pt x="1254" y="204"/>
                  </a:lnTo>
                  <a:lnTo>
                    <a:pt x="1254" y="204"/>
                  </a:lnTo>
                  <a:lnTo>
                    <a:pt x="1254" y="204"/>
                  </a:lnTo>
                  <a:lnTo>
                    <a:pt x="1254" y="204"/>
                  </a:lnTo>
                  <a:lnTo>
                    <a:pt x="1284" y="204"/>
                  </a:lnTo>
                  <a:lnTo>
                    <a:pt x="1284" y="204"/>
                  </a:lnTo>
                  <a:lnTo>
                    <a:pt x="1284" y="204"/>
                  </a:lnTo>
                  <a:lnTo>
                    <a:pt x="1284" y="204"/>
                  </a:lnTo>
                  <a:lnTo>
                    <a:pt x="1284" y="234"/>
                  </a:lnTo>
                  <a:lnTo>
                    <a:pt x="1254" y="234"/>
                  </a:lnTo>
                  <a:lnTo>
                    <a:pt x="1254" y="234"/>
                  </a:lnTo>
                  <a:lnTo>
                    <a:pt x="1254" y="234"/>
                  </a:lnTo>
                  <a:lnTo>
                    <a:pt x="1225" y="263"/>
                  </a:lnTo>
                  <a:lnTo>
                    <a:pt x="1225" y="263"/>
                  </a:lnTo>
                  <a:lnTo>
                    <a:pt x="1225" y="234"/>
                  </a:lnTo>
                  <a:lnTo>
                    <a:pt x="1196" y="263"/>
                  </a:lnTo>
                  <a:lnTo>
                    <a:pt x="1196" y="263"/>
                  </a:lnTo>
                  <a:lnTo>
                    <a:pt x="1196" y="263"/>
                  </a:lnTo>
                  <a:lnTo>
                    <a:pt x="1167" y="263"/>
                  </a:lnTo>
                  <a:lnTo>
                    <a:pt x="1167" y="263"/>
                  </a:lnTo>
                  <a:lnTo>
                    <a:pt x="1137" y="292"/>
                  </a:lnTo>
                  <a:lnTo>
                    <a:pt x="1137" y="321"/>
                  </a:lnTo>
                  <a:lnTo>
                    <a:pt x="1137" y="350"/>
                  </a:lnTo>
                  <a:lnTo>
                    <a:pt x="1137" y="350"/>
                  </a:lnTo>
                  <a:lnTo>
                    <a:pt x="1137" y="379"/>
                  </a:lnTo>
                  <a:lnTo>
                    <a:pt x="1137" y="379"/>
                  </a:lnTo>
                  <a:lnTo>
                    <a:pt x="1108" y="379"/>
                  </a:lnTo>
                  <a:lnTo>
                    <a:pt x="1108" y="379"/>
                  </a:lnTo>
                  <a:lnTo>
                    <a:pt x="1079" y="350"/>
                  </a:lnTo>
                  <a:lnTo>
                    <a:pt x="1050" y="350"/>
                  </a:lnTo>
                  <a:lnTo>
                    <a:pt x="1021" y="321"/>
                  </a:lnTo>
                  <a:lnTo>
                    <a:pt x="1021" y="321"/>
                  </a:lnTo>
                  <a:lnTo>
                    <a:pt x="992" y="321"/>
                  </a:lnTo>
                  <a:lnTo>
                    <a:pt x="992" y="321"/>
                  </a:lnTo>
                  <a:lnTo>
                    <a:pt x="992" y="321"/>
                  </a:lnTo>
                  <a:lnTo>
                    <a:pt x="963" y="321"/>
                  </a:lnTo>
                  <a:lnTo>
                    <a:pt x="963" y="321"/>
                  </a:lnTo>
                  <a:lnTo>
                    <a:pt x="934" y="350"/>
                  </a:lnTo>
                  <a:lnTo>
                    <a:pt x="934" y="350"/>
                  </a:lnTo>
                  <a:lnTo>
                    <a:pt x="904" y="321"/>
                  </a:lnTo>
                  <a:lnTo>
                    <a:pt x="904" y="321"/>
                  </a:lnTo>
                  <a:lnTo>
                    <a:pt x="875" y="350"/>
                  </a:lnTo>
                  <a:lnTo>
                    <a:pt x="875" y="350"/>
                  </a:lnTo>
                  <a:lnTo>
                    <a:pt x="875" y="379"/>
                  </a:lnTo>
                  <a:lnTo>
                    <a:pt x="904" y="379"/>
                  </a:lnTo>
                  <a:lnTo>
                    <a:pt x="934" y="379"/>
                  </a:lnTo>
                  <a:lnTo>
                    <a:pt x="934" y="379"/>
                  </a:lnTo>
                  <a:lnTo>
                    <a:pt x="963" y="408"/>
                  </a:lnTo>
                  <a:lnTo>
                    <a:pt x="992" y="408"/>
                  </a:lnTo>
                  <a:lnTo>
                    <a:pt x="992" y="408"/>
                  </a:lnTo>
                  <a:lnTo>
                    <a:pt x="963" y="408"/>
                  </a:lnTo>
                  <a:lnTo>
                    <a:pt x="963" y="437"/>
                  </a:lnTo>
                  <a:lnTo>
                    <a:pt x="963" y="437"/>
                  </a:lnTo>
                  <a:lnTo>
                    <a:pt x="934" y="408"/>
                  </a:lnTo>
                  <a:lnTo>
                    <a:pt x="934" y="437"/>
                  </a:lnTo>
                  <a:lnTo>
                    <a:pt x="934" y="437"/>
                  </a:lnTo>
                  <a:lnTo>
                    <a:pt x="934" y="437"/>
                  </a:lnTo>
                  <a:lnTo>
                    <a:pt x="904" y="467"/>
                  </a:lnTo>
                  <a:close/>
                  <a:moveTo>
                    <a:pt x="875" y="875"/>
                  </a:moveTo>
                  <a:lnTo>
                    <a:pt x="875" y="875"/>
                  </a:lnTo>
                  <a:lnTo>
                    <a:pt x="875" y="846"/>
                  </a:lnTo>
                  <a:lnTo>
                    <a:pt x="875" y="846"/>
                  </a:lnTo>
                  <a:lnTo>
                    <a:pt x="875" y="846"/>
                  </a:lnTo>
                  <a:lnTo>
                    <a:pt x="875" y="846"/>
                  </a:lnTo>
                  <a:lnTo>
                    <a:pt x="875" y="817"/>
                  </a:lnTo>
                  <a:lnTo>
                    <a:pt x="875" y="817"/>
                  </a:lnTo>
                  <a:lnTo>
                    <a:pt x="875" y="846"/>
                  </a:lnTo>
                  <a:lnTo>
                    <a:pt x="875" y="846"/>
                  </a:lnTo>
                  <a:lnTo>
                    <a:pt x="904" y="846"/>
                  </a:lnTo>
                  <a:lnTo>
                    <a:pt x="904" y="846"/>
                  </a:lnTo>
                  <a:lnTo>
                    <a:pt x="904" y="875"/>
                  </a:lnTo>
                  <a:lnTo>
                    <a:pt x="875" y="875"/>
                  </a:lnTo>
                  <a:close/>
                  <a:moveTo>
                    <a:pt x="263" y="1369"/>
                  </a:moveTo>
                  <a:lnTo>
                    <a:pt x="292" y="1399"/>
                  </a:lnTo>
                  <a:lnTo>
                    <a:pt x="292" y="1369"/>
                  </a:lnTo>
                  <a:lnTo>
                    <a:pt x="292" y="1369"/>
                  </a:lnTo>
                  <a:lnTo>
                    <a:pt x="263" y="1369"/>
                  </a:lnTo>
                  <a:close/>
                  <a:moveTo>
                    <a:pt x="263" y="1399"/>
                  </a:moveTo>
                  <a:lnTo>
                    <a:pt x="263" y="1399"/>
                  </a:lnTo>
                  <a:lnTo>
                    <a:pt x="292" y="1399"/>
                  </a:lnTo>
                  <a:lnTo>
                    <a:pt x="263" y="1399"/>
                  </a:lnTo>
                  <a:close/>
                  <a:moveTo>
                    <a:pt x="263" y="1399"/>
                  </a:moveTo>
                  <a:lnTo>
                    <a:pt x="263" y="1399"/>
                  </a:lnTo>
                  <a:close/>
                  <a:moveTo>
                    <a:pt x="263" y="1399"/>
                  </a:moveTo>
                  <a:lnTo>
                    <a:pt x="263" y="1399"/>
                  </a:lnTo>
                  <a:close/>
                  <a:moveTo>
                    <a:pt x="234" y="1428"/>
                  </a:moveTo>
                  <a:lnTo>
                    <a:pt x="234" y="1428"/>
                  </a:lnTo>
                  <a:lnTo>
                    <a:pt x="234" y="1428"/>
                  </a:lnTo>
                  <a:lnTo>
                    <a:pt x="234" y="1399"/>
                  </a:lnTo>
                  <a:lnTo>
                    <a:pt x="234" y="1428"/>
                  </a:lnTo>
                  <a:lnTo>
                    <a:pt x="263" y="1428"/>
                  </a:lnTo>
                  <a:lnTo>
                    <a:pt x="263" y="1428"/>
                  </a:lnTo>
                  <a:lnTo>
                    <a:pt x="263" y="1457"/>
                  </a:lnTo>
                  <a:lnTo>
                    <a:pt x="234" y="1428"/>
                  </a:lnTo>
                  <a:close/>
                  <a:moveTo>
                    <a:pt x="379" y="1457"/>
                  </a:moveTo>
                  <a:lnTo>
                    <a:pt x="350" y="1428"/>
                  </a:lnTo>
                  <a:lnTo>
                    <a:pt x="379" y="1428"/>
                  </a:lnTo>
                  <a:lnTo>
                    <a:pt x="379" y="1428"/>
                  </a:lnTo>
                  <a:lnTo>
                    <a:pt x="379" y="1457"/>
                  </a:lnTo>
                  <a:close/>
                  <a:moveTo>
                    <a:pt x="350" y="1486"/>
                  </a:moveTo>
                  <a:lnTo>
                    <a:pt x="350" y="1457"/>
                  </a:lnTo>
                  <a:lnTo>
                    <a:pt x="350" y="1457"/>
                  </a:lnTo>
                  <a:lnTo>
                    <a:pt x="350" y="1486"/>
                  </a:lnTo>
                  <a:close/>
                  <a:moveTo>
                    <a:pt x="350" y="1428"/>
                  </a:moveTo>
                  <a:lnTo>
                    <a:pt x="350" y="1428"/>
                  </a:lnTo>
                  <a:lnTo>
                    <a:pt x="350" y="1457"/>
                  </a:lnTo>
                  <a:lnTo>
                    <a:pt x="350" y="1457"/>
                  </a:lnTo>
                  <a:lnTo>
                    <a:pt x="350" y="1457"/>
                  </a:lnTo>
                  <a:lnTo>
                    <a:pt x="350" y="1457"/>
                  </a:lnTo>
                  <a:lnTo>
                    <a:pt x="350" y="1428"/>
                  </a:lnTo>
                  <a:close/>
                  <a:moveTo>
                    <a:pt x="700" y="1254"/>
                  </a:moveTo>
                  <a:lnTo>
                    <a:pt x="700" y="1254"/>
                  </a:lnTo>
                  <a:lnTo>
                    <a:pt x="700" y="1225"/>
                  </a:lnTo>
                  <a:lnTo>
                    <a:pt x="700" y="1225"/>
                  </a:lnTo>
                  <a:lnTo>
                    <a:pt x="700" y="1225"/>
                  </a:lnTo>
                  <a:lnTo>
                    <a:pt x="700" y="1225"/>
                  </a:lnTo>
                  <a:lnTo>
                    <a:pt x="700" y="1254"/>
                  </a:lnTo>
                  <a:close/>
                  <a:moveTo>
                    <a:pt x="642" y="1254"/>
                  </a:moveTo>
                  <a:lnTo>
                    <a:pt x="642" y="1225"/>
                  </a:lnTo>
                  <a:lnTo>
                    <a:pt x="671" y="1225"/>
                  </a:lnTo>
                  <a:lnTo>
                    <a:pt x="671" y="1254"/>
                  </a:lnTo>
                  <a:lnTo>
                    <a:pt x="642" y="1254"/>
                  </a:lnTo>
                  <a:close/>
                  <a:moveTo>
                    <a:pt x="554" y="1399"/>
                  </a:moveTo>
                  <a:lnTo>
                    <a:pt x="584" y="1399"/>
                  </a:lnTo>
                  <a:lnTo>
                    <a:pt x="584" y="1399"/>
                  </a:lnTo>
                  <a:lnTo>
                    <a:pt x="584" y="1399"/>
                  </a:lnTo>
                  <a:lnTo>
                    <a:pt x="584" y="1399"/>
                  </a:lnTo>
                  <a:lnTo>
                    <a:pt x="584" y="1399"/>
                  </a:lnTo>
                  <a:lnTo>
                    <a:pt x="584" y="1369"/>
                  </a:lnTo>
                  <a:lnTo>
                    <a:pt x="584" y="1369"/>
                  </a:lnTo>
                  <a:lnTo>
                    <a:pt x="584" y="1342"/>
                  </a:lnTo>
                  <a:lnTo>
                    <a:pt x="613" y="1342"/>
                  </a:lnTo>
                  <a:lnTo>
                    <a:pt x="613" y="1313"/>
                  </a:lnTo>
                  <a:lnTo>
                    <a:pt x="642" y="1313"/>
                  </a:lnTo>
                  <a:lnTo>
                    <a:pt x="671" y="1342"/>
                  </a:lnTo>
                  <a:lnTo>
                    <a:pt x="671" y="1342"/>
                  </a:lnTo>
                  <a:lnTo>
                    <a:pt x="671" y="1342"/>
                  </a:lnTo>
                  <a:lnTo>
                    <a:pt x="671" y="1313"/>
                  </a:lnTo>
                  <a:lnTo>
                    <a:pt x="700" y="1313"/>
                  </a:lnTo>
                  <a:lnTo>
                    <a:pt x="700" y="1284"/>
                  </a:lnTo>
                  <a:lnTo>
                    <a:pt x="700" y="1284"/>
                  </a:lnTo>
                  <a:lnTo>
                    <a:pt x="700" y="1284"/>
                  </a:lnTo>
                  <a:lnTo>
                    <a:pt x="671" y="1254"/>
                  </a:lnTo>
                  <a:lnTo>
                    <a:pt x="671" y="1254"/>
                  </a:lnTo>
                  <a:lnTo>
                    <a:pt x="642" y="1254"/>
                  </a:lnTo>
                  <a:lnTo>
                    <a:pt x="642" y="1254"/>
                  </a:lnTo>
                  <a:lnTo>
                    <a:pt x="613" y="1284"/>
                  </a:lnTo>
                  <a:lnTo>
                    <a:pt x="613" y="1284"/>
                  </a:lnTo>
                  <a:lnTo>
                    <a:pt x="613" y="1284"/>
                  </a:lnTo>
                  <a:lnTo>
                    <a:pt x="584" y="1284"/>
                  </a:lnTo>
                  <a:lnTo>
                    <a:pt x="584" y="1313"/>
                  </a:lnTo>
                  <a:lnTo>
                    <a:pt x="554" y="1313"/>
                  </a:lnTo>
                  <a:lnTo>
                    <a:pt x="554" y="1284"/>
                  </a:lnTo>
                  <a:lnTo>
                    <a:pt x="554" y="1284"/>
                  </a:lnTo>
                  <a:lnTo>
                    <a:pt x="525" y="1313"/>
                  </a:lnTo>
                  <a:lnTo>
                    <a:pt x="525" y="1313"/>
                  </a:lnTo>
                  <a:lnTo>
                    <a:pt x="525" y="1313"/>
                  </a:lnTo>
                  <a:lnTo>
                    <a:pt x="496" y="1342"/>
                  </a:lnTo>
                  <a:lnTo>
                    <a:pt x="525" y="1342"/>
                  </a:lnTo>
                  <a:lnTo>
                    <a:pt x="525" y="1369"/>
                  </a:lnTo>
                  <a:lnTo>
                    <a:pt x="525" y="1369"/>
                  </a:lnTo>
                  <a:lnTo>
                    <a:pt x="525" y="1369"/>
                  </a:lnTo>
                  <a:lnTo>
                    <a:pt x="554" y="1399"/>
                  </a:lnTo>
                  <a:close/>
                  <a:moveTo>
                    <a:pt x="467" y="1662"/>
                  </a:moveTo>
                  <a:lnTo>
                    <a:pt x="437" y="1632"/>
                  </a:lnTo>
                  <a:lnTo>
                    <a:pt x="437" y="1632"/>
                  </a:lnTo>
                  <a:lnTo>
                    <a:pt x="437" y="1662"/>
                  </a:lnTo>
                  <a:lnTo>
                    <a:pt x="437" y="1662"/>
                  </a:lnTo>
                  <a:lnTo>
                    <a:pt x="467" y="1662"/>
                  </a:lnTo>
                  <a:close/>
                  <a:moveTo>
                    <a:pt x="467" y="1632"/>
                  </a:moveTo>
                  <a:lnTo>
                    <a:pt x="467" y="1603"/>
                  </a:lnTo>
                  <a:lnTo>
                    <a:pt x="467" y="1603"/>
                  </a:lnTo>
                  <a:lnTo>
                    <a:pt x="467" y="1603"/>
                  </a:lnTo>
                  <a:lnTo>
                    <a:pt x="467" y="1632"/>
                  </a:lnTo>
                  <a:close/>
                  <a:moveTo>
                    <a:pt x="437" y="1603"/>
                  </a:moveTo>
                  <a:lnTo>
                    <a:pt x="467" y="1574"/>
                  </a:lnTo>
                  <a:lnTo>
                    <a:pt x="467" y="1574"/>
                  </a:lnTo>
                  <a:lnTo>
                    <a:pt x="467" y="1545"/>
                  </a:lnTo>
                  <a:lnTo>
                    <a:pt x="467" y="1545"/>
                  </a:lnTo>
                  <a:lnTo>
                    <a:pt x="467" y="1545"/>
                  </a:lnTo>
                  <a:lnTo>
                    <a:pt x="467" y="1545"/>
                  </a:lnTo>
                  <a:lnTo>
                    <a:pt x="496" y="1545"/>
                  </a:lnTo>
                  <a:lnTo>
                    <a:pt x="496" y="1545"/>
                  </a:lnTo>
                  <a:lnTo>
                    <a:pt x="496" y="1516"/>
                  </a:lnTo>
                  <a:lnTo>
                    <a:pt x="496" y="1486"/>
                  </a:lnTo>
                  <a:lnTo>
                    <a:pt x="496" y="1457"/>
                  </a:lnTo>
                  <a:lnTo>
                    <a:pt x="496" y="1428"/>
                  </a:lnTo>
                  <a:lnTo>
                    <a:pt x="496" y="1428"/>
                  </a:lnTo>
                  <a:lnTo>
                    <a:pt x="496" y="1399"/>
                  </a:lnTo>
                  <a:lnTo>
                    <a:pt x="496" y="1399"/>
                  </a:lnTo>
                  <a:lnTo>
                    <a:pt x="496" y="1399"/>
                  </a:lnTo>
                  <a:lnTo>
                    <a:pt x="496" y="1369"/>
                  </a:lnTo>
                  <a:lnTo>
                    <a:pt x="496" y="1369"/>
                  </a:lnTo>
                  <a:lnTo>
                    <a:pt x="496" y="1369"/>
                  </a:lnTo>
                  <a:lnTo>
                    <a:pt x="467" y="1369"/>
                  </a:lnTo>
                  <a:lnTo>
                    <a:pt x="467" y="1369"/>
                  </a:lnTo>
                  <a:lnTo>
                    <a:pt x="467" y="1342"/>
                  </a:lnTo>
                  <a:lnTo>
                    <a:pt x="467" y="1342"/>
                  </a:lnTo>
                  <a:lnTo>
                    <a:pt x="467" y="1342"/>
                  </a:lnTo>
                  <a:lnTo>
                    <a:pt x="467" y="1313"/>
                  </a:lnTo>
                  <a:lnTo>
                    <a:pt x="437" y="1313"/>
                  </a:lnTo>
                  <a:lnTo>
                    <a:pt x="437" y="1342"/>
                  </a:lnTo>
                  <a:lnTo>
                    <a:pt x="437" y="1342"/>
                  </a:lnTo>
                  <a:lnTo>
                    <a:pt x="437" y="1342"/>
                  </a:lnTo>
                  <a:lnTo>
                    <a:pt x="408" y="1313"/>
                  </a:lnTo>
                  <a:lnTo>
                    <a:pt x="408" y="1313"/>
                  </a:lnTo>
                  <a:lnTo>
                    <a:pt x="437" y="1284"/>
                  </a:lnTo>
                  <a:lnTo>
                    <a:pt x="467" y="1284"/>
                  </a:lnTo>
                  <a:lnTo>
                    <a:pt x="496" y="1313"/>
                  </a:lnTo>
                  <a:lnTo>
                    <a:pt x="496" y="1313"/>
                  </a:lnTo>
                  <a:lnTo>
                    <a:pt x="496" y="1284"/>
                  </a:lnTo>
                  <a:lnTo>
                    <a:pt x="496" y="1284"/>
                  </a:lnTo>
                  <a:lnTo>
                    <a:pt x="496" y="1284"/>
                  </a:lnTo>
                  <a:lnTo>
                    <a:pt x="496" y="1254"/>
                  </a:lnTo>
                  <a:lnTo>
                    <a:pt x="496" y="1254"/>
                  </a:lnTo>
                  <a:lnTo>
                    <a:pt x="525" y="1254"/>
                  </a:lnTo>
                  <a:lnTo>
                    <a:pt x="525" y="1254"/>
                  </a:lnTo>
                  <a:lnTo>
                    <a:pt x="525" y="1254"/>
                  </a:lnTo>
                  <a:lnTo>
                    <a:pt x="554" y="1254"/>
                  </a:lnTo>
                  <a:lnTo>
                    <a:pt x="554" y="1254"/>
                  </a:lnTo>
                  <a:lnTo>
                    <a:pt x="584" y="1254"/>
                  </a:lnTo>
                  <a:lnTo>
                    <a:pt x="613" y="1254"/>
                  </a:lnTo>
                  <a:lnTo>
                    <a:pt x="613" y="1254"/>
                  </a:lnTo>
                  <a:lnTo>
                    <a:pt x="613" y="1254"/>
                  </a:lnTo>
                  <a:lnTo>
                    <a:pt x="613" y="1225"/>
                  </a:lnTo>
                  <a:lnTo>
                    <a:pt x="642" y="1225"/>
                  </a:lnTo>
                  <a:lnTo>
                    <a:pt x="642" y="1225"/>
                  </a:lnTo>
                  <a:lnTo>
                    <a:pt x="671" y="1196"/>
                  </a:lnTo>
                  <a:lnTo>
                    <a:pt x="700" y="1196"/>
                  </a:lnTo>
                  <a:lnTo>
                    <a:pt x="700" y="1196"/>
                  </a:lnTo>
                  <a:lnTo>
                    <a:pt x="729" y="1196"/>
                  </a:lnTo>
                  <a:lnTo>
                    <a:pt x="729" y="1196"/>
                  </a:lnTo>
                  <a:lnTo>
                    <a:pt x="729" y="1225"/>
                  </a:lnTo>
                  <a:lnTo>
                    <a:pt x="729" y="1225"/>
                  </a:lnTo>
                  <a:lnTo>
                    <a:pt x="729" y="1254"/>
                  </a:lnTo>
                  <a:lnTo>
                    <a:pt x="729" y="1254"/>
                  </a:lnTo>
                  <a:lnTo>
                    <a:pt x="729" y="1254"/>
                  </a:lnTo>
                  <a:lnTo>
                    <a:pt x="729" y="1284"/>
                  </a:lnTo>
                  <a:lnTo>
                    <a:pt x="729" y="1284"/>
                  </a:lnTo>
                  <a:lnTo>
                    <a:pt x="729" y="1313"/>
                  </a:lnTo>
                  <a:lnTo>
                    <a:pt x="758" y="1313"/>
                  </a:lnTo>
                  <a:lnTo>
                    <a:pt x="758" y="1313"/>
                  </a:lnTo>
                  <a:lnTo>
                    <a:pt x="787" y="1342"/>
                  </a:lnTo>
                  <a:lnTo>
                    <a:pt x="787" y="1313"/>
                  </a:lnTo>
                  <a:lnTo>
                    <a:pt x="817" y="1313"/>
                  </a:lnTo>
                  <a:lnTo>
                    <a:pt x="817" y="1284"/>
                  </a:lnTo>
                  <a:lnTo>
                    <a:pt x="817" y="1284"/>
                  </a:lnTo>
                  <a:lnTo>
                    <a:pt x="817" y="1284"/>
                  </a:lnTo>
                  <a:lnTo>
                    <a:pt x="817" y="1254"/>
                  </a:lnTo>
                  <a:lnTo>
                    <a:pt x="817" y="1254"/>
                  </a:lnTo>
                  <a:lnTo>
                    <a:pt x="846" y="1254"/>
                  </a:lnTo>
                  <a:lnTo>
                    <a:pt x="846" y="1254"/>
                  </a:lnTo>
                  <a:lnTo>
                    <a:pt x="846" y="1225"/>
                  </a:lnTo>
                  <a:lnTo>
                    <a:pt x="846" y="1225"/>
                  </a:lnTo>
                  <a:lnTo>
                    <a:pt x="846" y="1225"/>
                  </a:lnTo>
                  <a:lnTo>
                    <a:pt x="817" y="1196"/>
                  </a:lnTo>
                  <a:lnTo>
                    <a:pt x="817" y="1196"/>
                  </a:lnTo>
                  <a:lnTo>
                    <a:pt x="817" y="1167"/>
                  </a:lnTo>
                  <a:lnTo>
                    <a:pt x="846" y="1167"/>
                  </a:lnTo>
                  <a:lnTo>
                    <a:pt x="846" y="1167"/>
                  </a:lnTo>
                  <a:lnTo>
                    <a:pt x="846" y="1167"/>
                  </a:lnTo>
                  <a:lnTo>
                    <a:pt x="846" y="1196"/>
                  </a:lnTo>
                  <a:lnTo>
                    <a:pt x="846" y="1196"/>
                  </a:lnTo>
                  <a:lnTo>
                    <a:pt x="846" y="1196"/>
                  </a:lnTo>
                  <a:lnTo>
                    <a:pt x="846" y="1196"/>
                  </a:lnTo>
                  <a:lnTo>
                    <a:pt x="875" y="1196"/>
                  </a:lnTo>
                  <a:lnTo>
                    <a:pt x="875" y="1196"/>
                  </a:lnTo>
                  <a:lnTo>
                    <a:pt x="875" y="1196"/>
                  </a:lnTo>
                  <a:lnTo>
                    <a:pt x="875" y="1196"/>
                  </a:lnTo>
                  <a:lnTo>
                    <a:pt x="875" y="1196"/>
                  </a:lnTo>
                  <a:lnTo>
                    <a:pt x="875" y="1196"/>
                  </a:lnTo>
                  <a:lnTo>
                    <a:pt x="875" y="1196"/>
                  </a:lnTo>
                  <a:lnTo>
                    <a:pt x="875" y="1196"/>
                  </a:lnTo>
                  <a:lnTo>
                    <a:pt x="875" y="1196"/>
                  </a:lnTo>
                  <a:lnTo>
                    <a:pt x="904" y="1196"/>
                  </a:lnTo>
                  <a:lnTo>
                    <a:pt x="963" y="1196"/>
                  </a:lnTo>
                  <a:lnTo>
                    <a:pt x="963" y="1196"/>
                  </a:lnTo>
                  <a:lnTo>
                    <a:pt x="963" y="1196"/>
                  </a:lnTo>
                  <a:lnTo>
                    <a:pt x="963" y="1167"/>
                  </a:lnTo>
                  <a:lnTo>
                    <a:pt x="963" y="1167"/>
                  </a:lnTo>
                  <a:lnTo>
                    <a:pt x="992" y="1167"/>
                  </a:lnTo>
                  <a:lnTo>
                    <a:pt x="992" y="1167"/>
                  </a:lnTo>
                  <a:lnTo>
                    <a:pt x="992" y="1167"/>
                  </a:lnTo>
                  <a:lnTo>
                    <a:pt x="992" y="1196"/>
                  </a:lnTo>
                  <a:lnTo>
                    <a:pt x="992" y="1196"/>
                  </a:lnTo>
                  <a:lnTo>
                    <a:pt x="1021" y="1196"/>
                  </a:lnTo>
                  <a:lnTo>
                    <a:pt x="1021" y="1167"/>
                  </a:lnTo>
                  <a:lnTo>
                    <a:pt x="1021" y="1167"/>
                  </a:lnTo>
                  <a:lnTo>
                    <a:pt x="1021" y="1137"/>
                  </a:lnTo>
                  <a:lnTo>
                    <a:pt x="1050" y="1108"/>
                  </a:lnTo>
                  <a:lnTo>
                    <a:pt x="1050" y="1108"/>
                  </a:lnTo>
                  <a:lnTo>
                    <a:pt x="1050" y="1108"/>
                  </a:lnTo>
                  <a:lnTo>
                    <a:pt x="1050" y="1108"/>
                  </a:lnTo>
                  <a:lnTo>
                    <a:pt x="1050" y="1079"/>
                  </a:lnTo>
                  <a:lnTo>
                    <a:pt x="1050" y="1079"/>
                  </a:lnTo>
                  <a:lnTo>
                    <a:pt x="1079" y="1079"/>
                  </a:lnTo>
                  <a:lnTo>
                    <a:pt x="1079" y="1108"/>
                  </a:lnTo>
                  <a:lnTo>
                    <a:pt x="1079" y="1108"/>
                  </a:lnTo>
                  <a:lnTo>
                    <a:pt x="1079" y="1137"/>
                  </a:lnTo>
                  <a:lnTo>
                    <a:pt x="1079" y="1167"/>
                  </a:lnTo>
                  <a:lnTo>
                    <a:pt x="1079" y="1167"/>
                  </a:lnTo>
                  <a:lnTo>
                    <a:pt x="1079" y="1167"/>
                  </a:lnTo>
                  <a:lnTo>
                    <a:pt x="1108" y="1137"/>
                  </a:lnTo>
                  <a:lnTo>
                    <a:pt x="1108" y="1137"/>
                  </a:lnTo>
                  <a:lnTo>
                    <a:pt x="1137" y="1137"/>
                  </a:lnTo>
                  <a:lnTo>
                    <a:pt x="1137" y="1108"/>
                  </a:lnTo>
                  <a:lnTo>
                    <a:pt x="1137" y="1108"/>
                  </a:lnTo>
                  <a:lnTo>
                    <a:pt x="1137" y="1079"/>
                  </a:lnTo>
                  <a:lnTo>
                    <a:pt x="1137" y="1079"/>
                  </a:lnTo>
                  <a:lnTo>
                    <a:pt x="1137" y="1079"/>
                  </a:lnTo>
                  <a:lnTo>
                    <a:pt x="1108" y="1050"/>
                  </a:lnTo>
                  <a:lnTo>
                    <a:pt x="1108" y="1020"/>
                  </a:lnTo>
                  <a:lnTo>
                    <a:pt x="1108" y="992"/>
                  </a:lnTo>
                  <a:lnTo>
                    <a:pt x="1108" y="963"/>
                  </a:lnTo>
                  <a:lnTo>
                    <a:pt x="1108" y="934"/>
                  </a:lnTo>
                  <a:lnTo>
                    <a:pt x="1108" y="875"/>
                  </a:lnTo>
                  <a:lnTo>
                    <a:pt x="1079" y="846"/>
                  </a:lnTo>
                  <a:lnTo>
                    <a:pt x="1079" y="817"/>
                  </a:lnTo>
                  <a:lnTo>
                    <a:pt x="1079" y="817"/>
                  </a:lnTo>
                  <a:lnTo>
                    <a:pt x="1108" y="787"/>
                  </a:lnTo>
                  <a:lnTo>
                    <a:pt x="1108" y="787"/>
                  </a:lnTo>
                  <a:lnTo>
                    <a:pt x="1137" y="817"/>
                  </a:lnTo>
                  <a:lnTo>
                    <a:pt x="1137" y="787"/>
                  </a:lnTo>
                  <a:lnTo>
                    <a:pt x="1137" y="787"/>
                  </a:lnTo>
                  <a:lnTo>
                    <a:pt x="1108" y="758"/>
                  </a:lnTo>
                  <a:lnTo>
                    <a:pt x="1108" y="758"/>
                  </a:lnTo>
                  <a:lnTo>
                    <a:pt x="1108" y="758"/>
                  </a:lnTo>
                  <a:lnTo>
                    <a:pt x="1108" y="729"/>
                  </a:lnTo>
                  <a:lnTo>
                    <a:pt x="1108" y="729"/>
                  </a:lnTo>
                  <a:lnTo>
                    <a:pt x="1108" y="729"/>
                  </a:lnTo>
                  <a:lnTo>
                    <a:pt x="1108" y="729"/>
                  </a:lnTo>
                  <a:lnTo>
                    <a:pt x="1108" y="700"/>
                  </a:lnTo>
                  <a:lnTo>
                    <a:pt x="1108" y="700"/>
                  </a:lnTo>
                  <a:lnTo>
                    <a:pt x="1108" y="670"/>
                  </a:lnTo>
                  <a:lnTo>
                    <a:pt x="1108" y="670"/>
                  </a:lnTo>
                  <a:lnTo>
                    <a:pt x="1108" y="670"/>
                  </a:lnTo>
                  <a:lnTo>
                    <a:pt x="1108" y="642"/>
                  </a:lnTo>
                  <a:lnTo>
                    <a:pt x="1079" y="613"/>
                  </a:lnTo>
                  <a:lnTo>
                    <a:pt x="1079" y="613"/>
                  </a:lnTo>
                  <a:lnTo>
                    <a:pt x="1079" y="613"/>
                  </a:lnTo>
                  <a:lnTo>
                    <a:pt x="1079" y="584"/>
                  </a:lnTo>
                  <a:lnTo>
                    <a:pt x="1050" y="554"/>
                  </a:lnTo>
                  <a:lnTo>
                    <a:pt x="1021" y="525"/>
                  </a:lnTo>
                  <a:lnTo>
                    <a:pt x="1021" y="525"/>
                  </a:lnTo>
                  <a:lnTo>
                    <a:pt x="1021" y="496"/>
                  </a:lnTo>
                  <a:lnTo>
                    <a:pt x="1021" y="467"/>
                  </a:lnTo>
                  <a:lnTo>
                    <a:pt x="1021" y="467"/>
                  </a:lnTo>
                  <a:lnTo>
                    <a:pt x="992" y="467"/>
                  </a:lnTo>
                  <a:lnTo>
                    <a:pt x="992" y="467"/>
                  </a:lnTo>
                  <a:lnTo>
                    <a:pt x="992" y="467"/>
                  </a:lnTo>
                  <a:lnTo>
                    <a:pt x="963" y="467"/>
                  </a:lnTo>
                  <a:lnTo>
                    <a:pt x="963" y="467"/>
                  </a:lnTo>
                  <a:lnTo>
                    <a:pt x="963" y="467"/>
                  </a:lnTo>
                  <a:lnTo>
                    <a:pt x="963" y="467"/>
                  </a:lnTo>
                  <a:lnTo>
                    <a:pt x="963" y="496"/>
                  </a:lnTo>
                  <a:lnTo>
                    <a:pt x="963" y="496"/>
                  </a:lnTo>
                  <a:lnTo>
                    <a:pt x="963" y="496"/>
                  </a:lnTo>
                  <a:lnTo>
                    <a:pt x="992" y="467"/>
                  </a:lnTo>
                  <a:lnTo>
                    <a:pt x="992" y="496"/>
                  </a:lnTo>
                  <a:lnTo>
                    <a:pt x="992" y="496"/>
                  </a:lnTo>
                  <a:lnTo>
                    <a:pt x="992" y="525"/>
                  </a:lnTo>
                  <a:lnTo>
                    <a:pt x="963" y="496"/>
                  </a:lnTo>
                  <a:lnTo>
                    <a:pt x="963" y="496"/>
                  </a:lnTo>
                  <a:lnTo>
                    <a:pt x="963" y="525"/>
                  </a:lnTo>
                  <a:lnTo>
                    <a:pt x="963" y="525"/>
                  </a:lnTo>
                  <a:lnTo>
                    <a:pt x="963" y="525"/>
                  </a:lnTo>
                  <a:lnTo>
                    <a:pt x="963" y="525"/>
                  </a:lnTo>
                  <a:lnTo>
                    <a:pt x="963" y="496"/>
                  </a:lnTo>
                  <a:lnTo>
                    <a:pt x="934" y="496"/>
                  </a:lnTo>
                  <a:lnTo>
                    <a:pt x="934" y="496"/>
                  </a:lnTo>
                  <a:lnTo>
                    <a:pt x="934" y="496"/>
                  </a:lnTo>
                  <a:lnTo>
                    <a:pt x="934" y="496"/>
                  </a:lnTo>
                  <a:lnTo>
                    <a:pt x="934" y="525"/>
                  </a:lnTo>
                  <a:lnTo>
                    <a:pt x="934" y="554"/>
                  </a:lnTo>
                  <a:lnTo>
                    <a:pt x="934" y="554"/>
                  </a:lnTo>
                  <a:lnTo>
                    <a:pt x="904" y="554"/>
                  </a:lnTo>
                  <a:lnTo>
                    <a:pt x="904" y="554"/>
                  </a:lnTo>
                  <a:lnTo>
                    <a:pt x="934" y="584"/>
                  </a:lnTo>
                  <a:lnTo>
                    <a:pt x="934" y="584"/>
                  </a:lnTo>
                  <a:lnTo>
                    <a:pt x="934" y="613"/>
                  </a:lnTo>
                  <a:lnTo>
                    <a:pt x="934" y="613"/>
                  </a:lnTo>
                  <a:lnTo>
                    <a:pt x="904" y="613"/>
                  </a:lnTo>
                  <a:lnTo>
                    <a:pt x="904" y="613"/>
                  </a:lnTo>
                  <a:lnTo>
                    <a:pt x="904" y="642"/>
                  </a:lnTo>
                  <a:lnTo>
                    <a:pt x="934" y="642"/>
                  </a:lnTo>
                  <a:lnTo>
                    <a:pt x="934" y="642"/>
                  </a:lnTo>
                  <a:lnTo>
                    <a:pt x="963" y="670"/>
                  </a:lnTo>
                  <a:lnTo>
                    <a:pt x="963" y="700"/>
                  </a:lnTo>
                  <a:lnTo>
                    <a:pt x="963" y="729"/>
                  </a:lnTo>
                  <a:lnTo>
                    <a:pt x="963" y="758"/>
                  </a:lnTo>
                  <a:lnTo>
                    <a:pt x="934" y="787"/>
                  </a:lnTo>
                  <a:lnTo>
                    <a:pt x="963" y="817"/>
                  </a:lnTo>
                  <a:lnTo>
                    <a:pt x="934" y="846"/>
                  </a:lnTo>
                  <a:lnTo>
                    <a:pt x="934" y="846"/>
                  </a:lnTo>
                  <a:lnTo>
                    <a:pt x="904" y="875"/>
                  </a:lnTo>
                  <a:lnTo>
                    <a:pt x="904" y="904"/>
                  </a:lnTo>
                  <a:lnTo>
                    <a:pt x="904" y="904"/>
                  </a:lnTo>
                  <a:lnTo>
                    <a:pt x="904" y="934"/>
                  </a:lnTo>
                  <a:lnTo>
                    <a:pt x="875" y="934"/>
                  </a:lnTo>
                  <a:lnTo>
                    <a:pt x="846" y="963"/>
                  </a:lnTo>
                  <a:lnTo>
                    <a:pt x="817" y="963"/>
                  </a:lnTo>
                  <a:lnTo>
                    <a:pt x="817" y="992"/>
                  </a:lnTo>
                  <a:lnTo>
                    <a:pt x="817" y="963"/>
                  </a:lnTo>
                  <a:lnTo>
                    <a:pt x="787" y="963"/>
                  </a:lnTo>
                  <a:lnTo>
                    <a:pt x="787" y="934"/>
                  </a:lnTo>
                  <a:lnTo>
                    <a:pt x="787" y="934"/>
                  </a:lnTo>
                  <a:lnTo>
                    <a:pt x="787" y="934"/>
                  </a:lnTo>
                  <a:lnTo>
                    <a:pt x="787" y="934"/>
                  </a:lnTo>
                  <a:lnTo>
                    <a:pt x="817" y="904"/>
                  </a:lnTo>
                  <a:lnTo>
                    <a:pt x="817" y="904"/>
                  </a:lnTo>
                  <a:lnTo>
                    <a:pt x="787" y="904"/>
                  </a:lnTo>
                  <a:lnTo>
                    <a:pt x="787" y="934"/>
                  </a:lnTo>
                  <a:lnTo>
                    <a:pt x="758" y="934"/>
                  </a:lnTo>
                  <a:lnTo>
                    <a:pt x="758" y="934"/>
                  </a:lnTo>
                  <a:lnTo>
                    <a:pt x="758" y="963"/>
                  </a:lnTo>
                  <a:lnTo>
                    <a:pt x="758" y="992"/>
                  </a:lnTo>
                  <a:lnTo>
                    <a:pt x="758" y="1020"/>
                  </a:lnTo>
                  <a:lnTo>
                    <a:pt x="758" y="1020"/>
                  </a:lnTo>
                  <a:lnTo>
                    <a:pt x="758" y="1050"/>
                  </a:lnTo>
                  <a:lnTo>
                    <a:pt x="729" y="1050"/>
                  </a:lnTo>
                  <a:lnTo>
                    <a:pt x="729" y="1079"/>
                  </a:lnTo>
                  <a:lnTo>
                    <a:pt x="758" y="1079"/>
                  </a:lnTo>
                  <a:lnTo>
                    <a:pt x="758" y="1079"/>
                  </a:lnTo>
                  <a:lnTo>
                    <a:pt x="729" y="1108"/>
                  </a:lnTo>
                  <a:lnTo>
                    <a:pt x="758" y="1108"/>
                  </a:lnTo>
                  <a:lnTo>
                    <a:pt x="729" y="1108"/>
                  </a:lnTo>
                  <a:lnTo>
                    <a:pt x="729" y="1108"/>
                  </a:lnTo>
                  <a:lnTo>
                    <a:pt x="729" y="1108"/>
                  </a:lnTo>
                  <a:lnTo>
                    <a:pt x="729" y="1108"/>
                  </a:lnTo>
                  <a:lnTo>
                    <a:pt x="729" y="1108"/>
                  </a:lnTo>
                  <a:lnTo>
                    <a:pt x="700" y="1108"/>
                  </a:lnTo>
                  <a:lnTo>
                    <a:pt x="700" y="1108"/>
                  </a:lnTo>
                  <a:lnTo>
                    <a:pt x="700" y="1108"/>
                  </a:lnTo>
                  <a:lnTo>
                    <a:pt x="700" y="1108"/>
                  </a:lnTo>
                  <a:lnTo>
                    <a:pt x="671" y="1108"/>
                  </a:lnTo>
                  <a:lnTo>
                    <a:pt x="671" y="1108"/>
                  </a:lnTo>
                  <a:lnTo>
                    <a:pt x="671" y="1108"/>
                  </a:lnTo>
                  <a:lnTo>
                    <a:pt x="642" y="1108"/>
                  </a:lnTo>
                  <a:lnTo>
                    <a:pt x="613" y="1137"/>
                  </a:lnTo>
                  <a:lnTo>
                    <a:pt x="584" y="1137"/>
                  </a:lnTo>
                  <a:lnTo>
                    <a:pt x="584" y="1137"/>
                  </a:lnTo>
                  <a:lnTo>
                    <a:pt x="554" y="1137"/>
                  </a:lnTo>
                  <a:lnTo>
                    <a:pt x="554" y="1137"/>
                  </a:lnTo>
                  <a:lnTo>
                    <a:pt x="525" y="1137"/>
                  </a:lnTo>
                  <a:lnTo>
                    <a:pt x="496" y="1167"/>
                  </a:lnTo>
                  <a:lnTo>
                    <a:pt x="496" y="1167"/>
                  </a:lnTo>
                  <a:lnTo>
                    <a:pt x="467" y="1167"/>
                  </a:lnTo>
                  <a:lnTo>
                    <a:pt x="467" y="1196"/>
                  </a:lnTo>
                  <a:lnTo>
                    <a:pt x="467" y="1225"/>
                  </a:lnTo>
                  <a:lnTo>
                    <a:pt x="437" y="1225"/>
                  </a:lnTo>
                  <a:lnTo>
                    <a:pt x="437" y="1225"/>
                  </a:lnTo>
                  <a:lnTo>
                    <a:pt x="437" y="1254"/>
                  </a:lnTo>
                  <a:lnTo>
                    <a:pt x="408" y="1254"/>
                  </a:lnTo>
                  <a:lnTo>
                    <a:pt x="379" y="1254"/>
                  </a:lnTo>
                  <a:lnTo>
                    <a:pt x="379" y="1254"/>
                  </a:lnTo>
                  <a:lnTo>
                    <a:pt x="379" y="1284"/>
                  </a:lnTo>
                  <a:lnTo>
                    <a:pt x="408" y="1284"/>
                  </a:lnTo>
                  <a:lnTo>
                    <a:pt x="408" y="1313"/>
                  </a:lnTo>
                  <a:lnTo>
                    <a:pt x="408" y="1313"/>
                  </a:lnTo>
                  <a:lnTo>
                    <a:pt x="379" y="1313"/>
                  </a:lnTo>
                  <a:lnTo>
                    <a:pt x="379" y="1313"/>
                  </a:lnTo>
                  <a:lnTo>
                    <a:pt x="350" y="1342"/>
                  </a:lnTo>
                  <a:lnTo>
                    <a:pt x="350" y="1342"/>
                  </a:lnTo>
                  <a:lnTo>
                    <a:pt x="321" y="1342"/>
                  </a:lnTo>
                  <a:lnTo>
                    <a:pt x="321" y="1369"/>
                  </a:lnTo>
                  <a:lnTo>
                    <a:pt x="321" y="1369"/>
                  </a:lnTo>
                  <a:lnTo>
                    <a:pt x="292" y="1369"/>
                  </a:lnTo>
                  <a:lnTo>
                    <a:pt x="321" y="1369"/>
                  </a:lnTo>
                  <a:lnTo>
                    <a:pt x="321" y="1369"/>
                  </a:lnTo>
                  <a:lnTo>
                    <a:pt x="321" y="1399"/>
                  </a:lnTo>
                  <a:lnTo>
                    <a:pt x="321" y="1399"/>
                  </a:lnTo>
                  <a:lnTo>
                    <a:pt x="321" y="1399"/>
                  </a:lnTo>
                  <a:lnTo>
                    <a:pt x="321" y="1399"/>
                  </a:lnTo>
                  <a:lnTo>
                    <a:pt x="321" y="1399"/>
                  </a:lnTo>
                  <a:lnTo>
                    <a:pt x="321" y="1399"/>
                  </a:lnTo>
                  <a:lnTo>
                    <a:pt x="321" y="1399"/>
                  </a:lnTo>
                  <a:lnTo>
                    <a:pt x="321" y="1428"/>
                  </a:lnTo>
                  <a:lnTo>
                    <a:pt x="321" y="1428"/>
                  </a:lnTo>
                  <a:lnTo>
                    <a:pt x="321" y="1428"/>
                  </a:lnTo>
                  <a:lnTo>
                    <a:pt x="321" y="1428"/>
                  </a:lnTo>
                  <a:lnTo>
                    <a:pt x="321" y="1428"/>
                  </a:lnTo>
                  <a:lnTo>
                    <a:pt x="350" y="1428"/>
                  </a:lnTo>
                  <a:lnTo>
                    <a:pt x="350" y="1428"/>
                  </a:lnTo>
                  <a:lnTo>
                    <a:pt x="350" y="1428"/>
                  </a:lnTo>
                  <a:lnTo>
                    <a:pt x="350" y="1428"/>
                  </a:lnTo>
                  <a:lnTo>
                    <a:pt x="379" y="1428"/>
                  </a:lnTo>
                  <a:lnTo>
                    <a:pt x="379" y="1399"/>
                  </a:lnTo>
                  <a:lnTo>
                    <a:pt x="350" y="1399"/>
                  </a:lnTo>
                  <a:lnTo>
                    <a:pt x="350" y="1399"/>
                  </a:lnTo>
                  <a:lnTo>
                    <a:pt x="350" y="1399"/>
                  </a:lnTo>
                  <a:lnTo>
                    <a:pt x="350" y="1399"/>
                  </a:lnTo>
                  <a:lnTo>
                    <a:pt x="350" y="1369"/>
                  </a:lnTo>
                  <a:lnTo>
                    <a:pt x="350" y="1369"/>
                  </a:lnTo>
                  <a:lnTo>
                    <a:pt x="350" y="1369"/>
                  </a:lnTo>
                  <a:lnTo>
                    <a:pt x="379" y="1399"/>
                  </a:lnTo>
                  <a:lnTo>
                    <a:pt x="379" y="1428"/>
                  </a:lnTo>
                  <a:lnTo>
                    <a:pt x="379" y="1428"/>
                  </a:lnTo>
                  <a:lnTo>
                    <a:pt x="379" y="1457"/>
                  </a:lnTo>
                  <a:lnTo>
                    <a:pt x="379" y="1486"/>
                  </a:lnTo>
                  <a:lnTo>
                    <a:pt x="350" y="1486"/>
                  </a:lnTo>
                  <a:lnTo>
                    <a:pt x="379" y="1486"/>
                  </a:lnTo>
                  <a:lnTo>
                    <a:pt x="379" y="1516"/>
                  </a:lnTo>
                  <a:lnTo>
                    <a:pt x="379" y="1516"/>
                  </a:lnTo>
                  <a:lnTo>
                    <a:pt x="408" y="1545"/>
                  </a:lnTo>
                  <a:lnTo>
                    <a:pt x="408" y="1545"/>
                  </a:lnTo>
                  <a:lnTo>
                    <a:pt x="379" y="1574"/>
                  </a:lnTo>
                  <a:lnTo>
                    <a:pt x="408" y="1574"/>
                  </a:lnTo>
                  <a:lnTo>
                    <a:pt x="408" y="1574"/>
                  </a:lnTo>
                  <a:lnTo>
                    <a:pt x="437" y="1574"/>
                  </a:lnTo>
                  <a:lnTo>
                    <a:pt x="437" y="1574"/>
                  </a:lnTo>
                  <a:lnTo>
                    <a:pt x="437" y="1574"/>
                  </a:lnTo>
                  <a:lnTo>
                    <a:pt x="408" y="1545"/>
                  </a:lnTo>
                  <a:lnTo>
                    <a:pt x="408" y="1516"/>
                  </a:lnTo>
                  <a:lnTo>
                    <a:pt x="437" y="1516"/>
                  </a:lnTo>
                  <a:lnTo>
                    <a:pt x="437" y="1516"/>
                  </a:lnTo>
                  <a:lnTo>
                    <a:pt x="437" y="1545"/>
                  </a:lnTo>
                  <a:lnTo>
                    <a:pt x="437" y="1545"/>
                  </a:lnTo>
                  <a:lnTo>
                    <a:pt x="437" y="1545"/>
                  </a:lnTo>
                  <a:lnTo>
                    <a:pt x="437" y="1574"/>
                  </a:lnTo>
                  <a:lnTo>
                    <a:pt x="437" y="1574"/>
                  </a:lnTo>
                  <a:lnTo>
                    <a:pt x="437" y="160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 name="Freeform 10"/>
            <p:cNvSpPr>
              <a:spLocks noChangeArrowheads="1"/>
            </p:cNvSpPr>
            <p:nvPr/>
          </p:nvSpPr>
          <p:spPr bwMode="auto">
            <a:xfrm>
              <a:off x="7829281" y="3267703"/>
              <a:ext cx="123840" cy="171378"/>
            </a:xfrm>
            <a:custGeom>
              <a:avLst/>
              <a:gdLst>
                <a:gd name="T0" fmla="*/ 233 w 380"/>
                <a:gd name="T1" fmla="*/ 379 h 524"/>
                <a:gd name="T2" fmla="*/ 233 w 380"/>
                <a:gd name="T3" fmla="*/ 379 h 524"/>
                <a:gd name="T4" fmla="*/ 116 w 380"/>
                <a:gd name="T5" fmla="*/ 438 h 524"/>
                <a:gd name="T6" fmla="*/ 116 w 380"/>
                <a:gd name="T7" fmla="*/ 408 h 524"/>
                <a:gd name="T8" fmla="*/ 116 w 380"/>
                <a:gd name="T9" fmla="*/ 408 h 524"/>
                <a:gd name="T10" fmla="*/ 116 w 380"/>
                <a:gd name="T11" fmla="*/ 438 h 524"/>
                <a:gd name="T12" fmla="*/ 291 w 380"/>
                <a:gd name="T13" fmla="*/ 379 h 524"/>
                <a:gd name="T14" fmla="*/ 291 w 380"/>
                <a:gd name="T15" fmla="*/ 379 h 524"/>
                <a:gd name="T16" fmla="*/ 320 w 380"/>
                <a:gd name="T17" fmla="*/ 379 h 524"/>
                <a:gd name="T18" fmla="*/ 291 w 380"/>
                <a:gd name="T19" fmla="*/ 350 h 524"/>
                <a:gd name="T20" fmla="*/ 350 w 380"/>
                <a:gd name="T21" fmla="*/ 438 h 524"/>
                <a:gd name="T22" fmla="*/ 379 w 380"/>
                <a:gd name="T23" fmla="*/ 438 h 524"/>
                <a:gd name="T24" fmla="*/ 379 w 380"/>
                <a:gd name="T25" fmla="*/ 467 h 524"/>
                <a:gd name="T26" fmla="*/ 379 w 380"/>
                <a:gd name="T27" fmla="*/ 438 h 524"/>
                <a:gd name="T28" fmla="*/ 350 w 380"/>
                <a:gd name="T29" fmla="*/ 408 h 524"/>
                <a:gd name="T30" fmla="*/ 379 w 380"/>
                <a:gd name="T31" fmla="*/ 408 h 524"/>
                <a:gd name="T32" fmla="*/ 379 w 380"/>
                <a:gd name="T33" fmla="*/ 408 h 524"/>
                <a:gd name="T34" fmla="*/ 379 w 380"/>
                <a:gd name="T35" fmla="*/ 438 h 524"/>
                <a:gd name="T36" fmla="*/ 145 w 380"/>
                <a:gd name="T37" fmla="*/ 523 h 524"/>
                <a:gd name="T38" fmla="*/ 174 w 380"/>
                <a:gd name="T39" fmla="*/ 496 h 524"/>
                <a:gd name="T40" fmla="*/ 203 w 380"/>
                <a:gd name="T41" fmla="*/ 523 h 524"/>
                <a:gd name="T42" fmla="*/ 145 w 380"/>
                <a:gd name="T43" fmla="*/ 523 h 524"/>
                <a:gd name="T44" fmla="*/ 0 w 380"/>
                <a:gd name="T45" fmla="*/ 88 h 524"/>
                <a:gd name="T46" fmla="*/ 58 w 380"/>
                <a:gd name="T47" fmla="*/ 88 h 524"/>
                <a:gd name="T48" fmla="*/ 58 w 380"/>
                <a:gd name="T49" fmla="*/ 117 h 524"/>
                <a:gd name="T50" fmla="*/ 116 w 380"/>
                <a:gd name="T51" fmla="*/ 146 h 524"/>
                <a:gd name="T52" fmla="*/ 116 w 380"/>
                <a:gd name="T53" fmla="*/ 174 h 524"/>
                <a:gd name="T54" fmla="*/ 87 w 380"/>
                <a:gd name="T55" fmla="*/ 174 h 524"/>
                <a:gd name="T56" fmla="*/ 87 w 380"/>
                <a:gd name="T57" fmla="*/ 174 h 524"/>
                <a:gd name="T58" fmla="*/ 58 w 380"/>
                <a:gd name="T59" fmla="*/ 204 h 524"/>
                <a:gd name="T60" fmla="*/ 87 w 380"/>
                <a:gd name="T61" fmla="*/ 204 h 524"/>
                <a:gd name="T62" fmla="*/ 116 w 380"/>
                <a:gd name="T63" fmla="*/ 262 h 524"/>
                <a:gd name="T64" fmla="*/ 116 w 380"/>
                <a:gd name="T65" fmla="*/ 262 h 524"/>
                <a:gd name="T66" fmla="*/ 116 w 380"/>
                <a:gd name="T67" fmla="*/ 291 h 524"/>
                <a:gd name="T68" fmla="*/ 116 w 380"/>
                <a:gd name="T69" fmla="*/ 321 h 524"/>
                <a:gd name="T70" fmla="*/ 116 w 380"/>
                <a:gd name="T71" fmla="*/ 321 h 524"/>
                <a:gd name="T72" fmla="*/ 116 w 380"/>
                <a:gd name="T73" fmla="*/ 350 h 524"/>
                <a:gd name="T74" fmla="*/ 116 w 380"/>
                <a:gd name="T75" fmla="*/ 408 h 524"/>
                <a:gd name="T76" fmla="*/ 145 w 380"/>
                <a:gd name="T77" fmla="*/ 408 h 524"/>
                <a:gd name="T78" fmla="*/ 145 w 380"/>
                <a:gd name="T79" fmla="*/ 438 h 524"/>
                <a:gd name="T80" fmla="*/ 145 w 380"/>
                <a:gd name="T81" fmla="*/ 408 h 524"/>
                <a:gd name="T82" fmla="*/ 174 w 380"/>
                <a:gd name="T83" fmla="*/ 408 h 524"/>
                <a:gd name="T84" fmla="*/ 233 w 380"/>
                <a:gd name="T85" fmla="*/ 379 h 524"/>
                <a:gd name="T86" fmla="*/ 233 w 380"/>
                <a:gd name="T87" fmla="*/ 350 h 524"/>
                <a:gd name="T88" fmla="*/ 262 w 380"/>
                <a:gd name="T89" fmla="*/ 379 h 524"/>
                <a:gd name="T90" fmla="*/ 291 w 380"/>
                <a:gd name="T91" fmla="*/ 379 h 524"/>
                <a:gd name="T92" fmla="*/ 291 w 380"/>
                <a:gd name="T93" fmla="*/ 350 h 524"/>
                <a:gd name="T94" fmla="*/ 320 w 380"/>
                <a:gd name="T95" fmla="*/ 350 h 524"/>
                <a:gd name="T96" fmla="*/ 350 w 380"/>
                <a:gd name="T97" fmla="*/ 321 h 524"/>
                <a:gd name="T98" fmla="*/ 350 w 380"/>
                <a:gd name="T99" fmla="*/ 262 h 524"/>
                <a:gd name="T100" fmla="*/ 320 w 380"/>
                <a:gd name="T101" fmla="*/ 262 h 524"/>
                <a:gd name="T102" fmla="*/ 320 w 380"/>
                <a:gd name="T103" fmla="*/ 204 h 524"/>
                <a:gd name="T104" fmla="*/ 320 w 380"/>
                <a:gd name="T105" fmla="*/ 146 h 524"/>
                <a:gd name="T106" fmla="*/ 203 w 380"/>
                <a:gd name="T107" fmla="*/ 58 h 524"/>
                <a:gd name="T108" fmla="*/ 145 w 380"/>
                <a:gd name="T109" fmla="*/ 29 h 524"/>
                <a:gd name="T110" fmla="*/ 58 w 380"/>
                <a:gd name="T111" fmla="*/ 58 h 524"/>
                <a:gd name="T112" fmla="*/ 29 w 380"/>
                <a:gd name="T113" fmla="*/ 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524">
                  <a:moveTo>
                    <a:pt x="233" y="379"/>
                  </a:moveTo>
                  <a:lnTo>
                    <a:pt x="233" y="379"/>
                  </a:lnTo>
                  <a:lnTo>
                    <a:pt x="262" y="379"/>
                  </a:lnTo>
                  <a:lnTo>
                    <a:pt x="233" y="379"/>
                  </a:lnTo>
                  <a:close/>
                  <a:moveTo>
                    <a:pt x="116" y="438"/>
                  </a:moveTo>
                  <a:lnTo>
                    <a:pt x="116" y="438"/>
                  </a:lnTo>
                  <a:lnTo>
                    <a:pt x="116" y="408"/>
                  </a:lnTo>
                  <a:lnTo>
                    <a:pt x="116" y="408"/>
                  </a:lnTo>
                  <a:lnTo>
                    <a:pt x="116" y="408"/>
                  </a:lnTo>
                  <a:lnTo>
                    <a:pt x="116" y="408"/>
                  </a:lnTo>
                  <a:lnTo>
                    <a:pt x="145" y="438"/>
                  </a:lnTo>
                  <a:lnTo>
                    <a:pt x="116" y="438"/>
                  </a:lnTo>
                  <a:close/>
                  <a:moveTo>
                    <a:pt x="291" y="350"/>
                  </a:moveTo>
                  <a:lnTo>
                    <a:pt x="291" y="379"/>
                  </a:lnTo>
                  <a:lnTo>
                    <a:pt x="291" y="379"/>
                  </a:lnTo>
                  <a:lnTo>
                    <a:pt x="291" y="379"/>
                  </a:lnTo>
                  <a:lnTo>
                    <a:pt x="320" y="379"/>
                  </a:lnTo>
                  <a:lnTo>
                    <a:pt x="320" y="379"/>
                  </a:lnTo>
                  <a:lnTo>
                    <a:pt x="320" y="350"/>
                  </a:lnTo>
                  <a:lnTo>
                    <a:pt x="291" y="350"/>
                  </a:lnTo>
                  <a:close/>
                  <a:moveTo>
                    <a:pt x="350" y="467"/>
                  </a:moveTo>
                  <a:lnTo>
                    <a:pt x="350" y="438"/>
                  </a:lnTo>
                  <a:lnTo>
                    <a:pt x="379" y="438"/>
                  </a:lnTo>
                  <a:lnTo>
                    <a:pt x="379" y="438"/>
                  </a:lnTo>
                  <a:lnTo>
                    <a:pt x="379" y="438"/>
                  </a:lnTo>
                  <a:lnTo>
                    <a:pt x="379" y="467"/>
                  </a:lnTo>
                  <a:lnTo>
                    <a:pt x="350" y="467"/>
                  </a:lnTo>
                  <a:close/>
                  <a:moveTo>
                    <a:pt x="379" y="438"/>
                  </a:moveTo>
                  <a:lnTo>
                    <a:pt x="379" y="438"/>
                  </a:lnTo>
                  <a:lnTo>
                    <a:pt x="350" y="408"/>
                  </a:lnTo>
                  <a:lnTo>
                    <a:pt x="350" y="408"/>
                  </a:lnTo>
                  <a:lnTo>
                    <a:pt x="379" y="408"/>
                  </a:lnTo>
                  <a:lnTo>
                    <a:pt x="379" y="379"/>
                  </a:lnTo>
                  <a:lnTo>
                    <a:pt x="379" y="408"/>
                  </a:lnTo>
                  <a:lnTo>
                    <a:pt x="379" y="408"/>
                  </a:lnTo>
                  <a:lnTo>
                    <a:pt x="379" y="438"/>
                  </a:lnTo>
                  <a:close/>
                  <a:moveTo>
                    <a:pt x="145" y="523"/>
                  </a:moveTo>
                  <a:lnTo>
                    <a:pt x="145" y="523"/>
                  </a:lnTo>
                  <a:lnTo>
                    <a:pt x="145" y="523"/>
                  </a:lnTo>
                  <a:lnTo>
                    <a:pt x="174" y="496"/>
                  </a:lnTo>
                  <a:lnTo>
                    <a:pt x="203" y="496"/>
                  </a:lnTo>
                  <a:lnTo>
                    <a:pt x="203" y="523"/>
                  </a:lnTo>
                  <a:lnTo>
                    <a:pt x="174" y="523"/>
                  </a:lnTo>
                  <a:lnTo>
                    <a:pt x="145" y="523"/>
                  </a:lnTo>
                  <a:close/>
                  <a:moveTo>
                    <a:pt x="0" y="88"/>
                  </a:moveTo>
                  <a:lnTo>
                    <a:pt x="0" y="88"/>
                  </a:lnTo>
                  <a:lnTo>
                    <a:pt x="29" y="88"/>
                  </a:lnTo>
                  <a:lnTo>
                    <a:pt x="58" y="88"/>
                  </a:lnTo>
                  <a:lnTo>
                    <a:pt x="29" y="88"/>
                  </a:lnTo>
                  <a:lnTo>
                    <a:pt x="58" y="117"/>
                  </a:lnTo>
                  <a:lnTo>
                    <a:pt x="87" y="146"/>
                  </a:lnTo>
                  <a:lnTo>
                    <a:pt x="116" y="146"/>
                  </a:lnTo>
                  <a:lnTo>
                    <a:pt x="87" y="146"/>
                  </a:lnTo>
                  <a:lnTo>
                    <a:pt x="116" y="174"/>
                  </a:lnTo>
                  <a:lnTo>
                    <a:pt x="116" y="174"/>
                  </a:lnTo>
                  <a:lnTo>
                    <a:pt x="87" y="174"/>
                  </a:lnTo>
                  <a:lnTo>
                    <a:pt x="87" y="174"/>
                  </a:lnTo>
                  <a:lnTo>
                    <a:pt x="87" y="174"/>
                  </a:lnTo>
                  <a:lnTo>
                    <a:pt x="58" y="174"/>
                  </a:lnTo>
                  <a:lnTo>
                    <a:pt x="58" y="204"/>
                  </a:lnTo>
                  <a:lnTo>
                    <a:pt x="87" y="204"/>
                  </a:lnTo>
                  <a:lnTo>
                    <a:pt x="87" y="204"/>
                  </a:lnTo>
                  <a:lnTo>
                    <a:pt x="116" y="233"/>
                  </a:lnTo>
                  <a:lnTo>
                    <a:pt x="116" y="262"/>
                  </a:lnTo>
                  <a:lnTo>
                    <a:pt x="116" y="262"/>
                  </a:lnTo>
                  <a:lnTo>
                    <a:pt x="116" y="262"/>
                  </a:lnTo>
                  <a:lnTo>
                    <a:pt x="145" y="291"/>
                  </a:lnTo>
                  <a:lnTo>
                    <a:pt x="116" y="291"/>
                  </a:lnTo>
                  <a:lnTo>
                    <a:pt x="116" y="321"/>
                  </a:lnTo>
                  <a:lnTo>
                    <a:pt x="116" y="321"/>
                  </a:lnTo>
                  <a:lnTo>
                    <a:pt x="116" y="321"/>
                  </a:lnTo>
                  <a:lnTo>
                    <a:pt x="116" y="321"/>
                  </a:lnTo>
                  <a:lnTo>
                    <a:pt x="116" y="350"/>
                  </a:lnTo>
                  <a:lnTo>
                    <a:pt x="116" y="350"/>
                  </a:lnTo>
                  <a:lnTo>
                    <a:pt x="116" y="350"/>
                  </a:lnTo>
                  <a:lnTo>
                    <a:pt x="116" y="408"/>
                  </a:lnTo>
                  <a:lnTo>
                    <a:pt x="145" y="408"/>
                  </a:lnTo>
                  <a:lnTo>
                    <a:pt x="145" y="408"/>
                  </a:lnTo>
                  <a:lnTo>
                    <a:pt x="145" y="408"/>
                  </a:lnTo>
                  <a:lnTo>
                    <a:pt x="145" y="438"/>
                  </a:lnTo>
                  <a:lnTo>
                    <a:pt x="145" y="408"/>
                  </a:lnTo>
                  <a:lnTo>
                    <a:pt x="145" y="408"/>
                  </a:lnTo>
                  <a:lnTo>
                    <a:pt x="174" y="408"/>
                  </a:lnTo>
                  <a:lnTo>
                    <a:pt x="174" y="408"/>
                  </a:lnTo>
                  <a:lnTo>
                    <a:pt x="203" y="379"/>
                  </a:lnTo>
                  <a:lnTo>
                    <a:pt x="233" y="379"/>
                  </a:lnTo>
                  <a:lnTo>
                    <a:pt x="233" y="379"/>
                  </a:lnTo>
                  <a:lnTo>
                    <a:pt x="233" y="350"/>
                  </a:lnTo>
                  <a:lnTo>
                    <a:pt x="262" y="350"/>
                  </a:lnTo>
                  <a:lnTo>
                    <a:pt x="262" y="379"/>
                  </a:lnTo>
                  <a:lnTo>
                    <a:pt x="262" y="379"/>
                  </a:lnTo>
                  <a:lnTo>
                    <a:pt x="291" y="379"/>
                  </a:lnTo>
                  <a:lnTo>
                    <a:pt x="291" y="379"/>
                  </a:lnTo>
                  <a:lnTo>
                    <a:pt x="291" y="350"/>
                  </a:lnTo>
                  <a:lnTo>
                    <a:pt x="291" y="350"/>
                  </a:lnTo>
                  <a:lnTo>
                    <a:pt x="320" y="350"/>
                  </a:lnTo>
                  <a:lnTo>
                    <a:pt x="350" y="321"/>
                  </a:lnTo>
                  <a:lnTo>
                    <a:pt x="350" y="321"/>
                  </a:lnTo>
                  <a:lnTo>
                    <a:pt x="350" y="321"/>
                  </a:lnTo>
                  <a:lnTo>
                    <a:pt x="350" y="262"/>
                  </a:lnTo>
                  <a:lnTo>
                    <a:pt x="350" y="262"/>
                  </a:lnTo>
                  <a:lnTo>
                    <a:pt x="320" y="262"/>
                  </a:lnTo>
                  <a:lnTo>
                    <a:pt x="320" y="233"/>
                  </a:lnTo>
                  <a:lnTo>
                    <a:pt x="320" y="204"/>
                  </a:lnTo>
                  <a:lnTo>
                    <a:pt x="320" y="174"/>
                  </a:lnTo>
                  <a:lnTo>
                    <a:pt x="320" y="146"/>
                  </a:lnTo>
                  <a:lnTo>
                    <a:pt x="262" y="88"/>
                  </a:lnTo>
                  <a:lnTo>
                    <a:pt x="203" y="58"/>
                  </a:lnTo>
                  <a:lnTo>
                    <a:pt x="174" y="0"/>
                  </a:lnTo>
                  <a:lnTo>
                    <a:pt x="145" y="29"/>
                  </a:lnTo>
                  <a:lnTo>
                    <a:pt x="87" y="29"/>
                  </a:lnTo>
                  <a:lnTo>
                    <a:pt x="58" y="58"/>
                  </a:lnTo>
                  <a:lnTo>
                    <a:pt x="29" y="58"/>
                  </a:lnTo>
                  <a:lnTo>
                    <a:pt x="29" y="88"/>
                  </a:lnTo>
                  <a:lnTo>
                    <a:pt x="0"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 name="Freeform 11"/>
            <p:cNvSpPr>
              <a:spLocks noChangeArrowheads="1"/>
            </p:cNvSpPr>
            <p:nvPr/>
          </p:nvSpPr>
          <p:spPr bwMode="auto">
            <a:xfrm>
              <a:off x="7781760" y="3104967"/>
              <a:ext cx="123840" cy="200181"/>
            </a:xfrm>
            <a:custGeom>
              <a:avLst/>
              <a:gdLst>
                <a:gd name="T0" fmla="*/ 0 w 381"/>
                <a:gd name="T1" fmla="*/ 350 h 614"/>
                <a:gd name="T2" fmla="*/ 30 w 381"/>
                <a:gd name="T3" fmla="*/ 292 h 614"/>
                <a:gd name="T4" fmla="*/ 30 w 381"/>
                <a:gd name="T5" fmla="*/ 292 h 614"/>
                <a:gd name="T6" fmla="*/ 59 w 381"/>
                <a:gd name="T7" fmla="*/ 234 h 614"/>
                <a:gd name="T8" fmla="*/ 88 w 381"/>
                <a:gd name="T9" fmla="*/ 204 h 614"/>
                <a:gd name="T10" fmla="*/ 88 w 381"/>
                <a:gd name="T11" fmla="*/ 175 h 614"/>
                <a:gd name="T12" fmla="*/ 117 w 381"/>
                <a:gd name="T13" fmla="*/ 175 h 614"/>
                <a:gd name="T14" fmla="*/ 147 w 381"/>
                <a:gd name="T15" fmla="*/ 175 h 614"/>
                <a:gd name="T16" fmla="*/ 176 w 381"/>
                <a:gd name="T17" fmla="*/ 175 h 614"/>
                <a:gd name="T18" fmla="*/ 234 w 381"/>
                <a:gd name="T19" fmla="*/ 175 h 614"/>
                <a:gd name="T20" fmla="*/ 234 w 381"/>
                <a:gd name="T21" fmla="*/ 146 h 614"/>
                <a:gd name="T22" fmla="*/ 205 w 381"/>
                <a:gd name="T23" fmla="*/ 117 h 614"/>
                <a:gd name="T24" fmla="*/ 234 w 381"/>
                <a:gd name="T25" fmla="*/ 117 h 614"/>
                <a:gd name="T26" fmla="*/ 263 w 381"/>
                <a:gd name="T27" fmla="*/ 87 h 614"/>
                <a:gd name="T28" fmla="*/ 292 w 381"/>
                <a:gd name="T29" fmla="*/ 58 h 614"/>
                <a:gd name="T30" fmla="*/ 292 w 381"/>
                <a:gd name="T31" fmla="*/ 29 h 614"/>
                <a:gd name="T32" fmla="*/ 292 w 381"/>
                <a:gd name="T33" fmla="*/ 0 h 614"/>
                <a:gd name="T34" fmla="*/ 321 w 381"/>
                <a:gd name="T35" fmla="*/ 0 h 614"/>
                <a:gd name="T36" fmla="*/ 321 w 381"/>
                <a:gd name="T37" fmla="*/ 29 h 614"/>
                <a:gd name="T38" fmla="*/ 380 w 381"/>
                <a:gd name="T39" fmla="*/ 58 h 614"/>
                <a:gd name="T40" fmla="*/ 350 w 381"/>
                <a:gd name="T41" fmla="*/ 87 h 614"/>
                <a:gd name="T42" fmla="*/ 350 w 381"/>
                <a:gd name="T43" fmla="*/ 117 h 614"/>
                <a:gd name="T44" fmla="*/ 321 w 381"/>
                <a:gd name="T45" fmla="*/ 175 h 614"/>
                <a:gd name="T46" fmla="*/ 350 w 381"/>
                <a:gd name="T47" fmla="*/ 204 h 614"/>
                <a:gd name="T48" fmla="*/ 350 w 381"/>
                <a:gd name="T49" fmla="*/ 234 h 614"/>
                <a:gd name="T50" fmla="*/ 321 w 381"/>
                <a:gd name="T51" fmla="*/ 263 h 614"/>
                <a:gd name="T52" fmla="*/ 292 w 381"/>
                <a:gd name="T53" fmla="*/ 320 h 614"/>
                <a:gd name="T54" fmla="*/ 292 w 381"/>
                <a:gd name="T55" fmla="*/ 320 h 614"/>
                <a:gd name="T56" fmla="*/ 263 w 381"/>
                <a:gd name="T57" fmla="*/ 350 h 614"/>
                <a:gd name="T58" fmla="*/ 234 w 381"/>
                <a:gd name="T59" fmla="*/ 379 h 614"/>
                <a:gd name="T60" fmla="*/ 234 w 381"/>
                <a:gd name="T61" fmla="*/ 408 h 614"/>
                <a:gd name="T62" fmla="*/ 234 w 381"/>
                <a:gd name="T63" fmla="*/ 437 h 614"/>
                <a:gd name="T64" fmla="*/ 263 w 381"/>
                <a:gd name="T65" fmla="*/ 437 h 614"/>
                <a:gd name="T66" fmla="*/ 321 w 381"/>
                <a:gd name="T67" fmla="*/ 496 h 614"/>
                <a:gd name="T68" fmla="*/ 234 w 381"/>
                <a:gd name="T69" fmla="*/ 525 h 614"/>
                <a:gd name="T70" fmla="*/ 176 w 381"/>
                <a:gd name="T71" fmla="*/ 554 h 614"/>
                <a:gd name="T72" fmla="*/ 147 w 381"/>
                <a:gd name="T73" fmla="*/ 584 h 614"/>
                <a:gd name="T74" fmla="*/ 117 w 381"/>
                <a:gd name="T75" fmla="*/ 584 h 614"/>
                <a:gd name="T76" fmla="*/ 117 w 381"/>
                <a:gd name="T77" fmla="*/ 613 h 614"/>
                <a:gd name="T78" fmla="*/ 88 w 381"/>
                <a:gd name="T79" fmla="*/ 613 h 614"/>
                <a:gd name="T80" fmla="*/ 88 w 381"/>
                <a:gd name="T81" fmla="*/ 584 h 614"/>
                <a:gd name="T82" fmla="*/ 59 w 381"/>
                <a:gd name="T83" fmla="*/ 584 h 614"/>
                <a:gd name="T84" fmla="*/ 59 w 381"/>
                <a:gd name="T85" fmla="*/ 554 h 614"/>
                <a:gd name="T86" fmla="*/ 88 w 381"/>
                <a:gd name="T87" fmla="*/ 525 h 614"/>
                <a:gd name="T88" fmla="*/ 117 w 381"/>
                <a:gd name="T89" fmla="*/ 496 h 614"/>
                <a:gd name="T90" fmla="*/ 59 w 381"/>
                <a:gd name="T91" fmla="*/ 496 h 614"/>
                <a:gd name="T92" fmla="*/ 59 w 381"/>
                <a:gd name="T93" fmla="*/ 467 h 614"/>
                <a:gd name="T94" fmla="*/ 59 w 381"/>
                <a:gd name="T95" fmla="*/ 408 h 614"/>
                <a:gd name="T96" fmla="*/ 88 w 381"/>
                <a:gd name="T97" fmla="*/ 408 h 614"/>
                <a:gd name="T98" fmla="*/ 59 w 381"/>
                <a:gd name="T99" fmla="*/ 408 h 614"/>
                <a:gd name="T100" fmla="*/ 30 w 381"/>
                <a:gd name="T101" fmla="*/ 408 h 614"/>
                <a:gd name="T102" fmla="*/ 0 w 381"/>
                <a:gd name="T103" fmla="*/ 408 h 614"/>
                <a:gd name="T104" fmla="*/ 0 w 381"/>
                <a:gd name="T105" fmla="*/ 37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1" h="614">
                  <a:moveTo>
                    <a:pt x="0" y="379"/>
                  </a:moveTo>
                  <a:lnTo>
                    <a:pt x="0" y="350"/>
                  </a:lnTo>
                  <a:lnTo>
                    <a:pt x="0" y="320"/>
                  </a:lnTo>
                  <a:lnTo>
                    <a:pt x="30" y="292"/>
                  </a:lnTo>
                  <a:lnTo>
                    <a:pt x="30" y="292"/>
                  </a:lnTo>
                  <a:lnTo>
                    <a:pt x="30" y="292"/>
                  </a:lnTo>
                  <a:lnTo>
                    <a:pt x="59" y="263"/>
                  </a:lnTo>
                  <a:lnTo>
                    <a:pt x="59" y="234"/>
                  </a:lnTo>
                  <a:lnTo>
                    <a:pt x="88" y="204"/>
                  </a:lnTo>
                  <a:lnTo>
                    <a:pt x="88" y="204"/>
                  </a:lnTo>
                  <a:lnTo>
                    <a:pt x="88" y="204"/>
                  </a:lnTo>
                  <a:lnTo>
                    <a:pt x="88" y="175"/>
                  </a:lnTo>
                  <a:lnTo>
                    <a:pt x="117" y="146"/>
                  </a:lnTo>
                  <a:lnTo>
                    <a:pt x="117" y="175"/>
                  </a:lnTo>
                  <a:lnTo>
                    <a:pt x="147" y="175"/>
                  </a:lnTo>
                  <a:lnTo>
                    <a:pt x="147" y="175"/>
                  </a:lnTo>
                  <a:lnTo>
                    <a:pt x="147" y="175"/>
                  </a:lnTo>
                  <a:lnTo>
                    <a:pt x="176" y="175"/>
                  </a:lnTo>
                  <a:lnTo>
                    <a:pt x="205" y="175"/>
                  </a:lnTo>
                  <a:lnTo>
                    <a:pt x="234" y="175"/>
                  </a:lnTo>
                  <a:lnTo>
                    <a:pt x="234" y="175"/>
                  </a:lnTo>
                  <a:lnTo>
                    <a:pt x="234" y="146"/>
                  </a:lnTo>
                  <a:lnTo>
                    <a:pt x="234" y="146"/>
                  </a:lnTo>
                  <a:lnTo>
                    <a:pt x="205" y="117"/>
                  </a:lnTo>
                  <a:lnTo>
                    <a:pt x="234" y="117"/>
                  </a:lnTo>
                  <a:lnTo>
                    <a:pt x="234" y="117"/>
                  </a:lnTo>
                  <a:lnTo>
                    <a:pt x="263" y="87"/>
                  </a:lnTo>
                  <a:lnTo>
                    <a:pt x="263" y="87"/>
                  </a:lnTo>
                  <a:lnTo>
                    <a:pt x="292" y="58"/>
                  </a:lnTo>
                  <a:lnTo>
                    <a:pt x="292" y="58"/>
                  </a:lnTo>
                  <a:lnTo>
                    <a:pt x="321" y="58"/>
                  </a:lnTo>
                  <a:lnTo>
                    <a:pt x="292" y="29"/>
                  </a:lnTo>
                  <a:lnTo>
                    <a:pt x="292" y="29"/>
                  </a:lnTo>
                  <a:lnTo>
                    <a:pt x="292" y="0"/>
                  </a:lnTo>
                  <a:lnTo>
                    <a:pt x="321" y="0"/>
                  </a:lnTo>
                  <a:lnTo>
                    <a:pt x="321" y="0"/>
                  </a:lnTo>
                  <a:lnTo>
                    <a:pt x="321" y="29"/>
                  </a:lnTo>
                  <a:lnTo>
                    <a:pt x="321" y="29"/>
                  </a:lnTo>
                  <a:lnTo>
                    <a:pt x="350" y="29"/>
                  </a:lnTo>
                  <a:lnTo>
                    <a:pt x="380" y="58"/>
                  </a:lnTo>
                  <a:lnTo>
                    <a:pt x="380" y="58"/>
                  </a:lnTo>
                  <a:lnTo>
                    <a:pt x="350" y="87"/>
                  </a:lnTo>
                  <a:lnTo>
                    <a:pt x="350" y="87"/>
                  </a:lnTo>
                  <a:lnTo>
                    <a:pt x="350" y="117"/>
                  </a:lnTo>
                  <a:lnTo>
                    <a:pt x="321" y="146"/>
                  </a:lnTo>
                  <a:lnTo>
                    <a:pt x="321" y="175"/>
                  </a:lnTo>
                  <a:lnTo>
                    <a:pt x="350" y="175"/>
                  </a:lnTo>
                  <a:lnTo>
                    <a:pt x="350" y="204"/>
                  </a:lnTo>
                  <a:lnTo>
                    <a:pt x="350" y="234"/>
                  </a:lnTo>
                  <a:lnTo>
                    <a:pt x="350" y="234"/>
                  </a:lnTo>
                  <a:lnTo>
                    <a:pt x="321" y="263"/>
                  </a:lnTo>
                  <a:lnTo>
                    <a:pt x="321" y="263"/>
                  </a:lnTo>
                  <a:lnTo>
                    <a:pt x="292" y="292"/>
                  </a:lnTo>
                  <a:lnTo>
                    <a:pt x="292" y="320"/>
                  </a:lnTo>
                  <a:lnTo>
                    <a:pt x="292" y="320"/>
                  </a:lnTo>
                  <a:lnTo>
                    <a:pt x="292" y="320"/>
                  </a:lnTo>
                  <a:lnTo>
                    <a:pt x="263" y="320"/>
                  </a:lnTo>
                  <a:lnTo>
                    <a:pt x="263" y="350"/>
                  </a:lnTo>
                  <a:lnTo>
                    <a:pt x="234" y="350"/>
                  </a:lnTo>
                  <a:lnTo>
                    <a:pt x="234" y="379"/>
                  </a:lnTo>
                  <a:lnTo>
                    <a:pt x="234" y="379"/>
                  </a:lnTo>
                  <a:lnTo>
                    <a:pt x="234" y="408"/>
                  </a:lnTo>
                  <a:lnTo>
                    <a:pt x="234" y="408"/>
                  </a:lnTo>
                  <a:lnTo>
                    <a:pt x="234" y="437"/>
                  </a:lnTo>
                  <a:lnTo>
                    <a:pt x="263" y="437"/>
                  </a:lnTo>
                  <a:lnTo>
                    <a:pt x="263" y="437"/>
                  </a:lnTo>
                  <a:lnTo>
                    <a:pt x="321" y="467"/>
                  </a:lnTo>
                  <a:lnTo>
                    <a:pt x="321" y="496"/>
                  </a:lnTo>
                  <a:lnTo>
                    <a:pt x="292" y="525"/>
                  </a:lnTo>
                  <a:lnTo>
                    <a:pt x="234" y="525"/>
                  </a:lnTo>
                  <a:lnTo>
                    <a:pt x="205" y="554"/>
                  </a:lnTo>
                  <a:lnTo>
                    <a:pt x="176" y="554"/>
                  </a:lnTo>
                  <a:lnTo>
                    <a:pt x="176" y="584"/>
                  </a:lnTo>
                  <a:lnTo>
                    <a:pt x="147" y="584"/>
                  </a:lnTo>
                  <a:lnTo>
                    <a:pt x="147" y="584"/>
                  </a:lnTo>
                  <a:lnTo>
                    <a:pt x="117" y="584"/>
                  </a:lnTo>
                  <a:lnTo>
                    <a:pt x="147" y="584"/>
                  </a:lnTo>
                  <a:lnTo>
                    <a:pt x="117" y="613"/>
                  </a:lnTo>
                  <a:lnTo>
                    <a:pt x="117" y="584"/>
                  </a:lnTo>
                  <a:lnTo>
                    <a:pt x="88" y="613"/>
                  </a:lnTo>
                  <a:lnTo>
                    <a:pt x="88" y="584"/>
                  </a:lnTo>
                  <a:lnTo>
                    <a:pt x="88" y="584"/>
                  </a:lnTo>
                  <a:lnTo>
                    <a:pt x="88" y="584"/>
                  </a:lnTo>
                  <a:lnTo>
                    <a:pt x="59" y="584"/>
                  </a:lnTo>
                  <a:lnTo>
                    <a:pt x="59" y="584"/>
                  </a:lnTo>
                  <a:lnTo>
                    <a:pt x="59" y="554"/>
                  </a:lnTo>
                  <a:lnTo>
                    <a:pt x="59" y="525"/>
                  </a:lnTo>
                  <a:lnTo>
                    <a:pt x="88" y="525"/>
                  </a:lnTo>
                  <a:lnTo>
                    <a:pt x="88" y="496"/>
                  </a:lnTo>
                  <a:lnTo>
                    <a:pt x="117" y="496"/>
                  </a:lnTo>
                  <a:lnTo>
                    <a:pt x="88" y="496"/>
                  </a:lnTo>
                  <a:lnTo>
                    <a:pt x="59" y="496"/>
                  </a:lnTo>
                  <a:lnTo>
                    <a:pt x="59" y="496"/>
                  </a:lnTo>
                  <a:lnTo>
                    <a:pt x="59" y="467"/>
                  </a:lnTo>
                  <a:lnTo>
                    <a:pt x="88" y="437"/>
                  </a:lnTo>
                  <a:lnTo>
                    <a:pt x="59" y="408"/>
                  </a:lnTo>
                  <a:lnTo>
                    <a:pt x="88" y="408"/>
                  </a:lnTo>
                  <a:lnTo>
                    <a:pt x="88" y="408"/>
                  </a:lnTo>
                  <a:lnTo>
                    <a:pt x="88" y="408"/>
                  </a:lnTo>
                  <a:lnTo>
                    <a:pt x="59" y="408"/>
                  </a:lnTo>
                  <a:lnTo>
                    <a:pt x="30" y="408"/>
                  </a:lnTo>
                  <a:lnTo>
                    <a:pt x="30" y="408"/>
                  </a:lnTo>
                  <a:lnTo>
                    <a:pt x="30" y="379"/>
                  </a:lnTo>
                  <a:lnTo>
                    <a:pt x="0" y="408"/>
                  </a:lnTo>
                  <a:lnTo>
                    <a:pt x="0" y="408"/>
                  </a:lnTo>
                  <a:lnTo>
                    <a:pt x="0"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 name="Freeform 12"/>
            <p:cNvSpPr>
              <a:spLocks noChangeArrowheads="1"/>
            </p:cNvSpPr>
            <p:nvPr/>
          </p:nvSpPr>
          <p:spPr bwMode="auto">
            <a:xfrm>
              <a:off x="6752161" y="2848619"/>
              <a:ext cx="819360" cy="352837"/>
            </a:xfrm>
            <a:custGeom>
              <a:avLst/>
              <a:gdLst>
                <a:gd name="T0" fmla="*/ 87 w 2509"/>
                <a:gd name="T1" fmla="*/ 350 h 1080"/>
                <a:gd name="T2" fmla="*/ 146 w 2509"/>
                <a:gd name="T3" fmla="*/ 262 h 1080"/>
                <a:gd name="T4" fmla="*/ 175 w 2509"/>
                <a:gd name="T5" fmla="*/ 233 h 1080"/>
                <a:gd name="T6" fmla="*/ 292 w 2509"/>
                <a:gd name="T7" fmla="*/ 204 h 1080"/>
                <a:gd name="T8" fmla="*/ 349 w 2509"/>
                <a:gd name="T9" fmla="*/ 204 h 1080"/>
                <a:gd name="T10" fmla="*/ 437 w 2509"/>
                <a:gd name="T11" fmla="*/ 204 h 1080"/>
                <a:gd name="T12" fmla="*/ 525 w 2509"/>
                <a:gd name="T13" fmla="*/ 291 h 1080"/>
                <a:gd name="T14" fmla="*/ 613 w 2509"/>
                <a:gd name="T15" fmla="*/ 262 h 1080"/>
                <a:gd name="T16" fmla="*/ 699 w 2509"/>
                <a:gd name="T17" fmla="*/ 262 h 1080"/>
                <a:gd name="T18" fmla="*/ 729 w 2509"/>
                <a:gd name="T19" fmla="*/ 174 h 1080"/>
                <a:gd name="T20" fmla="*/ 671 w 2509"/>
                <a:gd name="T21" fmla="*/ 87 h 1080"/>
                <a:gd name="T22" fmla="*/ 729 w 2509"/>
                <a:gd name="T23" fmla="*/ 29 h 1080"/>
                <a:gd name="T24" fmla="*/ 787 w 2509"/>
                <a:gd name="T25" fmla="*/ 29 h 1080"/>
                <a:gd name="T26" fmla="*/ 875 w 2509"/>
                <a:gd name="T27" fmla="*/ 58 h 1080"/>
                <a:gd name="T28" fmla="*/ 992 w 2509"/>
                <a:gd name="T29" fmla="*/ 58 h 1080"/>
                <a:gd name="T30" fmla="*/ 1021 w 2509"/>
                <a:gd name="T31" fmla="*/ 145 h 1080"/>
                <a:gd name="T32" fmla="*/ 1079 w 2509"/>
                <a:gd name="T33" fmla="*/ 174 h 1080"/>
                <a:gd name="T34" fmla="*/ 1166 w 2509"/>
                <a:gd name="T35" fmla="*/ 174 h 1080"/>
                <a:gd name="T36" fmla="*/ 1283 w 2509"/>
                <a:gd name="T37" fmla="*/ 145 h 1080"/>
                <a:gd name="T38" fmla="*/ 1399 w 2509"/>
                <a:gd name="T39" fmla="*/ 174 h 1080"/>
                <a:gd name="T40" fmla="*/ 1516 w 2509"/>
                <a:gd name="T41" fmla="*/ 233 h 1080"/>
                <a:gd name="T42" fmla="*/ 1633 w 2509"/>
                <a:gd name="T43" fmla="*/ 262 h 1080"/>
                <a:gd name="T44" fmla="*/ 1749 w 2509"/>
                <a:gd name="T45" fmla="*/ 262 h 1080"/>
                <a:gd name="T46" fmla="*/ 1866 w 2509"/>
                <a:gd name="T47" fmla="*/ 204 h 1080"/>
                <a:gd name="T48" fmla="*/ 1954 w 2509"/>
                <a:gd name="T49" fmla="*/ 145 h 1080"/>
                <a:gd name="T50" fmla="*/ 2013 w 2509"/>
                <a:gd name="T51" fmla="*/ 116 h 1080"/>
                <a:gd name="T52" fmla="*/ 2099 w 2509"/>
                <a:gd name="T53" fmla="*/ 145 h 1080"/>
                <a:gd name="T54" fmla="*/ 2158 w 2509"/>
                <a:gd name="T55" fmla="*/ 233 h 1080"/>
                <a:gd name="T56" fmla="*/ 2216 w 2509"/>
                <a:gd name="T57" fmla="*/ 379 h 1080"/>
                <a:gd name="T58" fmla="*/ 2333 w 2509"/>
                <a:gd name="T59" fmla="*/ 350 h 1080"/>
                <a:gd name="T60" fmla="*/ 2449 w 2509"/>
                <a:gd name="T61" fmla="*/ 379 h 1080"/>
                <a:gd name="T62" fmla="*/ 2508 w 2509"/>
                <a:gd name="T63" fmla="*/ 466 h 1080"/>
                <a:gd name="T64" fmla="*/ 2449 w 2509"/>
                <a:gd name="T65" fmla="*/ 466 h 1080"/>
                <a:gd name="T66" fmla="*/ 2363 w 2509"/>
                <a:gd name="T67" fmla="*/ 495 h 1080"/>
                <a:gd name="T68" fmla="*/ 2304 w 2509"/>
                <a:gd name="T69" fmla="*/ 524 h 1080"/>
                <a:gd name="T70" fmla="*/ 2246 w 2509"/>
                <a:gd name="T71" fmla="*/ 612 h 1080"/>
                <a:gd name="T72" fmla="*/ 2129 w 2509"/>
                <a:gd name="T73" fmla="*/ 671 h 1080"/>
                <a:gd name="T74" fmla="*/ 2041 w 2509"/>
                <a:gd name="T75" fmla="*/ 671 h 1080"/>
                <a:gd name="T76" fmla="*/ 1954 w 2509"/>
                <a:gd name="T77" fmla="*/ 729 h 1080"/>
                <a:gd name="T78" fmla="*/ 2013 w 2509"/>
                <a:gd name="T79" fmla="*/ 816 h 1080"/>
                <a:gd name="T80" fmla="*/ 1896 w 2509"/>
                <a:gd name="T81" fmla="*/ 933 h 1080"/>
                <a:gd name="T82" fmla="*/ 1749 w 2509"/>
                <a:gd name="T83" fmla="*/ 991 h 1080"/>
                <a:gd name="T84" fmla="*/ 1546 w 2509"/>
                <a:gd name="T85" fmla="*/ 1079 h 1080"/>
                <a:gd name="T86" fmla="*/ 1429 w 2509"/>
                <a:gd name="T87" fmla="*/ 1079 h 1080"/>
                <a:gd name="T88" fmla="*/ 1225 w 2509"/>
                <a:gd name="T89" fmla="*/ 991 h 1080"/>
                <a:gd name="T90" fmla="*/ 1079 w 2509"/>
                <a:gd name="T91" fmla="*/ 991 h 1080"/>
                <a:gd name="T92" fmla="*/ 816 w 2509"/>
                <a:gd name="T93" fmla="*/ 1021 h 1080"/>
                <a:gd name="T94" fmla="*/ 758 w 2509"/>
                <a:gd name="T95" fmla="*/ 904 h 1080"/>
                <a:gd name="T96" fmla="*/ 699 w 2509"/>
                <a:gd name="T97" fmla="*/ 845 h 1080"/>
                <a:gd name="T98" fmla="*/ 613 w 2509"/>
                <a:gd name="T99" fmla="*/ 816 h 1080"/>
                <a:gd name="T100" fmla="*/ 496 w 2509"/>
                <a:gd name="T101" fmla="*/ 787 h 1080"/>
                <a:gd name="T102" fmla="*/ 321 w 2509"/>
                <a:gd name="T103" fmla="*/ 729 h 1080"/>
                <a:gd name="T104" fmla="*/ 321 w 2509"/>
                <a:gd name="T105" fmla="*/ 671 h 1080"/>
                <a:gd name="T106" fmla="*/ 292 w 2509"/>
                <a:gd name="T107" fmla="*/ 612 h 1080"/>
                <a:gd name="T108" fmla="*/ 263 w 2509"/>
                <a:gd name="T109" fmla="*/ 524 h 1080"/>
                <a:gd name="T110" fmla="*/ 175 w 2509"/>
                <a:gd name="T111" fmla="*/ 524 h 1080"/>
                <a:gd name="T112" fmla="*/ 116 w 2509"/>
                <a:gd name="T113" fmla="*/ 495 h 1080"/>
                <a:gd name="T114" fmla="*/ 87 w 2509"/>
                <a:gd name="T115" fmla="*/ 495 h 1080"/>
                <a:gd name="T116" fmla="*/ 29 w 2509"/>
                <a:gd name="T117" fmla="*/ 437 h 1080"/>
                <a:gd name="T118" fmla="*/ 0 w 2509"/>
                <a:gd name="T119" fmla="*/ 40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9" h="1080">
                  <a:moveTo>
                    <a:pt x="0" y="379"/>
                  </a:moveTo>
                  <a:lnTo>
                    <a:pt x="0" y="350"/>
                  </a:lnTo>
                  <a:lnTo>
                    <a:pt x="29" y="350"/>
                  </a:lnTo>
                  <a:lnTo>
                    <a:pt x="58" y="350"/>
                  </a:lnTo>
                  <a:lnTo>
                    <a:pt x="58" y="350"/>
                  </a:lnTo>
                  <a:lnTo>
                    <a:pt x="87" y="350"/>
                  </a:lnTo>
                  <a:lnTo>
                    <a:pt x="116" y="321"/>
                  </a:lnTo>
                  <a:lnTo>
                    <a:pt x="116" y="321"/>
                  </a:lnTo>
                  <a:lnTo>
                    <a:pt x="116" y="291"/>
                  </a:lnTo>
                  <a:lnTo>
                    <a:pt x="146" y="291"/>
                  </a:lnTo>
                  <a:lnTo>
                    <a:pt x="146" y="291"/>
                  </a:lnTo>
                  <a:lnTo>
                    <a:pt x="146" y="262"/>
                  </a:lnTo>
                  <a:lnTo>
                    <a:pt x="146" y="262"/>
                  </a:lnTo>
                  <a:lnTo>
                    <a:pt x="175" y="262"/>
                  </a:lnTo>
                  <a:lnTo>
                    <a:pt x="175" y="233"/>
                  </a:lnTo>
                  <a:lnTo>
                    <a:pt x="175" y="233"/>
                  </a:lnTo>
                  <a:lnTo>
                    <a:pt x="175" y="233"/>
                  </a:lnTo>
                  <a:lnTo>
                    <a:pt x="175" y="233"/>
                  </a:lnTo>
                  <a:lnTo>
                    <a:pt x="204" y="233"/>
                  </a:lnTo>
                  <a:lnTo>
                    <a:pt x="204" y="233"/>
                  </a:lnTo>
                  <a:lnTo>
                    <a:pt x="233" y="204"/>
                  </a:lnTo>
                  <a:lnTo>
                    <a:pt x="233" y="204"/>
                  </a:lnTo>
                  <a:lnTo>
                    <a:pt x="263" y="204"/>
                  </a:lnTo>
                  <a:lnTo>
                    <a:pt x="292" y="204"/>
                  </a:lnTo>
                  <a:lnTo>
                    <a:pt x="292" y="204"/>
                  </a:lnTo>
                  <a:lnTo>
                    <a:pt x="321" y="204"/>
                  </a:lnTo>
                  <a:lnTo>
                    <a:pt x="321" y="174"/>
                  </a:lnTo>
                  <a:lnTo>
                    <a:pt x="321" y="174"/>
                  </a:lnTo>
                  <a:lnTo>
                    <a:pt x="349" y="204"/>
                  </a:lnTo>
                  <a:lnTo>
                    <a:pt x="349" y="204"/>
                  </a:lnTo>
                  <a:lnTo>
                    <a:pt x="349" y="204"/>
                  </a:lnTo>
                  <a:lnTo>
                    <a:pt x="379" y="204"/>
                  </a:lnTo>
                  <a:lnTo>
                    <a:pt x="379" y="204"/>
                  </a:lnTo>
                  <a:lnTo>
                    <a:pt x="379" y="204"/>
                  </a:lnTo>
                  <a:lnTo>
                    <a:pt x="408" y="204"/>
                  </a:lnTo>
                  <a:lnTo>
                    <a:pt x="437" y="204"/>
                  </a:lnTo>
                  <a:lnTo>
                    <a:pt x="437" y="204"/>
                  </a:lnTo>
                  <a:lnTo>
                    <a:pt x="437" y="233"/>
                  </a:lnTo>
                  <a:lnTo>
                    <a:pt x="437" y="233"/>
                  </a:lnTo>
                  <a:lnTo>
                    <a:pt x="466" y="262"/>
                  </a:lnTo>
                  <a:lnTo>
                    <a:pt x="496" y="262"/>
                  </a:lnTo>
                  <a:lnTo>
                    <a:pt x="525" y="291"/>
                  </a:lnTo>
                  <a:lnTo>
                    <a:pt x="525" y="262"/>
                  </a:lnTo>
                  <a:lnTo>
                    <a:pt x="554" y="262"/>
                  </a:lnTo>
                  <a:lnTo>
                    <a:pt x="583" y="262"/>
                  </a:lnTo>
                  <a:lnTo>
                    <a:pt x="583" y="262"/>
                  </a:lnTo>
                  <a:lnTo>
                    <a:pt x="613" y="262"/>
                  </a:lnTo>
                  <a:lnTo>
                    <a:pt x="613" y="262"/>
                  </a:lnTo>
                  <a:lnTo>
                    <a:pt x="613" y="262"/>
                  </a:lnTo>
                  <a:lnTo>
                    <a:pt x="671" y="262"/>
                  </a:lnTo>
                  <a:lnTo>
                    <a:pt x="671" y="262"/>
                  </a:lnTo>
                  <a:lnTo>
                    <a:pt x="699" y="262"/>
                  </a:lnTo>
                  <a:lnTo>
                    <a:pt x="699" y="262"/>
                  </a:lnTo>
                  <a:lnTo>
                    <a:pt x="699" y="262"/>
                  </a:lnTo>
                  <a:lnTo>
                    <a:pt x="729" y="262"/>
                  </a:lnTo>
                  <a:lnTo>
                    <a:pt x="758" y="233"/>
                  </a:lnTo>
                  <a:lnTo>
                    <a:pt x="729" y="233"/>
                  </a:lnTo>
                  <a:lnTo>
                    <a:pt x="729" y="233"/>
                  </a:lnTo>
                  <a:lnTo>
                    <a:pt x="729" y="204"/>
                  </a:lnTo>
                  <a:lnTo>
                    <a:pt x="729" y="174"/>
                  </a:lnTo>
                  <a:lnTo>
                    <a:pt x="729" y="174"/>
                  </a:lnTo>
                  <a:lnTo>
                    <a:pt x="699" y="174"/>
                  </a:lnTo>
                  <a:lnTo>
                    <a:pt x="699" y="145"/>
                  </a:lnTo>
                  <a:lnTo>
                    <a:pt x="671" y="145"/>
                  </a:lnTo>
                  <a:lnTo>
                    <a:pt x="671" y="116"/>
                  </a:lnTo>
                  <a:lnTo>
                    <a:pt x="671" y="87"/>
                  </a:lnTo>
                  <a:lnTo>
                    <a:pt x="699" y="87"/>
                  </a:lnTo>
                  <a:lnTo>
                    <a:pt x="699" y="58"/>
                  </a:lnTo>
                  <a:lnTo>
                    <a:pt x="699" y="58"/>
                  </a:lnTo>
                  <a:lnTo>
                    <a:pt x="699" y="58"/>
                  </a:lnTo>
                  <a:lnTo>
                    <a:pt x="729" y="58"/>
                  </a:lnTo>
                  <a:lnTo>
                    <a:pt x="729" y="29"/>
                  </a:lnTo>
                  <a:lnTo>
                    <a:pt x="729" y="29"/>
                  </a:lnTo>
                  <a:lnTo>
                    <a:pt x="729" y="29"/>
                  </a:lnTo>
                  <a:lnTo>
                    <a:pt x="729" y="0"/>
                  </a:lnTo>
                  <a:lnTo>
                    <a:pt x="758" y="0"/>
                  </a:lnTo>
                  <a:lnTo>
                    <a:pt x="758" y="0"/>
                  </a:lnTo>
                  <a:lnTo>
                    <a:pt x="787" y="29"/>
                  </a:lnTo>
                  <a:lnTo>
                    <a:pt x="816" y="29"/>
                  </a:lnTo>
                  <a:lnTo>
                    <a:pt x="816" y="29"/>
                  </a:lnTo>
                  <a:lnTo>
                    <a:pt x="816" y="29"/>
                  </a:lnTo>
                  <a:lnTo>
                    <a:pt x="846" y="29"/>
                  </a:lnTo>
                  <a:lnTo>
                    <a:pt x="875" y="29"/>
                  </a:lnTo>
                  <a:lnTo>
                    <a:pt x="875" y="58"/>
                  </a:lnTo>
                  <a:lnTo>
                    <a:pt x="904" y="58"/>
                  </a:lnTo>
                  <a:lnTo>
                    <a:pt x="904" y="58"/>
                  </a:lnTo>
                  <a:lnTo>
                    <a:pt x="933" y="58"/>
                  </a:lnTo>
                  <a:lnTo>
                    <a:pt x="933" y="58"/>
                  </a:lnTo>
                  <a:lnTo>
                    <a:pt x="963" y="58"/>
                  </a:lnTo>
                  <a:lnTo>
                    <a:pt x="992" y="58"/>
                  </a:lnTo>
                  <a:lnTo>
                    <a:pt x="992" y="87"/>
                  </a:lnTo>
                  <a:lnTo>
                    <a:pt x="992" y="87"/>
                  </a:lnTo>
                  <a:lnTo>
                    <a:pt x="992" y="87"/>
                  </a:lnTo>
                  <a:lnTo>
                    <a:pt x="992" y="116"/>
                  </a:lnTo>
                  <a:lnTo>
                    <a:pt x="1021" y="116"/>
                  </a:lnTo>
                  <a:lnTo>
                    <a:pt x="1021" y="145"/>
                  </a:lnTo>
                  <a:lnTo>
                    <a:pt x="1021" y="145"/>
                  </a:lnTo>
                  <a:lnTo>
                    <a:pt x="1021" y="145"/>
                  </a:lnTo>
                  <a:lnTo>
                    <a:pt x="1049" y="145"/>
                  </a:lnTo>
                  <a:lnTo>
                    <a:pt x="1049" y="174"/>
                  </a:lnTo>
                  <a:lnTo>
                    <a:pt x="1049" y="174"/>
                  </a:lnTo>
                  <a:lnTo>
                    <a:pt x="1079" y="174"/>
                  </a:lnTo>
                  <a:lnTo>
                    <a:pt x="1108" y="204"/>
                  </a:lnTo>
                  <a:lnTo>
                    <a:pt x="1108" y="204"/>
                  </a:lnTo>
                  <a:lnTo>
                    <a:pt x="1137" y="174"/>
                  </a:lnTo>
                  <a:lnTo>
                    <a:pt x="1137" y="204"/>
                  </a:lnTo>
                  <a:lnTo>
                    <a:pt x="1166" y="174"/>
                  </a:lnTo>
                  <a:lnTo>
                    <a:pt x="1166" y="174"/>
                  </a:lnTo>
                  <a:lnTo>
                    <a:pt x="1196" y="174"/>
                  </a:lnTo>
                  <a:lnTo>
                    <a:pt x="1196" y="174"/>
                  </a:lnTo>
                  <a:lnTo>
                    <a:pt x="1196" y="174"/>
                  </a:lnTo>
                  <a:lnTo>
                    <a:pt x="1225" y="174"/>
                  </a:lnTo>
                  <a:lnTo>
                    <a:pt x="1254" y="174"/>
                  </a:lnTo>
                  <a:lnTo>
                    <a:pt x="1283" y="145"/>
                  </a:lnTo>
                  <a:lnTo>
                    <a:pt x="1313" y="145"/>
                  </a:lnTo>
                  <a:lnTo>
                    <a:pt x="1313" y="145"/>
                  </a:lnTo>
                  <a:lnTo>
                    <a:pt x="1342" y="145"/>
                  </a:lnTo>
                  <a:lnTo>
                    <a:pt x="1370" y="145"/>
                  </a:lnTo>
                  <a:lnTo>
                    <a:pt x="1399" y="145"/>
                  </a:lnTo>
                  <a:lnTo>
                    <a:pt x="1399" y="174"/>
                  </a:lnTo>
                  <a:lnTo>
                    <a:pt x="1429" y="174"/>
                  </a:lnTo>
                  <a:lnTo>
                    <a:pt x="1458" y="174"/>
                  </a:lnTo>
                  <a:lnTo>
                    <a:pt x="1487" y="174"/>
                  </a:lnTo>
                  <a:lnTo>
                    <a:pt x="1487" y="204"/>
                  </a:lnTo>
                  <a:lnTo>
                    <a:pt x="1487" y="204"/>
                  </a:lnTo>
                  <a:lnTo>
                    <a:pt x="1516" y="233"/>
                  </a:lnTo>
                  <a:lnTo>
                    <a:pt x="1516" y="233"/>
                  </a:lnTo>
                  <a:lnTo>
                    <a:pt x="1546" y="233"/>
                  </a:lnTo>
                  <a:lnTo>
                    <a:pt x="1546" y="233"/>
                  </a:lnTo>
                  <a:lnTo>
                    <a:pt x="1575" y="233"/>
                  </a:lnTo>
                  <a:lnTo>
                    <a:pt x="1604" y="233"/>
                  </a:lnTo>
                  <a:lnTo>
                    <a:pt x="1633" y="262"/>
                  </a:lnTo>
                  <a:lnTo>
                    <a:pt x="1692" y="262"/>
                  </a:lnTo>
                  <a:lnTo>
                    <a:pt x="1692" y="262"/>
                  </a:lnTo>
                  <a:lnTo>
                    <a:pt x="1720" y="233"/>
                  </a:lnTo>
                  <a:lnTo>
                    <a:pt x="1720" y="233"/>
                  </a:lnTo>
                  <a:lnTo>
                    <a:pt x="1749" y="262"/>
                  </a:lnTo>
                  <a:lnTo>
                    <a:pt x="1749" y="262"/>
                  </a:lnTo>
                  <a:lnTo>
                    <a:pt x="1779" y="233"/>
                  </a:lnTo>
                  <a:lnTo>
                    <a:pt x="1808" y="204"/>
                  </a:lnTo>
                  <a:lnTo>
                    <a:pt x="1808" y="204"/>
                  </a:lnTo>
                  <a:lnTo>
                    <a:pt x="1837" y="204"/>
                  </a:lnTo>
                  <a:lnTo>
                    <a:pt x="1837" y="204"/>
                  </a:lnTo>
                  <a:lnTo>
                    <a:pt x="1866" y="204"/>
                  </a:lnTo>
                  <a:lnTo>
                    <a:pt x="1896" y="174"/>
                  </a:lnTo>
                  <a:lnTo>
                    <a:pt x="1896" y="174"/>
                  </a:lnTo>
                  <a:lnTo>
                    <a:pt x="1896" y="174"/>
                  </a:lnTo>
                  <a:lnTo>
                    <a:pt x="1925" y="145"/>
                  </a:lnTo>
                  <a:lnTo>
                    <a:pt x="1925" y="145"/>
                  </a:lnTo>
                  <a:lnTo>
                    <a:pt x="1954" y="145"/>
                  </a:lnTo>
                  <a:lnTo>
                    <a:pt x="1954" y="116"/>
                  </a:lnTo>
                  <a:lnTo>
                    <a:pt x="1954" y="116"/>
                  </a:lnTo>
                  <a:lnTo>
                    <a:pt x="1983" y="116"/>
                  </a:lnTo>
                  <a:lnTo>
                    <a:pt x="1983" y="116"/>
                  </a:lnTo>
                  <a:lnTo>
                    <a:pt x="2013" y="116"/>
                  </a:lnTo>
                  <a:lnTo>
                    <a:pt x="2013" y="116"/>
                  </a:lnTo>
                  <a:lnTo>
                    <a:pt x="2041" y="116"/>
                  </a:lnTo>
                  <a:lnTo>
                    <a:pt x="2041" y="145"/>
                  </a:lnTo>
                  <a:lnTo>
                    <a:pt x="2070" y="145"/>
                  </a:lnTo>
                  <a:lnTo>
                    <a:pt x="2070" y="116"/>
                  </a:lnTo>
                  <a:lnTo>
                    <a:pt x="2070" y="145"/>
                  </a:lnTo>
                  <a:lnTo>
                    <a:pt x="2099" y="145"/>
                  </a:lnTo>
                  <a:lnTo>
                    <a:pt x="2129" y="116"/>
                  </a:lnTo>
                  <a:lnTo>
                    <a:pt x="2129" y="116"/>
                  </a:lnTo>
                  <a:lnTo>
                    <a:pt x="2158" y="116"/>
                  </a:lnTo>
                  <a:lnTo>
                    <a:pt x="2187" y="116"/>
                  </a:lnTo>
                  <a:lnTo>
                    <a:pt x="2187" y="116"/>
                  </a:lnTo>
                  <a:lnTo>
                    <a:pt x="2158" y="233"/>
                  </a:lnTo>
                  <a:lnTo>
                    <a:pt x="2158" y="262"/>
                  </a:lnTo>
                  <a:lnTo>
                    <a:pt x="2158" y="291"/>
                  </a:lnTo>
                  <a:lnTo>
                    <a:pt x="2158" y="291"/>
                  </a:lnTo>
                  <a:lnTo>
                    <a:pt x="2158" y="350"/>
                  </a:lnTo>
                  <a:lnTo>
                    <a:pt x="2158" y="350"/>
                  </a:lnTo>
                  <a:lnTo>
                    <a:pt x="2216" y="379"/>
                  </a:lnTo>
                  <a:lnTo>
                    <a:pt x="2246" y="350"/>
                  </a:lnTo>
                  <a:lnTo>
                    <a:pt x="2275" y="350"/>
                  </a:lnTo>
                  <a:lnTo>
                    <a:pt x="2304" y="379"/>
                  </a:lnTo>
                  <a:lnTo>
                    <a:pt x="2304" y="379"/>
                  </a:lnTo>
                  <a:lnTo>
                    <a:pt x="2333" y="350"/>
                  </a:lnTo>
                  <a:lnTo>
                    <a:pt x="2333" y="350"/>
                  </a:lnTo>
                  <a:lnTo>
                    <a:pt x="2333" y="321"/>
                  </a:lnTo>
                  <a:lnTo>
                    <a:pt x="2363" y="321"/>
                  </a:lnTo>
                  <a:lnTo>
                    <a:pt x="2363" y="321"/>
                  </a:lnTo>
                  <a:lnTo>
                    <a:pt x="2391" y="321"/>
                  </a:lnTo>
                  <a:lnTo>
                    <a:pt x="2420" y="350"/>
                  </a:lnTo>
                  <a:lnTo>
                    <a:pt x="2449" y="379"/>
                  </a:lnTo>
                  <a:lnTo>
                    <a:pt x="2479" y="379"/>
                  </a:lnTo>
                  <a:lnTo>
                    <a:pt x="2508" y="408"/>
                  </a:lnTo>
                  <a:lnTo>
                    <a:pt x="2508" y="437"/>
                  </a:lnTo>
                  <a:lnTo>
                    <a:pt x="2508" y="437"/>
                  </a:lnTo>
                  <a:lnTo>
                    <a:pt x="2508" y="437"/>
                  </a:lnTo>
                  <a:lnTo>
                    <a:pt x="2508" y="466"/>
                  </a:lnTo>
                  <a:lnTo>
                    <a:pt x="2508" y="466"/>
                  </a:lnTo>
                  <a:lnTo>
                    <a:pt x="2508" y="466"/>
                  </a:lnTo>
                  <a:lnTo>
                    <a:pt x="2479" y="466"/>
                  </a:lnTo>
                  <a:lnTo>
                    <a:pt x="2479" y="466"/>
                  </a:lnTo>
                  <a:lnTo>
                    <a:pt x="2449" y="466"/>
                  </a:lnTo>
                  <a:lnTo>
                    <a:pt x="2449" y="466"/>
                  </a:lnTo>
                  <a:lnTo>
                    <a:pt x="2420" y="466"/>
                  </a:lnTo>
                  <a:lnTo>
                    <a:pt x="2420" y="466"/>
                  </a:lnTo>
                  <a:lnTo>
                    <a:pt x="2391" y="495"/>
                  </a:lnTo>
                  <a:lnTo>
                    <a:pt x="2391" y="495"/>
                  </a:lnTo>
                  <a:lnTo>
                    <a:pt x="2363" y="495"/>
                  </a:lnTo>
                  <a:lnTo>
                    <a:pt x="2363" y="495"/>
                  </a:lnTo>
                  <a:lnTo>
                    <a:pt x="2333" y="495"/>
                  </a:lnTo>
                  <a:lnTo>
                    <a:pt x="2333" y="524"/>
                  </a:lnTo>
                  <a:lnTo>
                    <a:pt x="2333" y="524"/>
                  </a:lnTo>
                  <a:lnTo>
                    <a:pt x="2333" y="524"/>
                  </a:lnTo>
                  <a:lnTo>
                    <a:pt x="2304" y="524"/>
                  </a:lnTo>
                  <a:lnTo>
                    <a:pt x="2304" y="524"/>
                  </a:lnTo>
                  <a:lnTo>
                    <a:pt x="2304" y="554"/>
                  </a:lnTo>
                  <a:lnTo>
                    <a:pt x="2304" y="583"/>
                  </a:lnTo>
                  <a:lnTo>
                    <a:pt x="2304" y="583"/>
                  </a:lnTo>
                  <a:lnTo>
                    <a:pt x="2275" y="612"/>
                  </a:lnTo>
                  <a:lnTo>
                    <a:pt x="2275" y="612"/>
                  </a:lnTo>
                  <a:lnTo>
                    <a:pt x="2246" y="612"/>
                  </a:lnTo>
                  <a:lnTo>
                    <a:pt x="2216" y="612"/>
                  </a:lnTo>
                  <a:lnTo>
                    <a:pt x="2187" y="612"/>
                  </a:lnTo>
                  <a:lnTo>
                    <a:pt x="2187" y="641"/>
                  </a:lnTo>
                  <a:lnTo>
                    <a:pt x="2158" y="671"/>
                  </a:lnTo>
                  <a:lnTo>
                    <a:pt x="2158" y="671"/>
                  </a:lnTo>
                  <a:lnTo>
                    <a:pt x="2129" y="671"/>
                  </a:lnTo>
                  <a:lnTo>
                    <a:pt x="2129" y="700"/>
                  </a:lnTo>
                  <a:lnTo>
                    <a:pt x="2129" y="700"/>
                  </a:lnTo>
                  <a:lnTo>
                    <a:pt x="2099" y="700"/>
                  </a:lnTo>
                  <a:lnTo>
                    <a:pt x="2099" y="700"/>
                  </a:lnTo>
                  <a:lnTo>
                    <a:pt x="2070" y="700"/>
                  </a:lnTo>
                  <a:lnTo>
                    <a:pt x="2041" y="671"/>
                  </a:lnTo>
                  <a:lnTo>
                    <a:pt x="2041" y="671"/>
                  </a:lnTo>
                  <a:lnTo>
                    <a:pt x="2013" y="671"/>
                  </a:lnTo>
                  <a:lnTo>
                    <a:pt x="1983" y="671"/>
                  </a:lnTo>
                  <a:lnTo>
                    <a:pt x="1954" y="700"/>
                  </a:lnTo>
                  <a:lnTo>
                    <a:pt x="1954" y="700"/>
                  </a:lnTo>
                  <a:lnTo>
                    <a:pt x="1954" y="729"/>
                  </a:lnTo>
                  <a:lnTo>
                    <a:pt x="1954" y="758"/>
                  </a:lnTo>
                  <a:lnTo>
                    <a:pt x="1954" y="758"/>
                  </a:lnTo>
                  <a:lnTo>
                    <a:pt x="1983" y="787"/>
                  </a:lnTo>
                  <a:lnTo>
                    <a:pt x="2013" y="816"/>
                  </a:lnTo>
                  <a:lnTo>
                    <a:pt x="2013" y="816"/>
                  </a:lnTo>
                  <a:lnTo>
                    <a:pt x="2013" y="816"/>
                  </a:lnTo>
                  <a:lnTo>
                    <a:pt x="1983" y="845"/>
                  </a:lnTo>
                  <a:lnTo>
                    <a:pt x="1954" y="874"/>
                  </a:lnTo>
                  <a:lnTo>
                    <a:pt x="1954" y="904"/>
                  </a:lnTo>
                  <a:lnTo>
                    <a:pt x="1925" y="933"/>
                  </a:lnTo>
                  <a:lnTo>
                    <a:pt x="1925" y="933"/>
                  </a:lnTo>
                  <a:lnTo>
                    <a:pt x="1896" y="933"/>
                  </a:lnTo>
                  <a:lnTo>
                    <a:pt x="1866" y="933"/>
                  </a:lnTo>
                  <a:lnTo>
                    <a:pt x="1837" y="962"/>
                  </a:lnTo>
                  <a:lnTo>
                    <a:pt x="1837" y="962"/>
                  </a:lnTo>
                  <a:lnTo>
                    <a:pt x="1808" y="962"/>
                  </a:lnTo>
                  <a:lnTo>
                    <a:pt x="1779" y="962"/>
                  </a:lnTo>
                  <a:lnTo>
                    <a:pt x="1749" y="991"/>
                  </a:lnTo>
                  <a:lnTo>
                    <a:pt x="1720" y="991"/>
                  </a:lnTo>
                  <a:lnTo>
                    <a:pt x="1663" y="1021"/>
                  </a:lnTo>
                  <a:lnTo>
                    <a:pt x="1604" y="1021"/>
                  </a:lnTo>
                  <a:lnTo>
                    <a:pt x="1604" y="1050"/>
                  </a:lnTo>
                  <a:lnTo>
                    <a:pt x="1546" y="1079"/>
                  </a:lnTo>
                  <a:lnTo>
                    <a:pt x="1546" y="1079"/>
                  </a:lnTo>
                  <a:lnTo>
                    <a:pt x="1516" y="1079"/>
                  </a:lnTo>
                  <a:lnTo>
                    <a:pt x="1487" y="1079"/>
                  </a:lnTo>
                  <a:lnTo>
                    <a:pt x="1487" y="1079"/>
                  </a:lnTo>
                  <a:lnTo>
                    <a:pt x="1487" y="1050"/>
                  </a:lnTo>
                  <a:lnTo>
                    <a:pt x="1458" y="1079"/>
                  </a:lnTo>
                  <a:lnTo>
                    <a:pt x="1429" y="1079"/>
                  </a:lnTo>
                  <a:lnTo>
                    <a:pt x="1399" y="1050"/>
                  </a:lnTo>
                  <a:lnTo>
                    <a:pt x="1370" y="1050"/>
                  </a:lnTo>
                  <a:lnTo>
                    <a:pt x="1342" y="1050"/>
                  </a:lnTo>
                  <a:lnTo>
                    <a:pt x="1283" y="1021"/>
                  </a:lnTo>
                  <a:lnTo>
                    <a:pt x="1254" y="991"/>
                  </a:lnTo>
                  <a:lnTo>
                    <a:pt x="1225" y="991"/>
                  </a:lnTo>
                  <a:lnTo>
                    <a:pt x="1166" y="991"/>
                  </a:lnTo>
                  <a:lnTo>
                    <a:pt x="1108" y="991"/>
                  </a:lnTo>
                  <a:lnTo>
                    <a:pt x="1108" y="991"/>
                  </a:lnTo>
                  <a:lnTo>
                    <a:pt x="1108" y="991"/>
                  </a:lnTo>
                  <a:lnTo>
                    <a:pt x="1079" y="991"/>
                  </a:lnTo>
                  <a:lnTo>
                    <a:pt x="1079" y="991"/>
                  </a:lnTo>
                  <a:lnTo>
                    <a:pt x="1021" y="1021"/>
                  </a:lnTo>
                  <a:lnTo>
                    <a:pt x="963" y="991"/>
                  </a:lnTo>
                  <a:lnTo>
                    <a:pt x="904" y="991"/>
                  </a:lnTo>
                  <a:lnTo>
                    <a:pt x="875" y="991"/>
                  </a:lnTo>
                  <a:lnTo>
                    <a:pt x="846" y="1021"/>
                  </a:lnTo>
                  <a:lnTo>
                    <a:pt x="816" y="1021"/>
                  </a:lnTo>
                  <a:lnTo>
                    <a:pt x="816" y="991"/>
                  </a:lnTo>
                  <a:lnTo>
                    <a:pt x="787" y="962"/>
                  </a:lnTo>
                  <a:lnTo>
                    <a:pt x="787" y="962"/>
                  </a:lnTo>
                  <a:lnTo>
                    <a:pt x="758" y="933"/>
                  </a:lnTo>
                  <a:lnTo>
                    <a:pt x="758" y="904"/>
                  </a:lnTo>
                  <a:lnTo>
                    <a:pt x="758" y="904"/>
                  </a:lnTo>
                  <a:lnTo>
                    <a:pt x="729" y="874"/>
                  </a:lnTo>
                  <a:lnTo>
                    <a:pt x="729" y="874"/>
                  </a:lnTo>
                  <a:lnTo>
                    <a:pt x="729" y="874"/>
                  </a:lnTo>
                  <a:lnTo>
                    <a:pt x="699" y="874"/>
                  </a:lnTo>
                  <a:lnTo>
                    <a:pt x="699" y="874"/>
                  </a:lnTo>
                  <a:lnTo>
                    <a:pt x="699" y="845"/>
                  </a:lnTo>
                  <a:lnTo>
                    <a:pt x="699" y="845"/>
                  </a:lnTo>
                  <a:lnTo>
                    <a:pt x="699" y="845"/>
                  </a:lnTo>
                  <a:lnTo>
                    <a:pt x="671" y="845"/>
                  </a:lnTo>
                  <a:lnTo>
                    <a:pt x="642" y="845"/>
                  </a:lnTo>
                  <a:lnTo>
                    <a:pt x="613" y="816"/>
                  </a:lnTo>
                  <a:lnTo>
                    <a:pt x="613" y="816"/>
                  </a:lnTo>
                  <a:lnTo>
                    <a:pt x="613" y="816"/>
                  </a:lnTo>
                  <a:lnTo>
                    <a:pt x="583" y="816"/>
                  </a:lnTo>
                  <a:lnTo>
                    <a:pt x="583" y="816"/>
                  </a:lnTo>
                  <a:lnTo>
                    <a:pt x="554" y="787"/>
                  </a:lnTo>
                  <a:lnTo>
                    <a:pt x="496" y="787"/>
                  </a:lnTo>
                  <a:lnTo>
                    <a:pt x="496" y="787"/>
                  </a:lnTo>
                  <a:lnTo>
                    <a:pt x="496" y="787"/>
                  </a:lnTo>
                  <a:lnTo>
                    <a:pt x="466" y="787"/>
                  </a:lnTo>
                  <a:lnTo>
                    <a:pt x="437" y="787"/>
                  </a:lnTo>
                  <a:lnTo>
                    <a:pt x="349" y="787"/>
                  </a:lnTo>
                  <a:lnTo>
                    <a:pt x="321" y="758"/>
                  </a:lnTo>
                  <a:lnTo>
                    <a:pt x="321" y="729"/>
                  </a:lnTo>
                  <a:lnTo>
                    <a:pt x="321" y="729"/>
                  </a:lnTo>
                  <a:lnTo>
                    <a:pt x="321" y="729"/>
                  </a:lnTo>
                  <a:lnTo>
                    <a:pt x="321" y="700"/>
                  </a:lnTo>
                  <a:lnTo>
                    <a:pt x="321" y="700"/>
                  </a:lnTo>
                  <a:lnTo>
                    <a:pt x="321" y="700"/>
                  </a:lnTo>
                  <a:lnTo>
                    <a:pt x="321" y="671"/>
                  </a:lnTo>
                  <a:lnTo>
                    <a:pt x="321" y="671"/>
                  </a:lnTo>
                  <a:lnTo>
                    <a:pt x="321" y="641"/>
                  </a:lnTo>
                  <a:lnTo>
                    <a:pt x="321" y="641"/>
                  </a:lnTo>
                  <a:lnTo>
                    <a:pt x="321" y="612"/>
                  </a:lnTo>
                  <a:lnTo>
                    <a:pt x="292" y="612"/>
                  </a:lnTo>
                  <a:lnTo>
                    <a:pt x="292" y="612"/>
                  </a:lnTo>
                  <a:lnTo>
                    <a:pt x="292" y="583"/>
                  </a:lnTo>
                  <a:lnTo>
                    <a:pt x="263" y="583"/>
                  </a:lnTo>
                  <a:lnTo>
                    <a:pt x="263" y="583"/>
                  </a:lnTo>
                  <a:lnTo>
                    <a:pt x="263" y="554"/>
                  </a:lnTo>
                  <a:lnTo>
                    <a:pt x="263" y="554"/>
                  </a:lnTo>
                  <a:lnTo>
                    <a:pt x="263" y="524"/>
                  </a:lnTo>
                  <a:lnTo>
                    <a:pt x="233" y="524"/>
                  </a:lnTo>
                  <a:lnTo>
                    <a:pt x="233" y="524"/>
                  </a:lnTo>
                  <a:lnTo>
                    <a:pt x="204" y="524"/>
                  </a:lnTo>
                  <a:lnTo>
                    <a:pt x="204" y="495"/>
                  </a:lnTo>
                  <a:lnTo>
                    <a:pt x="204" y="495"/>
                  </a:lnTo>
                  <a:lnTo>
                    <a:pt x="175" y="524"/>
                  </a:lnTo>
                  <a:lnTo>
                    <a:pt x="175" y="524"/>
                  </a:lnTo>
                  <a:lnTo>
                    <a:pt x="175" y="524"/>
                  </a:lnTo>
                  <a:lnTo>
                    <a:pt x="146" y="495"/>
                  </a:lnTo>
                  <a:lnTo>
                    <a:pt x="146" y="495"/>
                  </a:lnTo>
                  <a:lnTo>
                    <a:pt x="146" y="495"/>
                  </a:lnTo>
                  <a:lnTo>
                    <a:pt x="116" y="495"/>
                  </a:lnTo>
                  <a:lnTo>
                    <a:pt x="116" y="495"/>
                  </a:lnTo>
                  <a:lnTo>
                    <a:pt x="116" y="524"/>
                  </a:lnTo>
                  <a:lnTo>
                    <a:pt x="87" y="524"/>
                  </a:lnTo>
                  <a:lnTo>
                    <a:pt x="87" y="495"/>
                  </a:lnTo>
                  <a:lnTo>
                    <a:pt x="87" y="495"/>
                  </a:lnTo>
                  <a:lnTo>
                    <a:pt x="87" y="495"/>
                  </a:lnTo>
                  <a:lnTo>
                    <a:pt x="58" y="466"/>
                  </a:lnTo>
                  <a:lnTo>
                    <a:pt x="58" y="466"/>
                  </a:lnTo>
                  <a:lnTo>
                    <a:pt x="29" y="466"/>
                  </a:lnTo>
                  <a:lnTo>
                    <a:pt x="29" y="466"/>
                  </a:lnTo>
                  <a:lnTo>
                    <a:pt x="29" y="437"/>
                  </a:lnTo>
                  <a:lnTo>
                    <a:pt x="29" y="437"/>
                  </a:lnTo>
                  <a:lnTo>
                    <a:pt x="29" y="437"/>
                  </a:lnTo>
                  <a:lnTo>
                    <a:pt x="0" y="408"/>
                  </a:lnTo>
                  <a:lnTo>
                    <a:pt x="0" y="437"/>
                  </a:lnTo>
                  <a:lnTo>
                    <a:pt x="0" y="437"/>
                  </a:lnTo>
                  <a:lnTo>
                    <a:pt x="0" y="437"/>
                  </a:lnTo>
                  <a:lnTo>
                    <a:pt x="0" y="408"/>
                  </a:lnTo>
                  <a:lnTo>
                    <a:pt x="0" y="408"/>
                  </a:lnTo>
                  <a:lnTo>
                    <a:pt x="0" y="408"/>
                  </a:lnTo>
                  <a:lnTo>
                    <a:pt x="0"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 name="Freeform 13"/>
            <p:cNvSpPr>
              <a:spLocks noChangeArrowheads="1"/>
            </p:cNvSpPr>
            <p:nvPr/>
          </p:nvSpPr>
          <p:spPr bwMode="auto">
            <a:xfrm>
              <a:off x="5724000" y="2791014"/>
              <a:ext cx="1019520" cy="476690"/>
            </a:xfrm>
            <a:custGeom>
              <a:avLst/>
              <a:gdLst>
                <a:gd name="T0" fmla="*/ 87 w 3122"/>
                <a:gd name="T1" fmla="*/ 847 h 1460"/>
                <a:gd name="T2" fmla="*/ 0 w 3122"/>
                <a:gd name="T3" fmla="*/ 671 h 1460"/>
                <a:gd name="T4" fmla="*/ 146 w 3122"/>
                <a:gd name="T5" fmla="*/ 642 h 1460"/>
                <a:gd name="T6" fmla="*/ 233 w 3122"/>
                <a:gd name="T7" fmla="*/ 526 h 1460"/>
                <a:gd name="T8" fmla="*/ 321 w 3122"/>
                <a:gd name="T9" fmla="*/ 497 h 1460"/>
                <a:gd name="T10" fmla="*/ 350 w 3122"/>
                <a:gd name="T11" fmla="*/ 467 h 1460"/>
                <a:gd name="T12" fmla="*/ 496 w 3122"/>
                <a:gd name="T13" fmla="*/ 526 h 1460"/>
                <a:gd name="T14" fmla="*/ 583 w 3122"/>
                <a:gd name="T15" fmla="*/ 555 h 1460"/>
                <a:gd name="T16" fmla="*/ 700 w 3122"/>
                <a:gd name="T17" fmla="*/ 526 h 1460"/>
                <a:gd name="T18" fmla="*/ 816 w 3122"/>
                <a:gd name="T19" fmla="*/ 526 h 1460"/>
                <a:gd name="T20" fmla="*/ 904 w 3122"/>
                <a:gd name="T21" fmla="*/ 555 h 1460"/>
                <a:gd name="T22" fmla="*/ 1050 w 3122"/>
                <a:gd name="T23" fmla="*/ 555 h 1460"/>
                <a:gd name="T24" fmla="*/ 992 w 3122"/>
                <a:gd name="T25" fmla="*/ 438 h 1460"/>
                <a:gd name="T26" fmla="*/ 992 w 3122"/>
                <a:gd name="T27" fmla="*/ 350 h 1460"/>
                <a:gd name="T28" fmla="*/ 1050 w 3122"/>
                <a:gd name="T29" fmla="*/ 263 h 1460"/>
                <a:gd name="T30" fmla="*/ 992 w 3122"/>
                <a:gd name="T31" fmla="*/ 234 h 1460"/>
                <a:gd name="T32" fmla="*/ 1050 w 3122"/>
                <a:gd name="T33" fmla="*/ 205 h 1460"/>
                <a:gd name="T34" fmla="*/ 1137 w 3122"/>
                <a:gd name="T35" fmla="*/ 176 h 1460"/>
                <a:gd name="T36" fmla="*/ 1283 w 3122"/>
                <a:gd name="T37" fmla="*/ 147 h 1460"/>
                <a:gd name="T38" fmla="*/ 1371 w 3122"/>
                <a:gd name="T39" fmla="*/ 88 h 1460"/>
                <a:gd name="T40" fmla="*/ 1487 w 3122"/>
                <a:gd name="T41" fmla="*/ 30 h 1460"/>
                <a:gd name="T42" fmla="*/ 1604 w 3122"/>
                <a:gd name="T43" fmla="*/ 0 h 1460"/>
                <a:gd name="T44" fmla="*/ 1721 w 3122"/>
                <a:gd name="T45" fmla="*/ 59 h 1460"/>
                <a:gd name="T46" fmla="*/ 1750 w 3122"/>
                <a:gd name="T47" fmla="*/ 117 h 1460"/>
                <a:gd name="T48" fmla="*/ 1837 w 3122"/>
                <a:gd name="T49" fmla="*/ 88 h 1460"/>
                <a:gd name="T50" fmla="*/ 1896 w 3122"/>
                <a:gd name="T51" fmla="*/ 117 h 1460"/>
                <a:gd name="T52" fmla="*/ 1954 w 3122"/>
                <a:gd name="T53" fmla="*/ 176 h 1460"/>
                <a:gd name="T54" fmla="*/ 2071 w 3122"/>
                <a:gd name="T55" fmla="*/ 117 h 1460"/>
                <a:gd name="T56" fmla="*/ 2158 w 3122"/>
                <a:gd name="T57" fmla="*/ 88 h 1460"/>
                <a:gd name="T58" fmla="*/ 2537 w 3122"/>
                <a:gd name="T59" fmla="*/ 380 h 1460"/>
                <a:gd name="T60" fmla="*/ 2625 w 3122"/>
                <a:gd name="T61" fmla="*/ 438 h 1460"/>
                <a:gd name="T62" fmla="*/ 2771 w 3122"/>
                <a:gd name="T63" fmla="*/ 409 h 1460"/>
                <a:gd name="T64" fmla="*/ 2887 w 3122"/>
                <a:gd name="T65" fmla="*/ 467 h 1460"/>
                <a:gd name="T66" fmla="*/ 2946 w 3122"/>
                <a:gd name="T67" fmla="*/ 526 h 1460"/>
                <a:gd name="T68" fmla="*/ 3063 w 3122"/>
                <a:gd name="T69" fmla="*/ 526 h 1460"/>
                <a:gd name="T70" fmla="*/ 3063 w 3122"/>
                <a:gd name="T71" fmla="*/ 613 h 1460"/>
                <a:gd name="T72" fmla="*/ 3033 w 3122"/>
                <a:gd name="T73" fmla="*/ 788 h 1460"/>
                <a:gd name="T74" fmla="*/ 2858 w 3122"/>
                <a:gd name="T75" fmla="*/ 788 h 1460"/>
                <a:gd name="T76" fmla="*/ 2829 w 3122"/>
                <a:gd name="T77" fmla="*/ 963 h 1460"/>
                <a:gd name="T78" fmla="*/ 2771 w 3122"/>
                <a:gd name="T79" fmla="*/ 992 h 1460"/>
                <a:gd name="T80" fmla="*/ 2683 w 3122"/>
                <a:gd name="T81" fmla="*/ 1050 h 1460"/>
                <a:gd name="T82" fmla="*/ 2742 w 3122"/>
                <a:gd name="T83" fmla="*/ 1167 h 1460"/>
                <a:gd name="T84" fmla="*/ 2742 w 3122"/>
                <a:gd name="T85" fmla="*/ 1283 h 1460"/>
                <a:gd name="T86" fmla="*/ 2450 w 3122"/>
                <a:gd name="T87" fmla="*/ 1226 h 1460"/>
                <a:gd name="T88" fmla="*/ 2246 w 3122"/>
                <a:gd name="T89" fmla="*/ 1226 h 1460"/>
                <a:gd name="T90" fmla="*/ 2071 w 3122"/>
                <a:gd name="T91" fmla="*/ 1283 h 1460"/>
                <a:gd name="T92" fmla="*/ 1954 w 3122"/>
                <a:gd name="T93" fmla="*/ 1342 h 1460"/>
                <a:gd name="T94" fmla="*/ 1750 w 3122"/>
                <a:gd name="T95" fmla="*/ 1430 h 1460"/>
                <a:gd name="T96" fmla="*/ 1400 w 3122"/>
                <a:gd name="T97" fmla="*/ 1197 h 1460"/>
                <a:gd name="T98" fmla="*/ 758 w 3122"/>
                <a:gd name="T99" fmla="*/ 1400 h 1460"/>
                <a:gd name="T100" fmla="*/ 583 w 3122"/>
                <a:gd name="T101" fmla="*/ 1342 h 1460"/>
                <a:gd name="T102" fmla="*/ 496 w 3122"/>
                <a:gd name="T103" fmla="*/ 1313 h 1460"/>
                <a:gd name="T104" fmla="*/ 408 w 3122"/>
                <a:gd name="T105" fmla="*/ 1226 h 1460"/>
                <a:gd name="T106" fmla="*/ 380 w 3122"/>
                <a:gd name="T107" fmla="*/ 1167 h 1460"/>
                <a:gd name="T108" fmla="*/ 466 w 3122"/>
                <a:gd name="T109" fmla="*/ 1167 h 1460"/>
                <a:gd name="T110" fmla="*/ 408 w 3122"/>
                <a:gd name="T111" fmla="*/ 1109 h 1460"/>
                <a:gd name="T112" fmla="*/ 525 w 3122"/>
                <a:gd name="T113" fmla="*/ 1080 h 1460"/>
                <a:gd name="T114" fmla="*/ 554 w 3122"/>
                <a:gd name="T115" fmla="*/ 1021 h 1460"/>
                <a:gd name="T116" fmla="*/ 554 w 3122"/>
                <a:gd name="T117" fmla="*/ 963 h 1460"/>
                <a:gd name="T118" fmla="*/ 466 w 3122"/>
                <a:gd name="T119" fmla="*/ 934 h 1460"/>
                <a:gd name="T120" fmla="*/ 408 w 3122"/>
                <a:gd name="T121" fmla="*/ 905 h 1460"/>
                <a:gd name="T122" fmla="*/ 350 w 3122"/>
                <a:gd name="T123" fmla="*/ 934 h 1460"/>
                <a:gd name="T124" fmla="*/ 263 w 3122"/>
                <a:gd name="T125" fmla="*/ 96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2" h="1460">
                  <a:moveTo>
                    <a:pt x="233" y="963"/>
                  </a:moveTo>
                  <a:lnTo>
                    <a:pt x="233" y="963"/>
                  </a:lnTo>
                  <a:lnTo>
                    <a:pt x="204" y="963"/>
                  </a:lnTo>
                  <a:lnTo>
                    <a:pt x="175" y="963"/>
                  </a:lnTo>
                  <a:lnTo>
                    <a:pt x="175" y="934"/>
                  </a:lnTo>
                  <a:lnTo>
                    <a:pt x="204" y="934"/>
                  </a:lnTo>
                  <a:lnTo>
                    <a:pt x="175" y="905"/>
                  </a:lnTo>
                  <a:lnTo>
                    <a:pt x="146" y="847"/>
                  </a:lnTo>
                  <a:lnTo>
                    <a:pt x="87" y="847"/>
                  </a:lnTo>
                  <a:lnTo>
                    <a:pt x="87" y="847"/>
                  </a:lnTo>
                  <a:lnTo>
                    <a:pt x="59" y="847"/>
                  </a:lnTo>
                  <a:lnTo>
                    <a:pt x="59" y="817"/>
                  </a:lnTo>
                  <a:lnTo>
                    <a:pt x="30" y="817"/>
                  </a:lnTo>
                  <a:lnTo>
                    <a:pt x="0" y="788"/>
                  </a:lnTo>
                  <a:lnTo>
                    <a:pt x="30" y="759"/>
                  </a:lnTo>
                  <a:lnTo>
                    <a:pt x="30" y="730"/>
                  </a:lnTo>
                  <a:lnTo>
                    <a:pt x="0" y="700"/>
                  </a:lnTo>
                  <a:lnTo>
                    <a:pt x="0" y="671"/>
                  </a:lnTo>
                  <a:lnTo>
                    <a:pt x="30" y="671"/>
                  </a:lnTo>
                  <a:lnTo>
                    <a:pt x="59" y="642"/>
                  </a:lnTo>
                  <a:lnTo>
                    <a:pt x="59" y="613"/>
                  </a:lnTo>
                  <a:lnTo>
                    <a:pt x="59" y="613"/>
                  </a:lnTo>
                  <a:lnTo>
                    <a:pt x="87" y="642"/>
                  </a:lnTo>
                  <a:lnTo>
                    <a:pt x="116" y="671"/>
                  </a:lnTo>
                  <a:lnTo>
                    <a:pt x="146" y="671"/>
                  </a:lnTo>
                  <a:lnTo>
                    <a:pt x="146" y="671"/>
                  </a:lnTo>
                  <a:lnTo>
                    <a:pt x="146" y="642"/>
                  </a:lnTo>
                  <a:lnTo>
                    <a:pt x="175" y="642"/>
                  </a:lnTo>
                  <a:lnTo>
                    <a:pt x="146" y="584"/>
                  </a:lnTo>
                  <a:lnTo>
                    <a:pt x="175" y="584"/>
                  </a:lnTo>
                  <a:lnTo>
                    <a:pt x="204" y="584"/>
                  </a:lnTo>
                  <a:lnTo>
                    <a:pt x="204" y="555"/>
                  </a:lnTo>
                  <a:lnTo>
                    <a:pt x="175" y="555"/>
                  </a:lnTo>
                  <a:lnTo>
                    <a:pt x="204" y="526"/>
                  </a:lnTo>
                  <a:lnTo>
                    <a:pt x="204" y="526"/>
                  </a:lnTo>
                  <a:lnTo>
                    <a:pt x="233" y="526"/>
                  </a:lnTo>
                  <a:lnTo>
                    <a:pt x="233" y="497"/>
                  </a:lnTo>
                  <a:lnTo>
                    <a:pt x="233" y="497"/>
                  </a:lnTo>
                  <a:lnTo>
                    <a:pt x="263" y="497"/>
                  </a:lnTo>
                  <a:lnTo>
                    <a:pt x="263" y="467"/>
                  </a:lnTo>
                  <a:lnTo>
                    <a:pt x="263" y="467"/>
                  </a:lnTo>
                  <a:lnTo>
                    <a:pt x="263" y="467"/>
                  </a:lnTo>
                  <a:lnTo>
                    <a:pt x="292" y="467"/>
                  </a:lnTo>
                  <a:lnTo>
                    <a:pt x="321" y="467"/>
                  </a:lnTo>
                  <a:lnTo>
                    <a:pt x="321" y="497"/>
                  </a:lnTo>
                  <a:lnTo>
                    <a:pt x="292" y="497"/>
                  </a:lnTo>
                  <a:lnTo>
                    <a:pt x="292" y="497"/>
                  </a:lnTo>
                  <a:lnTo>
                    <a:pt x="321" y="497"/>
                  </a:lnTo>
                  <a:lnTo>
                    <a:pt x="321" y="497"/>
                  </a:lnTo>
                  <a:lnTo>
                    <a:pt x="321" y="467"/>
                  </a:lnTo>
                  <a:lnTo>
                    <a:pt x="321" y="497"/>
                  </a:lnTo>
                  <a:lnTo>
                    <a:pt x="350" y="497"/>
                  </a:lnTo>
                  <a:lnTo>
                    <a:pt x="350" y="467"/>
                  </a:lnTo>
                  <a:lnTo>
                    <a:pt x="350" y="467"/>
                  </a:lnTo>
                  <a:lnTo>
                    <a:pt x="380" y="467"/>
                  </a:lnTo>
                  <a:lnTo>
                    <a:pt x="408" y="467"/>
                  </a:lnTo>
                  <a:lnTo>
                    <a:pt x="408" y="467"/>
                  </a:lnTo>
                  <a:lnTo>
                    <a:pt x="408" y="497"/>
                  </a:lnTo>
                  <a:lnTo>
                    <a:pt x="437" y="497"/>
                  </a:lnTo>
                  <a:lnTo>
                    <a:pt x="466" y="497"/>
                  </a:lnTo>
                  <a:lnTo>
                    <a:pt x="466" y="497"/>
                  </a:lnTo>
                  <a:lnTo>
                    <a:pt x="496" y="497"/>
                  </a:lnTo>
                  <a:lnTo>
                    <a:pt x="496" y="526"/>
                  </a:lnTo>
                  <a:lnTo>
                    <a:pt x="525" y="526"/>
                  </a:lnTo>
                  <a:lnTo>
                    <a:pt x="525" y="526"/>
                  </a:lnTo>
                  <a:lnTo>
                    <a:pt x="554" y="555"/>
                  </a:lnTo>
                  <a:lnTo>
                    <a:pt x="554" y="555"/>
                  </a:lnTo>
                  <a:lnTo>
                    <a:pt x="583" y="555"/>
                  </a:lnTo>
                  <a:lnTo>
                    <a:pt x="583" y="584"/>
                  </a:lnTo>
                  <a:lnTo>
                    <a:pt x="583" y="584"/>
                  </a:lnTo>
                  <a:lnTo>
                    <a:pt x="583" y="555"/>
                  </a:lnTo>
                  <a:lnTo>
                    <a:pt x="583" y="555"/>
                  </a:lnTo>
                  <a:lnTo>
                    <a:pt x="613" y="526"/>
                  </a:lnTo>
                  <a:lnTo>
                    <a:pt x="613" y="555"/>
                  </a:lnTo>
                  <a:lnTo>
                    <a:pt x="642" y="555"/>
                  </a:lnTo>
                  <a:lnTo>
                    <a:pt x="671" y="555"/>
                  </a:lnTo>
                  <a:lnTo>
                    <a:pt x="671" y="584"/>
                  </a:lnTo>
                  <a:lnTo>
                    <a:pt x="700" y="555"/>
                  </a:lnTo>
                  <a:lnTo>
                    <a:pt x="700" y="526"/>
                  </a:lnTo>
                  <a:lnTo>
                    <a:pt x="700" y="526"/>
                  </a:lnTo>
                  <a:lnTo>
                    <a:pt x="700" y="526"/>
                  </a:lnTo>
                  <a:lnTo>
                    <a:pt x="730" y="526"/>
                  </a:lnTo>
                  <a:lnTo>
                    <a:pt x="730" y="526"/>
                  </a:lnTo>
                  <a:lnTo>
                    <a:pt x="730" y="497"/>
                  </a:lnTo>
                  <a:lnTo>
                    <a:pt x="758" y="497"/>
                  </a:lnTo>
                  <a:lnTo>
                    <a:pt x="787" y="526"/>
                  </a:lnTo>
                  <a:lnTo>
                    <a:pt x="787" y="526"/>
                  </a:lnTo>
                  <a:lnTo>
                    <a:pt x="816" y="526"/>
                  </a:lnTo>
                  <a:lnTo>
                    <a:pt x="816" y="526"/>
                  </a:lnTo>
                  <a:lnTo>
                    <a:pt x="816" y="526"/>
                  </a:lnTo>
                  <a:lnTo>
                    <a:pt x="846" y="526"/>
                  </a:lnTo>
                  <a:lnTo>
                    <a:pt x="846" y="497"/>
                  </a:lnTo>
                  <a:lnTo>
                    <a:pt x="875" y="526"/>
                  </a:lnTo>
                  <a:lnTo>
                    <a:pt x="875" y="526"/>
                  </a:lnTo>
                  <a:lnTo>
                    <a:pt x="875" y="526"/>
                  </a:lnTo>
                  <a:lnTo>
                    <a:pt x="875" y="526"/>
                  </a:lnTo>
                  <a:lnTo>
                    <a:pt x="875" y="555"/>
                  </a:lnTo>
                  <a:lnTo>
                    <a:pt x="904" y="555"/>
                  </a:lnTo>
                  <a:lnTo>
                    <a:pt x="904" y="555"/>
                  </a:lnTo>
                  <a:lnTo>
                    <a:pt x="904" y="555"/>
                  </a:lnTo>
                  <a:lnTo>
                    <a:pt x="933" y="555"/>
                  </a:lnTo>
                  <a:lnTo>
                    <a:pt x="963" y="584"/>
                  </a:lnTo>
                  <a:lnTo>
                    <a:pt x="992" y="555"/>
                  </a:lnTo>
                  <a:lnTo>
                    <a:pt x="992" y="555"/>
                  </a:lnTo>
                  <a:lnTo>
                    <a:pt x="992" y="526"/>
                  </a:lnTo>
                  <a:lnTo>
                    <a:pt x="992" y="526"/>
                  </a:lnTo>
                  <a:lnTo>
                    <a:pt x="1021" y="555"/>
                  </a:lnTo>
                  <a:lnTo>
                    <a:pt x="1050" y="555"/>
                  </a:lnTo>
                  <a:lnTo>
                    <a:pt x="1080" y="526"/>
                  </a:lnTo>
                  <a:lnTo>
                    <a:pt x="1080" y="526"/>
                  </a:lnTo>
                  <a:lnTo>
                    <a:pt x="1080" y="467"/>
                  </a:lnTo>
                  <a:lnTo>
                    <a:pt x="1080" y="467"/>
                  </a:lnTo>
                  <a:lnTo>
                    <a:pt x="1050" y="467"/>
                  </a:lnTo>
                  <a:lnTo>
                    <a:pt x="1021" y="438"/>
                  </a:lnTo>
                  <a:lnTo>
                    <a:pt x="1021" y="438"/>
                  </a:lnTo>
                  <a:lnTo>
                    <a:pt x="1021" y="438"/>
                  </a:lnTo>
                  <a:lnTo>
                    <a:pt x="992" y="438"/>
                  </a:lnTo>
                  <a:lnTo>
                    <a:pt x="992" y="438"/>
                  </a:lnTo>
                  <a:lnTo>
                    <a:pt x="992" y="409"/>
                  </a:lnTo>
                  <a:lnTo>
                    <a:pt x="963" y="409"/>
                  </a:lnTo>
                  <a:lnTo>
                    <a:pt x="992" y="409"/>
                  </a:lnTo>
                  <a:lnTo>
                    <a:pt x="992" y="409"/>
                  </a:lnTo>
                  <a:lnTo>
                    <a:pt x="992" y="380"/>
                  </a:lnTo>
                  <a:lnTo>
                    <a:pt x="1021" y="380"/>
                  </a:lnTo>
                  <a:lnTo>
                    <a:pt x="992" y="350"/>
                  </a:lnTo>
                  <a:lnTo>
                    <a:pt x="992" y="350"/>
                  </a:lnTo>
                  <a:lnTo>
                    <a:pt x="992" y="350"/>
                  </a:lnTo>
                  <a:lnTo>
                    <a:pt x="1021" y="321"/>
                  </a:lnTo>
                  <a:lnTo>
                    <a:pt x="1021" y="292"/>
                  </a:lnTo>
                  <a:lnTo>
                    <a:pt x="1050" y="292"/>
                  </a:lnTo>
                  <a:lnTo>
                    <a:pt x="1080" y="292"/>
                  </a:lnTo>
                  <a:lnTo>
                    <a:pt x="1080" y="292"/>
                  </a:lnTo>
                  <a:lnTo>
                    <a:pt x="1080" y="292"/>
                  </a:lnTo>
                  <a:lnTo>
                    <a:pt x="1080" y="263"/>
                  </a:lnTo>
                  <a:lnTo>
                    <a:pt x="1050" y="263"/>
                  </a:lnTo>
                  <a:lnTo>
                    <a:pt x="1050" y="263"/>
                  </a:lnTo>
                  <a:lnTo>
                    <a:pt x="1021" y="263"/>
                  </a:lnTo>
                  <a:lnTo>
                    <a:pt x="1021" y="263"/>
                  </a:lnTo>
                  <a:lnTo>
                    <a:pt x="992" y="263"/>
                  </a:lnTo>
                  <a:lnTo>
                    <a:pt x="992" y="263"/>
                  </a:lnTo>
                  <a:lnTo>
                    <a:pt x="992" y="234"/>
                  </a:lnTo>
                  <a:lnTo>
                    <a:pt x="1021" y="234"/>
                  </a:lnTo>
                  <a:lnTo>
                    <a:pt x="1021" y="234"/>
                  </a:lnTo>
                  <a:lnTo>
                    <a:pt x="992" y="234"/>
                  </a:lnTo>
                  <a:lnTo>
                    <a:pt x="992" y="234"/>
                  </a:lnTo>
                  <a:lnTo>
                    <a:pt x="992" y="234"/>
                  </a:lnTo>
                  <a:lnTo>
                    <a:pt x="992" y="205"/>
                  </a:lnTo>
                  <a:lnTo>
                    <a:pt x="992" y="205"/>
                  </a:lnTo>
                  <a:lnTo>
                    <a:pt x="992" y="205"/>
                  </a:lnTo>
                  <a:lnTo>
                    <a:pt x="1021" y="205"/>
                  </a:lnTo>
                  <a:lnTo>
                    <a:pt x="1021" y="205"/>
                  </a:lnTo>
                  <a:lnTo>
                    <a:pt x="1021" y="205"/>
                  </a:lnTo>
                  <a:lnTo>
                    <a:pt x="1050" y="205"/>
                  </a:lnTo>
                  <a:lnTo>
                    <a:pt x="1050" y="205"/>
                  </a:lnTo>
                  <a:lnTo>
                    <a:pt x="1080" y="205"/>
                  </a:lnTo>
                  <a:lnTo>
                    <a:pt x="1080" y="205"/>
                  </a:lnTo>
                  <a:lnTo>
                    <a:pt x="1080" y="176"/>
                  </a:lnTo>
                  <a:lnTo>
                    <a:pt x="1108" y="176"/>
                  </a:lnTo>
                  <a:lnTo>
                    <a:pt x="1108" y="205"/>
                  </a:lnTo>
                  <a:lnTo>
                    <a:pt x="1108" y="176"/>
                  </a:lnTo>
                  <a:lnTo>
                    <a:pt x="1108" y="176"/>
                  </a:lnTo>
                  <a:lnTo>
                    <a:pt x="1137" y="176"/>
                  </a:lnTo>
                  <a:lnTo>
                    <a:pt x="1166" y="176"/>
                  </a:lnTo>
                  <a:lnTo>
                    <a:pt x="1196" y="147"/>
                  </a:lnTo>
                  <a:lnTo>
                    <a:pt x="1196" y="147"/>
                  </a:lnTo>
                  <a:lnTo>
                    <a:pt x="1196" y="147"/>
                  </a:lnTo>
                  <a:lnTo>
                    <a:pt x="1225" y="147"/>
                  </a:lnTo>
                  <a:lnTo>
                    <a:pt x="1254" y="147"/>
                  </a:lnTo>
                  <a:lnTo>
                    <a:pt x="1254" y="117"/>
                  </a:lnTo>
                  <a:lnTo>
                    <a:pt x="1283" y="117"/>
                  </a:lnTo>
                  <a:lnTo>
                    <a:pt x="1283" y="147"/>
                  </a:lnTo>
                  <a:lnTo>
                    <a:pt x="1283" y="117"/>
                  </a:lnTo>
                  <a:lnTo>
                    <a:pt x="1283" y="117"/>
                  </a:lnTo>
                  <a:lnTo>
                    <a:pt x="1313" y="117"/>
                  </a:lnTo>
                  <a:lnTo>
                    <a:pt x="1313" y="117"/>
                  </a:lnTo>
                  <a:lnTo>
                    <a:pt x="1313" y="88"/>
                  </a:lnTo>
                  <a:lnTo>
                    <a:pt x="1342" y="88"/>
                  </a:lnTo>
                  <a:lnTo>
                    <a:pt x="1342" y="88"/>
                  </a:lnTo>
                  <a:lnTo>
                    <a:pt x="1342" y="88"/>
                  </a:lnTo>
                  <a:lnTo>
                    <a:pt x="1371" y="88"/>
                  </a:lnTo>
                  <a:lnTo>
                    <a:pt x="1400" y="88"/>
                  </a:lnTo>
                  <a:lnTo>
                    <a:pt x="1429" y="59"/>
                  </a:lnTo>
                  <a:lnTo>
                    <a:pt x="1429" y="59"/>
                  </a:lnTo>
                  <a:lnTo>
                    <a:pt x="1429" y="59"/>
                  </a:lnTo>
                  <a:lnTo>
                    <a:pt x="1458" y="59"/>
                  </a:lnTo>
                  <a:lnTo>
                    <a:pt x="1458" y="30"/>
                  </a:lnTo>
                  <a:lnTo>
                    <a:pt x="1487" y="30"/>
                  </a:lnTo>
                  <a:lnTo>
                    <a:pt x="1487" y="30"/>
                  </a:lnTo>
                  <a:lnTo>
                    <a:pt x="1487" y="30"/>
                  </a:lnTo>
                  <a:lnTo>
                    <a:pt x="1487" y="30"/>
                  </a:lnTo>
                  <a:lnTo>
                    <a:pt x="1487" y="0"/>
                  </a:lnTo>
                  <a:lnTo>
                    <a:pt x="1516" y="0"/>
                  </a:lnTo>
                  <a:lnTo>
                    <a:pt x="1516" y="0"/>
                  </a:lnTo>
                  <a:lnTo>
                    <a:pt x="1546" y="0"/>
                  </a:lnTo>
                  <a:lnTo>
                    <a:pt x="1546" y="0"/>
                  </a:lnTo>
                  <a:lnTo>
                    <a:pt x="1575" y="0"/>
                  </a:lnTo>
                  <a:lnTo>
                    <a:pt x="1575" y="0"/>
                  </a:lnTo>
                  <a:lnTo>
                    <a:pt x="1604" y="0"/>
                  </a:lnTo>
                  <a:lnTo>
                    <a:pt x="1633" y="0"/>
                  </a:lnTo>
                  <a:lnTo>
                    <a:pt x="1633" y="0"/>
                  </a:lnTo>
                  <a:lnTo>
                    <a:pt x="1663" y="0"/>
                  </a:lnTo>
                  <a:lnTo>
                    <a:pt x="1692" y="0"/>
                  </a:lnTo>
                  <a:lnTo>
                    <a:pt x="1692" y="30"/>
                  </a:lnTo>
                  <a:lnTo>
                    <a:pt x="1692" y="30"/>
                  </a:lnTo>
                  <a:lnTo>
                    <a:pt x="1692" y="30"/>
                  </a:lnTo>
                  <a:lnTo>
                    <a:pt x="1721" y="59"/>
                  </a:lnTo>
                  <a:lnTo>
                    <a:pt x="1721" y="59"/>
                  </a:lnTo>
                  <a:lnTo>
                    <a:pt x="1721" y="59"/>
                  </a:lnTo>
                  <a:lnTo>
                    <a:pt x="1721" y="88"/>
                  </a:lnTo>
                  <a:lnTo>
                    <a:pt x="1721" y="88"/>
                  </a:lnTo>
                  <a:lnTo>
                    <a:pt x="1721" y="88"/>
                  </a:lnTo>
                  <a:lnTo>
                    <a:pt x="1721" y="88"/>
                  </a:lnTo>
                  <a:lnTo>
                    <a:pt x="1721" y="117"/>
                  </a:lnTo>
                  <a:lnTo>
                    <a:pt x="1721" y="117"/>
                  </a:lnTo>
                  <a:lnTo>
                    <a:pt x="1750" y="117"/>
                  </a:lnTo>
                  <a:lnTo>
                    <a:pt x="1750" y="117"/>
                  </a:lnTo>
                  <a:lnTo>
                    <a:pt x="1779" y="117"/>
                  </a:lnTo>
                  <a:lnTo>
                    <a:pt x="1779" y="88"/>
                  </a:lnTo>
                  <a:lnTo>
                    <a:pt x="1779" y="88"/>
                  </a:lnTo>
                  <a:lnTo>
                    <a:pt x="1779" y="117"/>
                  </a:lnTo>
                  <a:lnTo>
                    <a:pt x="1808" y="117"/>
                  </a:lnTo>
                  <a:lnTo>
                    <a:pt x="1808" y="88"/>
                  </a:lnTo>
                  <a:lnTo>
                    <a:pt x="1779" y="88"/>
                  </a:lnTo>
                  <a:lnTo>
                    <a:pt x="1808" y="88"/>
                  </a:lnTo>
                  <a:lnTo>
                    <a:pt x="1837" y="88"/>
                  </a:lnTo>
                  <a:lnTo>
                    <a:pt x="1837" y="117"/>
                  </a:lnTo>
                  <a:lnTo>
                    <a:pt x="1837" y="147"/>
                  </a:lnTo>
                  <a:lnTo>
                    <a:pt x="1837" y="147"/>
                  </a:lnTo>
                  <a:lnTo>
                    <a:pt x="1866" y="117"/>
                  </a:lnTo>
                  <a:lnTo>
                    <a:pt x="1837" y="117"/>
                  </a:lnTo>
                  <a:lnTo>
                    <a:pt x="1837" y="117"/>
                  </a:lnTo>
                  <a:lnTo>
                    <a:pt x="1866" y="117"/>
                  </a:lnTo>
                  <a:lnTo>
                    <a:pt x="1896" y="117"/>
                  </a:lnTo>
                  <a:lnTo>
                    <a:pt x="1896" y="117"/>
                  </a:lnTo>
                  <a:lnTo>
                    <a:pt x="1925" y="117"/>
                  </a:lnTo>
                  <a:lnTo>
                    <a:pt x="1925" y="117"/>
                  </a:lnTo>
                  <a:lnTo>
                    <a:pt x="1925" y="147"/>
                  </a:lnTo>
                  <a:lnTo>
                    <a:pt x="1896" y="147"/>
                  </a:lnTo>
                  <a:lnTo>
                    <a:pt x="1896" y="176"/>
                  </a:lnTo>
                  <a:lnTo>
                    <a:pt x="1925" y="176"/>
                  </a:lnTo>
                  <a:lnTo>
                    <a:pt x="1925" y="176"/>
                  </a:lnTo>
                  <a:lnTo>
                    <a:pt x="1954" y="176"/>
                  </a:lnTo>
                  <a:lnTo>
                    <a:pt x="1954" y="176"/>
                  </a:lnTo>
                  <a:lnTo>
                    <a:pt x="1983" y="176"/>
                  </a:lnTo>
                  <a:lnTo>
                    <a:pt x="2013" y="176"/>
                  </a:lnTo>
                  <a:lnTo>
                    <a:pt x="2013" y="176"/>
                  </a:lnTo>
                  <a:lnTo>
                    <a:pt x="2013" y="147"/>
                  </a:lnTo>
                  <a:lnTo>
                    <a:pt x="2013" y="147"/>
                  </a:lnTo>
                  <a:lnTo>
                    <a:pt x="2042" y="147"/>
                  </a:lnTo>
                  <a:lnTo>
                    <a:pt x="2071" y="147"/>
                  </a:lnTo>
                  <a:lnTo>
                    <a:pt x="2071" y="117"/>
                  </a:lnTo>
                  <a:lnTo>
                    <a:pt x="2071" y="117"/>
                  </a:lnTo>
                  <a:lnTo>
                    <a:pt x="2071" y="88"/>
                  </a:lnTo>
                  <a:lnTo>
                    <a:pt x="2100" y="88"/>
                  </a:lnTo>
                  <a:lnTo>
                    <a:pt x="2100" y="88"/>
                  </a:lnTo>
                  <a:lnTo>
                    <a:pt x="2129" y="59"/>
                  </a:lnTo>
                  <a:lnTo>
                    <a:pt x="2158" y="59"/>
                  </a:lnTo>
                  <a:lnTo>
                    <a:pt x="2158" y="59"/>
                  </a:lnTo>
                  <a:lnTo>
                    <a:pt x="2187" y="59"/>
                  </a:lnTo>
                  <a:lnTo>
                    <a:pt x="2187" y="88"/>
                  </a:lnTo>
                  <a:lnTo>
                    <a:pt x="2158" y="88"/>
                  </a:lnTo>
                  <a:lnTo>
                    <a:pt x="2158" y="88"/>
                  </a:lnTo>
                  <a:lnTo>
                    <a:pt x="2158" y="117"/>
                  </a:lnTo>
                  <a:lnTo>
                    <a:pt x="2304" y="205"/>
                  </a:lnTo>
                  <a:lnTo>
                    <a:pt x="2508" y="438"/>
                  </a:lnTo>
                  <a:lnTo>
                    <a:pt x="2508" y="438"/>
                  </a:lnTo>
                  <a:lnTo>
                    <a:pt x="2537" y="409"/>
                  </a:lnTo>
                  <a:lnTo>
                    <a:pt x="2537" y="409"/>
                  </a:lnTo>
                  <a:lnTo>
                    <a:pt x="2537" y="409"/>
                  </a:lnTo>
                  <a:lnTo>
                    <a:pt x="2537" y="380"/>
                  </a:lnTo>
                  <a:lnTo>
                    <a:pt x="2537" y="380"/>
                  </a:lnTo>
                  <a:lnTo>
                    <a:pt x="2566" y="409"/>
                  </a:lnTo>
                  <a:lnTo>
                    <a:pt x="2566" y="409"/>
                  </a:lnTo>
                  <a:lnTo>
                    <a:pt x="2566" y="409"/>
                  </a:lnTo>
                  <a:lnTo>
                    <a:pt x="2596" y="409"/>
                  </a:lnTo>
                  <a:lnTo>
                    <a:pt x="2596" y="438"/>
                  </a:lnTo>
                  <a:lnTo>
                    <a:pt x="2625" y="438"/>
                  </a:lnTo>
                  <a:lnTo>
                    <a:pt x="2625" y="438"/>
                  </a:lnTo>
                  <a:lnTo>
                    <a:pt x="2625" y="438"/>
                  </a:lnTo>
                  <a:lnTo>
                    <a:pt x="2654" y="438"/>
                  </a:lnTo>
                  <a:lnTo>
                    <a:pt x="2683" y="438"/>
                  </a:lnTo>
                  <a:lnTo>
                    <a:pt x="2683" y="438"/>
                  </a:lnTo>
                  <a:lnTo>
                    <a:pt x="2713" y="438"/>
                  </a:lnTo>
                  <a:lnTo>
                    <a:pt x="2713" y="409"/>
                  </a:lnTo>
                  <a:lnTo>
                    <a:pt x="2713" y="409"/>
                  </a:lnTo>
                  <a:lnTo>
                    <a:pt x="2713" y="409"/>
                  </a:lnTo>
                  <a:lnTo>
                    <a:pt x="2742" y="409"/>
                  </a:lnTo>
                  <a:lnTo>
                    <a:pt x="2771" y="409"/>
                  </a:lnTo>
                  <a:lnTo>
                    <a:pt x="2800" y="409"/>
                  </a:lnTo>
                  <a:lnTo>
                    <a:pt x="2800" y="409"/>
                  </a:lnTo>
                  <a:lnTo>
                    <a:pt x="2829" y="438"/>
                  </a:lnTo>
                  <a:lnTo>
                    <a:pt x="2829" y="467"/>
                  </a:lnTo>
                  <a:lnTo>
                    <a:pt x="2829" y="467"/>
                  </a:lnTo>
                  <a:lnTo>
                    <a:pt x="2858" y="467"/>
                  </a:lnTo>
                  <a:lnTo>
                    <a:pt x="2887" y="467"/>
                  </a:lnTo>
                  <a:lnTo>
                    <a:pt x="2887" y="467"/>
                  </a:lnTo>
                  <a:lnTo>
                    <a:pt x="2887" y="467"/>
                  </a:lnTo>
                  <a:lnTo>
                    <a:pt x="2887" y="497"/>
                  </a:lnTo>
                  <a:lnTo>
                    <a:pt x="2887" y="497"/>
                  </a:lnTo>
                  <a:lnTo>
                    <a:pt x="2887" y="497"/>
                  </a:lnTo>
                  <a:lnTo>
                    <a:pt x="2887" y="526"/>
                  </a:lnTo>
                  <a:lnTo>
                    <a:pt x="2916" y="526"/>
                  </a:lnTo>
                  <a:lnTo>
                    <a:pt x="2916" y="526"/>
                  </a:lnTo>
                  <a:lnTo>
                    <a:pt x="2916" y="526"/>
                  </a:lnTo>
                  <a:lnTo>
                    <a:pt x="2946" y="526"/>
                  </a:lnTo>
                  <a:lnTo>
                    <a:pt x="2946" y="526"/>
                  </a:lnTo>
                  <a:lnTo>
                    <a:pt x="2946" y="526"/>
                  </a:lnTo>
                  <a:lnTo>
                    <a:pt x="2975" y="526"/>
                  </a:lnTo>
                  <a:lnTo>
                    <a:pt x="3004" y="526"/>
                  </a:lnTo>
                  <a:lnTo>
                    <a:pt x="3033" y="526"/>
                  </a:lnTo>
                  <a:lnTo>
                    <a:pt x="3033" y="497"/>
                  </a:lnTo>
                  <a:lnTo>
                    <a:pt x="3033" y="497"/>
                  </a:lnTo>
                  <a:lnTo>
                    <a:pt x="3063" y="497"/>
                  </a:lnTo>
                  <a:lnTo>
                    <a:pt x="3033" y="526"/>
                  </a:lnTo>
                  <a:lnTo>
                    <a:pt x="3063" y="526"/>
                  </a:lnTo>
                  <a:lnTo>
                    <a:pt x="3063" y="526"/>
                  </a:lnTo>
                  <a:lnTo>
                    <a:pt x="3092" y="555"/>
                  </a:lnTo>
                  <a:lnTo>
                    <a:pt x="3092" y="555"/>
                  </a:lnTo>
                  <a:lnTo>
                    <a:pt x="3121" y="555"/>
                  </a:lnTo>
                  <a:lnTo>
                    <a:pt x="3092" y="584"/>
                  </a:lnTo>
                  <a:lnTo>
                    <a:pt x="3092" y="584"/>
                  </a:lnTo>
                  <a:lnTo>
                    <a:pt x="3063" y="613"/>
                  </a:lnTo>
                  <a:lnTo>
                    <a:pt x="3063" y="613"/>
                  </a:lnTo>
                  <a:lnTo>
                    <a:pt x="3063" y="613"/>
                  </a:lnTo>
                  <a:lnTo>
                    <a:pt x="3063" y="642"/>
                  </a:lnTo>
                  <a:lnTo>
                    <a:pt x="3033" y="642"/>
                  </a:lnTo>
                  <a:lnTo>
                    <a:pt x="3004" y="671"/>
                  </a:lnTo>
                  <a:lnTo>
                    <a:pt x="3004" y="671"/>
                  </a:lnTo>
                  <a:lnTo>
                    <a:pt x="3004" y="700"/>
                  </a:lnTo>
                  <a:lnTo>
                    <a:pt x="3033" y="730"/>
                  </a:lnTo>
                  <a:lnTo>
                    <a:pt x="3033" y="759"/>
                  </a:lnTo>
                  <a:lnTo>
                    <a:pt x="3033" y="759"/>
                  </a:lnTo>
                  <a:lnTo>
                    <a:pt x="3033" y="788"/>
                  </a:lnTo>
                  <a:lnTo>
                    <a:pt x="3004" y="788"/>
                  </a:lnTo>
                  <a:lnTo>
                    <a:pt x="3004" y="817"/>
                  </a:lnTo>
                  <a:lnTo>
                    <a:pt x="2975" y="817"/>
                  </a:lnTo>
                  <a:lnTo>
                    <a:pt x="2975" y="817"/>
                  </a:lnTo>
                  <a:lnTo>
                    <a:pt x="2975" y="788"/>
                  </a:lnTo>
                  <a:lnTo>
                    <a:pt x="2946" y="788"/>
                  </a:lnTo>
                  <a:lnTo>
                    <a:pt x="2916" y="817"/>
                  </a:lnTo>
                  <a:lnTo>
                    <a:pt x="2887" y="817"/>
                  </a:lnTo>
                  <a:lnTo>
                    <a:pt x="2858" y="788"/>
                  </a:lnTo>
                  <a:lnTo>
                    <a:pt x="2858" y="788"/>
                  </a:lnTo>
                  <a:lnTo>
                    <a:pt x="2829" y="788"/>
                  </a:lnTo>
                  <a:lnTo>
                    <a:pt x="2829" y="817"/>
                  </a:lnTo>
                  <a:lnTo>
                    <a:pt x="2829" y="847"/>
                  </a:lnTo>
                  <a:lnTo>
                    <a:pt x="2829" y="876"/>
                  </a:lnTo>
                  <a:lnTo>
                    <a:pt x="2829" y="905"/>
                  </a:lnTo>
                  <a:lnTo>
                    <a:pt x="2829" y="934"/>
                  </a:lnTo>
                  <a:lnTo>
                    <a:pt x="2800" y="963"/>
                  </a:lnTo>
                  <a:lnTo>
                    <a:pt x="2829" y="963"/>
                  </a:lnTo>
                  <a:lnTo>
                    <a:pt x="2829" y="963"/>
                  </a:lnTo>
                  <a:lnTo>
                    <a:pt x="2829" y="992"/>
                  </a:lnTo>
                  <a:lnTo>
                    <a:pt x="2829" y="992"/>
                  </a:lnTo>
                  <a:lnTo>
                    <a:pt x="2829" y="992"/>
                  </a:lnTo>
                  <a:lnTo>
                    <a:pt x="2800" y="992"/>
                  </a:lnTo>
                  <a:lnTo>
                    <a:pt x="2800" y="992"/>
                  </a:lnTo>
                  <a:lnTo>
                    <a:pt x="2800" y="992"/>
                  </a:lnTo>
                  <a:lnTo>
                    <a:pt x="2771" y="992"/>
                  </a:lnTo>
                  <a:lnTo>
                    <a:pt x="2771" y="992"/>
                  </a:lnTo>
                  <a:lnTo>
                    <a:pt x="2713" y="992"/>
                  </a:lnTo>
                  <a:lnTo>
                    <a:pt x="2713" y="1021"/>
                  </a:lnTo>
                  <a:lnTo>
                    <a:pt x="2683" y="1021"/>
                  </a:lnTo>
                  <a:lnTo>
                    <a:pt x="2683" y="1021"/>
                  </a:lnTo>
                  <a:lnTo>
                    <a:pt x="2654" y="1021"/>
                  </a:lnTo>
                  <a:lnTo>
                    <a:pt x="2654" y="1021"/>
                  </a:lnTo>
                  <a:lnTo>
                    <a:pt x="2654" y="1021"/>
                  </a:lnTo>
                  <a:lnTo>
                    <a:pt x="2654" y="1050"/>
                  </a:lnTo>
                  <a:lnTo>
                    <a:pt x="2683" y="1050"/>
                  </a:lnTo>
                  <a:lnTo>
                    <a:pt x="2713" y="1050"/>
                  </a:lnTo>
                  <a:lnTo>
                    <a:pt x="2713" y="1050"/>
                  </a:lnTo>
                  <a:lnTo>
                    <a:pt x="2683" y="1050"/>
                  </a:lnTo>
                  <a:lnTo>
                    <a:pt x="2713" y="1080"/>
                  </a:lnTo>
                  <a:lnTo>
                    <a:pt x="2713" y="1109"/>
                  </a:lnTo>
                  <a:lnTo>
                    <a:pt x="2713" y="1109"/>
                  </a:lnTo>
                  <a:lnTo>
                    <a:pt x="2713" y="1109"/>
                  </a:lnTo>
                  <a:lnTo>
                    <a:pt x="2742" y="1138"/>
                  </a:lnTo>
                  <a:lnTo>
                    <a:pt x="2742" y="1167"/>
                  </a:lnTo>
                  <a:lnTo>
                    <a:pt x="2742" y="1167"/>
                  </a:lnTo>
                  <a:lnTo>
                    <a:pt x="2742" y="1197"/>
                  </a:lnTo>
                  <a:lnTo>
                    <a:pt x="2742" y="1197"/>
                  </a:lnTo>
                  <a:lnTo>
                    <a:pt x="2742" y="1226"/>
                  </a:lnTo>
                  <a:lnTo>
                    <a:pt x="2742" y="1226"/>
                  </a:lnTo>
                  <a:lnTo>
                    <a:pt x="2742" y="1226"/>
                  </a:lnTo>
                  <a:lnTo>
                    <a:pt x="2742" y="1255"/>
                  </a:lnTo>
                  <a:lnTo>
                    <a:pt x="2742" y="1255"/>
                  </a:lnTo>
                  <a:lnTo>
                    <a:pt x="2742" y="1283"/>
                  </a:lnTo>
                  <a:lnTo>
                    <a:pt x="2713" y="1283"/>
                  </a:lnTo>
                  <a:lnTo>
                    <a:pt x="2683" y="1283"/>
                  </a:lnTo>
                  <a:lnTo>
                    <a:pt x="2654" y="1226"/>
                  </a:lnTo>
                  <a:lnTo>
                    <a:pt x="2625" y="1255"/>
                  </a:lnTo>
                  <a:lnTo>
                    <a:pt x="2596" y="1226"/>
                  </a:lnTo>
                  <a:lnTo>
                    <a:pt x="2537" y="1226"/>
                  </a:lnTo>
                  <a:lnTo>
                    <a:pt x="2508" y="1226"/>
                  </a:lnTo>
                  <a:lnTo>
                    <a:pt x="2479" y="1226"/>
                  </a:lnTo>
                  <a:lnTo>
                    <a:pt x="2450" y="1226"/>
                  </a:lnTo>
                  <a:lnTo>
                    <a:pt x="2421" y="1226"/>
                  </a:lnTo>
                  <a:lnTo>
                    <a:pt x="2392" y="1226"/>
                  </a:lnTo>
                  <a:lnTo>
                    <a:pt x="2392" y="1255"/>
                  </a:lnTo>
                  <a:lnTo>
                    <a:pt x="2363" y="1255"/>
                  </a:lnTo>
                  <a:lnTo>
                    <a:pt x="2333" y="1255"/>
                  </a:lnTo>
                  <a:lnTo>
                    <a:pt x="2304" y="1226"/>
                  </a:lnTo>
                  <a:lnTo>
                    <a:pt x="2275" y="1226"/>
                  </a:lnTo>
                  <a:lnTo>
                    <a:pt x="2246" y="1226"/>
                  </a:lnTo>
                  <a:lnTo>
                    <a:pt x="2246" y="1226"/>
                  </a:lnTo>
                  <a:lnTo>
                    <a:pt x="2216" y="1226"/>
                  </a:lnTo>
                  <a:lnTo>
                    <a:pt x="2216" y="1226"/>
                  </a:lnTo>
                  <a:lnTo>
                    <a:pt x="2187" y="1226"/>
                  </a:lnTo>
                  <a:lnTo>
                    <a:pt x="2187" y="1255"/>
                  </a:lnTo>
                  <a:lnTo>
                    <a:pt x="2187" y="1255"/>
                  </a:lnTo>
                  <a:lnTo>
                    <a:pt x="2187" y="1283"/>
                  </a:lnTo>
                  <a:lnTo>
                    <a:pt x="2187" y="1283"/>
                  </a:lnTo>
                  <a:lnTo>
                    <a:pt x="2129" y="1283"/>
                  </a:lnTo>
                  <a:lnTo>
                    <a:pt x="2071" y="1283"/>
                  </a:lnTo>
                  <a:lnTo>
                    <a:pt x="2042" y="1283"/>
                  </a:lnTo>
                  <a:lnTo>
                    <a:pt x="2013" y="1283"/>
                  </a:lnTo>
                  <a:lnTo>
                    <a:pt x="2013" y="1283"/>
                  </a:lnTo>
                  <a:lnTo>
                    <a:pt x="2013" y="1283"/>
                  </a:lnTo>
                  <a:lnTo>
                    <a:pt x="1983" y="1313"/>
                  </a:lnTo>
                  <a:lnTo>
                    <a:pt x="1983" y="1313"/>
                  </a:lnTo>
                  <a:lnTo>
                    <a:pt x="1983" y="1313"/>
                  </a:lnTo>
                  <a:lnTo>
                    <a:pt x="1983" y="1342"/>
                  </a:lnTo>
                  <a:lnTo>
                    <a:pt x="1954" y="1342"/>
                  </a:lnTo>
                  <a:lnTo>
                    <a:pt x="1925" y="1371"/>
                  </a:lnTo>
                  <a:lnTo>
                    <a:pt x="1925" y="1400"/>
                  </a:lnTo>
                  <a:lnTo>
                    <a:pt x="1896" y="1400"/>
                  </a:lnTo>
                  <a:lnTo>
                    <a:pt x="1896" y="1430"/>
                  </a:lnTo>
                  <a:lnTo>
                    <a:pt x="1866" y="1459"/>
                  </a:lnTo>
                  <a:lnTo>
                    <a:pt x="1837" y="1459"/>
                  </a:lnTo>
                  <a:lnTo>
                    <a:pt x="1808" y="1430"/>
                  </a:lnTo>
                  <a:lnTo>
                    <a:pt x="1779" y="1430"/>
                  </a:lnTo>
                  <a:lnTo>
                    <a:pt x="1750" y="1430"/>
                  </a:lnTo>
                  <a:lnTo>
                    <a:pt x="1721" y="1459"/>
                  </a:lnTo>
                  <a:lnTo>
                    <a:pt x="1721" y="1459"/>
                  </a:lnTo>
                  <a:lnTo>
                    <a:pt x="1663" y="1371"/>
                  </a:lnTo>
                  <a:lnTo>
                    <a:pt x="1604" y="1371"/>
                  </a:lnTo>
                  <a:lnTo>
                    <a:pt x="1604" y="1255"/>
                  </a:lnTo>
                  <a:lnTo>
                    <a:pt x="1575" y="1255"/>
                  </a:lnTo>
                  <a:lnTo>
                    <a:pt x="1575" y="1226"/>
                  </a:lnTo>
                  <a:lnTo>
                    <a:pt x="1516" y="1197"/>
                  </a:lnTo>
                  <a:lnTo>
                    <a:pt x="1400" y="1197"/>
                  </a:lnTo>
                  <a:lnTo>
                    <a:pt x="1254" y="1197"/>
                  </a:lnTo>
                  <a:lnTo>
                    <a:pt x="1196" y="1167"/>
                  </a:lnTo>
                  <a:lnTo>
                    <a:pt x="1137" y="1138"/>
                  </a:lnTo>
                  <a:lnTo>
                    <a:pt x="1021" y="1080"/>
                  </a:lnTo>
                  <a:lnTo>
                    <a:pt x="787" y="1109"/>
                  </a:lnTo>
                  <a:lnTo>
                    <a:pt x="875" y="1459"/>
                  </a:lnTo>
                  <a:lnTo>
                    <a:pt x="846" y="1459"/>
                  </a:lnTo>
                  <a:lnTo>
                    <a:pt x="816" y="1459"/>
                  </a:lnTo>
                  <a:lnTo>
                    <a:pt x="758" y="1400"/>
                  </a:lnTo>
                  <a:lnTo>
                    <a:pt x="700" y="1371"/>
                  </a:lnTo>
                  <a:lnTo>
                    <a:pt x="671" y="1371"/>
                  </a:lnTo>
                  <a:lnTo>
                    <a:pt x="613" y="1371"/>
                  </a:lnTo>
                  <a:lnTo>
                    <a:pt x="554" y="1430"/>
                  </a:lnTo>
                  <a:lnTo>
                    <a:pt x="554" y="1400"/>
                  </a:lnTo>
                  <a:lnTo>
                    <a:pt x="554" y="1371"/>
                  </a:lnTo>
                  <a:lnTo>
                    <a:pt x="583" y="1371"/>
                  </a:lnTo>
                  <a:lnTo>
                    <a:pt x="583" y="1342"/>
                  </a:lnTo>
                  <a:lnTo>
                    <a:pt x="583" y="1342"/>
                  </a:lnTo>
                  <a:lnTo>
                    <a:pt x="583" y="1342"/>
                  </a:lnTo>
                  <a:lnTo>
                    <a:pt x="583" y="1342"/>
                  </a:lnTo>
                  <a:lnTo>
                    <a:pt x="554" y="1342"/>
                  </a:lnTo>
                  <a:lnTo>
                    <a:pt x="525" y="1313"/>
                  </a:lnTo>
                  <a:lnTo>
                    <a:pt x="525" y="1313"/>
                  </a:lnTo>
                  <a:lnTo>
                    <a:pt x="525" y="1313"/>
                  </a:lnTo>
                  <a:lnTo>
                    <a:pt x="496" y="1313"/>
                  </a:lnTo>
                  <a:lnTo>
                    <a:pt x="496" y="1313"/>
                  </a:lnTo>
                  <a:lnTo>
                    <a:pt x="496" y="1313"/>
                  </a:lnTo>
                  <a:lnTo>
                    <a:pt x="496" y="1283"/>
                  </a:lnTo>
                  <a:lnTo>
                    <a:pt x="466" y="1283"/>
                  </a:lnTo>
                  <a:lnTo>
                    <a:pt x="466" y="1283"/>
                  </a:lnTo>
                  <a:lnTo>
                    <a:pt x="466" y="1283"/>
                  </a:lnTo>
                  <a:lnTo>
                    <a:pt x="437" y="1283"/>
                  </a:lnTo>
                  <a:lnTo>
                    <a:pt x="437" y="1283"/>
                  </a:lnTo>
                  <a:lnTo>
                    <a:pt x="437" y="1255"/>
                  </a:lnTo>
                  <a:lnTo>
                    <a:pt x="437" y="1226"/>
                  </a:lnTo>
                  <a:lnTo>
                    <a:pt x="408" y="1226"/>
                  </a:lnTo>
                  <a:lnTo>
                    <a:pt x="408" y="1226"/>
                  </a:lnTo>
                  <a:lnTo>
                    <a:pt x="408" y="1226"/>
                  </a:lnTo>
                  <a:lnTo>
                    <a:pt x="408" y="1197"/>
                  </a:lnTo>
                  <a:lnTo>
                    <a:pt x="408" y="1197"/>
                  </a:lnTo>
                  <a:lnTo>
                    <a:pt x="380" y="1197"/>
                  </a:lnTo>
                  <a:lnTo>
                    <a:pt x="380" y="1197"/>
                  </a:lnTo>
                  <a:lnTo>
                    <a:pt x="350" y="1167"/>
                  </a:lnTo>
                  <a:lnTo>
                    <a:pt x="350" y="1167"/>
                  </a:lnTo>
                  <a:lnTo>
                    <a:pt x="380" y="1167"/>
                  </a:lnTo>
                  <a:lnTo>
                    <a:pt x="380" y="1167"/>
                  </a:lnTo>
                  <a:lnTo>
                    <a:pt x="408" y="1167"/>
                  </a:lnTo>
                  <a:lnTo>
                    <a:pt x="408" y="1167"/>
                  </a:lnTo>
                  <a:lnTo>
                    <a:pt x="408" y="1167"/>
                  </a:lnTo>
                  <a:lnTo>
                    <a:pt x="408" y="1167"/>
                  </a:lnTo>
                  <a:lnTo>
                    <a:pt x="437" y="1167"/>
                  </a:lnTo>
                  <a:lnTo>
                    <a:pt x="437" y="1167"/>
                  </a:lnTo>
                  <a:lnTo>
                    <a:pt x="437" y="1167"/>
                  </a:lnTo>
                  <a:lnTo>
                    <a:pt x="466" y="1167"/>
                  </a:lnTo>
                  <a:lnTo>
                    <a:pt x="437" y="1167"/>
                  </a:lnTo>
                  <a:lnTo>
                    <a:pt x="437" y="1167"/>
                  </a:lnTo>
                  <a:lnTo>
                    <a:pt x="437" y="1167"/>
                  </a:lnTo>
                  <a:lnTo>
                    <a:pt x="437" y="1138"/>
                  </a:lnTo>
                  <a:lnTo>
                    <a:pt x="408" y="1138"/>
                  </a:lnTo>
                  <a:lnTo>
                    <a:pt x="408" y="1109"/>
                  </a:lnTo>
                  <a:lnTo>
                    <a:pt x="408" y="1109"/>
                  </a:lnTo>
                  <a:lnTo>
                    <a:pt x="408" y="1109"/>
                  </a:lnTo>
                  <a:lnTo>
                    <a:pt x="408" y="1109"/>
                  </a:lnTo>
                  <a:lnTo>
                    <a:pt x="437" y="1080"/>
                  </a:lnTo>
                  <a:lnTo>
                    <a:pt x="437" y="1080"/>
                  </a:lnTo>
                  <a:lnTo>
                    <a:pt x="466" y="1080"/>
                  </a:lnTo>
                  <a:lnTo>
                    <a:pt x="466" y="1080"/>
                  </a:lnTo>
                  <a:lnTo>
                    <a:pt x="496" y="1080"/>
                  </a:lnTo>
                  <a:lnTo>
                    <a:pt x="496" y="1080"/>
                  </a:lnTo>
                  <a:lnTo>
                    <a:pt x="496" y="1080"/>
                  </a:lnTo>
                  <a:lnTo>
                    <a:pt x="525" y="1080"/>
                  </a:lnTo>
                  <a:lnTo>
                    <a:pt x="525" y="1080"/>
                  </a:lnTo>
                  <a:lnTo>
                    <a:pt x="554" y="1080"/>
                  </a:lnTo>
                  <a:lnTo>
                    <a:pt x="554" y="1080"/>
                  </a:lnTo>
                  <a:lnTo>
                    <a:pt x="583" y="1080"/>
                  </a:lnTo>
                  <a:lnTo>
                    <a:pt x="583" y="1080"/>
                  </a:lnTo>
                  <a:lnTo>
                    <a:pt x="554" y="1080"/>
                  </a:lnTo>
                  <a:lnTo>
                    <a:pt x="554" y="1080"/>
                  </a:lnTo>
                  <a:lnTo>
                    <a:pt x="525" y="1050"/>
                  </a:lnTo>
                  <a:lnTo>
                    <a:pt x="525" y="1021"/>
                  </a:lnTo>
                  <a:lnTo>
                    <a:pt x="554" y="1021"/>
                  </a:lnTo>
                  <a:lnTo>
                    <a:pt x="554" y="1021"/>
                  </a:lnTo>
                  <a:lnTo>
                    <a:pt x="554" y="1021"/>
                  </a:lnTo>
                  <a:lnTo>
                    <a:pt x="554" y="1021"/>
                  </a:lnTo>
                  <a:lnTo>
                    <a:pt x="554" y="992"/>
                  </a:lnTo>
                  <a:lnTo>
                    <a:pt x="554" y="992"/>
                  </a:lnTo>
                  <a:lnTo>
                    <a:pt x="554" y="992"/>
                  </a:lnTo>
                  <a:lnTo>
                    <a:pt x="554" y="963"/>
                  </a:lnTo>
                  <a:lnTo>
                    <a:pt x="525" y="963"/>
                  </a:lnTo>
                  <a:lnTo>
                    <a:pt x="554" y="963"/>
                  </a:lnTo>
                  <a:lnTo>
                    <a:pt x="554" y="934"/>
                  </a:lnTo>
                  <a:lnTo>
                    <a:pt x="525" y="934"/>
                  </a:lnTo>
                  <a:lnTo>
                    <a:pt x="525" y="934"/>
                  </a:lnTo>
                  <a:lnTo>
                    <a:pt x="525" y="934"/>
                  </a:lnTo>
                  <a:lnTo>
                    <a:pt x="496" y="934"/>
                  </a:lnTo>
                  <a:lnTo>
                    <a:pt x="496" y="934"/>
                  </a:lnTo>
                  <a:lnTo>
                    <a:pt x="466" y="934"/>
                  </a:lnTo>
                  <a:lnTo>
                    <a:pt x="466" y="934"/>
                  </a:lnTo>
                  <a:lnTo>
                    <a:pt x="466" y="934"/>
                  </a:lnTo>
                  <a:lnTo>
                    <a:pt x="466" y="934"/>
                  </a:lnTo>
                  <a:lnTo>
                    <a:pt x="466" y="934"/>
                  </a:lnTo>
                  <a:lnTo>
                    <a:pt x="437" y="934"/>
                  </a:lnTo>
                  <a:lnTo>
                    <a:pt x="437" y="934"/>
                  </a:lnTo>
                  <a:lnTo>
                    <a:pt x="437" y="934"/>
                  </a:lnTo>
                  <a:lnTo>
                    <a:pt x="437" y="934"/>
                  </a:lnTo>
                  <a:lnTo>
                    <a:pt x="408" y="934"/>
                  </a:lnTo>
                  <a:lnTo>
                    <a:pt x="408" y="934"/>
                  </a:lnTo>
                  <a:lnTo>
                    <a:pt x="408" y="905"/>
                  </a:lnTo>
                  <a:lnTo>
                    <a:pt x="408" y="934"/>
                  </a:lnTo>
                  <a:lnTo>
                    <a:pt x="408" y="934"/>
                  </a:lnTo>
                  <a:lnTo>
                    <a:pt x="380" y="905"/>
                  </a:lnTo>
                  <a:lnTo>
                    <a:pt x="380" y="905"/>
                  </a:lnTo>
                  <a:lnTo>
                    <a:pt x="350" y="934"/>
                  </a:lnTo>
                  <a:lnTo>
                    <a:pt x="350" y="934"/>
                  </a:lnTo>
                  <a:lnTo>
                    <a:pt x="350" y="934"/>
                  </a:lnTo>
                  <a:lnTo>
                    <a:pt x="350" y="934"/>
                  </a:lnTo>
                  <a:lnTo>
                    <a:pt x="350" y="934"/>
                  </a:lnTo>
                  <a:lnTo>
                    <a:pt x="321" y="963"/>
                  </a:lnTo>
                  <a:lnTo>
                    <a:pt x="321" y="963"/>
                  </a:lnTo>
                  <a:lnTo>
                    <a:pt x="321" y="963"/>
                  </a:lnTo>
                  <a:lnTo>
                    <a:pt x="292" y="963"/>
                  </a:lnTo>
                  <a:lnTo>
                    <a:pt x="292" y="963"/>
                  </a:lnTo>
                  <a:lnTo>
                    <a:pt x="292" y="963"/>
                  </a:lnTo>
                  <a:lnTo>
                    <a:pt x="292" y="992"/>
                  </a:lnTo>
                  <a:lnTo>
                    <a:pt x="263" y="963"/>
                  </a:lnTo>
                  <a:lnTo>
                    <a:pt x="263" y="963"/>
                  </a:lnTo>
                  <a:lnTo>
                    <a:pt x="263" y="992"/>
                  </a:lnTo>
                  <a:lnTo>
                    <a:pt x="263" y="992"/>
                  </a:lnTo>
                  <a:lnTo>
                    <a:pt x="263" y="963"/>
                  </a:lnTo>
                  <a:lnTo>
                    <a:pt x="233" y="96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 name="Freeform 14"/>
            <p:cNvSpPr>
              <a:spLocks noChangeArrowheads="1"/>
            </p:cNvSpPr>
            <p:nvPr/>
          </p:nvSpPr>
          <p:spPr bwMode="auto">
            <a:xfrm>
              <a:off x="5981760" y="3143851"/>
              <a:ext cx="439200" cy="239065"/>
            </a:xfrm>
            <a:custGeom>
              <a:avLst/>
              <a:gdLst>
                <a:gd name="T0" fmla="*/ 1050 w 1343"/>
                <a:gd name="T1" fmla="*/ 670 h 730"/>
                <a:gd name="T2" fmla="*/ 1079 w 1343"/>
                <a:gd name="T3" fmla="*/ 641 h 730"/>
                <a:gd name="T4" fmla="*/ 1079 w 1343"/>
                <a:gd name="T5" fmla="*/ 612 h 730"/>
                <a:gd name="T6" fmla="*/ 1079 w 1343"/>
                <a:gd name="T7" fmla="*/ 583 h 730"/>
                <a:gd name="T8" fmla="*/ 1050 w 1343"/>
                <a:gd name="T9" fmla="*/ 553 h 730"/>
                <a:gd name="T10" fmla="*/ 992 w 1343"/>
                <a:gd name="T11" fmla="*/ 525 h 730"/>
                <a:gd name="T12" fmla="*/ 1021 w 1343"/>
                <a:gd name="T13" fmla="*/ 496 h 730"/>
                <a:gd name="T14" fmla="*/ 1079 w 1343"/>
                <a:gd name="T15" fmla="*/ 496 h 730"/>
                <a:gd name="T16" fmla="*/ 1109 w 1343"/>
                <a:gd name="T17" fmla="*/ 467 h 730"/>
                <a:gd name="T18" fmla="*/ 1079 w 1343"/>
                <a:gd name="T19" fmla="*/ 467 h 730"/>
                <a:gd name="T20" fmla="*/ 1167 w 1343"/>
                <a:gd name="T21" fmla="*/ 437 h 730"/>
                <a:gd name="T22" fmla="*/ 1138 w 1343"/>
                <a:gd name="T23" fmla="*/ 408 h 730"/>
                <a:gd name="T24" fmla="*/ 1138 w 1343"/>
                <a:gd name="T25" fmla="*/ 379 h 730"/>
                <a:gd name="T26" fmla="*/ 1196 w 1343"/>
                <a:gd name="T27" fmla="*/ 379 h 730"/>
                <a:gd name="T28" fmla="*/ 1226 w 1343"/>
                <a:gd name="T29" fmla="*/ 379 h 730"/>
                <a:gd name="T30" fmla="*/ 1284 w 1343"/>
                <a:gd name="T31" fmla="*/ 379 h 730"/>
                <a:gd name="T32" fmla="*/ 1342 w 1343"/>
                <a:gd name="T33" fmla="*/ 350 h 730"/>
                <a:gd name="T34" fmla="*/ 1284 w 1343"/>
                <a:gd name="T35" fmla="*/ 320 h 730"/>
                <a:gd name="T36" fmla="*/ 1284 w 1343"/>
                <a:gd name="T37" fmla="*/ 320 h 730"/>
                <a:gd name="T38" fmla="*/ 1255 w 1343"/>
                <a:gd name="T39" fmla="*/ 320 h 730"/>
                <a:gd name="T40" fmla="*/ 1196 w 1343"/>
                <a:gd name="T41" fmla="*/ 320 h 730"/>
                <a:gd name="T42" fmla="*/ 1196 w 1343"/>
                <a:gd name="T43" fmla="*/ 291 h 730"/>
                <a:gd name="T44" fmla="*/ 1226 w 1343"/>
                <a:gd name="T45" fmla="*/ 233 h 730"/>
                <a:gd name="T46" fmla="*/ 1196 w 1343"/>
                <a:gd name="T47" fmla="*/ 262 h 730"/>
                <a:gd name="T48" fmla="*/ 1138 w 1343"/>
                <a:gd name="T49" fmla="*/ 291 h 730"/>
                <a:gd name="T50" fmla="*/ 1109 w 1343"/>
                <a:gd name="T51" fmla="*/ 320 h 730"/>
                <a:gd name="T52" fmla="*/ 1079 w 1343"/>
                <a:gd name="T53" fmla="*/ 379 h 730"/>
                <a:gd name="T54" fmla="*/ 1021 w 1343"/>
                <a:gd name="T55" fmla="*/ 350 h 730"/>
                <a:gd name="T56" fmla="*/ 963 w 1343"/>
                <a:gd name="T57" fmla="*/ 350 h 730"/>
                <a:gd name="T58" fmla="*/ 934 w 1343"/>
                <a:gd name="T59" fmla="*/ 379 h 730"/>
                <a:gd name="T60" fmla="*/ 817 w 1343"/>
                <a:gd name="T61" fmla="*/ 291 h 730"/>
                <a:gd name="T62" fmla="*/ 788 w 1343"/>
                <a:gd name="T63" fmla="*/ 175 h 730"/>
                <a:gd name="T64" fmla="*/ 729 w 1343"/>
                <a:gd name="T65" fmla="*/ 117 h 730"/>
                <a:gd name="T66" fmla="*/ 467 w 1343"/>
                <a:gd name="T67" fmla="*/ 117 h 730"/>
                <a:gd name="T68" fmla="*/ 350 w 1343"/>
                <a:gd name="T69" fmla="*/ 58 h 730"/>
                <a:gd name="T70" fmla="*/ 0 w 1343"/>
                <a:gd name="T71" fmla="*/ 29 h 730"/>
                <a:gd name="T72" fmla="*/ 117 w 1343"/>
                <a:gd name="T73" fmla="*/ 379 h 730"/>
                <a:gd name="T74" fmla="*/ 146 w 1343"/>
                <a:gd name="T75" fmla="*/ 350 h 730"/>
                <a:gd name="T76" fmla="*/ 146 w 1343"/>
                <a:gd name="T77" fmla="*/ 320 h 730"/>
                <a:gd name="T78" fmla="*/ 176 w 1343"/>
                <a:gd name="T79" fmla="*/ 291 h 730"/>
                <a:gd name="T80" fmla="*/ 205 w 1343"/>
                <a:gd name="T81" fmla="*/ 262 h 730"/>
                <a:gd name="T82" fmla="*/ 234 w 1343"/>
                <a:gd name="T83" fmla="*/ 262 h 730"/>
                <a:gd name="T84" fmla="*/ 263 w 1343"/>
                <a:gd name="T85" fmla="*/ 233 h 730"/>
                <a:gd name="T86" fmla="*/ 379 w 1343"/>
                <a:gd name="T87" fmla="*/ 291 h 730"/>
                <a:gd name="T88" fmla="*/ 438 w 1343"/>
                <a:gd name="T89" fmla="*/ 350 h 730"/>
                <a:gd name="T90" fmla="*/ 496 w 1343"/>
                <a:gd name="T91" fmla="*/ 350 h 730"/>
                <a:gd name="T92" fmla="*/ 555 w 1343"/>
                <a:gd name="T93" fmla="*/ 379 h 730"/>
                <a:gd name="T94" fmla="*/ 584 w 1343"/>
                <a:gd name="T95" fmla="*/ 437 h 730"/>
                <a:gd name="T96" fmla="*/ 613 w 1343"/>
                <a:gd name="T97" fmla="*/ 496 h 730"/>
                <a:gd name="T98" fmla="*/ 700 w 1343"/>
                <a:gd name="T99" fmla="*/ 525 h 730"/>
                <a:gd name="T100" fmla="*/ 817 w 1343"/>
                <a:gd name="T101" fmla="*/ 583 h 730"/>
                <a:gd name="T102" fmla="*/ 905 w 1343"/>
                <a:gd name="T103" fmla="*/ 641 h 730"/>
                <a:gd name="T104" fmla="*/ 934 w 1343"/>
                <a:gd name="T105" fmla="*/ 641 h 730"/>
                <a:gd name="T106" fmla="*/ 963 w 1343"/>
                <a:gd name="T107" fmla="*/ 670 h 730"/>
                <a:gd name="T108" fmla="*/ 992 w 1343"/>
                <a:gd name="T109" fmla="*/ 700 h 730"/>
                <a:gd name="T110" fmla="*/ 1021 w 1343"/>
                <a:gd name="T111" fmla="*/ 729 h 730"/>
                <a:gd name="T112" fmla="*/ 1021 w 1343"/>
                <a:gd name="T113" fmla="*/ 72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3" h="730">
                  <a:moveTo>
                    <a:pt x="1050" y="729"/>
                  </a:moveTo>
                  <a:lnTo>
                    <a:pt x="1050" y="670"/>
                  </a:lnTo>
                  <a:lnTo>
                    <a:pt x="1079" y="641"/>
                  </a:lnTo>
                  <a:lnTo>
                    <a:pt x="1079" y="641"/>
                  </a:lnTo>
                  <a:lnTo>
                    <a:pt x="1079" y="612"/>
                  </a:lnTo>
                  <a:lnTo>
                    <a:pt x="1079" y="612"/>
                  </a:lnTo>
                  <a:lnTo>
                    <a:pt x="1050" y="583"/>
                  </a:lnTo>
                  <a:lnTo>
                    <a:pt x="1079" y="583"/>
                  </a:lnTo>
                  <a:lnTo>
                    <a:pt x="1050" y="553"/>
                  </a:lnTo>
                  <a:lnTo>
                    <a:pt x="1050" y="553"/>
                  </a:lnTo>
                  <a:lnTo>
                    <a:pt x="1021" y="553"/>
                  </a:lnTo>
                  <a:lnTo>
                    <a:pt x="992" y="525"/>
                  </a:lnTo>
                  <a:lnTo>
                    <a:pt x="992" y="525"/>
                  </a:lnTo>
                  <a:lnTo>
                    <a:pt x="1021" y="496"/>
                  </a:lnTo>
                  <a:lnTo>
                    <a:pt x="1050" y="496"/>
                  </a:lnTo>
                  <a:lnTo>
                    <a:pt x="1079" y="496"/>
                  </a:lnTo>
                  <a:lnTo>
                    <a:pt x="1079" y="496"/>
                  </a:lnTo>
                  <a:lnTo>
                    <a:pt x="1109" y="467"/>
                  </a:lnTo>
                  <a:lnTo>
                    <a:pt x="1109" y="467"/>
                  </a:lnTo>
                  <a:lnTo>
                    <a:pt x="1079" y="467"/>
                  </a:lnTo>
                  <a:lnTo>
                    <a:pt x="1138" y="437"/>
                  </a:lnTo>
                  <a:lnTo>
                    <a:pt x="1167" y="437"/>
                  </a:lnTo>
                  <a:lnTo>
                    <a:pt x="1167" y="437"/>
                  </a:lnTo>
                  <a:lnTo>
                    <a:pt x="1138" y="408"/>
                  </a:lnTo>
                  <a:lnTo>
                    <a:pt x="1138" y="408"/>
                  </a:lnTo>
                  <a:lnTo>
                    <a:pt x="1138" y="379"/>
                  </a:lnTo>
                  <a:lnTo>
                    <a:pt x="1167" y="379"/>
                  </a:lnTo>
                  <a:lnTo>
                    <a:pt x="1196" y="379"/>
                  </a:lnTo>
                  <a:lnTo>
                    <a:pt x="1226" y="350"/>
                  </a:lnTo>
                  <a:lnTo>
                    <a:pt x="1226" y="379"/>
                  </a:lnTo>
                  <a:lnTo>
                    <a:pt x="1255" y="379"/>
                  </a:lnTo>
                  <a:lnTo>
                    <a:pt x="1284" y="379"/>
                  </a:lnTo>
                  <a:lnTo>
                    <a:pt x="1313" y="379"/>
                  </a:lnTo>
                  <a:lnTo>
                    <a:pt x="1342" y="350"/>
                  </a:lnTo>
                  <a:lnTo>
                    <a:pt x="1313" y="320"/>
                  </a:lnTo>
                  <a:lnTo>
                    <a:pt x="1284" y="320"/>
                  </a:lnTo>
                  <a:lnTo>
                    <a:pt x="1284" y="291"/>
                  </a:lnTo>
                  <a:lnTo>
                    <a:pt x="1284" y="320"/>
                  </a:lnTo>
                  <a:lnTo>
                    <a:pt x="1255" y="350"/>
                  </a:lnTo>
                  <a:lnTo>
                    <a:pt x="1255" y="320"/>
                  </a:lnTo>
                  <a:lnTo>
                    <a:pt x="1226" y="320"/>
                  </a:lnTo>
                  <a:lnTo>
                    <a:pt x="1196" y="320"/>
                  </a:lnTo>
                  <a:lnTo>
                    <a:pt x="1167" y="291"/>
                  </a:lnTo>
                  <a:lnTo>
                    <a:pt x="1196" y="291"/>
                  </a:lnTo>
                  <a:lnTo>
                    <a:pt x="1226" y="262"/>
                  </a:lnTo>
                  <a:lnTo>
                    <a:pt x="1226" y="233"/>
                  </a:lnTo>
                  <a:lnTo>
                    <a:pt x="1196" y="233"/>
                  </a:lnTo>
                  <a:lnTo>
                    <a:pt x="1196" y="262"/>
                  </a:lnTo>
                  <a:lnTo>
                    <a:pt x="1167" y="262"/>
                  </a:lnTo>
                  <a:lnTo>
                    <a:pt x="1138" y="291"/>
                  </a:lnTo>
                  <a:lnTo>
                    <a:pt x="1138" y="320"/>
                  </a:lnTo>
                  <a:lnTo>
                    <a:pt x="1109" y="320"/>
                  </a:lnTo>
                  <a:lnTo>
                    <a:pt x="1109" y="350"/>
                  </a:lnTo>
                  <a:lnTo>
                    <a:pt x="1079" y="379"/>
                  </a:lnTo>
                  <a:lnTo>
                    <a:pt x="1050" y="379"/>
                  </a:lnTo>
                  <a:lnTo>
                    <a:pt x="1021" y="350"/>
                  </a:lnTo>
                  <a:lnTo>
                    <a:pt x="992" y="350"/>
                  </a:lnTo>
                  <a:lnTo>
                    <a:pt x="963" y="350"/>
                  </a:lnTo>
                  <a:lnTo>
                    <a:pt x="934" y="379"/>
                  </a:lnTo>
                  <a:lnTo>
                    <a:pt x="934" y="379"/>
                  </a:lnTo>
                  <a:lnTo>
                    <a:pt x="876" y="291"/>
                  </a:lnTo>
                  <a:lnTo>
                    <a:pt x="817" y="291"/>
                  </a:lnTo>
                  <a:lnTo>
                    <a:pt x="817" y="175"/>
                  </a:lnTo>
                  <a:lnTo>
                    <a:pt x="788" y="175"/>
                  </a:lnTo>
                  <a:lnTo>
                    <a:pt x="788" y="146"/>
                  </a:lnTo>
                  <a:lnTo>
                    <a:pt x="729" y="117"/>
                  </a:lnTo>
                  <a:lnTo>
                    <a:pt x="613" y="117"/>
                  </a:lnTo>
                  <a:lnTo>
                    <a:pt x="467" y="117"/>
                  </a:lnTo>
                  <a:lnTo>
                    <a:pt x="409" y="87"/>
                  </a:lnTo>
                  <a:lnTo>
                    <a:pt x="350" y="58"/>
                  </a:lnTo>
                  <a:lnTo>
                    <a:pt x="234" y="0"/>
                  </a:lnTo>
                  <a:lnTo>
                    <a:pt x="0" y="29"/>
                  </a:lnTo>
                  <a:lnTo>
                    <a:pt x="88" y="379"/>
                  </a:lnTo>
                  <a:lnTo>
                    <a:pt x="117" y="379"/>
                  </a:lnTo>
                  <a:lnTo>
                    <a:pt x="146" y="379"/>
                  </a:lnTo>
                  <a:lnTo>
                    <a:pt x="146" y="350"/>
                  </a:lnTo>
                  <a:lnTo>
                    <a:pt x="146" y="350"/>
                  </a:lnTo>
                  <a:lnTo>
                    <a:pt x="146" y="320"/>
                  </a:lnTo>
                  <a:lnTo>
                    <a:pt x="146" y="291"/>
                  </a:lnTo>
                  <a:lnTo>
                    <a:pt x="176" y="291"/>
                  </a:lnTo>
                  <a:lnTo>
                    <a:pt x="205" y="262"/>
                  </a:lnTo>
                  <a:lnTo>
                    <a:pt x="205" y="262"/>
                  </a:lnTo>
                  <a:lnTo>
                    <a:pt x="234" y="262"/>
                  </a:lnTo>
                  <a:lnTo>
                    <a:pt x="234" y="262"/>
                  </a:lnTo>
                  <a:lnTo>
                    <a:pt x="234" y="233"/>
                  </a:lnTo>
                  <a:lnTo>
                    <a:pt x="263" y="233"/>
                  </a:lnTo>
                  <a:lnTo>
                    <a:pt x="321" y="262"/>
                  </a:lnTo>
                  <a:lnTo>
                    <a:pt x="379" y="291"/>
                  </a:lnTo>
                  <a:lnTo>
                    <a:pt x="379" y="320"/>
                  </a:lnTo>
                  <a:lnTo>
                    <a:pt x="438" y="350"/>
                  </a:lnTo>
                  <a:lnTo>
                    <a:pt x="496" y="379"/>
                  </a:lnTo>
                  <a:lnTo>
                    <a:pt x="496" y="350"/>
                  </a:lnTo>
                  <a:lnTo>
                    <a:pt x="526" y="350"/>
                  </a:lnTo>
                  <a:lnTo>
                    <a:pt x="555" y="379"/>
                  </a:lnTo>
                  <a:lnTo>
                    <a:pt x="555" y="437"/>
                  </a:lnTo>
                  <a:lnTo>
                    <a:pt x="584" y="437"/>
                  </a:lnTo>
                  <a:lnTo>
                    <a:pt x="584" y="467"/>
                  </a:lnTo>
                  <a:lnTo>
                    <a:pt x="613" y="496"/>
                  </a:lnTo>
                  <a:lnTo>
                    <a:pt x="642" y="496"/>
                  </a:lnTo>
                  <a:lnTo>
                    <a:pt x="700" y="525"/>
                  </a:lnTo>
                  <a:lnTo>
                    <a:pt x="729" y="553"/>
                  </a:lnTo>
                  <a:lnTo>
                    <a:pt x="817" y="583"/>
                  </a:lnTo>
                  <a:lnTo>
                    <a:pt x="846" y="612"/>
                  </a:lnTo>
                  <a:lnTo>
                    <a:pt x="905" y="641"/>
                  </a:lnTo>
                  <a:lnTo>
                    <a:pt x="905" y="641"/>
                  </a:lnTo>
                  <a:lnTo>
                    <a:pt x="934" y="641"/>
                  </a:lnTo>
                  <a:lnTo>
                    <a:pt x="963" y="670"/>
                  </a:lnTo>
                  <a:lnTo>
                    <a:pt x="963" y="670"/>
                  </a:lnTo>
                  <a:lnTo>
                    <a:pt x="963" y="700"/>
                  </a:lnTo>
                  <a:lnTo>
                    <a:pt x="992" y="700"/>
                  </a:lnTo>
                  <a:lnTo>
                    <a:pt x="992" y="700"/>
                  </a:lnTo>
                  <a:lnTo>
                    <a:pt x="1021" y="729"/>
                  </a:lnTo>
                  <a:lnTo>
                    <a:pt x="1021" y="729"/>
                  </a:lnTo>
                  <a:lnTo>
                    <a:pt x="1021" y="729"/>
                  </a:lnTo>
                  <a:lnTo>
                    <a:pt x="1050" y="7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 name="Freeform 15"/>
            <p:cNvSpPr>
              <a:spLocks noChangeArrowheads="1"/>
            </p:cNvSpPr>
            <p:nvPr/>
          </p:nvSpPr>
          <p:spPr bwMode="auto">
            <a:xfrm>
              <a:off x="5905440" y="3220178"/>
              <a:ext cx="390240" cy="218903"/>
            </a:xfrm>
            <a:custGeom>
              <a:avLst/>
              <a:gdLst>
                <a:gd name="T0" fmla="*/ 1196 w 1197"/>
                <a:gd name="T1" fmla="*/ 437 h 670"/>
                <a:gd name="T2" fmla="*/ 1138 w 1197"/>
                <a:gd name="T3" fmla="*/ 408 h 670"/>
                <a:gd name="T4" fmla="*/ 962 w 1197"/>
                <a:gd name="T5" fmla="*/ 320 h 670"/>
                <a:gd name="T6" fmla="*/ 846 w 1197"/>
                <a:gd name="T7" fmla="*/ 263 h 670"/>
                <a:gd name="T8" fmla="*/ 788 w 1197"/>
                <a:gd name="T9" fmla="*/ 204 h 670"/>
                <a:gd name="T10" fmla="*/ 729 w 1197"/>
                <a:gd name="T11" fmla="*/ 117 h 670"/>
                <a:gd name="T12" fmla="*/ 612 w 1197"/>
                <a:gd name="T13" fmla="*/ 87 h 670"/>
                <a:gd name="T14" fmla="*/ 496 w 1197"/>
                <a:gd name="T15" fmla="*/ 0 h 670"/>
                <a:gd name="T16" fmla="*/ 467 w 1197"/>
                <a:gd name="T17" fmla="*/ 29 h 670"/>
                <a:gd name="T18" fmla="*/ 409 w 1197"/>
                <a:gd name="T19" fmla="*/ 58 h 670"/>
                <a:gd name="T20" fmla="*/ 379 w 1197"/>
                <a:gd name="T21" fmla="*/ 117 h 670"/>
                <a:gd name="T22" fmla="*/ 350 w 1197"/>
                <a:gd name="T23" fmla="*/ 146 h 670"/>
                <a:gd name="T24" fmla="*/ 204 w 1197"/>
                <a:gd name="T25" fmla="*/ 87 h 670"/>
                <a:gd name="T26" fmla="*/ 59 w 1197"/>
                <a:gd name="T27" fmla="*/ 58 h 670"/>
                <a:gd name="T28" fmla="*/ 29 w 1197"/>
                <a:gd name="T29" fmla="*/ 117 h 670"/>
                <a:gd name="T30" fmla="*/ 59 w 1197"/>
                <a:gd name="T31" fmla="*/ 146 h 670"/>
                <a:gd name="T32" fmla="*/ 59 w 1197"/>
                <a:gd name="T33" fmla="*/ 234 h 670"/>
                <a:gd name="T34" fmla="*/ 59 w 1197"/>
                <a:gd name="T35" fmla="*/ 292 h 670"/>
                <a:gd name="T36" fmla="*/ 88 w 1197"/>
                <a:gd name="T37" fmla="*/ 292 h 670"/>
                <a:gd name="T38" fmla="*/ 117 w 1197"/>
                <a:gd name="T39" fmla="*/ 292 h 670"/>
                <a:gd name="T40" fmla="*/ 146 w 1197"/>
                <a:gd name="T41" fmla="*/ 320 h 670"/>
                <a:gd name="T42" fmla="*/ 146 w 1197"/>
                <a:gd name="T43" fmla="*/ 320 h 670"/>
                <a:gd name="T44" fmla="*/ 117 w 1197"/>
                <a:gd name="T45" fmla="*/ 320 h 670"/>
                <a:gd name="T46" fmla="*/ 117 w 1197"/>
                <a:gd name="T47" fmla="*/ 350 h 670"/>
                <a:gd name="T48" fmla="*/ 146 w 1197"/>
                <a:gd name="T49" fmla="*/ 350 h 670"/>
                <a:gd name="T50" fmla="*/ 176 w 1197"/>
                <a:gd name="T51" fmla="*/ 379 h 670"/>
                <a:gd name="T52" fmla="*/ 176 w 1197"/>
                <a:gd name="T53" fmla="*/ 408 h 670"/>
                <a:gd name="T54" fmla="*/ 204 w 1197"/>
                <a:gd name="T55" fmla="*/ 525 h 670"/>
                <a:gd name="T56" fmla="*/ 262 w 1197"/>
                <a:gd name="T57" fmla="*/ 496 h 670"/>
                <a:gd name="T58" fmla="*/ 321 w 1197"/>
                <a:gd name="T59" fmla="*/ 437 h 670"/>
                <a:gd name="T60" fmla="*/ 409 w 1197"/>
                <a:gd name="T61" fmla="*/ 437 h 670"/>
                <a:gd name="T62" fmla="*/ 438 w 1197"/>
                <a:gd name="T63" fmla="*/ 437 h 670"/>
                <a:gd name="T64" fmla="*/ 554 w 1197"/>
                <a:gd name="T65" fmla="*/ 496 h 670"/>
                <a:gd name="T66" fmla="*/ 612 w 1197"/>
                <a:gd name="T67" fmla="*/ 496 h 670"/>
                <a:gd name="T68" fmla="*/ 642 w 1197"/>
                <a:gd name="T69" fmla="*/ 525 h 670"/>
                <a:gd name="T70" fmla="*/ 729 w 1197"/>
                <a:gd name="T71" fmla="*/ 554 h 670"/>
                <a:gd name="T72" fmla="*/ 788 w 1197"/>
                <a:gd name="T73" fmla="*/ 584 h 670"/>
                <a:gd name="T74" fmla="*/ 788 w 1197"/>
                <a:gd name="T75" fmla="*/ 642 h 670"/>
                <a:gd name="T76" fmla="*/ 817 w 1197"/>
                <a:gd name="T77" fmla="*/ 642 h 670"/>
                <a:gd name="T78" fmla="*/ 846 w 1197"/>
                <a:gd name="T79" fmla="*/ 642 h 670"/>
                <a:gd name="T80" fmla="*/ 904 w 1197"/>
                <a:gd name="T81" fmla="*/ 669 h 670"/>
                <a:gd name="T82" fmla="*/ 933 w 1197"/>
                <a:gd name="T83" fmla="*/ 669 h 670"/>
                <a:gd name="T84" fmla="*/ 962 w 1197"/>
                <a:gd name="T85" fmla="*/ 642 h 670"/>
                <a:gd name="T86" fmla="*/ 1021 w 1197"/>
                <a:gd name="T87" fmla="*/ 613 h 670"/>
                <a:gd name="T88" fmla="*/ 1050 w 1197"/>
                <a:gd name="T89" fmla="*/ 584 h 670"/>
                <a:gd name="T90" fmla="*/ 1079 w 1197"/>
                <a:gd name="T91" fmla="*/ 525 h 670"/>
                <a:gd name="T92" fmla="*/ 1050 w 1197"/>
                <a:gd name="T93" fmla="*/ 496 h 670"/>
                <a:gd name="T94" fmla="*/ 1109 w 1197"/>
                <a:gd name="T95" fmla="*/ 496 h 670"/>
                <a:gd name="T96" fmla="*/ 1138 w 1197"/>
                <a:gd name="T97" fmla="*/ 4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7" h="670">
                  <a:moveTo>
                    <a:pt x="1196" y="467"/>
                  </a:moveTo>
                  <a:lnTo>
                    <a:pt x="1196" y="437"/>
                  </a:lnTo>
                  <a:lnTo>
                    <a:pt x="1196" y="437"/>
                  </a:lnTo>
                  <a:lnTo>
                    <a:pt x="1167" y="408"/>
                  </a:lnTo>
                  <a:lnTo>
                    <a:pt x="1138" y="408"/>
                  </a:lnTo>
                  <a:lnTo>
                    <a:pt x="1138" y="408"/>
                  </a:lnTo>
                  <a:lnTo>
                    <a:pt x="1079" y="379"/>
                  </a:lnTo>
                  <a:lnTo>
                    <a:pt x="1050" y="350"/>
                  </a:lnTo>
                  <a:lnTo>
                    <a:pt x="962" y="320"/>
                  </a:lnTo>
                  <a:lnTo>
                    <a:pt x="933" y="292"/>
                  </a:lnTo>
                  <a:lnTo>
                    <a:pt x="875" y="263"/>
                  </a:lnTo>
                  <a:lnTo>
                    <a:pt x="846" y="263"/>
                  </a:lnTo>
                  <a:lnTo>
                    <a:pt x="817" y="234"/>
                  </a:lnTo>
                  <a:lnTo>
                    <a:pt x="817" y="204"/>
                  </a:lnTo>
                  <a:lnTo>
                    <a:pt x="788" y="204"/>
                  </a:lnTo>
                  <a:lnTo>
                    <a:pt x="788" y="146"/>
                  </a:lnTo>
                  <a:lnTo>
                    <a:pt x="759" y="117"/>
                  </a:lnTo>
                  <a:lnTo>
                    <a:pt x="729" y="117"/>
                  </a:lnTo>
                  <a:lnTo>
                    <a:pt x="729" y="146"/>
                  </a:lnTo>
                  <a:lnTo>
                    <a:pt x="671" y="117"/>
                  </a:lnTo>
                  <a:lnTo>
                    <a:pt x="612" y="87"/>
                  </a:lnTo>
                  <a:lnTo>
                    <a:pt x="612" y="58"/>
                  </a:lnTo>
                  <a:lnTo>
                    <a:pt x="554" y="29"/>
                  </a:lnTo>
                  <a:lnTo>
                    <a:pt x="496" y="0"/>
                  </a:lnTo>
                  <a:lnTo>
                    <a:pt x="467" y="0"/>
                  </a:lnTo>
                  <a:lnTo>
                    <a:pt x="467" y="29"/>
                  </a:lnTo>
                  <a:lnTo>
                    <a:pt x="467" y="29"/>
                  </a:lnTo>
                  <a:lnTo>
                    <a:pt x="438" y="29"/>
                  </a:lnTo>
                  <a:lnTo>
                    <a:pt x="438" y="29"/>
                  </a:lnTo>
                  <a:lnTo>
                    <a:pt x="409" y="58"/>
                  </a:lnTo>
                  <a:lnTo>
                    <a:pt x="379" y="58"/>
                  </a:lnTo>
                  <a:lnTo>
                    <a:pt x="379" y="87"/>
                  </a:lnTo>
                  <a:lnTo>
                    <a:pt x="379" y="117"/>
                  </a:lnTo>
                  <a:lnTo>
                    <a:pt x="379" y="117"/>
                  </a:lnTo>
                  <a:lnTo>
                    <a:pt x="379" y="146"/>
                  </a:lnTo>
                  <a:lnTo>
                    <a:pt x="350" y="146"/>
                  </a:lnTo>
                  <a:lnTo>
                    <a:pt x="292" y="146"/>
                  </a:lnTo>
                  <a:lnTo>
                    <a:pt x="262" y="146"/>
                  </a:lnTo>
                  <a:lnTo>
                    <a:pt x="204" y="87"/>
                  </a:lnTo>
                  <a:lnTo>
                    <a:pt x="146" y="58"/>
                  </a:lnTo>
                  <a:lnTo>
                    <a:pt x="117" y="58"/>
                  </a:lnTo>
                  <a:lnTo>
                    <a:pt x="59" y="58"/>
                  </a:lnTo>
                  <a:lnTo>
                    <a:pt x="0" y="117"/>
                  </a:lnTo>
                  <a:lnTo>
                    <a:pt x="0" y="117"/>
                  </a:lnTo>
                  <a:lnTo>
                    <a:pt x="29" y="117"/>
                  </a:lnTo>
                  <a:lnTo>
                    <a:pt x="29" y="146"/>
                  </a:lnTo>
                  <a:lnTo>
                    <a:pt x="59" y="146"/>
                  </a:lnTo>
                  <a:lnTo>
                    <a:pt x="59" y="146"/>
                  </a:lnTo>
                  <a:lnTo>
                    <a:pt x="59" y="175"/>
                  </a:lnTo>
                  <a:lnTo>
                    <a:pt x="59" y="204"/>
                  </a:lnTo>
                  <a:lnTo>
                    <a:pt x="59" y="234"/>
                  </a:lnTo>
                  <a:lnTo>
                    <a:pt x="59" y="263"/>
                  </a:lnTo>
                  <a:lnTo>
                    <a:pt x="59" y="263"/>
                  </a:lnTo>
                  <a:lnTo>
                    <a:pt x="59" y="292"/>
                  </a:lnTo>
                  <a:lnTo>
                    <a:pt x="88" y="292"/>
                  </a:lnTo>
                  <a:lnTo>
                    <a:pt x="88" y="292"/>
                  </a:lnTo>
                  <a:lnTo>
                    <a:pt x="88" y="292"/>
                  </a:lnTo>
                  <a:lnTo>
                    <a:pt x="88" y="292"/>
                  </a:lnTo>
                  <a:lnTo>
                    <a:pt x="117" y="292"/>
                  </a:lnTo>
                  <a:lnTo>
                    <a:pt x="117" y="292"/>
                  </a:lnTo>
                  <a:lnTo>
                    <a:pt x="146" y="292"/>
                  </a:lnTo>
                  <a:lnTo>
                    <a:pt x="146" y="292"/>
                  </a:lnTo>
                  <a:lnTo>
                    <a:pt x="146" y="320"/>
                  </a:lnTo>
                  <a:lnTo>
                    <a:pt x="146" y="320"/>
                  </a:lnTo>
                  <a:lnTo>
                    <a:pt x="146" y="320"/>
                  </a:lnTo>
                  <a:lnTo>
                    <a:pt x="146" y="320"/>
                  </a:lnTo>
                  <a:lnTo>
                    <a:pt x="146" y="320"/>
                  </a:lnTo>
                  <a:lnTo>
                    <a:pt x="117" y="320"/>
                  </a:lnTo>
                  <a:lnTo>
                    <a:pt x="117" y="320"/>
                  </a:lnTo>
                  <a:lnTo>
                    <a:pt x="117" y="320"/>
                  </a:lnTo>
                  <a:lnTo>
                    <a:pt x="117" y="350"/>
                  </a:lnTo>
                  <a:lnTo>
                    <a:pt x="117" y="350"/>
                  </a:lnTo>
                  <a:lnTo>
                    <a:pt x="117" y="350"/>
                  </a:lnTo>
                  <a:lnTo>
                    <a:pt x="117" y="350"/>
                  </a:lnTo>
                  <a:lnTo>
                    <a:pt x="146" y="350"/>
                  </a:lnTo>
                  <a:lnTo>
                    <a:pt x="146" y="350"/>
                  </a:lnTo>
                  <a:lnTo>
                    <a:pt x="146" y="350"/>
                  </a:lnTo>
                  <a:lnTo>
                    <a:pt x="176" y="379"/>
                  </a:lnTo>
                  <a:lnTo>
                    <a:pt x="176" y="379"/>
                  </a:lnTo>
                  <a:lnTo>
                    <a:pt x="176" y="408"/>
                  </a:lnTo>
                  <a:lnTo>
                    <a:pt x="176" y="408"/>
                  </a:lnTo>
                  <a:lnTo>
                    <a:pt x="176" y="467"/>
                  </a:lnTo>
                  <a:lnTo>
                    <a:pt x="176" y="496"/>
                  </a:lnTo>
                  <a:lnTo>
                    <a:pt x="204" y="525"/>
                  </a:lnTo>
                  <a:lnTo>
                    <a:pt x="233" y="496"/>
                  </a:lnTo>
                  <a:lnTo>
                    <a:pt x="262" y="496"/>
                  </a:lnTo>
                  <a:lnTo>
                    <a:pt x="262" y="496"/>
                  </a:lnTo>
                  <a:lnTo>
                    <a:pt x="292" y="467"/>
                  </a:lnTo>
                  <a:lnTo>
                    <a:pt x="292" y="467"/>
                  </a:lnTo>
                  <a:lnTo>
                    <a:pt x="321" y="437"/>
                  </a:lnTo>
                  <a:lnTo>
                    <a:pt x="350" y="437"/>
                  </a:lnTo>
                  <a:lnTo>
                    <a:pt x="379" y="437"/>
                  </a:lnTo>
                  <a:lnTo>
                    <a:pt x="409" y="437"/>
                  </a:lnTo>
                  <a:lnTo>
                    <a:pt x="409" y="437"/>
                  </a:lnTo>
                  <a:lnTo>
                    <a:pt x="438" y="437"/>
                  </a:lnTo>
                  <a:lnTo>
                    <a:pt x="438" y="437"/>
                  </a:lnTo>
                  <a:lnTo>
                    <a:pt x="467" y="467"/>
                  </a:lnTo>
                  <a:lnTo>
                    <a:pt x="496" y="467"/>
                  </a:lnTo>
                  <a:lnTo>
                    <a:pt x="554" y="496"/>
                  </a:lnTo>
                  <a:lnTo>
                    <a:pt x="554" y="496"/>
                  </a:lnTo>
                  <a:lnTo>
                    <a:pt x="583" y="467"/>
                  </a:lnTo>
                  <a:lnTo>
                    <a:pt x="612" y="496"/>
                  </a:lnTo>
                  <a:lnTo>
                    <a:pt x="612" y="496"/>
                  </a:lnTo>
                  <a:lnTo>
                    <a:pt x="642" y="525"/>
                  </a:lnTo>
                  <a:lnTo>
                    <a:pt x="642" y="525"/>
                  </a:lnTo>
                  <a:lnTo>
                    <a:pt x="642" y="525"/>
                  </a:lnTo>
                  <a:lnTo>
                    <a:pt x="700" y="525"/>
                  </a:lnTo>
                  <a:lnTo>
                    <a:pt x="729" y="554"/>
                  </a:lnTo>
                  <a:lnTo>
                    <a:pt x="759" y="554"/>
                  </a:lnTo>
                  <a:lnTo>
                    <a:pt x="788" y="584"/>
                  </a:lnTo>
                  <a:lnTo>
                    <a:pt x="788" y="584"/>
                  </a:lnTo>
                  <a:lnTo>
                    <a:pt x="788" y="613"/>
                  </a:lnTo>
                  <a:lnTo>
                    <a:pt x="788" y="613"/>
                  </a:lnTo>
                  <a:lnTo>
                    <a:pt x="788" y="642"/>
                  </a:lnTo>
                  <a:lnTo>
                    <a:pt x="788" y="642"/>
                  </a:lnTo>
                  <a:lnTo>
                    <a:pt x="817" y="642"/>
                  </a:lnTo>
                  <a:lnTo>
                    <a:pt x="817" y="642"/>
                  </a:lnTo>
                  <a:lnTo>
                    <a:pt x="846" y="669"/>
                  </a:lnTo>
                  <a:lnTo>
                    <a:pt x="846" y="669"/>
                  </a:lnTo>
                  <a:lnTo>
                    <a:pt x="846" y="642"/>
                  </a:lnTo>
                  <a:lnTo>
                    <a:pt x="875" y="642"/>
                  </a:lnTo>
                  <a:lnTo>
                    <a:pt x="904" y="669"/>
                  </a:lnTo>
                  <a:lnTo>
                    <a:pt x="904" y="669"/>
                  </a:lnTo>
                  <a:lnTo>
                    <a:pt x="904" y="669"/>
                  </a:lnTo>
                  <a:lnTo>
                    <a:pt x="904" y="669"/>
                  </a:lnTo>
                  <a:lnTo>
                    <a:pt x="933" y="669"/>
                  </a:lnTo>
                  <a:lnTo>
                    <a:pt x="933" y="642"/>
                  </a:lnTo>
                  <a:lnTo>
                    <a:pt x="962" y="642"/>
                  </a:lnTo>
                  <a:lnTo>
                    <a:pt x="962" y="642"/>
                  </a:lnTo>
                  <a:lnTo>
                    <a:pt x="962" y="613"/>
                  </a:lnTo>
                  <a:lnTo>
                    <a:pt x="992" y="613"/>
                  </a:lnTo>
                  <a:lnTo>
                    <a:pt x="1021" y="613"/>
                  </a:lnTo>
                  <a:lnTo>
                    <a:pt x="1021" y="613"/>
                  </a:lnTo>
                  <a:lnTo>
                    <a:pt x="1021" y="584"/>
                  </a:lnTo>
                  <a:lnTo>
                    <a:pt x="1050" y="584"/>
                  </a:lnTo>
                  <a:lnTo>
                    <a:pt x="1050" y="584"/>
                  </a:lnTo>
                  <a:lnTo>
                    <a:pt x="1050" y="554"/>
                  </a:lnTo>
                  <a:lnTo>
                    <a:pt x="1079" y="525"/>
                  </a:lnTo>
                  <a:lnTo>
                    <a:pt x="1079" y="525"/>
                  </a:lnTo>
                  <a:lnTo>
                    <a:pt x="1050" y="525"/>
                  </a:lnTo>
                  <a:lnTo>
                    <a:pt x="1050" y="496"/>
                  </a:lnTo>
                  <a:lnTo>
                    <a:pt x="1079" y="496"/>
                  </a:lnTo>
                  <a:lnTo>
                    <a:pt x="1079" y="496"/>
                  </a:lnTo>
                  <a:lnTo>
                    <a:pt x="1109" y="496"/>
                  </a:lnTo>
                  <a:lnTo>
                    <a:pt x="1109" y="496"/>
                  </a:lnTo>
                  <a:lnTo>
                    <a:pt x="1138" y="467"/>
                  </a:lnTo>
                  <a:lnTo>
                    <a:pt x="1138" y="467"/>
                  </a:lnTo>
                  <a:lnTo>
                    <a:pt x="1167" y="467"/>
                  </a:lnTo>
                  <a:lnTo>
                    <a:pt x="1196" y="46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 name="Freeform 16"/>
            <p:cNvSpPr>
              <a:spLocks noChangeArrowheads="1"/>
            </p:cNvSpPr>
            <p:nvPr/>
          </p:nvSpPr>
          <p:spPr bwMode="auto">
            <a:xfrm>
              <a:off x="7724160" y="3848084"/>
              <a:ext cx="266400" cy="371559"/>
            </a:xfrm>
            <a:custGeom>
              <a:avLst/>
              <a:gdLst>
                <a:gd name="T0" fmla="*/ 291 w 817"/>
                <a:gd name="T1" fmla="*/ 0 h 1138"/>
                <a:gd name="T2" fmla="*/ 350 w 817"/>
                <a:gd name="T3" fmla="*/ 438 h 1138"/>
                <a:gd name="T4" fmla="*/ 495 w 817"/>
                <a:gd name="T5" fmla="*/ 466 h 1138"/>
                <a:gd name="T6" fmla="*/ 524 w 817"/>
                <a:gd name="T7" fmla="*/ 525 h 1138"/>
                <a:gd name="T8" fmla="*/ 554 w 817"/>
                <a:gd name="T9" fmla="*/ 554 h 1138"/>
                <a:gd name="T10" fmla="*/ 437 w 817"/>
                <a:gd name="T11" fmla="*/ 466 h 1138"/>
                <a:gd name="T12" fmla="*/ 350 w 817"/>
                <a:gd name="T13" fmla="*/ 466 h 1138"/>
                <a:gd name="T14" fmla="*/ 262 w 817"/>
                <a:gd name="T15" fmla="*/ 466 h 1138"/>
                <a:gd name="T16" fmla="*/ 233 w 817"/>
                <a:gd name="T17" fmla="*/ 409 h 1138"/>
                <a:gd name="T18" fmla="*/ 174 w 817"/>
                <a:gd name="T19" fmla="*/ 291 h 1138"/>
                <a:gd name="T20" fmla="*/ 233 w 817"/>
                <a:gd name="T21" fmla="*/ 116 h 1138"/>
                <a:gd name="T22" fmla="*/ 379 w 817"/>
                <a:gd name="T23" fmla="*/ 88 h 1138"/>
                <a:gd name="T24" fmla="*/ 379 w 817"/>
                <a:gd name="T25" fmla="*/ 291 h 1138"/>
                <a:gd name="T26" fmla="*/ 350 w 817"/>
                <a:gd name="T27" fmla="*/ 409 h 1138"/>
                <a:gd name="T28" fmla="*/ 379 w 817"/>
                <a:gd name="T29" fmla="*/ 379 h 1138"/>
                <a:gd name="T30" fmla="*/ 233 w 817"/>
                <a:gd name="T31" fmla="*/ 495 h 1138"/>
                <a:gd name="T32" fmla="*/ 321 w 817"/>
                <a:gd name="T33" fmla="*/ 612 h 1138"/>
                <a:gd name="T34" fmla="*/ 262 w 817"/>
                <a:gd name="T35" fmla="*/ 495 h 1138"/>
                <a:gd name="T36" fmla="*/ 583 w 817"/>
                <a:gd name="T37" fmla="*/ 466 h 1138"/>
                <a:gd name="T38" fmla="*/ 408 w 817"/>
                <a:gd name="T39" fmla="*/ 554 h 1138"/>
                <a:gd name="T40" fmla="*/ 437 w 817"/>
                <a:gd name="T41" fmla="*/ 583 h 1138"/>
                <a:gd name="T42" fmla="*/ 524 w 817"/>
                <a:gd name="T43" fmla="*/ 583 h 1138"/>
                <a:gd name="T44" fmla="*/ 554 w 817"/>
                <a:gd name="T45" fmla="*/ 642 h 1138"/>
                <a:gd name="T46" fmla="*/ 495 w 817"/>
                <a:gd name="T47" fmla="*/ 612 h 1138"/>
                <a:gd name="T48" fmla="*/ 379 w 817"/>
                <a:gd name="T49" fmla="*/ 642 h 1138"/>
                <a:gd name="T50" fmla="*/ 495 w 817"/>
                <a:gd name="T51" fmla="*/ 642 h 1138"/>
                <a:gd name="T52" fmla="*/ 466 w 817"/>
                <a:gd name="T53" fmla="*/ 729 h 1138"/>
                <a:gd name="T54" fmla="*/ 554 w 817"/>
                <a:gd name="T55" fmla="*/ 759 h 1138"/>
                <a:gd name="T56" fmla="*/ 524 w 817"/>
                <a:gd name="T57" fmla="*/ 788 h 1138"/>
                <a:gd name="T58" fmla="*/ 495 w 817"/>
                <a:gd name="T59" fmla="*/ 700 h 1138"/>
                <a:gd name="T60" fmla="*/ 495 w 817"/>
                <a:gd name="T61" fmla="*/ 845 h 1138"/>
                <a:gd name="T62" fmla="*/ 524 w 817"/>
                <a:gd name="T63" fmla="*/ 845 h 1138"/>
                <a:gd name="T64" fmla="*/ 554 w 817"/>
                <a:gd name="T65" fmla="*/ 788 h 1138"/>
                <a:gd name="T66" fmla="*/ 641 w 817"/>
                <a:gd name="T67" fmla="*/ 845 h 1138"/>
                <a:gd name="T68" fmla="*/ 612 w 817"/>
                <a:gd name="T69" fmla="*/ 642 h 1138"/>
                <a:gd name="T70" fmla="*/ 700 w 817"/>
                <a:gd name="T71" fmla="*/ 671 h 1138"/>
                <a:gd name="T72" fmla="*/ 612 w 817"/>
                <a:gd name="T73" fmla="*/ 583 h 1138"/>
                <a:gd name="T74" fmla="*/ 641 w 817"/>
                <a:gd name="T75" fmla="*/ 671 h 1138"/>
                <a:gd name="T76" fmla="*/ 641 w 817"/>
                <a:gd name="T77" fmla="*/ 729 h 1138"/>
                <a:gd name="T78" fmla="*/ 729 w 817"/>
                <a:gd name="T79" fmla="*/ 700 h 1138"/>
                <a:gd name="T80" fmla="*/ 729 w 817"/>
                <a:gd name="T81" fmla="*/ 788 h 1138"/>
                <a:gd name="T82" fmla="*/ 700 w 817"/>
                <a:gd name="T83" fmla="*/ 788 h 1138"/>
                <a:gd name="T84" fmla="*/ 729 w 817"/>
                <a:gd name="T85" fmla="*/ 788 h 1138"/>
                <a:gd name="T86" fmla="*/ 437 w 817"/>
                <a:gd name="T87" fmla="*/ 933 h 1138"/>
                <a:gd name="T88" fmla="*/ 554 w 817"/>
                <a:gd name="T89" fmla="*/ 933 h 1138"/>
                <a:gd name="T90" fmla="*/ 641 w 817"/>
                <a:gd name="T91" fmla="*/ 845 h 1138"/>
                <a:gd name="T92" fmla="*/ 700 w 817"/>
                <a:gd name="T93" fmla="*/ 788 h 1138"/>
                <a:gd name="T94" fmla="*/ 787 w 817"/>
                <a:gd name="T95" fmla="*/ 904 h 1138"/>
                <a:gd name="T96" fmla="*/ 787 w 817"/>
                <a:gd name="T97" fmla="*/ 1021 h 1138"/>
                <a:gd name="T98" fmla="*/ 758 w 817"/>
                <a:gd name="T99" fmla="*/ 991 h 1138"/>
                <a:gd name="T100" fmla="*/ 700 w 817"/>
                <a:gd name="T101" fmla="*/ 1109 h 1138"/>
                <a:gd name="T102" fmla="*/ 612 w 817"/>
                <a:gd name="T103" fmla="*/ 1050 h 1138"/>
                <a:gd name="T104" fmla="*/ 583 w 817"/>
                <a:gd name="T105" fmla="*/ 962 h 1138"/>
                <a:gd name="T106" fmla="*/ 524 w 817"/>
                <a:gd name="T107" fmla="*/ 962 h 1138"/>
                <a:gd name="T108" fmla="*/ 437 w 817"/>
                <a:gd name="T109" fmla="*/ 991 h 1138"/>
                <a:gd name="T110" fmla="*/ 408 w 817"/>
                <a:gd name="T111" fmla="*/ 1050 h 1138"/>
                <a:gd name="T112" fmla="*/ 233 w 817"/>
                <a:gd name="T113" fmla="*/ 612 h 1138"/>
                <a:gd name="T114" fmla="*/ 204 w 817"/>
                <a:gd name="T115" fmla="*/ 729 h 1138"/>
                <a:gd name="T116" fmla="*/ 29 w 817"/>
                <a:gd name="T117" fmla="*/ 904 h 1138"/>
                <a:gd name="T118" fmla="*/ 145 w 817"/>
                <a:gd name="T119" fmla="*/ 788 h 1138"/>
                <a:gd name="T120" fmla="*/ 174 w 817"/>
                <a:gd name="T121" fmla="*/ 700 h 1138"/>
                <a:gd name="T122" fmla="*/ 87 w 817"/>
                <a:gd name="T123" fmla="*/ 845 h 1138"/>
                <a:gd name="T124" fmla="*/ 29 w 817"/>
                <a:gd name="T125" fmla="*/ 90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7" h="1138">
                  <a:moveTo>
                    <a:pt x="291" y="59"/>
                  </a:moveTo>
                  <a:lnTo>
                    <a:pt x="291" y="59"/>
                  </a:lnTo>
                  <a:lnTo>
                    <a:pt x="291" y="59"/>
                  </a:lnTo>
                  <a:cubicBezTo>
                    <a:pt x="291" y="88"/>
                    <a:pt x="291" y="88"/>
                    <a:pt x="291" y="88"/>
                  </a:cubicBezTo>
                  <a:cubicBezTo>
                    <a:pt x="291" y="59"/>
                    <a:pt x="291" y="59"/>
                    <a:pt x="291" y="59"/>
                  </a:cubicBezTo>
                  <a:close/>
                  <a:moveTo>
                    <a:pt x="262" y="29"/>
                  </a:moveTo>
                  <a:lnTo>
                    <a:pt x="262" y="29"/>
                  </a:lnTo>
                  <a:cubicBezTo>
                    <a:pt x="291" y="59"/>
                    <a:pt x="291" y="59"/>
                    <a:pt x="291" y="59"/>
                  </a:cubicBezTo>
                  <a:cubicBezTo>
                    <a:pt x="262" y="59"/>
                    <a:pt x="262" y="59"/>
                    <a:pt x="262" y="59"/>
                  </a:cubicBezTo>
                  <a:cubicBezTo>
                    <a:pt x="262" y="29"/>
                    <a:pt x="262" y="29"/>
                    <a:pt x="262" y="29"/>
                  </a:cubicBezTo>
                  <a:close/>
                  <a:moveTo>
                    <a:pt x="291" y="0"/>
                  </a:moveTo>
                  <a:lnTo>
                    <a:pt x="291" y="0"/>
                  </a:lnTo>
                  <a:cubicBezTo>
                    <a:pt x="291" y="29"/>
                    <a:pt x="291" y="29"/>
                    <a:pt x="291" y="29"/>
                  </a:cubicBezTo>
                  <a:lnTo>
                    <a:pt x="291" y="29"/>
                  </a:lnTo>
                  <a:cubicBezTo>
                    <a:pt x="291" y="0"/>
                    <a:pt x="291" y="0"/>
                    <a:pt x="291" y="0"/>
                  </a:cubicBezTo>
                  <a:close/>
                  <a:moveTo>
                    <a:pt x="350" y="59"/>
                  </a:moveTo>
                  <a:lnTo>
                    <a:pt x="350" y="59"/>
                  </a:lnTo>
                  <a:cubicBezTo>
                    <a:pt x="321" y="59"/>
                    <a:pt x="321" y="59"/>
                    <a:pt x="321" y="59"/>
                  </a:cubicBezTo>
                  <a:cubicBezTo>
                    <a:pt x="350" y="59"/>
                    <a:pt x="350" y="59"/>
                    <a:pt x="350" y="59"/>
                  </a:cubicBezTo>
                  <a:close/>
                  <a:moveTo>
                    <a:pt x="350" y="438"/>
                  </a:moveTo>
                  <a:lnTo>
                    <a:pt x="350" y="438"/>
                  </a:lnTo>
                  <a:lnTo>
                    <a:pt x="350" y="438"/>
                  </a:lnTo>
                  <a:cubicBezTo>
                    <a:pt x="379" y="438"/>
                    <a:pt x="379" y="438"/>
                    <a:pt x="379" y="438"/>
                  </a:cubicBezTo>
                  <a:cubicBezTo>
                    <a:pt x="379" y="466"/>
                    <a:pt x="379" y="466"/>
                    <a:pt x="379" y="466"/>
                  </a:cubicBezTo>
                  <a:cubicBezTo>
                    <a:pt x="408" y="438"/>
                    <a:pt x="408" y="438"/>
                    <a:pt x="408" y="438"/>
                  </a:cubicBezTo>
                  <a:lnTo>
                    <a:pt x="408" y="438"/>
                  </a:lnTo>
                  <a:cubicBezTo>
                    <a:pt x="437" y="438"/>
                    <a:pt x="437" y="438"/>
                    <a:pt x="437" y="438"/>
                  </a:cubicBezTo>
                  <a:lnTo>
                    <a:pt x="437" y="438"/>
                  </a:lnTo>
                  <a:cubicBezTo>
                    <a:pt x="466" y="438"/>
                    <a:pt x="466" y="438"/>
                    <a:pt x="466" y="438"/>
                  </a:cubicBezTo>
                  <a:cubicBezTo>
                    <a:pt x="466" y="466"/>
                    <a:pt x="466" y="466"/>
                    <a:pt x="466" y="466"/>
                  </a:cubicBezTo>
                  <a:lnTo>
                    <a:pt x="466" y="466"/>
                  </a:lnTo>
                  <a:lnTo>
                    <a:pt x="466" y="466"/>
                  </a:lnTo>
                  <a:cubicBezTo>
                    <a:pt x="495" y="466"/>
                    <a:pt x="495" y="466"/>
                    <a:pt x="495" y="466"/>
                  </a:cubicBezTo>
                  <a:lnTo>
                    <a:pt x="495" y="466"/>
                  </a:lnTo>
                  <a:lnTo>
                    <a:pt x="495" y="466"/>
                  </a:lnTo>
                  <a:lnTo>
                    <a:pt x="495" y="466"/>
                  </a:lnTo>
                  <a:cubicBezTo>
                    <a:pt x="524" y="466"/>
                    <a:pt x="524" y="466"/>
                    <a:pt x="524" y="466"/>
                  </a:cubicBezTo>
                  <a:cubicBezTo>
                    <a:pt x="554" y="466"/>
                    <a:pt x="554" y="466"/>
                    <a:pt x="554" y="466"/>
                  </a:cubicBezTo>
                  <a:cubicBezTo>
                    <a:pt x="554" y="495"/>
                    <a:pt x="554" y="495"/>
                    <a:pt x="554" y="495"/>
                  </a:cubicBezTo>
                  <a:cubicBezTo>
                    <a:pt x="524" y="495"/>
                    <a:pt x="524" y="495"/>
                    <a:pt x="524" y="495"/>
                  </a:cubicBezTo>
                  <a:cubicBezTo>
                    <a:pt x="524" y="466"/>
                    <a:pt x="524" y="466"/>
                    <a:pt x="524" y="466"/>
                  </a:cubicBezTo>
                  <a:cubicBezTo>
                    <a:pt x="524" y="495"/>
                    <a:pt x="524" y="495"/>
                    <a:pt x="524" y="495"/>
                  </a:cubicBezTo>
                  <a:lnTo>
                    <a:pt x="524" y="495"/>
                  </a:lnTo>
                  <a:cubicBezTo>
                    <a:pt x="524" y="525"/>
                    <a:pt x="524" y="525"/>
                    <a:pt x="524" y="525"/>
                  </a:cubicBezTo>
                  <a:lnTo>
                    <a:pt x="524" y="525"/>
                  </a:lnTo>
                  <a:cubicBezTo>
                    <a:pt x="554" y="525"/>
                    <a:pt x="554" y="525"/>
                    <a:pt x="554" y="525"/>
                  </a:cubicBezTo>
                  <a:lnTo>
                    <a:pt x="554" y="525"/>
                  </a:lnTo>
                  <a:cubicBezTo>
                    <a:pt x="583" y="525"/>
                    <a:pt x="583" y="525"/>
                    <a:pt x="583" y="525"/>
                  </a:cubicBezTo>
                  <a:cubicBezTo>
                    <a:pt x="583" y="554"/>
                    <a:pt x="583" y="554"/>
                    <a:pt x="583" y="554"/>
                  </a:cubicBezTo>
                  <a:lnTo>
                    <a:pt x="583" y="554"/>
                  </a:lnTo>
                  <a:lnTo>
                    <a:pt x="583" y="554"/>
                  </a:lnTo>
                  <a:cubicBezTo>
                    <a:pt x="554" y="583"/>
                    <a:pt x="554" y="583"/>
                    <a:pt x="554" y="583"/>
                  </a:cubicBezTo>
                  <a:lnTo>
                    <a:pt x="554" y="583"/>
                  </a:lnTo>
                  <a:cubicBezTo>
                    <a:pt x="554" y="554"/>
                    <a:pt x="554" y="554"/>
                    <a:pt x="554" y="554"/>
                  </a:cubicBezTo>
                  <a:lnTo>
                    <a:pt x="554" y="554"/>
                  </a:lnTo>
                  <a:lnTo>
                    <a:pt x="554" y="554"/>
                  </a:lnTo>
                  <a:lnTo>
                    <a:pt x="554" y="554"/>
                  </a:lnTo>
                  <a:lnTo>
                    <a:pt x="554" y="554"/>
                  </a:lnTo>
                  <a:cubicBezTo>
                    <a:pt x="524" y="554"/>
                    <a:pt x="524" y="554"/>
                    <a:pt x="524" y="554"/>
                  </a:cubicBezTo>
                  <a:cubicBezTo>
                    <a:pt x="495" y="525"/>
                    <a:pt x="495" y="525"/>
                    <a:pt x="495" y="525"/>
                  </a:cubicBezTo>
                  <a:lnTo>
                    <a:pt x="495" y="525"/>
                  </a:lnTo>
                  <a:lnTo>
                    <a:pt x="495" y="525"/>
                  </a:lnTo>
                  <a:cubicBezTo>
                    <a:pt x="495" y="495"/>
                    <a:pt x="495" y="495"/>
                    <a:pt x="495" y="495"/>
                  </a:cubicBezTo>
                  <a:cubicBezTo>
                    <a:pt x="466" y="495"/>
                    <a:pt x="466" y="495"/>
                    <a:pt x="466" y="495"/>
                  </a:cubicBezTo>
                  <a:cubicBezTo>
                    <a:pt x="466" y="466"/>
                    <a:pt x="466" y="466"/>
                    <a:pt x="466" y="466"/>
                  </a:cubicBezTo>
                  <a:cubicBezTo>
                    <a:pt x="437" y="466"/>
                    <a:pt x="437" y="466"/>
                    <a:pt x="437" y="466"/>
                  </a:cubicBezTo>
                  <a:lnTo>
                    <a:pt x="437" y="466"/>
                  </a:lnTo>
                  <a:lnTo>
                    <a:pt x="437" y="466"/>
                  </a:lnTo>
                  <a:lnTo>
                    <a:pt x="437" y="466"/>
                  </a:lnTo>
                  <a:cubicBezTo>
                    <a:pt x="437" y="495"/>
                    <a:pt x="437" y="495"/>
                    <a:pt x="437" y="495"/>
                  </a:cubicBezTo>
                  <a:cubicBezTo>
                    <a:pt x="437" y="525"/>
                    <a:pt x="437" y="525"/>
                    <a:pt x="437" y="525"/>
                  </a:cubicBezTo>
                  <a:lnTo>
                    <a:pt x="437" y="525"/>
                  </a:lnTo>
                  <a:cubicBezTo>
                    <a:pt x="437" y="495"/>
                    <a:pt x="437" y="495"/>
                    <a:pt x="437" y="495"/>
                  </a:cubicBezTo>
                  <a:cubicBezTo>
                    <a:pt x="408" y="495"/>
                    <a:pt x="408" y="495"/>
                    <a:pt x="408" y="495"/>
                  </a:cubicBezTo>
                  <a:cubicBezTo>
                    <a:pt x="408" y="466"/>
                    <a:pt x="408" y="466"/>
                    <a:pt x="408" y="466"/>
                  </a:cubicBezTo>
                  <a:cubicBezTo>
                    <a:pt x="379" y="466"/>
                    <a:pt x="379" y="466"/>
                    <a:pt x="379" y="466"/>
                  </a:cubicBezTo>
                  <a:cubicBezTo>
                    <a:pt x="350" y="466"/>
                    <a:pt x="350" y="466"/>
                    <a:pt x="350" y="466"/>
                  </a:cubicBezTo>
                  <a:lnTo>
                    <a:pt x="350" y="466"/>
                  </a:lnTo>
                  <a:cubicBezTo>
                    <a:pt x="350" y="495"/>
                    <a:pt x="350" y="495"/>
                    <a:pt x="350" y="495"/>
                  </a:cubicBezTo>
                  <a:cubicBezTo>
                    <a:pt x="321" y="495"/>
                    <a:pt x="321" y="495"/>
                    <a:pt x="321" y="495"/>
                  </a:cubicBezTo>
                  <a:cubicBezTo>
                    <a:pt x="321" y="466"/>
                    <a:pt x="321" y="466"/>
                    <a:pt x="321" y="466"/>
                  </a:cubicBezTo>
                  <a:cubicBezTo>
                    <a:pt x="291" y="495"/>
                    <a:pt x="291" y="495"/>
                    <a:pt x="291" y="495"/>
                  </a:cubicBezTo>
                  <a:lnTo>
                    <a:pt x="291" y="495"/>
                  </a:lnTo>
                  <a:cubicBezTo>
                    <a:pt x="291" y="466"/>
                    <a:pt x="291" y="466"/>
                    <a:pt x="291" y="466"/>
                  </a:cubicBezTo>
                  <a:lnTo>
                    <a:pt x="291" y="466"/>
                  </a:lnTo>
                  <a:lnTo>
                    <a:pt x="291" y="466"/>
                  </a:lnTo>
                  <a:cubicBezTo>
                    <a:pt x="262" y="466"/>
                    <a:pt x="262" y="466"/>
                    <a:pt x="262" y="466"/>
                  </a:cubicBezTo>
                  <a:lnTo>
                    <a:pt x="262" y="466"/>
                  </a:lnTo>
                  <a:cubicBezTo>
                    <a:pt x="262" y="438"/>
                    <a:pt x="262" y="438"/>
                    <a:pt x="262" y="438"/>
                  </a:cubicBezTo>
                  <a:lnTo>
                    <a:pt x="262" y="438"/>
                  </a:lnTo>
                  <a:lnTo>
                    <a:pt x="262" y="438"/>
                  </a:lnTo>
                  <a:cubicBezTo>
                    <a:pt x="291" y="409"/>
                    <a:pt x="291" y="409"/>
                    <a:pt x="291" y="409"/>
                  </a:cubicBezTo>
                  <a:cubicBezTo>
                    <a:pt x="262" y="409"/>
                    <a:pt x="262" y="409"/>
                    <a:pt x="262" y="409"/>
                  </a:cubicBezTo>
                  <a:lnTo>
                    <a:pt x="262" y="409"/>
                  </a:lnTo>
                  <a:lnTo>
                    <a:pt x="262" y="409"/>
                  </a:lnTo>
                  <a:lnTo>
                    <a:pt x="262" y="409"/>
                  </a:lnTo>
                  <a:cubicBezTo>
                    <a:pt x="262" y="438"/>
                    <a:pt x="262" y="438"/>
                    <a:pt x="262" y="438"/>
                  </a:cubicBezTo>
                  <a:cubicBezTo>
                    <a:pt x="233" y="438"/>
                    <a:pt x="233" y="438"/>
                    <a:pt x="233" y="438"/>
                  </a:cubicBezTo>
                  <a:cubicBezTo>
                    <a:pt x="233" y="409"/>
                    <a:pt x="233" y="409"/>
                    <a:pt x="233" y="409"/>
                  </a:cubicBezTo>
                  <a:cubicBezTo>
                    <a:pt x="233" y="379"/>
                    <a:pt x="233" y="379"/>
                    <a:pt x="233" y="379"/>
                  </a:cubicBezTo>
                  <a:lnTo>
                    <a:pt x="233" y="379"/>
                  </a:lnTo>
                  <a:cubicBezTo>
                    <a:pt x="204" y="379"/>
                    <a:pt x="204" y="379"/>
                    <a:pt x="204" y="379"/>
                  </a:cubicBezTo>
                  <a:lnTo>
                    <a:pt x="204" y="379"/>
                  </a:lnTo>
                  <a:cubicBezTo>
                    <a:pt x="204" y="350"/>
                    <a:pt x="204" y="350"/>
                    <a:pt x="204" y="350"/>
                  </a:cubicBezTo>
                  <a:lnTo>
                    <a:pt x="204" y="350"/>
                  </a:lnTo>
                  <a:cubicBezTo>
                    <a:pt x="204" y="321"/>
                    <a:pt x="204" y="321"/>
                    <a:pt x="204" y="321"/>
                  </a:cubicBezTo>
                  <a:lnTo>
                    <a:pt x="204" y="321"/>
                  </a:lnTo>
                  <a:cubicBezTo>
                    <a:pt x="204" y="291"/>
                    <a:pt x="204" y="291"/>
                    <a:pt x="204" y="291"/>
                  </a:cubicBezTo>
                  <a:cubicBezTo>
                    <a:pt x="174" y="291"/>
                    <a:pt x="174" y="291"/>
                    <a:pt x="174" y="291"/>
                  </a:cubicBezTo>
                  <a:lnTo>
                    <a:pt x="174" y="291"/>
                  </a:lnTo>
                  <a:cubicBezTo>
                    <a:pt x="174" y="262"/>
                    <a:pt x="174" y="262"/>
                    <a:pt x="174" y="262"/>
                  </a:cubicBezTo>
                  <a:cubicBezTo>
                    <a:pt x="204" y="291"/>
                    <a:pt x="204" y="291"/>
                    <a:pt x="204" y="291"/>
                  </a:cubicBezTo>
                  <a:lnTo>
                    <a:pt x="204" y="291"/>
                  </a:lnTo>
                  <a:cubicBezTo>
                    <a:pt x="233" y="291"/>
                    <a:pt x="233" y="291"/>
                    <a:pt x="233" y="291"/>
                  </a:cubicBezTo>
                  <a:cubicBezTo>
                    <a:pt x="233" y="262"/>
                    <a:pt x="233" y="262"/>
                    <a:pt x="233" y="262"/>
                  </a:cubicBezTo>
                  <a:cubicBezTo>
                    <a:pt x="204" y="233"/>
                    <a:pt x="204" y="233"/>
                    <a:pt x="204" y="233"/>
                  </a:cubicBezTo>
                  <a:lnTo>
                    <a:pt x="204" y="233"/>
                  </a:lnTo>
                  <a:cubicBezTo>
                    <a:pt x="233" y="204"/>
                    <a:pt x="233" y="204"/>
                    <a:pt x="233" y="204"/>
                  </a:cubicBezTo>
                  <a:cubicBezTo>
                    <a:pt x="233" y="145"/>
                    <a:pt x="233" y="145"/>
                    <a:pt x="233" y="145"/>
                  </a:cubicBezTo>
                  <a:cubicBezTo>
                    <a:pt x="204" y="145"/>
                    <a:pt x="204" y="145"/>
                    <a:pt x="204" y="145"/>
                  </a:cubicBezTo>
                  <a:cubicBezTo>
                    <a:pt x="233" y="116"/>
                    <a:pt x="233" y="116"/>
                    <a:pt x="233" y="116"/>
                  </a:cubicBezTo>
                  <a:cubicBezTo>
                    <a:pt x="233" y="88"/>
                    <a:pt x="233" y="88"/>
                    <a:pt x="233" y="88"/>
                  </a:cubicBezTo>
                  <a:cubicBezTo>
                    <a:pt x="262" y="88"/>
                    <a:pt x="262" y="88"/>
                    <a:pt x="262" y="88"/>
                  </a:cubicBezTo>
                  <a:cubicBezTo>
                    <a:pt x="291" y="88"/>
                    <a:pt x="291" y="88"/>
                    <a:pt x="291" y="88"/>
                  </a:cubicBezTo>
                  <a:cubicBezTo>
                    <a:pt x="291" y="116"/>
                    <a:pt x="291" y="116"/>
                    <a:pt x="291" y="116"/>
                  </a:cubicBezTo>
                  <a:cubicBezTo>
                    <a:pt x="321" y="116"/>
                    <a:pt x="321" y="116"/>
                    <a:pt x="321" y="116"/>
                  </a:cubicBezTo>
                  <a:lnTo>
                    <a:pt x="321" y="116"/>
                  </a:lnTo>
                  <a:cubicBezTo>
                    <a:pt x="350" y="116"/>
                    <a:pt x="350" y="116"/>
                    <a:pt x="350" y="116"/>
                  </a:cubicBezTo>
                  <a:cubicBezTo>
                    <a:pt x="350" y="88"/>
                    <a:pt x="350" y="88"/>
                    <a:pt x="350" y="88"/>
                  </a:cubicBezTo>
                  <a:lnTo>
                    <a:pt x="350" y="88"/>
                  </a:lnTo>
                  <a:cubicBezTo>
                    <a:pt x="379" y="88"/>
                    <a:pt x="379" y="88"/>
                    <a:pt x="379" y="88"/>
                  </a:cubicBezTo>
                  <a:lnTo>
                    <a:pt x="379" y="88"/>
                  </a:lnTo>
                  <a:cubicBezTo>
                    <a:pt x="379" y="116"/>
                    <a:pt x="379" y="116"/>
                    <a:pt x="379" y="116"/>
                  </a:cubicBezTo>
                  <a:lnTo>
                    <a:pt x="379" y="116"/>
                  </a:lnTo>
                  <a:cubicBezTo>
                    <a:pt x="350" y="145"/>
                    <a:pt x="350" y="145"/>
                    <a:pt x="350" y="145"/>
                  </a:cubicBezTo>
                  <a:cubicBezTo>
                    <a:pt x="379" y="175"/>
                    <a:pt x="379" y="175"/>
                    <a:pt x="379" y="175"/>
                  </a:cubicBezTo>
                  <a:lnTo>
                    <a:pt x="379" y="175"/>
                  </a:lnTo>
                  <a:cubicBezTo>
                    <a:pt x="379" y="204"/>
                    <a:pt x="379" y="204"/>
                    <a:pt x="379" y="204"/>
                  </a:cubicBezTo>
                  <a:cubicBezTo>
                    <a:pt x="408" y="204"/>
                    <a:pt x="408" y="204"/>
                    <a:pt x="408" y="204"/>
                  </a:cubicBezTo>
                  <a:cubicBezTo>
                    <a:pt x="379" y="233"/>
                    <a:pt x="379" y="233"/>
                    <a:pt x="379" y="233"/>
                  </a:cubicBezTo>
                  <a:cubicBezTo>
                    <a:pt x="379" y="262"/>
                    <a:pt x="379" y="262"/>
                    <a:pt x="379" y="262"/>
                  </a:cubicBezTo>
                  <a:cubicBezTo>
                    <a:pt x="379" y="291"/>
                    <a:pt x="379" y="291"/>
                    <a:pt x="379" y="291"/>
                  </a:cubicBezTo>
                  <a:lnTo>
                    <a:pt x="379" y="291"/>
                  </a:lnTo>
                  <a:lnTo>
                    <a:pt x="379" y="291"/>
                  </a:lnTo>
                  <a:lnTo>
                    <a:pt x="379" y="291"/>
                  </a:lnTo>
                  <a:lnTo>
                    <a:pt x="379" y="291"/>
                  </a:lnTo>
                  <a:cubicBezTo>
                    <a:pt x="350" y="321"/>
                    <a:pt x="350" y="321"/>
                    <a:pt x="350" y="321"/>
                  </a:cubicBezTo>
                  <a:cubicBezTo>
                    <a:pt x="321" y="321"/>
                    <a:pt x="321" y="321"/>
                    <a:pt x="321" y="321"/>
                  </a:cubicBezTo>
                  <a:cubicBezTo>
                    <a:pt x="350" y="350"/>
                    <a:pt x="350" y="350"/>
                    <a:pt x="350" y="350"/>
                  </a:cubicBezTo>
                  <a:cubicBezTo>
                    <a:pt x="321" y="350"/>
                    <a:pt x="321" y="350"/>
                    <a:pt x="321" y="350"/>
                  </a:cubicBezTo>
                  <a:cubicBezTo>
                    <a:pt x="321" y="379"/>
                    <a:pt x="321" y="379"/>
                    <a:pt x="321" y="379"/>
                  </a:cubicBezTo>
                  <a:lnTo>
                    <a:pt x="321" y="379"/>
                  </a:lnTo>
                  <a:cubicBezTo>
                    <a:pt x="350" y="379"/>
                    <a:pt x="350" y="379"/>
                    <a:pt x="350" y="379"/>
                  </a:cubicBezTo>
                  <a:cubicBezTo>
                    <a:pt x="350" y="409"/>
                    <a:pt x="350" y="409"/>
                    <a:pt x="350" y="409"/>
                  </a:cubicBezTo>
                  <a:lnTo>
                    <a:pt x="350" y="409"/>
                  </a:lnTo>
                  <a:cubicBezTo>
                    <a:pt x="350" y="438"/>
                    <a:pt x="350" y="438"/>
                    <a:pt x="350" y="438"/>
                  </a:cubicBezTo>
                  <a:close/>
                  <a:moveTo>
                    <a:pt x="379" y="438"/>
                  </a:moveTo>
                  <a:lnTo>
                    <a:pt x="379" y="438"/>
                  </a:lnTo>
                  <a:close/>
                  <a:moveTo>
                    <a:pt x="350" y="379"/>
                  </a:moveTo>
                  <a:lnTo>
                    <a:pt x="350" y="379"/>
                  </a:lnTo>
                  <a:cubicBezTo>
                    <a:pt x="379" y="409"/>
                    <a:pt x="379" y="409"/>
                    <a:pt x="379" y="409"/>
                  </a:cubicBezTo>
                  <a:lnTo>
                    <a:pt x="379" y="409"/>
                  </a:lnTo>
                  <a:lnTo>
                    <a:pt x="379" y="409"/>
                  </a:lnTo>
                  <a:lnTo>
                    <a:pt x="379" y="409"/>
                  </a:lnTo>
                  <a:cubicBezTo>
                    <a:pt x="379" y="379"/>
                    <a:pt x="379" y="379"/>
                    <a:pt x="379" y="379"/>
                  </a:cubicBezTo>
                  <a:lnTo>
                    <a:pt x="379" y="379"/>
                  </a:lnTo>
                  <a:lnTo>
                    <a:pt x="379" y="379"/>
                  </a:lnTo>
                  <a:cubicBezTo>
                    <a:pt x="350" y="379"/>
                    <a:pt x="350" y="379"/>
                    <a:pt x="350" y="379"/>
                  </a:cubicBezTo>
                  <a:close/>
                  <a:moveTo>
                    <a:pt x="204" y="466"/>
                  </a:moveTo>
                  <a:lnTo>
                    <a:pt x="204" y="466"/>
                  </a:lnTo>
                  <a:cubicBezTo>
                    <a:pt x="233" y="466"/>
                    <a:pt x="233" y="466"/>
                    <a:pt x="233" y="466"/>
                  </a:cubicBezTo>
                  <a:cubicBezTo>
                    <a:pt x="233" y="495"/>
                    <a:pt x="233" y="495"/>
                    <a:pt x="233" y="495"/>
                  </a:cubicBezTo>
                  <a:lnTo>
                    <a:pt x="233" y="495"/>
                  </a:lnTo>
                  <a:cubicBezTo>
                    <a:pt x="233" y="466"/>
                    <a:pt x="233" y="466"/>
                    <a:pt x="233" y="466"/>
                  </a:cubicBezTo>
                  <a:cubicBezTo>
                    <a:pt x="204" y="466"/>
                    <a:pt x="204" y="466"/>
                    <a:pt x="204" y="466"/>
                  </a:cubicBezTo>
                  <a:close/>
                  <a:moveTo>
                    <a:pt x="233" y="495"/>
                  </a:moveTo>
                  <a:lnTo>
                    <a:pt x="233" y="495"/>
                  </a:lnTo>
                  <a:cubicBezTo>
                    <a:pt x="262" y="495"/>
                    <a:pt x="262" y="495"/>
                    <a:pt x="262" y="495"/>
                  </a:cubicBezTo>
                  <a:lnTo>
                    <a:pt x="262" y="495"/>
                  </a:lnTo>
                  <a:cubicBezTo>
                    <a:pt x="262" y="525"/>
                    <a:pt x="262" y="525"/>
                    <a:pt x="262" y="525"/>
                  </a:cubicBezTo>
                  <a:lnTo>
                    <a:pt x="262" y="525"/>
                  </a:lnTo>
                  <a:cubicBezTo>
                    <a:pt x="291" y="554"/>
                    <a:pt x="291" y="554"/>
                    <a:pt x="291" y="554"/>
                  </a:cubicBezTo>
                  <a:lnTo>
                    <a:pt x="291" y="554"/>
                  </a:lnTo>
                  <a:cubicBezTo>
                    <a:pt x="291" y="583"/>
                    <a:pt x="291" y="583"/>
                    <a:pt x="291" y="583"/>
                  </a:cubicBezTo>
                  <a:lnTo>
                    <a:pt x="291" y="583"/>
                  </a:lnTo>
                  <a:cubicBezTo>
                    <a:pt x="321" y="612"/>
                    <a:pt x="321" y="612"/>
                    <a:pt x="321" y="612"/>
                  </a:cubicBezTo>
                  <a:lnTo>
                    <a:pt x="321" y="612"/>
                  </a:lnTo>
                  <a:cubicBezTo>
                    <a:pt x="350" y="583"/>
                    <a:pt x="350" y="583"/>
                    <a:pt x="350" y="583"/>
                  </a:cubicBezTo>
                  <a:lnTo>
                    <a:pt x="350" y="583"/>
                  </a:lnTo>
                  <a:lnTo>
                    <a:pt x="350" y="583"/>
                  </a:lnTo>
                  <a:cubicBezTo>
                    <a:pt x="350" y="554"/>
                    <a:pt x="350" y="554"/>
                    <a:pt x="350" y="554"/>
                  </a:cubicBezTo>
                  <a:lnTo>
                    <a:pt x="350" y="554"/>
                  </a:lnTo>
                  <a:lnTo>
                    <a:pt x="350" y="554"/>
                  </a:lnTo>
                  <a:cubicBezTo>
                    <a:pt x="350" y="525"/>
                    <a:pt x="350" y="525"/>
                    <a:pt x="350" y="525"/>
                  </a:cubicBezTo>
                  <a:cubicBezTo>
                    <a:pt x="321" y="525"/>
                    <a:pt x="321" y="525"/>
                    <a:pt x="321" y="525"/>
                  </a:cubicBezTo>
                  <a:cubicBezTo>
                    <a:pt x="291" y="495"/>
                    <a:pt x="291" y="495"/>
                    <a:pt x="291" y="495"/>
                  </a:cubicBezTo>
                  <a:lnTo>
                    <a:pt x="291" y="495"/>
                  </a:lnTo>
                  <a:cubicBezTo>
                    <a:pt x="262" y="495"/>
                    <a:pt x="262" y="495"/>
                    <a:pt x="262" y="495"/>
                  </a:cubicBezTo>
                  <a:cubicBezTo>
                    <a:pt x="233" y="495"/>
                    <a:pt x="233" y="495"/>
                    <a:pt x="233" y="495"/>
                  </a:cubicBezTo>
                  <a:close/>
                  <a:moveTo>
                    <a:pt x="583" y="438"/>
                  </a:moveTo>
                  <a:lnTo>
                    <a:pt x="583" y="438"/>
                  </a:lnTo>
                  <a:cubicBezTo>
                    <a:pt x="554" y="466"/>
                    <a:pt x="554" y="466"/>
                    <a:pt x="554" y="466"/>
                  </a:cubicBezTo>
                  <a:lnTo>
                    <a:pt x="554" y="466"/>
                  </a:lnTo>
                  <a:cubicBezTo>
                    <a:pt x="554" y="495"/>
                    <a:pt x="554" y="495"/>
                    <a:pt x="554" y="495"/>
                  </a:cubicBezTo>
                  <a:lnTo>
                    <a:pt x="554" y="495"/>
                  </a:lnTo>
                  <a:lnTo>
                    <a:pt x="554" y="495"/>
                  </a:lnTo>
                  <a:cubicBezTo>
                    <a:pt x="583" y="495"/>
                    <a:pt x="583" y="495"/>
                    <a:pt x="583" y="495"/>
                  </a:cubicBezTo>
                  <a:cubicBezTo>
                    <a:pt x="583" y="466"/>
                    <a:pt x="583" y="466"/>
                    <a:pt x="583" y="466"/>
                  </a:cubicBezTo>
                  <a:lnTo>
                    <a:pt x="583" y="466"/>
                  </a:lnTo>
                  <a:cubicBezTo>
                    <a:pt x="583" y="438"/>
                    <a:pt x="583" y="438"/>
                    <a:pt x="583" y="438"/>
                  </a:cubicBezTo>
                  <a:close/>
                  <a:moveTo>
                    <a:pt x="379" y="525"/>
                  </a:moveTo>
                  <a:lnTo>
                    <a:pt x="379" y="525"/>
                  </a:lnTo>
                  <a:lnTo>
                    <a:pt x="379" y="525"/>
                  </a:lnTo>
                  <a:cubicBezTo>
                    <a:pt x="408" y="525"/>
                    <a:pt x="408" y="525"/>
                    <a:pt x="408" y="525"/>
                  </a:cubicBezTo>
                  <a:cubicBezTo>
                    <a:pt x="408" y="495"/>
                    <a:pt x="408" y="495"/>
                    <a:pt x="408" y="495"/>
                  </a:cubicBezTo>
                  <a:cubicBezTo>
                    <a:pt x="379" y="495"/>
                    <a:pt x="379" y="495"/>
                    <a:pt x="379" y="495"/>
                  </a:cubicBezTo>
                  <a:lnTo>
                    <a:pt x="379" y="495"/>
                  </a:lnTo>
                  <a:lnTo>
                    <a:pt x="379" y="495"/>
                  </a:lnTo>
                  <a:cubicBezTo>
                    <a:pt x="379" y="525"/>
                    <a:pt x="379" y="525"/>
                    <a:pt x="379" y="525"/>
                  </a:cubicBezTo>
                  <a:close/>
                  <a:moveTo>
                    <a:pt x="408" y="554"/>
                  </a:moveTo>
                  <a:lnTo>
                    <a:pt x="408" y="554"/>
                  </a:lnTo>
                  <a:cubicBezTo>
                    <a:pt x="408" y="583"/>
                    <a:pt x="408" y="583"/>
                    <a:pt x="408" y="583"/>
                  </a:cubicBezTo>
                  <a:cubicBezTo>
                    <a:pt x="379" y="583"/>
                    <a:pt x="379" y="583"/>
                    <a:pt x="379" y="583"/>
                  </a:cubicBezTo>
                  <a:cubicBezTo>
                    <a:pt x="408" y="612"/>
                    <a:pt x="408" y="612"/>
                    <a:pt x="408" y="612"/>
                  </a:cubicBezTo>
                  <a:lnTo>
                    <a:pt x="408" y="612"/>
                  </a:lnTo>
                  <a:cubicBezTo>
                    <a:pt x="408" y="583"/>
                    <a:pt x="408" y="583"/>
                    <a:pt x="408" y="583"/>
                  </a:cubicBezTo>
                  <a:lnTo>
                    <a:pt x="408" y="583"/>
                  </a:lnTo>
                  <a:cubicBezTo>
                    <a:pt x="408" y="554"/>
                    <a:pt x="408" y="554"/>
                    <a:pt x="408" y="554"/>
                  </a:cubicBezTo>
                  <a:close/>
                  <a:moveTo>
                    <a:pt x="437" y="583"/>
                  </a:moveTo>
                  <a:lnTo>
                    <a:pt x="437" y="583"/>
                  </a:lnTo>
                  <a:lnTo>
                    <a:pt x="437" y="583"/>
                  </a:lnTo>
                  <a:lnTo>
                    <a:pt x="437" y="583"/>
                  </a:lnTo>
                  <a:cubicBezTo>
                    <a:pt x="466" y="583"/>
                    <a:pt x="466" y="583"/>
                    <a:pt x="466" y="583"/>
                  </a:cubicBezTo>
                  <a:lnTo>
                    <a:pt x="466" y="583"/>
                  </a:lnTo>
                  <a:cubicBezTo>
                    <a:pt x="437" y="583"/>
                    <a:pt x="437" y="583"/>
                    <a:pt x="437" y="583"/>
                  </a:cubicBezTo>
                  <a:close/>
                  <a:moveTo>
                    <a:pt x="495" y="554"/>
                  </a:moveTo>
                  <a:lnTo>
                    <a:pt x="495" y="554"/>
                  </a:lnTo>
                  <a:cubicBezTo>
                    <a:pt x="466" y="525"/>
                    <a:pt x="466" y="525"/>
                    <a:pt x="466" y="525"/>
                  </a:cubicBezTo>
                  <a:lnTo>
                    <a:pt x="466" y="525"/>
                  </a:lnTo>
                  <a:lnTo>
                    <a:pt x="466" y="525"/>
                  </a:lnTo>
                  <a:cubicBezTo>
                    <a:pt x="495" y="554"/>
                    <a:pt x="495" y="554"/>
                    <a:pt x="495" y="554"/>
                  </a:cubicBezTo>
                  <a:close/>
                  <a:moveTo>
                    <a:pt x="524" y="583"/>
                  </a:moveTo>
                  <a:lnTo>
                    <a:pt x="524" y="583"/>
                  </a:lnTo>
                  <a:lnTo>
                    <a:pt x="524" y="583"/>
                  </a:lnTo>
                  <a:cubicBezTo>
                    <a:pt x="554" y="583"/>
                    <a:pt x="554" y="583"/>
                    <a:pt x="554" y="583"/>
                  </a:cubicBezTo>
                  <a:lnTo>
                    <a:pt x="554" y="583"/>
                  </a:lnTo>
                  <a:cubicBezTo>
                    <a:pt x="524" y="583"/>
                    <a:pt x="524" y="583"/>
                    <a:pt x="524" y="583"/>
                  </a:cubicBezTo>
                  <a:close/>
                  <a:moveTo>
                    <a:pt x="495" y="612"/>
                  </a:moveTo>
                  <a:lnTo>
                    <a:pt x="495" y="612"/>
                  </a:lnTo>
                  <a:cubicBezTo>
                    <a:pt x="524" y="612"/>
                    <a:pt x="524" y="612"/>
                    <a:pt x="524" y="612"/>
                  </a:cubicBezTo>
                  <a:lnTo>
                    <a:pt x="524" y="612"/>
                  </a:lnTo>
                  <a:cubicBezTo>
                    <a:pt x="554" y="612"/>
                    <a:pt x="554" y="612"/>
                    <a:pt x="554" y="612"/>
                  </a:cubicBezTo>
                  <a:cubicBezTo>
                    <a:pt x="554" y="642"/>
                    <a:pt x="554" y="642"/>
                    <a:pt x="554" y="642"/>
                  </a:cubicBezTo>
                  <a:cubicBezTo>
                    <a:pt x="583" y="642"/>
                    <a:pt x="583" y="642"/>
                    <a:pt x="583" y="642"/>
                  </a:cubicBezTo>
                  <a:cubicBezTo>
                    <a:pt x="583" y="612"/>
                    <a:pt x="583" y="612"/>
                    <a:pt x="583" y="612"/>
                  </a:cubicBezTo>
                  <a:cubicBezTo>
                    <a:pt x="554" y="612"/>
                    <a:pt x="554" y="612"/>
                    <a:pt x="554" y="612"/>
                  </a:cubicBezTo>
                  <a:cubicBezTo>
                    <a:pt x="524" y="583"/>
                    <a:pt x="524" y="583"/>
                    <a:pt x="524" y="583"/>
                  </a:cubicBezTo>
                  <a:lnTo>
                    <a:pt x="524" y="583"/>
                  </a:lnTo>
                  <a:lnTo>
                    <a:pt x="524" y="583"/>
                  </a:lnTo>
                  <a:cubicBezTo>
                    <a:pt x="495" y="583"/>
                    <a:pt x="495" y="583"/>
                    <a:pt x="495" y="583"/>
                  </a:cubicBezTo>
                  <a:lnTo>
                    <a:pt x="495" y="583"/>
                  </a:lnTo>
                  <a:lnTo>
                    <a:pt x="495" y="583"/>
                  </a:lnTo>
                  <a:lnTo>
                    <a:pt x="495" y="583"/>
                  </a:lnTo>
                  <a:cubicBezTo>
                    <a:pt x="495" y="612"/>
                    <a:pt x="495" y="612"/>
                    <a:pt x="495" y="612"/>
                  </a:cubicBezTo>
                  <a:close/>
                  <a:moveTo>
                    <a:pt x="408" y="729"/>
                  </a:moveTo>
                  <a:lnTo>
                    <a:pt x="408" y="729"/>
                  </a:lnTo>
                  <a:lnTo>
                    <a:pt x="408" y="729"/>
                  </a:lnTo>
                  <a:lnTo>
                    <a:pt x="408" y="729"/>
                  </a:lnTo>
                  <a:lnTo>
                    <a:pt x="408" y="729"/>
                  </a:lnTo>
                  <a:cubicBezTo>
                    <a:pt x="408" y="700"/>
                    <a:pt x="408" y="700"/>
                    <a:pt x="408" y="700"/>
                  </a:cubicBezTo>
                  <a:cubicBezTo>
                    <a:pt x="408" y="671"/>
                    <a:pt x="408" y="671"/>
                    <a:pt x="408" y="671"/>
                  </a:cubicBezTo>
                  <a:lnTo>
                    <a:pt x="408" y="671"/>
                  </a:lnTo>
                  <a:cubicBezTo>
                    <a:pt x="408" y="642"/>
                    <a:pt x="408" y="642"/>
                    <a:pt x="408" y="642"/>
                  </a:cubicBezTo>
                  <a:lnTo>
                    <a:pt x="408" y="642"/>
                  </a:lnTo>
                  <a:cubicBezTo>
                    <a:pt x="379" y="642"/>
                    <a:pt x="379" y="642"/>
                    <a:pt x="379" y="642"/>
                  </a:cubicBezTo>
                  <a:lnTo>
                    <a:pt x="379" y="642"/>
                  </a:lnTo>
                  <a:cubicBezTo>
                    <a:pt x="408" y="612"/>
                    <a:pt x="408" y="612"/>
                    <a:pt x="408" y="612"/>
                  </a:cubicBezTo>
                  <a:cubicBezTo>
                    <a:pt x="408" y="642"/>
                    <a:pt x="408" y="642"/>
                    <a:pt x="408" y="642"/>
                  </a:cubicBezTo>
                  <a:cubicBezTo>
                    <a:pt x="437" y="642"/>
                    <a:pt x="437" y="642"/>
                    <a:pt x="437" y="642"/>
                  </a:cubicBezTo>
                  <a:lnTo>
                    <a:pt x="437" y="642"/>
                  </a:lnTo>
                  <a:lnTo>
                    <a:pt x="437" y="642"/>
                  </a:lnTo>
                  <a:cubicBezTo>
                    <a:pt x="466" y="642"/>
                    <a:pt x="466" y="642"/>
                    <a:pt x="466" y="642"/>
                  </a:cubicBezTo>
                  <a:lnTo>
                    <a:pt x="466" y="642"/>
                  </a:lnTo>
                  <a:cubicBezTo>
                    <a:pt x="466" y="671"/>
                    <a:pt x="466" y="671"/>
                    <a:pt x="466" y="671"/>
                  </a:cubicBezTo>
                  <a:cubicBezTo>
                    <a:pt x="495" y="642"/>
                    <a:pt x="495" y="642"/>
                    <a:pt x="495" y="642"/>
                  </a:cubicBezTo>
                  <a:lnTo>
                    <a:pt x="495" y="642"/>
                  </a:lnTo>
                  <a:cubicBezTo>
                    <a:pt x="495" y="671"/>
                    <a:pt x="495" y="671"/>
                    <a:pt x="495" y="671"/>
                  </a:cubicBezTo>
                  <a:lnTo>
                    <a:pt x="495" y="671"/>
                  </a:lnTo>
                  <a:lnTo>
                    <a:pt x="495" y="671"/>
                  </a:lnTo>
                  <a:cubicBezTo>
                    <a:pt x="495" y="700"/>
                    <a:pt x="495" y="700"/>
                    <a:pt x="495" y="700"/>
                  </a:cubicBezTo>
                  <a:cubicBezTo>
                    <a:pt x="466" y="700"/>
                    <a:pt x="466" y="700"/>
                    <a:pt x="466" y="700"/>
                  </a:cubicBezTo>
                  <a:cubicBezTo>
                    <a:pt x="466" y="729"/>
                    <a:pt x="466" y="729"/>
                    <a:pt x="466" y="729"/>
                  </a:cubicBezTo>
                  <a:cubicBezTo>
                    <a:pt x="437" y="729"/>
                    <a:pt x="437" y="729"/>
                    <a:pt x="437" y="729"/>
                  </a:cubicBezTo>
                  <a:lnTo>
                    <a:pt x="437" y="729"/>
                  </a:lnTo>
                  <a:lnTo>
                    <a:pt x="437" y="729"/>
                  </a:lnTo>
                  <a:cubicBezTo>
                    <a:pt x="408" y="729"/>
                    <a:pt x="408" y="729"/>
                    <a:pt x="408" y="729"/>
                  </a:cubicBezTo>
                  <a:close/>
                  <a:moveTo>
                    <a:pt x="466" y="729"/>
                  </a:moveTo>
                  <a:lnTo>
                    <a:pt x="466" y="729"/>
                  </a:lnTo>
                  <a:cubicBezTo>
                    <a:pt x="437" y="729"/>
                    <a:pt x="437" y="729"/>
                    <a:pt x="437" y="729"/>
                  </a:cubicBezTo>
                  <a:lnTo>
                    <a:pt x="437" y="729"/>
                  </a:lnTo>
                  <a:cubicBezTo>
                    <a:pt x="437" y="759"/>
                    <a:pt x="437" y="759"/>
                    <a:pt x="437" y="759"/>
                  </a:cubicBezTo>
                  <a:cubicBezTo>
                    <a:pt x="466" y="729"/>
                    <a:pt x="466" y="729"/>
                    <a:pt x="466" y="729"/>
                  </a:cubicBezTo>
                  <a:close/>
                  <a:moveTo>
                    <a:pt x="583" y="729"/>
                  </a:moveTo>
                  <a:lnTo>
                    <a:pt x="583" y="729"/>
                  </a:lnTo>
                  <a:close/>
                  <a:moveTo>
                    <a:pt x="524" y="816"/>
                  </a:moveTo>
                  <a:lnTo>
                    <a:pt x="524" y="816"/>
                  </a:lnTo>
                  <a:lnTo>
                    <a:pt x="524" y="816"/>
                  </a:lnTo>
                  <a:cubicBezTo>
                    <a:pt x="554" y="759"/>
                    <a:pt x="554" y="759"/>
                    <a:pt x="554" y="759"/>
                  </a:cubicBezTo>
                  <a:lnTo>
                    <a:pt x="554" y="759"/>
                  </a:lnTo>
                  <a:cubicBezTo>
                    <a:pt x="583" y="729"/>
                    <a:pt x="583" y="729"/>
                    <a:pt x="583" y="729"/>
                  </a:cubicBezTo>
                  <a:cubicBezTo>
                    <a:pt x="554" y="729"/>
                    <a:pt x="554" y="729"/>
                    <a:pt x="554" y="729"/>
                  </a:cubicBezTo>
                  <a:cubicBezTo>
                    <a:pt x="583" y="700"/>
                    <a:pt x="583" y="700"/>
                    <a:pt x="583" y="700"/>
                  </a:cubicBezTo>
                  <a:cubicBezTo>
                    <a:pt x="583" y="671"/>
                    <a:pt x="583" y="671"/>
                    <a:pt x="583" y="671"/>
                  </a:cubicBezTo>
                  <a:cubicBezTo>
                    <a:pt x="554" y="700"/>
                    <a:pt x="554" y="700"/>
                    <a:pt x="554" y="700"/>
                  </a:cubicBezTo>
                  <a:lnTo>
                    <a:pt x="554" y="700"/>
                  </a:lnTo>
                  <a:cubicBezTo>
                    <a:pt x="554" y="729"/>
                    <a:pt x="554" y="729"/>
                    <a:pt x="554" y="729"/>
                  </a:cubicBezTo>
                  <a:cubicBezTo>
                    <a:pt x="554" y="759"/>
                    <a:pt x="554" y="759"/>
                    <a:pt x="554" y="759"/>
                  </a:cubicBezTo>
                  <a:cubicBezTo>
                    <a:pt x="524" y="788"/>
                    <a:pt x="524" y="788"/>
                    <a:pt x="524" y="788"/>
                  </a:cubicBezTo>
                  <a:lnTo>
                    <a:pt x="524" y="788"/>
                  </a:lnTo>
                  <a:cubicBezTo>
                    <a:pt x="524" y="816"/>
                    <a:pt x="524" y="816"/>
                    <a:pt x="524" y="816"/>
                  </a:cubicBezTo>
                  <a:close/>
                  <a:moveTo>
                    <a:pt x="495" y="816"/>
                  </a:moveTo>
                  <a:lnTo>
                    <a:pt x="495" y="816"/>
                  </a:lnTo>
                  <a:cubicBezTo>
                    <a:pt x="495" y="788"/>
                    <a:pt x="495" y="788"/>
                    <a:pt x="495" y="788"/>
                  </a:cubicBezTo>
                  <a:cubicBezTo>
                    <a:pt x="524" y="729"/>
                    <a:pt x="524" y="729"/>
                    <a:pt x="524" y="729"/>
                  </a:cubicBezTo>
                  <a:lnTo>
                    <a:pt x="524" y="729"/>
                  </a:lnTo>
                  <a:cubicBezTo>
                    <a:pt x="524" y="700"/>
                    <a:pt x="524" y="700"/>
                    <a:pt x="524" y="700"/>
                  </a:cubicBezTo>
                  <a:lnTo>
                    <a:pt x="524" y="700"/>
                  </a:lnTo>
                  <a:lnTo>
                    <a:pt x="524" y="700"/>
                  </a:lnTo>
                  <a:cubicBezTo>
                    <a:pt x="495" y="700"/>
                    <a:pt x="495" y="700"/>
                    <a:pt x="495" y="700"/>
                  </a:cubicBezTo>
                  <a:lnTo>
                    <a:pt x="495" y="700"/>
                  </a:lnTo>
                  <a:cubicBezTo>
                    <a:pt x="495" y="729"/>
                    <a:pt x="495" y="729"/>
                    <a:pt x="495" y="729"/>
                  </a:cubicBezTo>
                  <a:cubicBezTo>
                    <a:pt x="466" y="729"/>
                    <a:pt x="466" y="729"/>
                    <a:pt x="466" y="729"/>
                  </a:cubicBezTo>
                  <a:cubicBezTo>
                    <a:pt x="466" y="759"/>
                    <a:pt x="466" y="759"/>
                    <a:pt x="466" y="759"/>
                  </a:cubicBezTo>
                  <a:cubicBezTo>
                    <a:pt x="466" y="788"/>
                    <a:pt x="466" y="788"/>
                    <a:pt x="466" y="788"/>
                  </a:cubicBezTo>
                  <a:cubicBezTo>
                    <a:pt x="437" y="788"/>
                    <a:pt x="437" y="788"/>
                    <a:pt x="437" y="788"/>
                  </a:cubicBezTo>
                  <a:lnTo>
                    <a:pt x="437" y="788"/>
                  </a:lnTo>
                  <a:cubicBezTo>
                    <a:pt x="437" y="816"/>
                    <a:pt x="437" y="816"/>
                    <a:pt x="437" y="816"/>
                  </a:cubicBezTo>
                  <a:cubicBezTo>
                    <a:pt x="466" y="816"/>
                    <a:pt x="466" y="816"/>
                    <a:pt x="466" y="816"/>
                  </a:cubicBezTo>
                  <a:lnTo>
                    <a:pt x="466" y="816"/>
                  </a:lnTo>
                  <a:cubicBezTo>
                    <a:pt x="495" y="816"/>
                    <a:pt x="495" y="816"/>
                    <a:pt x="495" y="816"/>
                  </a:cubicBezTo>
                  <a:cubicBezTo>
                    <a:pt x="495" y="845"/>
                    <a:pt x="495" y="845"/>
                    <a:pt x="495" y="845"/>
                  </a:cubicBezTo>
                  <a:lnTo>
                    <a:pt x="495" y="845"/>
                  </a:lnTo>
                  <a:cubicBezTo>
                    <a:pt x="524" y="845"/>
                    <a:pt x="524" y="845"/>
                    <a:pt x="524" y="845"/>
                  </a:cubicBezTo>
                  <a:cubicBezTo>
                    <a:pt x="524" y="816"/>
                    <a:pt x="524" y="816"/>
                    <a:pt x="524" y="816"/>
                  </a:cubicBezTo>
                  <a:cubicBezTo>
                    <a:pt x="495" y="816"/>
                    <a:pt x="495" y="816"/>
                    <a:pt x="495" y="816"/>
                  </a:cubicBezTo>
                  <a:close/>
                  <a:moveTo>
                    <a:pt x="554" y="845"/>
                  </a:moveTo>
                  <a:lnTo>
                    <a:pt x="554" y="845"/>
                  </a:lnTo>
                  <a:lnTo>
                    <a:pt x="554" y="845"/>
                  </a:lnTo>
                  <a:lnTo>
                    <a:pt x="554" y="845"/>
                  </a:lnTo>
                  <a:cubicBezTo>
                    <a:pt x="524" y="845"/>
                    <a:pt x="524" y="845"/>
                    <a:pt x="524" y="845"/>
                  </a:cubicBezTo>
                  <a:lnTo>
                    <a:pt x="524" y="845"/>
                  </a:lnTo>
                  <a:lnTo>
                    <a:pt x="524" y="845"/>
                  </a:lnTo>
                  <a:cubicBezTo>
                    <a:pt x="554" y="845"/>
                    <a:pt x="554" y="845"/>
                    <a:pt x="554" y="845"/>
                  </a:cubicBezTo>
                  <a:close/>
                  <a:moveTo>
                    <a:pt x="612" y="759"/>
                  </a:moveTo>
                  <a:lnTo>
                    <a:pt x="612" y="759"/>
                  </a:lnTo>
                  <a:lnTo>
                    <a:pt x="612" y="759"/>
                  </a:lnTo>
                  <a:lnTo>
                    <a:pt x="612" y="759"/>
                  </a:lnTo>
                  <a:cubicBezTo>
                    <a:pt x="612" y="788"/>
                    <a:pt x="612" y="788"/>
                    <a:pt x="612" y="788"/>
                  </a:cubicBezTo>
                  <a:lnTo>
                    <a:pt x="612" y="788"/>
                  </a:lnTo>
                  <a:cubicBezTo>
                    <a:pt x="583" y="816"/>
                    <a:pt x="583" y="816"/>
                    <a:pt x="583" y="816"/>
                  </a:cubicBezTo>
                  <a:cubicBezTo>
                    <a:pt x="554" y="816"/>
                    <a:pt x="554" y="816"/>
                    <a:pt x="554" y="816"/>
                  </a:cubicBezTo>
                  <a:cubicBezTo>
                    <a:pt x="583" y="788"/>
                    <a:pt x="583" y="788"/>
                    <a:pt x="583" y="788"/>
                  </a:cubicBezTo>
                  <a:cubicBezTo>
                    <a:pt x="554" y="788"/>
                    <a:pt x="554" y="788"/>
                    <a:pt x="554" y="788"/>
                  </a:cubicBezTo>
                  <a:cubicBezTo>
                    <a:pt x="583" y="788"/>
                    <a:pt x="583" y="788"/>
                    <a:pt x="583" y="788"/>
                  </a:cubicBezTo>
                  <a:cubicBezTo>
                    <a:pt x="612" y="759"/>
                    <a:pt x="612" y="759"/>
                    <a:pt x="612" y="759"/>
                  </a:cubicBezTo>
                  <a:close/>
                  <a:moveTo>
                    <a:pt x="671" y="759"/>
                  </a:moveTo>
                  <a:lnTo>
                    <a:pt x="671" y="759"/>
                  </a:lnTo>
                  <a:cubicBezTo>
                    <a:pt x="671" y="788"/>
                    <a:pt x="671" y="788"/>
                    <a:pt x="671" y="788"/>
                  </a:cubicBezTo>
                  <a:lnTo>
                    <a:pt x="671" y="788"/>
                  </a:lnTo>
                  <a:lnTo>
                    <a:pt x="671" y="788"/>
                  </a:lnTo>
                  <a:cubicBezTo>
                    <a:pt x="671" y="759"/>
                    <a:pt x="671" y="759"/>
                    <a:pt x="671" y="759"/>
                  </a:cubicBezTo>
                  <a:close/>
                  <a:moveTo>
                    <a:pt x="641" y="816"/>
                  </a:moveTo>
                  <a:lnTo>
                    <a:pt x="641" y="816"/>
                  </a:lnTo>
                  <a:cubicBezTo>
                    <a:pt x="641" y="845"/>
                    <a:pt x="641" y="845"/>
                    <a:pt x="641" y="845"/>
                  </a:cubicBezTo>
                  <a:lnTo>
                    <a:pt x="641" y="845"/>
                  </a:lnTo>
                  <a:lnTo>
                    <a:pt x="641" y="845"/>
                  </a:lnTo>
                  <a:cubicBezTo>
                    <a:pt x="612" y="845"/>
                    <a:pt x="612" y="845"/>
                    <a:pt x="612" y="845"/>
                  </a:cubicBezTo>
                  <a:cubicBezTo>
                    <a:pt x="641" y="816"/>
                    <a:pt x="641" y="816"/>
                    <a:pt x="641" y="816"/>
                  </a:cubicBezTo>
                  <a:close/>
                  <a:moveTo>
                    <a:pt x="612" y="642"/>
                  </a:moveTo>
                  <a:lnTo>
                    <a:pt x="612" y="642"/>
                  </a:lnTo>
                  <a:cubicBezTo>
                    <a:pt x="612" y="671"/>
                    <a:pt x="612" y="671"/>
                    <a:pt x="612" y="671"/>
                  </a:cubicBezTo>
                  <a:lnTo>
                    <a:pt x="612" y="671"/>
                  </a:lnTo>
                  <a:cubicBezTo>
                    <a:pt x="583" y="671"/>
                    <a:pt x="583" y="671"/>
                    <a:pt x="583" y="671"/>
                  </a:cubicBezTo>
                  <a:cubicBezTo>
                    <a:pt x="583" y="642"/>
                    <a:pt x="583" y="642"/>
                    <a:pt x="583" y="642"/>
                  </a:cubicBezTo>
                  <a:cubicBezTo>
                    <a:pt x="612" y="642"/>
                    <a:pt x="612" y="642"/>
                    <a:pt x="612" y="642"/>
                  </a:cubicBezTo>
                  <a:close/>
                  <a:moveTo>
                    <a:pt x="641" y="671"/>
                  </a:moveTo>
                  <a:lnTo>
                    <a:pt x="641" y="671"/>
                  </a:lnTo>
                  <a:cubicBezTo>
                    <a:pt x="671" y="671"/>
                    <a:pt x="671" y="671"/>
                    <a:pt x="671" y="671"/>
                  </a:cubicBezTo>
                  <a:cubicBezTo>
                    <a:pt x="671" y="700"/>
                    <a:pt x="671" y="700"/>
                    <a:pt x="671" y="700"/>
                  </a:cubicBezTo>
                  <a:cubicBezTo>
                    <a:pt x="700" y="700"/>
                    <a:pt x="700" y="700"/>
                    <a:pt x="700" y="700"/>
                  </a:cubicBezTo>
                  <a:lnTo>
                    <a:pt x="700" y="700"/>
                  </a:lnTo>
                  <a:lnTo>
                    <a:pt x="700" y="700"/>
                  </a:lnTo>
                  <a:lnTo>
                    <a:pt x="700" y="700"/>
                  </a:lnTo>
                  <a:cubicBezTo>
                    <a:pt x="700" y="671"/>
                    <a:pt x="700" y="671"/>
                    <a:pt x="700" y="671"/>
                  </a:cubicBezTo>
                  <a:lnTo>
                    <a:pt x="700" y="671"/>
                  </a:lnTo>
                  <a:lnTo>
                    <a:pt x="700" y="671"/>
                  </a:lnTo>
                  <a:cubicBezTo>
                    <a:pt x="700" y="642"/>
                    <a:pt x="700" y="642"/>
                    <a:pt x="700" y="642"/>
                  </a:cubicBezTo>
                  <a:cubicBezTo>
                    <a:pt x="700" y="612"/>
                    <a:pt x="700" y="612"/>
                    <a:pt x="700" y="612"/>
                  </a:cubicBezTo>
                  <a:lnTo>
                    <a:pt x="700" y="612"/>
                  </a:lnTo>
                  <a:cubicBezTo>
                    <a:pt x="671" y="612"/>
                    <a:pt x="671" y="612"/>
                    <a:pt x="671" y="612"/>
                  </a:cubicBezTo>
                  <a:cubicBezTo>
                    <a:pt x="671" y="583"/>
                    <a:pt x="671" y="583"/>
                    <a:pt x="671" y="583"/>
                  </a:cubicBezTo>
                  <a:lnTo>
                    <a:pt x="671" y="583"/>
                  </a:lnTo>
                  <a:cubicBezTo>
                    <a:pt x="641" y="583"/>
                    <a:pt x="641" y="583"/>
                    <a:pt x="641" y="583"/>
                  </a:cubicBezTo>
                  <a:lnTo>
                    <a:pt x="641" y="583"/>
                  </a:lnTo>
                  <a:cubicBezTo>
                    <a:pt x="641" y="554"/>
                    <a:pt x="641" y="554"/>
                    <a:pt x="641" y="554"/>
                  </a:cubicBezTo>
                  <a:cubicBezTo>
                    <a:pt x="641" y="583"/>
                    <a:pt x="641" y="583"/>
                    <a:pt x="641" y="583"/>
                  </a:cubicBezTo>
                  <a:cubicBezTo>
                    <a:pt x="612" y="583"/>
                    <a:pt x="612" y="583"/>
                    <a:pt x="612" y="583"/>
                  </a:cubicBezTo>
                  <a:lnTo>
                    <a:pt x="612" y="583"/>
                  </a:lnTo>
                  <a:cubicBezTo>
                    <a:pt x="583" y="583"/>
                    <a:pt x="583" y="583"/>
                    <a:pt x="583" y="583"/>
                  </a:cubicBezTo>
                  <a:lnTo>
                    <a:pt x="583" y="583"/>
                  </a:lnTo>
                  <a:lnTo>
                    <a:pt x="583" y="583"/>
                  </a:lnTo>
                  <a:cubicBezTo>
                    <a:pt x="612" y="612"/>
                    <a:pt x="612" y="612"/>
                    <a:pt x="612" y="612"/>
                  </a:cubicBezTo>
                  <a:lnTo>
                    <a:pt x="612" y="612"/>
                  </a:lnTo>
                  <a:cubicBezTo>
                    <a:pt x="641" y="642"/>
                    <a:pt x="641" y="642"/>
                    <a:pt x="641" y="642"/>
                  </a:cubicBezTo>
                  <a:lnTo>
                    <a:pt x="641" y="642"/>
                  </a:lnTo>
                  <a:lnTo>
                    <a:pt x="641" y="642"/>
                  </a:lnTo>
                  <a:cubicBezTo>
                    <a:pt x="641" y="671"/>
                    <a:pt x="641" y="671"/>
                    <a:pt x="641" y="671"/>
                  </a:cubicBezTo>
                  <a:close/>
                  <a:moveTo>
                    <a:pt x="641" y="671"/>
                  </a:moveTo>
                  <a:lnTo>
                    <a:pt x="641" y="671"/>
                  </a:lnTo>
                  <a:cubicBezTo>
                    <a:pt x="612" y="671"/>
                    <a:pt x="612" y="671"/>
                    <a:pt x="612" y="671"/>
                  </a:cubicBezTo>
                  <a:lnTo>
                    <a:pt x="612" y="671"/>
                  </a:lnTo>
                  <a:cubicBezTo>
                    <a:pt x="583" y="671"/>
                    <a:pt x="583" y="671"/>
                    <a:pt x="583" y="671"/>
                  </a:cubicBezTo>
                  <a:cubicBezTo>
                    <a:pt x="612" y="700"/>
                    <a:pt x="612" y="700"/>
                    <a:pt x="612" y="700"/>
                  </a:cubicBezTo>
                  <a:lnTo>
                    <a:pt x="612" y="700"/>
                  </a:lnTo>
                  <a:lnTo>
                    <a:pt x="612" y="700"/>
                  </a:lnTo>
                  <a:lnTo>
                    <a:pt x="612" y="700"/>
                  </a:lnTo>
                  <a:cubicBezTo>
                    <a:pt x="641" y="700"/>
                    <a:pt x="641" y="700"/>
                    <a:pt x="641" y="700"/>
                  </a:cubicBezTo>
                  <a:cubicBezTo>
                    <a:pt x="641" y="729"/>
                    <a:pt x="641" y="729"/>
                    <a:pt x="641" y="729"/>
                  </a:cubicBezTo>
                  <a:lnTo>
                    <a:pt x="641" y="729"/>
                  </a:lnTo>
                  <a:cubicBezTo>
                    <a:pt x="641" y="759"/>
                    <a:pt x="641" y="759"/>
                    <a:pt x="641" y="759"/>
                  </a:cubicBezTo>
                  <a:lnTo>
                    <a:pt x="641" y="759"/>
                  </a:lnTo>
                  <a:lnTo>
                    <a:pt x="641" y="759"/>
                  </a:lnTo>
                  <a:cubicBezTo>
                    <a:pt x="671" y="759"/>
                    <a:pt x="671" y="759"/>
                    <a:pt x="671" y="759"/>
                  </a:cubicBezTo>
                  <a:lnTo>
                    <a:pt x="671" y="759"/>
                  </a:lnTo>
                  <a:lnTo>
                    <a:pt x="671" y="759"/>
                  </a:lnTo>
                  <a:cubicBezTo>
                    <a:pt x="671" y="729"/>
                    <a:pt x="671" y="729"/>
                    <a:pt x="671" y="729"/>
                  </a:cubicBezTo>
                  <a:cubicBezTo>
                    <a:pt x="641" y="729"/>
                    <a:pt x="641" y="729"/>
                    <a:pt x="641" y="729"/>
                  </a:cubicBezTo>
                  <a:cubicBezTo>
                    <a:pt x="641" y="700"/>
                    <a:pt x="641" y="700"/>
                    <a:pt x="641" y="700"/>
                  </a:cubicBezTo>
                  <a:cubicBezTo>
                    <a:pt x="641" y="671"/>
                    <a:pt x="641" y="671"/>
                    <a:pt x="641" y="671"/>
                  </a:cubicBezTo>
                  <a:close/>
                  <a:moveTo>
                    <a:pt x="729" y="700"/>
                  </a:moveTo>
                  <a:lnTo>
                    <a:pt x="729" y="700"/>
                  </a:lnTo>
                  <a:lnTo>
                    <a:pt x="729" y="700"/>
                  </a:lnTo>
                  <a:lnTo>
                    <a:pt x="729" y="700"/>
                  </a:lnTo>
                  <a:cubicBezTo>
                    <a:pt x="700" y="700"/>
                    <a:pt x="700" y="700"/>
                    <a:pt x="700" y="700"/>
                  </a:cubicBezTo>
                  <a:cubicBezTo>
                    <a:pt x="729" y="700"/>
                    <a:pt x="729" y="700"/>
                    <a:pt x="729" y="700"/>
                  </a:cubicBezTo>
                  <a:close/>
                  <a:moveTo>
                    <a:pt x="729" y="729"/>
                  </a:moveTo>
                  <a:lnTo>
                    <a:pt x="729" y="729"/>
                  </a:lnTo>
                  <a:cubicBezTo>
                    <a:pt x="700" y="729"/>
                    <a:pt x="700" y="729"/>
                    <a:pt x="700" y="729"/>
                  </a:cubicBezTo>
                  <a:lnTo>
                    <a:pt x="700" y="729"/>
                  </a:lnTo>
                  <a:cubicBezTo>
                    <a:pt x="729" y="729"/>
                    <a:pt x="729" y="729"/>
                    <a:pt x="729" y="729"/>
                  </a:cubicBezTo>
                  <a:close/>
                  <a:moveTo>
                    <a:pt x="729" y="788"/>
                  </a:moveTo>
                  <a:lnTo>
                    <a:pt x="729" y="788"/>
                  </a:lnTo>
                  <a:lnTo>
                    <a:pt x="729" y="788"/>
                  </a:lnTo>
                  <a:cubicBezTo>
                    <a:pt x="700" y="759"/>
                    <a:pt x="700" y="759"/>
                    <a:pt x="700" y="759"/>
                  </a:cubicBezTo>
                  <a:lnTo>
                    <a:pt x="700" y="759"/>
                  </a:lnTo>
                  <a:cubicBezTo>
                    <a:pt x="729" y="759"/>
                    <a:pt x="729" y="759"/>
                    <a:pt x="729" y="759"/>
                  </a:cubicBezTo>
                  <a:cubicBezTo>
                    <a:pt x="700" y="729"/>
                    <a:pt x="700" y="729"/>
                    <a:pt x="700" y="729"/>
                  </a:cubicBezTo>
                  <a:lnTo>
                    <a:pt x="700" y="729"/>
                  </a:lnTo>
                  <a:cubicBezTo>
                    <a:pt x="700" y="759"/>
                    <a:pt x="700" y="759"/>
                    <a:pt x="700" y="759"/>
                  </a:cubicBezTo>
                  <a:cubicBezTo>
                    <a:pt x="700" y="788"/>
                    <a:pt x="700" y="788"/>
                    <a:pt x="700" y="788"/>
                  </a:cubicBezTo>
                  <a:lnTo>
                    <a:pt x="700" y="788"/>
                  </a:lnTo>
                  <a:lnTo>
                    <a:pt x="700" y="788"/>
                  </a:lnTo>
                  <a:cubicBezTo>
                    <a:pt x="729" y="788"/>
                    <a:pt x="729" y="788"/>
                    <a:pt x="729" y="788"/>
                  </a:cubicBezTo>
                  <a:close/>
                  <a:moveTo>
                    <a:pt x="729" y="788"/>
                  </a:moveTo>
                  <a:lnTo>
                    <a:pt x="729" y="788"/>
                  </a:lnTo>
                  <a:cubicBezTo>
                    <a:pt x="729" y="816"/>
                    <a:pt x="729" y="816"/>
                    <a:pt x="729" y="816"/>
                  </a:cubicBezTo>
                  <a:lnTo>
                    <a:pt x="729" y="816"/>
                  </a:lnTo>
                  <a:lnTo>
                    <a:pt x="729" y="816"/>
                  </a:lnTo>
                  <a:cubicBezTo>
                    <a:pt x="729" y="788"/>
                    <a:pt x="729" y="788"/>
                    <a:pt x="729" y="788"/>
                  </a:cubicBezTo>
                  <a:close/>
                  <a:moveTo>
                    <a:pt x="758" y="759"/>
                  </a:moveTo>
                  <a:lnTo>
                    <a:pt x="758" y="759"/>
                  </a:lnTo>
                  <a:cubicBezTo>
                    <a:pt x="729" y="788"/>
                    <a:pt x="729" y="788"/>
                    <a:pt x="729" y="788"/>
                  </a:cubicBezTo>
                  <a:lnTo>
                    <a:pt x="729" y="788"/>
                  </a:lnTo>
                  <a:cubicBezTo>
                    <a:pt x="758" y="788"/>
                    <a:pt x="758" y="788"/>
                    <a:pt x="758" y="788"/>
                  </a:cubicBezTo>
                  <a:lnTo>
                    <a:pt x="758" y="788"/>
                  </a:lnTo>
                  <a:lnTo>
                    <a:pt x="758" y="788"/>
                  </a:lnTo>
                  <a:cubicBezTo>
                    <a:pt x="758" y="759"/>
                    <a:pt x="758" y="759"/>
                    <a:pt x="758" y="759"/>
                  </a:cubicBezTo>
                  <a:close/>
                  <a:moveTo>
                    <a:pt x="437" y="1021"/>
                  </a:moveTo>
                  <a:lnTo>
                    <a:pt x="437" y="1021"/>
                  </a:lnTo>
                  <a:cubicBezTo>
                    <a:pt x="408" y="1021"/>
                    <a:pt x="408" y="1021"/>
                    <a:pt x="408" y="1021"/>
                  </a:cubicBezTo>
                  <a:cubicBezTo>
                    <a:pt x="408" y="991"/>
                    <a:pt x="408" y="991"/>
                    <a:pt x="408" y="991"/>
                  </a:cubicBezTo>
                  <a:cubicBezTo>
                    <a:pt x="437" y="962"/>
                    <a:pt x="437" y="962"/>
                    <a:pt x="437" y="962"/>
                  </a:cubicBezTo>
                  <a:cubicBezTo>
                    <a:pt x="408" y="962"/>
                    <a:pt x="408" y="962"/>
                    <a:pt x="408" y="962"/>
                  </a:cubicBezTo>
                  <a:cubicBezTo>
                    <a:pt x="437" y="933"/>
                    <a:pt x="437" y="933"/>
                    <a:pt x="437" y="933"/>
                  </a:cubicBezTo>
                  <a:lnTo>
                    <a:pt x="437" y="933"/>
                  </a:lnTo>
                  <a:cubicBezTo>
                    <a:pt x="466" y="933"/>
                    <a:pt x="466" y="933"/>
                    <a:pt x="466" y="933"/>
                  </a:cubicBezTo>
                  <a:lnTo>
                    <a:pt x="466" y="933"/>
                  </a:lnTo>
                  <a:cubicBezTo>
                    <a:pt x="495" y="933"/>
                    <a:pt x="495" y="933"/>
                    <a:pt x="495" y="933"/>
                  </a:cubicBezTo>
                  <a:cubicBezTo>
                    <a:pt x="495" y="904"/>
                    <a:pt x="495" y="904"/>
                    <a:pt x="495" y="904"/>
                  </a:cubicBezTo>
                  <a:lnTo>
                    <a:pt x="495" y="904"/>
                  </a:lnTo>
                  <a:cubicBezTo>
                    <a:pt x="524" y="904"/>
                    <a:pt x="524" y="904"/>
                    <a:pt x="524" y="904"/>
                  </a:cubicBezTo>
                  <a:cubicBezTo>
                    <a:pt x="524" y="875"/>
                    <a:pt x="524" y="875"/>
                    <a:pt x="524" y="875"/>
                  </a:cubicBezTo>
                  <a:cubicBezTo>
                    <a:pt x="554" y="875"/>
                    <a:pt x="554" y="875"/>
                    <a:pt x="554" y="875"/>
                  </a:cubicBezTo>
                  <a:cubicBezTo>
                    <a:pt x="554" y="904"/>
                    <a:pt x="554" y="904"/>
                    <a:pt x="554" y="904"/>
                  </a:cubicBezTo>
                  <a:cubicBezTo>
                    <a:pt x="554" y="933"/>
                    <a:pt x="554" y="933"/>
                    <a:pt x="554" y="933"/>
                  </a:cubicBezTo>
                  <a:lnTo>
                    <a:pt x="554" y="933"/>
                  </a:lnTo>
                  <a:lnTo>
                    <a:pt x="554" y="933"/>
                  </a:lnTo>
                  <a:cubicBezTo>
                    <a:pt x="583" y="933"/>
                    <a:pt x="583" y="933"/>
                    <a:pt x="583" y="933"/>
                  </a:cubicBezTo>
                  <a:cubicBezTo>
                    <a:pt x="612" y="904"/>
                    <a:pt x="612" y="904"/>
                    <a:pt x="612" y="904"/>
                  </a:cubicBezTo>
                  <a:lnTo>
                    <a:pt x="612" y="904"/>
                  </a:lnTo>
                  <a:cubicBezTo>
                    <a:pt x="612" y="875"/>
                    <a:pt x="612" y="875"/>
                    <a:pt x="612" y="875"/>
                  </a:cubicBezTo>
                  <a:cubicBezTo>
                    <a:pt x="641" y="904"/>
                    <a:pt x="641" y="904"/>
                    <a:pt x="641" y="904"/>
                  </a:cubicBezTo>
                  <a:lnTo>
                    <a:pt x="641" y="904"/>
                  </a:lnTo>
                  <a:cubicBezTo>
                    <a:pt x="641" y="875"/>
                    <a:pt x="641" y="875"/>
                    <a:pt x="641" y="875"/>
                  </a:cubicBezTo>
                  <a:lnTo>
                    <a:pt x="641" y="875"/>
                  </a:lnTo>
                  <a:cubicBezTo>
                    <a:pt x="641" y="845"/>
                    <a:pt x="641" y="845"/>
                    <a:pt x="641" y="845"/>
                  </a:cubicBezTo>
                  <a:cubicBezTo>
                    <a:pt x="671" y="845"/>
                    <a:pt x="671" y="845"/>
                    <a:pt x="671" y="845"/>
                  </a:cubicBezTo>
                  <a:cubicBezTo>
                    <a:pt x="671" y="875"/>
                    <a:pt x="671" y="875"/>
                    <a:pt x="671" y="875"/>
                  </a:cubicBezTo>
                  <a:cubicBezTo>
                    <a:pt x="671" y="845"/>
                    <a:pt x="671" y="845"/>
                    <a:pt x="671" y="845"/>
                  </a:cubicBezTo>
                  <a:lnTo>
                    <a:pt x="671" y="845"/>
                  </a:lnTo>
                  <a:lnTo>
                    <a:pt x="671" y="845"/>
                  </a:lnTo>
                  <a:cubicBezTo>
                    <a:pt x="700" y="845"/>
                    <a:pt x="700" y="845"/>
                    <a:pt x="700" y="845"/>
                  </a:cubicBezTo>
                  <a:lnTo>
                    <a:pt x="700" y="845"/>
                  </a:lnTo>
                  <a:cubicBezTo>
                    <a:pt x="700" y="816"/>
                    <a:pt x="700" y="816"/>
                    <a:pt x="700" y="816"/>
                  </a:cubicBezTo>
                  <a:cubicBezTo>
                    <a:pt x="700" y="788"/>
                    <a:pt x="700" y="788"/>
                    <a:pt x="700" y="788"/>
                  </a:cubicBezTo>
                  <a:lnTo>
                    <a:pt x="700" y="788"/>
                  </a:lnTo>
                  <a:lnTo>
                    <a:pt x="700" y="788"/>
                  </a:lnTo>
                  <a:cubicBezTo>
                    <a:pt x="700" y="816"/>
                    <a:pt x="700" y="816"/>
                    <a:pt x="700" y="816"/>
                  </a:cubicBezTo>
                  <a:cubicBezTo>
                    <a:pt x="729" y="816"/>
                    <a:pt x="729" y="816"/>
                    <a:pt x="729" y="816"/>
                  </a:cubicBezTo>
                  <a:cubicBezTo>
                    <a:pt x="758" y="845"/>
                    <a:pt x="758" y="845"/>
                    <a:pt x="758" y="845"/>
                  </a:cubicBezTo>
                  <a:lnTo>
                    <a:pt x="758" y="845"/>
                  </a:lnTo>
                  <a:lnTo>
                    <a:pt x="758" y="845"/>
                  </a:lnTo>
                  <a:lnTo>
                    <a:pt x="758" y="845"/>
                  </a:lnTo>
                  <a:cubicBezTo>
                    <a:pt x="758" y="875"/>
                    <a:pt x="758" y="875"/>
                    <a:pt x="758" y="875"/>
                  </a:cubicBezTo>
                  <a:lnTo>
                    <a:pt x="758" y="875"/>
                  </a:lnTo>
                  <a:lnTo>
                    <a:pt x="758" y="875"/>
                  </a:lnTo>
                  <a:cubicBezTo>
                    <a:pt x="758" y="904"/>
                    <a:pt x="758" y="904"/>
                    <a:pt x="758" y="904"/>
                  </a:cubicBezTo>
                  <a:cubicBezTo>
                    <a:pt x="787" y="904"/>
                    <a:pt x="787" y="904"/>
                    <a:pt x="787" y="904"/>
                  </a:cubicBezTo>
                  <a:lnTo>
                    <a:pt x="787" y="904"/>
                  </a:lnTo>
                  <a:cubicBezTo>
                    <a:pt x="787" y="933"/>
                    <a:pt x="787" y="933"/>
                    <a:pt x="787" y="933"/>
                  </a:cubicBezTo>
                  <a:cubicBezTo>
                    <a:pt x="787" y="904"/>
                    <a:pt x="787" y="904"/>
                    <a:pt x="787" y="904"/>
                  </a:cubicBezTo>
                  <a:cubicBezTo>
                    <a:pt x="787" y="933"/>
                    <a:pt x="787" y="933"/>
                    <a:pt x="787" y="933"/>
                  </a:cubicBezTo>
                  <a:lnTo>
                    <a:pt x="787" y="933"/>
                  </a:lnTo>
                  <a:cubicBezTo>
                    <a:pt x="787" y="962"/>
                    <a:pt x="787" y="962"/>
                    <a:pt x="787" y="962"/>
                  </a:cubicBezTo>
                  <a:lnTo>
                    <a:pt x="787" y="962"/>
                  </a:lnTo>
                  <a:cubicBezTo>
                    <a:pt x="816" y="991"/>
                    <a:pt x="816" y="991"/>
                    <a:pt x="816" y="991"/>
                  </a:cubicBezTo>
                  <a:cubicBezTo>
                    <a:pt x="787" y="1021"/>
                    <a:pt x="787" y="1021"/>
                    <a:pt x="787" y="1021"/>
                  </a:cubicBezTo>
                  <a:lnTo>
                    <a:pt x="787" y="1021"/>
                  </a:lnTo>
                  <a:lnTo>
                    <a:pt x="787" y="1021"/>
                  </a:lnTo>
                  <a:lnTo>
                    <a:pt x="787" y="1021"/>
                  </a:lnTo>
                  <a:lnTo>
                    <a:pt x="787" y="1021"/>
                  </a:lnTo>
                  <a:cubicBezTo>
                    <a:pt x="758" y="1021"/>
                    <a:pt x="758" y="1021"/>
                    <a:pt x="758" y="1021"/>
                  </a:cubicBezTo>
                  <a:cubicBezTo>
                    <a:pt x="787" y="1050"/>
                    <a:pt x="787" y="1050"/>
                    <a:pt x="787" y="1050"/>
                  </a:cubicBezTo>
                  <a:lnTo>
                    <a:pt x="787" y="1050"/>
                  </a:lnTo>
                  <a:cubicBezTo>
                    <a:pt x="787" y="1079"/>
                    <a:pt x="787" y="1079"/>
                    <a:pt x="787" y="1079"/>
                  </a:cubicBezTo>
                  <a:cubicBezTo>
                    <a:pt x="758" y="1050"/>
                    <a:pt x="758" y="1050"/>
                    <a:pt x="758" y="1050"/>
                  </a:cubicBezTo>
                  <a:lnTo>
                    <a:pt x="758" y="1050"/>
                  </a:lnTo>
                  <a:cubicBezTo>
                    <a:pt x="758" y="1021"/>
                    <a:pt x="758" y="1021"/>
                    <a:pt x="758" y="1021"/>
                  </a:cubicBezTo>
                  <a:lnTo>
                    <a:pt x="758" y="1021"/>
                  </a:lnTo>
                  <a:cubicBezTo>
                    <a:pt x="758" y="991"/>
                    <a:pt x="758" y="991"/>
                    <a:pt x="758" y="991"/>
                  </a:cubicBezTo>
                  <a:cubicBezTo>
                    <a:pt x="729" y="991"/>
                    <a:pt x="729" y="991"/>
                    <a:pt x="729" y="991"/>
                  </a:cubicBezTo>
                  <a:lnTo>
                    <a:pt x="729" y="991"/>
                  </a:lnTo>
                  <a:cubicBezTo>
                    <a:pt x="700" y="1021"/>
                    <a:pt x="700" y="1021"/>
                    <a:pt x="700" y="1021"/>
                  </a:cubicBezTo>
                  <a:cubicBezTo>
                    <a:pt x="700" y="1050"/>
                    <a:pt x="700" y="1050"/>
                    <a:pt x="700" y="1050"/>
                  </a:cubicBezTo>
                  <a:cubicBezTo>
                    <a:pt x="729" y="1050"/>
                    <a:pt x="729" y="1050"/>
                    <a:pt x="729" y="1050"/>
                  </a:cubicBezTo>
                  <a:cubicBezTo>
                    <a:pt x="729" y="1079"/>
                    <a:pt x="729" y="1079"/>
                    <a:pt x="729" y="1079"/>
                  </a:cubicBezTo>
                  <a:lnTo>
                    <a:pt x="729" y="1079"/>
                  </a:lnTo>
                  <a:lnTo>
                    <a:pt x="729" y="1079"/>
                  </a:lnTo>
                  <a:cubicBezTo>
                    <a:pt x="700" y="1109"/>
                    <a:pt x="700" y="1109"/>
                    <a:pt x="700" y="1109"/>
                  </a:cubicBezTo>
                  <a:cubicBezTo>
                    <a:pt x="700" y="1137"/>
                    <a:pt x="700" y="1137"/>
                    <a:pt x="700" y="1137"/>
                  </a:cubicBezTo>
                  <a:cubicBezTo>
                    <a:pt x="700" y="1109"/>
                    <a:pt x="700" y="1109"/>
                    <a:pt x="700" y="1109"/>
                  </a:cubicBezTo>
                  <a:lnTo>
                    <a:pt x="700" y="1109"/>
                  </a:lnTo>
                  <a:lnTo>
                    <a:pt x="700" y="1109"/>
                  </a:lnTo>
                  <a:cubicBezTo>
                    <a:pt x="700" y="1079"/>
                    <a:pt x="700" y="1079"/>
                    <a:pt x="700" y="1079"/>
                  </a:cubicBezTo>
                  <a:cubicBezTo>
                    <a:pt x="671" y="1109"/>
                    <a:pt x="671" y="1109"/>
                    <a:pt x="671" y="1109"/>
                  </a:cubicBezTo>
                  <a:lnTo>
                    <a:pt x="671" y="1109"/>
                  </a:lnTo>
                  <a:lnTo>
                    <a:pt x="671" y="1109"/>
                  </a:lnTo>
                  <a:cubicBezTo>
                    <a:pt x="641" y="1109"/>
                    <a:pt x="641" y="1109"/>
                    <a:pt x="641" y="1109"/>
                  </a:cubicBezTo>
                  <a:cubicBezTo>
                    <a:pt x="641" y="1079"/>
                    <a:pt x="641" y="1079"/>
                    <a:pt x="641" y="1079"/>
                  </a:cubicBezTo>
                  <a:cubicBezTo>
                    <a:pt x="612" y="1079"/>
                    <a:pt x="612" y="1079"/>
                    <a:pt x="612" y="1079"/>
                  </a:cubicBezTo>
                  <a:lnTo>
                    <a:pt x="612" y="1079"/>
                  </a:lnTo>
                  <a:cubicBezTo>
                    <a:pt x="612" y="1050"/>
                    <a:pt x="612" y="1050"/>
                    <a:pt x="612" y="1050"/>
                  </a:cubicBezTo>
                  <a:cubicBezTo>
                    <a:pt x="583" y="1050"/>
                    <a:pt x="583" y="1050"/>
                    <a:pt x="583" y="1050"/>
                  </a:cubicBezTo>
                  <a:lnTo>
                    <a:pt x="583" y="1050"/>
                  </a:lnTo>
                  <a:cubicBezTo>
                    <a:pt x="583" y="1021"/>
                    <a:pt x="583" y="1021"/>
                    <a:pt x="583" y="1021"/>
                  </a:cubicBezTo>
                  <a:lnTo>
                    <a:pt x="583" y="1021"/>
                  </a:lnTo>
                  <a:lnTo>
                    <a:pt x="583" y="1021"/>
                  </a:lnTo>
                  <a:cubicBezTo>
                    <a:pt x="583" y="991"/>
                    <a:pt x="583" y="991"/>
                    <a:pt x="583" y="991"/>
                  </a:cubicBezTo>
                  <a:lnTo>
                    <a:pt x="583" y="991"/>
                  </a:lnTo>
                  <a:cubicBezTo>
                    <a:pt x="612" y="991"/>
                    <a:pt x="612" y="991"/>
                    <a:pt x="612" y="991"/>
                  </a:cubicBezTo>
                  <a:cubicBezTo>
                    <a:pt x="583" y="991"/>
                    <a:pt x="583" y="991"/>
                    <a:pt x="583" y="991"/>
                  </a:cubicBezTo>
                  <a:lnTo>
                    <a:pt x="583" y="991"/>
                  </a:lnTo>
                  <a:cubicBezTo>
                    <a:pt x="583" y="962"/>
                    <a:pt x="583" y="962"/>
                    <a:pt x="583" y="962"/>
                  </a:cubicBezTo>
                  <a:cubicBezTo>
                    <a:pt x="554" y="962"/>
                    <a:pt x="554" y="962"/>
                    <a:pt x="554" y="962"/>
                  </a:cubicBezTo>
                  <a:lnTo>
                    <a:pt x="554" y="962"/>
                  </a:lnTo>
                  <a:lnTo>
                    <a:pt x="554" y="962"/>
                  </a:lnTo>
                  <a:cubicBezTo>
                    <a:pt x="524" y="962"/>
                    <a:pt x="524" y="962"/>
                    <a:pt x="524" y="962"/>
                  </a:cubicBezTo>
                  <a:lnTo>
                    <a:pt x="524" y="962"/>
                  </a:lnTo>
                  <a:lnTo>
                    <a:pt x="524" y="962"/>
                  </a:lnTo>
                  <a:cubicBezTo>
                    <a:pt x="554" y="991"/>
                    <a:pt x="554" y="991"/>
                    <a:pt x="554" y="991"/>
                  </a:cubicBezTo>
                  <a:cubicBezTo>
                    <a:pt x="524" y="991"/>
                    <a:pt x="524" y="991"/>
                    <a:pt x="524" y="991"/>
                  </a:cubicBezTo>
                  <a:cubicBezTo>
                    <a:pt x="524" y="962"/>
                    <a:pt x="524" y="962"/>
                    <a:pt x="524" y="962"/>
                  </a:cubicBezTo>
                  <a:cubicBezTo>
                    <a:pt x="524" y="991"/>
                    <a:pt x="524" y="991"/>
                    <a:pt x="524" y="991"/>
                  </a:cubicBezTo>
                  <a:cubicBezTo>
                    <a:pt x="524" y="962"/>
                    <a:pt x="524" y="962"/>
                    <a:pt x="524" y="962"/>
                  </a:cubicBezTo>
                  <a:cubicBezTo>
                    <a:pt x="495" y="962"/>
                    <a:pt x="495" y="962"/>
                    <a:pt x="495" y="962"/>
                  </a:cubicBezTo>
                  <a:lnTo>
                    <a:pt x="495" y="962"/>
                  </a:lnTo>
                  <a:cubicBezTo>
                    <a:pt x="495" y="991"/>
                    <a:pt x="495" y="991"/>
                    <a:pt x="495" y="991"/>
                  </a:cubicBezTo>
                  <a:lnTo>
                    <a:pt x="495" y="991"/>
                  </a:lnTo>
                  <a:lnTo>
                    <a:pt x="495" y="991"/>
                  </a:lnTo>
                  <a:cubicBezTo>
                    <a:pt x="466" y="991"/>
                    <a:pt x="466" y="991"/>
                    <a:pt x="466" y="991"/>
                  </a:cubicBezTo>
                  <a:cubicBezTo>
                    <a:pt x="495" y="962"/>
                    <a:pt x="495" y="962"/>
                    <a:pt x="495" y="962"/>
                  </a:cubicBezTo>
                  <a:cubicBezTo>
                    <a:pt x="466" y="962"/>
                    <a:pt x="466" y="962"/>
                    <a:pt x="466" y="962"/>
                  </a:cubicBezTo>
                  <a:lnTo>
                    <a:pt x="466" y="962"/>
                  </a:lnTo>
                  <a:lnTo>
                    <a:pt x="466" y="962"/>
                  </a:lnTo>
                  <a:cubicBezTo>
                    <a:pt x="437" y="991"/>
                    <a:pt x="437" y="991"/>
                    <a:pt x="437" y="991"/>
                  </a:cubicBezTo>
                  <a:cubicBezTo>
                    <a:pt x="437" y="1021"/>
                    <a:pt x="437" y="1021"/>
                    <a:pt x="437" y="1021"/>
                  </a:cubicBezTo>
                  <a:close/>
                  <a:moveTo>
                    <a:pt x="408" y="1050"/>
                  </a:moveTo>
                  <a:lnTo>
                    <a:pt x="408" y="1050"/>
                  </a:lnTo>
                  <a:lnTo>
                    <a:pt x="408" y="1050"/>
                  </a:lnTo>
                  <a:lnTo>
                    <a:pt x="408" y="1050"/>
                  </a:lnTo>
                  <a:cubicBezTo>
                    <a:pt x="408" y="1079"/>
                    <a:pt x="408" y="1079"/>
                    <a:pt x="408" y="1079"/>
                  </a:cubicBezTo>
                  <a:cubicBezTo>
                    <a:pt x="437" y="1050"/>
                    <a:pt x="437" y="1050"/>
                    <a:pt x="437" y="1050"/>
                  </a:cubicBezTo>
                  <a:lnTo>
                    <a:pt x="437" y="1050"/>
                  </a:lnTo>
                  <a:lnTo>
                    <a:pt x="437" y="1050"/>
                  </a:lnTo>
                  <a:cubicBezTo>
                    <a:pt x="437" y="1021"/>
                    <a:pt x="437" y="1021"/>
                    <a:pt x="437" y="1021"/>
                  </a:cubicBezTo>
                  <a:cubicBezTo>
                    <a:pt x="408" y="1050"/>
                    <a:pt x="408" y="1050"/>
                    <a:pt x="408" y="1050"/>
                  </a:cubicBezTo>
                  <a:close/>
                  <a:moveTo>
                    <a:pt x="204" y="612"/>
                  </a:moveTo>
                  <a:lnTo>
                    <a:pt x="204" y="612"/>
                  </a:lnTo>
                  <a:lnTo>
                    <a:pt x="204" y="612"/>
                  </a:lnTo>
                  <a:lnTo>
                    <a:pt x="204" y="612"/>
                  </a:lnTo>
                  <a:cubicBezTo>
                    <a:pt x="204" y="583"/>
                    <a:pt x="204" y="583"/>
                    <a:pt x="204" y="583"/>
                  </a:cubicBezTo>
                  <a:cubicBezTo>
                    <a:pt x="233" y="583"/>
                    <a:pt x="233" y="583"/>
                    <a:pt x="233" y="583"/>
                  </a:cubicBezTo>
                  <a:cubicBezTo>
                    <a:pt x="233" y="612"/>
                    <a:pt x="233" y="612"/>
                    <a:pt x="233" y="612"/>
                  </a:cubicBezTo>
                  <a:lnTo>
                    <a:pt x="233" y="612"/>
                  </a:lnTo>
                  <a:cubicBezTo>
                    <a:pt x="262" y="612"/>
                    <a:pt x="262" y="612"/>
                    <a:pt x="262" y="612"/>
                  </a:cubicBezTo>
                  <a:cubicBezTo>
                    <a:pt x="233" y="612"/>
                    <a:pt x="233" y="612"/>
                    <a:pt x="233" y="612"/>
                  </a:cubicBezTo>
                  <a:lnTo>
                    <a:pt x="233" y="612"/>
                  </a:lnTo>
                  <a:cubicBezTo>
                    <a:pt x="204" y="612"/>
                    <a:pt x="204" y="612"/>
                    <a:pt x="204" y="612"/>
                  </a:cubicBezTo>
                  <a:close/>
                  <a:moveTo>
                    <a:pt x="204" y="612"/>
                  </a:moveTo>
                  <a:lnTo>
                    <a:pt x="204" y="612"/>
                  </a:lnTo>
                  <a:cubicBezTo>
                    <a:pt x="233" y="642"/>
                    <a:pt x="233" y="642"/>
                    <a:pt x="233" y="642"/>
                  </a:cubicBezTo>
                  <a:lnTo>
                    <a:pt x="233" y="642"/>
                  </a:lnTo>
                  <a:lnTo>
                    <a:pt x="233" y="642"/>
                  </a:lnTo>
                  <a:cubicBezTo>
                    <a:pt x="204" y="642"/>
                    <a:pt x="204" y="642"/>
                    <a:pt x="204" y="642"/>
                  </a:cubicBezTo>
                  <a:lnTo>
                    <a:pt x="204" y="642"/>
                  </a:lnTo>
                  <a:lnTo>
                    <a:pt x="204" y="642"/>
                  </a:lnTo>
                  <a:cubicBezTo>
                    <a:pt x="204" y="612"/>
                    <a:pt x="204" y="612"/>
                    <a:pt x="204" y="612"/>
                  </a:cubicBezTo>
                  <a:close/>
                  <a:moveTo>
                    <a:pt x="204" y="729"/>
                  </a:moveTo>
                  <a:lnTo>
                    <a:pt x="204" y="729"/>
                  </a:lnTo>
                  <a:cubicBezTo>
                    <a:pt x="233" y="729"/>
                    <a:pt x="233" y="729"/>
                    <a:pt x="233" y="729"/>
                  </a:cubicBezTo>
                  <a:lnTo>
                    <a:pt x="233" y="729"/>
                  </a:lnTo>
                  <a:lnTo>
                    <a:pt x="233" y="729"/>
                  </a:lnTo>
                  <a:lnTo>
                    <a:pt x="233" y="729"/>
                  </a:lnTo>
                  <a:cubicBezTo>
                    <a:pt x="233" y="759"/>
                    <a:pt x="233" y="759"/>
                    <a:pt x="233" y="759"/>
                  </a:cubicBezTo>
                  <a:lnTo>
                    <a:pt x="233" y="759"/>
                  </a:lnTo>
                  <a:cubicBezTo>
                    <a:pt x="204" y="759"/>
                    <a:pt x="204" y="759"/>
                    <a:pt x="204" y="759"/>
                  </a:cubicBezTo>
                  <a:cubicBezTo>
                    <a:pt x="204" y="729"/>
                    <a:pt x="204" y="729"/>
                    <a:pt x="204" y="729"/>
                  </a:cubicBezTo>
                  <a:close/>
                  <a:moveTo>
                    <a:pt x="29" y="904"/>
                  </a:moveTo>
                  <a:lnTo>
                    <a:pt x="29" y="904"/>
                  </a:lnTo>
                  <a:cubicBezTo>
                    <a:pt x="29" y="875"/>
                    <a:pt x="29" y="875"/>
                    <a:pt x="29" y="875"/>
                  </a:cubicBezTo>
                  <a:lnTo>
                    <a:pt x="29" y="875"/>
                  </a:lnTo>
                  <a:cubicBezTo>
                    <a:pt x="58" y="875"/>
                    <a:pt x="58" y="875"/>
                    <a:pt x="58" y="875"/>
                  </a:cubicBezTo>
                  <a:lnTo>
                    <a:pt x="58" y="875"/>
                  </a:lnTo>
                  <a:cubicBezTo>
                    <a:pt x="87" y="845"/>
                    <a:pt x="87" y="845"/>
                    <a:pt x="87" y="845"/>
                  </a:cubicBezTo>
                  <a:cubicBezTo>
                    <a:pt x="116" y="845"/>
                    <a:pt x="116" y="845"/>
                    <a:pt x="116" y="845"/>
                  </a:cubicBezTo>
                  <a:cubicBezTo>
                    <a:pt x="116" y="816"/>
                    <a:pt x="116" y="816"/>
                    <a:pt x="116" y="816"/>
                  </a:cubicBezTo>
                  <a:lnTo>
                    <a:pt x="116" y="816"/>
                  </a:lnTo>
                  <a:cubicBezTo>
                    <a:pt x="145" y="816"/>
                    <a:pt x="145" y="816"/>
                    <a:pt x="145" y="816"/>
                  </a:cubicBezTo>
                  <a:cubicBezTo>
                    <a:pt x="145" y="788"/>
                    <a:pt x="145" y="788"/>
                    <a:pt x="145" y="788"/>
                  </a:cubicBezTo>
                  <a:lnTo>
                    <a:pt x="145" y="788"/>
                  </a:lnTo>
                  <a:cubicBezTo>
                    <a:pt x="174" y="788"/>
                    <a:pt x="174" y="788"/>
                    <a:pt x="174" y="788"/>
                  </a:cubicBezTo>
                  <a:cubicBezTo>
                    <a:pt x="174" y="759"/>
                    <a:pt x="174" y="759"/>
                    <a:pt x="174" y="759"/>
                  </a:cubicBezTo>
                  <a:lnTo>
                    <a:pt x="174" y="759"/>
                  </a:lnTo>
                  <a:cubicBezTo>
                    <a:pt x="204" y="759"/>
                    <a:pt x="204" y="759"/>
                    <a:pt x="204" y="759"/>
                  </a:cubicBezTo>
                  <a:cubicBezTo>
                    <a:pt x="204" y="729"/>
                    <a:pt x="204" y="729"/>
                    <a:pt x="204" y="729"/>
                  </a:cubicBezTo>
                  <a:lnTo>
                    <a:pt x="204" y="729"/>
                  </a:lnTo>
                  <a:cubicBezTo>
                    <a:pt x="174" y="700"/>
                    <a:pt x="174" y="700"/>
                    <a:pt x="174" y="700"/>
                  </a:cubicBezTo>
                  <a:lnTo>
                    <a:pt x="174" y="700"/>
                  </a:lnTo>
                  <a:cubicBezTo>
                    <a:pt x="174" y="671"/>
                    <a:pt x="174" y="671"/>
                    <a:pt x="174" y="671"/>
                  </a:cubicBezTo>
                  <a:lnTo>
                    <a:pt x="174" y="671"/>
                  </a:lnTo>
                  <a:cubicBezTo>
                    <a:pt x="174" y="700"/>
                    <a:pt x="174" y="700"/>
                    <a:pt x="174" y="700"/>
                  </a:cubicBezTo>
                  <a:cubicBezTo>
                    <a:pt x="174" y="729"/>
                    <a:pt x="174" y="729"/>
                    <a:pt x="174" y="729"/>
                  </a:cubicBezTo>
                  <a:cubicBezTo>
                    <a:pt x="174" y="700"/>
                    <a:pt x="174" y="700"/>
                    <a:pt x="174" y="700"/>
                  </a:cubicBezTo>
                  <a:cubicBezTo>
                    <a:pt x="174" y="729"/>
                    <a:pt x="174" y="729"/>
                    <a:pt x="174" y="729"/>
                  </a:cubicBezTo>
                  <a:lnTo>
                    <a:pt x="174" y="729"/>
                  </a:lnTo>
                  <a:cubicBezTo>
                    <a:pt x="145" y="759"/>
                    <a:pt x="145" y="759"/>
                    <a:pt x="145" y="759"/>
                  </a:cubicBezTo>
                  <a:lnTo>
                    <a:pt x="145" y="759"/>
                  </a:lnTo>
                  <a:lnTo>
                    <a:pt x="145" y="759"/>
                  </a:lnTo>
                  <a:cubicBezTo>
                    <a:pt x="145" y="788"/>
                    <a:pt x="145" y="788"/>
                    <a:pt x="145" y="788"/>
                  </a:cubicBezTo>
                  <a:cubicBezTo>
                    <a:pt x="116" y="788"/>
                    <a:pt x="116" y="788"/>
                    <a:pt x="116" y="788"/>
                  </a:cubicBezTo>
                  <a:cubicBezTo>
                    <a:pt x="87" y="816"/>
                    <a:pt x="87" y="816"/>
                    <a:pt x="87" y="816"/>
                  </a:cubicBezTo>
                  <a:cubicBezTo>
                    <a:pt x="87" y="845"/>
                    <a:pt x="87" y="845"/>
                    <a:pt x="87" y="845"/>
                  </a:cubicBezTo>
                  <a:cubicBezTo>
                    <a:pt x="58" y="845"/>
                    <a:pt x="58" y="845"/>
                    <a:pt x="58" y="845"/>
                  </a:cubicBezTo>
                  <a:lnTo>
                    <a:pt x="58" y="845"/>
                  </a:lnTo>
                  <a:cubicBezTo>
                    <a:pt x="29" y="845"/>
                    <a:pt x="29" y="845"/>
                    <a:pt x="29" y="845"/>
                  </a:cubicBezTo>
                  <a:cubicBezTo>
                    <a:pt x="29" y="875"/>
                    <a:pt x="29" y="875"/>
                    <a:pt x="29" y="875"/>
                  </a:cubicBezTo>
                  <a:cubicBezTo>
                    <a:pt x="29" y="904"/>
                    <a:pt x="29" y="904"/>
                    <a:pt x="29" y="904"/>
                  </a:cubicBezTo>
                  <a:close/>
                  <a:moveTo>
                    <a:pt x="29" y="904"/>
                  </a:moveTo>
                  <a:lnTo>
                    <a:pt x="29" y="904"/>
                  </a:lnTo>
                  <a:cubicBezTo>
                    <a:pt x="0" y="904"/>
                    <a:pt x="0" y="904"/>
                    <a:pt x="0" y="904"/>
                  </a:cubicBezTo>
                  <a:cubicBezTo>
                    <a:pt x="29" y="904"/>
                    <a:pt x="29" y="904"/>
                    <a:pt x="29" y="904"/>
                  </a:cubicBezTo>
                  <a:close/>
                  <a:moveTo>
                    <a:pt x="29" y="904"/>
                  </a:moveTo>
                  <a:lnTo>
                    <a:pt x="29" y="904"/>
                  </a:lnTo>
                  <a:lnTo>
                    <a:pt x="29" y="904"/>
                  </a:lnTo>
                  <a:cubicBezTo>
                    <a:pt x="29" y="933"/>
                    <a:pt x="29" y="933"/>
                    <a:pt x="29" y="933"/>
                  </a:cubicBezTo>
                  <a:cubicBezTo>
                    <a:pt x="29" y="904"/>
                    <a:pt x="29" y="904"/>
                    <a:pt x="29" y="904"/>
                  </a:cubicBezTo>
                  <a:close/>
                  <a:moveTo>
                    <a:pt x="0" y="933"/>
                  </a:moveTo>
                  <a:lnTo>
                    <a:pt x="0" y="933"/>
                  </a:lnTo>
                  <a:lnTo>
                    <a:pt x="0" y="933"/>
                  </a:lnTo>
                  <a:lnTo>
                    <a:pt x="0" y="933"/>
                  </a:lnTo>
                  <a:cubicBezTo>
                    <a:pt x="0" y="962"/>
                    <a:pt x="0" y="962"/>
                    <a:pt x="0" y="962"/>
                  </a:cubicBezTo>
                  <a:lnTo>
                    <a:pt x="0" y="962"/>
                  </a:lnTo>
                  <a:cubicBezTo>
                    <a:pt x="0" y="933"/>
                    <a:pt x="0" y="933"/>
                    <a:pt x="0" y="93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 name="Freeform 17"/>
            <p:cNvSpPr>
              <a:spLocks noChangeArrowheads="1"/>
            </p:cNvSpPr>
            <p:nvPr/>
          </p:nvSpPr>
          <p:spPr bwMode="auto">
            <a:xfrm>
              <a:off x="7143841" y="4190840"/>
              <a:ext cx="1228320" cy="439247"/>
            </a:xfrm>
            <a:custGeom>
              <a:avLst/>
              <a:gdLst>
                <a:gd name="T0" fmla="*/ 3587 w 3763"/>
                <a:gd name="T1" fmla="*/ 1050 h 1343"/>
                <a:gd name="T2" fmla="*/ 3412 w 3763"/>
                <a:gd name="T3" fmla="*/ 875 h 1343"/>
                <a:gd name="T4" fmla="*/ 3150 w 3763"/>
                <a:gd name="T5" fmla="*/ 816 h 1343"/>
                <a:gd name="T6" fmla="*/ 3120 w 3763"/>
                <a:gd name="T7" fmla="*/ 671 h 1343"/>
                <a:gd name="T8" fmla="*/ 3208 w 3763"/>
                <a:gd name="T9" fmla="*/ 583 h 1343"/>
                <a:gd name="T10" fmla="*/ 3441 w 3763"/>
                <a:gd name="T11" fmla="*/ 671 h 1343"/>
                <a:gd name="T12" fmla="*/ 2945 w 3763"/>
                <a:gd name="T13" fmla="*/ 525 h 1343"/>
                <a:gd name="T14" fmla="*/ 2508 w 3763"/>
                <a:gd name="T15" fmla="*/ 233 h 1343"/>
                <a:gd name="T16" fmla="*/ 2741 w 3763"/>
                <a:gd name="T17" fmla="*/ 583 h 1343"/>
                <a:gd name="T18" fmla="*/ 2712 w 3763"/>
                <a:gd name="T19" fmla="*/ 409 h 1343"/>
                <a:gd name="T20" fmla="*/ 2653 w 3763"/>
                <a:gd name="T21" fmla="*/ 554 h 1343"/>
                <a:gd name="T22" fmla="*/ 2712 w 3763"/>
                <a:gd name="T23" fmla="*/ 787 h 1343"/>
                <a:gd name="T24" fmla="*/ 2916 w 3763"/>
                <a:gd name="T25" fmla="*/ 816 h 1343"/>
                <a:gd name="T26" fmla="*/ 2537 w 3763"/>
                <a:gd name="T27" fmla="*/ 787 h 1343"/>
                <a:gd name="T28" fmla="*/ 2508 w 3763"/>
                <a:gd name="T29" fmla="*/ 671 h 1343"/>
                <a:gd name="T30" fmla="*/ 2274 w 3763"/>
                <a:gd name="T31" fmla="*/ 904 h 1343"/>
                <a:gd name="T32" fmla="*/ 2303 w 3763"/>
                <a:gd name="T33" fmla="*/ 642 h 1343"/>
                <a:gd name="T34" fmla="*/ 2158 w 3763"/>
                <a:gd name="T35" fmla="*/ 554 h 1343"/>
                <a:gd name="T36" fmla="*/ 2479 w 3763"/>
                <a:gd name="T37" fmla="*/ 379 h 1343"/>
                <a:gd name="T38" fmla="*/ 2012 w 3763"/>
                <a:gd name="T39" fmla="*/ 495 h 1343"/>
                <a:gd name="T40" fmla="*/ 1983 w 3763"/>
                <a:gd name="T41" fmla="*/ 875 h 1343"/>
                <a:gd name="T42" fmla="*/ 2129 w 3763"/>
                <a:gd name="T43" fmla="*/ 787 h 1343"/>
                <a:gd name="T44" fmla="*/ 2216 w 3763"/>
                <a:gd name="T45" fmla="*/ 787 h 1343"/>
                <a:gd name="T46" fmla="*/ 2303 w 3763"/>
                <a:gd name="T47" fmla="*/ 554 h 1343"/>
                <a:gd name="T48" fmla="*/ 2129 w 3763"/>
                <a:gd name="T49" fmla="*/ 29 h 1343"/>
                <a:gd name="T50" fmla="*/ 1837 w 3763"/>
                <a:gd name="T51" fmla="*/ 262 h 1343"/>
                <a:gd name="T52" fmla="*/ 1195 w 3763"/>
                <a:gd name="T53" fmla="*/ 583 h 1343"/>
                <a:gd name="T54" fmla="*/ 1633 w 3763"/>
                <a:gd name="T55" fmla="*/ 350 h 1343"/>
                <a:gd name="T56" fmla="*/ 1837 w 3763"/>
                <a:gd name="T57" fmla="*/ 350 h 1343"/>
                <a:gd name="T58" fmla="*/ 1750 w 3763"/>
                <a:gd name="T59" fmla="*/ 642 h 1343"/>
                <a:gd name="T60" fmla="*/ 1574 w 3763"/>
                <a:gd name="T61" fmla="*/ 787 h 1343"/>
                <a:gd name="T62" fmla="*/ 1283 w 3763"/>
                <a:gd name="T63" fmla="*/ 729 h 1343"/>
                <a:gd name="T64" fmla="*/ 1137 w 3763"/>
                <a:gd name="T65" fmla="*/ 466 h 1343"/>
                <a:gd name="T66" fmla="*/ 3353 w 3763"/>
                <a:gd name="T67" fmla="*/ 583 h 1343"/>
                <a:gd name="T68" fmla="*/ 3208 w 3763"/>
                <a:gd name="T69" fmla="*/ 1021 h 1343"/>
                <a:gd name="T70" fmla="*/ 3237 w 3763"/>
                <a:gd name="T71" fmla="*/ 962 h 1343"/>
                <a:gd name="T72" fmla="*/ 2945 w 3763"/>
                <a:gd name="T73" fmla="*/ 1079 h 1343"/>
                <a:gd name="T74" fmla="*/ 2858 w 3763"/>
                <a:gd name="T75" fmla="*/ 1137 h 1343"/>
                <a:gd name="T76" fmla="*/ 2303 w 3763"/>
                <a:gd name="T77" fmla="*/ 1312 h 1343"/>
                <a:gd name="T78" fmla="*/ 2245 w 3763"/>
                <a:gd name="T79" fmla="*/ 1342 h 1343"/>
                <a:gd name="T80" fmla="*/ 1662 w 3763"/>
                <a:gd name="T81" fmla="*/ 1050 h 1343"/>
                <a:gd name="T82" fmla="*/ 2391 w 3763"/>
                <a:gd name="T83" fmla="*/ 1137 h 1343"/>
                <a:gd name="T84" fmla="*/ 2274 w 3763"/>
                <a:gd name="T85" fmla="*/ 1166 h 1343"/>
                <a:gd name="T86" fmla="*/ 2216 w 3763"/>
                <a:gd name="T87" fmla="*/ 1195 h 1343"/>
                <a:gd name="T88" fmla="*/ 1750 w 3763"/>
                <a:gd name="T89" fmla="*/ 1195 h 1343"/>
                <a:gd name="T90" fmla="*/ 1837 w 3763"/>
                <a:gd name="T91" fmla="*/ 1166 h 1343"/>
                <a:gd name="T92" fmla="*/ 1662 w 3763"/>
                <a:gd name="T93" fmla="*/ 1166 h 1343"/>
                <a:gd name="T94" fmla="*/ 3470 w 3763"/>
                <a:gd name="T95" fmla="*/ 1137 h 1343"/>
                <a:gd name="T96" fmla="*/ 962 w 3763"/>
                <a:gd name="T97" fmla="*/ 962 h 1343"/>
                <a:gd name="T98" fmla="*/ 1487 w 3763"/>
                <a:gd name="T99" fmla="*/ 1109 h 1343"/>
                <a:gd name="T100" fmla="*/ 1108 w 3763"/>
                <a:gd name="T101" fmla="*/ 1079 h 1343"/>
                <a:gd name="T102" fmla="*/ 903 w 3763"/>
                <a:gd name="T103" fmla="*/ 262 h 1343"/>
                <a:gd name="T104" fmla="*/ 1137 w 3763"/>
                <a:gd name="T105" fmla="*/ 642 h 1343"/>
                <a:gd name="T106" fmla="*/ 874 w 3763"/>
                <a:gd name="T107" fmla="*/ 700 h 1343"/>
                <a:gd name="T108" fmla="*/ 787 w 3763"/>
                <a:gd name="T109" fmla="*/ 525 h 1343"/>
                <a:gd name="T110" fmla="*/ 408 w 3763"/>
                <a:gd name="T111" fmla="*/ 729 h 1343"/>
                <a:gd name="T112" fmla="*/ 291 w 3763"/>
                <a:gd name="T113" fmla="*/ 495 h 1343"/>
                <a:gd name="T114" fmla="*/ 87 w 3763"/>
                <a:gd name="T115" fmla="*/ 175 h 1343"/>
                <a:gd name="T116" fmla="*/ 496 w 3763"/>
                <a:gd name="T117" fmla="*/ 729 h 1343"/>
                <a:gd name="T118" fmla="*/ 874 w 3763"/>
                <a:gd name="T119" fmla="*/ 787 h 1343"/>
                <a:gd name="T120" fmla="*/ 729 w 3763"/>
                <a:gd name="T121" fmla="*/ 495 h 1343"/>
                <a:gd name="T122" fmla="*/ 320 w 3763"/>
                <a:gd name="T123" fmla="*/ 2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3" h="1343">
                  <a:moveTo>
                    <a:pt x="3762" y="700"/>
                  </a:moveTo>
                  <a:lnTo>
                    <a:pt x="3762" y="700"/>
                  </a:lnTo>
                  <a:cubicBezTo>
                    <a:pt x="3762" y="992"/>
                    <a:pt x="3762" y="992"/>
                    <a:pt x="3762" y="992"/>
                  </a:cubicBezTo>
                  <a:cubicBezTo>
                    <a:pt x="3762" y="1021"/>
                    <a:pt x="3762" y="1021"/>
                    <a:pt x="3762" y="1021"/>
                  </a:cubicBezTo>
                  <a:lnTo>
                    <a:pt x="3762" y="1021"/>
                  </a:lnTo>
                  <a:lnTo>
                    <a:pt x="3762" y="1021"/>
                  </a:lnTo>
                  <a:cubicBezTo>
                    <a:pt x="3762" y="1195"/>
                    <a:pt x="3762" y="1195"/>
                    <a:pt x="3762" y="1195"/>
                  </a:cubicBezTo>
                  <a:cubicBezTo>
                    <a:pt x="3733" y="1195"/>
                    <a:pt x="3733" y="1195"/>
                    <a:pt x="3733" y="1195"/>
                  </a:cubicBezTo>
                  <a:lnTo>
                    <a:pt x="3733" y="1195"/>
                  </a:lnTo>
                  <a:cubicBezTo>
                    <a:pt x="3703" y="1166"/>
                    <a:pt x="3703" y="1166"/>
                    <a:pt x="3703" y="1166"/>
                  </a:cubicBezTo>
                  <a:lnTo>
                    <a:pt x="3703" y="1166"/>
                  </a:lnTo>
                  <a:lnTo>
                    <a:pt x="3703" y="1166"/>
                  </a:lnTo>
                  <a:cubicBezTo>
                    <a:pt x="3674" y="1137"/>
                    <a:pt x="3674" y="1137"/>
                    <a:pt x="3674" y="1137"/>
                  </a:cubicBezTo>
                  <a:lnTo>
                    <a:pt x="3674" y="1137"/>
                  </a:lnTo>
                  <a:lnTo>
                    <a:pt x="3674" y="1137"/>
                  </a:lnTo>
                  <a:cubicBezTo>
                    <a:pt x="3674" y="1109"/>
                    <a:pt x="3674" y="1109"/>
                    <a:pt x="3674" y="1109"/>
                  </a:cubicBezTo>
                  <a:lnTo>
                    <a:pt x="3674" y="1109"/>
                  </a:lnTo>
                  <a:lnTo>
                    <a:pt x="3674" y="1109"/>
                  </a:lnTo>
                  <a:cubicBezTo>
                    <a:pt x="3674" y="1137"/>
                    <a:pt x="3674" y="1137"/>
                    <a:pt x="3674" y="1137"/>
                  </a:cubicBezTo>
                  <a:cubicBezTo>
                    <a:pt x="3645" y="1137"/>
                    <a:pt x="3645" y="1137"/>
                    <a:pt x="3645" y="1137"/>
                  </a:cubicBezTo>
                  <a:cubicBezTo>
                    <a:pt x="3616" y="1137"/>
                    <a:pt x="3616" y="1137"/>
                    <a:pt x="3616" y="1137"/>
                  </a:cubicBezTo>
                  <a:lnTo>
                    <a:pt x="3616" y="1137"/>
                  </a:lnTo>
                  <a:lnTo>
                    <a:pt x="3616" y="1137"/>
                  </a:lnTo>
                  <a:cubicBezTo>
                    <a:pt x="3587" y="1137"/>
                    <a:pt x="3587" y="1137"/>
                    <a:pt x="3587" y="1137"/>
                  </a:cubicBezTo>
                  <a:lnTo>
                    <a:pt x="3587" y="1137"/>
                  </a:lnTo>
                  <a:cubicBezTo>
                    <a:pt x="3587" y="1109"/>
                    <a:pt x="3587" y="1109"/>
                    <a:pt x="3587" y="1109"/>
                  </a:cubicBezTo>
                  <a:lnTo>
                    <a:pt x="3587" y="1109"/>
                  </a:lnTo>
                  <a:lnTo>
                    <a:pt x="3587" y="1109"/>
                  </a:lnTo>
                  <a:lnTo>
                    <a:pt x="3587" y="1109"/>
                  </a:lnTo>
                  <a:cubicBezTo>
                    <a:pt x="3587" y="1079"/>
                    <a:pt x="3587" y="1079"/>
                    <a:pt x="3587" y="1079"/>
                  </a:cubicBezTo>
                  <a:lnTo>
                    <a:pt x="3587" y="1079"/>
                  </a:lnTo>
                  <a:cubicBezTo>
                    <a:pt x="3587" y="1050"/>
                    <a:pt x="3587" y="1050"/>
                    <a:pt x="3587" y="1050"/>
                  </a:cubicBezTo>
                  <a:lnTo>
                    <a:pt x="3587" y="1050"/>
                  </a:lnTo>
                  <a:lnTo>
                    <a:pt x="3587" y="1050"/>
                  </a:lnTo>
                  <a:cubicBezTo>
                    <a:pt x="3616" y="1050"/>
                    <a:pt x="3616" y="1050"/>
                    <a:pt x="3616" y="1050"/>
                  </a:cubicBezTo>
                  <a:lnTo>
                    <a:pt x="3616" y="1050"/>
                  </a:lnTo>
                  <a:lnTo>
                    <a:pt x="3616" y="1050"/>
                  </a:lnTo>
                  <a:cubicBezTo>
                    <a:pt x="3587" y="1050"/>
                    <a:pt x="3587" y="1050"/>
                    <a:pt x="3587" y="1050"/>
                  </a:cubicBezTo>
                  <a:lnTo>
                    <a:pt x="3587" y="1050"/>
                  </a:lnTo>
                  <a:cubicBezTo>
                    <a:pt x="3558" y="1050"/>
                    <a:pt x="3558" y="1050"/>
                    <a:pt x="3558" y="1050"/>
                  </a:cubicBezTo>
                  <a:cubicBezTo>
                    <a:pt x="3558" y="1021"/>
                    <a:pt x="3558" y="1021"/>
                    <a:pt x="3558" y="1021"/>
                  </a:cubicBezTo>
                  <a:cubicBezTo>
                    <a:pt x="3587" y="1021"/>
                    <a:pt x="3587" y="1021"/>
                    <a:pt x="3587" y="1021"/>
                  </a:cubicBezTo>
                  <a:lnTo>
                    <a:pt x="3587" y="1021"/>
                  </a:lnTo>
                  <a:lnTo>
                    <a:pt x="3587" y="1021"/>
                  </a:lnTo>
                  <a:cubicBezTo>
                    <a:pt x="3558" y="1021"/>
                    <a:pt x="3558" y="1021"/>
                    <a:pt x="3558" y="1021"/>
                  </a:cubicBezTo>
                  <a:cubicBezTo>
                    <a:pt x="3558" y="992"/>
                    <a:pt x="3558" y="992"/>
                    <a:pt x="3558" y="992"/>
                  </a:cubicBezTo>
                  <a:cubicBezTo>
                    <a:pt x="3529" y="992"/>
                    <a:pt x="3529" y="992"/>
                    <a:pt x="3529" y="992"/>
                  </a:cubicBezTo>
                  <a:cubicBezTo>
                    <a:pt x="3558" y="962"/>
                    <a:pt x="3558" y="962"/>
                    <a:pt x="3558" y="962"/>
                  </a:cubicBezTo>
                  <a:cubicBezTo>
                    <a:pt x="3529" y="962"/>
                    <a:pt x="3529" y="962"/>
                    <a:pt x="3529" y="962"/>
                  </a:cubicBezTo>
                  <a:lnTo>
                    <a:pt x="3529" y="962"/>
                  </a:lnTo>
                  <a:cubicBezTo>
                    <a:pt x="3529" y="933"/>
                    <a:pt x="3529" y="933"/>
                    <a:pt x="3529" y="933"/>
                  </a:cubicBezTo>
                  <a:lnTo>
                    <a:pt x="3529" y="933"/>
                  </a:lnTo>
                  <a:lnTo>
                    <a:pt x="3529" y="933"/>
                  </a:lnTo>
                  <a:lnTo>
                    <a:pt x="3529" y="933"/>
                  </a:lnTo>
                  <a:lnTo>
                    <a:pt x="3529" y="933"/>
                  </a:lnTo>
                  <a:cubicBezTo>
                    <a:pt x="3529" y="904"/>
                    <a:pt x="3529" y="904"/>
                    <a:pt x="3529" y="904"/>
                  </a:cubicBezTo>
                  <a:cubicBezTo>
                    <a:pt x="3500" y="904"/>
                    <a:pt x="3500" y="904"/>
                    <a:pt x="3500" y="904"/>
                  </a:cubicBezTo>
                  <a:lnTo>
                    <a:pt x="3500" y="904"/>
                  </a:lnTo>
                  <a:lnTo>
                    <a:pt x="3500" y="904"/>
                  </a:lnTo>
                  <a:lnTo>
                    <a:pt x="3500" y="904"/>
                  </a:lnTo>
                  <a:lnTo>
                    <a:pt x="3500" y="904"/>
                  </a:lnTo>
                  <a:lnTo>
                    <a:pt x="3500" y="904"/>
                  </a:lnTo>
                  <a:cubicBezTo>
                    <a:pt x="3470" y="904"/>
                    <a:pt x="3470" y="904"/>
                    <a:pt x="3470" y="904"/>
                  </a:cubicBezTo>
                  <a:cubicBezTo>
                    <a:pt x="3441" y="904"/>
                    <a:pt x="3441" y="904"/>
                    <a:pt x="3441" y="904"/>
                  </a:cubicBezTo>
                  <a:cubicBezTo>
                    <a:pt x="3441" y="875"/>
                    <a:pt x="3441" y="875"/>
                    <a:pt x="3441" y="875"/>
                  </a:cubicBezTo>
                  <a:cubicBezTo>
                    <a:pt x="3412" y="875"/>
                    <a:pt x="3412" y="875"/>
                    <a:pt x="3412" y="875"/>
                  </a:cubicBezTo>
                  <a:lnTo>
                    <a:pt x="3412" y="875"/>
                  </a:lnTo>
                  <a:cubicBezTo>
                    <a:pt x="3353" y="875"/>
                    <a:pt x="3353" y="875"/>
                    <a:pt x="3353" y="875"/>
                  </a:cubicBezTo>
                  <a:cubicBezTo>
                    <a:pt x="3324" y="845"/>
                    <a:pt x="3324" y="845"/>
                    <a:pt x="3324" y="845"/>
                  </a:cubicBezTo>
                  <a:cubicBezTo>
                    <a:pt x="3295" y="845"/>
                    <a:pt x="3295" y="845"/>
                    <a:pt x="3295" y="845"/>
                  </a:cubicBezTo>
                  <a:cubicBezTo>
                    <a:pt x="3266" y="845"/>
                    <a:pt x="3266" y="845"/>
                    <a:pt x="3266" y="845"/>
                  </a:cubicBezTo>
                  <a:lnTo>
                    <a:pt x="3266" y="845"/>
                  </a:lnTo>
                  <a:cubicBezTo>
                    <a:pt x="3266" y="816"/>
                    <a:pt x="3266" y="816"/>
                    <a:pt x="3266" y="816"/>
                  </a:cubicBezTo>
                  <a:cubicBezTo>
                    <a:pt x="3237" y="816"/>
                    <a:pt x="3237" y="816"/>
                    <a:pt x="3237" y="816"/>
                  </a:cubicBezTo>
                  <a:lnTo>
                    <a:pt x="3237" y="816"/>
                  </a:lnTo>
                  <a:cubicBezTo>
                    <a:pt x="3266" y="816"/>
                    <a:pt x="3266" y="816"/>
                    <a:pt x="3266" y="816"/>
                  </a:cubicBezTo>
                  <a:lnTo>
                    <a:pt x="3266" y="816"/>
                  </a:lnTo>
                  <a:lnTo>
                    <a:pt x="3266" y="816"/>
                  </a:lnTo>
                  <a:cubicBezTo>
                    <a:pt x="3237" y="816"/>
                    <a:pt x="3237" y="816"/>
                    <a:pt x="3237" y="816"/>
                  </a:cubicBezTo>
                  <a:lnTo>
                    <a:pt x="3237" y="816"/>
                  </a:lnTo>
                  <a:lnTo>
                    <a:pt x="3237" y="816"/>
                  </a:lnTo>
                  <a:cubicBezTo>
                    <a:pt x="3208" y="816"/>
                    <a:pt x="3208" y="816"/>
                    <a:pt x="3208" y="816"/>
                  </a:cubicBezTo>
                  <a:cubicBezTo>
                    <a:pt x="3208" y="787"/>
                    <a:pt x="3208" y="787"/>
                    <a:pt x="3208" y="787"/>
                  </a:cubicBezTo>
                  <a:cubicBezTo>
                    <a:pt x="3208" y="816"/>
                    <a:pt x="3208" y="816"/>
                    <a:pt x="3208" y="816"/>
                  </a:cubicBezTo>
                  <a:cubicBezTo>
                    <a:pt x="3208" y="787"/>
                    <a:pt x="3208" y="787"/>
                    <a:pt x="3208" y="787"/>
                  </a:cubicBezTo>
                  <a:lnTo>
                    <a:pt x="3208" y="787"/>
                  </a:lnTo>
                  <a:cubicBezTo>
                    <a:pt x="3179" y="787"/>
                    <a:pt x="3179" y="787"/>
                    <a:pt x="3179" y="787"/>
                  </a:cubicBezTo>
                  <a:lnTo>
                    <a:pt x="3179" y="787"/>
                  </a:lnTo>
                  <a:lnTo>
                    <a:pt x="3179" y="787"/>
                  </a:lnTo>
                  <a:cubicBezTo>
                    <a:pt x="3179" y="759"/>
                    <a:pt x="3179" y="759"/>
                    <a:pt x="3179" y="759"/>
                  </a:cubicBezTo>
                  <a:lnTo>
                    <a:pt x="3179" y="759"/>
                  </a:lnTo>
                  <a:lnTo>
                    <a:pt x="3179" y="759"/>
                  </a:lnTo>
                  <a:cubicBezTo>
                    <a:pt x="3179" y="729"/>
                    <a:pt x="3179" y="729"/>
                    <a:pt x="3179" y="729"/>
                  </a:cubicBezTo>
                  <a:lnTo>
                    <a:pt x="3179" y="729"/>
                  </a:lnTo>
                  <a:cubicBezTo>
                    <a:pt x="3150" y="759"/>
                    <a:pt x="3150" y="759"/>
                    <a:pt x="3150" y="759"/>
                  </a:cubicBezTo>
                  <a:lnTo>
                    <a:pt x="3150" y="759"/>
                  </a:lnTo>
                  <a:lnTo>
                    <a:pt x="3150" y="759"/>
                  </a:lnTo>
                  <a:cubicBezTo>
                    <a:pt x="3150" y="787"/>
                    <a:pt x="3150" y="787"/>
                    <a:pt x="3150" y="787"/>
                  </a:cubicBezTo>
                  <a:cubicBezTo>
                    <a:pt x="3150" y="816"/>
                    <a:pt x="3150" y="816"/>
                    <a:pt x="3150" y="816"/>
                  </a:cubicBezTo>
                  <a:cubicBezTo>
                    <a:pt x="3120" y="816"/>
                    <a:pt x="3120" y="816"/>
                    <a:pt x="3120" y="816"/>
                  </a:cubicBezTo>
                  <a:lnTo>
                    <a:pt x="3120" y="816"/>
                  </a:lnTo>
                  <a:cubicBezTo>
                    <a:pt x="3091" y="816"/>
                    <a:pt x="3091" y="816"/>
                    <a:pt x="3091" y="816"/>
                  </a:cubicBezTo>
                  <a:cubicBezTo>
                    <a:pt x="3091" y="787"/>
                    <a:pt x="3091" y="787"/>
                    <a:pt x="3091" y="787"/>
                  </a:cubicBezTo>
                  <a:lnTo>
                    <a:pt x="3091" y="787"/>
                  </a:lnTo>
                  <a:lnTo>
                    <a:pt x="3091" y="787"/>
                  </a:lnTo>
                  <a:lnTo>
                    <a:pt x="3091" y="787"/>
                  </a:lnTo>
                  <a:cubicBezTo>
                    <a:pt x="3091" y="759"/>
                    <a:pt x="3091" y="759"/>
                    <a:pt x="3091" y="759"/>
                  </a:cubicBezTo>
                  <a:lnTo>
                    <a:pt x="3091" y="759"/>
                  </a:lnTo>
                  <a:cubicBezTo>
                    <a:pt x="3062" y="759"/>
                    <a:pt x="3062" y="759"/>
                    <a:pt x="3062" y="759"/>
                  </a:cubicBezTo>
                  <a:lnTo>
                    <a:pt x="3062" y="759"/>
                  </a:lnTo>
                  <a:cubicBezTo>
                    <a:pt x="3062" y="729"/>
                    <a:pt x="3062" y="729"/>
                    <a:pt x="3062" y="729"/>
                  </a:cubicBezTo>
                  <a:cubicBezTo>
                    <a:pt x="3033" y="729"/>
                    <a:pt x="3033" y="729"/>
                    <a:pt x="3033" y="729"/>
                  </a:cubicBezTo>
                  <a:lnTo>
                    <a:pt x="3033" y="729"/>
                  </a:lnTo>
                  <a:lnTo>
                    <a:pt x="3033" y="729"/>
                  </a:lnTo>
                  <a:cubicBezTo>
                    <a:pt x="3062" y="700"/>
                    <a:pt x="3062" y="700"/>
                    <a:pt x="3062" y="700"/>
                  </a:cubicBezTo>
                  <a:cubicBezTo>
                    <a:pt x="3062" y="729"/>
                    <a:pt x="3062" y="729"/>
                    <a:pt x="3062" y="729"/>
                  </a:cubicBezTo>
                  <a:cubicBezTo>
                    <a:pt x="3091" y="729"/>
                    <a:pt x="3091" y="729"/>
                    <a:pt x="3091" y="729"/>
                  </a:cubicBezTo>
                  <a:lnTo>
                    <a:pt x="3091" y="729"/>
                  </a:lnTo>
                  <a:cubicBezTo>
                    <a:pt x="3120" y="729"/>
                    <a:pt x="3120" y="729"/>
                    <a:pt x="3120" y="729"/>
                  </a:cubicBezTo>
                  <a:cubicBezTo>
                    <a:pt x="3120" y="700"/>
                    <a:pt x="3120" y="700"/>
                    <a:pt x="3120" y="700"/>
                  </a:cubicBezTo>
                  <a:lnTo>
                    <a:pt x="3120" y="700"/>
                  </a:lnTo>
                  <a:cubicBezTo>
                    <a:pt x="3150" y="700"/>
                    <a:pt x="3150" y="700"/>
                    <a:pt x="3150" y="700"/>
                  </a:cubicBezTo>
                  <a:cubicBezTo>
                    <a:pt x="3150" y="729"/>
                    <a:pt x="3150" y="729"/>
                    <a:pt x="3150" y="729"/>
                  </a:cubicBezTo>
                  <a:cubicBezTo>
                    <a:pt x="3179" y="700"/>
                    <a:pt x="3179" y="700"/>
                    <a:pt x="3179" y="700"/>
                  </a:cubicBezTo>
                  <a:lnTo>
                    <a:pt x="3179" y="700"/>
                  </a:lnTo>
                  <a:lnTo>
                    <a:pt x="3179" y="700"/>
                  </a:lnTo>
                  <a:cubicBezTo>
                    <a:pt x="3179" y="671"/>
                    <a:pt x="3179" y="671"/>
                    <a:pt x="3179" y="671"/>
                  </a:cubicBezTo>
                  <a:lnTo>
                    <a:pt x="3179" y="671"/>
                  </a:lnTo>
                  <a:cubicBezTo>
                    <a:pt x="3150" y="671"/>
                    <a:pt x="3150" y="671"/>
                    <a:pt x="3150" y="671"/>
                  </a:cubicBezTo>
                  <a:lnTo>
                    <a:pt x="3150" y="671"/>
                  </a:lnTo>
                  <a:lnTo>
                    <a:pt x="3150" y="671"/>
                  </a:lnTo>
                  <a:cubicBezTo>
                    <a:pt x="3120" y="671"/>
                    <a:pt x="3120" y="671"/>
                    <a:pt x="3120" y="671"/>
                  </a:cubicBezTo>
                  <a:cubicBezTo>
                    <a:pt x="3091" y="671"/>
                    <a:pt x="3091" y="671"/>
                    <a:pt x="3091" y="671"/>
                  </a:cubicBezTo>
                  <a:lnTo>
                    <a:pt x="3091" y="671"/>
                  </a:lnTo>
                  <a:lnTo>
                    <a:pt x="3091" y="671"/>
                  </a:lnTo>
                  <a:cubicBezTo>
                    <a:pt x="3062" y="671"/>
                    <a:pt x="3062" y="671"/>
                    <a:pt x="3062" y="671"/>
                  </a:cubicBezTo>
                  <a:lnTo>
                    <a:pt x="3062" y="671"/>
                  </a:lnTo>
                  <a:cubicBezTo>
                    <a:pt x="3033" y="671"/>
                    <a:pt x="3033" y="671"/>
                    <a:pt x="3033" y="671"/>
                  </a:cubicBezTo>
                  <a:lnTo>
                    <a:pt x="3033" y="671"/>
                  </a:lnTo>
                  <a:cubicBezTo>
                    <a:pt x="3033" y="642"/>
                    <a:pt x="3033" y="642"/>
                    <a:pt x="3033" y="642"/>
                  </a:cubicBezTo>
                  <a:lnTo>
                    <a:pt x="3033" y="642"/>
                  </a:lnTo>
                  <a:cubicBezTo>
                    <a:pt x="3003" y="642"/>
                    <a:pt x="3003" y="642"/>
                    <a:pt x="3003" y="642"/>
                  </a:cubicBezTo>
                  <a:cubicBezTo>
                    <a:pt x="3003" y="612"/>
                    <a:pt x="3003" y="612"/>
                    <a:pt x="3003" y="612"/>
                  </a:cubicBezTo>
                  <a:cubicBezTo>
                    <a:pt x="2974" y="612"/>
                    <a:pt x="2974" y="612"/>
                    <a:pt x="2974" y="612"/>
                  </a:cubicBezTo>
                  <a:lnTo>
                    <a:pt x="2974" y="612"/>
                  </a:lnTo>
                  <a:lnTo>
                    <a:pt x="2974" y="612"/>
                  </a:lnTo>
                  <a:cubicBezTo>
                    <a:pt x="2945" y="612"/>
                    <a:pt x="2945" y="612"/>
                    <a:pt x="2945" y="612"/>
                  </a:cubicBezTo>
                  <a:lnTo>
                    <a:pt x="2945" y="612"/>
                  </a:lnTo>
                  <a:cubicBezTo>
                    <a:pt x="2974" y="612"/>
                    <a:pt x="2974" y="612"/>
                    <a:pt x="2974" y="612"/>
                  </a:cubicBezTo>
                  <a:cubicBezTo>
                    <a:pt x="2974" y="583"/>
                    <a:pt x="2974" y="583"/>
                    <a:pt x="2974" y="583"/>
                  </a:cubicBezTo>
                  <a:lnTo>
                    <a:pt x="2974" y="583"/>
                  </a:lnTo>
                  <a:lnTo>
                    <a:pt x="2974" y="583"/>
                  </a:lnTo>
                  <a:cubicBezTo>
                    <a:pt x="3003" y="583"/>
                    <a:pt x="3003" y="583"/>
                    <a:pt x="3003" y="583"/>
                  </a:cubicBezTo>
                  <a:cubicBezTo>
                    <a:pt x="3003" y="554"/>
                    <a:pt x="3003" y="554"/>
                    <a:pt x="3003" y="554"/>
                  </a:cubicBezTo>
                  <a:cubicBezTo>
                    <a:pt x="3033" y="554"/>
                    <a:pt x="3033" y="554"/>
                    <a:pt x="3033" y="554"/>
                  </a:cubicBezTo>
                  <a:lnTo>
                    <a:pt x="3033" y="554"/>
                  </a:lnTo>
                  <a:cubicBezTo>
                    <a:pt x="3062" y="525"/>
                    <a:pt x="3062" y="525"/>
                    <a:pt x="3062" y="525"/>
                  </a:cubicBezTo>
                  <a:cubicBezTo>
                    <a:pt x="3091" y="525"/>
                    <a:pt x="3091" y="525"/>
                    <a:pt x="3091" y="525"/>
                  </a:cubicBezTo>
                  <a:cubicBezTo>
                    <a:pt x="3120" y="554"/>
                    <a:pt x="3120" y="554"/>
                    <a:pt x="3120" y="554"/>
                  </a:cubicBezTo>
                  <a:cubicBezTo>
                    <a:pt x="3150" y="554"/>
                    <a:pt x="3150" y="554"/>
                    <a:pt x="3150" y="554"/>
                  </a:cubicBezTo>
                  <a:cubicBezTo>
                    <a:pt x="3179" y="554"/>
                    <a:pt x="3179" y="554"/>
                    <a:pt x="3179" y="554"/>
                  </a:cubicBezTo>
                  <a:cubicBezTo>
                    <a:pt x="3208" y="554"/>
                    <a:pt x="3208" y="554"/>
                    <a:pt x="3208" y="554"/>
                  </a:cubicBezTo>
                  <a:cubicBezTo>
                    <a:pt x="3208" y="583"/>
                    <a:pt x="3208" y="583"/>
                    <a:pt x="3208" y="583"/>
                  </a:cubicBezTo>
                  <a:lnTo>
                    <a:pt x="3208" y="583"/>
                  </a:lnTo>
                  <a:lnTo>
                    <a:pt x="3208" y="583"/>
                  </a:lnTo>
                  <a:cubicBezTo>
                    <a:pt x="3208" y="612"/>
                    <a:pt x="3208" y="612"/>
                    <a:pt x="3208" y="612"/>
                  </a:cubicBezTo>
                  <a:lnTo>
                    <a:pt x="3208" y="612"/>
                  </a:lnTo>
                  <a:cubicBezTo>
                    <a:pt x="3208" y="642"/>
                    <a:pt x="3208" y="642"/>
                    <a:pt x="3208" y="642"/>
                  </a:cubicBezTo>
                  <a:lnTo>
                    <a:pt x="3208" y="642"/>
                  </a:lnTo>
                  <a:cubicBezTo>
                    <a:pt x="3208" y="671"/>
                    <a:pt x="3208" y="671"/>
                    <a:pt x="3208" y="671"/>
                  </a:cubicBezTo>
                  <a:cubicBezTo>
                    <a:pt x="3208" y="700"/>
                    <a:pt x="3208" y="700"/>
                    <a:pt x="3208" y="700"/>
                  </a:cubicBezTo>
                  <a:cubicBezTo>
                    <a:pt x="3208" y="729"/>
                    <a:pt x="3208" y="729"/>
                    <a:pt x="3208" y="729"/>
                  </a:cubicBezTo>
                  <a:cubicBezTo>
                    <a:pt x="3237" y="729"/>
                    <a:pt x="3237" y="729"/>
                    <a:pt x="3237" y="729"/>
                  </a:cubicBezTo>
                  <a:lnTo>
                    <a:pt x="3237" y="729"/>
                  </a:lnTo>
                  <a:cubicBezTo>
                    <a:pt x="3237" y="700"/>
                    <a:pt x="3237" y="700"/>
                    <a:pt x="3237" y="700"/>
                  </a:cubicBezTo>
                  <a:lnTo>
                    <a:pt x="3237" y="700"/>
                  </a:lnTo>
                  <a:lnTo>
                    <a:pt x="3237" y="700"/>
                  </a:lnTo>
                  <a:cubicBezTo>
                    <a:pt x="3237" y="729"/>
                    <a:pt x="3237" y="729"/>
                    <a:pt x="3237" y="729"/>
                  </a:cubicBezTo>
                  <a:cubicBezTo>
                    <a:pt x="3266" y="729"/>
                    <a:pt x="3266" y="729"/>
                    <a:pt x="3266" y="729"/>
                  </a:cubicBezTo>
                  <a:lnTo>
                    <a:pt x="3266" y="729"/>
                  </a:lnTo>
                  <a:cubicBezTo>
                    <a:pt x="3266" y="759"/>
                    <a:pt x="3266" y="759"/>
                    <a:pt x="3266" y="759"/>
                  </a:cubicBezTo>
                  <a:cubicBezTo>
                    <a:pt x="3295" y="759"/>
                    <a:pt x="3295" y="759"/>
                    <a:pt x="3295" y="759"/>
                  </a:cubicBezTo>
                  <a:lnTo>
                    <a:pt x="3295" y="759"/>
                  </a:lnTo>
                  <a:lnTo>
                    <a:pt x="3295" y="759"/>
                  </a:lnTo>
                  <a:cubicBezTo>
                    <a:pt x="3324" y="759"/>
                    <a:pt x="3324" y="759"/>
                    <a:pt x="3324" y="759"/>
                  </a:cubicBezTo>
                  <a:lnTo>
                    <a:pt x="3324" y="759"/>
                  </a:lnTo>
                  <a:cubicBezTo>
                    <a:pt x="3324" y="729"/>
                    <a:pt x="3324" y="729"/>
                    <a:pt x="3324" y="729"/>
                  </a:cubicBezTo>
                  <a:cubicBezTo>
                    <a:pt x="3353" y="729"/>
                    <a:pt x="3353" y="729"/>
                    <a:pt x="3353" y="729"/>
                  </a:cubicBezTo>
                  <a:lnTo>
                    <a:pt x="3353" y="729"/>
                  </a:lnTo>
                  <a:cubicBezTo>
                    <a:pt x="3353" y="700"/>
                    <a:pt x="3353" y="700"/>
                    <a:pt x="3353" y="700"/>
                  </a:cubicBezTo>
                  <a:cubicBezTo>
                    <a:pt x="3383" y="700"/>
                    <a:pt x="3383" y="700"/>
                    <a:pt x="3383" y="700"/>
                  </a:cubicBezTo>
                  <a:lnTo>
                    <a:pt x="3383" y="700"/>
                  </a:lnTo>
                  <a:cubicBezTo>
                    <a:pt x="3383" y="671"/>
                    <a:pt x="3383" y="671"/>
                    <a:pt x="3383" y="671"/>
                  </a:cubicBezTo>
                  <a:lnTo>
                    <a:pt x="3383" y="671"/>
                  </a:lnTo>
                  <a:cubicBezTo>
                    <a:pt x="3412" y="671"/>
                    <a:pt x="3412" y="671"/>
                    <a:pt x="3412" y="671"/>
                  </a:cubicBezTo>
                  <a:lnTo>
                    <a:pt x="3412" y="671"/>
                  </a:lnTo>
                  <a:cubicBezTo>
                    <a:pt x="3441" y="671"/>
                    <a:pt x="3441" y="671"/>
                    <a:pt x="3441" y="671"/>
                  </a:cubicBezTo>
                  <a:lnTo>
                    <a:pt x="3441" y="671"/>
                  </a:lnTo>
                  <a:lnTo>
                    <a:pt x="3441" y="671"/>
                  </a:lnTo>
                  <a:cubicBezTo>
                    <a:pt x="3441" y="642"/>
                    <a:pt x="3441" y="642"/>
                    <a:pt x="3441" y="642"/>
                  </a:cubicBezTo>
                  <a:lnTo>
                    <a:pt x="3441" y="642"/>
                  </a:lnTo>
                  <a:cubicBezTo>
                    <a:pt x="3500" y="612"/>
                    <a:pt x="3500" y="612"/>
                    <a:pt x="3500" y="612"/>
                  </a:cubicBezTo>
                  <a:lnTo>
                    <a:pt x="3500" y="612"/>
                  </a:lnTo>
                  <a:cubicBezTo>
                    <a:pt x="3529" y="642"/>
                    <a:pt x="3529" y="642"/>
                    <a:pt x="3529" y="642"/>
                  </a:cubicBezTo>
                  <a:cubicBezTo>
                    <a:pt x="3558" y="642"/>
                    <a:pt x="3558" y="642"/>
                    <a:pt x="3558" y="642"/>
                  </a:cubicBezTo>
                  <a:cubicBezTo>
                    <a:pt x="3587" y="642"/>
                    <a:pt x="3587" y="642"/>
                    <a:pt x="3587" y="642"/>
                  </a:cubicBezTo>
                  <a:cubicBezTo>
                    <a:pt x="3587" y="671"/>
                    <a:pt x="3587" y="671"/>
                    <a:pt x="3587" y="671"/>
                  </a:cubicBezTo>
                  <a:cubicBezTo>
                    <a:pt x="3616" y="671"/>
                    <a:pt x="3616" y="671"/>
                    <a:pt x="3616" y="671"/>
                  </a:cubicBezTo>
                  <a:lnTo>
                    <a:pt x="3616" y="671"/>
                  </a:lnTo>
                  <a:cubicBezTo>
                    <a:pt x="3674" y="671"/>
                    <a:pt x="3674" y="671"/>
                    <a:pt x="3674" y="671"/>
                  </a:cubicBezTo>
                  <a:lnTo>
                    <a:pt x="3674" y="671"/>
                  </a:lnTo>
                  <a:cubicBezTo>
                    <a:pt x="3703" y="671"/>
                    <a:pt x="3703" y="671"/>
                    <a:pt x="3703" y="671"/>
                  </a:cubicBezTo>
                  <a:cubicBezTo>
                    <a:pt x="3733" y="700"/>
                    <a:pt x="3733" y="700"/>
                    <a:pt x="3733" y="700"/>
                  </a:cubicBezTo>
                  <a:lnTo>
                    <a:pt x="3733" y="700"/>
                  </a:lnTo>
                  <a:lnTo>
                    <a:pt x="3733" y="700"/>
                  </a:lnTo>
                  <a:lnTo>
                    <a:pt x="3733" y="700"/>
                  </a:lnTo>
                  <a:lnTo>
                    <a:pt x="3733" y="700"/>
                  </a:lnTo>
                  <a:cubicBezTo>
                    <a:pt x="3762" y="700"/>
                    <a:pt x="3762" y="700"/>
                    <a:pt x="3762" y="700"/>
                  </a:cubicBezTo>
                  <a:close/>
                  <a:moveTo>
                    <a:pt x="2800" y="495"/>
                  </a:moveTo>
                  <a:lnTo>
                    <a:pt x="2800" y="495"/>
                  </a:lnTo>
                  <a:cubicBezTo>
                    <a:pt x="2829" y="525"/>
                    <a:pt x="2829" y="525"/>
                    <a:pt x="2829" y="525"/>
                  </a:cubicBezTo>
                  <a:lnTo>
                    <a:pt x="2829" y="525"/>
                  </a:lnTo>
                  <a:cubicBezTo>
                    <a:pt x="2800" y="525"/>
                    <a:pt x="2800" y="525"/>
                    <a:pt x="2800" y="525"/>
                  </a:cubicBezTo>
                  <a:cubicBezTo>
                    <a:pt x="2800" y="495"/>
                    <a:pt x="2800" y="495"/>
                    <a:pt x="2800" y="495"/>
                  </a:cubicBezTo>
                  <a:close/>
                  <a:moveTo>
                    <a:pt x="2945" y="525"/>
                  </a:moveTo>
                  <a:lnTo>
                    <a:pt x="2945" y="525"/>
                  </a:lnTo>
                  <a:cubicBezTo>
                    <a:pt x="2974" y="525"/>
                    <a:pt x="2974" y="525"/>
                    <a:pt x="2974" y="525"/>
                  </a:cubicBezTo>
                  <a:lnTo>
                    <a:pt x="2974" y="525"/>
                  </a:lnTo>
                  <a:lnTo>
                    <a:pt x="2974" y="525"/>
                  </a:lnTo>
                  <a:lnTo>
                    <a:pt x="2974" y="525"/>
                  </a:lnTo>
                  <a:cubicBezTo>
                    <a:pt x="2945" y="525"/>
                    <a:pt x="2945" y="525"/>
                    <a:pt x="2945" y="525"/>
                  </a:cubicBezTo>
                  <a:cubicBezTo>
                    <a:pt x="2916" y="525"/>
                    <a:pt x="2916" y="525"/>
                    <a:pt x="2916" y="525"/>
                  </a:cubicBezTo>
                  <a:lnTo>
                    <a:pt x="2916" y="525"/>
                  </a:lnTo>
                  <a:cubicBezTo>
                    <a:pt x="2887" y="525"/>
                    <a:pt x="2887" y="525"/>
                    <a:pt x="2887" y="525"/>
                  </a:cubicBezTo>
                  <a:cubicBezTo>
                    <a:pt x="2916" y="525"/>
                    <a:pt x="2916" y="525"/>
                    <a:pt x="2916" y="525"/>
                  </a:cubicBezTo>
                  <a:cubicBezTo>
                    <a:pt x="2887" y="525"/>
                    <a:pt x="2887" y="525"/>
                    <a:pt x="2887" y="525"/>
                  </a:cubicBezTo>
                  <a:cubicBezTo>
                    <a:pt x="2916" y="525"/>
                    <a:pt x="2916" y="525"/>
                    <a:pt x="2916" y="525"/>
                  </a:cubicBezTo>
                  <a:cubicBezTo>
                    <a:pt x="2945" y="554"/>
                    <a:pt x="2945" y="554"/>
                    <a:pt x="2945" y="554"/>
                  </a:cubicBezTo>
                  <a:cubicBezTo>
                    <a:pt x="2945" y="525"/>
                    <a:pt x="2945" y="525"/>
                    <a:pt x="2945" y="525"/>
                  </a:cubicBezTo>
                  <a:lnTo>
                    <a:pt x="2945" y="525"/>
                  </a:lnTo>
                  <a:lnTo>
                    <a:pt x="2945" y="525"/>
                  </a:lnTo>
                  <a:cubicBezTo>
                    <a:pt x="2916" y="525"/>
                    <a:pt x="2916" y="525"/>
                    <a:pt x="2916" y="525"/>
                  </a:cubicBezTo>
                  <a:cubicBezTo>
                    <a:pt x="2945" y="525"/>
                    <a:pt x="2945" y="525"/>
                    <a:pt x="2945" y="525"/>
                  </a:cubicBezTo>
                  <a:close/>
                  <a:moveTo>
                    <a:pt x="2945" y="583"/>
                  </a:moveTo>
                  <a:lnTo>
                    <a:pt x="2945" y="583"/>
                  </a:lnTo>
                  <a:cubicBezTo>
                    <a:pt x="2916" y="583"/>
                    <a:pt x="2916" y="583"/>
                    <a:pt x="2916" y="583"/>
                  </a:cubicBezTo>
                  <a:cubicBezTo>
                    <a:pt x="2887" y="583"/>
                    <a:pt x="2887" y="583"/>
                    <a:pt x="2887" y="583"/>
                  </a:cubicBezTo>
                  <a:cubicBezTo>
                    <a:pt x="2916" y="583"/>
                    <a:pt x="2916" y="583"/>
                    <a:pt x="2916" y="583"/>
                  </a:cubicBezTo>
                  <a:cubicBezTo>
                    <a:pt x="2945" y="583"/>
                    <a:pt x="2945" y="583"/>
                    <a:pt x="2945" y="583"/>
                  </a:cubicBezTo>
                  <a:close/>
                  <a:moveTo>
                    <a:pt x="2945" y="554"/>
                  </a:moveTo>
                  <a:lnTo>
                    <a:pt x="2945" y="554"/>
                  </a:lnTo>
                  <a:cubicBezTo>
                    <a:pt x="2945" y="583"/>
                    <a:pt x="2945" y="583"/>
                    <a:pt x="2945" y="583"/>
                  </a:cubicBezTo>
                  <a:lnTo>
                    <a:pt x="2945" y="583"/>
                  </a:lnTo>
                  <a:cubicBezTo>
                    <a:pt x="2945" y="554"/>
                    <a:pt x="2945" y="554"/>
                    <a:pt x="2945" y="554"/>
                  </a:cubicBezTo>
                  <a:close/>
                  <a:moveTo>
                    <a:pt x="2945" y="583"/>
                  </a:moveTo>
                  <a:lnTo>
                    <a:pt x="2945" y="583"/>
                  </a:lnTo>
                  <a:cubicBezTo>
                    <a:pt x="2916" y="583"/>
                    <a:pt x="2916" y="583"/>
                    <a:pt x="2916" y="583"/>
                  </a:cubicBezTo>
                  <a:cubicBezTo>
                    <a:pt x="2916" y="612"/>
                    <a:pt x="2916" y="612"/>
                    <a:pt x="2916" y="612"/>
                  </a:cubicBezTo>
                  <a:cubicBezTo>
                    <a:pt x="2945" y="612"/>
                    <a:pt x="2945" y="612"/>
                    <a:pt x="2945" y="612"/>
                  </a:cubicBezTo>
                  <a:lnTo>
                    <a:pt x="2945" y="612"/>
                  </a:lnTo>
                  <a:cubicBezTo>
                    <a:pt x="2945" y="583"/>
                    <a:pt x="2945" y="583"/>
                    <a:pt x="2945" y="583"/>
                  </a:cubicBezTo>
                  <a:close/>
                  <a:moveTo>
                    <a:pt x="2479" y="204"/>
                  </a:moveTo>
                  <a:lnTo>
                    <a:pt x="2479" y="204"/>
                  </a:lnTo>
                  <a:cubicBezTo>
                    <a:pt x="2508" y="233"/>
                    <a:pt x="2508" y="233"/>
                    <a:pt x="2508" y="233"/>
                  </a:cubicBezTo>
                  <a:cubicBezTo>
                    <a:pt x="2508" y="262"/>
                    <a:pt x="2508" y="262"/>
                    <a:pt x="2508" y="262"/>
                  </a:cubicBezTo>
                  <a:lnTo>
                    <a:pt x="2508" y="262"/>
                  </a:lnTo>
                  <a:cubicBezTo>
                    <a:pt x="2479" y="233"/>
                    <a:pt x="2479" y="233"/>
                    <a:pt x="2479" y="233"/>
                  </a:cubicBezTo>
                  <a:lnTo>
                    <a:pt x="2479" y="233"/>
                  </a:lnTo>
                  <a:cubicBezTo>
                    <a:pt x="2479" y="204"/>
                    <a:pt x="2479" y="204"/>
                    <a:pt x="2479" y="204"/>
                  </a:cubicBezTo>
                  <a:close/>
                  <a:moveTo>
                    <a:pt x="2595" y="175"/>
                  </a:moveTo>
                  <a:lnTo>
                    <a:pt x="2595" y="175"/>
                  </a:lnTo>
                  <a:lnTo>
                    <a:pt x="2595" y="175"/>
                  </a:lnTo>
                  <a:cubicBezTo>
                    <a:pt x="2595" y="204"/>
                    <a:pt x="2595" y="204"/>
                    <a:pt x="2595" y="204"/>
                  </a:cubicBezTo>
                  <a:lnTo>
                    <a:pt x="2595" y="204"/>
                  </a:lnTo>
                  <a:cubicBezTo>
                    <a:pt x="2595" y="175"/>
                    <a:pt x="2595" y="175"/>
                    <a:pt x="2595" y="175"/>
                  </a:cubicBezTo>
                  <a:lnTo>
                    <a:pt x="2595" y="175"/>
                  </a:lnTo>
                  <a:cubicBezTo>
                    <a:pt x="2595" y="145"/>
                    <a:pt x="2595" y="145"/>
                    <a:pt x="2595" y="145"/>
                  </a:cubicBezTo>
                  <a:cubicBezTo>
                    <a:pt x="2595" y="175"/>
                    <a:pt x="2595" y="175"/>
                    <a:pt x="2595" y="175"/>
                  </a:cubicBezTo>
                  <a:close/>
                  <a:moveTo>
                    <a:pt x="2595" y="204"/>
                  </a:moveTo>
                  <a:lnTo>
                    <a:pt x="2595" y="204"/>
                  </a:lnTo>
                  <a:close/>
                  <a:moveTo>
                    <a:pt x="2712" y="350"/>
                  </a:moveTo>
                  <a:lnTo>
                    <a:pt x="2712" y="350"/>
                  </a:lnTo>
                  <a:lnTo>
                    <a:pt x="2712" y="350"/>
                  </a:lnTo>
                  <a:cubicBezTo>
                    <a:pt x="2741" y="350"/>
                    <a:pt x="2741" y="350"/>
                    <a:pt x="2741" y="350"/>
                  </a:cubicBezTo>
                  <a:lnTo>
                    <a:pt x="2741" y="350"/>
                  </a:lnTo>
                  <a:lnTo>
                    <a:pt x="2741" y="350"/>
                  </a:lnTo>
                  <a:cubicBezTo>
                    <a:pt x="2741" y="321"/>
                    <a:pt x="2741" y="321"/>
                    <a:pt x="2741" y="321"/>
                  </a:cubicBezTo>
                  <a:lnTo>
                    <a:pt x="2741" y="321"/>
                  </a:lnTo>
                  <a:lnTo>
                    <a:pt x="2741" y="321"/>
                  </a:lnTo>
                  <a:cubicBezTo>
                    <a:pt x="2712" y="350"/>
                    <a:pt x="2712" y="350"/>
                    <a:pt x="2712" y="350"/>
                  </a:cubicBezTo>
                  <a:close/>
                  <a:moveTo>
                    <a:pt x="2712" y="525"/>
                  </a:moveTo>
                  <a:lnTo>
                    <a:pt x="2712" y="525"/>
                  </a:lnTo>
                  <a:cubicBezTo>
                    <a:pt x="2712" y="554"/>
                    <a:pt x="2712" y="554"/>
                    <a:pt x="2712" y="554"/>
                  </a:cubicBezTo>
                  <a:cubicBezTo>
                    <a:pt x="2741" y="583"/>
                    <a:pt x="2741" y="583"/>
                    <a:pt x="2741" y="583"/>
                  </a:cubicBezTo>
                  <a:lnTo>
                    <a:pt x="2741" y="583"/>
                  </a:lnTo>
                  <a:lnTo>
                    <a:pt x="2741" y="583"/>
                  </a:lnTo>
                  <a:lnTo>
                    <a:pt x="2741" y="583"/>
                  </a:lnTo>
                  <a:cubicBezTo>
                    <a:pt x="2712" y="583"/>
                    <a:pt x="2712" y="583"/>
                    <a:pt x="2712" y="583"/>
                  </a:cubicBezTo>
                  <a:lnTo>
                    <a:pt x="2712" y="583"/>
                  </a:lnTo>
                  <a:cubicBezTo>
                    <a:pt x="2683" y="554"/>
                    <a:pt x="2683" y="554"/>
                    <a:pt x="2683" y="554"/>
                  </a:cubicBezTo>
                  <a:lnTo>
                    <a:pt x="2683" y="554"/>
                  </a:lnTo>
                  <a:cubicBezTo>
                    <a:pt x="2683" y="525"/>
                    <a:pt x="2683" y="525"/>
                    <a:pt x="2683" y="525"/>
                  </a:cubicBezTo>
                  <a:cubicBezTo>
                    <a:pt x="2683" y="495"/>
                    <a:pt x="2683" y="495"/>
                    <a:pt x="2683" y="495"/>
                  </a:cubicBezTo>
                  <a:lnTo>
                    <a:pt x="2683" y="495"/>
                  </a:lnTo>
                  <a:lnTo>
                    <a:pt x="2683" y="495"/>
                  </a:lnTo>
                  <a:cubicBezTo>
                    <a:pt x="2653" y="466"/>
                    <a:pt x="2653" y="466"/>
                    <a:pt x="2653" y="466"/>
                  </a:cubicBezTo>
                  <a:lnTo>
                    <a:pt x="2653" y="466"/>
                  </a:lnTo>
                  <a:lnTo>
                    <a:pt x="2653" y="466"/>
                  </a:lnTo>
                  <a:cubicBezTo>
                    <a:pt x="2653" y="437"/>
                    <a:pt x="2653" y="437"/>
                    <a:pt x="2653" y="437"/>
                  </a:cubicBezTo>
                  <a:lnTo>
                    <a:pt x="2653" y="437"/>
                  </a:lnTo>
                  <a:cubicBezTo>
                    <a:pt x="2653" y="409"/>
                    <a:pt x="2653" y="409"/>
                    <a:pt x="2653" y="409"/>
                  </a:cubicBezTo>
                  <a:lnTo>
                    <a:pt x="2653" y="409"/>
                  </a:lnTo>
                  <a:cubicBezTo>
                    <a:pt x="2653" y="379"/>
                    <a:pt x="2653" y="379"/>
                    <a:pt x="2653" y="379"/>
                  </a:cubicBezTo>
                  <a:cubicBezTo>
                    <a:pt x="2683" y="350"/>
                    <a:pt x="2683" y="350"/>
                    <a:pt x="2683" y="350"/>
                  </a:cubicBezTo>
                  <a:lnTo>
                    <a:pt x="2683" y="350"/>
                  </a:lnTo>
                  <a:cubicBezTo>
                    <a:pt x="2712" y="350"/>
                    <a:pt x="2712" y="350"/>
                    <a:pt x="2712" y="350"/>
                  </a:cubicBezTo>
                  <a:lnTo>
                    <a:pt x="2712" y="350"/>
                  </a:lnTo>
                  <a:cubicBezTo>
                    <a:pt x="2683" y="350"/>
                    <a:pt x="2683" y="350"/>
                    <a:pt x="2683" y="350"/>
                  </a:cubicBezTo>
                  <a:cubicBezTo>
                    <a:pt x="2683" y="379"/>
                    <a:pt x="2683" y="379"/>
                    <a:pt x="2683" y="379"/>
                  </a:cubicBezTo>
                  <a:cubicBezTo>
                    <a:pt x="2712" y="379"/>
                    <a:pt x="2712" y="379"/>
                    <a:pt x="2712" y="379"/>
                  </a:cubicBezTo>
                  <a:cubicBezTo>
                    <a:pt x="2712" y="409"/>
                    <a:pt x="2712" y="409"/>
                    <a:pt x="2712" y="409"/>
                  </a:cubicBezTo>
                  <a:lnTo>
                    <a:pt x="2712" y="409"/>
                  </a:lnTo>
                  <a:cubicBezTo>
                    <a:pt x="2683" y="409"/>
                    <a:pt x="2683" y="409"/>
                    <a:pt x="2683" y="409"/>
                  </a:cubicBezTo>
                  <a:cubicBezTo>
                    <a:pt x="2683" y="437"/>
                    <a:pt x="2683" y="437"/>
                    <a:pt x="2683" y="437"/>
                  </a:cubicBezTo>
                  <a:lnTo>
                    <a:pt x="2683" y="437"/>
                  </a:lnTo>
                  <a:lnTo>
                    <a:pt x="2683" y="437"/>
                  </a:lnTo>
                  <a:lnTo>
                    <a:pt x="2683" y="437"/>
                  </a:lnTo>
                  <a:cubicBezTo>
                    <a:pt x="2712" y="437"/>
                    <a:pt x="2712" y="437"/>
                    <a:pt x="2712" y="437"/>
                  </a:cubicBezTo>
                  <a:cubicBezTo>
                    <a:pt x="2712" y="409"/>
                    <a:pt x="2712" y="409"/>
                    <a:pt x="2712" y="409"/>
                  </a:cubicBezTo>
                  <a:lnTo>
                    <a:pt x="2712" y="409"/>
                  </a:lnTo>
                  <a:lnTo>
                    <a:pt x="2712" y="409"/>
                  </a:lnTo>
                  <a:cubicBezTo>
                    <a:pt x="2741" y="409"/>
                    <a:pt x="2741" y="409"/>
                    <a:pt x="2741" y="409"/>
                  </a:cubicBezTo>
                  <a:cubicBezTo>
                    <a:pt x="2770" y="379"/>
                    <a:pt x="2770" y="379"/>
                    <a:pt x="2770" y="379"/>
                  </a:cubicBezTo>
                  <a:cubicBezTo>
                    <a:pt x="2770" y="409"/>
                    <a:pt x="2770" y="409"/>
                    <a:pt x="2770" y="409"/>
                  </a:cubicBezTo>
                  <a:lnTo>
                    <a:pt x="2770" y="409"/>
                  </a:lnTo>
                  <a:cubicBezTo>
                    <a:pt x="2770" y="437"/>
                    <a:pt x="2770" y="437"/>
                    <a:pt x="2770" y="437"/>
                  </a:cubicBezTo>
                  <a:cubicBezTo>
                    <a:pt x="2741" y="437"/>
                    <a:pt x="2741" y="437"/>
                    <a:pt x="2741" y="437"/>
                  </a:cubicBezTo>
                  <a:cubicBezTo>
                    <a:pt x="2712" y="437"/>
                    <a:pt x="2712" y="437"/>
                    <a:pt x="2712" y="437"/>
                  </a:cubicBezTo>
                  <a:cubicBezTo>
                    <a:pt x="2712" y="466"/>
                    <a:pt x="2712" y="466"/>
                    <a:pt x="2712" y="466"/>
                  </a:cubicBezTo>
                  <a:cubicBezTo>
                    <a:pt x="2741" y="466"/>
                    <a:pt x="2741" y="466"/>
                    <a:pt x="2741" y="466"/>
                  </a:cubicBezTo>
                  <a:cubicBezTo>
                    <a:pt x="2770" y="466"/>
                    <a:pt x="2770" y="466"/>
                    <a:pt x="2770" y="466"/>
                  </a:cubicBezTo>
                  <a:cubicBezTo>
                    <a:pt x="2770" y="495"/>
                    <a:pt x="2770" y="495"/>
                    <a:pt x="2770" y="495"/>
                  </a:cubicBezTo>
                  <a:lnTo>
                    <a:pt x="2770" y="495"/>
                  </a:lnTo>
                  <a:cubicBezTo>
                    <a:pt x="2741" y="495"/>
                    <a:pt x="2741" y="495"/>
                    <a:pt x="2741" y="495"/>
                  </a:cubicBezTo>
                  <a:lnTo>
                    <a:pt x="2741" y="495"/>
                  </a:lnTo>
                  <a:cubicBezTo>
                    <a:pt x="2712" y="495"/>
                    <a:pt x="2712" y="495"/>
                    <a:pt x="2712" y="495"/>
                  </a:cubicBezTo>
                  <a:cubicBezTo>
                    <a:pt x="2712" y="466"/>
                    <a:pt x="2712" y="466"/>
                    <a:pt x="2712" y="466"/>
                  </a:cubicBezTo>
                  <a:cubicBezTo>
                    <a:pt x="2683" y="495"/>
                    <a:pt x="2683" y="495"/>
                    <a:pt x="2683" y="495"/>
                  </a:cubicBezTo>
                  <a:cubicBezTo>
                    <a:pt x="2683" y="525"/>
                    <a:pt x="2683" y="525"/>
                    <a:pt x="2683" y="525"/>
                  </a:cubicBezTo>
                  <a:cubicBezTo>
                    <a:pt x="2712" y="525"/>
                    <a:pt x="2712" y="525"/>
                    <a:pt x="2712" y="525"/>
                  </a:cubicBezTo>
                  <a:close/>
                  <a:moveTo>
                    <a:pt x="2624" y="554"/>
                  </a:moveTo>
                  <a:lnTo>
                    <a:pt x="2624" y="554"/>
                  </a:lnTo>
                  <a:cubicBezTo>
                    <a:pt x="2653" y="583"/>
                    <a:pt x="2653" y="583"/>
                    <a:pt x="2653" y="583"/>
                  </a:cubicBezTo>
                  <a:cubicBezTo>
                    <a:pt x="2624" y="583"/>
                    <a:pt x="2624" y="583"/>
                    <a:pt x="2624" y="583"/>
                  </a:cubicBezTo>
                  <a:cubicBezTo>
                    <a:pt x="2624" y="554"/>
                    <a:pt x="2624" y="554"/>
                    <a:pt x="2624" y="554"/>
                  </a:cubicBezTo>
                  <a:close/>
                  <a:moveTo>
                    <a:pt x="2624" y="525"/>
                  </a:moveTo>
                  <a:lnTo>
                    <a:pt x="2624" y="525"/>
                  </a:lnTo>
                  <a:lnTo>
                    <a:pt x="2624" y="525"/>
                  </a:lnTo>
                  <a:cubicBezTo>
                    <a:pt x="2624" y="554"/>
                    <a:pt x="2624" y="554"/>
                    <a:pt x="2624" y="554"/>
                  </a:cubicBezTo>
                  <a:lnTo>
                    <a:pt x="2624" y="554"/>
                  </a:lnTo>
                  <a:lnTo>
                    <a:pt x="2624" y="554"/>
                  </a:lnTo>
                  <a:cubicBezTo>
                    <a:pt x="2624" y="525"/>
                    <a:pt x="2624" y="525"/>
                    <a:pt x="2624" y="525"/>
                  </a:cubicBezTo>
                  <a:close/>
                  <a:moveTo>
                    <a:pt x="2653" y="554"/>
                  </a:moveTo>
                  <a:lnTo>
                    <a:pt x="2653" y="554"/>
                  </a:lnTo>
                  <a:lnTo>
                    <a:pt x="2653" y="554"/>
                  </a:lnTo>
                  <a:lnTo>
                    <a:pt x="2653" y="554"/>
                  </a:lnTo>
                  <a:cubicBezTo>
                    <a:pt x="2653" y="583"/>
                    <a:pt x="2653" y="583"/>
                    <a:pt x="2653" y="583"/>
                  </a:cubicBezTo>
                  <a:lnTo>
                    <a:pt x="2653" y="583"/>
                  </a:lnTo>
                  <a:cubicBezTo>
                    <a:pt x="2683" y="583"/>
                    <a:pt x="2683" y="583"/>
                    <a:pt x="2683" y="583"/>
                  </a:cubicBezTo>
                  <a:lnTo>
                    <a:pt x="2683" y="583"/>
                  </a:lnTo>
                  <a:cubicBezTo>
                    <a:pt x="2683" y="554"/>
                    <a:pt x="2683" y="554"/>
                    <a:pt x="2683" y="554"/>
                  </a:cubicBezTo>
                  <a:lnTo>
                    <a:pt x="2683" y="554"/>
                  </a:lnTo>
                  <a:lnTo>
                    <a:pt x="2683" y="554"/>
                  </a:lnTo>
                  <a:cubicBezTo>
                    <a:pt x="2653" y="554"/>
                    <a:pt x="2653" y="554"/>
                    <a:pt x="2653" y="554"/>
                  </a:cubicBezTo>
                  <a:close/>
                  <a:moveTo>
                    <a:pt x="2653" y="642"/>
                  </a:moveTo>
                  <a:lnTo>
                    <a:pt x="2653" y="642"/>
                  </a:lnTo>
                  <a:cubicBezTo>
                    <a:pt x="2683" y="612"/>
                    <a:pt x="2683" y="612"/>
                    <a:pt x="2683" y="612"/>
                  </a:cubicBezTo>
                  <a:lnTo>
                    <a:pt x="2683" y="612"/>
                  </a:lnTo>
                  <a:cubicBezTo>
                    <a:pt x="2712" y="642"/>
                    <a:pt x="2712" y="642"/>
                    <a:pt x="2712" y="642"/>
                  </a:cubicBezTo>
                  <a:lnTo>
                    <a:pt x="2712" y="642"/>
                  </a:lnTo>
                  <a:cubicBezTo>
                    <a:pt x="2683" y="642"/>
                    <a:pt x="2683" y="642"/>
                    <a:pt x="2683" y="642"/>
                  </a:cubicBezTo>
                  <a:lnTo>
                    <a:pt x="2683" y="642"/>
                  </a:lnTo>
                  <a:lnTo>
                    <a:pt x="2683" y="642"/>
                  </a:lnTo>
                  <a:cubicBezTo>
                    <a:pt x="2653" y="642"/>
                    <a:pt x="2653" y="642"/>
                    <a:pt x="2653" y="642"/>
                  </a:cubicBezTo>
                  <a:close/>
                  <a:moveTo>
                    <a:pt x="2887" y="642"/>
                  </a:moveTo>
                  <a:lnTo>
                    <a:pt x="2887" y="642"/>
                  </a:lnTo>
                  <a:cubicBezTo>
                    <a:pt x="2858" y="642"/>
                    <a:pt x="2858" y="642"/>
                    <a:pt x="2858" y="642"/>
                  </a:cubicBezTo>
                  <a:cubicBezTo>
                    <a:pt x="2829" y="642"/>
                    <a:pt x="2829" y="642"/>
                    <a:pt x="2829" y="642"/>
                  </a:cubicBezTo>
                  <a:cubicBezTo>
                    <a:pt x="2858" y="671"/>
                    <a:pt x="2858" y="671"/>
                    <a:pt x="2858" y="671"/>
                  </a:cubicBezTo>
                  <a:cubicBezTo>
                    <a:pt x="2887" y="671"/>
                    <a:pt x="2887" y="671"/>
                    <a:pt x="2887" y="671"/>
                  </a:cubicBezTo>
                  <a:lnTo>
                    <a:pt x="2887" y="671"/>
                  </a:lnTo>
                  <a:lnTo>
                    <a:pt x="2887" y="671"/>
                  </a:lnTo>
                  <a:cubicBezTo>
                    <a:pt x="2887" y="642"/>
                    <a:pt x="2887" y="642"/>
                    <a:pt x="2887" y="642"/>
                  </a:cubicBezTo>
                  <a:close/>
                  <a:moveTo>
                    <a:pt x="2741" y="787"/>
                  </a:moveTo>
                  <a:lnTo>
                    <a:pt x="2741" y="787"/>
                  </a:lnTo>
                  <a:close/>
                  <a:moveTo>
                    <a:pt x="2712" y="787"/>
                  </a:moveTo>
                  <a:lnTo>
                    <a:pt x="2712" y="787"/>
                  </a:lnTo>
                  <a:cubicBezTo>
                    <a:pt x="2741" y="787"/>
                    <a:pt x="2741" y="787"/>
                    <a:pt x="2741" y="787"/>
                  </a:cubicBezTo>
                  <a:lnTo>
                    <a:pt x="2741" y="787"/>
                  </a:lnTo>
                  <a:lnTo>
                    <a:pt x="2741" y="787"/>
                  </a:lnTo>
                  <a:cubicBezTo>
                    <a:pt x="2712" y="787"/>
                    <a:pt x="2712" y="787"/>
                    <a:pt x="2712" y="787"/>
                  </a:cubicBezTo>
                  <a:close/>
                  <a:moveTo>
                    <a:pt x="2683" y="787"/>
                  </a:moveTo>
                  <a:lnTo>
                    <a:pt x="2683" y="787"/>
                  </a:lnTo>
                  <a:cubicBezTo>
                    <a:pt x="2712" y="787"/>
                    <a:pt x="2712" y="787"/>
                    <a:pt x="2712" y="787"/>
                  </a:cubicBezTo>
                  <a:lnTo>
                    <a:pt x="2712" y="787"/>
                  </a:lnTo>
                  <a:lnTo>
                    <a:pt x="2712" y="787"/>
                  </a:lnTo>
                  <a:lnTo>
                    <a:pt x="2712" y="787"/>
                  </a:lnTo>
                  <a:lnTo>
                    <a:pt x="2712" y="787"/>
                  </a:lnTo>
                  <a:cubicBezTo>
                    <a:pt x="2683" y="787"/>
                    <a:pt x="2683" y="787"/>
                    <a:pt x="2683" y="787"/>
                  </a:cubicBezTo>
                  <a:close/>
                  <a:moveTo>
                    <a:pt x="2683" y="759"/>
                  </a:moveTo>
                  <a:lnTo>
                    <a:pt x="2683" y="759"/>
                  </a:lnTo>
                  <a:close/>
                  <a:moveTo>
                    <a:pt x="2683" y="729"/>
                  </a:moveTo>
                  <a:lnTo>
                    <a:pt x="2683" y="729"/>
                  </a:lnTo>
                  <a:close/>
                  <a:moveTo>
                    <a:pt x="2712" y="787"/>
                  </a:moveTo>
                  <a:lnTo>
                    <a:pt x="2712" y="787"/>
                  </a:lnTo>
                  <a:cubicBezTo>
                    <a:pt x="2712" y="759"/>
                    <a:pt x="2712" y="759"/>
                    <a:pt x="2712" y="759"/>
                  </a:cubicBezTo>
                  <a:cubicBezTo>
                    <a:pt x="2741" y="759"/>
                    <a:pt x="2741" y="759"/>
                    <a:pt x="2741" y="759"/>
                  </a:cubicBezTo>
                  <a:cubicBezTo>
                    <a:pt x="2741" y="787"/>
                    <a:pt x="2741" y="787"/>
                    <a:pt x="2741" y="787"/>
                  </a:cubicBezTo>
                  <a:cubicBezTo>
                    <a:pt x="2741" y="759"/>
                    <a:pt x="2741" y="759"/>
                    <a:pt x="2741" y="759"/>
                  </a:cubicBezTo>
                  <a:cubicBezTo>
                    <a:pt x="2770" y="759"/>
                    <a:pt x="2770" y="759"/>
                    <a:pt x="2770" y="759"/>
                  </a:cubicBezTo>
                  <a:lnTo>
                    <a:pt x="2770" y="759"/>
                  </a:lnTo>
                  <a:lnTo>
                    <a:pt x="2770" y="759"/>
                  </a:lnTo>
                  <a:cubicBezTo>
                    <a:pt x="2829" y="787"/>
                    <a:pt x="2829" y="787"/>
                    <a:pt x="2829" y="787"/>
                  </a:cubicBezTo>
                  <a:cubicBezTo>
                    <a:pt x="2829" y="759"/>
                    <a:pt x="2829" y="759"/>
                    <a:pt x="2829" y="759"/>
                  </a:cubicBezTo>
                  <a:lnTo>
                    <a:pt x="2829" y="759"/>
                  </a:lnTo>
                  <a:cubicBezTo>
                    <a:pt x="2887" y="787"/>
                    <a:pt x="2887" y="787"/>
                    <a:pt x="2887" y="787"/>
                  </a:cubicBezTo>
                  <a:lnTo>
                    <a:pt x="2887" y="787"/>
                  </a:lnTo>
                  <a:cubicBezTo>
                    <a:pt x="2916" y="816"/>
                    <a:pt x="2916" y="816"/>
                    <a:pt x="2916" y="816"/>
                  </a:cubicBezTo>
                  <a:lnTo>
                    <a:pt x="2916" y="816"/>
                  </a:lnTo>
                  <a:cubicBezTo>
                    <a:pt x="2945" y="787"/>
                    <a:pt x="2945" y="787"/>
                    <a:pt x="2945" y="787"/>
                  </a:cubicBezTo>
                  <a:cubicBezTo>
                    <a:pt x="2916" y="759"/>
                    <a:pt x="2916" y="759"/>
                    <a:pt x="2916" y="759"/>
                  </a:cubicBezTo>
                  <a:cubicBezTo>
                    <a:pt x="2887" y="729"/>
                    <a:pt x="2887" y="729"/>
                    <a:pt x="2887" y="729"/>
                  </a:cubicBezTo>
                  <a:cubicBezTo>
                    <a:pt x="2858" y="729"/>
                    <a:pt x="2858" y="729"/>
                    <a:pt x="2858" y="729"/>
                  </a:cubicBezTo>
                  <a:cubicBezTo>
                    <a:pt x="2829" y="729"/>
                    <a:pt x="2829" y="729"/>
                    <a:pt x="2829" y="729"/>
                  </a:cubicBezTo>
                  <a:lnTo>
                    <a:pt x="2829" y="729"/>
                  </a:lnTo>
                  <a:cubicBezTo>
                    <a:pt x="2800" y="729"/>
                    <a:pt x="2800" y="729"/>
                    <a:pt x="2800" y="729"/>
                  </a:cubicBezTo>
                  <a:cubicBezTo>
                    <a:pt x="2770" y="729"/>
                    <a:pt x="2770" y="729"/>
                    <a:pt x="2770" y="729"/>
                  </a:cubicBezTo>
                  <a:lnTo>
                    <a:pt x="2770" y="729"/>
                  </a:lnTo>
                  <a:cubicBezTo>
                    <a:pt x="2741" y="729"/>
                    <a:pt x="2741" y="729"/>
                    <a:pt x="2741" y="729"/>
                  </a:cubicBezTo>
                  <a:cubicBezTo>
                    <a:pt x="2712" y="729"/>
                    <a:pt x="2712" y="729"/>
                    <a:pt x="2712" y="729"/>
                  </a:cubicBezTo>
                  <a:lnTo>
                    <a:pt x="2712" y="729"/>
                  </a:lnTo>
                  <a:cubicBezTo>
                    <a:pt x="2712" y="759"/>
                    <a:pt x="2712" y="759"/>
                    <a:pt x="2712" y="759"/>
                  </a:cubicBezTo>
                  <a:cubicBezTo>
                    <a:pt x="2683" y="759"/>
                    <a:pt x="2683" y="759"/>
                    <a:pt x="2683" y="759"/>
                  </a:cubicBezTo>
                  <a:lnTo>
                    <a:pt x="2683" y="759"/>
                  </a:lnTo>
                  <a:cubicBezTo>
                    <a:pt x="2683" y="787"/>
                    <a:pt x="2683" y="787"/>
                    <a:pt x="2683" y="787"/>
                  </a:cubicBezTo>
                  <a:cubicBezTo>
                    <a:pt x="2712" y="787"/>
                    <a:pt x="2712" y="787"/>
                    <a:pt x="2712" y="787"/>
                  </a:cubicBezTo>
                  <a:close/>
                  <a:moveTo>
                    <a:pt x="2537" y="759"/>
                  </a:moveTo>
                  <a:lnTo>
                    <a:pt x="2537" y="759"/>
                  </a:lnTo>
                  <a:cubicBezTo>
                    <a:pt x="2566" y="759"/>
                    <a:pt x="2566" y="759"/>
                    <a:pt x="2566" y="759"/>
                  </a:cubicBezTo>
                  <a:lnTo>
                    <a:pt x="2566" y="759"/>
                  </a:lnTo>
                  <a:cubicBezTo>
                    <a:pt x="2595" y="759"/>
                    <a:pt x="2595" y="759"/>
                    <a:pt x="2595" y="759"/>
                  </a:cubicBezTo>
                  <a:cubicBezTo>
                    <a:pt x="2624" y="759"/>
                    <a:pt x="2624" y="759"/>
                    <a:pt x="2624" y="759"/>
                  </a:cubicBezTo>
                  <a:lnTo>
                    <a:pt x="2624" y="759"/>
                  </a:lnTo>
                  <a:cubicBezTo>
                    <a:pt x="2624" y="787"/>
                    <a:pt x="2624" y="787"/>
                    <a:pt x="2624" y="787"/>
                  </a:cubicBezTo>
                  <a:lnTo>
                    <a:pt x="2624" y="787"/>
                  </a:lnTo>
                  <a:lnTo>
                    <a:pt x="2624" y="787"/>
                  </a:lnTo>
                  <a:cubicBezTo>
                    <a:pt x="2595" y="816"/>
                    <a:pt x="2595" y="816"/>
                    <a:pt x="2595" y="816"/>
                  </a:cubicBezTo>
                  <a:cubicBezTo>
                    <a:pt x="2595" y="787"/>
                    <a:pt x="2595" y="787"/>
                    <a:pt x="2595" y="787"/>
                  </a:cubicBezTo>
                  <a:cubicBezTo>
                    <a:pt x="2566" y="816"/>
                    <a:pt x="2566" y="816"/>
                    <a:pt x="2566" y="816"/>
                  </a:cubicBezTo>
                  <a:cubicBezTo>
                    <a:pt x="2566" y="787"/>
                    <a:pt x="2566" y="787"/>
                    <a:pt x="2566" y="787"/>
                  </a:cubicBezTo>
                  <a:cubicBezTo>
                    <a:pt x="2537" y="787"/>
                    <a:pt x="2537" y="787"/>
                    <a:pt x="2537" y="787"/>
                  </a:cubicBezTo>
                  <a:lnTo>
                    <a:pt x="2537" y="787"/>
                  </a:lnTo>
                  <a:cubicBezTo>
                    <a:pt x="2537" y="759"/>
                    <a:pt x="2537" y="759"/>
                    <a:pt x="2537" y="759"/>
                  </a:cubicBezTo>
                  <a:close/>
                  <a:moveTo>
                    <a:pt x="2100" y="1050"/>
                  </a:moveTo>
                  <a:lnTo>
                    <a:pt x="2100" y="1050"/>
                  </a:lnTo>
                  <a:cubicBezTo>
                    <a:pt x="2070" y="1050"/>
                    <a:pt x="2070" y="1050"/>
                    <a:pt x="2070" y="1050"/>
                  </a:cubicBezTo>
                  <a:lnTo>
                    <a:pt x="2070" y="1050"/>
                  </a:lnTo>
                  <a:lnTo>
                    <a:pt x="2070" y="1050"/>
                  </a:lnTo>
                  <a:cubicBezTo>
                    <a:pt x="2100" y="1050"/>
                    <a:pt x="2100" y="1050"/>
                    <a:pt x="2100" y="1050"/>
                  </a:cubicBezTo>
                  <a:close/>
                  <a:moveTo>
                    <a:pt x="2070" y="962"/>
                  </a:moveTo>
                  <a:lnTo>
                    <a:pt x="2070" y="962"/>
                  </a:lnTo>
                  <a:lnTo>
                    <a:pt x="2070" y="962"/>
                  </a:lnTo>
                  <a:cubicBezTo>
                    <a:pt x="2070" y="992"/>
                    <a:pt x="2070" y="992"/>
                    <a:pt x="2070" y="992"/>
                  </a:cubicBezTo>
                  <a:lnTo>
                    <a:pt x="2070" y="992"/>
                  </a:lnTo>
                  <a:lnTo>
                    <a:pt x="2070" y="992"/>
                  </a:lnTo>
                  <a:lnTo>
                    <a:pt x="2070" y="992"/>
                  </a:lnTo>
                  <a:cubicBezTo>
                    <a:pt x="2070" y="962"/>
                    <a:pt x="2070" y="962"/>
                    <a:pt x="2070" y="962"/>
                  </a:cubicBezTo>
                  <a:close/>
                  <a:moveTo>
                    <a:pt x="2537" y="671"/>
                  </a:moveTo>
                  <a:lnTo>
                    <a:pt x="2537" y="671"/>
                  </a:lnTo>
                  <a:lnTo>
                    <a:pt x="2537" y="671"/>
                  </a:lnTo>
                  <a:cubicBezTo>
                    <a:pt x="2537" y="700"/>
                    <a:pt x="2537" y="700"/>
                    <a:pt x="2537" y="700"/>
                  </a:cubicBezTo>
                  <a:lnTo>
                    <a:pt x="2537" y="700"/>
                  </a:lnTo>
                  <a:lnTo>
                    <a:pt x="2537" y="700"/>
                  </a:lnTo>
                  <a:cubicBezTo>
                    <a:pt x="2508" y="671"/>
                    <a:pt x="2508" y="671"/>
                    <a:pt x="2508" y="671"/>
                  </a:cubicBezTo>
                  <a:lnTo>
                    <a:pt x="2508" y="671"/>
                  </a:lnTo>
                  <a:cubicBezTo>
                    <a:pt x="2537" y="671"/>
                    <a:pt x="2537" y="671"/>
                    <a:pt x="2537" y="671"/>
                  </a:cubicBezTo>
                  <a:close/>
                  <a:moveTo>
                    <a:pt x="2479" y="642"/>
                  </a:moveTo>
                  <a:lnTo>
                    <a:pt x="2479" y="642"/>
                  </a:lnTo>
                  <a:lnTo>
                    <a:pt x="2479" y="642"/>
                  </a:lnTo>
                  <a:cubicBezTo>
                    <a:pt x="2508" y="642"/>
                    <a:pt x="2508" y="642"/>
                    <a:pt x="2508" y="642"/>
                  </a:cubicBezTo>
                  <a:lnTo>
                    <a:pt x="2508" y="642"/>
                  </a:lnTo>
                  <a:cubicBezTo>
                    <a:pt x="2537" y="642"/>
                    <a:pt x="2537" y="642"/>
                    <a:pt x="2537" y="642"/>
                  </a:cubicBezTo>
                  <a:cubicBezTo>
                    <a:pt x="2566" y="642"/>
                    <a:pt x="2566" y="642"/>
                    <a:pt x="2566" y="642"/>
                  </a:cubicBezTo>
                  <a:cubicBezTo>
                    <a:pt x="2537" y="642"/>
                    <a:pt x="2537" y="642"/>
                    <a:pt x="2537" y="642"/>
                  </a:cubicBezTo>
                  <a:cubicBezTo>
                    <a:pt x="2508" y="671"/>
                    <a:pt x="2508" y="671"/>
                    <a:pt x="2508" y="671"/>
                  </a:cubicBezTo>
                  <a:cubicBezTo>
                    <a:pt x="2479" y="671"/>
                    <a:pt x="2479" y="671"/>
                    <a:pt x="2479" y="671"/>
                  </a:cubicBezTo>
                  <a:cubicBezTo>
                    <a:pt x="2479" y="642"/>
                    <a:pt x="2479" y="642"/>
                    <a:pt x="2479" y="642"/>
                  </a:cubicBezTo>
                  <a:close/>
                  <a:moveTo>
                    <a:pt x="2391" y="642"/>
                  </a:moveTo>
                  <a:lnTo>
                    <a:pt x="2391" y="642"/>
                  </a:lnTo>
                  <a:cubicBezTo>
                    <a:pt x="2420" y="642"/>
                    <a:pt x="2420" y="642"/>
                    <a:pt x="2420" y="642"/>
                  </a:cubicBezTo>
                  <a:lnTo>
                    <a:pt x="2420" y="642"/>
                  </a:lnTo>
                  <a:lnTo>
                    <a:pt x="2420" y="642"/>
                  </a:lnTo>
                  <a:cubicBezTo>
                    <a:pt x="2450" y="642"/>
                    <a:pt x="2450" y="642"/>
                    <a:pt x="2450" y="642"/>
                  </a:cubicBezTo>
                  <a:lnTo>
                    <a:pt x="2450" y="642"/>
                  </a:lnTo>
                  <a:lnTo>
                    <a:pt x="2450" y="642"/>
                  </a:lnTo>
                  <a:cubicBezTo>
                    <a:pt x="2479" y="642"/>
                    <a:pt x="2479" y="642"/>
                    <a:pt x="2479" y="642"/>
                  </a:cubicBezTo>
                  <a:cubicBezTo>
                    <a:pt x="2479" y="671"/>
                    <a:pt x="2479" y="671"/>
                    <a:pt x="2479" y="671"/>
                  </a:cubicBezTo>
                  <a:cubicBezTo>
                    <a:pt x="2450" y="642"/>
                    <a:pt x="2450" y="642"/>
                    <a:pt x="2450" y="642"/>
                  </a:cubicBezTo>
                  <a:cubicBezTo>
                    <a:pt x="2450" y="671"/>
                    <a:pt x="2450" y="671"/>
                    <a:pt x="2450" y="671"/>
                  </a:cubicBezTo>
                  <a:lnTo>
                    <a:pt x="2450" y="671"/>
                  </a:lnTo>
                  <a:cubicBezTo>
                    <a:pt x="2420" y="671"/>
                    <a:pt x="2420" y="671"/>
                    <a:pt x="2420" y="671"/>
                  </a:cubicBezTo>
                  <a:cubicBezTo>
                    <a:pt x="2391" y="671"/>
                    <a:pt x="2391" y="671"/>
                    <a:pt x="2391" y="671"/>
                  </a:cubicBezTo>
                  <a:lnTo>
                    <a:pt x="2391" y="671"/>
                  </a:lnTo>
                  <a:cubicBezTo>
                    <a:pt x="2391" y="642"/>
                    <a:pt x="2391" y="642"/>
                    <a:pt x="2391" y="642"/>
                  </a:cubicBezTo>
                  <a:close/>
                  <a:moveTo>
                    <a:pt x="2245" y="933"/>
                  </a:moveTo>
                  <a:lnTo>
                    <a:pt x="2245" y="933"/>
                  </a:lnTo>
                  <a:cubicBezTo>
                    <a:pt x="2274" y="904"/>
                    <a:pt x="2274" y="904"/>
                    <a:pt x="2274" y="904"/>
                  </a:cubicBezTo>
                  <a:cubicBezTo>
                    <a:pt x="2274" y="875"/>
                    <a:pt x="2274" y="875"/>
                    <a:pt x="2274" y="875"/>
                  </a:cubicBezTo>
                  <a:cubicBezTo>
                    <a:pt x="2274" y="845"/>
                    <a:pt x="2274" y="845"/>
                    <a:pt x="2274" y="845"/>
                  </a:cubicBezTo>
                  <a:lnTo>
                    <a:pt x="2274" y="845"/>
                  </a:lnTo>
                  <a:cubicBezTo>
                    <a:pt x="2303" y="845"/>
                    <a:pt x="2303" y="845"/>
                    <a:pt x="2303" y="845"/>
                  </a:cubicBezTo>
                  <a:cubicBezTo>
                    <a:pt x="2303" y="875"/>
                    <a:pt x="2303" y="875"/>
                    <a:pt x="2303" y="875"/>
                  </a:cubicBezTo>
                  <a:lnTo>
                    <a:pt x="2303" y="875"/>
                  </a:lnTo>
                  <a:lnTo>
                    <a:pt x="2303" y="875"/>
                  </a:lnTo>
                  <a:lnTo>
                    <a:pt x="2303" y="875"/>
                  </a:lnTo>
                  <a:lnTo>
                    <a:pt x="2303" y="875"/>
                  </a:lnTo>
                  <a:cubicBezTo>
                    <a:pt x="2274" y="875"/>
                    <a:pt x="2274" y="875"/>
                    <a:pt x="2274" y="875"/>
                  </a:cubicBezTo>
                  <a:cubicBezTo>
                    <a:pt x="2274" y="904"/>
                    <a:pt x="2274" y="904"/>
                    <a:pt x="2274" y="904"/>
                  </a:cubicBezTo>
                  <a:lnTo>
                    <a:pt x="2274" y="904"/>
                  </a:lnTo>
                  <a:cubicBezTo>
                    <a:pt x="2303" y="904"/>
                    <a:pt x="2303" y="904"/>
                    <a:pt x="2303" y="904"/>
                  </a:cubicBezTo>
                  <a:lnTo>
                    <a:pt x="2303" y="904"/>
                  </a:lnTo>
                  <a:lnTo>
                    <a:pt x="2303" y="904"/>
                  </a:lnTo>
                  <a:cubicBezTo>
                    <a:pt x="2274" y="933"/>
                    <a:pt x="2274" y="933"/>
                    <a:pt x="2274" y="933"/>
                  </a:cubicBezTo>
                  <a:lnTo>
                    <a:pt x="2274" y="933"/>
                  </a:lnTo>
                  <a:lnTo>
                    <a:pt x="2274" y="933"/>
                  </a:lnTo>
                  <a:cubicBezTo>
                    <a:pt x="2245" y="933"/>
                    <a:pt x="2245" y="933"/>
                    <a:pt x="2245" y="933"/>
                  </a:cubicBezTo>
                  <a:close/>
                  <a:moveTo>
                    <a:pt x="2216" y="904"/>
                  </a:moveTo>
                  <a:lnTo>
                    <a:pt x="2216" y="904"/>
                  </a:lnTo>
                  <a:lnTo>
                    <a:pt x="2216" y="904"/>
                  </a:lnTo>
                  <a:cubicBezTo>
                    <a:pt x="2216" y="933"/>
                    <a:pt x="2216" y="933"/>
                    <a:pt x="2216" y="933"/>
                  </a:cubicBezTo>
                  <a:cubicBezTo>
                    <a:pt x="2245" y="904"/>
                    <a:pt x="2245" y="904"/>
                    <a:pt x="2245" y="904"/>
                  </a:cubicBezTo>
                  <a:lnTo>
                    <a:pt x="2245" y="904"/>
                  </a:lnTo>
                  <a:lnTo>
                    <a:pt x="2245" y="904"/>
                  </a:lnTo>
                  <a:lnTo>
                    <a:pt x="2245" y="904"/>
                  </a:lnTo>
                  <a:cubicBezTo>
                    <a:pt x="2245" y="875"/>
                    <a:pt x="2245" y="875"/>
                    <a:pt x="2245" y="875"/>
                  </a:cubicBezTo>
                  <a:lnTo>
                    <a:pt x="2245" y="875"/>
                  </a:lnTo>
                  <a:lnTo>
                    <a:pt x="2245" y="875"/>
                  </a:lnTo>
                  <a:lnTo>
                    <a:pt x="2245" y="875"/>
                  </a:lnTo>
                  <a:cubicBezTo>
                    <a:pt x="2216" y="875"/>
                    <a:pt x="2216" y="875"/>
                    <a:pt x="2216" y="875"/>
                  </a:cubicBezTo>
                  <a:cubicBezTo>
                    <a:pt x="2245" y="904"/>
                    <a:pt x="2245" y="904"/>
                    <a:pt x="2245" y="904"/>
                  </a:cubicBezTo>
                  <a:cubicBezTo>
                    <a:pt x="2216" y="904"/>
                    <a:pt x="2216" y="904"/>
                    <a:pt x="2216" y="904"/>
                  </a:cubicBezTo>
                  <a:close/>
                  <a:moveTo>
                    <a:pt x="2187" y="904"/>
                  </a:moveTo>
                  <a:lnTo>
                    <a:pt x="2187" y="904"/>
                  </a:lnTo>
                  <a:lnTo>
                    <a:pt x="2187" y="904"/>
                  </a:lnTo>
                  <a:lnTo>
                    <a:pt x="2187" y="904"/>
                  </a:lnTo>
                  <a:cubicBezTo>
                    <a:pt x="2187" y="933"/>
                    <a:pt x="2187" y="933"/>
                    <a:pt x="2187" y="933"/>
                  </a:cubicBezTo>
                  <a:lnTo>
                    <a:pt x="2187" y="933"/>
                  </a:lnTo>
                  <a:lnTo>
                    <a:pt x="2187" y="933"/>
                  </a:lnTo>
                  <a:cubicBezTo>
                    <a:pt x="2187" y="904"/>
                    <a:pt x="2187" y="904"/>
                    <a:pt x="2187" y="904"/>
                  </a:cubicBezTo>
                  <a:close/>
                  <a:moveTo>
                    <a:pt x="2303" y="642"/>
                  </a:moveTo>
                  <a:lnTo>
                    <a:pt x="2303" y="642"/>
                  </a:lnTo>
                  <a:cubicBezTo>
                    <a:pt x="2274" y="671"/>
                    <a:pt x="2274" y="671"/>
                    <a:pt x="2274" y="671"/>
                  </a:cubicBezTo>
                  <a:cubicBezTo>
                    <a:pt x="2303" y="671"/>
                    <a:pt x="2303" y="671"/>
                    <a:pt x="2303" y="671"/>
                  </a:cubicBezTo>
                  <a:lnTo>
                    <a:pt x="2303" y="642"/>
                  </a:lnTo>
                  <a:close/>
                  <a:moveTo>
                    <a:pt x="2303" y="642"/>
                  </a:moveTo>
                  <a:lnTo>
                    <a:pt x="2303" y="642"/>
                  </a:lnTo>
                  <a:lnTo>
                    <a:pt x="2303" y="642"/>
                  </a:lnTo>
                  <a:cubicBezTo>
                    <a:pt x="2333" y="642"/>
                    <a:pt x="2333" y="642"/>
                    <a:pt x="2333" y="642"/>
                  </a:cubicBezTo>
                  <a:cubicBezTo>
                    <a:pt x="2303" y="642"/>
                    <a:pt x="2303" y="642"/>
                    <a:pt x="2303" y="642"/>
                  </a:cubicBezTo>
                  <a:close/>
                  <a:moveTo>
                    <a:pt x="2333" y="642"/>
                  </a:moveTo>
                  <a:lnTo>
                    <a:pt x="2333" y="642"/>
                  </a:lnTo>
                  <a:close/>
                  <a:moveTo>
                    <a:pt x="2274" y="612"/>
                  </a:moveTo>
                  <a:lnTo>
                    <a:pt x="2274" y="612"/>
                  </a:lnTo>
                  <a:lnTo>
                    <a:pt x="2274" y="612"/>
                  </a:lnTo>
                  <a:cubicBezTo>
                    <a:pt x="2303" y="612"/>
                    <a:pt x="2303" y="612"/>
                    <a:pt x="2303" y="612"/>
                  </a:cubicBezTo>
                  <a:lnTo>
                    <a:pt x="2303" y="612"/>
                  </a:lnTo>
                  <a:lnTo>
                    <a:pt x="2303" y="612"/>
                  </a:lnTo>
                  <a:cubicBezTo>
                    <a:pt x="2333" y="612"/>
                    <a:pt x="2333" y="612"/>
                    <a:pt x="2333" y="612"/>
                  </a:cubicBezTo>
                  <a:lnTo>
                    <a:pt x="2333" y="612"/>
                  </a:lnTo>
                  <a:lnTo>
                    <a:pt x="2333" y="612"/>
                  </a:lnTo>
                  <a:cubicBezTo>
                    <a:pt x="2333" y="642"/>
                    <a:pt x="2333" y="642"/>
                    <a:pt x="2333" y="642"/>
                  </a:cubicBezTo>
                  <a:lnTo>
                    <a:pt x="2333" y="642"/>
                  </a:lnTo>
                  <a:cubicBezTo>
                    <a:pt x="2303" y="612"/>
                    <a:pt x="2303" y="612"/>
                    <a:pt x="2303" y="612"/>
                  </a:cubicBezTo>
                  <a:cubicBezTo>
                    <a:pt x="2303" y="642"/>
                    <a:pt x="2303" y="642"/>
                    <a:pt x="2303" y="642"/>
                  </a:cubicBezTo>
                  <a:cubicBezTo>
                    <a:pt x="2303" y="612"/>
                    <a:pt x="2303" y="612"/>
                    <a:pt x="2303" y="612"/>
                  </a:cubicBezTo>
                  <a:cubicBezTo>
                    <a:pt x="2274" y="642"/>
                    <a:pt x="2274" y="642"/>
                    <a:pt x="2274" y="642"/>
                  </a:cubicBezTo>
                  <a:lnTo>
                    <a:pt x="2274" y="642"/>
                  </a:lnTo>
                  <a:cubicBezTo>
                    <a:pt x="2274" y="612"/>
                    <a:pt x="2274" y="612"/>
                    <a:pt x="2274" y="612"/>
                  </a:cubicBezTo>
                  <a:close/>
                  <a:moveTo>
                    <a:pt x="2187" y="554"/>
                  </a:moveTo>
                  <a:lnTo>
                    <a:pt x="2187" y="554"/>
                  </a:lnTo>
                  <a:lnTo>
                    <a:pt x="2187" y="554"/>
                  </a:lnTo>
                  <a:cubicBezTo>
                    <a:pt x="2187" y="525"/>
                    <a:pt x="2187" y="525"/>
                    <a:pt x="2187" y="525"/>
                  </a:cubicBezTo>
                  <a:lnTo>
                    <a:pt x="2187" y="554"/>
                  </a:lnTo>
                  <a:close/>
                  <a:moveTo>
                    <a:pt x="2158" y="554"/>
                  </a:moveTo>
                  <a:lnTo>
                    <a:pt x="2158" y="554"/>
                  </a:lnTo>
                  <a:cubicBezTo>
                    <a:pt x="2187" y="554"/>
                    <a:pt x="2187" y="554"/>
                    <a:pt x="2187" y="554"/>
                  </a:cubicBezTo>
                  <a:lnTo>
                    <a:pt x="2187" y="554"/>
                  </a:lnTo>
                  <a:lnTo>
                    <a:pt x="2187" y="554"/>
                  </a:lnTo>
                  <a:cubicBezTo>
                    <a:pt x="2158" y="554"/>
                    <a:pt x="2158" y="554"/>
                    <a:pt x="2158" y="554"/>
                  </a:cubicBezTo>
                  <a:close/>
                  <a:moveTo>
                    <a:pt x="2070" y="466"/>
                  </a:moveTo>
                  <a:lnTo>
                    <a:pt x="2070" y="466"/>
                  </a:lnTo>
                  <a:cubicBezTo>
                    <a:pt x="2100" y="466"/>
                    <a:pt x="2100" y="466"/>
                    <a:pt x="2100" y="466"/>
                  </a:cubicBezTo>
                  <a:cubicBezTo>
                    <a:pt x="2100" y="495"/>
                    <a:pt x="2100" y="495"/>
                    <a:pt x="2100" y="495"/>
                  </a:cubicBezTo>
                  <a:cubicBezTo>
                    <a:pt x="2129" y="495"/>
                    <a:pt x="2129" y="495"/>
                    <a:pt x="2129" y="495"/>
                  </a:cubicBezTo>
                  <a:cubicBezTo>
                    <a:pt x="2158" y="466"/>
                    <a:pt x="2158" y="466"/>
                    <a:pt x="2158" y="466"/>
                  </a:cubicBezTo>
                  <a:cubicBezTo>
                    <a:pt x="2187" y="466"/>
                    <a:pt x="2187" y="466"/>
                    <a:pt x="2187" y="466"/>
                  </a:cubicBezTo>
                  <a:cubicBezTo>
                    <a:pt x="2187" y="495"/>
                    <a:pt x="2187" y="495"/>
                    <a:pt x="2187" y="495"/>
                  </a:cubicBezTo>
                  <a:cubicBezTo>
                    <a:pt x="2216" y="495"/>
                    <a:pt x="2216" y="495"/>
                    <a:pt x="2216" y="495"/>
                  </a:cubicBezTo>
                  <a:cubicBezTo>
                    <a:pt x="2216" y="466"/>
                    <a:pt x="2216" y="466"/>
                    <a:pt x="2216" y="466"/>
                  </a:cubicBezTo>
                  <a:cubicBezTo>
                    <a:pt x="2245" y="466"/>
                    <a:pt x="2245" y="466"/>
                    <a:pt x="2245" y="466"/>
                  </a:cubicBezTo>
                  <a:cubicBezTo>
                    <a:pt x="2274" y="466"/>
                    <a:pt x="2274" y="466"/>
                    <a:pt x="2274" y="466"/>
                  </a:cubicBezTo>
                  <a:lnTo>
                    <a:pt x="2274" y="466"/>
                  </a:lnTo>
                  <a:cubicBezTo>
                    <a:pt x="2303" y="466"/>
                    <a:pt x="2303" y="466"/>
                    <a:pt x="2303" y="466"/>
                  </a:cubicBezTo>
                  <a:cubicBezTo>
                    <a:pt x="2303" y="495"/>
                    <a:pt x="2303" y="495"/>
                    <a:pt x="2303" y="495"/>
                  </a:cubicBezTo>
                  <a:lnTo>
                    <a:pt x="2303" y="495"/>
                  </a:lnTo>
                  <a:cubicBezTo>
                    <a:pt x="2333" y="495"/>
                    <a:pt x="2333" y="495"/>
                    <a:pt x="2333" y="495"/>
                  </a:cubicBezTo>
                  <a:cubicBezTo>
                    <a:pt x="2391" y="495"/>
                    <a:pt x="2391" y="495"/>
                    <a:pt x="2391" y="495"/>
                  </a:cubicBezTo>
                  <a:cubicBezTo>
                    <a:pt x="2420" y="466"/>
                    <a:pt x="2420" y="466"/>
                    <a:pt x="2420" y="466"/>
                  </a:cubicBezTo>
                  <a:lnTo>
                    <a:pt x="2420" y="466"/>
                  </a:lnTo>
                  <a:cubicBezTo>
                    <a:pt x="2450" y="466"/>
                    <a:pt x="2450" y="466"/>
                    <a:pt x="2450" y="466"/>
                  </a:cubicBezTo>
                  <a:cubicBezTo>
                    <a:pt x="2450" y="437"/>
                    <a:pt x="2450" y="437"/>
                    <a:pt x="2450" y="437"/>
                  </a:cubicBezTo>
                  <a:lnTo>
                    <a:pt x="2450" y="437"/>
                  </a:lnTo>
                  <a:lnTo>
                    <a:pt x="2450" y="437"/>
                  </a:lnTo>
                  <a:cubicBezTo>
                    <a:pt x="2479" y="409"/>
                    <a:pt x="2479" y="409"/>
                    <a:pt x="2479" y="409"/>
                  </a:cubicBezTo>
                  <a:lnTo>
                    <a:pt x="2479" y="409"/>
                  </a:lnTo>
                  <a:lnTo>
                    <a:pt x="2479" y="409"/>
                  </a:lnTo>
                  <a:cubicBezTo>
                    <a:pt x="2479" y="379"/>
                    <a:pt x="2479" y="379"/>
                    <a:pt x="2479" y="379"/>
                  </a:cubicBezTo>
                  <a:cubicBezTo>
                    <a:pt x="2450" y="379"/>
                    <a:pt x="2450" y="379"/>
                    <a:pt x="2450" y="379"/>
                  </a:cubicBezTo>
                  <a:cubicBezTo>
                    <a:pt x="2420" y="379"/>
                    <a:pt x="2420" y="379"/>
                    <a:pt x="2420" y="379"/>
                  </a:cubicBezTo>
                  <a:cubicBezTo>
                    <a:pt x="2420" y="409"/>
                    <a:pt x="2420" y="409"/>
                    <a:pt x="2420" y="409"/>
                  </a:cubicBezTo>
                  <a:lnTo>
                    <a:pt x="2420" y="409"/>
                  </a:lnTo>
                  <a:lnTo>
                    <a:pt x="2420" y="409"/>
                  </a:lnTo>
                  <a:cubicBezTo>
                    <a:pt x="2391" y="437"/>
                    <a:pt x="2391" y="437"/>
                    <a:pt x="2391" y="437"/>
                  </a:cubicBezTo>
                  <a:lnTo>
                    <a:pt x="2391" y="437"/>
                  </a:lnTo>
                  <a:cubicBezTo>
                    <a:pt x="2362" y="437"/>
                    <a:pt x="2362" y="437"/>
                    <a:pt x="2362" y="437"/>
                  </a:cubicBezTo>
                  <a:lnTo>
                    <a:pt x="2362" y="437"/>
                  </a:lnTo>
                  <a:cubicBezTo>
                    <a:pt x="2303" y="437"/>
                    <a:pt x="2303" y="437"/>
                    <a:pt x="2303" y="437"/>
                  </a:cubicBezTo>
                  <a:cubicBezTo>
                    <a:pt x="2274" y="437"/>
                    <a:pt x="2274" y="437"/>
                    <a:pt x="2274" y="437"/>
                  </a:cubicBezTo>
                  <a:lnTo>
                    <a:pt x="2274" y="437"/>
                  </a:lnTo>
                  <a:lnTo>
                    <a:pt x="2274" y="437"/>
                  </a:lnTo>
                  <a:cubicBezTo>
                    <a:pt x="2245" y="437"/>
                    <a:pt x="2245" y="437"/>
                    <a:pt x="2245" y="437"/>
                  </a:cubicBezTo>
                  <a:lnTo>
                    <a:pt x="2245" y="437"/>
                  </a:lnTo>
                  <a:cubicBezTo>
                    <a:pt x="2216" y="437"/>
                    <a:pt x="2216" y="437"/>
                    <a:pt x="2216" y="437"/>
                  </a:cubicBezTo>
                  <a:lnTo>
                    <a:pt x="2216" y="437"/>
                  </a:lnTo>
                  <a:cubicBezTo>
                    <a:pt x="2187" y="437"/>
                    <a:pt x="2187" y="437"/>
                    <a:pt x="2187" y="437"/>
                  </a:cubicBezTo>
                  <a:lnTo>
                    <a:pt x="2187" y="437"/>
                  </a:lnTo>
                  <a:cubicBezTo>
                    <a:pt x="2158" y="437"/>
                    <a:pt x="2158" y="437"/>
                    <a:pt x="2158" y="437"/>
                  </a:cubicBezTo>
                  <a:cubicBezTo>
                    <a:pt x="2158" y="409"/>
                    <a:pt x="2158" y="409"/>
                    <a:pt x="2158" y="409"/>
                  </a:cubicBezTo>
                  <a:cubicBezTo>
                    <a:pt x="2129" y="409"/>
                    <a:pt x="2129" y="409"/>
                    <a:pt x="2129" y="409"/>
                  </a:cubicBezTo>
                  <a:cubicBezTo>
                    <a:pt x="2100" y="409"/>
                    <a:pt x="2100" y="409"/>
                    <a:pt x="2100" y="409"/>
                  </a:cubicBezTo>
                  <a:cubicBezTo>
                    <a:pt x="2100" y="437"/>
                    <a:pt x="2100" y="437"/>
                    <a:pt x="2100" y="437"/>
                  </a:cubicBezTo>
                  <a:lnTo>
                    <a:pt x="2100" y="437"/>
                  </a:lnTo>
                  <a:lnTo>
                    <a:pt x="2100" y="437"/>
                  </a:lnTo>
                  <a:cubicBezTo>
                    <a:pt x="2070" y="466"/>
                    <a:pt x="2070" y="466"/>
                    <a:pt x="2070" y="466"/>
                  </a:cubicBezTo>
                  <a:cubicBezTo>
                    <a:pt x="2070" y="437"/>
                    <a:pt x="2070" y="437"/>
                    <a:pt x="2070" y="437"/>
                  </a:cubicBezTo>
                  <a:cubicBezTo>
                    <a:pt x="2041" y="466"/>
                    <a:pt x="2041" y="466"/>
                    <a:pt x="2041" y="466"/>
                  </a:cubicBezTo>
                  <a:lnTo>
                    <a:pt x="2041" y="466"/>
                  </a:lnTo>
                  <a:lnTo>
                    <a:pt x="2041" y="466"/>
                  </a:lnTo>
                  <a:cubicBezTo>
                    <a:pt x="2012" y="495"/>
                    <a:pt x="2012" y="495"/>
                    <a:pt x="2012" y="495"/>
                  </a:cubicBezTo>
                  <a:lnTo>
                    <a:pt x="2012" y="495"/>
                  </a:lnTo>
                  <a:cubicBezTo>
                    <a:pt x="2012" y="525"/>
                    <a:pt x="2012" y="525"/>
                    <a:pt x="2012" y="525"/>
                  </a:cubicBezTo>
                  <a:cubicBezTo>
                    <a:pt x="2012" y="554"/>
                    <a:pt x="2012" y="554"/>
                    <a:pt x="2012" y="554"/>
                  </a:cubicBezTo>
                  <a:lnTo>
                    <a:pt x="2012" y="554"/>
                  </a:lnTo>
                  <a:cubicBezTo>
                    <a:pt x="2012" y="583"/>
                    <a:pt x="2012" y="583"/>
                    <a:pt x="2012" y="583"/>
                  </a:cubicBezTo>
                  <a:lnTo>
                    <a:pt x="2012" y="583"/>
                  </a:lnTo>
                  <a:lnTo>
                    <a:pt x="2012" y="583"/>
                  </a:lnTo>
                  <a:cubicBezTo>
                    <a:pt x="2012" y="554"/>
                    <a:pt x="2012" y="554"/>
                    <a:pt x="2012" y="554"/>
                  </a:cubicBezTo>
                  <a:lnTo>
                    <a:pt x="2012" y="554"/>
                  </a:lnTo>
                  <a:cubicBezTo>
                    <a:pt x="1983" y="583"/>
                    <a:pt x="1983" y="583"/>
                    <a:pt x="1983" y="583"/>
                  </a:cubicBezTo>
                  <a:lnTo>
                    <a:pt x="1983" y="583"/>
                  </a:lnTo>
                  <a:cubicBezTo>
                    <a:pt x="1983" y="612"/>
                    <a:pt x="1983" y="612"/>
                    <a:pt x="1983" y="612"/>
                  </a:cubicBezTo>
                  <a:lnTo>
                    <a:pt x="1983" y="612"/>
                  </a:lnTo>
                  <a:cubicBezTo>
                    <a:pt x="1983" y="642"/>
                    <a:pt x="1983" y="642"/>
                    <a:pt x="1983" y="642"/>
                  </a:cubicBezTo>
                  <a:cubicBezTo>
                    <a:pt x="1983" y="671"/>
                    <a:pt x="1983" y="671"/>
                    <a:pt x="1983" y="671"/>
                  </a:cubicBezTo>
                  <a:lnTo>
                    <a:pt x="1983" y="671"/>
                  </a:lnTo>
                  <a:lnTo>
                    <a:pt x="1983" y="671"/>
                  </a:lnTo>
                  <a:cubicBezTo>
                    <a:pt x="1953" y="671"/>
                    <a:pt x="1953" y="671"/>
                    <a:pt x="1953" y="671"/>
                  </a:cubicBezTo>
                  <a:cubicBezTo>
                    <a:pt x="1953" y="700"/>
                    <a:pt x="1953" y="700"/>
                    <a:pt x="1953" y="700"/>
                  </a:cubicBezTo>
                  <a:cubicBezTo>
                    <a:pt x="1953" y="729"/>
                    <a:pt x="1953" y="729"/>
                    <a:pt x="1953" y="729"/>
                  </a:cubicBezTo>
                  <a:cubicBezTo>
                    <a:pt x="1924" y="729"/>
                    <a:pt x="1924" y="729"/>
                    <a:pt x="1924" y="729"/>
                  </a:cubicBezTo>
                  <a:lnTo>
                    <a:pt x="1924" y="729"/>
                  </a:lnTo>
                  <a:cubicBezTo>
                    <a:pt x="1924" y="759"/>
                    <a:pt x="1924" y="759"/>
                    <a:pt x="1924" y="759"/>
                  </a:cubicBezTo>
                  <a:cubicBezTo>
                    <a:pt x="1924" y="787"/>
                    <a:pt x="1924" y="787"/>
                    <a:pt x="1924" y="787"/>
                  </a:cubicBezTo>
                  <a:cubicBezTo>
                    <a:pt x="1953" y="787"/>
                    <a:pt x="1953" y="787"/>
                    <a:pt x="1953" y="787"/>
                  </a:cubicBezTo>
                  <a:lnTo>
                    <a:pt x="1953" y="787"/>
                  </a:lnTo>
                  <a:lnTo>
                    <a:pt x="1953" y="787"/>
                  </a:lnTo>
                  <a:cubicBezTo>
                    <a:pt x="1983" y="787"/>
                    <a:pt x="1983" y="787"/>
                    <a:pt x="1983" y="787"/>
                  </a:cubicBezTo>
                  <a:lnTo>
                    <a:pt x="1983" y="787"/>
                  </a:lnTo>
                  <a:lnTo>
                    <a:pt x="1983" y="787"/>
                  </a:lnTo>
                  <a:cubicBezTo>
                    <a:pt x="2012" y="845"/>
                    <a:pt x="2012" y="845"/>
                    <a:pt x="2012" y="845"/>
                  </a:cubicBezTo>
                  <a:cubicBezTo>
                    <a:pt x="1983" y="845"/>
                    <a:pt x="1983" y="845"/>
                    <a:pt x="1983" y="845"/>
                  </a:cubicBezTo>
                  <a:cubicBezTo>
                    <a:pt x="1983" y="875"/>
                    <a:pt x="1983" y="875"/>
                    <a:pt x="1983" y="875"/>
                  </a:cubicBezTo>
                  <a:lnTo>
                    <a:pt x="1983" y="875"/>
                  </a:lnTo>
                  <a:cubicBezTo>
                    <a:pt x="1983" y="904"/>
                    <a:pt x="1983" y="904"/>
                    <a:pt x="1983" y="904"/>
                  </a:cubicBezTo>
                  <a:cubicBezTo>
                    <a:pt x="1983" y="933"/>
                    <a:pt x="1983" y="933"/>
                    <a:pt x="1983" y="933"/>
                  </a:cubicBezTo>
                  <a:lnTo>
                    <a:pt x="1983" y="933"/>
                  </a:lnTo>
                  <a:cubicBezTo>
                    <a:pt x="2012" y="933"/>
                    <a:pt x="2012" y="933"/>
                    <a:pt x="2012" y="933"/>
                  </a:cubicBezTo>
                  <a:lnTo>
                    <a:pt x="2012" y="933"/>
                  </a:lnTo>
                  <a:lnTo>
                    <a:pt x="2012" y="933"/>
                  </a:lnTo>
                  <a:cubicBezTo>
                    <a:pt x="2041" y="933"/>
                    <a:pt x="2041" y="933"/>
                    <a:pt x="2041" y="933"/>
                  </a:cubicBezTo>
                  <a:lnTo>
                    <a:pt x="2041" y="933"/>
                  </a:lnTo>
                  <a:cubicBezTo>
                    <a:pt x="2070" y="933"/>
                    <a:pt x="2070" y="933"/>
                    <a:pt x="2070" y="933"/>
                  </a:cubicBezTo>
                  <a:lnTo>
                    <a:pt x="2070" y="933"/>
                  </a:lnTo>
                  <a:cubicBezTo>
                    <a:pt x="2070" y="904"/>
                    <a:pt x="2070" y="904"/>
                    <a:pt x="2070" y="904"/>
                  </a:cubicBezTo>
                  <a:cubicBezTo>
                    <a:pt x="2041" y="904"/>
                    <a:pt x="2041" y="904"/>
                    <a:pt x="2041" y="904"/>
                  </a:cubicBezTo>
                  <a:cubicBezTo>
                    <a:pt x="2041" y="875"/>
                    <a:pt x="2041" y="875"/>
                    <a:pt x="2041" y="875"/>
                  </a:cubicBezTo>
                  <a:cubicBezTo>
                    <a:pt x="2070" y="875"/>
                    <a:pt x="2070" y="875"/>
                    <a:pt x="2070" y="875"/>
                  </a:cubicBezTo>
                  <a:cubicBezTo>
                    <a:pt x="2070" y="845"/>
                    <a:pt x="2070" y="845"/>
                    <a:pt x="2070" y="845"/>
                  </a:cubicBezTo>
                  <a:cubicBezTo>
                    <a:pt x="2070" y="816"/>
                    <a:pt x="2070" y="816"/>
                    <a:pt x="2070" y="816"/>
                  </a:cubicBezTo>
                  <a:cubicBezTo>
                    <a:pt x="2041" y="816"/>
                    <a:pt x="2041" y="816"/>
                    <a:pt x="2041" y="816"/>
                  </a:cubicBezTo>
                  <a:cubicBezTo>
                    <a:pt x="2070" y="787"/>
                    <a:pt x="2070" y="787"/>
                    <a:pt x="2070" y="787"/>
                  </a:cubicBezTo>
                  <a:lnTo>
                    <a:pt x="2070" y="787"/>
                  </a:lnTo>
                  <a:cubicBezTo>
                    <a:pt x="2070" y="759"/>
                    <a:pt x="2070" y="759"/>
                    <a:pt x="2070" y="759"/>
                  </a:cubicBezTo>
                  <a:lnTo>
                    <a:pt x="2070" y="759"/>
                  </a:lnTo>
                  <a:cubicBezTo>
                    <a:pt x="2070" y="729"/>
                    <a:pt x="2070" y="729"/>
                    <a:pt x="2070" y="729"/>
                  </a:cubicBezTo>
                  <a:lnTo>
                    <a:pt x="2070" y="729"/>
                  </a:lnTo>
                  <a:cubicBezTo>
                    <a:pt x="2100" y="729"/>
                    <a:pt x="2100" y="729"/>
                    <a:pt x="2100" y="729"/>
                  </a:cubicBezTo>
                  <a:lnTo>
                    <a:pt x="2100" y="729"/>
                  </a:lnTo>
                  <a:cubicBezTo>
                    <a:pt x="2129" y="729"/>
                    <a:pt x="2129" y="729"/>
                    <a:pt x="2129" y="729"/>
                  </a:cubicBezTo>
                  <a:lnTo>
                    <a:pt x="2129" y="729"/>
                  </a:lnTo>
                  <a:lnTo>
                    <a:pt x="2129" y="729"/>
                  </a:lnTo>
                  <a:cubicBezTo>
                    <a:pt x="2129" y="759"/>
                    <a:pt x="2129" y="759"/>
                    <a:pt x="2129" y="759"/>
                  </a:cubicBezTo>
                  <a:cubicBezTo>
                    <a:pt x="2100" y="759"/>
                    <a:pt x="2100" y="759"/>
                    <a:pt x="2100" y="759"/>
                  </a:cubicBezTo>
                  <a:cubicBezTo>
                    <a:pt x="2100" y="787"/>
                    <a:pt x="2100" y="787"/>
                    <a:pt x="2100" y="787"/>
                  </a:cubicBezTo>
                  <a:cubicBezTo>
                    <a:pt x="2129" y="787"/>
                    <a:pt x="2129" y="787"/>
                    <a:pt x="2129" y="787"/>
                  </a:cubicBezTo>
                  <a:lnTo>
                    <a:pt x="2129" y="787"/>
                  </a:lnTo>
                  <a:cubicBezTo>
                    <a:pt x="2129" y="816"/>
                    <a:pt x="2129" y="816"/>
                    <a:pt x="2129" y="816"/>
                  </a:cubicBezTo>
                  <a:cubicBezTo>
                    <a:pt x="2158" y="816"/>
                    <a:pt x="2158" y="816"/>
                    <a:pt x="2158" y="816"/>
                  </a:cubicBezTo>
                  <a:cubicBezTo>
                    <a:pt x="2158" y="845"/>
                    <a:pt x="2158" y="845"/>
                    <a:pt x="2158" y="845"/>
                  </a:cubicBezTo>
                  <a:lnTo>
                    <a:pt x="2158" y="845"/>
                  </a:lnTo>
                  <a:cubicBezTo>
                    <a:pt x="2158" y="875"/>
                    <a:pt x="2158" y="875"/>
                    <a:pt x="2158" y="875"/>
                  </a:cubicBezTo>
                  <a:lnTo>
                    <a:pt x="2158" y="875"/>
                  </a:lnTo>
                  <a:lnTo>
                    <a:pt x="2158" y="875"/>
                  </a:lnTo>
                  <a:cubicBezTo>
                    <a:pt x="2187" y="875"/>
                    <a:pt x="2187" y="875"/>
                    <a:pt x="2187" y="875"/>
                  </a:cubicBezTo>
                  <a:lnTo>
                    <a:pt x="2187" y="875"/>
                  </a:lnTo>
                  <a:cubicBezTo>
                    <a:pt x="2216" y="875"/>
                    <a:pt x="2216" y="875"/>
                    <a:pt x="2216" y="875"/>
                  </a:cubicBezTo>
                  <a:lnTo>
                    <a:pt x="2216" y="875"/>
                  </a:lnTo>
                  <a:lnTo>
                    <a:pt x="2216" y="875"/>
                  </a:lnTo>
                  <a:cubicBezTo>
                    <a:pt x="2216" y="845"/>
                    <a:pt x="2216" y="845"/>
                    <a:pt x="2216" y="845"/>
                  </a:cubicBezTo>
                  <a:lnTo>
                    <a:pt x="2216" y="845"/>
                  </a:lnTo>
                  <a:cubicBezTo>
                    <a:pt x="2245" y="845"/>
                    <a:pt x="2245" y="845"/>
                    <a:pt x="2245" y="845"/>
                  </a:cubicBezTo>
                  <a:cubicBezTo>
                    <a:pt x="2274" y="845"/>
                    <a:pt x="2274" y="845"/>
                    <a:pt x="2274" y="845"/>
                  </a:cubicBezTo>
                  <a:lnTo>
                    <a:pt x="2274" y="845"/>
                  </a:lnTo>
                  <a:lnTo>
                    <a:pt x="2274" y="845"/>
                  </a:lnTo>
                  <a:cubicBezTo>
                    <a:pt x="2303" y="845"/>
                    <a:pt x="2303" y="845"/>
                    <a:pt x="2303" y="845"/>
                  </a:cubicBezTo>
                  <a:cubicBezTo>
                    <a:pt x="2303" y="816"/>
                    <a:pt x="2303" y="816"/>
                    <a:pt x="2303" y="816"/>
                  </a:cubicBezTo>
                  <a:lnTo>
                    <a:pt x="2303" y="816"/>
                  </a:lnTo>
                  <a:cubicBezTo>
                    <a:pt x="2274" y="816"/>
                    <a:pt x="2274" y="816"/>
                    <a:pt x="2274" y="816"/>
                  </a:cubicBezTo>
                  <a:lnTo>
                    <a:pt x="2274" y="816"/>
                  </a:lnTo>
                  <a:lnTo>
                    <a:pt x="2274" y="816"/>
                  </a:lnTo>
                  <a:cubicBezTo>
                    <a:pt x="2245" y="816"/>
                    <a:pt x="2245" y="816"/>
                    <a:pt x="2245" y="816"/>
                  </a:cubicBezTo>
                  <a:lnTo>
                    <a:pt x="2245" y="816"/>
                  </a:lnTo>
                  <a:lnTo>
                    <a:pt x="2245" y="816"/>
                  </a:lnTo>
                  <a:lnTo>
                    <a:pt x="2245" y="816"/>
                  </a:lnTo>
                  <a:cubicBezTo>
                    <a:pt x="2245" y="787"/>
                    <a:pt x="2245" y="787"/>
                    <a:pt x="2245" y="787"/>
                  </a:cubicBezTo>
                  <a:cubicBezTo>
                    <a:pt x="2245" y="816"/>
                    <a:pt x="2245" y="816"/>
                    <a:pt x="2245" y="816"/>
                  </a:cubicBezTo>
                  <a:cubicBezTo>
                    <a:pt x="2245" y="787"/>
                    <a:pt x="2245" y="787"/>
                    <a:pt x="2245" y="787"/>
                  </a:cubicBezTo>
                  <a:cubicBezTo>
                    <a:pt x="2216" y="787"/>
                    <a:pt x="2216" y="787"/>
                    <a:pt x="2216" y="787"/>
                  </a:cubicBezTo>
                  <a:lnTo>
                    <a:pt x="2216" y="787"/>
                  </a:lnTo>
                  <a:lnTo>
                    <a:pt x="2216" y="787"/>
                  </a:lnTo>
                  <a:cubicBezTo>
                    <a:pt x="2216" y="759"/>
                    <a:pt x="2216" y="759"/>
                    <a:pt x="2216" y="759"/>
                  </a:cubicBezTo>
                  <a:cubicBezTo>
                    <a:pt x="2245" y="759"/>
                    <a:pt x="2245" y="759"/>
                    <a:pt x="2245" y="759"/>
                  </a:cubicBezTo>
                  <a:cubicBezTo>
                    <a:pt x="2216" y="759"/>
                    <a:pt x="2216" y="759"/>
                    <a:pt x="2216" y="759"/>
                  </a:cubicBezTo>
                  <a:cubicBezTo>
                    <a:pt x="2245" y="759"/>
                    <a:pt x="2245" y="759"/>
                    <a:pt x="2245" y="759"/>
                  </a:cubicBezTo>
                  <a:lnTo>
                    <a:pt x="2245" y="759"/>
                  </a:lnTo>
                  <a:cubicBezTo>
                    <a:pt x="2216" y="759"/>
                    <a:pt x="2216" y="759"/>
                    <a:pt x="2216" y="759"/>
                  </a:cubicBezTo>
                  <a:cubicBezTo>
                    <a:pt x="2216" y="729"/>
                    <a:pt x="2216" y="729"/>
                    <a:pt x="2216" y="729"/>
                  </a:cubicBezTo>
                  <a:lnTo>
                    <a:pt x="2216" y="729"/>
                  </a:lnTo>
                  <a:lnTo>
                    <a:pt x="2216" y="729"/>
                  </a:lnTo>
                  <a:lnTo>
                    <a:pt x="2216" y="729"/>
                  </a:lnTo>
                  <a:cubicBezTo>
                    <a:pt x="2187" y="729"/>
                    <a:pt x="2187" y="729"/>
                    <a:pt x="2187" y="729"/>
                  </a:cubicBezTo>
                  <a:cubicBezTo>
                    <a:pt x="2187" y="700"/>
                    <a:pt x="2187" y="700"/>
                    <a:pt x="2187" y="700"/>
                  </a:cubicBezTo>
                  <a:cubicBezTo>
                    <a:pt x="2158" y="671"/>
                    <a:pt x="2158" y="671"/>
                    <a:pt x="2158" y="671"/>
                  </a:cubicBezTo>
                  <a:lnTo>
                    <a:pt x="2158" y="671"/>
                  </a:lnTo>
                  <a:lnTo>
                    <a:pt x="2158" y="671"/>
                  </a:lnTo>
                  <a:cubicBezTo>
                    <a:pt x="2158" y="642"/>
                    <a:pt x="2158" y="642"/>
                    <a:pt x="2158" y="642"/>
                  </a:cubicBezTo>
                  <a:lnTo>
                    <a:pt x="2158" y="642"/>
                  </a:lnTo>
                  <a:cubicBezTo>
                    <a:pt x="2158" y="671"/>
                    <a:pt x="2158" y="671"/>
                    <a:pt x="2158" y="671"/>
                  </a:cubicBezTo>
                  <a:cubicBezTo>
                    <a:pt x="2187" y="671"/>
                    <a:pt x="2187" y="671"/>
                    <a:pt x="2187" y="671"/>
                  </a:cubicBezTo>
                  <a:cubicBezTo>
                    <a:pt x="2187" y="642"/>
                    <a:pt x="2187" y="642"/>
                    <a:pt x="2187" y="642"/>
                  </a:cubicBezTo>
                  <a:lnTo>
                    <a:pt x="2187" y="642"/>
                  </a:lnTo>
                  <a:cubicBezTo>
                    <a:pt x="2216" y="642"/>
                    <a:pt x="2216" y="642"/>
                    <a:pt x="2216" y="642"/>
                  </a:cubicBezTo>
                  <a:cubicBezTo>
                    <a:pt x="2245" y="612"/>
                    <a:pt x="2245" y="612"/>
                    <a:pt x="2245" y="612"/>
                  </a:cubicBezTo>
                  <a:cubicBezTo>
                    <a:pt x="2274" y="612"/>
                    <a:pt x="2274" y="612"/>
                    <a:pt x="2274" y="612"/>
                  </a:cubicBezTo>
                  <a:cubicBezTo>
                    <a:pt x="2274" y="583"/>
                    <a:pt x="2274" y="583"/>
                    <a:pt x="2274" y="583"/>
                  </a:cubicBezTo>
                  <a:lnTo>
                    <a:pt x="2274" y="583"/>
                  </a:lnTo>
                  <a:cubicBezTo>
                    <a:pt x="2303" y="583"/>
                    <a:pt x="2303" y="583"/>
                    <a:pt x="2303" y="583"/>
                  </a:cubicBezTo>
                  <a:lnTo>
                    <a:pt x="2303" y="583"/>
                  </a:lnTo>
                  <a:cubicBezTo>
                    <a:pt x="2333" y="583"/>
                    <a:pt x="2333" y="583"/>
                    <a:pt x="2333" y="583"/>
                  </a:cubicBezTo>
                  <a:lnTo>
                    <a:pt x="2333" y="583"/>
                  </a:lnTo>
                  <a:cubicBezTo>
                    <a:pt x="2333" y="554"/>
                    <a:pt x="2333" y="554"/>
                    <a:pt x="2333" y="554"/>
                  </a:cubicBezTo>
                  <a:cubicBezTo>
                    <a:pt x="2303" y="554"/>
                    <a:pt x="2303" y="554"/>
                    <a:pt x="2303" y="554"/>
                  </a:cubicBezTo>
                  <a:cubicBezTo>
                    <a:pt x="2274" y="554"/>
                    <a:pt x="2274" y="554"/>
                    <a:pt x="2274" y="554"/>
                  </a:cubicBezTo>
                  <a:lnTo>
                    <a:pt x="2274" y="554"/>
                  </a:lnTo>
                  <a:cubicBezTo>
                    <a:pt x="2245" y="554"/>
                    <a:pt x="2245" y="554"/>
                    <a:pt x="2245" y="554"/>
                  </a:cubicBezTo>
                  <a:cubicBezTo>
                    <a:pt x="2216" y="583"/>
                    <a:pt x="2216" y="583"/>
                    <a:pt x="2216" y="583"/>
                  </a:cubicBezTo>
                  <a:lnTo>
                    <a:pt x="2216" y="583"/>
                  </a:lnTo>
                  <a:cubicBezTo>
                    <a:pt x="2187" y="583"/>
                    <a:pt x="2187" y="583"/>
                    <a:pt x="2187" y="583"/>
                  </a:cubicBezTo>
                  <a:lnTo>
                    <a:pt x="2187" y="583"/>
                  </a:lnTo>
                  <a:cubicBezTo>
                    <a:pt x="2158" y="583"/>
                    <a:pt x="2158" y="583"/>
                    <a:pt x="2158" y="583"/>
                  </a:cubicBezTo>
                  <a:lnTo>
                    <a:pt x="2158" y="583"/>
                  </a:lnTo>
                  <a:cubicBezTo>
                    <a:pt x="2129" y="583"/>
                    <a:pt x="2129" y="583"/>
                    <a:pt x="2129" y="583"/>
                  </a:cubicBezTo>
                  <a:cubicBezTo>
                    <a:pt x="2129" y="612"/>
                    <a:pt x="2129" y="612"/>
                    <a:pt x="2129" y="612"/>
                  </a:cubicBezTo>
                  <a:lnTo>
                    <a:pt x="2129" y="612"/>
                  </a:lnTo>
                  <a:cubicBezTo>
                    <a:pt x="2100" y="612"/>
                    <a:pt x="2100" y="612"/>
                    <a:pt x="2100" y="612"/>
                  </a:cubicBezTo>
                  <a:lnTo>
                    <a:pt x="2100" y="612"/>
                  </a:lnTo>
                  <a:cubicBezTo>
                    <a:pt x="2070" y="583"/>
                    <a:pt x="2070" y="583"/>
                    <a:pt x="2070" y="583"/>
                  </a:cubicBezTo>
                  <a:cubicBezTo>
                    <a:pt x="2041" y="583"/>
                    <a:pt x="2041" y="583"/>
                    <a:pt x="2041" y="583"/>
                  </a:cubicBezTo>
                  <a:cubicBezTo>
                    <a:pt x="2041" y="554"/>
                    <a:pt x="2041" y="554"/>
                    <a:pt x="2041" y="554"/>
                  </a:cubicBezTo>
                  <a:cubicBezTo>
                    <a:pt x="2041" y="525"/>
                    <a:pt x="2041" y="525"/>
                    <a:pt x="2041" y="525"/>
                  </a:cubicBezTo>
                  <a:cubicBezTo>
                    <a:pt x="2041" y="495"/>
                    <a:pt x="2041" y="495"/>
                    <a:pt x="2041" y="495"/>
                  </a:cubicBezTo>
                  <a:cubicBezTo>
                    <a:pt x="2070" y="466"/>
                    <a:pt x="2070" y="466"/>
                    <a:pt x="2070" y="466"/>
                  </a:cubicBezTo>
                  <a:close/>
                  <a:moveTo>
                    <a:pt x="2100" y="0"/>
                  </a:moveTo>
                  <a:lnTo>
                    <a:pt x="2100" y="0"/>
                  </a:lnTo>
                  <a:cubicBezTo>
                    <a:pt x="2070" y="0"/>
                    <a:pt x="2070" y="0"/>
                    <a:pt x="2070" y="0"/>
                  </a:cubicBezTo>
                  <a:cubicBezTo>
                    <a:pt x="2070" y="29"/>
                    <a:pt x="2070" y="29"/>
                    <a:pt x="2070" y="29"/>
                  </a:cubicBezTo>
                  <a:cubicBezTo>
                    <a:pt x="2100" y="0"/>
                    <a:pt x="2100" y="0"/>
                    <a:pt x="2100" y="0"/>
                  </a:cubicBezTo>
                  <a:close/>
                  <a:moveTo>
                    <a:pt x="2100" y="59"/>
                  </a:moveTo>
                  <a:lnTo>
                    <a:pt x="2100" y="59"/>
                  </a:lnTo>
                  <a:cubicBezTo>
                    <a:pt x="2129" y="59"/>
                    <a:pt x="2129" y="59"/>
                    <a:pt x="2129" y="59"/>
                  </a:cubicBezTo>
                  <a:lnTo>
                    <a:pt x="2129" y="59"/>
                  </a:lnTo>
                  <a:lnTo>
                    <a:pt x="2129" y="59"/>
                  </a:lnTo>
                  <a:cubicBezTo>
                    <a:pt x="2158" y="59"/>
                    <a:pt x="2158" y="59"/>
                    <a:pt x="2158" y="59"/>
                  </a:cubicBezTo>
                  <a:cubicBezTo>
                    <a:pt x="2158" y="29"/>
                    <a:pt x="2158" y="29"/>
                    <a:pt x="2158" y="29"/>
                  </a:cubicBezTo>
                  <a:cubicBezTo>
                    <a:pt x="2129" y="29"/>
                    <a:pt x="2129" y="29"/>
                    <a:pt x="2129" y="29"/>
                  </a:cubicBezTo>
                  <a:cubicBezTo>
                    <a:pt x="2100" y="29"/>
                    <a:pt x="2100" y="29"/>
                    <a:pt x="2100" y="29"/>
                  </a:cubicBezTo>
                  <a:cubicBezTo>
                    <a:pt x="2100" y="59"/>
                    <a:pt x="2100" y="59"/>
                    <a:pt x="2100" y="59"/>
                  </a:cubicBezTo>
                  <a:close/>
                  <a:moveTo>
                    <a:pt x="1983" y="116"/>
                  </a:moveTo>
                  <a:lnTo>
                    <a:pt x="1983" y="116"/>
                  </a:lnTo>
                  <a:cubicBezTo>
                    <a:pt x="1983" y="145"/>
                    <a:pt x="1983" y="145"/>
                    <a:pt x="1983" y="145"/>
                  </a:cubicBezTo>
                  <a:lnTo>
                    <a:pt x="1983" y="145"/>
                  </a:lnTo>
                  <a:lnTo>
                    <a:pt x="1983" y="145"/>
                  </a:lnTo>
                  <a:cubicBezTo>
                    <a:pt x="1983" y="116"/>
                    <a:pt x="1983" y="116"/>
                    <a:pt x="1983" y="116"/>
                  </a:cubicBezTo>
                  <a:close/>
                  <a:moveTo>
                    <a:pt x="2012" y="116"/>
                  </a:moveTo>
                  <a:lnTo>
                    <a:pt x="2012" y="116"/>
                  </a:lnTo>
                  <a:cubicBezTo>
                    <a:pt x="2041" y="87"/>
                    <a:pt x="2041" y="87"/>
                    <a:pt x="2041" y="87"/>
                  </a:cubicBezTo>
                  <a:lnTo>
                    <a:pt x="2041" y="87"/>
                  </a:lnTo>
                  <a:lnTo>
                    <a:pt x="2041" y="87"/>
                  </a:lnTo>
                  <a:cubicBezTo>
                    <a:pt x="2041" y="116"/>
                    <a:pt x="2041" y="116"/>
                    <a:pt x="2041" y="116"/>
                  </a:cubicBezTo>
                  <a:cubicBezTo>
                    <a:pt x="2012" y="116"/>
                    <a:pt x="2012" y="116"/>
                    <a:pt x="2012" y="116"/>
                  </a:cubicBezTo>
                  <a:close/>
                  <a:moveTo>
                    <a:pt x="1837" y="204"/>
                  </a:moveTo>
                  <a:lnTo>
                    <a:pt x="1837" y="204"/>
                  </a:lnTo>
                  <a:close/>
                  <a:moveTo>
                    <a:pt x="1837" y="175"/>
                  </a:moveTo>
                  <a:lnTo>
                    <a:pt x="1837" y="175"/>
                  </a:lnTo>
                  <a:lnTo>
                    <a:pt x="1837" y="175"/>
                  </a:lnTo>
                  <a:cubicBezTo>
                    <a:pt x="1837" y="204"/>
                    <a:pt x="1837" y="204"/>
                    <a:pt x="1837" y="204"/>
                  </a:cubicBezTo>
                  <a:cubicBezTo>
                    <a:pt x="1866" y="204"/>
                    <a:pt x="1866" y="204"/>
                    <a:pt x="1866" y="204"/>
                  </a:cubicBezTo>
                  <a:lnTo>
                    <a:pt x="1866" y="204"/>
                  </a:lnTo>
                  <a:cubicBezTo>
                    <a:pt x="1837" y="175"/>
                    <a:pt x="1837" y="175"/>
                    <a:pt x="1837" y="175"/>
                  </a:cubicBezTo>
                  <a:close/>
                  <a:moveTo>
                    <a:pt x="1866" y="233"/>
                  </a:moveTo>
                  <a:lnTo>
                    <a:pt x="1866" y="233"/>
                  </a:lnTo>
                  <a:cubicBezTo>
                    <a:pt x="1837" y="233"/>
                    <a:pt x="1837" y="233"/>
                    <a:pt x="1837" y="233"/>
                  </a:cubicBezTo>
                  <a:lnTo>
                    <a:pt x="1837" y="233"/>
                  </a:lnTo>
                  <a:cubicBezTo>
                    <a:pt x="1866" y="233"/>
                    <a:pt x="1866" y="233"/>
                    <a:pt x="1866" y="233"/>
                  </a:cubicBezTo>
                  <a:close/>
                  <a:moveTo>
                    <a:pt x="1837" y="233"/>
                  </a:moveTo>
                  <a:lnTo>
                    <a:pt x="1837" y="233"/>
                  </a:lnTo>
                  <a:lnTo>
                    <a:pt x="1837" y="233"/>
                  </a:lnTo>
                  <a:cubicBezTo>
                    <a:pt x="1837" y="262"/>
                    <a:pt x="1837" y="262"/>
                    <a:pt x="1837" y="262"/>
                  </a:cubicBezTo>
                  <a:lnTo>
                    <a:pt x="1837" y="262"/>
                  </a:lnTo>
                  <a:cubicBezTo>
                    <a:pt x="1837" y="233"/>
                    <a:pt x="1837" y="233"/>
                    <a:pt x="1837" y="233"/>
                  </a:cubicBezTo>
                  <a:close/>
                  <a:moveTo>
                    <a:pt x="1720" y="787"/>
                  </a:moveTo>
                  <a:lnTo>
                    <a:pt x="1720" y="787"/>
                  </a:lnTo>
                  <a:cubicBezTo>
                    <a:pt x="1750" y="787"/>
                    <a:pt x="1750" y="787"/>
                    <a:pt x="1750" y="787"/>
                  </a:cubicBezTo>
                  <a:lnTo>
                    <a:pt x="1750" y="787"/>
                  </a:lnTo>
                  <a:cubicBezTo>
                    <a:pt x="1720" y="787"/>
                    <a:pt x="1720" y="787"/>
                    <a:pt x="1720" y="787"/>
                  </a:cubicBezTo>
                  <a:close/>
                  <a:moveTo>
                    <a:pt x="1720" y="787"/>
                  </a:moveTo>
                  <a:lnTo>
                    <a:pt x="1720" y="787"/>
                  </a:lnTo>
                  <a:lnTo>
                    <a:pt x="1720" y="787"/>
                  </a:lnTo>
                  <a:cubicBezTo>
                    <a:pt x="1720" y="816"/>
                    <a:pt x="1720" y="816"/>
                    <a:pt x="1720" y="816"/>
                  </a:cubicBezTo>
                  <a:lnTo>
                    <a:pt x="1720" y="816"/>
                  </a:lnTo>
                  <a:cubicBezTo>
                    <a:pt x="1691" y="816"/>
                    <a:pt x="1691" y="816"/>
                    <a:pt x="1691" y="816"/>
                  </a:cubicBezTo>
                  <a:cubicBezTo>
                    <a:pt x="1691" y="787"/>
                    <a:pt x="1691" y="787"/>
                    <a:pt x="1691" y="787"/>
                  </a:cubicBezTo>
                  <a:cubicBezTo>
                    <a:pt x="1720" y="787"/>
                    <a:pt x="1720" y="787"/>
                    <a:pt x="1720" y="787"/>
                  </a:cubicBezTo>
                  <a:cubicBezTo>
                    <a:pt x="1720" y="759"/>
                    <a:pt x="1720" y="759"/>
                    <a:pt x="1720" y="759"/>
                  </a:cubicBezTo>
                  <a:cubicBezTo>
                    <a:pt x="1720" y="787"/>
                    <a:pt x="1720" y="787"/>
                    <a:pt x="1720" y="787"/>
                  </a:cubicBezTo>
                  <a:close/>
                  <a:moveTo>
                    <a:pt x="1167" y="554"/>
                  </a:moveTo>
                  <a:lnTo>
                    <a:pt x="1167" y="554"/>
                  </a:lnTo>
                  <a:lnTo>
                    <a:pt x="1167" y="554"/>
                  </a:lnTo>
                  <a:cubicBezTo>
                    <a:pt x="1195" y="554"/>
                    <a:pt x="1195" y="554"/>
                    <a:pt x="1195" y="554"/>
                  </a:cubicBezTo>
                  <a:cubicBezTo>
                    <a:pt x="1167" y="554"/>
                    <a:pt x="1167" y="554"/>
                    <a:pt x="1167" y="554"/>
                  </a:cubicBezTo>
                  <a:close/>
                  <a:moveTo>
                    <a:pt x="1167" y="583"/>
                  </a:moveTo>
                  <a:lnTo>
                    <a:pt x="1167" y="583"/>
                  </a:lnTo>
                  <a:cubicBezTo>
                    <a:pt x="1195" y="583"/>
                    <a:pt x="1195" y="583"/>
                    <a:pt x="1195" y="583"/>
                  </a:cubicBezTo>
                  <a:lnTo>
                    <a:pt x="1195" y="583"/>
                  </a:lnTo>
                  <a:lnTo>
                    <a:pt x="1195" y="583"/>
                  </a:lnTo>
                  <a:lnTo>
                    <a:pt x="1195" y="583"/>
                  </a:lnTo>
                  <a:lnTo>
                    <a:pt x="1195" y="583"/>
                  </a:lnTo>
                  <a:cubicBezTo>
                    <a:pt x="1167" y="583"/>
                    <a:pt x="1167" y="583"/>
                    <a:pt x="1167" y="583"/>
                  </a:cubicBezTo>
                  <a:close/>
                  <a:moveTo>
                    <a:pt x="1195" y="583"/>
                  </a:moveTo>
                  <a:lnTo>
                    <a:pt x="1195" y="583"/>
                  </a:lnTo>
                  <a:lnTo>
                    <a:pt x="1195" y="583"/>
                  </a:lnTo>
                  <a:cubicBezTo>
                    <a:pt x="1224" y="612"/>
                    <a:pt x="1224" y="612"/>
                    <a:pt x="1224" y="612"/>
                  </a:cubicBezTo>
                  <a:cubicBezTo>
                    <a:pt x="1195" y="612"/>
                    <a:pt x="1195" y="612"/>
                    <a:pt x="1195" y="612"/>
                  </a:cubicBezTo>
                  <a:lnTo>
                    <a:pt x="1195" y="612"/>
                  </a:lnTo>
                  <a:lnTo>
                    <a:pt x="1195" y="612"/>
                  </a:lnTo>
                  <a:lnTo>
                    <a:pt x="1195" y="612"/>
                  </a:lnTo>
                  <a:cubicBezTo>
                    <a:pt x="1195" y="583"/>
                    <a:pt x="1195" y="583"/>
                    <a:pt x="1195" y="583"/>
                  </a:cubicBezTo>
                  <a:close/>
                  <a:moveTo>
                    <a:pt x="1137" y="409"/>
                  </a:moveTo>
                  <a:lnTo>
                    <a:pt x="1137" y="409"/>
                  </a:lnTo>
                  <a:cubicBezTo>
                    <a:pt x="1167" y="409"/>
                    <a:pt x="1167" y="409"/>
                    <a:pt x="1167" y="409"/>
                  </a:cubicBezTo>
                  <a:cubicBezTo>
                    <a:pt x="1167" y="379"/>
                    <a:pt x="1167" y="379"/>
                    <a:pt x="1167" y="379"/>
                  </a:cubicBezTo>
                  <a:cubicBezTo>
                    <a:pt x="1195" y="379"/>
                    <a:pt x="1195" y="379"/>
                    <a:pt x="1195" y="379"/>
                  </a:cubicBezTo>
                  <a:cubicBezTo>
                    <a:pt x="1195" y="350"/>
                    <a:pt x="1195" y="350"/>
                    <a:pt x="1195" y="350"/>
                  </a:cubicBezTo>
                  <a:cubicBezTo>
                    <a:pt x="1224" y="379"/>
                    <a:pt x="1224" y="379"/>
                    <a:pt x="1224" y="379"/>
                  </a:cubicBezTo>
                  <a:cubicBezTo>
                    <a:pt x="1253" y="409"/>
                    <a:pt x="1253" y="409"/>
                    <a:pt x="1253" y="409"/>
                  </a:cubicBezTo>
                  <a:lnTo>
                    <a:pt x="1253" y="409"/>
                  </a:lnTo>
                  <a:cubicBezTo>
                    <a:pt x="1253" y="437"/>
                    <a:pt x="1253" y="437"/>
                    <a:pt x="1253" y="437"/>
                  </a:cubicBezTo>
                  <a:cubicBezTo>
                    <a:pt x="1283" y="437"/>
                    <a:pt x="1283" y="437"/>
                    <a:pt x="1283" y="437"/>
                  </a:cubicBezTo>
                  <a:lnTo>
                    <a:pt x="1283" y="437"/>
                  </a:lnTo>
                  <a:cubicBezTo>
                    <a:pt x="1312" y="437"/>
                    <a:pt x="1312" y="437"/>
                    <a:pt x="1312" y="437"/>
                  </a:cubicBezTo>
                  <a:lnTo>
                    <a:pt x="1312" y="437"/>
                  </a:lnTo>
                  <a:cubicBezTo>
                    <a:pt x="1341" y="437"/>
                    <a:pt x="1341" y="437"/>
                    <a:pt x="1341" y="437"/>
                  </a:cubicBezTo>
                  <a:cubicBezTo>
                    <a:pt x="1341" y="409"/>
                    <a:pt x="1341" y="409"/>
                    <a:pt x="1341" y="409"/>
                  </a:cubicBezTo>
                  <a:cubicBezTo>
                    <a:pt x="1370" y="437"/>
                    <a:pt x="1370" y="437"/>
                    <a:pt x="1370" y="437"/>
                  </a:cubicBezTo>
                  <a:cubicBezTo>
                    <a:pt x="1429" y="409"/>
                    <a:pt x="1429" y="409"/>
                    <a:pt x="1429" y="409"/>
                  </a:cubicBezTo>
                  <a:lnTo>
                    <a:pt x="1429" y="409"/>
                  </a:lnTo>
                  <a:cubicBezTo>
                    <a:pt x="1487" y="409"/>
                    <a:pt x="1487" y="409"/>
                    <a:pt x="1487" y="409"/>
                  </a:cubicBezTo>
                  <a:cubicBezTo>
                    <a:pt x="1517" y="409"/>
                    <a:pt x="1517" y="409"/>
                    <a:pt x="1517" y="409"/>
                  </a:cubicBezTo>
                  <a:lnTo>
                    <a:pt x="1517" y="409"/>
                  </a:lnTo>
                  <a:lnTo>
                    <a:pt x="1517" y="409"/>
                  </a:lnTo>
                  <a:cubicBezTo>
                    <a:pt x="1574" y="409"/>
                    <a:pt x="1574" y="409"/>
                    <a:pt x="1574" y="409"/>
                  </a:cubicBezTo>
                  <a:cubicBezTo>
                    <a:pt x="1603" y="379"/>
                    <a:pt x="1603" y="379"/>
                    <a:pt x="1603" y="379"/>
                  </a:cubicBezTo>
                  <a:lnTo>
                    <a:pt x="1603" y="379"/>
                  </a:lnTo>
                  <a:cubicBezTo>
                    <a:pt x="1633" y="350"/>
                    <a:pt x="1633" y="350"/>
                    <a:pt x="1633" y="350"/>
                  </a:cubicBezTo>
                  <a:cubicBezTo>
                    <a:pt x="1633" y="292"/>
                    <a:pt x="1633" y="292"/>
                    <a:pt x="1633" y="292"/>
                  </a:cubicBezTo>
                  <a:cubicBezTo>
                    <a:pt x="1662" y="262"/>
                    <a:pt x="1662" y="262"/>
                    <a:pt x="1662" y="262"/>
                  </a:cubicBezTo>
                  <a:cubicBezTo>
                    <a:pt x="1691" y="204"/>
                    <a:pt x="1691" y="204"/>
                    <a:pt x="1691" y="204"/>
                  </a:cubicBezTo>
                  <a:lnTo>
                    <a:pt x="1691" y="204"/>
                  </a:lnTo>
                  <a:lnTo>
                    <a:pt x="1691" y="204"/>
                  </a:lnTo>
                  <a:cubicBezTo>
                    <a:pt x="1691" y="175"/>
                    <a:pt x="1691" y="175"/>
                    <a:pt x="1691" y="175"/>
                  </a:cubicBezTo>
                  <a:cubicBezTo>
                    <a:pt x="1720" y="175"/>
                    <a:pt x="1720" y="175"/>
                    <a:pt x="1720" y="175"/>
                  </a:cubicBezTo>
                  <a:lnTo>
                    <a:pt x="1720" y="175"/>
                  </a:lnTo>
                  <a:cubicBezTo>
                    <a:pt x="1750" y="175"/>
                    <a:pt x="1750" y="175"/>
                    <a:pt x="1750" y="175"/>
                  </a:cubicBezTo>
                  <a:cubicBezTo>
                    <a:pt x="1779" y="175"/>
                    <a:pt x="1779" y="175"/>
                    <a:pt x="1779" y="175"/>
                  </a:cubicBezTo>
                  <a:cubicBezTo>
                    <a:pt x="1808" y="175"/>
                    <a:pt x="1808" y="175"/>
                    <a:pt x="1808" y="175"/>
                  </a:cubicBezTo>
                  <a:lnTo>
                    <a:pt x="1808" y="175"/>
                  </a:lnTo>
                  <a:cubicBezTo>
                    <a:pt x="1837" y="175"/>
                    <a:pt x="1837" y="175"/>
                    <a:pt x="1837" y="175"/>
                  </a:cubicBezTo>
                  <a:lnTo>
                    <a:pt x="1837" y="175"/>
                  </a:lnTo>
                  <a:lnTo>
                    <a:pt x="1837" y="175"/>
                  </a:lnTo>
                  <a:cubicBezTo>
                    <a:pt x="1837" y="204"/>
                    <a:pt x="1837" y="204"/>
                    <a:pt x="1837" y="204"/>
                  </a:cubicBezTo>
                  <a:cubicBezTo>
                    <a:pt x="1808" y="204"/>
                    <a:pt x="1808" y="204"/>
                    <a:pt x="1808" y="204"/>
                  </a:cubicBezTo>
                  <a:cubicBezTo>
                    <a:pt x="1837" y="204"/>
                    <a:pt x="1837" y="204"/>
                    <a:pt x="1837" y="204"/>
                  </a:cubicBezTo>
                  <a:cubicBezTo>
                    <a:pt x="1866" y="233"/>
                    <a:pt x="1866" y="233"/>
                    <a:pt x="1866" y="233"/>
                  </a:cubicBezTo>
                  <a:cubicBezTo>
                    <a:pt x="1837" y="233"/>
                    <a:pt x="1837" y="233"/>
                    <a:pt x="1837" y="233"/>
                  </a:cubicBezTo>
                  <a:cubicBezTo>
                    <a:pt x="1808" y="233"/>
                    <a:pt x="1808" y="233"/>
                    <a:pt x="1808" y="233"/>
                  </a:cubicBezTo>
                  <a:lnTo>
                    <a:pt x="1808" y="233"/>
                  </a:lnTo>
                  <a:cubicBezTo>
                    <a:pt x="1837" y="233"/>
                    <a:pt x="1837" y="233"/>
                    <a:pt x="1837" y="233"/>
                  </a:cubicBezTo>
                  <a:lnTo>
                    <a:pt x="1837" y="233"/>
                  </a:lnTo>
                  <a:cubicBezTo>
                    <a:pt x="1837" y="262"/>
                    <a:pt x="1837" y="262"/>
                    <a:pt x="1837" y="262"/>
                  </a:cubicBezTo>
                  <a:lnTo>
                    <a:pt x="1837" y="262"/>
                  </a:lnTo>
                  <a:cubicBezTo>
                    <a:pt x="1808" y="262"/>
                    <a:pt x="1808" y="262"/>
                    <a:pt x="1808" y="262"/>
                  </a:cubicBezTo>
                  <a:cubicBezTo>
                    <a:pt x="1837" y="262"/>
                    <a:pt x="1837" y="262"/>
                    <a:pt x="1837" y="262"/>
                  </a:cubicBezTo>
                  <a:cubicBezTo>
                    <a:pt x="1837" y="292"/>
                    <a:pt x="1837" y="292"/>
                    <a:pt x="1837" y="292"/>
                  </a:cubicBezTo>
                  <a:cubicBezTo>
                    <a:pt x="1866" y="321"/>
                    <a:pt x="1866" y="321"/>
                    <a:pt x="1866" y="321"/>
                  </a:cubicBezTo>
                  <a:lnTo>
                    <a:pt x="1866" y="321"/>
                  </a:lnTo>
                  <a:cubicBezTo>
                    <a:pt x="1866" y="350"/>
                    <a:pt x="1866" y="350"/>
                    <a:pt x="1866" y="350"/>
                  </a:cubicBezTo>
                  <a:cubicBezTo>
                    <a:pt x="1837" y="350"/>
                    <a:pt x="1837" y="350"/>
                    <a:pt x="1837" y="350"/>
                  </a:cubicBezTo>
                  <a:lnTo>
                    <a:pt x="1837" y="350"/>
                  </a:lnTo>
                  <a:cubicBezTo>
                    <a:pt x="1866" y="350"/>
                    <a:pt x="1866" y="350"/>
                    <a:pt x="1866" y="350"/>
                  </a:cubicBezTo>
                  <a:cubicBezTo>
                    <a:pt x="1866" y="379"/>
                    <a:pt x="1866" y="379"/>
                    <a:pt x="1866" y="379"/>
                  </a:cubicBezTo>
                  <a:lnTo>
                    <a:pt x="1866" y="379"/>
                  </a:lnTo>
                  <a:cubicBezTo>
                    <a:pt x="1895" y="409"/>
                    <a:pt x="1895" y="409"/>
                    <a:pt x="1895" y="409"/>
                  </a:cubicBezTo>
                  <a:cubicBezTo>
                    <a:pt x="1924" y="409"/>
                    <a:pt x="1924" y="409"/>
                    <a:pt x="1924" y="409"/>
                  </a:cubicBezTo>
                  <a:lnTo>
                    <a:pt x="1924" y="409"/>
                  </a:lnTo>
                  <a:cubicBezTo>
                    <a:pt x="1924" y="437"/>
                    <a:pt x="1924" y="437"/>
                    <a:pt x="1924" y="437"/>
                  </a:cubicBezTo>
                  <a:cubicBezTo>
                    <a:pt x="1953" y="437"/>
                    <a:pt x="1953" y="437"/>
                    <a:pt x="1953" y="437"/>
                  </a:cubicBezTo>
                  <a:lnTo>
                    <a:pt x="1953" y="437"/>
                  </a:lnTo>
                  <a:cubicBezTo>
                    <a:pt x="1924" y="437"/>
                    <a:pt x="1924" y="437"/>
                    <a:pt x="1924" y="437"/>
                  </a:cubicBezTo>
                  <a:lnTo>
                    <a:pt x="1924" y="437"/>
                  </a:lnTo>
                  <a:cubicBezTo>
                    <a:pt x="1895" y="466"/>
                    <a:pt x="1895" y="466"/>
                    <a:pt x="1895" y="466"/>
                  </a:cubicBezTo>
                  <a:cubicBezTo>
                    <a:pt x="1895" y="437"/>
                    <a:pt x="1895" y="437"/>
                    <a:pt x="1895" y="437"/>
                  </a:cubicBezTo>
                  <a:cubicBezTo>
                    <a:pt x="1866" y="437"/>
                    <a:pt x="1866" y="437"/>
                    <a:pt x="1866" y="437"/>
                  </a:cubicBezTo>
                  <a:lnTo>
                    <a:pt x="1866" y="437"/>
                  </a:lnTo>
                  <a:cubicBezTo>
                    <a:pt x="1866" y="466"/>
                    <a:pt x="1866" y="466"/>
                    <a:pt x="1866" y="466"/>
                  </a:cubicBezTo>
                  <a:cubicBezTo>
                    <a:pt x="1866" y="437"/>
                    <a:pt x="1866" y="437"/>
                    <a:pt x="1866" y="437"/>
                  </a:cubicBezTo>
                  <a:cubicBezTo>
                    <a:pt x="1837" y="466"/>
                    <a:pt x="1837" y="466"/>
                    <a:pt x="1837" y="466"/>
                  </a:cubicBezTo>
                  <a:lnTo>
                    <a:pt x="1837" y="466"/>
                  </a:lnTo>
                  <a:lnTo>
                    <a:pt x="1837" y="466"/>
                  </a:lnTo>
                  <a:cubicBezTo>
                    <a:pt x="1837" y="495"/>
                    <a:pt x="1837" y="495"/>
                    <a:pt x="1837" y="495"/>
                  </a:cubicBezTo>
                  <a:cubicBezTo>
                    <a:pt x="1808" y="525"/>
                    <a:pt x="1808" y="525"/>
                    <a:pt x="1808" y="525"/>
                  </a:cubicBezTo>
                  <a:cubicBezTo>
                    <a:pt x="1808" y="554"/>
                    <a:pt x="1808" y="554"/>
                    <a:pt x="1808" y="554"/>
                  </a:cubicBezTo>
                  <a:lnTo>
                    <a:pt x="1808" y="554"/>
                  </a:lnTo>
                  <a:cubicBezTo>
                    <a:pt x="1808" y="583"/>
                    <a:pt x="1808" y="583"/>
                    <a:pt x="1808" y="583"/>
                  </a:cubicBezTo>
                  <a:cubicBezTo>
                    <a:pt x="1779" y="583"/>
                    <a:pt x="1779" y="583"/>
                    <a:pt x="1779" y="583"/>
                  </a:cubicBezTo>
                  <a:cubicBezTo>
                    <a:pt x="1779" y="612"/>
                    <a:pt x="1779" y="612"/>
                    <a:pt x="1779" y="612"/>
                  </a:cubicBezTo>
                  <a:cubicBezTo>
                    <a:pt x="1779" y="583"/>
                    <a:pt x="1779" y="583"/>
                    <a:pt x="1779" y="583"/>
                  </a:cubicBezTo>
                  <a:cubicBezTo>
                    <a:pt x="1750" y="583"/>
                    <a:pt x="1750" y="583"/>
                    <a:pt x="1750" y="583"/>
                  </a:cubicBezTo>
                  <a:cubicBezTo>
                    <a:pt x="1779" y="612"/>
                    <a:pt x="1779" y="612"/>
                    <a:pt x="1779" y="612"/>
                  </a:cubicBezTo>
                  <a:lnTo>
                    <a:pt x="1779" y="612"/>
                  </a:lnTo>
                  <a:cubicBezTo>
                    <a:pt x="1750" y="642"/>
                    <a:pt x="1750" y="642"/>
                    <a:pt x="1750" y="642"/>
                  </a:cubicBezTo>
                  <a:lnTo>
                    <a:pt x="1750" y="642"/>
                  </a:lnTo>
                  <a:lnTo>
                    <a:pt x="1750" y="642"/>
                  </a:lnTo>
                  <a:cubicBezTo>
                    <a:pt x="1720" y="642"/>
                    <a:pt x="1720" y="642"/>
                    <a:pt x="1720" y="642"/>
                  </a:cubicBezTo>
                  <a:lnTo>
                    <a:pt x="1720" y="642"/>
                  </a:lnTo>
                  <a:cubicBezTo>
                    <a:pt x="1720" y="671"/>
                    <a:pt x="1720" y="671"/>
                    <a:pt x="1720" y="671"/>
                  </a:cubicBezTo>
                  <a:cubicBezTo>
                    <a:pt x="1750" y="671"/>
                    <a:pt x="1750" y="671"/>
                    <a:pt x="1750" y="671"/>
                  </a:cubicBezTo>
                  <a:lnTo>
                    <a:pt x="1750" y="671"/>
                  </a:lnTo>
                  <a:lnTo>
                    <a:pt x="1750" y="671"/>
                  </a:lnTo>
                  <a:cubicBezTo>
                    <a:pt x="1720" y="671"/>
                    <a:pt x="1720" y="671"/>
                    <a:pt x="1720" y="671"/>
                  </a:cubicBezTo>
                  <a:cubicBezTo>
                    <a:pt x="1750" y="671"/>
                    <a:pt x="1750" y="671"/>
                    <a:pt x="1750" y="671"/>
                  </a:cubicBezTo>
                  <a:lnTo>
                    <a:pt x="1750" y="671"/>
                  </a:lnTo>
                  <a:cubicBezTo>
                    <a:pt x="1750" y="700"/>
                    <a:pt x="1750" y="700"/>
                    <a:pt x="1750" y="700"/>
                  </a:cubicBezTo>
                  <a:lnTo>
                    <a:pt x="1750" y="700"/>
                  </a:lnTo>
                  <a:cubicBezTo>
                    <a:pt x="1720" y="700"/>
                    <a:pt x="1720" y="700"/>
                    <a:pt x="1720" y="700"/>
                  </a:cubicBezTo>
                  <a:lnTo>
                    <a:pt x="1720" y="700"/>
                  </a:lnTo>
                  <a:lnTo>
                    <a:pt x="1720" y="700"/>
                  </a:lnTo>
                  <a:cubicBezTo>
                    <a:pt x="1750" y="700"/>
                    <a:pt x="1750" y="700"/>
                    <a:pt x="1750" y="700"/>
                  </a:cubicBezTo>
                  <a:cubicBezTo>
                    <a:pt x="1750" y="729"/>
                    <a:pt x="1750" y="729"/>
                    <a:pt x="1750" y="729"/>
                  </a:cubicBezTo>
                  <a:cubicBezTo>
                    <a:pt x="1720" y="729"/>
                    <a:pt x="1720" y="729"/>
                    <a:pt x="1720" y="729"/>
                  </a:cubicBezTo>
                  <a:lnTo>
                    <a:pt x="1720" y="729"/>
                  </a:lnTo>
                  <a:lnTo>
                    <a:pt x="1720" y="729"/>
                  </a:lnTo>
                  <a:cubicBezTo>
                    <a:pt x="1720" y="759"/>
                    <a:pt x="1720" y="759"/>
                    <a:pt x="1720" y="759"/>
                  </a:cubicBezTo>
                  <a:lnTo>
                    <a:pt x="1720" y="759"/>
                  </a:lnTo>
                  <a:cubicBezTo>
                    <a:pt x="1691" y="787"/>
                    <a:pt x="1691" y="787"/>
                    <a:pt x="1691" y="787"/>
                  </a:cubicBezTo>
                  <a:cubicBezTo>
                    <a:pt x="1662" y="816"/>
                    <a:pt x="1662" y="816"/>
                    <a:pt x="1662" y="816"/>
                  </a:cubicBezTo>
                  <a:cubicBezTo>
                    <a:pt x="1633" y="816"/>
                    <a:pt x="1633" y="816"/>
                    <a:pt x="1633" y="816"/>
                  </a:cubicBezTo>
                  <a:cubicBezTo>
                    <a:pt x="1603" y="816"/>
                    <a:pt x="1603" y="816"/>
                    <a:pt x="1603" y="816"/>
                  </a:cubicBezTo>
                  <a:lnTo>
                    <a:pt x="1603" y="816"/>
                  </a:lnTo>
                  <a:cubicBezTo>
                    <a:pt x="1574" y="816"/>
                    <a:pt x="1574" y="816"/>
                    <a:pt x="1574" y="816"/>
                  </a:cubicBezTo>
                  <a:cubicBezTo>
                    <a:pt x="1603" y="787"/>
                    <a:pt x="1603" y="787"/>
                    <a:pt x="1603" y="787"/>
                  </a:cubicBezTo>
                  <a:cubicBezTo>
                    <a:pt x="1574" y="787"/>
                    <a:pt x="1574" y="787"/>
                    <a:pt x="1574" y="787"/>
                  </a:cubicBezTo>
                  <a:lnTo>
                    <a:pt x="1574" y="787"/>
                  </a:lnTo>
                  <a:lnTo>
                    <a:pt x="1574" y="787"/>
                  </a:lnTo>
                  <a:cubicBezTo>
                    <a:pt x="1574" y="759"/>
                    <a:pt x="1574" y="759"/>
                    <a:pt x="1574" y="759"/>
                  </a:cubicBezTo>
                  <a:cubicBezTo>
                    <a:pt x="1545" y="787"/>
                    <a:pt x="1545" y="787"/>
                    <a:pt x="1545" y="787"/>
                  </a:cubicBezTo>
                  <a:cubicBezTo>
                    <a:pt x="1545" y="759"/>
                    <a:pt x="1545" y="759"/>
                    <a:pt x="1545" y="759"/>
                  </a:cubicBezTo>
                  <a:lnTo>
                    <a:pt x="1545" y="759"/>
                  </a:lnTo>
                  <a:cubicBezTo>
                    <a:pt x="1517" y="759"/>
                    <a:pt x="1517" y="759"/>
                    <a:pt x="1517" y="759"/>
                  </a:cubicBezTo>
                  <a:cubicBezTo>
                    <a:pt x="1545" y="787"/>
                    <a:pt x="1545" y="787"/>
                    <a:pt x="1545" y="787"/>
                  </a:cubicBezTo>
                  <a:cubicBezTo>
                    <a:pt x="1517" y="787"/>
                    <a:pt x="1517" y="787"/>
                    <a:pt x="1517" y="787"/>
                  </a:cubicBezTo>
                  <a:cubicBezTo>
                    <a:pt x="1517" y="759"/>
                    <a:pt x="1517" y="759"/>
                    <a:pt x="1517" y="759"/>
                  </a:cubicBezTo>
                  <a:lnTo>
                    <a:pt x="1517" y="759"/>
                  </a:lnTo>
                  <a:lnTo>
                    <a:pt x="1517" y="759"/>
                  </a:lnTo>
                  <a:cubicBezTo>
                    <a:pt x="1487" y="759"/>
                    <a:pt x="1487" y="759"/>
                    <a:pt x="1487" y="759"/>
                  </a:cubicBezTo>
                  <a:lnTo>
                    <a:pt x="1487" y="759"/>
                  </a:lnTo>
                  <a:cubicBezTo>
                    <a:pt x="1458" y="759"/>
                    <a:pt x="1458" y="759"/>
                    <a:pt x="1458" y="759"/>
                  </a:cubicBezTo>
                  <a:lnTo>
                    <a:pt x="1458" y="759"/>
                  </a:lnTo>
                  <a:cubicBezTo>
                    <a:pt x="1429" y="759"/>
                    <a:pt x="1429" y="759"/>
                    <a:pt x="1429" y="759"/>
                  </a:cubicBezTo>
                  <a:lnTo>
                    <a:pt x="1429" y="759"/>
                  </a:lnTo>
                  <a:cubicBezTo>
                    <a:pt x="1429" y="787"/>
                    <a:pt x="1429" y="787"/>
                    <a:pt x="1429" y="787"/>
                  </a:cubicBezTo>
                  <a:cubicBezTo>
                    <a:pt x="1429" y="759"/>
                    <a:pt x="1429" y="759"/>
                    <a:pt x="1429" y="759"/>
                  </a:cubicBezTo>
                  <a:cubicBezTo>
                    <a:pt x="1400" y="759"/>
                    <a:pt x="1400" y="759"/>
                    <a:pt x="1400" y="759"/>
                  </a:cubicBezTo>
                  <a:cubicBezTo>
                    <a:pt x="1400" y="787"/>
                    <a:pt x="1400" y="787"/>
                    <a:pt x="1400" y="787"/>
                  </a:cubicBezTo>
                  <a:cubicBezTo>
                    <a:pt x="1370" y="787"/>
                    <a:pt x="1370" y="787"/>
                    <a:pt x="1370" y="787"/>
                  </a:cubicBezTo>
                  <a:lnTo>
                    <a:pt x="1370" y="787"/>
                  </a:lnTo>
                  <a:cubicBezTo>
                    <a:pt x="1370" y="759"/>
                    <a:pt x="1370" y="759"/>
                    <a:pt x="1370" y="759"/>
                  </a:cubicBezTo>
                  <a:cubicBezTo>
                    <a:pt x="1370" y="729"/>
                    <a:pt x="1370" y="729"/>
                    <a:pt x="1370" y="729"/>
                  </a:cubicBezTo>
                  <a:lnTo>
                    <a:pt x="1370" y="729"/>
                  </a:lnTo>
                  <a:cubicBezTo>
                    <a:pt x="1370" y="700"/>
                    <a:pt x="1370" y="700"/>
                    <a:pt x="1370" y="700"/>
                  </a:cubicBezTo>
                  <a:cubicBezTo>
                    <a:pt x="1370" y="729"/>
                    <a:pt x="1370" y="729"/>
                    <a:pt x="1370" y="729"/>
                  </a:cubicBezTo>
                  <a:lnTo>
                    <a:pt x="1370" y="729"/>
                  </a:lnTo>
                  <a:cubicBezTo>
                    <a:pt x="1341" y="729"/>
                    <a:pt x="1341" y="729"/>
                    <a:pt x="1341" y="729"/>
                  </a:cubicBezTo>
                  <a:lnTo>
                    <a:pt x="1341" y="729"/>
                  </a:lnTo>
                  <a:cubicBezTo>
                    <a:pt x="1312" y="759"/>
                    <a:pt x="1312" y="759"/>
                    <a:pt x="1312" y="759"/>
                  </a:cubicBezTo>
                  <a:lnTo>
                    <a:pt x="1312" y="759"/>
                  </a:lnTo>
                  <a:cubicBezTo>
                    <a:pt x="1283" y="729"/>
                    <a:pt x="1283" y="729"/>
                    <a:pt x="1283" y="729"/>
                  </a:cubicBezTo>
                  <a:lnTo>
                    <a:pt x="1283" y="729"/>
                  </a:lnTo>
                  <a:lnTo>
                    <a:pt x="1283" y="729"/>
                  </a:lnTo>
                  <a:cubicBezTo>
                    <a:pt x="1253" y="729"/>
                    <a:pt x="1253" y="729"/>
                    <a:pt x="1253" y="729"/>
                  </a:cubicBezTo>
                  <a:lnTo>
                    <a:pt x="1253" y="729"/>
                  </a:lnTo>
                  <a:lnTo>
                    <a:pt x="1253" y="729"/>
                  </a:lnTo>
                  <a:cubicBezTo>
                    <a:pt x="1253" y="700"/>
                    <a:pt x="1253" y="700"/>
                    <a:pt x="1253" y="700"/>
                  </a:cubicBezTo>
                  <a:cubicBezTo>
                    <a:pt x="1224" y="671"/>
                    <a:pt x="1224" y="671"/>
                    <a:pt x="1224" y="671"/>
                  </a:cubicBezTo>
                  <a:lnTo>
                    <a:pt x="1224" y="671"/>
                  </a:lnTo>
                  <a:cubicBezTo>
                    <a:pt x="1224" y="642"/>
                    <a:pt x="1224" y="642"/>
                    <a:pt x="1224" y="642"/>
                  </a:cubicBezTo>
                  <a:lnTo>
                    <a:pt x="1224" y="642"/>
                  </a:lnTo>
                  <a:lnTo>
                    <a:pt x="1224" y="642"/>
                  </a:lnTo>
                  <a:cubicBezTo>
                    <a:pt x="1224" y="612"/>
                    <a:pt x="1224" y="612"/>
                    <a:pt x="1224" y="612"/>
                  </a:cubicBezTo>
                  <a:lnTo>
                    <a:pt x="1224" y="612"/>
                  </a:lnTo>
                  <a:cubicBezTo>
                    <a:pt x="1195" y="583"/>
                    <a:pt x="1195" y="583"/>
                    <a:pt x="1195" y="583"/>
                  </a:cubicBezTo>
                  <a:lnTo>
                    <a:pt x="1195" y="583"/>
                  </a:lnTo>
                  <a:cubicBezTo>
                    <a:pt x="1167" y="554"/>
                    <a:pt x="1167" y="554"/>
                    <a:pt x="1167" y="554"/>
                  </a:cubicBezTo>
                  <a:lnTo>
                    <a:pt x="1167" y="554"/>
                  </a:lnTo>
                  <a:lnTo>
                    <a:pt x="1167" y="554"/>
                  </a:lnTo>
                  <a:cubicBezTo>
                    <a:pt x="1195" y="554"/>
                    <a:pt x="1195" y="554"/>
                    <a:pt x="1195" y="554"/>
                  </a:cubicBezTo>
                  <a:cubicBezTo>
                    <a:pt x="1224" y="554"/>
                    <a:pt x="1224" y="554"/>
                    <a:pt x="1224" y="554"/>
                  </a:cubicBezTo>
                  <a:cubicBezTo>
                    <a:pt x="1253" y="525"/>
                    <a:pt x="1253" y="525"/>
                    <a:pt x="1253" y="525"/>
                  </a:cubicBezTo>
                  <a:lnTo>
                    <a:pt x="1253" y="525"/>
                  </a:lnTo>
                  <a:lnTo>
                    <a:pt x="1253" y="525"/>
                  </a:lnTo>
                  <a:cubicBezTo>
                    <a:pt x="1224" y="525"/>
                    <a:pt x="1224" y="525"/>
                    <a:pt x="1224" y="525"/>
                  </a:cubicBezTo>
                  <a:cubicBezTo>
                    <a:pt x="1195" y="554"/>
                    <a:pt x="1195" y="554"/>
                    <a:pt x="1195" y="554"/>
                  </a:cubicBezTo>
                  <a:lnTo>
                    <a:pt x="1195" y="554"/>
                  </a:lnTo>
                  <a:cubicBezTo>
                    <a:pt x="1167" y="525"/>
                    <a:pt x="1167" y="525"/>
                    <a:pt x="1167" y="525"/>
                  </a:cubicBezTo>
                  <a:lnTo>
                    <a:pt x="1167" y="525"/>
                  </a:lnTo>
                  <a:lnTo>
                    <a:pt x="1167" y="525"/>
                  </a:lnTo>
                  <a:lnTo>
                    <a:pt x="1167" y="525"/>
                  </a:lnTo>
                  <a:lnTo>
                    <a:pt x="1167" y="525"/>
                  </a:lnTo>
                  <a:cubicBezTo>
                    <a:pt x="1137" y="495"/>
                    <a:pt x="1137" y="495"/>
                    <a:pt x="1137" y="495"/>
                  </a:cubicBezTo>
                  <a:cubicBezTo>
                    <a:pt x="1137" y="466"/>
                    <a:pt x="1137" y="466"/>
                    <a:pt x="1137" y="466"/>
                  </a:cubicBezTo>
                  <a:cubicBezTo>
                    <a:pt x="1137" y="437"/>
                    <a:pt x="1137" y="437"/>
                    <a:pt x="1137" y="437"/>
                  </a:cubicBezTo>
                  <a:lnTo>
                    <a:pt x="1137" y="437"/>
                  </a:lnTo>
                  <a:lnTo>
                    <a:pt x="1137" y="437"/>
                  </a:lnTo>
                  <a:cubicBezTo>
                    <a:pt x="1137" y="409"/>
                    <a:pt x="1137" y="409"/>
                    <a:pt x="1137" y="409"/>
                  </a:cubicBezTo>
                  <a:close/>
                  <a:moveTo>
                    <a:pt x="3266" y="583"/>
                  </a:moveTo>
                  <a:lnTo>
                    <a:pt x="3266" y="583"/>
                  </a:lnTo>
                  <a:close/>
                  <a:moveTo>
                    <a:pt x="3295" y="612"/>
                  </a:moveTo>
                  <a:lnTo>
                    <a:pt x="3295" y="612"/>
                  </a:lnTo>
                  <a:cubicBezTo>
                    <a:pt x="3266" y="612"/>
                    <a:pt x="3266" y="612"/>
                    <a:pt x="3266" y="612"/>
                  </a:cubicBezTo>
                  <a:cubicBezTo>
                    <a:pt x="3295" y="642"/>
                    <a:pt x="3295" y="642"/>
                    <a:pt x="3295" y="642"/>
                  </a:cubicBezTo>
                  <a:cubicBezTo>
                    <a:pt x="3295" y="612"/>
                    <a:pt x="3295" y="612"/>
                    <a:pt x="3295" y="612"/>
                  </a:cubicBezTo>
                  <a:close/>
                  <a:moveTo>
                    <a:pt x="3324" y="642"/>
                  </a:moveTo>
                  <a:lnTo>
                    <a:pt x="3324" y="642"/>
                  </a:lnTo>
                  <a:lnTo>
                    <a:pt x="3324" y="642"/>
                  </a:lnTo>
                  <a:cubicBezTo>
                    <a:pt x="3353" y="642"/>
                    <a:pt x="3353" y="642"/>
                    <a:pt x="3353" y="642"/>
                  </a:cubicBezTo>
                  <a:cubicBezTo>
                    <a:pt x="3383" y="642"/>
                    <a:pt x="3383" y="642"/>
                    <a:pt x="3383" y="642"/>
                  </a:cubicBezTo>
                  <a:cubicBezTo>
                    <a:pt x="3412" y="642"/>
                    <a:pt x="3412" y="642"/>
                    <a:pt x="3412" y="642"/>
                  </a:cubicBezTo>
                  <a:lnTo>
                    <a:pt x="3412" y="642"/>
                  </a:lnTo>
                  <a:cubicBezTo>
                    <a:pt x="3383" y="642"/>
                    <a:pt x="3383" y="642"/>
                    <a:pt x="3383" y="642"/>
                  </a:cubicBezTo>
                  <a:lnTo>
                    <a:pt x="3383" y="642"/>
                  </a:lnTo>
                  <a:cubicBezTo>
                    <a:pt x="3353" y="642"/>
                    <a:pt x="3353" y="642"/>
                    <a:pt x="3353" y="642"/>
                  </a:cubicBezTo>
                  <a:lnTo>
                    <a:pt x="3353" y="642"/>
                  </a:lnTo>
                  <a:cubicBezTo>
                    <a:pt x="3324" y="642"/>
                    <a:pt x="3324" y="642"/>
                    <a:pt x="3324" y="642"/>
                  </a:cubicBezTo>
                  <a:close/>
                  <a:moveTo>
                    <a:pt x="3324" y="554"/>
                  </a:moveTo>
                  <a:lnTo>
                    <a:pt x="3324" y="554"/>
                  </a:lnTo>
                  <a:cubicBezTo>
                    <a:pt x="3324" y="583"/>
                    <a:pt x="3324" y="583"/>
                    <a:pt x="3324" y="583"/>
                  </a:cubicBezTo>
                  <a:cubicBezTo>
                    <a:pt x="3324" y="554"/>
                    <a:pt x="3324" y="554"/>
                    <a:pt x="3324" y="554"/>
                  </a:cubicBezTo>
                  <a:lnTo>
                    <a:pt x="3324" y="554"/>
                  </a:lnTo>
                  <a:cubicBezTo>
                    <a:pt x="3353" y="583"/>
                    <a:pt x="3353" y="583"/>
                    <a:pt x="3353" y="583"/>
                  </a:cubicBezTo>
                  <a:lnTo>
                    <a:pt x="3353" y="583"/>
                  </a:lnTo>
                  <a:lnTo>
                    <a:pt x="3353" y="583"/>
                  </a:lnTo>
                  <a:lnTo>
                    <a:pt x="3353" y="583"/>
                  </a:lnTo>
                  <a:lnTo>
                    <a:pt x="3353" y="583"/>
                  </a:lnTo>
                  <a:cubicBezTo>
                    <a:pt x="3383" y="583"/>
                    <a:pt x="3383" y="583"/>
                    <a:pt x="3383" y="583"/>
                  </a:cubicBezTo>
                  <a:lnTo>
                    <a:pt x="3383" y="583"/>
                  </a:lnTo>
                  <a:cubicBezTo>
                    <a:pt x="3353" y="583"/>
                    <a:pt x="3353" y="583"/>
                    <a:pt x="3353" y="583"/>
                  </a:cubicBezTo>
                  <a:cubicBezTo>
                    <a:pt x="3353" y="554"/>
                    <a:pt x="3353" y="554"/>
                    <a:pt x="3353" y="554"/>
                  </a:cubicBezTo>
                  <a:lnTo>
                    <a:pt x="3353" y="554"/>
                  </a:lnTo>
                  <a:cubicBezTo>
                    <a:pt x="3324" y="554"/>
                    <a:pt x="3324" y="554"/>
                    <a:pt x="3324" y="554"/>
                  </a:cubicBezTo>
                  <a:cubicBezTo>
                    <a:pt x="3295" y="554"/>
                    <a:pt x="3295" y="554"/>
                    <a:pt x="3295" y="554"/>
                  </a:cubicBezTo>
                  <a:cubicBezTo>
                    <a:pt x="3324" y="554"/>
                    <a:pt x="3324" y="554"/>
                    <a:pt x="3324" y="554"/>
                  </a:cubicBezTo>
                  <a:close/>
                  <a:moveTo>
                    <a:pt x="3062" y="933"/>
                  </a:moveTo>
                  <a:lnTo>
                    <a:pt x="3062" y="933"/>
                  </a:lnTo>
                  <a:cubicBezTo>
                    <a:pt x="3091" y="933"/>
                    <a:pt x="3091" y="933"/>
                    <a:pt x="3091" y="933"/>
                  </a:cubicBezTo>
                  <a:cubicBezTo>
                    <a:pt x="3091" y="962"/>
                    <a:pt x="3091" y="962"/>
                    <a:pt x="3091" y="962"/>
                  </a:cubicBezTo>
                  <a:lnTo>
                    <a:pt x="3091" y="962"/>
                  </a:lnTo>
                  <a:cubicBezTo>
                    <a:pt x="3091" y="933"/>
                    <a:pt x="3091" y="933"/>
                    <a:pt x="3091" y="933"/>
                  </a:cubicBezTo>
                  <a:cubicBezTo>
                    <a:pt x="3062" y="933"/>
                    <a:pt x="3062" y="933"/>
                    <a:pt x="3062" y="933"/>
                  </a:cubicBezTo>
                  <a:close/>
                  <a:moveTo>
                    <a:pt x="3120" y="904"/>
                  </a:moveTo>
                  <a:lnTo>
                    <a:pt x="3120" y="904"/>
                  </a:lnTo>
                  <a:cubicBezTo>
                    <a:pt x="3091" y="933"/>
                    <a:pt x="3091" y="933"/>
                    <a:pt x="3091" y="933"/>
                  </a:cubicBezTo>
                  <a:cubicBezTo>
                    <a:pt x="3091" y="962"/>
                    <a:pt x="3091" y="962"/>
                    <a:pt x="3091" y="962"/>
                  </a:cubicBezTo>
                  <a:lnTo>
                    <a:pt x="3091" y="962"/>
                  </a:lnTo>
                  <a:lnTo>
                    <a:pt x="3091" y="962"/>
                  </a:lnTo>
                  <a:cubicBezTo>
                    <a:pt x="3120" y="933"/>
                    <a:pt x="3120" y="933"/>
                    <a:pt x="3120" y="933"/>
                  </a:cubicBezTo>
                  <a:cubicBezTo>
                    <a:pt x="3120" y="904"/>
                    <a:pt x="3120" y="904"/>
                    <a:pt x="3120" y="904"/>
                  </a:cubicBezTo>
                  <a:close/>
                  <a:moveTo>
                    <a:pt x="3237" y="1021"/>
                  </a:moveTo>
                  <a:lnTo>
                    <a:pt x="3237" y="1021"/>
                  </a:lnTo>
                  <a:close/>
                  <a:moveTo>
                    <a:pt x="3208" y="992"/>
                  </a:moveTo>
                  <a:lnTo>
                    <a:pt x="3208" y="992"/>
                  </a:lnTo>
                  <a:cubicBezTo>
                    <a:pt x="3179" y="992"/>
                    <a:pt x="3179" y="992"/>
                    <a:pt x="3179" y="992"/>
                  </a:cubicBezTo>
                  <a:lnTo>
                    <a:pt x="3179" y="992"/>
                  </a:lnTo>
                  <a:lnTo>
                    <a:pt x="3179" y="992"/>
                  </a:lnTo>
                  <a:cubicBezTo>
                    <a:pt x="3208" y="1021"/>
                    <a:pt x="3208" y="1021"/>
                    <a:pt x="3208" y="1021"/>
                  </a:cubicBezTo>
                  <a:lnTo>
                    <a:pt x="3208" y="1021"/>
                  </a:lnTo>
                  <a:lnTo>
                    <a:pt x="3208" y="1021"/>
                  </a:lnTo>
                  <a:cubicBezTo>
                    <a:pt x="3179" y="1021"/>
                    <a:pt x="3179" y="1021"/>
                    <a:pt x="3179" y="1021"/>
                  </a:cubicBezTo>
                  <a:lnTo>
                    <a:pt x="3179" y="1021"/>
                  </a:lnTo>
                  <a:cubicBezTo>
                    <a:pt x="3208" y="1021"/>
                    <a:pt x="3208" y="1021"/>
                    <a:pt x="3208" y="1021"/>
                  </a:cubicBezTo>
                  <a:lnTo>
                    <a:pt x="3208" y="1021"/>
                  </a:lnTo>
                  <a:lnTo>
                    <a:pt x="3208" y="1021"/>
                  </a:lnTo>
                  <a:cubicBezTo>
                    <a:pt x="3237" y="1021"/>
                    <a:pt x="3237" y="1021"/>
                    <a:pt x="3237" y="1021"/>
                  </a:cubicBezTo>
                  <a:cubicBezTo>
                    <a:pt x="3208" y="1021"/>
                    <a:pt x="3208" y="1021"/>
                    <a:pt x="3208" y="1021"/>
                  </a:cubicBezTo>
                  <a:cubicBezTo>
                    <a:pt x="3208" y="992"/>
                    <a:pt x="3208" y="992"/>
                    <a:pt x="3208" y="992"/>
                  </a:cubicBezTo>
                  <a:close/>
                  <a:moveTo>
                    <a:pt x="3237" y="992"/>
                  </a:moveTo>
                  <a:lnTo>
                    <a:pt x="3237" y="992"/>
                  </a:lnTo>
                  <a:lnTo>
                    <a:pt x="3208" y="992"/>
                  </a:lnTo>
                  <a:cubicBezTo>
                    <a:pt x="3237" y="992"/>
                    <a:pt x="3237" y="992"/>
                    <a:pt x="3237" y="992"/>
                  </a:cubicBezTo>
                  <a:cubicBezTo>
                    <a:pt x="3237" y="1021"/>
                    <a:pt x="3237" y="1021"/>
                    <a:pt x="3237" y="1021"/>
                  </a:cubicBezTo>
                  <a:lnTo>
                    <a:pt x="3237" y="1021"/>
                  </a:lnTo>
                  <a:cubicBezTo>
                    <a:pt x="3237" y="992"/>
                    <a:pt x="3237" y="992"/>
                    <a:pt x="3237" y="992"/>
                  </a:cubicBezTo>
                  <a:close/>
                  <a:moveTo>
                    <a:pt x="3208" y="962"/>
                  </a:moveTo>
                  <a:lnTo>
                    <a:pt x="3208" y="962"/>
                  </a:lnTo>
                  <a:lnTo>
                    <a:pt x="3208" y="962"/>
                  </a:lnTo>
                  <a:lnTo>
                    <a:pt x="3208" y="962"/>
                  </a:lnTo>
                  <a:cubicBezTo>
                    <a:pt x="3208" y="992"/>
                    <a:pt x="3208" y="992"/>
                    <a:pt x="3208" y="992"/>
                  </a:cubicBezTo>
                  <a:lnTo>
                    <a:pt x="3208" y="992"/>
                  </a:lnTo>
                  <a:lnTo>
                    <a:pt x="3208" y="992"/>
                  </a:lnTo>
                  <a:lnTo>
                    <a:pt x="3208" y="992"/>
                  </a:lnTo>
                  <a:cubicBezTo>
                    <a:pt x="3208" y="962"/>
                    <a:pt x="3208" y="962"/>
                    <a:pt x="3208" y="962"/>
                  </a:cubicBezTo>
                  <a:close/>
                  <a:moveTo>
                    <a:pt x="3237" y="962"/>
                  </a:moveTo>
                  <a:lnTo>
                    <a:pt x="3237" y="962"/>
                  </a:lnTo>
                  <a:cubicBezTo>
                    <a:pt x="3208" y="962"/>
                    <a:pt x="3208" y="962"/>
                    <a:pt x="3208" y="962"/>
                  </a:cubicBezTo>
                  <a:lnTo>
                    <a:pt x="3208" y="962"/>
                  </a:lnTo>
                  <a:cubicBezTo>
                    <a:pt x="3208" y="992"/>
                    <a:pt x="3208" y="992"/>
                    <a:pt x="3208" y="992"/>
                  </a:cubicBezTo>
                  <a:cubicBezTo>
                    <a:pt x="3237" y="992"/>
                    <a:pt x="3237" y="992"/>
                    <a:pt x="3237" y="992"/>
                  </a:cubicBezTo>
                  <a:lnTo>
                    <a:pt x="3237" y="992"/>
                  </a:lnTo>
                  <a:lnTo>
                    <a:pt x="3237" y="992"/>
                  </a:lnTo>
                  <a:cubicBezTo>
                    <a:pt x="3237" y="962"/>
                    <a:pt x="3237" y="962"/>
                    <a:pt x="3237" y="962"/>
                  </a:cubicBezTo>
                  <a:close/>
                  <a:moveTo>
                    <a:pt x="3208" y="933"/>
                  </a:moveTo>
                  <a:lnTo>
                    <a:pt x="3208" y="933"/>
                  </a:lnTo>
                  <a:lnTo>
                    <a:pt x="3208" y="933"/>
                  </a:lnTo>
                  <a:cubicBezTo>
                    <a:pt x="3208" y="962"/>
                    <a:pt x="3208" y="962"/>
                    <a:pt x="3208" y="962"/>
                  </a:cubicBezTo>
                  <a:lnTo>
                    <a:pt x="3208" y="962"/>
                  </a:lnTo>
                  <a:cubicBezTo>
                    <a:pt x="3208" y="933"/>
                    <a:pt x="3208" y="933"/>
                    <a:pt x="3208" y="933"/>
                  </a:cubicBezTo>
                  <a:close/>
                  <a:moveTo>
                    <a:pt x="3237" y="933"/>
                  </a:moveTo>
                  <a:lnTo>
                    <a:pt x="3237" y="933"/>
                  </a:lnTo>
                  <a:close/>
                  <a:moveTo>
                    <a:pt x="3237" y="933"/>
                  </a:moveTo>
                  <a:lnTo>
                    <a:pt x="3237" y="933"/>
                  </a:lnTo>
                  <a:cubicBezTo>
                    <a:pt x="3208" y="933"/>
                    <a:pt x="3208" y="933"/>
                    <a:pt x="3208" y="933"/>
                  </a:cubicBezTo>
                  <a:lnTo>
                    <a:pt x="3208" y="933"/>
                  </a:lnTo>
                  <a:lnTo>
                    <a:pt x="3208" y="933"/>
                  </a:lnTo>
                  <a:lnTo>
                    <a:pt x="3208" y="933"/>
                  </a:lnTo>
                  <a:lnTo>
                    <a:pt x="3208" y="933"/>
                  </a:lnTo>
                  <a:lnTo>
                    <a:pt x="3208" y="933"/>
                  </a:lnTo>
                  <a:cubicBezTo>
                    <a:pt x="3208" y="962"/>
                    <a:pt x="3208" y="962"/>
                    <a:pt x="3208" y="962"/>
                  </a:cubicBezTo>
                  <a:lnTo>
                    <a:pt x="3208" y="962"/>
                  </a:lnTo>
                  <a:lnTo>
                    <a:pt x="3208" y="962"/>
                  </a:lnTo>
                  <a:cubicBezTo>
                    <a:pt x="3237" y="962"/>
                    <a:pt x="3237" y="962"/>
                    <a:pt x="3237" y="962"/>
                  </a:cubicBezTo>
                  <a:lnTo>
                    <a:pt x="3237" y="962"/>
                  </a:lnTo>
                  <a:cubicBezTo>
                    <a:pt x="3237" y="933"/>
                    <a:pt x="3237" y="933"/>
                    <a:pt x="3237" y="933"/>
                  </a:cubicBezTo>
                  <a:close/>
                  <a:moveTo>
                    <a:pt x="3003" y="1050"/>
                  </a:moveTo>
                  <a:lnTo>
                    <a:pt x="3003" y="1050"/>
                  </a:lnTo>
                  <a:cubicBezTo>
                    <a:pt x="3033" y="1050"/>
                    <a:pt x="3033" y="1050"/>
                    <a:pt x="3033" y="1050"/>
                  </a:cubicBezTo>
                  <a:cubicBezTo>
                    <a:pt x="3033" y="1021"/>
                    <a:pt x="3033" y="1021"/>
                    <a:pt x="3033" y="1021"/>
                  </a:cubicBezTo>
                  <a:cubicBezTo>
                    <a:pt x="3003" y="1050"/>
                    <a:pt x="3003" y="1050"/>
                    <a:pt x="3003" y="1050"/>
                  </a:cubicBezTo>
                  <a:close/>
                  <a:moveTo>
                    <a:pt x="3003" y="1050"/>
                  </a:moveTo>
                  <a:lnTo>
                    <a:pt x="3003" y="1050"/>
                  </a:lnTo>
                  <a:close/>
                  <a:moveTo>
                    <a:pt x="2916" y="1079"/>
                  </a:moveTo>
                  <a:lnTo>
                    <a:pt x="2916" y="1079"/>
                  </a:lnTo>
                  <a:close/>
                  <a:moveTo>
                    <a:pt x="2945" y="1079"/>
                  </a:moveTo>
                  <a:lnTo>
                    <a:pt x="2945" y="1079"/>
                  </a:lnTo>
                  <a:cubicBezTo>
                    <a:pt x="2916" y="1079"/>
                    <a:pt x="2916" y="1079"/>
                    <a:pt x="2916" y="1079"/>
                  </a:cubicBezTo>
                  <a:cubicBezTo>
                    <a:pt x="2945" y="1079"/>
                    <a:pt x="2945" y="1079"/>
                    <a:pt x="2945" y="1079"/>
                  </a:cubicBezTo>
                  <a:close/>
                  <a:moveTo>
                    <a:pt x="2945" y="1137"/>
                  </a:moveTo>
                  <a:lnTo>
                    <a:pt x="2945" y="1137"/>
                  </a:lnTo>
                  <a:lnTo>
                    <a:pt x="2945" y="1137"/>
                  </a:lnTo>
                  <a:cubicBezTo>
                    <a:pt x="2916" y="1137"/>
                    <a:pt x="2916" y="1137"/>
                    <a:pt x="2916" y="1137"/>
                  </a:cubicBezTo>
                  <a:lnTo>
                    <a:pt x="2916" y="1137"/>
                  </a:lnTo>
                  <a:cubicBezTo>
                    <a:pt x="2945" y="1137"/>
                    <a:pt x="2945" y="1137"/>
                    <a:pt x="2945" y="1137"/>
                  </a:cubicBezTo>
                  <a:close/>
                  <a:moveTo>
                    <a:pt x="2974" y="1079"/>
                  </a:moveTo>
                  <a:lnTo>
                    <a:pt x="2974" y="1079"/>
                  </a:lnTo>
                  <a:cubicBezTo>
                    <a:pt x="2945" y="1079"/>
                    <a:pt x="2945" y="1079"/>
                    <a:pt x="2945" y="1079"/>
                  </a:cubicBezTo>
                  <a:lnTo>
                    <a:pt x="2945" y="1079"/>
                  </a:lnTo>
                  <a:cubicBezTo>
                    <a:pt x="2945" y="1109"/>
                    <a:pt x="2945" y="1109"/>
                    <a:pt x="2945" y="1109"/>
                  </a:cubicBezTo>
                  <a:lnTo>
                    <a:pt x="2945" y="1109"/>
                  </a:lnTo>
                  <a:lnTo>
                    <a:pt x="2945" y="1109"/>
                  </a:lnTo>
                  <a:lnTo>
                    <a:pt x="2945" y="1109"/>
                  </a:lnTo>
                  <a:cubicBezTo>
                    <a:pt x="2974" y="1109"/>
                    <a:pt x="2974" y="1109"/>
                    <a:pt x="2974" y="1109"/>
                  </a:cubicBezTo>
                  <a:lnTo>
                    <a:pt x="2974" y="1109"/>
                  </a:lnTo>
                  <a:cubicBezTo>
                    <a:pt x="3003" y="1079"/>
                    <a:pt x="3003" y="1079"/>
                    <a:pt x="3003" y="1079"/>
                  </a:cubicBezTo>
                  <a:lnTo>
                    <a:pt x="3003" y="1079"/>
                  </a:lnTo>
                  <a:cubicBezTo>
                    <a:pt x="3003" y="1050"/>
                    <a:pt x="3003" y="1050"/>
                    <a:pt x="3003" y="1050"/>
                  </a:cubicBezTo>
                  <a:lnTo>
                    <a:pt x="3003" y="1050"/>
                  </a:lnTo>
                  <a:cubicBezTo>
                    <a:pt x="2974" y="1050"/>
                    <a:pt x="2974" y="1050"/>
                    <a:pt x="2974" y="1050"/>
                  </a:cubicBezTo>
                  <a:lnTo>
                    <a:pt x="2974" y="1050"/>
                  </a:lnTo>
                  <a:cubicBezTo>
                    <a:pt x="2974" y="1079"/>
                    <a:pt x="2974" y="1079"/>
                    <a:pt x="2974" y="1079"/>
                  </a:cubicBezTo>
                  <a:close/>
                  <a:moveTo>
                    <a:pt x="2858" y="992"/>
                  </a:moveTo>
                  <a:lnTo>
                    <a:pt x="2858" y="992"/>
                  </a:lnTo>
                  <a:close/>
                  <a:moveTo>
                    <a:pt x="2829" y="1021"/>
                  </a:moveTo>
                  <a:lnTo>
                    <a:pt x="2829" y="1021"/>
                  </a:lnTo>
                  <a:cubicBezTo>
                    <a:pt x="2800" y="1021"/>
                    <a:pt x="2800" y="1021"/>
                    <a:pt x="2800" y="1021"/>
                  </a:cubicBezTo>
                  <a:cubicBezTo>
                    <a:pt x="2829" y="1021"/>
                    <a:pt x="2829" y="1021"/>
                    <a:pt x="2829" y="1021"/>
                  </a:cubicBezTo>
                  <a:close/>
                  <a:moveTo>
                    <a:pt x="2858" y="1137"/>
                  </a:moveTo>
                  <a:lnTo>
                    <a:pt x="2858" y="1137"/>
                  </a:lnTo>
                  <a:cubicBezTo>
                    <a:pt x="2829" y="1137"/>
                    <a:pt x="2829" y="1137"/>
                    <a:pt x="2829" y="1137"/>
                  </a:cubicBezTo>
                  <a:lnTo>
                    <a:pt x="2829" y="1137"/>
                  </a:lnTo>
                  <a:cubicBezTo>
                    <a:pt x="2858" y="1137"/>
                    <a:pt x="2858" y="1137"/>
                    <a:pt x="2858" y="1137"/>
                  </a:cubicBezTo>
                  <a:close/>
                  <a:moveTo>
                    <a:pt x="2829" y="1109"/>
                  </a:moveTo>
                  <a:lnTo>
                    <a:pt x="2829" y="1109"/>
                  </a:lnTo>
                  <a:close/>
                  <a:moveTo>
                    <a:pt x="2741" y="1050"/>
                  </a:moveTo>
                  <a:lnTo>
                    <a:pt x="2741" y="1050"/>
                  </a:lnTo>
                  <a:close/>
                  <a:moveTo>
                    <a:pt x="2741" y="1137"/>
                  </a:moveTo>
                  <a:lnTo>
                    <a:pt x="2741" y="1137"/>
                  </a:lnTo>
                  <a:cubicBezTo>
                    <a:pt x="2770" y="1137"/>
                    <a:pt x="2770" y="1137"/>
                    <a:pt x="2770" y="1137"/>
                  </a:cubicBezTo>
                  <a:lnTo>
                    <a:pt x="2770" y="1137"/>
                  </a:lnTo>
                  <a:cubicBezTo>
                    <a:pt x="2741" y="1137"/>
                    <a:pt x="2741" y="1137"/>
                    <a:pt x="2741" y="1137"/>
                  </a:cubicBezTo>
                  <a:close/>
                  <a:moveTo>
                    <a:pt x="2624" y="1079"/>
                  </a:moveTo>
                  <a:lnTo>
                    <a:pt x="2624" y="1079"/>
                  </a:lnTo>
                  <a:close/>
                  <a:moveTo>
                    <a:pt x="2653" y="1137"/>
                  </a:moveTo>
                  <a:lnTo>
                    <a:pt x="2653" y="1137"/>
                  </a:lnTo>
                  <a:cubicBezTo>
                    <a:pt x="2683" y="1137"/>
                    <a:pt x="2683" y="1137"/>
                    <a:pt x="2683" y="1137"/>
                  </a:cubicBezTo>
                  <a:cubicBezTo>
                    <a:pt x="2712" y="1137"/>
                    <a:pt x="2712" y="1137"/>
                    <a:pt x="2712" y="1137"/>
                  </a:cubicBezTo>
                  <a:lnTo>
                    <a:pt x="2712" y="1137"/>
                  </a:lnTo>
                  <a:cubicBezTo>
                    <a:pt x="2683" y="1137"/>
                    <a:pt x="2683" y="1137"/>
                    <a:pt x="2683" y="1137"/>
                  </a:cubicBezTo>
                  <a:cubicBezTo>
                    <a:pt x="2653" y="1137"/>
                    <a:pt x="2653" y="1137"/>
                    <a:pt x="2653" y="1137"/>
                  </a:cubicBezTo>
                  <a:close/>
                  <a:moveTo>
                    <a:pt x="2653" y="1137"/>
                  </a:moveTo>
                  <a:lnTo>
                    <a:pt x="2653" y="1137"/>
                  </a:lnTo>
                  <a:close/>
                  <a:moveTo>
                    <a:pt x="2595" y="1137"/>
                  </a:moveTo>
                  <a:lnTo>
                    <a:pt x="2595" y="1137"/>
                  </a:lnTo>
                  <a:cubicBezTo>
                    <a:pt x="2624" y="1137"/>
                    <a:pt x="2624" y="1137"/>
                    <a:pt x="2624" y="1137"/>
                  </a:cubicBezTo>
                  <a:lnTo>
                    <a:pt x="2624" y="1137"/>
                  </a:lnTo>
                  <a:lnTo>
                    <a:pt x="2624" y="1137"/>
                  </a:lnTo>
                  <a:cubicBezTo>
                    <a:pt x="2595" y="1137"/>
                    <a:pt x="2595" y="1137"/>
                    <a:pt x="2595" y="1137"/>
                  </a:cubicBezTo>
                  <a:close/>
                  <a:moveTo>
                    <a:pt x="2303" y="1283"/>
                  </a:moveTo>
                  <a:lnTo>
                    <a:pt x="2303" y="1283"/>
                  </a:lnTo>
                  <a:cubicBezTo>
                    <a:pt x="2303" y="1312"/>
                    <a:pt x="2303" y="1312"/>
                    <a:pt x="2303" y="1312"/>
                  </a:cubicBezTo>
                  <a:lnTo>
                    <a:pt x="2303" y="1312"/>
                  </a:lnTo>
                  <a:cubicBezTo>
                    <a:pt x="2333" y="1312"/>
                    <a:pt x="2333" y="1312"/>
                    <a:pt x="2333" y="1312"/>
                  </a:cubicBezTo>
                  <a:cubicBezTo>
                    <a:pt x="2362" y="1283"/>
                    <a:pt x="2362" y="1283"/>
                    <a:pt x="2362" y="1283"/>
                  </a:cubicBezTo>
                  <a:lnTo>
                    <a:pt x="2362" y="1283"/>
                  </a:lnTo>
                  <a:cubicBezTo>
                    <a:pt x="2391" y="1283"/>
                    <a:pt x="2391" y="1283"/>
                    <a:pt x="2391" y="1283"/>
                  </a:cubicBezTo>
                  <a:lnTo>
                    <a:pt x="2391" y="1283"/>
                  </a:lnTo>
                  <a:cubicBezTo>
                    <a:pt x="2420" y="1254"/>
                    <a:pt x="2420" y="1254"/>
                    <a:pt x="2420" y="1254"/>
                  </a:cubicBezTo>
                  <a:cubicBezTo>
                    <a:pt x="2450" y="1254"/>
                    <a:pt x="2450" y="1254"/>
                    <a:pt x="2450" y="1254"/>
                  </a:cubicBezTo>
                  <a:cubicBezTo>
                    <a:pt x="2450" y="1224"/>
                    <a:pt x="2450" y="1224"/>
                    <a:pt x="2450" y="1224"/>
                  </a:cubicBezTo>
                  <a:lnTo>
                    <a:pt x="2450" y="1224"/>
                  </a:lnTo>
                  <a:cubicBezTo>
                    <a:pt x="2420" y="1224"/>
                    <a:pt x="2420" y="1224"/>
                    <a:pt x="2420" y="1224"/>
                  </a:cubicBezTo>
                  <a:cubicBezTo>
                    <a:pt x="2420" y="1195"/>
                    <a:pt x="2420" y="1195"/>
                    <a:pt x="2420" y="1195"/>
                  </a:cubicBezTo>
                  <a:lnTo>
                    <a:pt x="2420" y="1195"/>
                  </a:lnTo>
                  <a:cubicBezTo>
                    <a:pt x="2391" y="1195"/>
                    <a:pt x="2391" y="1195"/>
                    <a:pt x="2391" y="1195"/>
                  </a:cubicBezTo>
                  <a:cubicBezTo>
                    <a:pt x="2391" y="1224"/>
                    <a:pt x="2391" y="1224"/>
                    <a:pt x="2391" y="1224"/>
                  </a:cubicBezTo>
                  <a:lnTo>
                    <a:pt x="2391" y="1224"/>
                  </a:lnTo>
                  <a:cubicBezTo>
                    <a:pt x="2362" y="1224"/>
                    <a:pt x="2362" y="1224"/>
                    <a:pt x="2362" y="1224"/>
                  </a:cubicBezTo>
                  <a:lnTo>
                    <a:pt x="2362" y="1224"/>
                  </a:lnTo>
                  <a:cubicBezTo>
                    <a:pt x="2333" y="1224"/>
                    <a:pt x="2333" y="1224"/>
                    <a:pt x="2333" y="1224"/>
                  </a:cubicBezTo>
                  <a:lnTo>
                    <a:pt x="2333" y="1224"/>
                  </a:lnTo>
                  <a:cubicBezTo>
                    <a:pt x="2333" y="1254"/>
                    <a:pt x="2333" y="1254"/>
                    <a:pt x="2333" y="1254"/>
                  </a:cubicBezTo>
                  <a:cubicBezTo>
                    <a:pt x="2303" y="1283"/>
                    <a:pt x="2303" y="1283"/>
                    <a:pt x="2303" y="1283"/>
                  </a:cubicBezTo>
                  <a:close/>
                  <a:moveTo>
                    <a:pt x="2274" y="1312"/>
                  </a:moveTo>
                  <a:lnTo>
                    <a:pt x="2274" y="1312"/>
                  </a:lnTo>
                  <a:cubicBezTo>
                    <a:pt x="2303" y="1283"/>
                    <a:pt x="2303" y="1283"/>
                    <a:pt x="2303" y="1283"/>
                  </a:cubicBezTo>
                  <a:cubicBezTo>
                    <a:pt x="2274" y="1283"/>
                    <a:pt x="2274" y="1283"/>
                    <a:pt x="2274" y="1283"/>
                  </a:cubicBezTo>
                  <a:cubicBezTo>
                    <a:pt x="2274" y="1312"/>
                    <a:pt x="2274" y="1312"/>
                    <a:pt x="2274" y="1312"/>
                  </a:cubicBezTo>
                  <a:close/>
                  <a:moveTo>
                    <a:pt x="2274" y="1312"/>
                  </a:moveTo>
                  <a:lnTo>
                    <a:pt x="2274" y="1312"/>
                  </a:lnTo>
                  <a:lnTo>
                    <a:pt x="2274" y="1312"/>
                  </a:lnTo>
                  <a:lnTo>
                    <a:pt x="2274" y="1312"/>
                  </a:lnTo>
                  <a:cubicBezTo>
                    <a:pt x="2245" y="1342"/>
                    <a:pt x="2245" y="1342"/>
                    <a:pt x="2245" y="1342"/>
                  </a:cubicBezTo>
                  <a:lnTo>
                    <a:pt x="2245" y="1342"/>
                  </a:lnTo>
                  <a:lnTo>
                    <a:pt x="2245" y="1342"/>
                  </a:lnTo>
                  <a:cubicBezTo>
                    <a:pt x="2274" y="1342"/>
                    <a:pt x="2274" y="1342"/>
                    <a:pt x="2274" y="1342"/>
                  </a:cubicBezTo>
                  <a:cubicBezTo>
                    <a:pt x="2303" y="1312"/>
                    <a:pt x="2303" y="1312"/>
                    <a:pt x="2303" y="1312"/>
                  </a:cubicBezTo>
                  <a:cubicBezTo>
                    <a:pt x="2274" y="1312"/>
                    <a:pt x="2274" y="1312"/>
                    <a:pt x="2274" y="1312"/>
                  </a:cubicBezTo>
                  <a:close/>
                  <a:moveTo>
                    <a:pt x="2158" y="1312"/>
                  </a:moveTo>
                  <a:lnTo>
                    <a:pt x="2158" y="1312"/>
                  </a:lnTo>
                  <a:cubicBezTo>
                    <a:pt x="2187" y="1312"/>
                    <a:pt x="2187" y="1312"/>
                    <a:pt x="2187" y="1312"/>
                  </a:cubicBezTo>
                  <a:lnTo>
                    <a:pt x="2187" y="1312"/>
                  </a:lnTo>
                  <a:cubicBezTo>
                    <a:pt x="2158" y="1342"/>
                    <a:pt x="2158" y="1342"/>
                    <a:pt x="2158" y="1342"/>
                  </a:cubicBezTo>
                  <a:lnTo>
                    <a:pt x="2158" y="1342"/>
                  </a:lnTo>
                  <a:cubicBezTo>
                    <a:pt x="2158" y="1312"/>
                    <a:pt x="2158" y="1312"/>
                    <a:pt x="2158" y="1312"/>
                  </a:cubicBezTo>
                  <a:close/>
                  <a:moveTo>
                    <a:pt x="1924" y="1224"/>
                  </a:moveTo>
                  <a:lnTo>
                    <a:pt x="1924" y="1224"/>
                  </a:lnTo>
                  <a:cubicBezTo>
                    <a:pt x="1953" y="1224"/>
                    <a:pt x="1953" y="1224"/>
                    <a:pt x="1953" y="1224"/>
                  </a:cubicBezTo>
                  <a:cubicBezTo>
                    <a:pt x="1983" y="1224"/>
                    <a:pt x="1983" y="1224"/>
                    <a:pt x="1983" y="1224"/>
                  </a:cubicBezTo>
                  <a:cubicBezTo>
                    <a:pt x="2012" y="1224"/>
                    <a:pt x="2012" y="1224"/>
                    <a:pt x="2012" y="1224"/>
                  </a:cubicBezTo>
                  <a:lnTo>
                    <a:pt x="2012" y="1224"/>
                  </a:lnTo>
                  <a:cubicBezTo>
                    <a:pt x="2041" y="1224"/>
                    <a:pt x="2041" y="1224"/>
                    <a:pt x="2041" y="1224"/>
                  </a:cubicBezTo>
                  <a:cubicBezTo>
                    <a:pt x="2041" y="1254"/>
                    <a:pt x="2041" y="1254"/>
                    <a:pt x="2041" y="1254"/>
                  </a:cubicBezTo>
                  <a:lnTo>
                    <a:pt x="2041" y="1254"/>
                  </a:lnTo>
                  <a:cubicBezTo>
                    <a:pt x="2070" y="1254"/>
                    <a:pt x="2070" y="1254"/>
                    <a:pt x="2070" y="1254"/>
                  </a:cubicBezTo>
                  <a:cubicBezTo>
                    <a:pt x="2070" y="1283"/>
                    <a:pt x="2070" y="1283"/>
                    <a:pt x="2070" y="1283"/>
                  </a:cubicBezTo>
                  <a:lnTo>
                    <a:pt x="2070" y="1283"/>
                  </a:lnTo>
                  <a:lnTo>
                    <a:pt x="2070" y="1283"/>
                  </a:lnTo>
                  <a:cubicBezTo>
                    <a:pt x="2041" y="1312"/>
                    <a:pt x="2041" y="1312"/>
                    <a:pt x="2041" y="1312"/>
                  </a:cubicBezTo>
                  <a:cubicBezTo>
                    <a:pt x="2012" y="1283"/>
                    <a:pt x="2012" y="1283"/>
                    <a:pt x="2012" y="1283"/>
                  </a:cubicBezTo>
                  <a:lnTo>
                    <a:pt x="2012" y="1283"/>
                  </a:lnTo>
                  <a:cubicBezTo>
                    <a:pt x="1983" y="1283"/>
                    <a:pt x="1983" y="1283"/>
                    <a:pt x="1983" y="1283"/>
                  </a:cubicBezTo>
                  <a:cubicBezTo>
                    <a:pt x="1983" y="1254"/>
                    <a:pt x="1983" y="1254"/>
                    <a:pt x="1983" y="1254"/>
                  </a:cubicBezTo>
                  <a:cubicBezTo>
                    <a:pt x="1953" y="1254"/>
                    <a:pt x="1953" y="1254"/>
                    <a:pt x="1953" y="1254"/>
                  </a:cubicBezTo>
                  <a:cubicBezTo>
                    <a:pt x="1924" y="1254"/>
                    <a:pt x="1924" y="1254"/>
                    <a:pt x="1924" y="1254"/>
                  </a:cubicBezTo>
                  <a:lnTo>
                    <a:pt x="1924" y="1254"/>
                  </a:lnTo>
                  <a:cubicBezTo>
                    <a:pt x="1924" y="1224"/>
                    <a:pt x="1924" y="1224"/>
                    <a:pt x="1924" y="1224"/>
                  </a:cubicBezTo>
                  <a:close/>
                  <a:moveTo>
                    <a:pt x="1662" y="1050"/>
                  </a:moveTo>
                  <a:lnTo>
                    <a:pt x="1662" y="1050"/>
                  </a:lnTo>
                  <a:cubicBezTo>
                    <a:pt x="1691" y="1079"/>
                    <a:pt x="1691" y="1079"/>
                    <a:pt x="1691" y="1079"/>
                  </a:cubicBezTo>
                  <a:cubicBezTo>
                    <a:pt x="1691" y="1050"/>
                    <a:pt x="1691" y="1050"/>
                    <a:pt x="1691" y="1050"/>
                  </a:cubicBezTo>
                  <a:cubicBezTo>
                    <a:pt x="1691" y="1079"/>
                    <a:pt x="1691" y="1079"/>
                    <a:pt x="1691" y="1079"/>
                  </a:cubicBezTo>
                  <a:lnTo>
                    <a:pt x="1691" y="1079"/>
                  </a:lnTo>
                  <a:cubicBezTo>
                    <a:pt x="1662" y="1050"/>
                    <a:pt x="1662" y="1050"/>
                    <a:pt x="1662" y="1050"/>
                  </a:cubicBezTo>
                  <a:close/>
                  <a:moveTo>
                    <a:pt x="1633" y="1050"/>
                  </a:moveTo>
                  <a:lnTo>
                    <a:pt x="1633" y="1050"/>
                  </a:lnTo>
                  <a:lnTo>
                    <a:pt x="1633" y="1050"/>
                  </a:lnTo>
                  <a:cubicBezTo>
                    <a:pt x="1662" y="1050"/>
                    <a:pt x="1662" y="1050"/>
                    <a:pt x="1662" y="1050"/>
                  </a:cubicBezTo>
                  <a:lnTo>
                    <a:pt x="1662" y="1050"/>
                  </a:lnTo>
                  <a:lnTo>
                    <a:pt x="1662" y="1050"/>
                  </a:lnTo>
                  <a:lnTo>
                    <a:pt x="1662" y="1050"/>
                  </a:lnTo>
                  <a:cubicBezTo>
                    <a:pt x="1662" y="1021"/>
                    <a:pt x="1662" y="1021"/>
                    <a:pt x="1662" y="1021"/>
                  </a:cubicBezTo>
                  <a:cubicBezTo>
                    <a:pt x="1633" y="1021"/>
                    <a:pt x="1633" y="1021"/>
                    <a:pt x="1633" y="1021"/>
                  </a:cubicBezTo>
                  <a:cubicBezTo>
                    <a:pt x="1633" y="1050"/>
                    <a:pt x="1633" y="1050"/>
                    <a:pt x="1633" y="1050"/>
                  </a:cubicBezTo>
                  <a:close/>
                  <a:moveTo>
                    <a:pt x="2508" y="1109"/>
                  </a:moveTo>
                  <a:lnTo>
                    <a:pt x="2508" y="1109"/>
                  </a:lnTo>
                  <a:cubicBezTo>
                    <a:pt x="2537" y="1109"/>
                    <a:pt x="2537" y="1109"/>
                    <a:pt x="2537" y="1109"/>
                  </a:cubicBezTo>
                  <a:lnTo>
                    <a:pt x="2537" y="1109"/>
                  </a:lnTo>
                  <a:cubicBezTo>
                    <a:pt x="2566" y="1109"/>
                    <a:pt x="2566" y="1109"/>
                    <a:pt x="2566" y="1109"/>
                  </a:cubicBezTo>
                  <a:lnTo>
                    <a:pt x="2566" y="1109"/>
                  </a:lnTo>
                  <a:lnTo>
                    <a:pt x="2566" y="1109"/>
                  </a:lnTo>
                  <a:cubicBezTo>
                    <a:pt x="2595" y="1109"/>
                    <a:pt x="2595" y="1109"/>
                    <a:pt x="2595" y="1109"/>
                  </a:cubicBezTo>
                  <a:cubicBezTo>
                    <a:pt x="2595" y="1079"/>
                    <a:pt x="2595" y="1079"/>
                    <a:pt x="2595" y="1079"/>
                  </a:cubicBezTo>
                  <a:cubicBezTo>
                    <a:pt x="2566" y="1079"/>
                    <a:pt x="2566" y="1079"/>
                    <a:pt x="2566" y="1079"/>
                  </a:cubicBezTo>
                  <a:lnTo>
                    <a:pt x="2566" y="1079"/>
                  </a:lnTo>
                  <a:cubicBezTo>
                    <a:pt x="2537" y="1109"/>
                    <a:pt x="2537" y="1109"/>
                    <a:pt x="2537" y="1109"/>
                  </a:cubicBezTo>
                  <a:cubicBezTo>
                    <a:pt x="2508" y="1079"/>
                    <a:pt x="2508" y="1079"/>
                    <a:pt x="2508" y="1079"/>
                  </a:cubicBezTo>
                  <a:cubicBezTo>
                    <a:pt x="2508" y="1109"/>
                    <a:pt x="2508" y="1109"/>
                    <a:pt x="2508" y="1109"/>
                  </a:cubicBezTo>
                  <a:close/>
                  <a:moveTo>
                    <a:pt x="2479" y="1137"/>
                  </a:moveTo>
                  <a:lnTo>
                    <a:pt x="2479" y="1137"/>
                  </a:lnTo>
                  <a:close/>
                  <a:moveTo>
                    <a:pt x="2391" y="1137"/>
                  </a:moveTo>
                  <a:lnTo>
                    <a:pt x="2391" y="1137"/>
                  </a:lnTo>
                  <a:lnTo>
                    <a:pt x="2391" y="1137"/>
                  </a:lnTo>
                  <a:lnTo>
                    <a:pt x="2391" y="1137"/>
                  </a:lnTo>
                  <a:lnTo>
                    <a:pt x="2391" y="1137"/>
                  </a:lnTo>
                  <a:cubicBezTo>
                    <a:pt x="2391" y="1166"/>
                    <a:pt x="2391" y="1166"/>
                    <a:pt x="2391" y="1166"/>
                  </a:cubicBezTo>
                  <a:lnTo>
                    <a:pt x="2391" y="1166"/>
                  </a:lnTo>
                  <a:cubicBezTo>
                    <a:pt x="2420" y="1137"/>
                    <a:pt x="2420" y="1137"/>
                    <a:pt x="2420" y="1137"/>
                  </a:cubicBezTo>
                  <a:cubicBezTo>
                    <a:pt x="2450" y="1137"/>
                    <a:pt x="2450" y="1137"/>
                    <a:pt x="2450" y="1137"/>
                  </a:cubicBezTo>
                  <a:cubicBezTo>
                    <a:pt x="2420" y="1137"/>
                    <a:pt x="2420" y="1137"/>
                    <a:pt x="2420" y="1137"/>
                  </a:cubicBezTo>
                  <a:lnTo>
                    <a:pt x="2420" y="1137"/>
                  </a:lnTo>
                  <a:cubicBezTo>
                    <a:pt x="2391" y="1137"/>
                    <a:pt x="2391" y="1137"/>
                    <a:pt x="2391" y="1137"/>
                  </a:cubicBezTo>
                  <a:close/>
                  <a:moveTo>
                    <a:pt x="2333" y="1166"/>
                  </a:moveTo>
                  <a:lnTo>
                    <a:pt x="2333" y="1166"/>
                  </a:lnTo>
                  <a:cubicBezTo>
                    <a:pt x="2362" y="1166"/>
                    <a:pt x="2362" y="1166"/>
                    <a:pt x="2362" y="1166"/>
                  </a:cubicBezTo>
                  <a:lnTo>
                    <a:pt x="2362" y="1166"/>
                  </a:lnTo>
                  <a:cubicBezTo>
                    <a:pt x="2391" y="1166"/>
                    <a:pt x="2391" y="1166"/>
                    <a:pt x="2391" y="1166"/>
                  </a:cubicBezTo>
                  <a:cubicBezTo>
                    <a:pt x="2362" y="1137"/>
                    <a:pt x="2362" y="1137"/>
                    <a:pt x="2362" y="1137"/>
                  </a:cubicBezTo>
                  <a:cubicBezTo>
                    <a:pt x="2362" y="1166"/>
                    <a:pt x="2362" y="1166"/>
                    <a:pt x="2362" y="1166"/>
                  </a:cubicBezTo>
                  <a:lnTo>
                    <a:pt x="2362" y="1166"/>
                  </a:lnTo>
                  <a:cubicBezTo>
                    <a:pt x="2333" y="1166"/>
                    <a:pt x="2333" y="1166"/>
                    <a:pt x="2333" y="1166"/>
                  </a:cubicBezTo>
                  <a:close/>
                  <a:moveTo>
                    <a:pt x="2303" y="1166"/>
                  </a:moveTo>
                  <a:lnTo>
                    <a:pt x="2303" y="1166"/>
                  </a:lnTo>
                  <a:lnTo>
                    <a:pt x="2303" y="1166"/>
                  </a:lnTo>
                  <a:cubicBezTo>
                    <a:pt x="2303" y="1137"/>
                    <a:pt x="2303" y="1137"/>
                    <a:pt x="2303" y="1137"/>
                  </a:cubicBezTo>
                  <a:lnTo>
                    <a:pt x="2303" y="1137"/>
                  </a:lnTo>
                  <a:cubicBezTo>
                    <a:pt x="2333" y="1137"/>
                    <a:pt x="2333" y="1137"/>
                    <a:pt x="2333" y="1137"/>
                  </a:cubicBezTo>
                  <a:lnTo>
                    <a:pt x="2333" y="1137"/>
                  </a:lnTo>
                  <a:lnTo>
                    <a:pt x="2333" y="1137"/>
                  </a:lnTo>
                  <a:cubicBezTo>
                    <a:pt x="2333" y="1166"/>
                    <a:pt x="2333" y="1166"/>
                    <a:pt x="2333" y="1166"/>
                  </a:cubicBezTo>
                  <a:lnTo>
                    <a:pt x="2333" y="1166"/>
                  </a:lnTo>
                  <a:cubicBezTo>
                    <a:pt x="2303" y="1166"/>
                    <a:pt x="2303" y="1166"/>
                    <a:pt x="2303" y="1166"/>
                  </a:cubicBezTo>
                  <a:close/>
                  <a:moveTo>
                    <a:pt x="2274" y="1166"/>
                  </a:moveTo>
                  <a:lnTo>
                    <a:pt x="2274" y="1166"/>
                  </a:lnTo>
                  <a:lnTo>
                    <a:pt x="2274" y="1166"/>
                  </a:lnTo>
                  <a:cubicBezTo>
                    <a:pt x="2245" y="1166"/>
                    <a:pt x="2245" y="1166"/>
                    <a:pt x="2245" y="1166"/>
                  </a:cubicBezTo>
                  <a:cubicBezTo>
                    <a:pt x="2274" y="1166"/>
                    <a:pt x="2274" y="1166"/>
                    <a:pt x="2274" y="1166"/>
                  </a:cubicBezTo>
                  <a:close/>
                  <a:moveTo>
                    <a:pt x="2303" y="1137"/>
                  </a:moveTo>
                  <a:lnTo>
                    <a:pt x="2303" y="1137"/>
                  </a:lnTo>
                  <a:cubicBezTo>
                    <a:pt x="2274" y="1137"/>
                    <a:pt x="2274" y="1137"/>
                    <a:pt x="2274" y="1137"/>
                  </a:cubicBezTo>
                  <a:cubicBezTo>
                    <a:pt x="2274" y="1166"/>
                    <a:pt x="2274" y="1166"/>
                    <a:pt x="2274" y="1166"/>
                  </a:cubicBezTo>
                  <a:cubicBezTo>
                    <a:pt x="2303" y="1137"/>
                    <a:pt x="2303" y="1137"/>
                    <a:pt x="2303" y="1137"/>
                  </a:cubicBezTo>
                  <a:close/>
                  <a:moveTo>
                    <a:pt x="2012" y="1166"/>
                  </a:moveTo>
                  <a:lnTo>
                    <a:pt x="2012" y="1166"/>
                  </a:lnTo>
                  <a:lnTo>
                    <a:pt x="2012" y="1166"/>
                  </a:lnTo>
                  <a:cubicBezTo>
                    <a:pt x="2041" y="1137"/>
                    <a:pt x="2041" y="1137"/>
                    <a:pt x="2041" y="1137"/>
                  </a:cubicBezTo>
                  <a:cubicBezTo>
                    <a:pt x="2070" y="1137"/>
                    <a:pt x="2070" y="1137"/>
                    <a:pt x="2070" y="1137"/>
                  </a:cubicBezTo>
                  <a:cubicBezTo>
                    <a:pt x="2100" y="1137"/>
                    <a:pt x="2100" y="1137"/>
                    <a:pt x="2100" y="1137"/>
                  </a:cubicBezTo>
                  <a:lnTo>
                    <a:pt x="2100" y="1137"/>
                  </a:lnTo>
                  <a:cubicBezTo>
                    <a:pt x="2129" y="1137"/>
                    <a:pt x="2129" y="1137"/>
                    <a:pt x="2129" y="1137"/>
                  </a:cubicBezTo>
                  <a:cubicBezTo>
                    <a:pt x="2158" y="1166"/>
                    <a:pt x="2158" y="1166"/>
                    <a:pt x="2158" y="1166"/>
                  </a:cubicBezTo>
                  <a:lnTo>
                    <a:pt x="2158" y="1166"/>
                  </a:lnTo>
                  <a:cubicBezTo>
                    <a:pt x="2187" y="1166"/>
                    <a:pt x="2187" y="1166"/>
                    <a:pt x="2187" y="1166"/>
                  </a:cubicBezTo>
                  <a:lnTo>
                    <a:pt x="2187" y="1166"/>
                  </a:lnTo>
                  <a:cubicBezTo>
                    <a:pt x="2216" y="1166"/>
                    <a:pt x="2216" y="1166"/>
                    <a:pt x="2216" y="1166"/>
                  </a:cubicBezTo>
                  <a:lnTo>
                    <a:pt x="2216" y="1166"/>
                  </a:lnTo>
                  <a:cubicBezTo>
                    <a:pt x="2245" y="1137"/>
                    <a:pt x="2245" y="1137"/>
                    <a:pt x="2245" y="1137"/>
                  </a:cubicBezTo>
                  <a:lnTo>
                    <a:pt x="2245" y="1137"/>
                  </a:lnTo>
                  <a:lnTo>
                    <a:pt x="2245" y="1137"/>
                  </a:lnTo>
                  <a:lnTo>
                    <a:pt x="2245" y="1137"/>
                  </a:lnTo>
                  <a:cubicBezTo>
                    <a:pt x="2274" y="1137"/>
                    <a:pt x="2274" y="1137"/>
                    <a:pt x="2274" y="1137"/>
                  </a:cubicBezTo>
                  <a:lnTo>
                    <a:pt x="2274" y="1137"/>
                  </a:lnTo>
                  <a:cubicBezTo>
                    <a:pt x="2274" y="1166"/>
                    <a:pt x="2274" y="1166"/>
                    <a:pt x="2274" y="1166"/>
                  </a:cubicBezTo>
                  <a:cubicBezTo>
                    <a:pt x="2245" y="1166"/>
                    <a:pt x="2245" y="1166"/>
                    <a:pt x="2245" y="1166"/>
                  </a:cubicBezTo>
                  <a:lnTo>
                    <a:pt x="2245" y="1166"/>
                  </a:lnTo>
                  <a:cubicBezTo>
                    <a:pt x="2216" y="1166"/>
                    <a:pt x="2216" y="1166"/>
                    <a:pt x="2216" y="1166"/>
                  </a:cubicBezTo>
                  <a:cubicBezTo>
                    <a:pt x="2216" y="1195"/>
                    <a:pt x="2216" y="1195"/>
                    <a:pt x="2216" y="1195"/>
                  </a:cubicBezTo>
                  <a:cubicBezTo>
                    <a:pt x="2216" y="1166"/>
                    <a:pt x="2216" y="1166"/>
                    <a:pt x="2216" y="1166"/>
                  </a:cubicBezTo>
                  <a:cubicBezTo>
                    <a:pt x="2187" y="1166"/>
                    <a:pt x="2187" y="1166"/>
                    <a:pt x="2187" y="1166"/>
                  </a:cubicBezTo>
                  <a:cubicBezTo>
                    <a:pt x="2158" y="1195"/>
                    <a:pt x="2158" y="1195"/>
                    <a:pt x="2158" y="1195"/>
                  </a:cubicBezTo>
                  <a:cubicBezTo>
                    <a:pt x="2129" y="1195"/>
                    <a:pt x="2129" y="1195"/>
                    <a:pt x="2129" y="1195"/>
                  </a:cubicBezTo>
                  <a:lnTo>
                    <a:pt x="2129" y="1195"/>
                  </a:lnTo>
                  <a:cubicBezTo>
                    <a:pt x="2100" y="1195"/>
                    <a:pt x="2100" y="1195"/>
                    <a:pt x="2100" y="1195"/>
                  </a:cubicBezTo>
                  <a:lnTo>
                    <a:pt x="2100" y="1195"/>
                  </a:lnTo>
                  <a:lnTo>
                    <a:pt x="2100" y="1195"/>
                  </a:lnTo>
                  <a:cubicBezTo>
                    <a:pt x="2070" y="1195"/>
                    <a:pt x="2070" y="1195"/>
                    <a:pt x="2070" y="1195"/>
                  </a:cubicBezTo>
                  <a:lnTo>
                    <a:pt x="2070" y="1195"/>
                  </a:lnTo>
                  <a:cubicBezTo>
                    <a:pt x="2041" y="1195"/>
                    <a:pt x="2041" y="1195"/>
                    <a:pt x="2041" y="1195"/>
                  </a:cubicBezTo>
                  <a:lnTo>
                    <a:pt x="2041" y="1195"/>
                  </a:lnTo>
                  <a:lnTo>
                    <a:pt x="2041" y="1195"/>
                  </a:lnTo>
                  <a:cubicBezTo>
                    <a:pt x="2012" y="1195"/>
                    <a:pt x="2012" y="1195"/>
                    <a:pt x="2012" y="1195"/>
                  </a:cubicBezTo>
                  <a:lnTo>
                    <a:pt x="2012" y="1195"/>
                  </a:lnTo>
                  <a:cubicBezTo>
                    <a:pt x="2012" y="1166"/>
                    <a:pt x="2012" y="1166"/>
                    <a:pt x="2012" y="1166"/>
                  </a:cubicBezTo>
                  <a:close/>
                  <a:moveTo>
                    <a:pt x="1983" y="1166"/>
                  </a:moveTo>
                  <a:lnTo>
                    <a:pt x="1983" y="1166"/>
                  </a:lnTo>
                  <a:cubicBezTo>
                    <a:pt x="1983" y="1195"/>
                    <a:pt x="1983" y="1195"/>
                    <a:pt x="1983" y="1195"/>
                  </a:cubicBezTo>
                  <a:lnTo>
                    <a:pt x="1983" y="1195"/>
                  </a:lnTo>
                  <a:cubicBezTo>
                    <a:pt x="1983" y="1166"/>
                    <a:pt x="1983" y="1166"/>
                    <a:pt x="1983" y="1166"/>
                  </a:cubicBezTo>
                  <a:close/>
                  <a:moveTo>
                    <a:pt x="1983" y="1166"/>
                  </a:moveTo>
                  <a:lnTo>
                    <a:pt x="1983" y="1166"/>
                  </a:lnTo>
                  <a:cubicBezTo>
                    <a:pt x="1953" y="1166"/>
                    <a:pt x="1953" y="1166"/>
                    <a:pt x="1953" y="1166"/>
                  </a:cubicBezTo>
                  <a:lnTo>
                    <a:pt x="1953" y="1166"/>
                  </a:lnTo>
                  <a:cubicBezTo>
                    <a:pt x="1983" y="1195"/>
                    <a:pt x="1983" y="1195"/>
                    <a:pt x="1983" y="1195"/>
                  </a:cubicBezTo>
                  <a:cubicBezTo>
                    <a:pt x="1983" y="1166"/>
                    <a:pt x="1983" y="1166"/>
                    <a:pt x="1983" y="1166"/>
                  </a:cubicBezTo>
                  <a:close/>
                  <a:moveTo>
                    <a:pt x="1750" y="1166"/>
                  </a:moveTo>
                  <a:lnTo>
                    <a:pt x="1750" y="1166"/>
                  </a:lnTo>
                  <a:cubicBezTo>
                    <a:pt x="1750" y="1195"/>
                    <a:pt x="1750" y="1195"/>
                    <a:pt x="1750" y="1195"/>
                  </a:cubicBezTo>
                  <a:lnTo>
                    <a:pt x="1750" y="1195"/>
                  </a:lnTo>
                  <a:lnTo>
                    <a:pt x="1750" y="1195"/>
                  </a:lnTo>
                  <a:lnTo>
                    <a:pt x="1750" y="1195"/>
                  </a:lnTo>
                  <a:cubicBezTo>
                    <a:pt x="1779" y="1195"/>
                    <a:pt x="1779" y="1195"/>
                    <a:pt x="1779" y="1195"/>
                  </a:cubicBezTo>
                  <a:lnTo>
                    <a:pt x="1779" y="1195"/>
                  </a:lnTo>
                  <a:cubicBezTo>
                    <a:pt x="1808" y="1195"/>
                    <a:pt x="1808" y="1195"/>
                    <a:pt x="1808" y="1195"/>
                  </a:cubicBezTo>
                  <a:lnTo>
                    <a:pt x="1808" y="1195"/>
                  </a:lnTo>
                  <a:cubicBezTo>
                    <a:pt x="1837" y="1195"/>
                    <a:pt x="1837" y="1195"/>
                    <a:pt x="1837" y="1195"/>
                  </a:cubicBezTo>
                  <a:lnTo>
                    <a:pt x="1837" y="1195"/>
                  </a:lnTo>
                  <a:cubicBezTo>
                    <a:pt x="1866" y="1195"/>
                    <a:pt x="1866" y="1195"/>
                    <a:pt x="1866" y="1195"/>
                  </a:cubicBezTo>
                  <a:lnTo>
                    <a:pt x="1866" y="1195"/>
                  </a:lnTo>
                  <a:cubicBezTo>
                    <a:pt x="1895" y="1166"/>
                    <a:pt x="1895" y="1166"/>
                    <a:pt x="1895" y="1166"/>
                  </a:cubicBezTo>
                  <a:cubicBezTo>
                    <a:pt x="1895" y="1195"/>
                    <a:pt x="1895" y="1195"/>
                    <a:pt x="1895" y="1195"/>
                  </a:cubicBezTo>
                  <a:cubicBezTo>
                    <a:pt x="1924" y="1195"/>
                    <a:pt x="1924" y="1195"/>
                    <a:pt x="1924" y="1195"/>
                  </a:cubicBezTo>
                  <a:lnTo>
                    <a:pt x="1924" y="1195"/>
                  </a:lnTo>
                  <a:lnTo>
                    <a:pt x="1924" y="1195"/>
                  </a:lnTo>
                  <a:cubicBezTo>
                    <a:pt x="1953" y="1195"/>
                    <a:pt x="1953" y="1195"/>
                    <a:pt x="1953" y="1195"/>
                  </a:cubicBezTo>
                  <a:cubicBezTo>
                    <a:pt x="1953" y="1166"/>
                    <a:pt x="1953" y="1166"/>
                    <a:pt x="1953" y="1166"/>
                  </a:cubicBezTo>
                  <a:lnTo>
                    <a:pt x="1953" y="1166"/>
                  </a:lnTo>
                  <a:cubicBezTo>
                    <a:pt x="1924" y="1166"/>
                    <a:pt x="1924" y="1166"/>
                    <a:pt x="1924" y="1166"/>
                  </a:cubicBezTo>
                  <a:cubicBezTo>
                    <a:pt x="1953" y="1137"/>
                    <a:pt x="1953" y="1137"/>
                    <a:pt x="1953" y="1137"/>
                  </a:cubicBezTo>
                  <a:cubicBezTo>
                    <a:pt x="1924" y="1137"/>
                    <a:pt x="1924" y="1137"/>
                    <a:pt x="1924" y="1137"/>
                  </a:cubicBezTo>
                  <a:cubicBezTo>
                    <a:pt x="1924" y="1166"/>
                    <a:pt x="1924" y="1166"/>
                    <a:pt x="1924" y="1166"/>
                  </a:cubicBezTo>
                  <a:lnTo>
                    <a:pt x="1924" y="1166"/>
                  </a:lnTo>
                  <a:cubicBezTo>
                    <a:pt x="1924" y="1137"/>
                    <a:pt x="1924" y="1137"/>
                    <a:pt x="1924" y="1137"/>
                  </a:cubicBezTo>
                  <a:cubicBezTo>
                    <a:pt x="1895" y="1137"/>
                    <a:pt x="1895" y="1137"/>
                    <a:pt x="1895" y="1137"/>
                  </a:cubicBezTo>
                  <a:lnTo>
                    <a:pt x="1895" y="1137"/>
                  </a:lnTo>
                  <a:cubicBezTo>
                    <a:pt x="1866" y="1137"/>
                    <a:pt x="1866" y="1137"/>
                    <a:pt x="1866" y="1137"/>
                  </a:cubicBezTo>
                  <a:lnTo>
                    <a:pt x="1866" y="1137"/>
                  </a:lnTo>
                  <a:cubicBezTo>
                    <a:pt x="1837" y="1137"/>
                    <a:pt x="1837" y="1137"/>
                    <a:pt x="1837" y="1137"/>
                  </a:cubicBezTo>
                  <a:lnTo>
                    <a:pt x="1837" y="1137"/>
                  </a:lnTo>
                  <a:cubicBezTo>
                    <a:pt x="1866" y="1166"/>
                    <a:pt x="1866" y="1166"/>
                    <a:pt x="1866" y="1166"/>
                  </a:cubicBezTo>
                  <a:lnTo>
                    <a:pt x="1866" y="1166"/>
                  </a:lnTo>
                  <a:lnTo>
                    <a:pt x="1866" y="1166"/>
                  </a:lnTo>
                  <a:cubicBezTo>
                    <a:pt x="1837" y="1166"/>
                    <a:pt x="1837" y="1166"/>
                    <a:pt x="1837" y="1166"/>
                  </a:cubicBezTo>
                  <a:lnTo>
                    <a:pt x="1837" y="1166"/>
                  </a:lnTo>
                  <a:cubicBezTo>
                    <a:pt x="1808" y="1166"/>
                    <a:pt x="1808" y="1166"/>
                    <a:pt x="1808" y="1166"/>
                  </a:cubicBezTo>
                  <a:lnTo>
                    <a:pt x="1808" y="1166"/>
                  </a:lnTo>
                  <a:lnTo>
                    <a:pt x="1808" y="1166"/>
                  </a:lnTo>
                  <a:cubicBezTo>
                    <a:pt x="1779" y="1166"/>
                    <a:pt x="1779" y="1166"/>
                    <a:pt x="1779" y="1166"/>
                  </a:cubicBezTo>
                  <a:cubicBezTo>
                    <a:pt x="1750" y="1166"/>
                    <a:pt x="1750" y="1166"/>
                    <a:pt x="1750" y="1166"/>
                  </a:cubicBezTo>
                  <a:close/>
                  <a:moveTo>
                    <a:pt x="1691" y="1166"/>
                  </a:moveTo>
                  <a:lnTo>
                    <a:pt x="1691" y="1166"/>
                  </a:lnTo>
                  <a:cubicBezTo>
                    <a:pt x="1720" y="1137"/>
                    <a:pt x="1720" y="1137"/>
                    <a:pt x="1720" y="1137"/>
                  </a:cubicBezTo>
                  <a:cubicBezTo>
                    <a:pt x="1750" y="1137"/>
                    <a:pt x="1750" y="1137"/>
                    <a:pt x="1750" y="1137"/>
                  </a:cubicBezTo>
                  <a:cubicBezTo>
                    <a:pt x="1750" y="1166"/>
                    <a:pt x="1750" y="1166"/>
                    <a:pt x="1750" y="1166"/>
                  </a:cubicBezTo>
                  <a:cubicBezTo>
                    <a:pt x="1720" y="1166"/>
                    <a:pt x="1720" y="1166"/>
                    <a:pt x="1720" y="1166"/>
                  </a:cubicBezTo>
                  <a:cubicBezTo>
                    <a:pt x="1720" y="1195"/>
                    <a:pt x="1720" y="1195"/>
                    <a:pt x="1720" y="1195"/>
                  </a:cubicBezTo>
                  <a:lnTo>
                    <a:pt x="1720" y="1195"/>
                  </a:lnTo>
                  <a:lnTo>
                    <a:pt x="1720" y="1195"/>
                  </a:lnTo>
                  <a:cubicBezTo>
                    <a:pt x="1691" y="1195"/>
                    <a:pt x="1691" y="1195"/>
                    <a:pt x="1691" y="1195"/>
                  </a:cubicBezTo>
                  <a:cubicBezTo>
                    <a:pt x="1662" y="1166"/>
                    <a:pt x="1662" y="1166"/>
                    <a:pt x="1662" y="1166"/>
                  </a:cubicBezTo>
                  <a:cubicBezTo>
                    <a:pt x="1691" y="1166"/>
                    <a:pt x="1691" y="1166"/>
                    <a:pt x="1691" y="1166"/>
                  </a:cubicBezTo>
                  <a:close/>
                  <a:moveTo>
                    <a:pt x="1633" y="1166"/>
                  </a:moveTo>
                  <a:lnTo>
                    <a:pt x="1633" y="1166"/>
                  </a:lnTo>
                  <a:cubicBezTo>
                    <a:pt x="1662" y="1166"/>
                    <a:pt x="1662" y="1166"/>
                    <a:pt x="1662" y="1166"/>
                  </a:cubicBezTo>
                  <a:lnTo>
                    <a:pt x="1662" y="1166"/>
                  </a:lnTo>
                  <a:cubicBezTo>
                    <a:pt x="1662" y="1195"/>
                    <a:pt x="1662" y="1195"/>
                    <a:pt x="1662" y="1195"/>
                  </a:cubicBezTo>
                  <a:cubicBezTo>
                    <a:pt x="1633" y="1166"/>
                    <a:pt x="1633" y="1166"/>
                    <a:pt x="1633" y="1166"/>
                  </a:cubicBezTo>
                  <a:close/>
                  <a:moveTo>
                    <a:pt x="1574" y="1137"/>
                  </a:moveTo>
                  <a:lnTo>
                    <a:pt x="1574" y="1137"/>
                  </a:lnTo>
                  <a:lnTo>
                    <a:pt x="1574" y="1137"/>
                  </a:lnTo>
                  <a:cubicBezTo>
                    <a:pt x="1574" y="1166"/>
                    <a:pt x="1574" y="1166"/>
                    <a:pt x="1574" y="1166"/>
                  </a:cubicBezTo>
                  <a:cubicBezTo>
                    <a:pt x="1603" y="1166"/>
                    <a:pt x="1603" y="1166"/>
                    <a:pt x="1603" y="1166"/>
                  </a:cubicBezTo>
                  <a:cubicBezTo>
                    <a:pt x="1633" y="1166"/>
                    <a:pt x="1633" y="1166"/>
                    <a:pt x="1633" y="1166"/>
                  </a:cubicBezTo>
                  <a:lnTo>
                    <a:pt x="1633" y="1166"/>
                  </a:lnTo>
                  <a:lnTo>
                    <a:pt x="1633" y="1166"/>
                  </a:lnTo>
                  <a:lnTo>
                    <a:pt x="1633" y="1166"/>
                  </a:lnTo>
                  <a:cubicBezTo>
                    <a:pt x="1662" y="1166"/>
                    <a:pt x="1662" y="1166"/>
                    <a:pt x="1662" y="1166"/>
                  </a:cubicBezTo>
                  <a:lnTo>
                    <a:pt x="1662" y="1166"/>
                  </a:lnTo>
                  <a:cubicBezTo>
                    <a:pt x="1662" y="1137"/>
                    <a:pt x="1662" y="1137"/>
                    <a:pt x="1662" y="1137"/>
                  </a:cubicBezTo>
                  <a:lnTo>
                    <a:pt x="1662" y="1137"/>
                  </a:lnTo>
                  <a:cubicBezTo>
                    <a:pt x="1633" y="1137"/>
                    <a:pt x="1633" y="1137"/>
                    <a:pt x="1633" y="1137"/>
                  </a:cubicBezTo>
                  <a:cubicBezTo>
                    <a:pt x="1603" y="1137"/>
                    <a:pt x="1603" y="1137"/>
                    <a:pt x="1603" y="1137"/>
                  </a:cubicBezTo>
                  <a:cubicBezTo>
                    <a:pt x="1574" y="1137"/>
                    <a:pt x="1574" y="1137"/>
                    <a:pt x="1574" y="1137"/>
                  </a:cubicBezTo>
                  <a:close/>
                  <a:moveTo>
                    <a:pt x="3558" y="1137"/>
                  </a:moveTo>
                  <a:lnTo>
                    <a:pt x="3558" y="1137"/>
                  </a:lnTo>
                  <a:lnTo>
                    <a:pt x="3558" y="1137"/>
                  </a:lnTo>
                  <a:cubicBezTo>
                    <a:pt x="3587" y="1137"/>
                    <a:pt x="3587" y="1137"/>
                    <a:pt x="3587" y="1137"/>
                  </a:cubicBezTo>
                  <a:lnTo>
                    <a:pt x="3587" y="1137"/>
                  </a:lnTo>
                  <a:lnTo>
                    <a:pt x="3587" y="1137"/>
                  </a:lnTo>
                  <a:cubicBezTo>
                    <a:pt x="3558" y="1137"/>
                    <a:pt x="3558" y="1137"/>
                    <a:pt x="3558" y="1137"/>
                  </a:cubicBezTo>
                  <a:close/>
                  <a:moveTo>
                    <a:pt x="3470" y="1137"/>
                  </a:moveTo>
                  <a:lnTo>
                    <a:pt x="3470" y="1137"/>
                  </a:lnTo>
                  <a:lnTo>
                    <a:pt x="3500" y="1137"/>
                  </a:lnTo>
                  <a:lnTo>
                    <a:pt x="3500" y="1137"/>
                  </a:lnTo>
                  <a:cubicBezTo>
                    <a:pt x="3529" y="1137"/>
                    <a:pt x="3529" y="1137"/>
                    <a:pt x="3529" y="1137"/>
                  </a:cubicBezTo>
                  <a:cubicBezTo>
                    <a:pt x="3558" y="1137"/>
                    <a:pt x="3558" y="1137"/>
                    <a:pt x="3558" y="1137"/>
                  </a:cubicBezTo>
                  <a:lnTo>
                    <a:pt x="3558" y="1137"/>
                  </a:lnTo>
                  <a:cubicBezTo>
                    <a:pt x="3558" y="1109"/>
                    <a:pt x="3558" y="1109"/>
                    <a:pt x="3558" y="1109"/>
                  </a:cubicBezTo>
                  <a:cubicBezTo>
                    <a:pt x="3587" y="1109"/>
                    <a:pt x="3587" y="1109"/>
                    <a:pt x="3587" y="1109"/>
                  </a:cubicBezTo>
                  <a:lnTo>
                    <a:pt x="3587" y="1109"/>
                  </a:lnTo>
                  <a:lnTo>
                    <a:pt x="3587" y="1109"/>
                  </a:lnTo>
                  <a:cubicBezTo>
                    <a:pt x="3587" y="1079"/>
                    <a:pt x="3587" y="1079"/>
                    <a:pt x="3587" y="1079"/>
                  </a:cubicBezTo>
                  <a:lnTo>
                    <a:pt x="3587" y="1079"/>
                  </a:lnTo>
                  <a:lnTo>
                    <a:pt x="3587" y="1079"/>
                  </a:lnTo>
                  <a:cubicBezTo>
                    <a:pt x="3558" y="1079"/>
                    <a:pt x="3558" y="1079"/>
                    <a:pt x="3558" y="1079"/>
                  </a:cubicBezTo>
                  <a:cubicBezTo>
                    <a:pt x="3529" y="1079"/>
                    <a:pt x="3529" y="1079"/>
                    <a:pt x="3529" y="1079"/>
                  </a:cubicBezTo>
                  <a:lnTo>
                    <a:pt x="3529" y="1079"/>
                  </a:lnTo>
                  <a:cubicBezTo>
                    <a:pt x="3529" y="1109"/>
                    <a:pt x="3529" y="1109"/>
                    <a:pt x="3529" y="1109"/>
                  </a:cubicBezTo>
                  <a:cubicBezTo>
                    <a:pt x="3500" y="1109"/>
                    <a:pt x="3500" y="1109"/>
                    <a:pt x="3500" y="1109"/>
                  </a:cubicBezTo>
                  <a:cubicBezTo>
                    <a:pt x="3470" y="1137"/>
                    <a:pt x="3470" y="1137"/>
                    <a:pt x="3470" y="1137"/>
                  </a:cubicBezTo>
                  <a:close/>
                  <a:moveTo>
                    <a:pt x="1458" y="1021"/>
                  </a:moveTo>
                  <a:lnTo>
                    <a:pt x="1458" y="1021"/>
                  </a:lnTo>
                  <a:cubicBezTo>
                    <a:pt x="1429" y="1050"/>
                    <a:pt x="1429" y="1050"/>
                    <a:pt x="1429" y="1050"/>
                  </a:cubicBezTo>
                  <a:cubicBezTo>
                    <a:pt x="1458" y="1050"/>
                    <a:pt x="1458" y="1050"/>
                    <a:pt x="1458" y="1050"/>
                  </a:cubicBezTo>
                  <a:cubicBezTo>
                    <a:pt x="1458" y="1079"/>
                    <a:pt x="1458" y="1079"/>
                    <a:pt x="1458" y="1079"/>
                  </a:cubicBezTo>
                  <a:cubicBezTo>
                    <a:pt x="1458" y="1050"/>
                    <a:pt x="1458" y="1050"/>
                    <a:pt x="1458" y="1050"/>
                  </a:cubicBezTo>
                  <a:cubicBezTo>
                    <a:pt x="1487" y="1050"/>
                    <a:pt x="1487" y="1050"/>
                    <a:pt x="1487" y="1050"/>
                  </a:cubicBezTo>
                  <a:cubicBezTo>
                    <a:pt x="1517" y="1050"/>
                    <a:pt x="1517" y="1050"/>
                    <a:pt x="1517" y="1050"/>
                  </a:cubicBezTo>
                  <a:cubicBezTo>
                    <a:pt x="1545" y="1050"/>
                    <a:pt x="1545" y="1050"/>
                    <a:pt x="1545" y="1050"/>
                  </a:cubicBezTo>
                  <a:lnTo>
                    <a:pt x="1545" y="1050"/>
                  </a:lnTo>
                  <a:lnTo>
                    <a:pt x="1545" y="1050"/>
                  </a:lnTo>
                  <a:cubicBezTo>
                    <a:pt x="1517" y="1050"/>
                    <a:pt x="1517" y="1050"/>
                    <a:pt x="1517" y="1050"/>
                  </a:cubicBezTo>
                  <a:cubicBezTo>
                    <a:pt x="1487" y="1050"/>
                    <a:pt x="1487" y="1050"/>
                    <a:pt x="1487" y="1050"/>
                  </a:cubicBezTo>
                  <a:cubicBezTo>
                    <a:pt x="1458" y="1050"/>
                    <a:pt x="1458" y="1050"/>
                    <a:pt x="1458" y="1050"/>
                  </a:cubicBezTo>
                  <a:cubicBezTo>
                    <a:pt x="1458" y="1021"/>
                    <a:pt x="1458" y="1021"/>
                    <a:pt x="1458" y="1021"/>
                  </a:cubicBezTo>
                  <a:close/>
                  <a:moveTo>
                    <a:pt x="817" y="1021"/>
                  </a:moveTo>
                  <a:lnTo>
                    <a:pt x="817" y="1021"/>
                  </a:lnTo>
                  <a:cubicBezTo>
                    <a:pt x="845" y="1021"/>
                    <a:pt x="845" y="1021"/>
                    <a:pt x="845" y="1021"/>
                  </a:cubicBezTo>
                  <a:lnTo>
                    <a:pt x="845" y="1021"/>
                  </a:lnTo>
                  <a:lnTo>
                    <a:pt x="845" y="1021"/>
                  </a:lnTo>
                  <a:cubicBezTo>
                    <a:pt x="817" y="1021"/>
                    <a:pt x="817" y="1021"/>
                    <a:pt x="817" y="1021"/>
                  </a:cubicBezTo>
                  <a:close/>
                  <a:moveTo>
                    <a:pt x="845" y="1021"/>
                  </a:moveTo>
                  <a:lnTo>
                    <a:pt x="845" y="1021"/>
                  </a:lnTo>
                  <a:lnTo>
                    <a:pt x="845" y="1021"/>
                  </a:lnTo>
                  <a:cubicBezTo>
                    <a:pt x="874" y="1021"/>
                    <a:pt x="874" y="1021"/>
                    <a:pt x="874" y="1021"/>
                  </a:cubicBezTo>
                  <a:lnTo>
                    <a:pt x="874" y="1021"/>
                  </a:lnTo>
                  <a:cubicBezTo>
                    <a:pt x="874" y="992"/>
                    <a:pt x="874" y="992"/>
                    <a:pt x="874" y="992"/>
                  </a:cubicBezTo>
                  <a:lnTo>
                    <a:pt x="874" y="992"/>
                  </a:lnTo>
                  <a:cubicBezTo>
                    <a:pt x="874" y="962"/>
                    <a:pt x="874" y="962"/>
                    <a:pt x="874" y="962"/>
                  </a:cubicBezTo>
                  <a:cubicBezTo>
                    <a:pt x="903" y="962"/>
                    <a:pt x="903" y="962"/>
                    <a:pt x="903" y="962"/>
                  </a:cubicBezTo>
                  <a:lnTo>
                    <a:pt x="903" y="962"/>
                  </a:lnTo>
                  <a:cubicBezTo>
                    <a:pt x="933" y="962"/>
                    <a:pt x="933" y="962"/>
                    <a:pt x="933" y="962"/>
                  </a:cubicBezTo>
                  <a:cubicBezTo>
                    <a:pt x="962" y="962"/>
                    <a:pt x="962" y="962"/>
                    <a:pt x="962" y="962"/>
                  </a:cubicBezTo>
                  <a:lnTo>
                    <a:pt x="962" y="962"/>
                  </a:lnTo>
                  <a:lnTo>
                    <a:pt x="962" y="962"/>
                  </a:lnTo>
                  <a:cubicBezTo>
                    <a:pt x="991" y="962"/>
                    <a:pt x="991" y="962"/>
                    <a:pt x="991" y="962"/>
                  </a:cubicBezTo>
                  <a:cubicBezTo>
                    <a:pt x="1020" y="962"/>
                    <a:pt x="1020" y="962"/>
                    <a:pt x="1020" y="962"/>
                  </a:cubicBezTo>
                  <a:lnTo>
                    <a:pt x="1020" y="962"/>
                  </a:lnTo>
                  <a:cubicBezTo>
                    <a:pt x="1050" y="992"/>
                    <a:pt x="1050" y="992"/>
                    <a:pt x="1050" y="992"/>
                  </a:cubicBezTo>
                  <a:cubicBezTo>
                    <a:pt x="1079" y="992"/>
                    <a:pt x="1079" y="992"/>
                    <a:pt x="1079" y="992"/>
                  </a:cubicBezTo>
                  <a:cubicBezTo>
                    <a:pt x="1108" y="992"/>
                    <a:pt x="1108" y="992"/>
                    <a:pt x="1108" y="992"/>
                  </a:cubicBezTo>
                  <a:cubicBezTo>
                    <a:pt x="1108" y="1021"/>
                    <a:pt x="1108" y="1021"/>
                    <a:pt x="1108" y="1021"/>
                  </a:cubicBezTo>
                  <a:lnTo>
                    <a:pt x="1108" y="1021"/>
                  </a:lnTo>
                  <a:cubicBezTo>
                    <a:pt x="1137" y="1021"/>
                    <a:pt x="1137" y="1021"/>
                    <a:pt x="1137" y="1021"/>
                  </a:cubicBezTo>
                  <a:cubicBezTo>
                    <a:pt x="1167" y="1021"/>
                    <a:pt x="1167" y="1021"/>
                    <a:pt x="1167" y="1021"/>
                  </a:cubicBezTo>
                  <a:cubicBezTo>
                    <a:pt x="1224" y="1050"/>
                    <a:pt x="1224" y="1050"/>
                    <a:pt x="1224" y="1050"/>
                  </a:cubicBezTo>
                  <a:cubicBezTo>
                    <a:pt x="1253" y="1021"/>
                    <a:pt x="1253" y="1021"/>
                    <a:pt x="1253" y="1021"/>
                  </a:cubicBezTo>
                  <a:cubicBezTo>
                    <a:pt x="1283" y="1021"/>
                    <a:pt x="1283" y="1021"/>
                    <a:pt x="1283" y="1021"/>
                  </a:cubicBezTo>
                  <a:cubicBezTo>
                    <a:pt x="1283" y="992"/>
                    <a:pt x="1283" y="992"/>
                    <a:pt x="1283" y="992"/>
                  </a:cubicBezTo>
                  <a:lnTo>
                    <a:pt x="1283" y="992"/>
                  </a:lnTo>
                  <a:cubicBezTo>
                    <a:pt x="1312" y="1021"/>
                    <a:pt x="1312" y="1021"/>
                    <a:pt x="1312" y="1021"/>
                  </a:cubicBezTo>
                  <a:lnTo>
                    <a:pt x="1312" y="1021"/>
                  </a:lnTo>
                  <a:cubicBezTo>
                    <a:pt x="1341" y="1021"/>
                    <a:pt x="1341" y="1021"/>
                    <a:pt x="1341" y="1021"/>
                  </a:cubicBezTo>
                  <a:lnTo>
                    <a:pt x="1341" y="1021"/>
                  </a:lnTo>
                  <a:cubicBezTo>
                    <a:pt x="1370" y="1021"/>
                    <a:pt x="1370" y="1021"/>
                    <a:pt x="1370" y="1021"/>
                  </a:cubicBezTo>
                  <a:lnTo>
                    <a:pt x="1370" y="1021"/>
                  </a:lnTo>
                  <a:cubicBezTo>
                    <a:pt x="1400" y="1050"/>
                    <a:pt x="1400" y="1050"/>
                    <a:pt x="1400" y="1050"/>
                  </a:cubicBezTo>
                  <a:cubicBezTo>
                    <a:pt x="1400" y="1021"/>
                    <a:pt x="1400" y="1021"/>
                    <a:pt x="1400" y="1021"/>
                  </a:cubicBezTo>
                  <a:cubicBezTo>
                    <a:pt x="1429" y="1021"/>
                    <a:pt x="1429" y="1021"/>
                    <a:pt x="1429" y="1021"/>
                  </a:cubicBezTo>
                  <a:cubicBezTo>
                    <a:pt x="1429" y="1050"/>
                    <a:pt x="1429" y="1050"/>
                    <a:pt x="1429" y="1050"/>
                  </a:cubicBezTo>
                  <a:cubicBezTo>
                    <a:pt x="1429" y="1079"/>
                    <a:pt x="1429" y="1079"/>
                    <a:pt x="1429" y="1079"/>
                  </a:cubicBezTo>
                  <a:lnTo>
                    <a:pt x="1429" y="1079"/>
                  </a:lnTo>
                  <a:cubicBezTo>
                    <a:pt x="1458" y="1109"/>
                    <a:pt x="1458" y="1109"/>
                    <a:pt x="1458" y="1109"/>
                  </a:cubicBezTo>
                  <a:lnTo>
                    <a:pt x="1458" y="1109"/>
                  </a:lnTo>
                  <a:cubicBezTo>
                    <a:pt x="1487" y="1109"/>
                    <a:pt x="1487" y="1109"/>
                    <a:pt x="1487" y="1109"/>
                  </a:cubicBezTo>
                  <a:lnTo>
                    <a:pt x="1487" y="1109"/>
                  </a:lnTo>
                  <a:cubicBezTo>
                    <a:pt x="1517" y="1109"/>
                    <a:pt x="1517" y="1109"/>
                    <a:pt x="1517" y="1109"/>
                  </a:cubicBezTo>
                  <a:lnTo>
                    <a:pt x="1517" y="1109"/>
                  </a:lnTo>
                  <a:cubicBezTo>
                    <a:pt x="1545" y="1109"/>
                    <a:pt x="1545" y="1109"/>
                    <a:pt x="1545" y="1109"/>
                  </a:cubicBezTo>
                  <a:lnTo>
                    <a:pt x="1545" y="1109"/>
                  </a:lnTo>
                  <a:lnTo>
                    <a:pt x="1545" y="1109"/>
                  </a:lnTo>
                  <a:cubicBezTo>
                    <a:pt x="1574" y="1109"/>
                    <a:pt x="1574" y="1109"/>
                    <a:pt x="1574" y="1109"/>
                  </a:cubicBezTo>
                  <a:cubicBezTo>
                    <a:pt x="1545" y="1137"/>
                    <a:pt x="1545" y="1137"/>
                    <a:pt x="1545" y="1137"/>
                  </a:cubicBezTo>
                  <a:cubicBezTo>
                    <a:pt x="1545" y="1166"/>
                    <a:pt x="1545" y="1166"/>
                    <a:pt x="1545" y="1166"/>
                  </a:cubicBezTo>
                  <a:cubicBezTo>
                    <a:pt x="1574" y="1166"/>
                    <a:pt x="1574" y="1166"/>
                    <a:pt x="1574" y="1166"/>
                  </a:cubicBezTo>
                  <a:cubicBezTo>
                    <a:pt x="1574" y="1195"/>
                    <a:pt x="1574" y="1195"/>
                    <a:pt x="1574" y="1195"/>
                  </a:cubicBezTo>
                  <a:cubicBezTo>
                    <a:pt x="1545" y="1195"/>
                    <a:pt x="1545" y="1195"/>
                    <a:pt x="1545" y="1195"/>
                  </a:cubicBezTo>
                  <a:cubicBezTo>
                    <a:pt x="1545" y="1166"/>
                    <a:pt x="1545" y="1166"/>
                    <a:pt x="1545" y="1166"/>
                  </a:cubicBezTo>
                  <a:cubicBezTo>
                    <a:pt x="1517" y="1166"/>
                    <a:pt x="1517" y="1166"/>
                    <a:pt x="1517" y="1166"/>
                  </a:cubicBezTo>
                  <a:lnTo>
                    <a:pt x="1517" y="1166"/>
                  </a:lnTo>
                  <a:cubicBezTo>
                    <a:pt x="1487" y="1166"/>
                    <a:pt x="1487" y="1166"/>
                    <a:pt x="1487" y="1166"/>
                  </a:cubicBezTo>
                  <a:cubicBezTo>
                    <a:pt x="1458" y="1137"/>
                    <a:pt x="1458" y="1137"/>
                    <a:pt x="1458" y="1137"/>
                  </a:cubicBezTo>
                  <a:lnTo>
                    <a:pt x="1458" y="1137"/>
                  </a:lnTo>
                  <a:cubicBezTo>
                    <a:pt x="1429" y="1137"/>
                    <a:pt x="1429" y="1137"/>
                    <a:pt x="1429" y="1137"/>
                  </a:cubicBezTo>
                  <a:cubicBezTo>
                    <a:pt x="1400" y="1137"/>
                    <a:pt x="1400" y="1137"/>
                    <a:pt x="1400" y="1137"/>
                  </a:cubicBezTo>
                  <a:lnTo>
                    <a:pt x="1400" y="1137"/>
                  </a:lnTo>
                  <a:cubicBezTo>
                    <a:pt x="1370" y="1137"/>
                    <a:pt x="1370" y="1137"/>
                    <a:pt x="1370" y="1137"/>
                  </a:cubicBezTo>
                  <a:cubicBezTo>
                    <a:pt x="1341" y="1137"/>
                    <a:pt x="1341" y="1137"/>
                    <a:pt x="1341" y="1137"/>
                  </a:cubicBezTo>
                  <a:lnTo>
                    <a:pt x="1341" y="1137"/>
                  </a:lnTo>
                  <a:cubicBezTo>
                    <a:pt x="1312" y="1137"/>
                    <a:pt x="1312" y="1137"/>
                    <a:pt x="1312" y="1137"/>
                  </a:cubicBezTo>
                  <a:cubicBezTo>
                    <a:pt x="1283" y="1137"/>
                    <a:pt x="1283" y="1137"/>
                    <a:pt x="1283" y="1137"/>
                  </a:cubicBezTo>
                  <a:cubicBezTo>
                    <a:pt x="1253" y="1137"/>
                    <a:pt x="1253" y="1137"/>
                    <a:pt x="1253" y="1137"/>
                  </a:cubicBezTo>
                  <a:cubicBezTo>
                    <a:pt x="1195" y="1109"/>
                    <a:pt x="1195" y="1109"/>
                    <a:pt x="1195" y="1109"/>
                  </a:cubicBezTo>
                  <a:cubicBezTo>
                    <a:pt x="1167" y="1109"/>
                    <a:pt x="1167" y="1109"/>
                    <a:pt x="1167" y="1109"/>
                  </a:cubicBezTo>
                  <a:lnTo>
                    <a:pt x="1167" y="1109"/>
                  </a:lnTo>
                  <a:cubicBezTo>
                    <a:pt x="1137" y="1109"/>
                    <a:pt x="1137" y="1109"/>
                    <a:pt x="1137" y="1109"/>
                  </a:cubicBezTo>
                  <a:lnTo>
                    <a:pt x="1137" y="1109"/>
                  </a:lnTo>
                  <a:cubicBezTo>
                    <a:pt x="1108" y="1109"/>
                    <a:pt x="1108" y="1109"/>
                    <a:pt x="1108" y="1109"/>
                  </a:cubicBezTo>
                  <a:cubicBezTo>
                    <a:pt x="1108" y="1079"/>
                    <a:pt x="1108" y="1079"/>
                    <a:pt x="1108" y="1079"/>
                  </a:cubicBezTo>
                  <a:lnTo>
                    <a:pt x="1108" y="1079"/>
                  </a:lnTo>
                  <a:cubicBezTo>
                    <a:pt x="1079" y="1109"/>
                    <a:pt x="1079" y="1109"/>
                    <a:pt x="1079" y="1109"/>
                  </a:cubicBezTo>
                  <a:cubicBezTo>
                    <a:pt x="1050" y="1109"/>
                    <a:pt x="1050" y="1109"/>
                    <a:pt x="1050" y="1109"/>
                  </a:cubicBezTo>
                  <a:cubicBezTo>
                    <a:pt x="1020" y="1079"/>
                    <a:pt x="1020" y="1079"/>
                    <a:pt x="1020" y="1079"/>
                  </a:cubicBezTo>
                  <a:cubicBezTo>
                    <a:pt x="991" y="1079"/>
                    <a:pt x="991" y="1079"/>
                    <a:pt x="991" y="1079"/>
                  </a:cubicBezTo>
                  <a:lnTo>
                    <a:pt x="991" y="1079"/>
                  </a:lnTo>
                  <a:cubicBezTo>
                    <a:pt x="962" y="1079"/>
                    <a:pt x="962" y="1079"/>
                    <a:pt x="962" y="1079"/>
                  </a:cubicBezTo>
                  <a:lnTo>
                    <a:pt x="962" y="1079"/>
                  </a:lnTo>
                  <a:cubicBezTo>
                    <a:pt x="933" y="1079"/>
                    <a:pt x="933" y="1079"/>
                    <a:pt x="933" y="1079"/>
                  </a:cubicBezTo>
                  <a:lnTo>
                    <a:pt x="933" y="1079"/>
                  </a:lnTo>
                  <a:cubicBezTo>
                    <a:pt x="933" y="1050"/>
                    <a:pt x="933" y="1050"/>
                    <a:pt x="933" y="1050"/>
                  </a:cubicBezTo>
                  <a:lnTo>
                    <a:pt x="933" y="1050"/>
                  </a:lnTo>
                  <a:lnTo>
                    <a:pt x="933" y="1050"/>
                  </a:lnTo>
                  <a:cubicBezTo>
                    <a:pt x="903" y="1050"/>
                    <a:pt x="903" y="1050"/>
                    <a:pt x="903" y="1050"/>
                  </a:cubicBezTo>
                  <a:lnTo>
                    <a:pt x="903" y="1050"/>
                  </a:lnTo>
                  <a:cubicBezTo>
                    <a:pt x="903" y="1021"/>
                    <a:pt x="903" y="1021"/>
                    <a:pt x="903" y="1021"/>
                  </a:cubicBezTo>
                  <a:cubicBezTo>
                    <a:pt x="874" y="1021"/>
                    <a:pt x="874" y="1021"/>
                    <a:pt x="874" y="1021"/>
                  </a:cubicBezTo>
                  <a:cubicBezTo>
                    <a:pt x="845" y="1021"/>
                    <a:pt x="845" y="1021"/>
                    <a:pt x="845" y="1021"/>
                  </a:cubicBezTo>
                  <a:close/>
                  <a:moveTo>
                    <a:pt x="1050" y="175"/>
                  </a:moveTo>
                  <a:lnTo>
                    <a:pt x="1050" y="175"/>
                  </a:lnTo>
                  <a:cubicBezTo>
                    <a:pt x="1079" y="204"/>
                    <a:pt x="1079" y="204"/>
                    <a:pt x="1079" y="204"/>
                  </a:cubicBezTo>
                  <a:lnTo>
                    <a:pt x="1079" y="204"/>
                  </a:lnTo>
                  <a:lnTo>
                    <a:pt x="1079" y="204"/>
                  </a:lnTo>
                  <a:lnTo>
                    <a:pt x="1079" y="204"/>
                  </a:lnTo>
                  <a:cubicBezTo>
                    <a:pt x="1108" y="204"/>
                    <a:pt x="1108" y="204"/>
                    <a:pt x="1108" y="204"/>
                  </a:cubicBezTo>
                  <a:cubicBezTo>
                    <a:pt x="1079" y="175"/>
                    <a:pt x="1079" y="175"/>
                    <a:pt x="1079" y="175"/>
                  </a:cubicBezTo>
                  <a:cubicBezTo>
                    <a:pt x="1050" y="175"/>
                    <a:pt x="1050" y="175"/>
                    <a:pt x="1050" y="175"/>
                  </a:cubicBezTo>
                  <a:close/>
                  <a:moveTo>
                    <a:pt x="903" y="292"/>
                  </a:moveTo>
                  <a:lnTo>
                    <a:pt x="903" y="292"/>
                  </a:lnTo>
                  <a:lnTo>
                    <a:pt x="903" y="292"/>
                  </a:lnTo>
                  <a:cubicBezTo>
                    <a:pt x="933" y="292"/>
                    <a:pt x="933" y="292"/>
                    <a:pt x="933" y="292"/>
                  </a:cubicBezTo>
                  <a:cubicBezTo>
                    <a:pt x="903" y="292"/>
                    <a:pt x="903" y="292"/>
                    <a:pt x="903" y="292"/>
                  </a:cubicBezTo>
                  <a:close/>
                  <a:moveTo>
                    <a:pt x="903" y="262"/>
                  </a:moveTo>
                  <a:lnTo>
                    <a:pt x="903" y="262"/>
                  </a:lnTo>
                  <a:cubicBezTo>
                    <a:pt x="933" y="233"/>
                    <a:pt x="933" y="233"/>
                    <a:pt x="933" y="233"/>
                  </a:cubicBezTo>
                  <a:cubicBezTo>
                    <a:pt x="903" y="233"/>
                    <a:pt x="903" y="233"/>
                    <a:pt x="903" y="233"/>
                  </a:cubicBezTo>
                  <a:cubicBezTo>
                    <a:pt x="903" y="262"/>
                    <a:pt x="903" y="262"/>
                    <a:pt x="903" y="262"/>
                  </a:cubicBezTo>
                  <a:close/>
                  <a:moveTo>
                    <a:pt x="933" y="262"/>
                  </a:moveTo>
                  <a:lnTo>
                    <a:pt x="933" y="262"/>
                  </a:lnTo>
                  <a:cubicBezTo>
                    <a:pt x="903" y="262"/>
                    <a:pt x="903" y="262"/>
                    <a:pt x="903" y="262"/>
                  </a:cubicBezTo>
                  <a:cubicBezTo>
                    <a:pt x="933" y="262"/>
                    <a:pt x="933" y="262"/>
                    <a:pt x="933" y="262"/>
                  </a:cubicBezTo>
                  <a:close/>
                  <a:moveTo>
                    <a:pt x="874" y="262"/>
                  </a:moveTo>
                  <a:lnTo>
                    <a:pt x="874" y="262"/>
                  </a:lnTo>
                  <a:cubicBezTo>
                    <a:pt x="874" y="292"/>
                    <a:pt x="874" y="292"/>
                    <a:pt x="874" y="292"/>
                  </a:cubicBezTo>
                  <a:lnTo>
                    <a:pt x="874" y="292"/>
                  </a:lnTo>
                  <a:cubicBezTo>
                    <a:pt x="903" y="262"/>
                    <a:pt x="903" y="262"/>
                    <a:pt x="903" y="262"/>
                  </a:cubicBezTo>
                  <a:cubicBezTo>
                    <a:pt x="874" y="262"/>
                    <a:pt x="874" y="262"/>
                    <a:pt x="874" y="262"/>
                  </a:cubicBezTo>
                  <a:close/>
                  <a:moveTo>
                    <a:pt x="729" y="437"/>
                  </a:moveTo>
                  <a:lnTo>
                    <a:pt x="729" y="437"/>
                  </a:lnTo>
                  <a:cubicBezTo>
                    <a:pt x="758" y="437"/>
                    <a:pt x="758" y="437"/>
                    <a:pt x="758" y="437"/>
                  </a:cubicBezTo>
                  <a:cubicBezTo>
                    <a:pt x="758" y="409"/>
                    <a:pt x="758" y="409"/>
                    <a:pt x="758" y="409"/>
                  </a:cubicBezTo>
                  <a:lnTo>
                    <a:pt x="758" y="409"/>
                  </a:lnTo>
                  <a:cubicBezTo>
                    <a:pt x="729" y="437"/>
                    <a:pt x="729" y="437"/>
                    <a:pt x="729" y="437"/>
                  </a:cubicBezTo>
                  <a:close/>
                  <a:moveTo>
                    <a:pt x="758" y="409"/>
                  </a:moveTo>
                  <a:lnTo>
                    <a:pt x="758" y="409"/>
                  </a:lnTo>
                  <a:cubicBezTo>
                    <a:pt x="758" y="437"/>
                    <a:pt x="758" y="437"/>
                    <a:pt x="758" y="437"/>
                  </a:cubicBezTo>
                  <a:cubicBezTo>
                    <a:pt x="787" y="437"/>
                    <a:pt x="787" y="437"/>
                    <a:pt x="787" y="437"/>
                  </a:cubicBezTo>
                  <a:cubicBezTo>
                    <a:pt x="787" y="466"/>
                    <a:pt x="787" y="466"/>
                    <a:pt x="787" y="466"/>
                  </a:cubicBezTo>
                  <a:cubicBezTo>
                    <a:pt x="787" y="437"/>
                    <a:pt x="787" y="437"/>
                    <a:pt x="787" y="437"/>
                  </a:cubicBezTo>
                  <a:lnTo>
                    <a:pt x="787" y="437"/>
                  </a:lnTo>
                  <a:cubicBezTo>
                    <a:pt x="787" y="409"/>
                    <a:pt x="787" y="409"/>
                    <a:pt x="787" y="409"/>
                  </a:cubicBezTo>
                  <a:lnTo>
                    <a:pt x="787" y="409"/>
                  </a:lnTo>
                  <a:lnTo>
                    <a:pt x="787" y="409"/>
                  </a:lnTo>
                  <a:lnTo>
                    <a:pt x="787" y="409"/>
                  </a:lnTo>
                  <a:cubicBezTo>
                    <a:pt x="758" y="409"/>
                    <a:pt x="758" y="409"/>
                    <a:pt x="758" y="409"/>
                  </a:cubicBezTo>
                  <a:close/>
                  <a:moveTo>
                    <a:pt x="1137" y="642"/>
                  </a:moveTo>
                  <a:lnTo>
                    <a:pt x="1137" y="642"/>
                  </a:lnTo>
                  <a:close/>
                  <a:moveTo>
                    <a:pt x="1020" y="700"/>
                  </a:moveTo>
                  <a:lnTo>
                    <a:pt x="1020" y="700"/>
                  </a:lnTo>
                  <a:cubicBezTo>
                    <a:pt x="1020" y="729"/>
                    <a:pt x="1020" y="729"/>
                    <a:pt x="1020" y="729"/>
                  </a:cubicBezTo>
                  <a:lnTo>
                    <a:pt x="1020" y="729"/>
                  </a:lnTo>
                  <a:lnTo>
                    <a:pt x="1020" y="729"/>
                  </a:lnTo>
                  <a:lnTo>
                    <a:pt x="1020" y="729"/>
                  </a:lnTo>
                  <a:lnTo>
                    <a:pt x="1020" y="729"/>
                  </a:lnTo>
                  <a:lnTo>
                    <a:pt x="1020" y="729"/>
                  </a:lnTo>
                  <a:lnTo>
                    <a:pt x="1020" y="729"/>
                  </a:lnTo>
                  <a:cubicBezTo>
                    <a:pt x="1020" y="759"/>
                    <a:pt x="1020" y="759"/>
                    <a:pt x="1020" y="759"/>
                  </a:cubicBezTo>
                  <a:cubicBezTo>
                    <a:pt x="1050" y="759"/>
                    <a:pt x="1050" y="759"/>
                    <a:pt x="1050" y="759"/>
                  </a:cubicBezTo>
                  <a:cubicBezTo>
                    <a:pt x="1050" y="729"/>
                    <a:pt x="1050" y="729"/>
                    <a:pt x="1050" y="729"/>
                  </a:cubicBezTo>
                  <a:cubicBezTo>
                    <a:pt x="1050" y="759"/>
                    <a:pt x="1050" y="759"/>
                    <a:pt x="1050" y="759"/>
                  </a:cubicBezTo>
                  <a:cubicBezTo>
                    <a:pt x="1079" y="759"/>
                    <a:pt x="1079" y="759"/>
                    <a:pt x="1079" y="759"/>
                  </a:cubicBezTo>
                  <a:lnTo>
                    <a:pt x="1079" y="759"/>
                  </a:lnTo>
                  <a:cubicBezTo>
                    <a:pt x="1108" y="729"/>
                    <a:pt x="1108" y="729"/>
                    <a:pt x="1108" y="729"/>
                  </a:cubicBezTo>
                  <a:cubicBezTo>
                    <a:pt x="1079" y="729"/>
                    <a:pt x="1079" y="729"/>
                    <a:pt x="1079" y="729"/>
                  </a:cubicBezTo>
                  <a:cubicBezTo>
                    <a:pt x="1050" y="700"/>
                    <a:pt x="1050" y="700"/>
                    <a:pt x="1050" y="700"/>
                  </a:cubicBezTo>
                  <a:cubicBezTo>
                    <a:pt x="1020" y="700"/>
                    <a:pt x="1020" y="700"/>
                    <a:pt x="1020" y="700"/>
                  </a:cubicBezTo>
                  <a:close/>
                  <a:moveTo>
                    <a:pt x="962" y="729"/>
                  </a:moveTo>
                  <a:lnTo>
                    <a:pt x="962" y="729"/>
                  </a:lnTo>
                  <a:cubicBezTo>
                    <a:pt x="962" y="759"/>
                    <a:pt x="962" y="759"/>
                    <a:pt x="962" y="759"/>
                  </a:cubicBezTo>
                  <a:cubicBezTo>
                    <a:pt x="991" y="729"/>
                    <a:pt x="991" y="729"/>
                    <a:pt x="991" y="729"/>
                  </a:cubicBezTo>
                  <a:cubicBezTo>
                    <a:pt x="962" y="729"/>
                    <a:pt x="962" y="729"/>
                    <a:pt x="962" y="729"/>
                  </a:cubicBezTo>
                  <a:close/>
                  <a:moveTo>
                    <a:pt x="845" y="642"/>
                  </a:moveTo>
                  <a:lnTo>
                    <a:pt x="845" y="642"/>
                  </a:lnTo>
                  <a:lnTo>
                    <a:pt x="845" y="642"/>
                  </a:lnTo>
                  <a:cubicBezTo>
                    <a:pt x="845" y="671"/>
                    <a:pt x="845" y="671"/>
                    <a:pt x="845" y="671"/>
                  </a:cubicBezTo>
                  <a:lnTo>
                    <a:pt x="845" y="671"/>
                  </a:lnTo>
                  <a:cubicBezTo>
                    <a:pt x="874" y="671"/>
                    <a:pt x="874" y="671"/>
                    <a:pt x="874" y="671"/>
                  </a:cubicBezTo>
                  <a:lnTo>
                    <a:pt x="874" y="671"/>
                  </a:lnTo>
                  <a:cubicBezTo>
                    <a:pt x="874" y="700"/>
                    <a:pt x="874" y="700"/>
                    <a:pt x="874" y="700"/>
                  </a:cubicBezTo>
                  <a:cubicBezTo>
                    <a:pt x="903" y="700"/>
                    <a:pt x="903" y="700"/>
                    <a:pt x="903" y="700"/>
                  </a:cubicBezTo>
                  <a:cubicBezTo>
                    <a:pt x="903" y="729"/>
                    <a:pt x="903" y="729"/>
                    <a:pt x="903" y="729"/>
                  </a:cubicBezTo>
                  <a:lnTo>
                    <a:pt x="903" y="729"/>
                  </a:lnTo>
                  <a:cubicBezTo>
                    <a:pt x="933" y="729"/>
                    <a:pt x="933" y="729"/>
                    <a:pt x="933" y="729"/>
                  </a:cubicBezTo>
                  <a:cubicBezTo>
                    <a:pt x="933" y="759"/>
                    <a:pt x="933" y="759"/>
                    <a:pt x="933" y="759"/>
                  </a:cubicBezTo>
                  <a:lnTo>
                    <a:pt x="933" y="759"/>
                  </a:lnTo>
                  <a:cubicBezTo>
                    <a:pt x="962" y="729"/>
                    <a:pt x="962" y="729"/>
                    <a:pt x="962" y="729"/>
                  </a:cubicBezTo>
                  <a:lnTo>
                    <a:pt x="962" y="729"/>
                  </a:lnTo>
                  <a:cubicBezTo>
                    <a:pt x="962" y="700"/>
                    <a:pt x="962" y="700"/>
                    <a:pt x="962" y="700"/>
                  </a:cubicBezTo>
                  <a:cubicBezTo>
                    <a:pt x="933" y="700"/>
                    <a:pt x="933" y="700"/>
                    <a:pt x="933" y="700"/>
                  </a:cubicBezTo>
                  <a:cubicBezTo>
                    <a:pt x="903" y="700"/>
                    <a:pt x="903" y="700"/>
                    <a:pt x="903" y="700"/>
                  </a:cubicBezTo>
                  <a:cubicBezTo>
                    <a:pt x="903" y="642"/>
                    <a:pt x="903" y="642"/>
                    <a:pt x="903" y="642"/>
                  </a:cubicBezTo>
                  <a:lnTo>
                    <a:pt x="903" y="642"/>
                  </a:lnTo>
                  <a:lnTo>
                    <a:pt x="903" y="642"/>
                  </a:lnTo>
                  <a:cubicBezTo>
                    <a:pt x="874" y="642"/>
                    <a:pt x="874" y="642"/>
                    <a:pt x="874" y="642"/>
                  </a:cubicBezTo>
                  <a:lnTo>
                    <a:pt x="874" y="642"/>
                  </a:lnTo>
                  <a:lnTo>
                    <a:pt x="874" y="642"/>
                  </a:lnTo>
                  <a:lnTo>
                    <a:pt x="874" y="642"/>
                  </a:lnTo>
                  <a:lnTo>
                    <a:pt x="874" y="642"/>
                  </a:lnTo>
                  <a:cubicBezTo>
                    <a:pt x="845" y="642"/>
                    <a:pt x="845" y="642"/>
                    <a:pt x="845" y="642"/>
                  </a:cubicBezTo>
                  <a:close/>
                  <a:moveTo>
                    <a:pt x="787" y="554"/>
                  </a:moveTo>
                  <a:lnTo>
                    <a:pt x="787" y="554"/>
                  </a:lnTo>
                  <a:cubicBezTo>
                    <a:pt x="758" y="554"/>
                    <a:pt x="758" y="554"/>
                    <a:pt x="758" y="554"/>
                  </a:cubicBezTo>
                  <a:cubicBezTo>
                    <a:pt x="787" y="583"/>
                    <a:pt x="787" y="583"/>
                    <a:pt x="787" y="583"/>
                  </a:cubicBezTo>
                  <a:cubicBezTo>
                    <a:pt x="787" y="554"/>
                    <a:pt x="787" y="554"/>
                    <a:pt x="787" y="554"/>
                  </a:cubicBezTo>
                  <a:close/>
                  <a:moveTo>
                    <a:pt x="787" y="525"/>
                  </a:moveTo>
                  <a:lnTo>
                    <a:pt x="787" y="525"/>
                  </a:lnTo>
                  <a:lnTo>
                    <a:pt x="787" y="525"/>
                  </a:lnTo>
                  <a:cubicBezTo>
                    <a:pt x="787" y="554"/>
                    <a:pt x="787" y="554"/>
                    <a:pt x="787" y="554"/>
                  </a:cubicBezTo>
                  <a:cubicBezTo>
                    <a:pt x="787" y="525"/>
                    <a:pt x="787" y="525"/>
                    <a:pt x="787" y="525"/>
                  </a:cubicBezTo>
                  <a:cubicBezTo>
                    <a:pt x="817" y="554"/>
                    <a:pt x="817" y="554"/>
                    <a:pt x="817" y="554"/>
                  </a:cubicBezTo>
                  <a:lnTo>
                    <a:pt x="817" y="554"/>
                  </a:lnTo>
                  <a:cubicBezTo>
                    <a:pt x="787" y="525"/>
                    <a:pt x="787" y="525"/>
                    <a:pt x="787" y="525"/>
                  </a:cubicBezTo>
                  <a:close/>
                  <a:moveTo>
                    <a:pt x="612" y="409"/>
                  </a:moveTo>
                  <a:lnTo>
                    <a:pt x="612" y="409"/>
                  </a:lnTo>
                  <a:cubicBezTo>
                    <a:pt x="612" y="437"/>
                    <a:pt x="612" y="437"/>
                    <a:pt x="612" y="437"/>
                  </a:cubicBezTo>
                  <a:lnTo>
                    <a:pt x="612" y="437"/>
                  </a:lnTo>
                  <a:cubicBezTo>
                    <a:pt x="641" y="466"/>
                    <a:pt x="641" y="466"/>
                    <a:pt x="641" y="466"/>
                  </a:cubicBezTo>
                  <a:cubicBezTo>
                    <a:pt x="670" y="466"/>
                    <a:pt x="670" y="466"/>
                    <a:pt x="670" y="466"/>
                  </a:cubicBezTo>
                  <a:lnTo>
                    <a:pt x="670" y="466"/>
                  </a:lnTo>
                  <a:cubicBezTo>
                    <a:pt x="670" y="437"/>
                    <a:pt x="670" y="437"/>
                    <a:pt x="670" y="437"/>
                  </a:cubicBezTo>
                  <a:cubicBezTo>
                    <a:pt x="641" y="409"/>
                    <a:pt x="641" y="409"/>
                    <a:pt x="641" y="409"/>
                  </a:cubicBezTo>
                  <a:cubicBezTo>
                    <a:pt x="612" y="409"/>
                    <a:pt x="612" y="409"/>
                    <a:pt x="612" y="409"/>
                  </a:cubicBezTo>
                  <a:close/>
                  <a:moveTo>
                    <a:pt x="583" y="409"/>
                  </a:moveTo>
                  <a:lnTo>
                    <a:pt x="583" y="409"/>
                  </a:lnTo>
                  <a:lnTo>
                    <a:pt x="583" y="409"/>
                  </a:lnTo>
                  <a:cubicBezTo>
                    <a:pt x="612" y="409"/>
                    <a:pt x="612" y="409"/>
                    <a:pt x="612" y="409"/>
                  </a:cubicBezTo>
                  <a:lnTo>
                    <a:pt x="612" y="409"/>
                  </a:lnTo>
                  <a:cubicBezTo>
                    <a:pt x="612" y="437"/>
                    <a:pt x="612" y="437"/>
                    <a:pt x="612" y="437"/>
                  </a:cubicBezTo>
                  <a:lnTo>
                    <a:pt x="612" y="437"/>
                  </a:lnTo>
                  <a:cubicBezTo>
                    <a:pt x="583" y="409"/>
                    <a:pt x="583" y="409"/>
                    <a:pt x="583" y="409"/>
                  </a:cubicBezTo>
                  <a:close/>
                  <a:moveTo>
                    <a:pt x="524" y="350"/>
                  </a:moveTo>
                  <a:lnTo>
                    <a:pt x="524" y="350"/>
                  </a:lnTo>
                  <a:cubicBezTo>
                    <a:pt x="524" y="379"/>
                    <a:pt x="524" y="379"/>
                    <a:pt x="524" y="379"/>
                  </a:cubicBezTo>
                  <a:cubicBezTo>
                    <a:pt x="553" y="379"/>
                    <a:pt x="553" y="379"/>
                    <a:pt x="553" y="379"/>
                  </a:cubicBezTo>
                  <a:lnTo>
                    <a:pt x="553" y="379"/>
                  </a:lnTo>
                  <a:cubicBezTo>
                    <a:pt x="553" y="350"/>
                    <a:pt x="553" y="350"/>
                    <a:pt x="553" y="350"/>
                  </a:cubicBezTo>
                  <a:cubicBezTo>
                    <a:pt x="524" y="350"/>
                    <a:pt x="524" y="350"/>
                    <a:pt x="524" y="350"/>
                  </a:cubicBezTo>
                  <a:close/>
                  <a:moveTo>
                    <a:pt x="583" y="904"/>
                  </a:moveTo>
                  <a:lnTo>
                    <a:pt x="583" y="904"/>
                  </a:lnTo>
                  <a:cubicBezTo>
                    <a:pt x="612" y="933"/>
                    <a:pt x="612" y="933"/>
                    <a:pt x="612" y="933"/>
                  </a:cubicBezTo>
                  <a:cubicBezTo>
                    <a:pt x="612" y="904"/>
                    <a:pt x="612" y="904"/>
                    <a:pt x="612" y="904"/>
                  </a:cubicBezTo>
                  <a:cubicBezTo>
                    <a:pt x="583" y="904"/>
                    <a:pt x="583" y="904"/>
                    <a:pt x="583" y="904"/>
                  </a:cubicBezTo>
                  <a:close/>
                  <a:moveTo>
                    <a:pt x="437" y="729"/>
                  </a:moveTo>
                  <a:lnTo>
                    <a:pt x="437" y="729"/>
                  </a:lnTo>
                  <a:cubicBezTo>
                    <a:pt x="408" y="729"/>
                    <a:pt x="408" y="729"/>
                    <a:pt x="408" y="729"/>
                  </a:cubicBezTo>
                  <a:cubicBezTo>
                    <a:pt x="437" y="759"/>
                    <a:pt x="437" y="759"/>
                    <a:pt x="437" y="759"/>
                  </a:cubicBezTo>
                  <a:lnTo>
                    <a:pt x="437" y="759"/>
                  </a:lnTo>
                  <a:cubicBezTo>
                    <a:pt x="437" y="729"/>
                    <a:pt x="437" y="729"/>
                    <a:pt x="437" y="729"/>
                  </a:cubicBezTo>
                  <a:close/>
                  <a:moveTo>
                    <a:pt x="408" y="700"/>
                  </a:moveTo>
                  <a:lnTo>
                    <a:pt x="408" y="700"/>
                  </a:lnTo>
                  <a:cubicBezTo>
                    <a:pt x="408" y="729"/>
                    <a:pt x="408" y="729"/>
                    <a:pt x="408" y="729"/>
                  </a:cubicBezTo>
                  <a:lnTo>
                    <a:pt x="408" y="729"/>
                  </a:lnTo>
                  <a:cubicBezTo>
                    <a:pt x="408" y="700"/>
                    <a:pt x="408" y="700"/>
                    <a:pt x="408" y="700"/>
                  </a:cubicBezTo>
                  <a:close/>
                  <a:moveTo>
                    <a:pt x="379" y="671"/>
                  </a:moveTo>
                  <a:lnTo>
                    <a:pt x="379" y="671"/>
                  </a:lnTo>
                  <a:lnTo>
                    <a:pt x="379" y="671"/>
                  </a:lnTo>
                  <a:cubicBezTo>
                    <a:pt x="379" y="700"/>
                    <a:pt x="379" y="700"/>
                    <a:pt x="379" y="700"/>
                  </a:cubicBezTo>
                  <a:lnTo>
                    <a:pt x="379" y="700"/>
                  </a:lnTo>
                  <a:cubicBezTo>
                    <a:pt x="379" y="671"/>
                    <a:pt x="379" y="671"/>
                    <a:pt x="379" y="671"/>
                  </a:cubicBezTo>
                  <a:close/>
                  <a:moveTo>
                    <a:pt x="291" y="612"/>
                  </a:moveTo>
                  <a:lnTo>
                    <a:pt x="291" y="612"/>
                  </a:lnTo>
                  <a:lnTo>
                    <a:pt x="291" y="612"/>
                  </a:lnTo>
                  <a:lnTo>
                    <a:pt x="291" y="612"/>
                  </a:lnTo>
                  <a:cubicBezTo>
                    <a:pt x="320" y="642"/>
                    <a:pt x="320" y="642"/>
                    <a:pt x="320" y="642"/>
                  </a:cubicBezTo>
                  <a:cubicBezTo>
                    <a:pt x="350" y="642"/>
                    <a:pt x="350" y="642"/>
                    <a:pt x="350" y="642"/>
                  </a:cubicBezTo>
                  <a:cubicBezTo>
                    <a:pt x="350" y="612"/>
                    <a:pt x="350" y="612"/>
                    <a:pt x="350" y="612"/>
                  </a:cubicBezTo>
                  <a:cubicBezTo>
                    <a:pt x="320" y="583"/>
                    <a:pt x="320" y="583"/>
                    <a:pt x="320" y="583"/>
                  </a:cubicBezTo>
                  <a:cubicBezTo>
                    <a:pt x="291" y="583"/>
                    <a:pt x="291" y="583"/>
                    <a:pt x="291" y="583"/>
                  </a:cubicBezTo>
                  <a:cubicBezTo>
                    <a:pt x="291" y="612"/>
                    <a:pt x="291" y="612"/>
                    <a:pt x="291" y="612"/>
                  </a:cubicBezTo>
                  <a:close/>
                  <a:moveTo>
                    <a:pt x="262" y="554"/>
                  </a:moveTo>
                  <a:lnTo>
                    <a:pt x="262" y="554"/>
                  </a:lnTo>
                  <a:lnTo>
                    <a:pt x="262" y="554"/>
                  </a:lnTo>
                  <a:cubicBezTo>
                    <a:pt x="262" y="583"/>
                    <a:pt x="262" y="583"/>
                    <a:pt x="262" y="583"/>
                  </a:cubicBezTo>
                  <a:cubicBezTo>
                    <a:pt x="291" y="554"/>
                    <a:pt x="291" y="554"/>
                    <a:pt x="291" y="554"/>
                  </a:cubicBezTo>
                  <a:lnTo>
                    <a:pt x="291" y="554"/>
                  </a:lnTo>
                  <a:cubicBezTo>
                    <a:pt x="262" y="554"/>
                    <a:pt x="262" y="554"/>
                    <a:pt x="262" y="554"/>
                  </a:cubicBezTo>
                  <a:close/>
                  <a:moveTo>
                    <a:pt x="291" y="495"/>
                  </a:moveTo>
                  <a:lnTo>
                    <a:pt x="291" y="495"/>
                  </a:lnTo>
                  <a:lnTo>
                    <a:pt x="291" y="495"/>
                  </a:lnTo>
                  <a:cubicBezTo>
                    <a:pt x="320" y="495"/>
                    <a:pt x="320" y="495"/>
                    <a:pt x="320" y="495"/>
                  </a:cubicBezTo>
                  <a:lnTo>
                    <a:pt x="320" y="495"/>
                  </a:lnTo>
                  <a:cubicBezTo>
                    <a:pt x="291" y="495"/>
                    <a:pt x="291" y="495"/>
                    <a:pt x="291" y="495"/>
                  </a:cubicBezTo>
                  <a:close/>
                  <a:moveTo>
                    <a:pt x="174" y="409"/>
                  </a:moveTo>
                  <a:lnTo>
                    <a:pt x="174" y="409"/>
                  </a:lnTo>
                  <a:lnTo>
                    <a:pt x="174" y="409"/>
                  </a:lnTo>
                  <a:cubicBezTo>
                    <a:pt x="203" y="409"/>
                    <a:pt x="203" y="409"/>
                    <a:pt x="203" y="409"/>
                  </a:cubicBezTo>
                  <a:lnTo>
                    <a:pt x="203" y="409"/>
                  </a:lnTo>
                  <a:lnTo>
                    <a:pt x="203" y="409"/>
                  </a:lnTo>
                  <a:cubicBezTo>
                    <a:pt x="233" y="437"/>
                    <a:pt x="233" y="437"/>
                    <a:pt x="233" y="437"/>
                  </a:cubicBezTo>
                  <a:lnTo>
                    <a:pt x="233" y="437"/>
                  </a:lnTo>
                  <a:cubicBezTo>
                    <a:pt x="233" y="466"/>
                    <a:pt x="233" y="466"/>
                    <a:pt x="233" y="466"/>
                  </a:cubicBezTo>
                  <a:cubicBezTo>
                    <a:pt x="203" y="466"/>
                    <a:pt x="203" y="466"/>
                    <a:pt x="203" y="466"/>
                  </a:cubicBezTo>
                  <a:cubicBezTo>
                    <a:pt x="203" y="437"/>
                    <a:pt x="203" y="437"/>
                    <a:pt x="203" y="437"/>
                  </a:cubicBezTo>
                  <a:lnTo>
                    <a:pt x="203" y="437"/>
                  </a:lnTo>
                  <a:cubicBezTo>
                    <a:pt x="174" y="409"/>
                    <a:pt x="174" y="409"/>
                    <a:pt x="174" y="409"/>
                  </a:cubicBezTo>
                  <a:close/>
                  <a:moveTo>
                    <a:pt x="174" y="350"/>
                  </a:moveTo>
                  <a:lnTo>
                    <a:pt x="174" y="350"/>
                  </a:lnTo>
                  <a:close/>
                  <a:moveTo>
                    <a:pt x="58" y="292"/>
                  </a:moveTo>
                  <a:lnTo>
                    <a:pt x="58" y="292"/>
                  </a:lnTo>
                  <a:lnTo>
                    <a:pt x="58" y="292"/>
                  </a:lnTo>
                  <a:lnTo>
                    <a:pt x="58" y="292"/>
                  </a:lnTo>
                  <a:cubicBezTo>
                    <a:pt x="58" y="321"/>
                    <a:pt x="58" y="321"/>
                    <a:pt x="58" y="321"/>
                  </a:cubicBezTo>
                  <a:cubicBezTo>
                    <a:pt x="87" y="292"/>
                    <a:pt x="87" y="292"/>
                    <a:pt x="87" y="292"/>
                  </a:cubicBezTo>
                  <a:cubicBezTo>
                    <a:pt x="58" y="292"/>
                    <a:pt x="58" y="292"/>
                    <a:pt x="58" y="292"/>
                  </a:cubicBezTo>
                  <a:close/>
                  <a:moveTo>
                    <a:pt x="0" y="87"/>
                  </a:moveTo>
                  <a:lnTo>
                    <a:pt x="0" y="87"/>
                  </a:lnTo>
                  <a:lnTo>
                    <a:pt x="0" y="87"/>
                  </a:lnTo>
                  <a:cubicBezTo>
                    <a:pt x="0" y="116"/>
                    <a:pt x="0" y="116"/>
                    <a:pt x="0" y="116"/>
                  </a:cubicBezTo>
                  <a:cubicBezTo>
                    <a:pt x="29" y="145"/>
                    <a:pt x="29" y="145"/>
                    <a:pt x="29" y="145"/>
                  </a:cubicBezTo>
                  <a:lnTo>
                    <a:pt x="29" y="145"/>
                  </a:lnTo>
                  <a:cubicBezTo>
                    <a:pt x="87" y="175"/>
                    <a:pt x="87" y="175"/>
                    <a:pt x="87" y="175"/>
                  </a:cubicBezTo>
                  <a:lnTo>
                    <a:pt x="87" y="175"/>
                  </a:lnTo>
                  <a:cubicBezTo>
                    <a:pt x="117" y="204"/>
                    <a:pt x="117" y="204"/>
                    <a:pt x="117" y="204"/>
                  </a:cubicBezTo>
                  <a:lnTo>
                    <a:pt x="117" y="204"/>
                  </a:lnTo>
                  <a:cubicBezTo>
                    <a:pt x="146" y="204"/>
                    <a:pt x="146" y="204"/>
                    <a:pt x="146" y="204"/>
                  </a:cubicBezTo>
                  <a:cubicBezTo>
                    <a:pt x="146" y="233"/>
                    <a:pt x="146" y="233"/>
                    <a:pt x="146" y="233"/>
                  </a:cubicBezTo>
                  <a:cubicBezTo>
                    <a:pt x="174" y="262"/>
                    <a:pt x="174" y="262"/>
                    <a:pt x="174" y="262"/>
                  </a:cubicBezTo>
                  <a:cubicBezTo>
                    <a:pt x="203" y="292"/>
                    <a:pt x="203" y="292"/>
                    <a:pt x="203" y="292"/>
                  </a:cubicBezTo>
                  <a:cubicBezTo>
                    <a:pt x="233" y="292"/>
                    <a:pt x="233" y="292"/>
                    <a:pt x="233" y="292"/>
                  </a:cubicBezTo>
                  <a:cubicBezTo>
                    <a:pt x="233" y="321"/>
                    <a:pt x="233" y="321"/>
                    <a:pt x="233" y="321"/>
                  </a:cubicBezTo>
                  <a:lnTo>
                    <a:pt x="233" y="321"/>
                  </a:lnTo>
                  <a:cubicBezTo>
                    <a:pt x="233" y="350"/>
                    <a:pt x="233" y="350"/>
                    <a:pt x="233" y="350"/>
                  </a:cubicBezTo>
                  <a:lnTo>
                    <a:pt x="233" y="350"/>
                  </a:lnTo>
                  <a:cubicBezTo>
                    <a:pt x="262" y="350"/>
                    <a:pt x="262" y="350"/>
                    <a:pt x="262" y="350"/>
                  </a:cubicBezTo>
                  <a:cubicBezTo>
                    <a:pt x="291" y="379"/>
                    <a:pt x="291" y="379"/>
                    <a:pt x="291" y="379"/>
                  </a:cubicBezTo>
                  <a:lnTo>
                    <a:pt x="291" y="379"/>
                  </a:lnTo>
                  <a:cubicBezTo>
                    <a:pt x="320" y="379"/>
                    <a:pt x="320" y="379"/>
                    <a:pt x="320" y="379"/>
                  </a:cubicBezTo>
                  <a:lnTo>
                    <a:pt x="320" y="379"/>
                  </a:lnTo>
                  <a:cubicBezTo>
                    <a:pt x="291" y="409"/>
                    <a:pt x="291" y="409"/>
                    <a:pt x="291" y="409"/>
                  </a:cubicBezTo>
                  <a:cubicBezTo>
                    <a:pt x="320" y="409"/>
                    <a:pt x="320" y="409"/>
                    <a:pt x="320" y="409"/>
                  </a:cubicBezTo>
                  <a:cubicBezTo>
                    <a:pt x="320" y="437"/>
                    <a:pt x="320" y="437"/>
                    <a:pt x="320" y="437"/>
                  </a:cubicBezTo>
                  <a:lnTo>
                    <a:pt x="320" y="437"/>
                  </a:lnTo>
                  <a:cubicBezTo>
                    <a:pt x="350" y="466"/>
                    <a:pt x="350" y="466"/>
                    <a:pt x="350" y="466"/>
                  </a:cubicBezTo>
                  <a:cubicBezTo>
                    <a:pt x="350" y="495"/>
                    <a:pt x="350" y="495"/>
                    <a:pt x="350" y="495"/>
                  </a:cubicBezTo>
                  <a:cubicBezTo>
                    <a:pt x="379" y="495"/>
                    <a:pt x="379" y="495"/>
                    <a:pt x="379" y="495"/>
                  </a:cubicBezTo>
                  <a:cubicBezTo>
                    <a:pt x="379" y="525"/>
                    <a:pt x="379" y="525"/>
                    <a:pt x="379" y="525"/>
                  </a:cubicBezTo>
                  <a:lnTo>
                    <a:pt x="379" y="525"/>
                  </a:lnTo>
                  <a:cubicBezTo>
                    <a:pt x="408" y="554"/>
                    <a:pt x="408" y="554"/>
                    <a:pt x="408" y="554"/>
                  </a:cubicBezTo>
                  <a:cubicBezTo>
                    <a:pt x="437" y="583"/>
                    <a:pt x="437" y="583"/>
                    <a:pt x="437" y="583"/>
                  </a:cubicBezTo>
                  <a:cubicBezTo>
                    <a:pt x="437" y="612"/>
                    <a:pt x="437" y="612"/>
                    <a:pt x="437" y="612"/>
                  </a:cubicBezTo>
                  <a:cubicBezTo>
                    <a:pt x="467" y="671"/>
                    <a:pt x="467" y="671"/>
                    <a:pt x="467" y="671"/>
                  </a:cubicBezTo>
                  <a:lnTo>
                    <a:pt x="467" y="671"/>
                  </a:lnTo>
                  <a:cubicBezTo>
                    <a:pt x="467" y="700"/>
                    <a:pt x="467" y="700"/>
                    <a:pt x="467" y="700"/>
                  </a:cubicBezTo>
                  <a:cubicBezTo>
                    <a:pt x="496" y="729"/>
                    <a:pt x="496" y="729"/>
                    <a:pt x="496" y="729"/>
                  </a:cubicBezTo>
                  <a:cubicBezTo>
                    <a:pt x="524" y="759"/>
                    <a:pt x="524" y="759"/>
                    <a:pt x="524" y="759"/>
                  </a:cubicBezTo>
                  <a:lnTo>
                    <a:pt x="524" y="759"/>
                  </a:lnTo>
                  <a:cubicBezTo>
                    <a:pt x="553" y="787"/>
                    <a:pt x="553" y="787"/>
                    <a:pt x="553" y="787"/>
                  </a:cubicBezTo>
                  <a:lnTo>
                    <a:pt x="553" y="787"/>
                  </a:lnTo>
                  <a:cubicBezTo>
                    <a:pt x="583" y="787"/>
                    <a:pt x="583" y="787"/>
                    <a:pt x="583" y="787"/>
                  </a:cubicBezTo>
                  <a:cubicBezTo>
                    <a:pt x="583" y="816"/>
                    <a:pt x="583" y="816"/>
                    <a:pt x="583" y="816"/>
                  </a:cubicBezTo>
                  <a:cubicBezTo>
                    <a:pt x="612" y="816"/>
                    <a:pt x="612" y="816"/>
                    <a:pt x="612" y="816"/>
                  </a:cubicBezTo>
                  <a:cubicBezTo>
                    <a:pt x="641" y="845"/>
                    <a:pt x="641" y="845"/>
                    <a:pt x="641" y="845"/>
                  </a:cubicBezTo>
                  <a:cubicBezTo>
                    <a:pt x="670" y="875"/>
                    <a:pt x="670" y="875"/>
                    <a:pt x="670" y="875"/>
                  </a:cubicBezTo>
                  <a:lnTo>
                    <a:pt x="670" y="875"/>
                  </a:lnTo>
                  <a:cubicBezTo>
                    <a:pt x="700" y="875"/>
                    <a:pt x="700" y="875"/>
                    <a:pt x="700" y="875"/>
                  </a:cubicBezTo>
                  <a:cubicBezTo>
                    <a:pt x="758" y="933"/>
                    <a:pt x="758" y="933"/>
                    <a:pt x="758" y="933"/>
                  </a:cubicBezTo>
                  <a:lnTo>
                    <a:pt x="758" y="933"/>
                  </a:lnTo>
                  <a:lnTo>
                    <a:pt x="758" y="933"/>
                  </a:lnTo>
                  <a:cubicBezTo>
                    <a:pt x="758" y="962"/>
                    <a:pt x="758" y="962"/>
                    <a:pt x="758" y="962"/>
                  </a:cubicBezTo>
                  <a:cubicBezTo>
                    <a:pt x="787" y="962"/>
                    <a:pt x="787" y="962"/>
                    <a:pt x="787" y="962"/>
                  </a:cubicBezTo>
                  <a:cubicBezTo>
                    <a:pt x="787" y="933"/>
                    <a:pt x="787" y="933"/>
                    <a:pt x="787" y="933"/>
                  </a:cubicBezTo>
                  <a:lnTo>
                    <a:pt x="787" y="933"/>
                  </a:lnTo>
                  <a:lnTo>
                    <a:pt x="787" y="933"/>
                  </a:lnTo>
                  <a:lnTo>
                    <a:pt x="787" y="933"/>
                  </a:lnTo>
                  <a:cubicBezTo>
                    <a:pt x="817" y="962"/>
                    <a:pt x="817" y="962"/>
                    <a:pt x="817" y="962"/>
                  </a:cubicBezTo>
                  <a:lnTo>
                    <a:pt x="817" y="962"/>
                  </a:lnTo>
                  <a:cubicBezTo>
                    <a:pt x="817" y="933"/>
                    <a:pt x="817" y="933"/>
                    <a:pt x="817" y="933"/>
                  </a:cubicBezTo>
                  <a:cubicBezTo>
                    <a:pt x="845" y="933"/>
                    <a:pt x="845" y="933"/>
                    <a:pt x="845" y="933"/>
                  </a:cubicBezTo>
                  <a:lnTo>
                    <a:pt x="845" y="933"/>
                  </a:lnTo>
                  <a:cubicBezTo>
                    <a:pt x="874" y="933"/>
                    <a:pt x="874" y="933"/>
                    <a:pt x="874" y="933"/>
                  </a:cubicBezTo>
                  <a:cubicBezTo>
                    <a:pt x="874" y="962"/>
                    <a:pt x="874" y="962"/>
                    <a:pt x="874" y="962"/>
                  </a:cubicBezTo>
                  <a:cubicBezTo>
                    <a:pt x="874" y="933"/>
                    <a:pt x="874" y="933"/>
                    <a:pt x="874" y="933"/>
                  </a:cubicBezTo>
                  <a:cubicBezTo>
                    <a:pt x="874" y="904"/>
                    <a:pt x="874" y="904"/>
                    <a:pt x="874" y="904"/>
                  </a:cubicBezTo>
                  <a:cubicBezTo>
                    <a:pt x="874" y="875"/>
                    <a:pt x="874" y="875"/>
                    <a:pt x="874" y="875"/>
                  </a:cubicBezTo>
                  <a:cubicBezTo>
                    <a:pt x="874" y="845"/>
                    <a:pt x="874" y="845"/>
                    <a:pt x="874" y="845"/>
                  </a:cubicBezTo>
                  <a:cubicBezTo>
                    <a:pt x="903" y="816"/>
                    <a:pt x="903" y="816"/>
                    <a:pt x="903" y="816"/>
                  </a:cubicBezTo>
                  <a:cubicBezTo>
                    <a:pt x="874" y="787"/>
                    <a:pt x="874" y="787"/>
                    <a:pt x="874" y="787"/>
                  </a:cubicBezTo>
                  <a:lnTo>
                    <a:pt x="874" y="787"/>
                  </a:lnTo>
                  <a:cubicBezTo>
                    <a:pt x="903" y="759"/>
                    <a:pt x="903" y="759"/>
                    <a:pt x="903" y="759"/>
                  </a:cubicBezTo>
                  <a:lnTo>
                    <a:pt x="903" y="759"/>
                  </a:lnTo>
                  <a:lnTo>
                    <a:pt x="903" y="759"/>
                  </a:lnTo>
                  <a:cubicBezTo>
                    <a:pt x="903" y="729"/>
                    <a:pt x="903" y="729"/>
                    <a:pt x="903" y="729"/>
                  </a:cubicBezTo>
                  <a:cubicBezTo>
                    <a:pt x="874" y="729"/>
                    <a:pt x="874" y="729"/>
                    <a:pt x="874" y="729"/>
                  </a:cubicBezTo>
                  <a:cubicBezTo>
                    <a:pt x="874" y="700"/>
                    <a:pt x="874" y="700"/>
                    <a:pt x="874" y="700"/>
                  </a:cubicBezTo>
                  <a:lnTo>
                    <a:pt x="874" y="700"/>
                  </a:lnTo>
                  <a:cubicBezTo>
                    <a:pt x="845" y="700"/>
                    <a:pt x="845" y="700"/>
                    <a:pt x="845" y="700"/>
                  </a:cubicBezTo>
                  <a:lnTo>
                    <a:pt x="845" y="700"/>
                  </a:lnTo>
                  <a:cubicBezTo>
                    <a:pt x="817" y="700"/>
                    <a:pt x="817" y="700"/>
                    <a:pt x="817" y="700"/>
                  </a:cubicBezTo>
                  <a:lnTo>
                    <a:pt x="817" y="700"/>
                  </a:lnTo>
                  <a:cubicBezTo>
                    <a:pt x="787" y="671"/>
                    <a:pt x="787" y="671"/>
                    <a:pt x="787" y="671"/>
                  </a:cubicBezTo>
                  <a:cubicBezTo>
                    <a:pt x="787" y="642"/>
                    <a:pt x="787" y="642"/>
                    <a:pt x="787" y="642"/>
                  </a:cubicBezTo>
                  <a:cubicBezTo>
                    <a:pt x="787" y="671"/>
                    <a:pt x="787" y="671"/>
                    <a:pt x="787" y="671"/>
                  </a:cubicBezTo>
                  <a:cubicBezTo>
                    <a:pt x="787" y="642"/>
                    <a:pt x="787" y="642"/>
                    <a:pt x="787" y="642"/>
                  </a:cubicBezTo>
                  <a:lnTo>
                    <a:pt x="787" y="642"/>
                  </a:lnTo>
                  <a:cubicBezTo>
                    <a:pt x="787" y="583"/>
                    <a:pt x="787" y="583"/>
                    <a:pt x="787" y="583"/>
                  </a:cubicBezTo>
                  <a:cubicBezTo>
                    <a:pt x="758" y="612"/>
                    <a:pt x="758" y="612"/>
                    <a:pt x="758" y="612"/>
                  </a:cubicBezTo>
                  <a:cubicBezTo>
                    <a:pt x="758" y="583"/>
                    <a:pt x="758" y="583"/>
                    <a:pt x="758" y="583"/>
                  </a:cubicBezTo>
                  <a:cubicBezTo>
                    <a:pt x="729" y="583"/>
                    <a:pt x="729" y="583"/>
                    <a:pt x="729" y="583"/>
                  </a:cubicBezTo>
                  <a:cubicBezTo>
                    <a:pt x="700" y="583"/>
                    <a:pt x="700" y="583"/>
                    <a:pt x="700" y="583"/>
                  </a:cubicBezTo>
                  <a:cubicBezTo>
                    <a:pt x="700" y="554"/>
                    <a:pt x="700" y="554"/>
                    <a:pt x="700" y="554"/>
                  </a:cubicBezTo>
                  <a:lnTo>
                    <a:pt x="700" y="554"/>
                  </a:lnTo>
                  <a:cubicBezTo>
                    <a:pt x="729" y="554"/>
                    <a:pt x="729" y="554"/>
                    <a:pt x="729" y="554"/>
                  </a:cubicBezTo>
                  <a:cubicBezTo>
                    <a:pt x="700" y="554"/>
                    <a:pt x="700" y="554"/>
                    <a:pt x="700" y="554"/>
                  </a:cubicBezTo>
                  <a:lnTo>
                    <a:pt x="700" y="554"/>
                  </a:lnTo>
                  <a:lnTo>
                    <a:pt x="700" y="554"/>
                  </a:lnTo>
                  <a:cubicBezTo>
                    <a:pt x="670" y="554"/>
                    <a:pt x="670" y="554"/>
                    <a:pt x="670" y="554"/>
                  </a:cubicBezTo>
                  <a:cubicBezTo>
                    <a:pt x="670" y="525"/>
                    <a:pt x="670" y="525"/>
                    <a:pt x="670" y="525"/>
                  </a:cubicBezTo>
                  <a:cubicBezTo>
                    <a:pt x="700" y="525"/>
                    <a:pt x="700" y="525"/>
                    <a:pt x="700" y="525"/>
                  </a:cubicBezTo>
                  <a:cubicBezTo>
                    <a:pt x="729" y="525"/>
                    <a:pt x="729" y="525"/>
                    <a:pt x="729" y="525"/>
                  </a:cubicBezTo>
                  <a:cubicBezTo>
                    <a:pt x="729" y="495"/>
                    <a:pt x="729" y="495"/>
                    <a:pt x="729" y="495"/>
                  </a:cubicBezTo>
                  <a:cubicBezTo>
                    <a:pt x="700" y="466"/>
                    <a:pt x="700" y="466"/>
                    <a:pt x="700" y="466"/>
                  </a:cubicBezTo>
                  <a:cubicBezTo>
                    <a:pt x="670" y="466"/>
                    <a:pt x="670" y="466"/>
                    <a:pt x="670" y="466"/>
                  </a:cubicBezTo>
                  <a:cubicBezTo>
                    <a:pt x="670" y="495"/>
                    <a:pt x="670" y="495"/>
                    <a:pt x="670" y="495"/>
                  </a:cubicBezTo>
                  <a:cubicBezTo>
                    <a:pt x="641" y="495"/>
                    <a:pt x="641" y="495"/>
                    <a:pt x="641" y="495"/>
                  </a:cubicBezTo>
                  <a:cubicBezTo>
                    <a:pt x="612" y="495"/>
                    <a:pt x="612" y="495"/>
                    <a:pt x="612" y="495"/>
                  </a:cubicBezTo>
                  <a:cubicBezTo>
                    <a:pt x="641" y="495"/>
                    <a:pt x="641" y="495"/>
                    <a:pt x="641" y="495"/>
                  </a:cubicBezTo>
                  <a:lnTo>
                    <a:pt x="641" y="495"/>
                  </a:lnTo>
                  <a:lnTo>
                    <a:pt x="641" y="495"/>
                  </a:lnTo>
                  <a:cubicBezTo>
                    <a:pt x="670" y="466"/>
                    <a:pt x="670" y="466"/>
                    <a:pt x="670" y="466"/>
                  </a:cubicBezTo>
                  <a:cubicBezTo>
                    <a:pt x="641" y="466"/>
                    <a:pt x="641" y="466"/>
                    <a:pt x="641" y="466"/>
                  </a:cubicBezTo>
                  <a:lnTo>
                    <a:pt x="641" y="466"/>
                  </a:lnTo>
                  <a:cubicBezTo>
                    <a:pt x="612" y="466"/>
                    <a:pt x="612" y="466"/>
                    <a:pt x="612" y="466"/>
                  </a:cubicBezTo>
                  <a:cubicBezTo>
                    <a:pt x="583" y="437"/>
                    <a:pt x="583" y="437"/>
                    <a:pt x="583" y="437"/>
                  </a:cubicBezTo>
                  <a:lnTo>
                    <a:pt x="583" y="437"/>
                  </a:lnTo>
                  <a:cubicBezTo>
                    <a:pt x="583" y="409"/>
                    <a:pt x="583" y="409"/>
                    <a:pt x="583" y="409"/>
                  </a:cubicBezTo>
                  <a:cubicBezTo>
                    <a:pt x="553" y="379"/>
                    <a:pt x="553" y="379"/>
                    <a:pt x="553" y="379"/>
                  </a:cubicBezTo>
                  <a:cubicBezTo>
                    <a:pt x="524" y="379"/>
                    <a:pt x="524" y="379"/>
                    <a:pt x="524" y="379"/>
                  </a:cubicBezTo>
                  <a:lnTo>
                    <a:pt x="524" y="379"/>
                  </a:lnTo>
                  <a:lnTo>
                    <a:pt x="524" y="379"/>
                  </a:lnTo>
                  <a:cubicBezTo>
                    <a:pt x="524" y="350"/>
                    <a:pt x="524" y="350"/>
                    <a:pt x="524" y="350"/>
                  </a:cubicBezTo>
                  <a:cubicBezTo>
                    <a:pt x="496" y="321"/>
                    <a:pt x="496" y="321"/>
                    <a:pt x="496" y="321"/>
                  </a:cubicBezTo>
                  <a:cubicBezTo>
                    <a:pt x="467" y="321"/>
                    <a:pt x="467" y="321"/>
                    <a:pt x="467" y="321"/>
                  </a:cubicBezTo>
                  <a:cubicBezTo>
                    <a:pt x="437" y="321"/>
                    <a:pt x="437" y="321"/>
                    <a:pt x="437" y="321"/>
                  </a:cubicBezTo>
                  <a:lnTo>
                    <a:pt x="437" y="321"/>
                  </a:lnTo>
                  <a:lnTo>
                    <a:pt x="437" y="321"/>
                  </a:lnTo>
                  <a:cubicBezTo>
                    <a:pt x="408" y="292"/>
                    <a:pt x="408" y="292"/>
                    <a:pt x="408" y="292"/>
                  </a:cubicBezTo>
                  <a:lnTo>
                    <a:pt x="408" y="292"/>
                  </a:lnTo>
                  <a:lnTo>
                    <a:pt x="408" y="292"/>
                  </a:lnTo>
                  <a:cubicBezTo>
                    <a:pt x="408" y="262"/>
                    <a:pt x="408" y="262"/>
                    <a:pt x="408" y="262"/>
                  </a:cubicBezTo>
                  <a:cubicBezTo>
                    <a:pt x="379" y="262"/>
                    <a:pt x="379" y="262"/>
                    <a:pt x="379" y="262"/>
                  </a:cubicBezTo>
                  <a:lnTo>
                    <a:pt x="379" y="262"/>
                  </a:lnTo>
                  <a:cubicBezTo>
                    <a:pt x="350" y="233"/>
                    <a:pt x="350" y="233"/>
                    <a:pt x="350" y="233"/>
                  </a:cubicBezTo>
                  <a:cubicBezTo>
                    <a:pt x="320" y="204"/>
                    <a:pt x="320" y="204"/>
                    <a:pt x="320" y="204"/>
                  </a:cubicBezTo>
                  <a:cubicBezTo>
                    <a:pt x="291" y="204"/>
                    <a:pt x="291" y="204"/>
                    <a:pt x="291" y="204"/>
                  </a:cubicBezTo>
                  <a:lnTo>
                    <a:pt x="291" y="204"/>
                  </a:lnTo>
                  <a:cubicBezTo>
                    <a:pt x="262" y="204"/>
                    <a:pt x="262" y="204"/>
                    <a:pt x="262" y="204"/>
                  </a:cubicBezTo>
                  <a:cubicBezTo>
                    <a:pt x="262" y="175"/>
                    <a:pt x="262" y="175"/>
                    <a:pt x="262" y="175"/>
                  </a:cubicBezTo>
                  <a:cubicBezTo>
                    <a:pt x="262" y="145"/>
                    <a:pt x="262" y="145"/>
                    <a:pt x="262" y="145"/>
                  </a:cubicBezTo>
                  <a:cubicBezTo>
                    <a:pt x="233" y="145"/>
                    <a:pt x="233" y="145"/>
                    <a:pt x="233" y="145"/>
                  </a:cubicBezTo>
                  <a:cubicBezTo>
                    <a:pt x="233" y="116"/>
                    <a:pt x="233" y="116"/>
                    <a:pt x="233" y="116"/>
                  </a:cubicBezTo>
                  <a:cubicBezTo>
                    <a:pt x="203" y="116"/>
                    <a:pt x="203" y="116"/>
                    <a:pt x="203" y="116"/>
                  </a:cubicBezTo>
                  <a:lnTo>
                    <a:pt x="203" y="116"/>
                  </a:lnTo>
                  <a:cubicBezTo>
                    <a:pt x="174" y="87"/>
                    <a:pt x="174" y="87"/>
                    <a:pt x="174" y="87"/>
                  </a:cubicBezTo>
                  <a:lnTo>
                    <a:pt x="174" y="87"/>
                  </a:lnTo>
                  <a:cubicBezTo>
                    <a:pt x="146" y="116"/>
                    <a:pt x="146" y="116"/>
                    <a:pt x="146" y="116"/>
                  </a:cubicBezTo>
                  <a:cubicBezTo>
                    <a:pt x="146" y="87"/>
                    <a:pt x="146" y="87"/>
                    <a:pt x="146" y="87"/>
                  </a:cubicBezTo>
                  <a:cubicBezTo>
                    <a:pt x="117" y="87"/>
                    <a:pt x="117" y="87"/>
                    <a:pt x="117" y="87"/>
                  </a:cubicBezTo>
                  <a:cubicBezTo>
                    <a:pt x="117" y="116"/>
                    <a:pt x="117" y="116"/>
                    <a:pt x="117" y="116"/>
                  </a:cubicBezTo>
                  <a:cubicBezTo>
                    <a:pt x="87" y="87"/>
                    <a:pt x="87" y="87"/>
                    <a:pt x="87" y="87"/>
                  </a:cubicBezTo>
                  <a:cubicBezTo>
                    <a:pt x="58" y="87"/>
                    <a:pt x="58" y="87"/>
                    <a:pt x="58" y="87"/>
                  </a:cubicBezTo>
                  <a:cubicBezTo>
                    <a:pt x="29" y="59"/>
                    <a:pt x="29" y="59"/>
                    <a:pt x="29" y="59"/>
                  </a:cubicBezTo>
                  <a:lnTo>
                    <a:pt x="0"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 name="Freeform 18"/>
            <p:cNvSpPr>
              <a:spLocks noChangeArrowheads="1"/>
            </p:cNvSpPr>
            <p:nvPr/>
          </p:nvSpPr>
          <p:spPr bwMode="auto">
            <a:xfrm>
              <a:off x="7914240" y="4572481"/>
              <a:ext cx="86400" cy="18722"/>
            </a:xfrm>
            <a:custGeom>
              <a:avLst/>
              <a:gdLst>
                <a:gd name="T0" fmla="*/ 0 w 263"/>
                <a:gd name="T1" fmla="*/ 58 h 59"/>
                <a:gd name="T2" fmla="*/ 0 w 263"/>
                <a:gd name="T3" fmla="*/ 58 h 59"/>
                <a:gd name="T4" fmla="*/ 29 w 263"/>
                <a:gd name="T5" fmla="*/ 58 h 59"/>
                <a:gd name="T6" fmla="*/ 29 w 263"/>
                <a:gd name="T7" fmla="*/ 58 h 59"/>
                <a:gd name="T8" fmla="*/ 29 w 263"/>
                <a:gd name="T9" fmla="*/ 29 h 59"/>
                <a:gd name="T10" fmla="*/ 29 w 263"/>
                <a:gd name="T11" fmla="*/ 58 h 59"/>
                <a:gd name="T12" fmla="*/ 0 w 263"/>
                <a:gd name="T13" fmla="*/ 58 h 59"/>
                <a:gd name="T14" fmla="*/ 58 w 263"/>
                <a:gd name="T15" fmla="*/ 29 h 59"/>
                <a:gd name="T16" fmla="*/ 58 w 263"/>
                <a:gd name="T17" fmla="*/ 58 h 59"/>
                <a:gd name="T18" fmla="*/ 88 w 263"/>
                <a:gd name="T19" fmla="*/ 58 h 59"/>
                <a:gd name="T20" fmla="*/ 88 w 263"/>
                <a:gd name="T21" fmla="*/ 58 h 59"/>
                <a:gd name="T22" fmla="*/ 117 w 263"/>
                <a:gd name="T23" fmla="*/ 58 h 59"/>
                <a:gd name="T24" fmla="*/ 117 w 263"/>
                <a:gd name="T25" fmla="*/ 58 h 59"/>
                <a:gd name="T26" fmla="*/ 146 w 263"/>
                <a:gd name="T27" fmla="*/ 58 h 59"/>
                <a:gd name="T28" fmla="*/ 175 w 263"/>
                <a:gd name="T29" fmla="*/ 58 h 59"/>
                <a:gd name="T30" fmla="*/ 204 w 263"/>
                <a:gd name="T31" fmla="*/ 29 h 59"/>
                <a:gd name="T32" fmla="*/ 204 w 263"/>
                <a:gd name="T33" fmla="*/ 29 h 59"/>
                <a:gd name="T34" fmla="*/ 233 w 263"/>
                <a:gd name="T35" fmla="*/ 29 h 59"/>
                <a:gd name="T36" fmla="*/ 233 w 263"/>
                <a:gd name="T37" fmla="*/ 29 h 59"/>
                <a:gd name="T38" fmla="*/ 262 w 263"/>
                <a:gd name="T39" fmla="*/ 0 h 59"/>
                <a:gd name="T40" fmla="*/ 262 w 263"/>
                <a:gd name="T41" fmla="*/ 0 h 59"/>
                <a:gd name="T42" fmla="*/ 233 w 263"/>
                <a:gd name="T43" fmla="*/ 0 h 59"/>
                <a:gd name="T44" fmla="*/ 204 w 263"/>
                <a:gd name="T45" fmla="*/ 0 h 59"/>
                <a:gd name="T46" fmla="*/ 204 w 263"/>
                <a:gd name="T47" fmla="*/ 0 h 59"/>
                <a:gd name="T48" fmla="*/ 175 w 263"/>
                <a:gd name="T49" fmla="*/ 0 h 59"/>
                <a:gd name="T50" fmla="*/ 146 w 263"/>
                <a:gd name="T51" fmla="*/ 0 h 59"/>
                <a:gd name="T52" fmla="*/ 146 w 263"/>
                <a:gd name="T53" fmla="*/ 0 h 59"/>
                <a:gd name="T54" fmla="*/ 88 w 263"/>
                <a:gd name="T55" fmla="*/ 0 h 59"/>
                <a:gd name="T56" fmla="*/ 88 w 263"/>
                <a:gd name="T57" fmla="*/ 29 h 59"/>
                <a:gd name="T58" fmla="*/ 58 w 263"/>
                <a:gd name="T5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 h="59">
                  <a:moveTo>
                    <a:pt x="0" y="58"/>
                  </a:moveTo>
                  <a:lnTo>
                    <a:pt x="0" y="58"/>
                  </a:lnTo>
                  <a:lnTo>
                    <a:pt x="29" y="58"/>
                  </a:lnTo>
                  <a:lnTo>
                    <a:pt x="29" y="58"/>
                  </a:lnTo>
                  <a:lnTo>
                    <a:pt x="29" y="29"/>
                  </a:lnTo>
                  <a:lnTo>
                    <a:pt x="29" y="58"/>
                  </a:lnTo>
                  <a:lnTo>
                    <a:pt x="0" y="58"/>
                  </a:lnTo>
                  <a:close/>
                  <a:moveTo>
                    <a:pt x="58" y="29"/>
                  </a:moveTo>
                  <a:lnTo>
                    <a:pt x="58" y="58"/>
                  </a:lnTo>
                  <a:lnTo>
                    <a:pt x="88" y="58"/>
                  </a:lnTo>
                  <a:lnTo>
                    <a:pt x="88" y="58"/>
                  </a:lnTo>
                  <a:lnTo>
                    <a:pt x="117" y="58"/>
                  </a:lnTo>
                  <a:lnTo>
                    <a:pt x="117" y="58"/>
                  </a:lnTo>
                  <a:lnTo>
                    <a:pt x="146" y="58"/>
                  </a:lnTo>
                  <a:lnTo>
                    <a:pt x="175" y="58"/>
                  </a:lnTo>
                  <a:lnTo>
                    <a:pt x="204" y="29"/>
                  </a:lnTo>
                  <a:lnTo>
                    <a:pt x="204" y="29"/>
                  </a:lnTo>
                  <a:lnTo>
                    <a:pt x="233" y="29"/>
                  </a:lnTo>
                  <a:lnTo>
                    <a:pt x="233" y="29"/>
                  </a:lnTo>
                  <a:lnTo>
                    <a:pt x="262" y="0"/>
                  </a:lnTo>
                  <a:lnTo>
                    <a:pt x="262" y="0"/>
                  </a:lnTo>
                  <a:lnTo>
                    <a:pt x="233" y="0"/>
                  </a:lnTo>
                  <a:lnTo>
                    <a:pt x="204" y="0"/>
                  </a:lnTo>
                  <a:lnTo>
                    <a:pt x="204" y="0"/>
                  </a:lnTo>
                  <a:lnTo>
                    <a:pt x="175" y="0"/>
                  </a:lnTo>
                  <a:lnTo>
                    <a:pt x="146" y="0"/>
                  </a:lnTo>
                  <a:lnTo>
                    <a:pt x="146" y="0"/>
                  </a:lnTo>
                  <a:lnTo>
                    <a:pt x="88" y="0"/>
                  </a:lnTo>
                  <a:lnTo>
                    <a:pt x="88" y="29"/>
                  </a:lnTo>
                  <a:lnTo>
                    <a:pt x="5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7" name="Freeform 19"/>
            <p:cNvSpPr>
              <a:spLocks noChangeArrowheads="1"/>
            </p:cNvSpPr>
            <p:nvPr/>
          </p:nvSpPr>
          <p:spPr bwMode="auto">
            <a:xfrm>
              <a:off x="7276321" y="4172119"/>
              <a:ext cx="514080" cy="162737"/>
            </a:xfrm>
            <a:custGeom>
              <a:avLst/>
              <a:gdLst>
                <a:gd name="T0" fmla="*/ 933 w 1576"/>
                <a:gd name="T1" fmla="*/ 380 h 497"/>
                <a:gd name="T2" fmla="*/ 787 w 1576"/>
                <a:gd name="T3" fmla="*/ 409 h 497"/>
                <a:gd name="T4" fmla="*/ 845 w 1576"/>
                <a:gd name="T5" fmla="*/ 496 h 497"/>
                <a:gd name="T6" fmla="*/ 904 w 1576"/>
                <a:gd name="T7" fmla="*/ 496 h 497"/>
                <a:gd name="T8" fmla="*/ 1021 w 1576"/>
                <a:gd name="T9" fmla="*/ 468 h 497"/>
                <a:gd name="T10" fmla="*/ 1109 w 1576"/>
                <a:gd name="T11" fmla="*/ 468 h 497"/>
                <a:gd name="T12" fmla="*/ 1195 w 1576"/>
                <a:gd name="T13" fmla="*/ 438 h 497"/>
                <a:gd name="T14" fmla="*/ 1283 w 1576"/>
                <a:gd name="T15" fmla="*/ 263 h 497"/>
                <a:gd name="T16" fmla="*/ 1312 w 1576"/>
                <a:gd name="T17" fmla="*/ 234 h 497"/>
                <a:gd name="T18" fmla="*/ 1400 w 1576"/>
                <a:gd name="T19" fmla="*/ 234 h 497"/>
                <a:gd name="T20" fmla="*/ 1458 w 1576"/>
                <a:gd name="T21" fmla="*/ 234 h 497"/>
                <a:gd name="T22" fmla="*/ 1487 w 1576"/>
                <a:gd name="T23" fmla="*/ 234 h 497"/>
                <a:gd name="T24" fmla="*/ 1516 w 1576"/>
                <a:gd name="T25" fmla="*/ 175 h 497"/>
                <a:gd name="T26" fmla="*/ 1545 w 1576"/>
                <a:gd name="T27" fmla="*/ 146 h 497"/>
                <a:gd name="T28" fmla="*/ 1487 w 1576"/>
                <a:gd name="T29" fmla="*/ 118 h 497"/>
                <a:gd name="T30" fmla="*/ 1458 w 1576"/>
                <a:gd name="T31" fmla="*/ 118 h 497"/>
                <a:gd name="T32" fmla="*/ 1429 w 1576"/>
                <a:gd name="T33" fmla="*/ 118 h 497"/>
                <a:gd name="T34" fmla="*/ 1429 w 1576"/>
                <a:gd name="T35" fmla="*/ 88 h 497"/>
                <a:gd name="T36" fmla="*/ 1400 w 1576"/>
                <a:gd name="T37" fmla="*/ 30 h 497"/>
                <a:gd name="T38" fmla="*/ 1371 w 1576"/>
                <a:gd name="T39" fmla="*/ 59 h 497"/>
                <a:gd name="T40" fmla="*/ 1342 w 1576"/>
                <a:gd name="T41" fmla="*/ 30 h 497"/>
                <a:gd name="T42" fmla="*/ 1312 w 1576"/>
                <a:gd name="T43" fmla="*/ 118 h 497"/>
                <a:gd name="T44" fmla="*/ 1225 w 1576"/>
                <a:gd name="T45" fmla="*/ 175 h 497"/>
                <a:gd name="T46" fmla="*/ 1254 w 1576"/>
                <a:gd name="T47" fmla="*/ 175 h 497"/>
                <a:gd name="T48" fmla="*/ 1225 w 1576"/>
                <a:gd name="T49" fmla="*/ 204 h 497"/>
                <a:gd name="T50" fmla="*/ 1225 w 1576"/>
                <a:gd name="T51" fmla="*/ 204 h 497"/>
                <a:gd name="T52" fmla="*/ 1225 w 1576"/>
                <a:gd name="T53" fmla="*/ 204 h 497"/>
                <a:gd name="T54" fmla="*/ 1195 w 1576"/>
                <a:gd name="T55" fmla="*/ 234 h 497"/>
                <a:gd name="T56" fmla="*/ 1137 w 1576"/>
                <a:gd name="T57" fmla="*/ 204 h 497"/>
                <a:gd name="T58" fmla="*/ 1079 w 1576"/>
                <a:gd name="T59" fmla="*/ 292 h 497"/>
                <a:gd name="T60" fmla="*/ 962 w 1576"/>
                <a:gd name="T61" fmla="*/ 351 h 497"/>
                <a:gd name="T62" fmla="*/ 962 w 1576"/>
                <a:gd name="T63" fmla="*/ 380 h 497"/>
                <a:gd name="T64" fmla="*/ 933 w 1576"/>
                <a:gd name="T65" fmla="*/ 409 h 497"/>
                <a:gd name="T66" fmla="*/ 875 w 1576"/>
                <a:gd name="T67" fmla="*/ 468 h 497"/>
                <a:gd name="T68" fmla="*/ 787 w 1576"/>
                <a:gd name="T69" fmla="*/ 409 h 497"/>
                <a:gd name="T70" fmla="*/ 1400 w 1576"/>
                <a:gd name="T71" fmla="*/ 0 h 497"/>
                <a:gd name="T72" fmla="*/ 933 w 1576"/>
                <a:gd name="T73" fmla="*/ 380 h 497"/>
                <a:gd name="T74" fmla="*/ 933 w 1576"/>
                <a:gd name="T75" fmla="*/ 380 h 497"/>
                <a:gd name="T76" fmla="*/ 962 w 1576"/>
                <a:gd name="T77" fmla="*/ 380 h 497"/>
                <a:gd name="T78" fmla="*/ 962 w 1576"/>
                <a:gd name="T79" fmla="*/ 351 h 497"/>
                <a:gd name="T80" fmla="*/ 29 w 1576"/>
                <a:gd name="T81" fmla="*/ 59 h 497"/>
                <a:gd name="T82" fmla="*/ 88 w 1576"/>
                <a:gd name="T83" fmla="*/ 88 h 497"/>
                <a:gd name="T84" fmla="*/ 88 w 1576"/>
                <a:gd name="T85" fmla="*/ 118 h 497"/>
                <a:gd name="T86" fmla="*/ 145 w 1576"/>
                <a:gd name="T87" fmla="*/ 118 h 497"/>
                <a:gd name="T88" fmla="*/ 175 w 1576"/>
                <a:gd name="T89" fmla="*/ 88 h 497"/>
                <a:gd name="T90" fmla="*/ 262 w 1576"/>
                <a:gd name="T91" fmla="*/ 146 h 497"/>
                <a:gd name="T92" fmla="*/ 262 w 1576"/>
                <a:gd name="T93" fmla="*/ 263 h 497"/>
                <a:gd name="T94" fmla="*/ 262 w 1576"/>
                <a:gd name="T95" fmla="*/ 321 h 497"/>
                <a:gd name="T96" fmla="*/ 321 w 1576"/>
                <a:gd name="T97" fmla="*/ 351 h 497"/>
                <a:gd name="T98" fmla="*/ 321 w 1576"/>
                <a:gd name="T99" fmla="*/ 409 h 497"/>
                <a:gd name="T100" fmla="*/ 350 w 1576"/>
                <a:gd name="T101" fmla="*/ 468 h 497"/>
                <a:gd name="T102" fmla="*/ 321 w 1576"/>
                <a:gd name="T103" fmla="*/ 438 h 497"/>
                <a:gd name="T104" fmla="*/ 321 w 1576"/>
                <a:gd name="T105" fmla="*/ 438 h 497"/>
                <a:gd name="T106" fmla="*/ 292 w 1576"/>
                <a:gd name="T107" fmla="*/ 468 h 497"/>
                <a:gd name="T108" fmla="*/ 233 w 1576"/>
                <a:gd name="T109" fmla="*/ 438 h 497"/>
                <a:gd name="T110" fmla="*/ 175 w 1576"/>
                <a:gd name="T111" fmla="*/ 409 h 497"/>
                <a:gd name="T112" fmla="*/ 116 w 1576"/>
                <a:gd name="T113" fmla="*/ 351 h 497"/>
                <a:gd name="T114" fmla="*/ 116 w 1576"/>
                <a:gd name="T115" fmla="*/ 321 h 497"/>
                <a:gd name="T116" fmla="*/ 59 w 1576"/>
                <a:gd name="T117" fmla="*/ 263 h 497"/>
                <a:gd name="T118" fmla="*/ 29 w 1576"/>
                <a:gd name="T119" fmla="*/ 204 h 497"/>
                <a:gd name="T120" fmla="*/ 29 w 1576"/>
                <a:gd name="T12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6" h="497">
                  <a:moveTo>
                    <a:pt x="933" y="351"/>
                  </a:moveTo>
                  <a:lnTo>
                    <a:pt x="933" y="380"/>
                  </a:lnTo>
                  <a:lnTo>
                    <a:pt x="933" y="380"/>
                  </a:lnTo>
                  <a:lnTo>
                    <a:pt x="933" y="380"/>
                  </a:lnTo>
                  <a:lnTo>
                    <a:pt x="933" y="351"/>
                  </a:lnTo>
                  <a:close/>
                  <a:moveTo>
                    <a:pt x="0" y="146"/>
                  </a:moveTo>
                  <a:lnTo>
                    <a:pt x="0" y="146"/>
                  </a:lnTo>
                  <a:close/>
                  <a:moveTo>
                    <a:pt x="787" y="409"/>
                  </a:moveTo>
                  <a:lnTo>
                    <a:pt x="816" y="438"/>
                  </a:lnTo>
                  <a:lnTo>
                    <a:pt x="845" y="468"/>
                  </a:lnTo>
                  <a:lnTo>
                    <a:pt x="845" y="468"/>
                  </a:lnTo>
                  <a:lnTo>
                    <a:pt x="845" y="496"/>
                  </a:lnTo>
                  <a:lnTo>
                    <a:pt x="875" y="496"/>
                  </a:lnTo>
                  <a:lnTo>
                    <a:pt x="875" y="496"/>
                  </a:lnTo>
                  <a:lnTo>
                    <a:pt x="904" y="496"/>
                  </a:lnTo>
                  <a:lnTo>
                    <a:pt x="904" y="496"/>
                  </a:lnTo>
                  <a:lnTo>
                    <a:pt x="933" y="496"/>
                  </a:lnTo>
                  <a:lnTo>
                    <a:pt x="933" y="468"/>
                  </a:lnTo>
                  <a:lnTo>
                    <a:pt x="962" y="496"/>
                  </a:lnTo>
                  <a:lnTo>
                    <a:pt x="1021" y="468"/>
                  </a:lnTo>
                  <a:lnTo>
                    <a:pt x="1021" y="468"/>
                  </a:lnTo>
                  <a:lnTo>
                    <a:pt x="1079" y="468"/>
                  </a:lnTo>
                  <a:lnTo>
                    <a:pt x="1109" y="468"/>
                  </a:lnTo>
                  <a:lnTo>
                    <a:pt x="1109" y="468"/>
                  </a:lnTo>
                  <a:lnTo>
                    <a:pt x="1109" y="468"/>
                  </a:lnTo>
                  <a:lnTo>
                    <a:pt x="1166" y="468"/>
                  </a:lnTo>
                  <a:lnTo>
                    <a:pt x="1195" y="438"/>
                  </a:lnTo>
                  <a:lnTo>
                    <a:pt x="1195" y="438"/>
                  </a:lnTo>
                  <a:lnTo>
                    <a:pt x="1225" y="409"/>
                  </a:lnTo>
                  <a:lnTo>
                    <a:pt x="1225" y="351"/>
                  </a:lnTo>
                  <a:lnTo>
                    <a:pt x="1254" y="321"/>
                  </a:lnTo>
                  <a:lnTo>
                    <a:pt x="1283" y="263"/>
                  </a:lnTo>
                  <a:lnTo>
                    <a:pt x="1283" y="263"/>
                  </a:lnTo>
                  <a:lnTo>
                    <a:pt x="1283" y="263"/>
                  </a:lnTo>
                  <a:lnTo>
                    <a:pt x="1283" y="234"/>
                  </a:lnTo>
                  <a:lnTo>
                    <a:pt x="1312" y="234"/>
                  </a:lnTo>
                  <a:lnTo>
                    <a:pt x="1312" y="234"/>
                  </a:lnTo>
                  <a:lnTo>
                    <a:pt x="1342" y="234"/>
                  </a:lnTo>
                  <a:lnTo>
                    <a:pt x="1371" y="234"/>
                  </a:lnTo>
                  <a:lnTo>
                    <a:pt x="1400" y="234"/>
                  </a:lnTo>
                  <a:lnTo>
                    <a:pt x="1400" y="234"/>
                  </a:lnTo>
                  <a:lnTo>
                    <a:pt x="1429" y="234"/>
                  </a:lnTo>
                  <a:lnTo>
                    <a:pt x="1429" y="234"/>
                  </a:lnTo>
                  <a:lnTo>
                    <a:pt x="1458" y="234"/>
                  </a:lnTo>
                  <a:lnTo>
                    <a:pt x="1458" y="234"/>
                  </a:lnTo>
                  <a:lnTo>
                    <a:pt x="1487" y="234"/>
                  </a:lnTo>
                  <a:lnTo>
                    <a:pt x="1487" y="234"/>
                  </a:lnTo>
                  <a:lnTo>
                    <a:pt x="1487" y="234"/>
                  </a:lnTo>
                  <a:lnTo>
                    <a:pt x="1487" y="204"/>
                  </a:lnTo>
                  <a:lnTo>
                    <a:pt x="1487" y="175"/>
                  </a:lnTo>
                  <a:lnTo>
                    <a:pt x="1487" y="175"/>
                  </a:lnTo>
                  <a:lnTo>
                    <a:pt x="1516" y="175"/>
                  </a:lnTo>
                  <a:lnTo>
                    <a:pt x="1545" y="175"/>
                  </a:lnTo>
                  <a:lnTo>
                    <a:pt x="1575" y="175"/>
                  </a:lnTo>
                  <a:lnTo>
                    <a:pt x="1575" y="146"/>
                  </a:lnTo>
                  <a:lnTo>
                    <a:pt x="1545" y="146"/>
                  </a:lnTo>
                  <a:lnTo>
                    <a:pt x="1516" y="146"/>
                  </a:lnTo>
                  <a:lnTo>
                    <a:pt x="1516" y="146"/>
                  </a:lnTo>
                  <a:lnTo>
                    <a:pt x="1487" y="146"/>
                  </a:lnTo>
                  <a:lnTo>
                    <a:pt x="1487" y="118"/>
                  </a:lnTo>
                  <a:lnTo>
                    <a:pt x="1458" y="118"/>
                  </a:lnTo>
                  <a:lnTo>
                    <a:pt x="1458" y="146"/>
                  </a:lnTo>
                  <a:lnTo>
                    <a:pt x="1458" y="118"/>
                  </a:lnTo>
                  <a:lnTo>
                    <a:pt x="1458" y="118"/>
                  </a:lnTo>
                  <a:lnTo>
                    <a:pt x="1458" y="118"/>
                  </a:lnTo>
                  <a:lnTo>
                    <a:pt x="1458" y="118"/>
                  </a:lnTo>
                  <a:lnTo>
                    <a:pt x="1429" y="118"/>
                  </a:lnTo>
                  <a:lnTo>
                    <a:pt x="1429" y="118"/>
                  </a:lnTo>
                  <a:lnTo>
                    <a:pt x="1429" y="118"/>
                  </a:lnTo>
                  <a:lnTo>
                    <a:pt x="1429" y="88"/>
                  </a:lnTo>
                  <a:lnTo>
                    <a:pt x="1429" y="88"/>
                  </a:lnTo>
                  <a:lnTo>
                    <a:pt x="1429" y="88"/>
                  </a:lnTo>
                  <a:lnTo>
                    <a:pt x="1429" y="59"/>
                  </a:lnTo>
                  <a:lnTo>
                    <a:pt x="1429" y="59"/>
                  </a:lnTo>
                  <a:lnTo>
                    <a:pt x="1400" y="59"/>
                  </a:lnTo>
                  <a:lnTo>
                    <a:pt x="1400" y="30"/>
                  </a:lnTo>
                  <a:lnTo>
                    <a:pt x="1371" y="30"/>
                  </a:lnTo>
                  <a:lnTo>
                    <a:pt x="1371" y="30"/>
                  </a:lnTo>
                  <a:lnTo>
                    <a:pt x="1371" y="30"/>
                  </a:lnTo>
                  <a:lnTo>
                    <a:pt x="1371" y="59"/>
                  </a:lnTo>
                  <a:lnTo>
                    <a:pt x="1342" y="59"/>
                  </a:lnTo>
                  <a:lnTo>
                    <a:pt x="1371" y="30"/>
                  </a:lnTo>
                  <a:lnTo>
                    <a:pt x="1371" y="30"/>
                  </a:lnTo>
                  <a:lnTo>
                    <a:pt x="1342" y="30"/>
                  </a:lnTo>
                  <a:lnTo>
                    <a:pt x="1342" y="59"/>
                  </a:lnTo>
                  <a:lnTo>
                    <a:pt x="1312" y="59"/>
                  </a:lnTo>
                  <a:lnTo>
                    <a:pt x="1312" y="88"/>
                  </a:lnTo>
                  <a:lnTo>
                    <a:pt x="1312" y="118"/>
                  </a:lnTo>
                  <a:lnTo>
                    <a:pt x="1283" y="146"/>
                  </a:lnTo>
                  <a:lnTo>
                    <a:pt x="1254" y="146"/>
                  </a:lnTo>
                  <a:lnTo>
                    <a:pt x="1225" y="146"/>
                  </a:lnTo>
                  <a:lnTo>
                    <a:pt x="1225" y="175"/>
                  </a:lnTo>
                  <a:lnTo>
                    <a:pt x="1225" y="175"/>
                  </a:lnTo>
                  <a:lnTo>
                    <a:pt x="1225" y="175"/>
                  </a:lnTo>
                  <a:lnTo>
                    <a:pt x="1225" y="175"/>
                  </a:lnTo>
                  <a:lnTo>
                    <a:pt x="1254" y="175"/>
                  </a:lnTo>
                  <a:lnTo>
                    <a:pt x="1254" y="175"/>
                  </a:lnTo>
                  <a:lnTo>
                    <a:pt x="1225" y="175"/>
                  </a:lnTo>
                  <a:lnTo>
                    <a:pt x="1225" y="204"/>
                  </a:lnTo>
                  <a:lnTo>
                    <a:pt x="1225" y="204"/>
                  </a:lnTo>
                  <a:lnTo>
                    <a:pt x="1254" y="234"/>
                  </a:lnTo>
                  <a:lnTo>
                    <a:pt x="1225" y="234"/>
                  </a:lnTo>
                  <a:lnTo>
                    <a:pt x="1225" y="234"/>
                  </a:lnTo>
                  <a:lnTo>
                    <a:pt x="1225" y="204"/>
                  </a:lnTo>
                  <a:lnTo>
                    <a:pt x="1225" y="204"/>
                  </a:lnTo>
                  <a:lnTo>
                    <a:pt x="1225" y="204"/>
                  </a:lnTo>
                  <a:lnTo>
                    <a:pt x="1225" y="204"/>
                  </a:lnTo>
                  <a:lnTo>
                    <a:pt x="1225" y="204"/>
                  </a:lnTo>
                  <a:lnTo>
                    <a:pt x="1195" y="204"/>
                  </a:lnTo>
                  <a:lnTo>
                    <a:pt x="1195" y="234"/>
                  </a:lnTo>
                  <a:lnTo>
                    <a:pt x="1195" y="234"/>
                  </a:lnTo>
                  <a:lnTo>
                    <a:pt x="1195" y="234"/>
                  </a:lnTo>
                  <a:lnTo>
                    <a:pt x="1166" y="204"/>
                  </a:lnTo>
                  <a:lnTo>
                    <a:pt x="1166" y="204"/>
                  </a:lnTo>
                  <a:lnTo>
                    <a:pt x="1137" y="204"/>
                  </a:lnTo>
                  <a:lnTo>
                    <a:pt x="1137" y="204"/>
                  </a:lnTo>
                  <a:lnTo>
                    <a:pt x="1137" y="234"/>
                  </a:lnTo>
                  <a:lnTo>
                    <a:pt x="1109" y="263"/>
                  </a:lnTo>
                  <a:lnTo>
                    <a:pt x="1109" y="263"/>
                  </a:lnTo>
                  <a:lnTo>
                    <a:pt x="1079" y="292"/>
                  </a:lnTo>
                  <a:lnTo>
                    <a:pt x="1079" y="292"/>
                  </a:lnTo>
                  <a:lnTo>
                    <a:pt x="1050" y="321"/>
                  </a:lnTo>
                  <a:lnTo>
                    <a:pt x="1050" y="351"/>
                  </a:lnTo>
                  <a:lnTo>
                    <a:pt x="962" y="351"/>
                  </a:lnTo>
                  <a:lnTo>
                    <a:pt x="962" y="351"/>
                  </a:lnTo>
                  <a:lnTo>
                    <a:pt x="962" y="380"/>
                  </a:lnTo>
                  <a:lnTo>
                    <a:pt x="992" y="380"/>
                  </a:lnTo>
                  <a:lnTo>
                    <a:pt x="962" y="380"/>
                  </a:lnTo>
                  <a:lnTo>
                    <a:pt x="962" y="380"/>
                  </a:lnTo>
                  <a:lnTo>
                    <a:pt x="933" y="380"/>
                  </a:lnTo>
                  <a:lnTo>
                    <a:pt x="933" y="409"/>
                  </a:lnTo>
                  <a:lnTo>
                    <a:pt x="933" y="409"/>
                  </a:lnTo>
                  <a:lnTo>
                    <a:pt x="933" y="438"/>
                  </a:lnTo>
                  <a:lnTo>
                    <a:pt x="904" y="468"/>
                  </a:lnTo>
                  <a:lnTo>
                    <a:pt x="904" y="468"/>
                  </a:lnTo>
                  <a:lnTo>
                    <a:pt x="875" y="468"/>
                  </a:lnTo>
                  <a:lnTo>
                    <a:pt x="845" y="438"/>
                  </a:lnTo>
                  <a:lnTo>
                    <a:pt x="816" y="438"/>
                  </a:lnTo>
                  <a:lnTo>
                    <a:pt x="816" y="438"/>
                  </a:lnTo>
                  <a:lnTo>
                    <a:pt x="787" y="409"/>
                  </a:lnTo>
                  <a:close/>
                  <a:moveTo>
                    <a:pt x="1371" y="0"/>
                  </a:moveTo>
                  <a:lnTo>
                    <a:pt x="1342" y="0"/>
                  </a:lnTo>
                  <a:lnTo>
                    <a:pt x="1371" y="0"/>
                  </a:lnTo>
                  <a:close/>
                  <a:moveTo>
                    <a:pt x="1400" y="0"/>
                  </a:moveTo>
                  <a:lnTo>
                    <a:pt x="1371" y="0"/>
                  </a:lnTo>
                  <a:lnTo>
                    <a:pt x="1371" y="30"/>
                  </a:lnTo>
                  <a:lnTo>
                    <a:pt x="1400" y="0"/>
                  </a:lnTo>
                  <a:close/>
                  <a:moveTo>
                    <a:pt x="933" y="380"/>
                  </a:moveTo>
                  <a:lnTo>
                    <a:pt x="933" y="380"/>
                  </a:lnTo>
                  <a:close/>
                  <a:moveTo>
                    <a:pt x="962" y="380"/>
                  </a:moveTo>
                  <a:lnTo>
                    <a:pt x="933" y="380"/>
                  </a:lnTo>
                  <a:lnTo>
                    <a:pt x="933" y="380"/>
                  </a:lnTo>
                  <a:lnTo>
                    <a:pt x="933" y="380"/>
                  </a:lnTo>
                  <a:lnTo>
                    <a:pt x="962" y="380"/>
                  </a:lnTo>
                  <a:close/>
                  <a:moveTo>
                    <a:pt x="962" y="351"/>
                  </a:moveTo>
                  <a:lnTo>
                    <a:pt x="962" y="380"/>
                  </a:lnTo>
                  <a:lnTo>
                    <a:pt x="962" y="380"/>
                  </a:lnTo>
                  <a:lnTo>
                    <a:pt x="933" y="380"/>
                  </a:lnTo>
                  <a:lnTo>
                    <a:pt x="933" y="351"/>
                  </a:lnTo>
                  <a:lnTo>
                    <a:pt x="962" y="351"/>
                  </a:lnTo>
                  <a:close/>
                  <a:moveTo>
                    <a:pt x="0" y="59"/>
                  </a:moveTo>
                  <a:lnTo>
                    <a:pt x="0" y="59"/>
                  </a:lnTo>
                  <a:lnTo>
                    <a:pt x="0" y="30"/>
                  </a:lnTo>
                  <a:lnTo>
                    <a:pt x="29" y="59"/>
                  </a:lnTo>
                  <a:lnTo>
                    <a:pt x="59" y="59"/>
                  </a:lnTo>
                  <a:lnTo>
                    <a:pt x="59" y="59"/>
                  </a:lnTo>
                  <a:lnTo>
                    <a:pt x="88" y="59"/>
                  </a:lnTo>
                  <a:lnTo>
                    <a:pt x="88" y="88"/>
                  </a:lnTo>
                  <a:lnTo>
                    <a:pt x="88" y="88"/>
                  </a:lnTo>
                  <a:lnTo>
                    <a:pt x="59" y="118"/>
                  </a:lnTo>
                  <a:lnTo>
                    <a:pt x="59" y="118"/>
                  </a:lnTo>
                  <a:lnTo>
                    <a:pt x="88" y="118"/>
                  </a:lnTo>
                  <a:lnTo>
                    <a:pt x="116" y="118"/>
                  </a:lnTo>
                  <a:lnTo>
                    <a:pt x="116" y="118"/>
                  </a:lnTo>
                  <a:lnTo>
                    <a:pt x="145" y="118"/>
                  </a:lnTo>
                  <a:lnTo>
                    <a:pt x="145" y="118"/>
                  </a:lnTo>
                  <a:lnTo>
                    <a:pt x="145" y="88"/>
                  </a:lnTo>
                  <a:lnTo>
                    <a:pt x="145" y="88"/>
                  </a:lnTo>
                  <a:lnTo>
                    <a:pt x="145" y="88"/>
                  </a:lnTo>
                  <a:lnTo>
                    <a:pt x="175" y="88"/>
                  </a:lnTo>
                  <a:lnTo>
                    <a:pt x="175" y="88"/>
                  </a:lnTo>
                  <a:lnTo>
                    <a:pt x="175" y="88"/>
                  </a:lnTo>
                  <a:lnTo>
                    <a:pt x="204" y="118"/>
                  </a:lnTo>
                  <a:lnTo>
                    <a:pt x="262" y="146"/>
                  </a:lnTo>
                  <a:lnTo>
                    <a:pt x="262" y="175"/>
                  </a:lnTo>
                  <a:lnTo>
                    <a:pt x="262" y="204"/>
                  </a:lnTo>
                  <a:lnTo>
                    <a:pt x="262" y="234"/>
                  </a:lnTo>
                  <a:lnTo>
                    <a:pt x="262" y="263"/>
                  </a:lnTo>
                  <a:lnTo>
                    <a:pt x="262" y="263"/>
                  </a:lnTo>
                  <a:lnTo>
                    <a:pt x="262" y="263"/>
                  </a:lnTo>
                  <a:lnTo>
                    <a:pt x="262" y="292"/>
                  </a:lnTo>
                  <a:lnTo>
                    <a:pt x="262" y="321"/>
                  </a:lnTo>
                  <a:lnTo>
                    <a:pt x="292" y="351"/>
                  </a:lnTo>
                  <a:lnTo>
                    <a:pt x="292" y="351"/>
                  </a:lnTo>
                  <a:lnTo>
                    <a:pt x="321" y="351"/>
                  </a:lnTo>
                  <a:lnTo>
                    <a:pt x="321" y="351"/>
                  </a:lnTo>
                  <a:lnTo>
                    <a:pt x="321" y="380"/>
                  </a:lnTo>
                  <a:lnTo>
                    <a:pt x="321" y="380"/>
                  </a:lnTo>
                  <a:lnTo>
                    <a:pt x="321" y="409"/>
                  </a:lnTo>
                  <a:lnTo>
                    <a:pt x="321" y="409"/>
                  </a:lnTo>
                  <a:lnTo>
                    <a:pt x="321" y="409"/>
                  </a:lnTo>
                  <a:lnTo>
                    <a:pt x="321" y="409"/>
                  </a:lnTo>
                  <a:lnTo>
                    <a:pt x="350" y="438"/>
                  </a:lnTo>
                  <a:lnTo>
                    <a:pt x="350" y="468"/>
                  </a:lnTo>
                  <a:lnTo>
                    <a:pt x="350" y="468"/>
                  </a:lnTo>
                  <a:lnTo>
                    <a:pt x="350" y="438"/>
                  </a:lnTo>
                  <a:lnTo>
                    <a:pt x="350" y="438"/>
                  </a:lnTo>
                  <a:lnTo>
                    <a:pt x="321" y="438"/>
                  </a:lnTo>
                  <a:lnTo>
                    <a:pt x="321" y="438"/>
                  </a:lnTo>
                  <a:lnTo>
                    <a:pt x="321" y="438"/>
                  </a:lnTo>
                  <a:lnTo>
                    <a:pt x="321" y="438"/>
                  </a:lnTo>
                  <a:lnTo>
                    <a:pt x="321" y="438"/>
                  </a:lnTo>
                  <a:lnTo>
                    <a:pt x="321" y="468"/>
                  </a:lnTo>
                  <a:lnTo>
                    <a:pt x="321" y="468"/>
                  </a:lnTo>
                  <a:lnTo>
                    <a:pt x="321" y="468"/>
                  </a:lnTo>
                  <a:lnTo>
                    <a:pt x="292" y="468"/>
                  </a:lnTo>
                  <a:lnTo>
                    <a:pt x="292" y="468"/>
                  </a:lnTo>
                  <a:lnTo>
                    <a:pt x="292" y="438"/>
                  </a:lnTo>
                  <a:lnTo>
                    <a:pt x="262" y="438"/>
                  </a:lnTo>
                  <a:lnTo>
                    <a:pt x="233" y="438"/>
                  </a:lnTo>
                  <a:lnTo>
                    <a:pt x="204" y="409"/>
                  </a:lnTo>
                  <a:lnTo>
                    <a:pt x="204" y="409"/>
                  </a:lnTo>
                  <a:lnTo>
                    <a:pt x="204" y="409"/>
                  </a:lnTo>
                  <a:lnTo>
                    <a:pt x="175" y="409"/>
                  </a:lnTo>
                  <a:lnTo>
                    <a:pt x="175" y="380"/>
                  </a:lnTo>
                  <a:lnTo>
                    <a:pt x="175" y="380"/>
                  </a:lnTo>
                  <a:lnTo>
                    <a:pt x="145" y="351"/>
                  </a:lnTo>
                  <a:lnTo>
                    <a:pt x="116" y="351"/>
                  </a:lnTo>
                  <a:lnTo>
                    <a:pt x="88" y="351"/>
                  </a:lnTo>
                  <a:lnTo>
                    <a:pt x="116" y="321"/>
                  </a:lnTo>
                  <a:lnTo>
                    <a:pt x="116" y="321"/>
                  </a:lnTo>
                  <a:lnTo>
                    <a:pt x="116" y="321"/>
                  </a:lnTo>
                  <a:lnTo>
                    <a:pt x="88" y="292"/>
                  </a:lnTo>
                  <a:lnTo>
                    <a:pt x="88" y="292"/>
                  </a:lnTo>
                  <a:lnTo>
                    <a:pt x="59" y="263"/>
                  </a:lnTo>
                  <a:lnTo>
                    <a:pt x="59" y="263"/>
                  </a:lnTo>
                  <a:lnTo>
                    <a:pt x="59" y="263"/>
                  </a:lnTo>
                  <a:lnTo>
                    <a:pt x="29" y="234"/>
                  </a:lnTo>
                  <a:lnTo>
                    <a:pt x="29" y="234"/>
                  </a:lnTo>
                  <a:lnTo>
                    <a:pt x="29" y="204"/>
                  </a:lnTo>
                  <a:lnTo>
                    <a:pt x="29" y="204"/>
                  </a:lnTo>
                  <a:lnTo>
                    <a:pt x="29" y="175"/>
                  </a:lnTo>
                  <a:lnTo>
                    <a:pt x="29" y="146"/>
                  </a:lnTo>
                  <a:lnTo>
                    <a:pt x="29" y="88"/>
                  </a:lnTo>
                  <a:lnTo>
                    <a:pt x="0" y="5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8" name="Freeform 20"/>
            <p:cNvSpPr>
              <a:spLocks noChangeArrowheads="1"/>
            </p:cNvSpPr>
            <p:nvPr/>
          </p:nvSpPr>
          <p:spPr bwMode="auto">
            <a:xfrm>
              <a:off x="7647840" y="4228284"/>
              <a:ext cx="38880" cy="20162"/>
            </a:xfrm>
            <a:custGeom>
              <a:avLst/>
              <a:gdLst>
                <a:gd name="T0" fmla="*/ 0 w 118"/>
                <a:gd name="T1" fmla="*/ 29 h 60"/>
                <a:gd name="T2" fmla="*/ 29 w 118"/>
                <a:gd name="T3" fmla="*/ 29 h 60"/>
                <a:gd name="T4" fmla="*/ 29 w 118"/>
                <a:gd name="T5" fmla="*/ 29 h 60"/>
                <a:gd name="T6" fmla="*/ 58 w 118"/>
                <a:gd name="T7" fmla="*/ 59 h 60"/>
                <a:gd name="T8" fmla="*/ 58 w 118"/>
                <a:gd name="T9" fmla="*/ 59 h 60"/>
                <a:gd name="T10" fmla="*/ 58 w 118"/>
                <a:gd name="T11" fmla="*/ 59 h 60"/>
                <a:gd name="T12" fmla="*/ 58 w 118"/>
                <a:gd name="T13" fmla="*/ 29 h 60"/>
                <a:gd name="T14" fmla="*/ 88 w 118"/>
                <a:gd name="T15" fmla="*/ 29 h 60"/>
                <a:gd name="T16" fmla="*/ 88 w 118"/>
                <a:gd name="T17" fmla="*/ 29 h 60"/>
                <a:gd name="T18" fmla="*/ 88 w 118"/>
                <a:gd name="T19" fmla="*/ 29 h 60"/>
                <a:gd name="T20" fmla="*/ 88 w 118"/>
                <a:gd name="T21" fmla="*/ 0 h 60"/>
                <a:gd name="T22" fmla="*/ 58 w 118"/>
                <a:gd name="T23" fmla="*/ 0 h 60"/>
                <a:gd name="T24" fmla="*/ 58 w 118"/>
                <a:gd name="T25" fmla="*/ 29 h 60"/>
                <a:gd name="T26" fmla="*/ 29 w 118"/>
                <a:gd name="T27" fmla="*/ 29 h 60"/>
                <a:gd name="T28" fmla="*/ 0 w 118"/>
                <a:gd name="T29" fmla="*/ 29 h 60"/>
                <a:gd name="T30" fmla="*/ 88 w 118"/>
                <a:gd name="T31" fmla="*/ 29 h 60"/>
                <a:gd name="T32" fmla="*/ 88 w 118"/>
                <a:gd name="T33" fmla="*/ 29 h 60"/>
                <a:gd name="T34" fmla="*/ 88 w 118"/>
                <a:gd name="T35" fmla="*/ 59 h 60"/>
                <a:gd name="T36" fmla="*/ 88 w 118"/>
                <a:gd name="T37" fmla="*/ 59 h 60"/>
                <a:gd name="T38" fmla="*/ 117 w 118"/>
                <a:gd name="T39" fmla="*/ 59 h 60"/>
                <a:gd name="T40" fmla="*/ 88 w 118"/>
                <a:gd name="T4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60">
                  <a:moveTo>
                    <a:pt x="0" y="29"/>
                  </a:moveTo>
                  <a:lnTo>
                    <a:pt x="29" y="29"/>
                  </a:lnTo>
                  <a:lnTo>
                    <a:pt x="29" y="29"/>
                  </a:lnTo>
                  <a:lnTo>
                    <a:pt x="58" y="59"/>
                  </a:lnTo>
                  <a:lnTo>
                    <a:pt x="58" y="59"/>
                  </a:lnTo>
                  <a:lnTo>
                    <a:pt x="58" y="59"/>
                  </a:lnTo>
                  <a:lnTo>
                    <a:pt x="58" y="29"/>
                  </a:lnTo>
                  <a:lnTo>
                    <a:pt x="88" y="29"/>
                  </a:lnTo>
                  <a:lnTo>
                    <a:pt x="88" y="29"/>
                  </a:lnTo>
                  <a:lnTo>
                    <a:pt x="88" y="29"/>
                  </a:lnTo>
                  <a:lnTo>
                    <a:pt x="88" y="0"/>
                  </a:lnTo>
                  <a:lnTo>
                    <a:pt x="58" y="0"/>
                  </a:lnTo>
                  <a:lnTo>
                    <a:pt x="58" y="29"/>
                  </a:lnTo>
                  <a:lnTo>
                    <a:pt x="29" y="29"/>
                  </a:lnTo>
                  <a:lnTo>
                    <a:pt x="0" y="29"/>
                  </a:lnTo>
                  <a:close/>
                  <a:moveTo>
                    <a:pt x="88" y="29"/>
                  </a:moveTo>
                  <a:lnTo>
                    <a:pt x="88" y="29"/>
                  </a:lnTo>
                  <a:lnTo>
                    <a:pt x="88" y="59"/>
                  </a:lnTo>
                  <a:lnTo>
                    <a:pt x="88" y="59"/>
                  </a:lnTo>
                  <a:lnTo>
                    <a:pt x="117" y="59"/>
                  </a:lnTo>
                  <a:lnTo>
                    <a:pt x="8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9" name="Freeform 21"/>
            <p:cNvSpPr>
              <a:spLocks noChangeArrowheads="1"/>
            </p:cNvSpPr>
            <p:nvPr/>
          </p:nvSpPr>
          <p:spPr bwMode="auto">
            <a:xfrm>
              <a:off x="7296480" y="3753035"/>
              <a:ext cx="218880" cy="390281"/>
            </a:xfrm>
            <a:custGeom>
              <a:avLst/>
              <a:gdLst>
                <a:gd name="T0" fmla="*/ 29 w 671"/>
                <a:gd name="T1" fmla="*/ 57 h 1196"/>
                <a:gd name="T2" fmla="*/ 86 w 671"/>
                <a:gd name="T3" fmla="*/ 57 h 1196"/>
                <a:gd name="T4" fmla="*/ 116 w 671"/>
                <a:gd name="T5" fmla="*/ 57 h 1196"/>
                <a:gd name="T6" fmla="*/ 174 w 671"/>
                <a:gd name="T7" fmla="*/ 57 h 1196"/>
                <a:gd name="T8" fmla="*/ 262 w 671"/>
                <a:gd name="T9" fmla="*/ 0 h 1196"/>
                <a:gd name="T10" fmla="*/ 350 w 671"/>
                <a:gd name="T11" fmla="*/ 29 h 1196"/>
                <a:gd name="T12" fmla="*/ 378 w 671"/>
                <a:gd name="T13" fmla="*/ 57 h 1196"/>
                <a:gd name="T14" fmla="*/ 407 w 671"/>
                <a:gd name="T15" fmla="*/ 116 h 1196"/>
                <a:gd name="T16" fmla="*/ 466 w 671"/>
                <a:gd name="T17" fmla="*/ 145 h 1196"/>
                <a:gd name="T18" fmla="*/ 495 w 671"/>
                <a:gd name="T19" fmla="*/ 174 h 1196"/>
                <a:gd name="T20" fmla="*/ 436 w 671"/>
                <a:gd name="T21" fmla="*/ 174 h 1196"/>
                <a:gd name="T22" fmla="*/ 407 w 671"/>
                <a:gd name="T23" fmla="*/ 203 h 1196"/>
                <a:gd name="T24" fmla="*/ 378 w 671"/>
                <a:gd name="T25" fmla="*/ 203 h 1196"/>
                <a:gd name="T26" fmla="*/ 378 w 671"/>
                <a:gd name="T27" fmla="*/ 233 h 1196"/>
                <a:gd name="T28" fmla="*/ 350 w 671"/>
                <a:gd name="T29" fmla="*/ 291 h 1196"/>
                <a:gd name="T30" fmla="*/ 320 w 671"/>
                <a:gd name="T31" fmla="*/ 291 h 1196"/>
                <a:gd name="T32" fmla="*/ 320 w 671"/>
                <a:gd name="T33" fmla="*/ 350 h 1196"/>
                <a:gd name="T34" fmla="*/ 350 w 671"/>
                <a:gd name="T35" fmla="*/ 407 h 1196"/>
                <a:gd name="T36" fmla="*/ 378 w 671"/>
                <a:gd name="T37" fmla="*/ 466 h 1196"/>
                <a:gd name="T38" fmla="*/ 436 w 671"/>
                <a:gd name="T39" fmla="*/ 524 h 1196"/>
                <a:gd name="T40" fmla="*/ 583 w 671"/>
                <a:gd name="T41" fmla="*/ 612 h 1196"/>
                <a:gd name="T42" fmla="*/ 612 w 671"/>
                <a:gd name="T43" fmla="*/ 670 h 1196"/>
                <a:gd name="T44" fmla="*/ 641 w 671"/>
                <a:gd name="T45" fmla="*/ 729 h 1196"/>
                <a:gd name="T46" fmla="*/ 641 w 671"/>
                <a:gd name="T47" fmla="*/ 786 h 1196"/>
                <a:gd name="T48" fmla="*/ 670 w 671"/>
                <a:gd name="T49" fmla="*/ 845 h 1196"/>
                <a:gd name="T50" fmla="*/ 670 w 671"/>
                <a:gd name="T51" fmla="*/ 845 h 1196"/>
                <a:gd name="T52" fmla="*/ 670 w 671"/>
                <a:gd name="T53" fmla="*/ 874 h 1196"/>
                <a:gd name="T54" fmla="*/ 670 w 671"/>
                <a:gd name="T55" fmla="*/ 933 h 1196"/>
                <a:gd name="T56" fmla="*/ 612 w 671"/>
                <a:gd name="T57" fmla="*/ 991 h 1196"/>
                <a:gd name="T58" fmla="*/ 553 w 671"/>
                <a:gd name="T59" fmla="*/ 1020 h 1196"/>
                <a:gd name="T60" fmla="*/ 466 w 671"/>
                <a:gd name="T61" fmla="*/ 1050 h 1196"/>
                <a:gd name="T62" fmla="*/ 436 w 671"/>
                <a:gd name="T63" fmla="*/ 1050 h 1196"/>
                <a:gd name="T64" fmla="*/ 466 w 671"/>
                <a:gd name="T65" fmla="*/ 1050 h 1196"/>
                <a:gd name="T66" fmla="*/ 436 w 671"/>
                <a:gd name="T67" fmla="*/ 1079 h 1196"/>
                <a:gd name="T68" fmla="*/ 407 w 671"/>
                <a:gd name="T69" fmla="*/ 1079 h 1196"/>
                <a:gd name="T70" fmla="*/ 407 w 671"/>
                <a:gd name="T71" fmla="*/ 1107 h 1196"/>
                <a:gd name="T72" fmla="*/ 378 w 671"/>
                <a:gd name="T73" fmla="*/ 1136 h 1196"/>
                <a:gd name="T74" fmla="*/ 320 w 671"/>
                <a:gd name="T75" fmla="*/ 1195 h 1196"/>
                <a:gd name="T76" fmla="*/ 320 w 671"/>
                <a:gd name="T77" fmla="*/ 1166 h 1196"/>
                <a:gd name="T78" fmla="*/ 320 w 671"/>
                <a:gd name="T79" fmla="*/ 1136 h 1196"/>
                <a:gd name="T80" fmla="*/ 350 w 671"/>
                <a:gd name="T81" fmla="*/ 1050 h 1196"/>
                <a:gd name="T82" fmla="*/ 291 w 671"/>
                <a:gd name="T83" fmla="*/ 1050 h 1196"/>
                <a:gd name="T84" fmla="*/ 320 w 671"/>
                <a:gd name="T85" fmla="*/ 1020 h 1196"/>
                <a:gd name="T86" fmla="*/ 407 w 671"/>
                <a:gd name="T87" fmla="*/ 991 h 1196"/>
                <a:gd name="T88" fmla="*/ 407 w 671"/>
                <a:gd name="T89" fmla="*/ 962 h 1196"/>
                <a:gd name="T90" fmla="*/ 436 w 671"/>
                <a:gd name="T91" fmla="*/ 933 h 1196"/>
                <a:gd name="T92" fmla="*/ 524 w 671"/>
                <a:gd name="T93" fmla="*/ 874 h 1196"/>
                <a:gd name="T94" fmla="*/ 495 w 671"/>
                <a:gd name="T95" fmla="*/ 757 h 1196"/>
                <a:gd name="T96" fmla="*/ 495 w 671"/>
                <a:gd name="T97" fmla="*/ 700 h 1196"/>
                <a:gd name="T98" fmla="*/ 495 w 671"/>
                <a:gd name="T99" fmla="*/ 641 h 1196"/>
                <a:gd name="T100" fmla="*/ 495 w 671"/>
                <a:gd name="T101" fmla="*/ 582 h 1196"/>
                <a:gd name="T102" fmla="*/ 436 w 671"/>
                <a:gd name="T103" fmla="*/ 553 h 1196"/>
                <a:gd name="T104" fmla="*/ 407 w 671"/>
                <a:gd name="T105" fmla="*/ 524 h 1196"/>
                <a:gd name="T106" fmla="*/ 350 w 671"/>
                <a:gd name="T107" fmla="*/ 466 h 1196"/>
                <a:gd name="T108" fmla="*/ 233 w 671"/>
                <a:gd name="T109" fmla="*/ 379 h 1196"/>
                <a:gd name="T110" fmla="*/ 203 w 671"/>
                <a:gd name="T111" fmla="*/ 350 h 1196"/>
                <a:gd name="T112" fmla="*/ 233 w 671"/>
                <a:gd name="T113" fmla="*/ 291 h 1196"/>
                <a:gd name="T114" fmla="*/ 233 w 671"/>
                <a:gd name="T115" fmla="*/ 262 h 1196"/>
                <a:gd name="T116" fmla="*/ 174 w 671"/>
                <a:gd name="T117" fmla="*/ 203 h 1196"/>
                <a:gd name="T118" fmla="*/ 57 w 671"/>
                <a:gd name="T119" fmla="*/ 145 h 1196"/>
                <a:gd name="T120" fmla="*/ 0 w 671"/>
                <a:gd name="T121" fmla="*/ 86 h 1196"/>
                <a:gd name="T122" fmla="*/ 262 w 671"/>
                <a:gd name="T123" fmla="*/ 1079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1196">
                  <a:moveTo>
                    <a:pt x="0" y="86"/>
                  </a:moveTo>
                  <a:lnTo>
                    <a:pt x="0" y="86"/>
                  </a:lnTo>
                  <a:lnTo>
                    <a:pt x="29" y="86"/>
                  </a:lnTo>
                  <a:lnTo>
                    <a:pt x="29" y="57"/>
                  </a:lnTo>
                  <a:lnTo>
                    <a:pt x="29" y="57"/>
                  </a:lnTo>
                  <a:lnTo>
                    <a:pt x="57" y="57"/>
                  </a:lnTo>
                  <a:lnTo>
                    <a:pt x="57" y="57"/>
                  </a:lnTo>
                  <a:lnTo>
                    <a:pt x="57" y="57"/>
                  </a:lnTo>
                  <a:lnTo>
                    <a:pt x="57" y="57"/>
                  </a:lnTo>
                  <a:lnTo>
                    <a:pt x="86" y="57"/>
                  </a:lnTo>
                  <a:lnTo>
                    <a:pt x="86" y="57"/>
                  </a:lnTo>
                  <a:lnTo>
                    <a:pt x="86" y="57"/>
                  </a:lnTo>
                  <a:lnTo>
                    <a:pt x="116" y="57"/>
                  </a:lnTo>
                  <a:lnTo>
                    <a:pt x="116" y="57"/>
                  </a:lnTo>
                  <a:lnTo>
                    <a:pt x="116" y="57"/>
                  </a:lnTo>
                  <a:lnTo>
                    <a:pt x="116" y="57"/>
                  </a:lnTo>
                  <a:lnTo>
                    <a:pt x="145" y="57"/>
                  </a:lnTo>
                  <a:lnTo>
                    <a:pt x="145" y="57"/>
                  </a:lnTo>
                  <a:lnTo>
                    <a:pt x="174" y="29"/>
                  </a:lnTo>
                  <a:lnTo>
                    <a:pt x="174" y="57"/>
                  </a:lnTo>
                  <a:lnTo>
                    <a:pt x="203" y="29"/>
                  </a:lnTo>
                  <a:lnTo>
                    <a:pt x="203" y="29"/>
                  </a:lnTo>
                  <a:lnTo>
                    <a:pt x="233" y="0"/>
                  </a:lnTo>
                  <a:lnTo>
                    <a:pt x="262" y="0"/>
                  </a:lnTo>
                  <a:lnTo>
                    <a:pt x="262" y="0"/>
                  </a:lnTo>
                  <a:lnTo>
                    <a:pt x="291" y="0"/>
                  </a:lnTo>
                  <a:lnTo>
                    <a:pt x="291" y="29"/>
                  </a:lnTo>
                  <a:lnTo>
                    <a:pt x="291" y="29"/>
                  </a:lnTo>
                  <a:lnTo>
                    <a:pt x="291" y="29"/>
                  </a:lnTo>
                  <a:lnTo>
                    <a:pt x="350" y="29"/>
                  </a:lnTo>
                  <a:lnTo>
                    <a:pt x="350" y="29"/>
                  </a:lnTo>
                  <a:lnTo>
                    <a:pt x="378" y="29"/>
                  </a:lnTo>
                  <a:lnTo>
                    <a:pt x="378" y="57"/>
                  </a:lnTo>
                  <a:lnTo>
                    <a:pt x="378" y="57"/>
                  </a:lnTo>
                  <a:lnTo>
                    <a:pt x="378" y="57"/>
                  </a:lnTo>
                  <a:lnTo>
                    <a:pt x="350" y="86"/>
                  </a:lnTo>
                  <a:lnTo>
                    <a:pt x="378" y="86"/>
                  </a:lnTo>
                  <a:lnTo>
                    <a:pt x="378" y="116"/>
                  </a:lnTo>
                  <a:lnTo>
                    <a:pt x="407" y="116"/>
                  </a:lnTo>
                  <a:lnTo>
                    <a:pt x="407" y="116"/>
                  </a:lnTo>
                  <a:lnTo>
                    <a:pt x="436" y="145"/>
                  </a:lnTo>
                  <a:lnTo>
                    <a:pt x="436" y="145"/>
                  </a:lnTo>
                  <a:lnTo>
                    <a:pt x="466" y="145"/>
                  </a:lnTo>
                  <a:lnTo>
                    <a:pt x="466" y="145"/>
                  </a:lnTo>
                  <a:lnTo>
                    <a:pt x="466" y="145"/>
                  </a:lnTo>
                  <a:lnTo>
                    <a:pt x="495" y="145"/>
                  </a:lnTo>
                  <a:lnTo>
                    <a:pt x="495" y="145"/>
                  </a:lnTo>
                  <a:lnTo>
                    <a:pt x="495" y="145"/>
                  </a:lnTo>
                  <a:lnTo>
                    <a:pt x="495" y="145"/>
                  </a:lnTo>
                  <a:lnTo>
                    <a:pt x="495" y="174"/>
                  </a:lnTo>
                  <a:lnTo>
                    <a:pt x="466" y="174"/>
                  </a:lnTo>
                  <a:lnTo>
                    <a:pt x="466" y="174"/>
                  </a:lnTo>
                  <a:lnTo>
                    <a:pt x="436" y="174"/>
                  </a:lnTo>
                  <a:lnTo>
                    <a:pt x="436" y="174"/>
                  </a:lnTo>
                  <a:lnTo>
                    <a:pt x="436" y="174"/>
                  </a:lnTo>
                  <a:lnTo>
                    <a:pt x="436" y="203"/>
                  </a:lnTo>
                  <a:lnTo>
                    <a:pt x="436" y="203"/>
                  </a:lnTo>
                  <a:lnTo>
                    <a:pt x="407" y="203"/>
                  </a:lnTo>
                  <a:lnTo>
                    <a:pt x="407" y="203"/>
                  </a:lnTo>
                  <a:lnTo>
                    <a:pt x="407" y="203"/>
                  </a:lnTo>
                  <a:lnTo>
                    <a:pt x="378" y="203"/>
                  </a:lnTo>
                  <a:lnTo>
                    <a:pt x="378" y="203"/>
                  </a:lnTo>
                  <a:lnTo>
                    <a:pt x="378" y="203"/>
                  </a:lnTo>
                  <a:lnTo>
                    <a:pt x="378" y="203"/>
                  </a:lnTo>
                  <a:lnTo>
                    <a:pt x="378" y="203"/>
                  </a:lnTo>
                  <a:lnTo>
                    <a:pt x="378" y="203"/>
                  </a:lnTo>
                  <a:lnTo>
                    <a:pt x="378" y="233"/>
                  </a:lnTo>
                  <a:lnTo>
                    <a:pt x="378" y="233"/>
                  </a:lnTo>
                  <a:lnTo>
                    <a:pt x="378" y="233"/>
                  </a:lnTo>
                  <a:lnTo>
                    <a:pt x="378" y="233"/>
                  </a:lnTo>
                  <a:lnTo>
                    <a:pt x="378" y="262"/>
                  </a:lnTo>
                  <a:lnTo>
                    <a:pt x="378" y="262"/>
                  </a:lnTo>
                  <a:lnTo>
                    <a:pt x="350" y="262"/>
                  </a:lnTo>
                  <a:lnTo>
                    <a:pt x="350" y="291"/>
                  </a:lnTo>
                  <a:lnTo>
                    <a:pt x="350" y="291"/>
                  </a:lnTo>
                  <a:lnTo>
                    <a:pt x="350" y="262"/>
                  </a:lnTo>
                  <a:lnTo>
                    <a:pt x="350" y="291"/>
                  </a:lnTo>
                  <a:lnTo>
                    <a:pt x="320" y="291"/>
                  </a:lnTo>
                  <a:lnTo>
                    <a:pt x="320" y="291"/>
                  </a:lnTo>
                  <a:lnTo>
                    <a:pt x="320" y="291"/>
                  </a:lnTo>
                  <a:lnTo>
                    <a:pt x="320" y="320"/>
                  </a:lnTo>
                  <a:lnTo>
                    <a:pt x="320" y="320"/>
                  </a:lnTo>
                  <a:lnTo>
                    <a:pt x="320" y="320"/>
                  </a:lnTo>
                  <a:lnTo>
                    <a:pt x="320" y="350"/>
                  </a:lnTo>
                  <a:lnTo>
                    <a:pt x="320" y="350"/>
                  </a:lnTo>
                  <a:lnTo>
                    <a:pt x="320" y="379"/>
                  </a:lnTo>
                  <a:lnTo>
                    <a:pt x="320" y="379"/>
                  </a:lnTo>
                  <a:lnTo>
                    <a:pt x="320" y="379"/>
                  </a:lnTo>
                  <a:lnTo>
                    <a:pt x="320" y="379"/>
                  </a:lnTo>
                  <a:lnTo>
                    <a:pt x="350" y="407"/>
                  </a:lnTo>
                  <a:lnTo>
                    <a:pt x="378" y="436"/>
                  </a:lnTo>
                  <a:lnTo>
                    <a:pt x="378" y="436"/>
                  </a:lnTo>
                  <a:lnTo>
                    <a:pt x="378" y="436"/>
                  </a:lnTo>
                  <a:lnTo>
                    <a:pt x="378" y="436"/>
                  </a:lnTo>
                  <a:lnTo>
                    <a:pt x="378" y="466"/>
                  </a:lnTo>
                  <a:lnTo>
                    <a:pt x="407" y="466"/>
                  </a:lnTo>
                  <a:lnTo>
                    <a:pt x="407" y="466"/>
                  </a:lnTo>
                  <a:lnTo>
                    <a:pt x="436" y="495"/>
                  </a:lnTo>
                  <a:lnTo>
                    <a:pt x="436" y="524"/>
                  </a:lnTo>
                  <a:lnTo>
                    <a:pt x="436" y="524"/>
                  </a:lnTo>
                  <a:lnTo>
                    <a:pt x="495" y="524"/>
                  </a:lnTo>
                  <a:lnTo>
                    <a:pt x="524" y="553"/>
                  </a:lnTo>
                  <a:lnTo>
                    <a:pt x="553" y="582"/>
                  </a:lnTo>
                  <a:lnTo>
                    <a:pt x="583" y="612"/>
                  </a:lnTo>
                  <a:lnTo>
                    <a:pt x="583" y="612"/>
                  </a:lnTo>
                  <a:lnTo>
                    <a:pt x="583" y="641"/>
                  </a:lnTo>
                  <a:lnTo>
                    <a:pt x="612" y="641"/>
                  </a:lnTo>
                  <a:lnTo>
                    <a:pt x="583" y="641"/>
                  </a:lnTo>
                  <a:lnTo>
                    <a:pt x="612" y="670"/>
                  </a:lnTo>
                  <a:lnTo>
                    <a:pt x="612" y="670"/>
                  </a:lnTo>
                  <a:lnTo>
                    <a:pt x="612" y="670"/>
                  </a:lnTo>
                  <a:lnTo>
                    <a:pt x="612" y="670"/>
                  </a:lnTo>
                  <a:lnTo>
                    <a:pt x="641" y="700"/>
                  </a:lnTo>
                  <a:lnTo>
                    <a:pt x="641" y="729"/>
                  </a:lnTo>
                  <a:lnTo>
                    <a:pt x="641" y="729"/>
                  </a:lnTo>
                  <a:lnTo>
                    <a:pt x="641" y="757"/>
                  </a:lnTo>
                  <a:lnTo>
                    <a:pt x="641" y="757"/>
                  </a:lnTo>
                  <a:lnTo>
                    <a:pt x="641" y="757"/>
                  </a:lnTo>
                  <a:lnTo>
                    <a:pt x="641" y="786"/>
                  </a:lnTo>
                  <a:lnTo>
                    <a:pt x="641" y="786"/>
                  </a:lnTo>
                  <a:lnTo>
                    <a:pt x="641" y="786"/>
                  </a:lnTo>
                  <a:lnTo>
                    <a:pt x="670" y="816"/>
                  </a:lnTo>
                  <a:lnTo>
                    <a:pt x="670" y="816"/>
                  </a:lnTo>
                  <a:lnTo>
                    <a:pt x="670" y="816"/>
                  </a:lnTo>
                  <a:lnTo>
                    <a:pt x="670" y="845"/>
                  </a:lnTo>
                  <a:lnTo>
                    <a:pt x="670" y="845"/>
                  </a:lnTo>
                  <a:lnTo>
                    <a:pt x="670" y="874"/>
                  </a:lnTo>
                  <a:lnTo>
                    <a:pt x="670" y="874"/>
                  </a:lnTo>
                  <a:lnTo>
                    <a:pt x="670" y="845"/>
                  </a:lnTo>
                  <a:lnTo>
                    <a:pt x="670" y="845"/>
                  </a:lnTo>
                  <a:lnTo>
                    <a:pt x="670" y="845"/>
                  </a:lnTo>
                  <a:lnTo>
                    <a:pt x="670" y="874"/>
                  </a:lnTo>
                  <a:lnTo>
                    <a:pt x="670" y="874"/>
                  </a:lnTo>
                  <a:lnTo>
                    <a:pt x="670" y="874"/>
                  </a:lnTo>
                  <a:lnTo>
                    <a:pt x="670" y="874"/>
                  </a:lnTo>
                  <a:lnTo>
                    <a:pt x="670" y="903"/>
                  </a:lnTo>
                  <a:lnTo>
                    <a:pt x="641" y="903"/>
                  </a:lnTo>
                  <a:lnTo>
                    <a:pt x="670" y="933"/>
                  </a:lnTo>
                  <a:lnTo>
                    <a:pt x="641" y="933"/>
                  </a:lnTo>
                  <a:lnTo>
                    <a:pt x="670" y="933"/>
                  </a:lnTo>
                  <a:lnTo>
                    <a:pt x="641" y="962"/>
                  </a:lnTo>
                  <a:lnTo>
                    <a:pt x="641" y="962"/>
                  </a:lnTo>
                  <a:lnTo>
                    <a:pt x="641" y="962"/>
                  </a:lnTo>
                  <a:lnTo>
                    <a:pt x="612" y="962"/>
                  </a:lnTo>
                  <a:lnTo>
                    <a:pt x="612" y="991"/>
                  </a:lnTo>
                  <a:lnTo>
                    <a:pt x="583" y="991"/>
                  </a:lnTo>
                  <a:lnTo>
                    <a:pt x="583" y="991"/>
                  </a:lnTo>
                  <a:lnTo>
                    <a:pt x="583" y="1020"/>
                  </a:lnTo>
                  <a:lnTo>
                    <a:pt x="553" y="1020"/>
                  </a:lnTo>
                  <a:lnTo>
                    <a:pt x="553" y="1020"/>
                  </a:lnTo>
                  <a:lnTo>
                    <a:pt x="524" y="1050"/>
                  </a:lnTo>
                  <a:lnTo>
                    <a:pt x="495" y="1050"/>
                  </a:lnTo>
                  <a:lnTo>
                    <a:pt x="495" y="1050"/>
                  </a:lnTo>
                  <a:lnTo>
                    <a:pt x="466" y="1050"/>
                  </a:lnTo>
                  <a:lnTo>
                    <a:pt x="466" y="1050"/>
                  </a:lnTo>
                  <a:lnTo>
                    <a:pt x="466" y="1050"/>
                  </a:lnTo>
                  <a:lnTo>
                    <a:pt x="466" y="1020"/>
                  </a:lnTo>
                  <a:lnTo>
                    <a:pt x="466" y="1050"/>
                  </a:lnTo>
                  <a:lnTo>
                    <a:pt x="466" y="1050"/>
                  </a:lnTo>
                  <a:lnTo>
                    <a:pt x="436" y="1050"/>
                  </a:lnTo>
                  <a:lnTo>
                    <a:pt x="466" y="1050"/>
                  </a:lnTo>
                  <a:lnTo>
                    <a:pt x="466" y="1050"/>
                  </a:lnTo>
                  <a:lnTo>
                    <a:pt x="466" y="1050"/>
                  </a:lnTo>
                  <a:lnTo>
                    <a:pt x="436" y="1050"/>
                  </a:lnTo>
                  <a:lnTo>
                    <a:pt x="466" y="1050"/>
                  </a:lnTo>
                  <a:lnTo>
                    <a:pt x="466" y="1079"/>
                  </a:lnTo>
                  <a:lnTo>
                    <a:pt x="466" y="1079"/>
                  </a:lnTo>
                  <a:lnTo>
                    <a:pt x="466" y="1079"/>
                  </a:lnTo>
                  <a:lnTo>
                    <a:pt x="436" y="1079"/>
                  </a:lnTo>
                  <a:lnTo>
                    <a:pt x="436" y="1079"/>
                  </a:lnTo>
                  <a:lnTo>
                    <a:pt x="436" y="1079"/>
                  </a:lnTo>
                  <a:lnTo>
                    <a:pt x="436" y="1107"/>
                  </a:lnTo>
                  <a:lnTo>
                    <a:pt x="436" y="1107"/>
                  </a:lnTo>
                  <a:lnTo>
                    <a:pt x="436" y="1079"/>
                  </a:lnTo>
                  <a:lnTo>
                    <a:pt x="407" y="1079"/>
                  </a:lnTo>
                  <a:lnTo>
                    <a:pt x="436" y="1107"/>
                  </a:lnTo>
                  <a:lnTo>
                    <a:pt x="436" y="1107"/>
                  </a:lnTo>
                  <a:lnTo>
                    <a:pt x="436" y="1107"/>
                  </a:lnTo>
                  <a:lnTo>
                    <a:pt x="407" y="1107"/>
                  </a:lnTo>
                  <a:lnTo>
                    <a:pt x="407" y="1107"/>
                  </a:lnTo>
                  <a:lnTo>
                    <a:pt x="407" y="1107"/>
                  </a:lnTo>
                  <a:lnTo>
                    <a:pt x="378" y="1136"/>
                  </a:lnTo>
                  <a:lnTo>
                    <a:pt x="378" y="1136"/>
                  </a:lnTo>
                  <a:lnTo>
                    <a:pt x="378" y="1136"/>
                  </a:lnTo>
                  <a:lnTo>
                    <a:pt x="378" y="1136"/>
                  </a:lnTo>
                  <a:lnTo>
                    <a:pt x="378" y="1166"/>
                  </a:lnTo>
                  <a:lnTo>
                    <a:pt x="350" y="1166"/>
                  </a:lnTo>
                  <a:lnTo>
                    <a:pt x="350" y="1166"/>
                  </a:lnTo>
                  <a:lnTo>
                    <a:pt x="350" y="1166"/>
                  </a:lnTo>
                  <a:lnTo>
                    <a:pt x="320" y="1195"/>
                  </a:lnTo>
                  <a:lnTo>
                    <a:pt x="291" y="1195"/>
                  </a:lnTo>
                  <a:lnTo>
                    <a:pt x="320" y="1166"/>
                  </a:lnTo>
                  <a:lnTo>
                    <a:pt x="320" y="1166"/>
                  </a:lnTo>
                  <a:lnTo>
                    <a:pt x="320" y="1166"/>
                  </a:lnTo>
                  <a:lnTo>
                    <a:pt x="320" y="1166"/>
                  </a:lnTo>
                  <a:lnTo>
                    <a:pt x="320" y="1166"/>
                  </a:lnTo>
                  <a:lnTo>
                    <a:pt x="320" y="1136"/>
                  </a:lnTo>
                  <a:lnTo>
                    <a:pt x="320" y="1136"/>
                  </a:lnTo>
                  <a:lnTo>
                    <a:pt x="320" y="1136"/>
                  </a:lnTo>
                  <a:lnTo>
                    <a:pt x="320" y="1136"/>
                  </a:lnTo>
                  <a:lnTo>
                    <a:pt x="320" y="1107"/>
                  </a:lnTo>
                  <a:lnTo>
                    <a:pt x="320" y="1079"/>
                  </a:lnTo>
                  <a:lnTo>
                    <a:pt x="350" y="1079"/>
                  </a:lnTo>
                  <a:lnTo>
                    <a:pt x="350" y="1050"/>
                  </a:lnTo>
                  <a:lnTo>
                    <a:pt x="350" y="1050"/>
                  </a:lnTo>
                  <a:lnTo>
                    <a:pt x="320" y="1050"/>
                  </a:lnTo>
                  <a:lnTo>
                    <a:pt x="320" y="1050"/>
                  </a:lnTo>
                  <a:lnTo>
                    <a:pt x="320" y="1050"/>
                  </a:lnTo>
                  <a:lnTo>
                    <a:pt x="291" y="1050"/>
                  </a:lnTo>
                  <a:lnTo>
                    <a:pt x="291" y="1050"/>
                  </a:lnTo>
                  <a:lnTo>
                    <a:pt x="291" y="1050"/>
                  </a:lnTo>
                  <a:lnTo>
                    <a:pt x="291" y="1050"/>
                  </a:lnTo>
                  <a:lnTo>
                    <a:pt x="291" y="1050"/>
                  </a:lnTo>
                  <a:lnTo>
                    <a:pt x="291" y="1020"/>
                  </a:lnTo>
                  <a:lnTo>
                    <a:pt x="320" y="1020"/>
                  </a:lnTo>
                  <a:lnTo>
                    <a:pt x="320" y="991"/>
                  </a:lnTo>
                  <a:lnTo>
                    <a:pt x="350" y="991"/>
                  </a:lnTo>
                  <a:lnTo>
                    <a:pt x="350" y="991"/>
                  </a:lnTo>
                  <a:lnTo>
                    <a:pt x="378" y="991"/>
                  </a:lnTo>
                  <a:lnTo>
                    <a:pt x="407" y="991"/>
                  </a:lnTo>
                  <a:lnTo>
                    <a:pt x="407" y="1020"/>
                  </a:lnTo>
                  <a:lnTo>
                    <a:pt x="436" y="1020"/>
                  </a:lnTo>
                  <a:lnTo>
                    <a:pt x="436" y="991"/>
                  </a:lnTo>
                  <a:lnTo>
                    <a:pt x="436" y="991"/>
                  </a:lnTo>
                  <a:lnTo>
                    <a:pt x="407" y="962"/>
                  </a:lnTo>
                  <a:lnTo>
                    <a:pt x="407" y="962"/>
                  </a:lnTo>
                  <a:lnTo>
                    <a:pt x="378" y="933"/>
                  </a:lnTo>
                  <a:lnTo>
                    <a:pt x="407" y="933"/>
                  </a:lnTo>
                  <a:lnTo>
                    <a:pt x="436" y="933"/>
                  </a:lnTo>
                  <a:lnTo>
                    <a:pt x="436" y="933"/>
                  </a:lnTo>
                  <a:lnTo>
                    <a:pt x="466" y="903"/>
                  </a:lnTo>
                  <a:lnTo>
                    <a:pt x="495" y="903"/>
                  </a:lnTo>
                  <a:lnTo>
                    <a:pt x="495" y="874"/>
                  </a:lnTo>
                  <a:lnTo>
                    <a:pt x="524" y="874"/>
                  </a:lnTo>
                  <a:lnTo>
                    <a:pt x="524" y="874"/>
                  </a:lnTo>
                  <a:lnTo>
                    <a:pt x="524" y="845"/>
                  </a:lnTo>
                  <a:lnTo>
                    <a:pt x="524" y="816"/>
                  </a:lnTo>
                  <a:lnTo>
                    <a:pt x="524" y="816"/>
                  </a:lnTo>
                  <a:lnTo>
                    <a:pt x="524" y="786"/>
                  </a:lnTo>
                  <a:lnTo>
                    <a:pt x="495" y="757"/>
                  </a:lnTo>
                  <a:lnTo>
                    <a:pt x="495" y="757"/>
                  </a:lnTo>
                  <a:lnTo>
                    <a:pt x="495" y="729"/>
                  </a:lnTo>
                  <a:lnTo>
                    <a:pt x="495" y="729"/>
                  </a:lnTo>
                  <a:lnTo>
                    <a:pt x="495" y="729"/>
                  </a:lnTo>
                  <a:lnTo>
                    <a:pt x="495" y="700"/>
                  </a:lnTo>
                  <a:lnTo>
                    <a:pt x="495" y="700"/>
                  </a:lnTo>
                  <a:lnTo>
                    <a:pt x="495" y="670"/>
                  </a:lnTo>
                  <a:lnTo>
                    <a:pt x="524" y="641"/>
                  </a:lnTo>
                  <a:lnTo>
                    <a:pt x="524" y="641"/>
                  </a:lnTo>
                  <a:lnTo>
                    <a:pt x="495" y="641"/>
                  </a:lnTo>
                  <a:lnTo>
                    <a:pt x="495" y="612"/>
                  </a:lnTo>
                  <a:lnTo>
                    <a:pt x="495" y="612"/>
                  </a:lnTo>
                  <a:lnTo>
                    <a:pt x="495" y="582"/>
                  </a:lnTo>
                  <a:lnTo>
                    <a:pt x="495" y="582"/>
                  </a:lnTo>
                  <a:lnTo>
                    <a:pt x="495" y="582"/>
                  </a:lnTo>
                  <a:lnTo>
                    <a:pt x="466" y="582"/>
                  </a:lnTo>
                  <a:lnTo>
                    <a:pt x="466" y="582"/>
                  </a:lnTo>
                  <a:lnTo>
                    <a:pt x="436" y="582"/>
                  </a:lnTo>
                  <a:lnTo>
                    <a:pt x="436" y="553"/>
                  </a:lnTo>
                  <a:lnTo>
                    <a:pt x="436" y="553"/>
                  </a:lnTo>
                  <a:lnTo>
                    <a:pt x="436" y="553"/>
                  </a:lnTo>
                  <a:lnTo>
                    <a:pt x="436" y="553"/>
                  </a:lnTo>
                  <a:lnTo>
                    <a:pt x="407" y="553"/>
                  </a:lnTo>
                  <a:lnTo>
                    <a:pt x="407" y="524"/>
                  </a:lnTo>
                  <a:lnTo>
                    <a:pt x="407" y="524"/>
                  </a:lnTo>
                  <a:lnTo>
                    <a:pt x="378" y="524"/>
                  </a:lnTo>
                  <a:lnTo>
                    <a:pt x="378" y="524"/>
                  </a:lnTo>
                  <a:lnTo>
                    <a:pt x="378" y="495"/>
                  </a:lnTo>
                  <a:lnTo>
                    <a:pt x="350" y="466"/>
                  </a:lnTo>
                  <a:lnTo>
                    <a:pt x="350" y="466"/>
                  </a:lnTo>
                  <a:lnTo>
                    <a:pt x="320" y="436"/>
                  </a:lnTo>
                  <a:lnTo>
                    <a:pt x="291" y="436"/>
                  </a:lnTo>
                  <a:lnTo>
                    <a:pt x="291" y="407"/>
                  </a:lnTo>
                  <a:lnTo>
                    <a:pt x="262" y="407"/>
                  </a:lnTo>
                  <a:lnTo>
                    <a:pt x="233" y="379"/>
                  </a:lnTo>
                  <a:lnTo>
                    <a:pt x="203" y="379"/>
                  </a:lnTo>
                  <a:lnTo>
                    <a:pt x="203" y="379"/>
                  </a:lnTo>
                  <a:lnTo>
                    <a:pt x="203" y="379"/>
                  </a:lnTo>
                  <a:lnTo>
                    <a:pt x="174" y="350"/>
                  </a:lnTo>
                  <a:lnTo>
                    <a:pt x="203" y="350"/>
                  </a:lnTo>
                  <a:lnTo>
                    <a:pt x="174" y="320"/>
                  </a:lnTo>
                  <a:lnTo>
                    <a:pt x="174" y="320"/>
                  </a:lnTo>
                  <a:lnTo>
                    <a:pt x="203" y="320"/>
                  </a:lnTo>
                  <a:lnTo>
                    <a:pt x="203" y="320"/>
                  </a:lnTo>
                  <a:lnTo>
                    <a:pt x="233" y="291"/>
                  </a:lnTo>
                  <a:lnTo>
                    <a:pt x="233" y="291"/>
                  </a:lnTo>
                  <a:lnTo>
                    <a:pt x="262" y="262"/>
                  </a:lnTo>
                  <a:lnTo>
                    <a:pt x="262" y="262"/>
                  </a:lnTo>
                  <a:lnTo>
                    <a:pt x="262" y="262"/>
                  </a:lnTo>
                  <a:lnTo>
                    <a:pt x="233" y="262"/>
                  </a:lnTo>
                  <a:lnTo>
                    <a:pt x="233" y="233"/>
                  </a:lnTo>
                  <a:lnTo>
                    <a:pt x="233" y="233"/>
                  </a:lnTo>
                  <a:lnTo>
                    <a:pt x="203" y="203"/>
                  </a:lnTo>
                  <a:lnTo>
                    <a:pt x="203" y="203"/>
                  </a:lnTo>
                  <a:lnTo>
                    <a:pt x="174" y="203"/>
                  </a:lnTo>
                  <a:lnTo>
                    <a:pt x="174" y="203"/>
                  </a:lnTo>
                  <a:lnTo>
                    <a:pt x="145" y="203"/>
                  </a:lnTo>
                  <a:lnTo>
                    <a:pt x="116" y="203"/>
                  </a:lnTo>
                  <a:lnTo>
                    <a:pt x="86" y="174"/>
                  </a:lnTo>
                  <a:lnTo>
                    <a:pt x="57" y="145"/>
                  </a:lnTo>
                  <a:lnTo>
                    <a:pt x="57" y="145"/>
                  </a:lnTo>
                  <a:lnTo>
                    <a:pt x="57" y="116"/>
                  </a:lnTo>
                  <a:lnTo>
                    <a:pt x="57" y="116"/>
                  </a:lnTo>
                  <a:lnTo>
                    <a:pt x="29" y="86"/>
                  </a:lnTo>
                  <a:lnTo>
                    <a:pt x="0" y="86"/>
                  </a:lnTo>
                  <a:close/>
                  <a:moveTo>
                    <a:pt x="233" y="1050"/>
                  </a:moveTo>
                  <a:lnTo>
                    <a:pt x="233" y="1050"/>
                  </a:lnTo>
                  <a:lnTo>
                    <a:pt x="233" y="1050"/>
                  </a:lnTo>
                  <a:lnTo>
                    <a:pt x="233" y="1079"/>
                  </a:lnTo>
                  <a:lnTo>
                    <a:pt x="262" y="1079"/>
                  </a:lnTo>
                  <a:lnTo>
                    <a:pt x="262" y="1050"/>
                  </a:lnTo>
                  <a:lnTo>
                    <a:pt x="262" y="1050"/>
                  </a:lnTo>
                  <a:lnTo>
                    <a:pt x="233" y="10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0" name="Freeform 22"/>
            <p:cNvSpPr>
              <a:spLocks noChangeArrowheads="1"/>
            </p:cNvSpPr>
            <p:nvPr/>
          </p:nvSpPr>
          <p:spPr bwMode="auto">
            <a:xfrm>
              <a:off x="7323840" y="3982019"/>
              <a:ext cx="144000" cy="115212"/>
            </a:xfrm>
            <a:custGeom>
              <a:avLst/>
              <a:gdLst>
                <a:gd name="T0" fmla="*/ 205 w 439"/>
                <a:gd name="T1" fmla="*/ 320 h 351"/>
                <a:gd name="T2" fmla="*/ 234 w 439"/>
                <a:gd name="T3" fmla="*/ 291 h 351"/>
                <a:gd name="T4" fmla="*/ 264 w 439"/>
                <a:gd name="T5" fmla="*/ 291 h 351"/>
                <a:gd name="T6" fmla="*/ 321 w 439"/>
                <a:gd name="T7" fmla="*/ 291 h 351"/>
                <a:gd name="T8" fmla="*/ 350 w 439"/>
                <a:gd name="T9" fmla="*/ 320 h 351"/>
                <a:gd name="T10" fmla="*/ 350 w 439"/>
                <a:gd name="T11" fmla="*/ 291 h 351"/>
                <a:gd name="T12" fmla="*/ 321 w 439"/>
                <a:gd name="T13" fmla="*/ 262 h 351"/>
                <a:gd name="T14" fmla="*/ 321 w 439"/>
                <a:gd name="T15" fmla="*/ 233 h 351"/>
                <a:gd name="T16" fmla="*/ 350 w 439"/>
                <a:gd name="T17" fmla="*/ 233 h 351"/>
                <a:gd name="T18" fmla="*/ 409 w 439"/>
                <a:gd name="T19" fmla="*/ 203 h 351"/>
                <a:gd name="T20" fmla="*/ 438 w 439"/>
                <a:gd name="T21" fmla="*/ 174 h 351"/>
                <a:gd name="T22" fmla="*/ 438 w 439"/>
                <a:gd name="T23" fmla="*/ 145 h 351"/>
                <a:gd name="T24" fmla="*/ 438 w 439"/>
                <a:gd name="T25" fmla="*/ 116 h 351"/>
                <a:gd name="T26" fmla="*/ 409 w 439"/>
                <a:gd name="T27" fmla="*/ 57 h 351"/>
                <a:gd name="T28" fmla="*/ 409 w 439"/>
                <a:gd name="T29" fmla="*/ 29 h 351"/>
                <a:gd name="T30" fmla="*/ 380 w 439"/>
                <a:gd name="T31" fmla="*/ 29 h 351"/>
                <a:gd name="T32" fmla="*/ 350 w 439"/>
                <a:gd name="T33" fmla="*/ 0 h 351"/>
                <a:gd name="T34" fmla="*/ 292 w 439"/>
                <a:gd name="T35" fmla="*/ 29 h 351"/>
                <a:gd name="T36" fmla="*/ 321 w 439"/>
                <a:gd name="T37" fmla="*/ 57 h 351"/>
                <a:gd name="T38" fmla="*/ 321 w 439"/>
                <a:gd name="T39" fmla="*/ 86 h 351"/>
                <a:gd name="T40" fmla="*/ 292 w 439"/>
                <a:gd name="T41" fmla="*/ 57 h 351"/>
                <a:gd name="T42" fmla="*/ 264 w 439"/>
                <a:gd name="T43" fmla="*/ 29 h 351"/>
                <a:gd name="T44" fmla="*/ 234 w 439"/>
                <a:gd name="T45" fmla="*/ 29 h 351"/>
                <a:gd name="T46" fmla="*/ 176 w 439"/>
                <a:gd name="T47" fmla="*/ 29 h 351"/>
                <a:gd name="T48" fmla="*/ 147 w 439"/>
                <a:gd name="T49" fmla="*/ 29 h 351"/>
                <a:gd name="T50" fmla="*/ 117 w 439"/>
                <a:gd name="T51" fmla="*/ 29 h 351"/>
                <a:gd name="T52" fmla="*/ 59 w 439"/>
                <a:gd name="T53" fmla="*/ 29 h 351"/>
                <a:gd name="T54" fmla="*/ 30 w 439"/>
                <a:gd name="T55" fmla="*/ 57 h 351"/>
                <a:gd name="T56" fmla="*/ 0 w 439"/>
                <a:gd name="T57" fmla="*/ 86 h 351"/>
                <a:gd name="T58" fmla="*/ 0 w 439"/>
                <a:gd name="T59" fmla="*/ 145 h 351"/>
                <a:gd name="T60" fmla="*/ 30 w 439"/>
                <a:gd name="T61" fmla="*/ 174 h 351"/>
                <a:gd name="T62" fmla="*/ 30 w 439"/>
                <a:gd name="T63" fmla="*/ 203 h 351"/>
                <a:gd name="T64" fmla="*/ 30 w 439"/>
                <a:gd name="T65" fmla="*/ 203 h 351"/>
                <a:gd name="T66" fmla="*/ 59 w 439"/>
                <a:gd name="T67" fmla="*/ 233 h 351"/>
                <a:gd name="T68" fmla="*/ 59 w 439"/>
                <a:gd name="T69" fmla="*/ 262 h 351"/>
                <a:gd name="T70" fmla="*/ 88 w 439"/>
                <a:gd name="T71" fmla="*/ 291 h 351"/>
                <a:gd name="T72" fmla="*/ 88 w 439"/>
                <a:gd name="T73" fmla="*/ 291 h 351"/>
                <a:gd name="T74" fmla="*/ 88 w 439"/>
                <a:gd name="T75" fmla="*/ 320 h 351"/>
                <a:gd name="T76" fmla="*/ 117 w 439"/>
                <a:gd name="T77" fmla="*/ 291 h 351"/>
                <a:gd name="T78" fmla="*/ 117 w 439"/>
                <a:gd name="T79" fmla="*/ 291 h 351"/>
                <a:gd name="T80" fmla="*/ 117 w 439"/>
                <a:gd name="T81" fmla="*/ 291 h 351"/>
                <a:gd name="T82" fmla="*/ 117 w 439"/>
                <a:gd name="T83" fmla="*/ 320 h 351"/>
                <a:gd name="T84" fmla="*/ 117 w 439"/>
                <a:gd name="T85" fmla="*/ 350 h 351"/>
                <a:gd name="T86" fmla="*/ 147 w 439"/>
                <a:gd name="T87" fmla="*/ 320 h 351"/>
                <a:gd name="T88" fmla="*/ 147 w 439"/>
                <a:gd name="T89" fmla="*/ 320 h 351"/>
                <a:gd name="T90" fmla="*/ 176 w 439"/>
                <a:gd name="T91" fmla="*/ 3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9" h="351">
                  <a:moveTo>
                    <a:pt x="205" y="350"/>
                  </a:moveTo>
                  <a:lnTo>
                    <a:pt x="205" y="320"/>
                  </a:lnTo>
                  <a:lnTo>
                    <a:pt x="234" y="320"/>
                  </a:lnTo>
                  <a:lnTo>
                    <a:pt x="234" y="291"/>
                  </a:lnTo>
                  <a:lnTo>
                    <a:pt x="264" y="291"/>
                  </a:lnTo>
                  <a:lnTo>
                    <a:pt x="264" y="291"/>
                  </a:lnTo>
                  <a:lnTo>
                    <a:pt x="292" y="291"/>
                  </a:lnTo>
                  <a:lnTo>
                    <a:pt x="321" y="291"/>
                  </a:lnTo>
                  <a:lnTo>
                    <a:pt x="321" y="320"/>
                  </a:lnTo>
                  <a:lnTo>
                    <a:pt x="350" y="320"/>
                  </a:lnTo>
                  <a:lnTo>
                    <a:pt x="350" y="291"/>
                  </a:lnTo>
                  <a:lnTo>
                    <a:pt x="350" y="291"/>
                  </a:lnTo>
                  <a:lnTo>
                    <a:pt x="321" y="262"/>
                  </a:lnTo>
                  <a:lnTo>
                    <a:pt x="321" y="262"/>
                  </a:lnTo>
                  <a:lnTo>
                    <a:pt x="292" y="233"/>
                  </a:lnTo>
                  <a:lnTo>
                    <a:pt x="321" y="233"/>
                  </a:lnTo>
                  <a:lnTo>
                    <a:pt x="350" y="233"/>
                  </a:lnTo>
                  <a:lnTo>
                    <a:pt x="350" y="233"/>
                  </a:lnTo>
                  <a:lnTo>
                    <a:pt x="380" y="203"/>
                  </a:lnTo>
                  <a:lnTo>
                    <a:pt x="409" y="203"/>
                  </a:lnTo>
                  <a:lnTo>
                    <a:pt x="409" y="174"/>
                  </a:lnTo>
                  <a:lnTo>
                    <a:pt x="438" y="174"/>
                  </a:lnTo>
                  <a:lnTo>
                    <a:pt x="438" y="174"/>
                  </a:lnTo>
                  <a:lnTo>
                    <a:pt x="438" y="145"/>
                  </a:lnTo>
                  <a:lnTo>
                    <a:pt x="438" y="116"/>
                  </a:lnTo>
                  <a:lnTo>
                    <a:pt x="438" y="116"/>
                  </a:lnTo>
                  <a:lnTo>
                    <a:pt x="438" y="86"/>
                  </a:lnTo>
                  <a:lnTo>
                    <a:pt x="409" y="57"/>
                  </a:lnTo>
                  <a:lnTo>
                    <a:pt x="409" y="57"/>
                  </a:lnTo>
                  <a:lnTo>
                    <a:pt x="409" y="29"/>
                  </a:lnTo>
                  <a:lnTo>
                    <a:pt x="380" y="29"/>
                  </a:lnTo>
                  <a:lnTo>
                    <a:pt x="380" y="29"/>
                  </a:lnTo>
                  <a:lnTo>
                    <a:pt x="350" y="29"/>
                  </a:lnTo>
                  <a:lnTo>
                    <a:pt x="350" y="0"/>
                  </a:lnTo>
                  <a:lnTo>
                    <a:pt x="321" y="0"/>
                  </a:lnTo>
                  <a:lnTo>
                    <a:pt x="292" y="29"/>
                  </a:lnTo>
                  <a:lnTo>
                    <a:pt x="321" y="29"/>
                  </a:lnTo>
                  <a:lnTo>
                    <a:pt x="321" y="57"/>
                  </a:lnTo>
                  <a:lnTo>
                    <a:pt x="321" y="57"/>
                  </a:lnTo>
                  <a:lnTo>
                    <a:pt x="321" y="86"/>
                  </a:lnTo>
                  <a:lnTo>
                    <a:pt x="292" y="57"/>
                  </a:lnTo>
                  <a:lnTo>
                    <a:pt x="292" y="57"/>
                  </a:lnTo>
                  <a:lnTo>
                    <a:pt x="264" y="57"/>
                  </a:lnTo>
                  <a:lnTo>
                    <a:pt x="264" y="29"/>
                  </a:lnTo>
                  <a:lnTo>
                    <a:pt x="234" y="29"/>
                  </a:lnTo>
                  <a:lnTo>
                    <a:pt x="234" y="29"/>
                  </a:lnTo>
                  <a:lnTo>
                    <a:pt x="205" y="29"/>
                  </a:lnTo>
                  <a:lnTo>
                    <a:pt x="176" y="29"/>
                  </a:lnTo>
                  <a:lnTo>
                    <a:pt x="176" y="29"/>
                  </a:lnTo>
                  <a:lnTo>
                    <a:pt x="147" y="29"/>
                  </a:lnTo>
                  <a:lnTo>
                    <a:pt x="117" y="29"/>
                  </a:lnTo>
                  <a:lnTo>
                    <a:pt x="117" y="29"/>
                  </a:lnTo>
                  <a:lnTo>
                    <a:pt x="88" y="29"/>
                  </a:lnTo>
                  <a:lnTo>
                    <a:pt x="59" y="29"/>
                  </a:lnTo>
                  <a:lnTo>
                    <a:pt x="59" y="29"/>
                  </a:lnTo>
                  <a:lnTo>
                    <a:pt x="30" y="57"/>
                  </a:lnTo>
                  <a:lnTo>
                    <a:pt x="30" y="57"/>
                  </a:lnTo>
                  <a:lnTo>
                    <a:pt x="0" y="86"/>
                  </a:lnTo>
                  <a:lnTo>
                    <a:pt x="0" y="116"/>
                  </a:lnTo>
                  <a:lnTo>
                    <a:pt x="0" y="145"/>
                  </a:lnTo>
                  <a:lnTo>
                    <a:pt x="30" y="145"/>
                  </a:lnTo>
                  <a:lnTo>
                    <a:pt x="30" y="174"/>
                  </a:lnTo>
                  <a:lnTo>
                    <a:pt x="30" y="203"/>
                  </a:lnTo>
                  <a:lnTo>
                    <a:pt x="30" y="203"/>
                  </a:lnTo>
                  <a:lnTo>
                    <a:pt x="30" y="203"/>
                  </a:lnTo>
                  <a:lnTo>
                    <a:pt x="30" y="203"/>
                  </a:lnTo>
                  <a:lnTo>
                    <a:pt x="59" y="233"/>
                  </a:lnTo>
                  <a:lnTo>
                    <a:pt x="59" y="233"/>
                  </a:lnTo>
                  <a:lnTo>
                    <a:pt x="59" y="262"/>
                  </a:lnTo>
                  <a:lnTo>
                    <a:pt x="59" y="262"/>
                  </a:lnTo>
                  <a:lnTo>
                    <a:pt x="88" y="262"/>
                  </a:lnTo>
                  <a:lnTo>
                    <a:pt x="88" y="291"/>
                  </a:lnTo>
                  <a:lnTo>
                    <a:pt x="88" y="291"/>
                  </a:lnTo>
                  <a:lnTo>
                    <a:pt x="88" y="291"/>
                  </a:lnTo>
                  <a:lnTo>
                    <a:pt x="88" y="320"/>
                  </a:lnTo>
                  <a:lnTo>
                    <a:pt x="88" y="320"/>
                  </a:lnTo>
                  <a:lnTo>
                    <a:pt x="117" y="320"/>
                  </a:lnTo>
                  <a:lnTo>
                    <a:pt x="117" y="291"/>
                  </a:lnTo>
                  <a:lnTo>
                    <a:pt x="117" y="291"/>
                  </a:lnTo>
                  <a:lnTo>
                    <a:pt x="117" y="291"/>
                  </a:lnTo>
                  <a:lnTo>
                    <a:pt x="117" y="291"/>
                  </a:lnTo>
                  <a:lnTo>
                    <a:pt x="117" y="291"/>
                  </a:lnTo>
                  <a:lnTo>
                    <a:pt x="117" y="320"/>
                  </a:lnTo>
                  <a:lnTo>
                    <a:pt x="117" y="320"/>
                  </a:lnTo>
                  <a:lnTo>
                    <a:pt x="117" y="320"/>
                  </a:lnTo>
                  <a:lnTo>
                    <a:pt x="117" y="350"/>
                  </a:lnTo>
                  <a:lnTo>
                    <a:pt x="147" y="350"/>
                  </a:lnTo>
                  <a:lnTo>
                    <a:pt x="147" y="320"/>
                  </a:lnTo>
                  <a:lnTo>
                    <a:pt x="147" y="320"/>
                  </a:lnTo>
                  <a:lnTo>
                    <a:pt x="147" y="320"/>
                  </a:lnTo>
                  <a:lnTo>
                    <a:pt x="176" y="320"/>
                  </a:lnTo>
                  <a:lnTo>
                    <a:pt x="176" y="320"/>
                  </a:lnTo>
                  <a:lnTo>
                    <a:pt x="205"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1" name="Freeform 23"/>
            <p:cNvSpPr>
              <a:spLocks noChangeArrowheads="1"/>
            </p:cNvSpPr>
            <p:nvPr/>
          </p:nvSpPr>
          <p:spPr bwMode="auto">
            <a:xfrm>
              <a:off x="7247520" y="3781838"/>
              <a:ext cx="218880" cy="228984"/>
            </a:xfrm>
            <a:custGeom>
              <a:avLst/>
              <a:gdLst>
                <a:gd name="T0" fmla="*/ 88 w 672"/>
                <a:gd name="T1" fmla="*/ 88 h 701"/>
                <a:gd name="T2" fmla="*/ 117 w 672"/>
                <a:gd name="T3" fmla="*/ 59 h 701"/>
                <a:gd name="T4" fmla="*/ 117 w 672"/>
                <a:gd name="T5" fmla="*/ 0 h 701"/>
                <a:gd name="T6" fmla="*/ 147 w 672"/>
                <a:gd name="T7" fmla="*/ 0 h 701"/>
                <a:gd name="T8" fmla="*/ 204 w 672"/>
                <a:gd name="T9" fmla="*/ 30 h 701"/>
                <a:gd name="T10" fmla="*/ 204 w 672"/>
                <a:gd name="T11" fmla="*/ 59 h 701"/>
                <a:gd name="T12" fmla="*/ 292 w 672"/>
                <a:gd name="T13" fmla="*/ 117 h 701"/>
                <a:gd name="T14" fmla="*/ 350 w 672"/>
                <a:gd name="T15" fmla="*/ 117 h 701"/>
                <a:gd name="T16" fmla="*/ 380 w 672"/>
                <a:gd name="T17" fmla="*/ 147 h 701"/>
                <a:gd name="T18" fmla="*/ 409 w 672"/>
                <a:gd name="T19" fmla="*/ 176 h 701"/>
                <a:gd name="T20" fmla="*/ 380 w 672"/>
                <a:gd name="T21" fmla="*/ 205 h 701"/>
                <a:gd name="T22" fmla="*/ 321 w 672"/>
                <a:gd name="T23" fmla="*/ 234 h 701"/>
                <a:gd name="T24" fmla="*/ 321 w 672"/>
                <a:gd name="T25" fmla="*/ 264 h 701"/>
                <a:gd name="T26" fmla="*/ 350 w 672"/>
                <a:gd name="T27" fmla="*/ 293 h 701"/>
                <a:gd name="T28" fmla="*/ 438 w 672"/>
                <a:gd name="T29" fmla="*/ 321 h 701"/>
                <a:gd name="T30" fmla="*/ 497 w 672"/>
                <a:gd name="T31" fmla="*/ 380 h 701"/>
                <a:gd name="T32" fmla="*/ 525 w 672"/>
                <a:gd name="T33" fmla="*/ 438 h 701"/>
                <a:gd name="T34" fmla="*/ 554 w 672"/>
                <a:gd name="T35" fmla="*/ 438 h 701"/>
                <a:gd name="T36" fmla="*/ 583 w 672"/>
                <a:gd name="T37" fmla="*/ 467 h 701"/>
                <a:gd name="T38" fmla="*/ 583 w 672"/>
                <a:gd name="T39" fmla="*/ 496 h 701"/>
                <a:gd name="T40" fmla="*/ 642 w 672"/>
                <a:gd name="T41" fmla="*/ 496 h 701"/>
                <a:gd name="T42" fmla="*/ 642 w 672"/>
                <a:gd name="T43" fmla="*/ 526 h 701"/>
                <a:gd name="T44" fmla="*/ 671 w 672"/>
                <a:gd name="T45" fmla="*/ 555 h 701"/>
                <a:gd name="T46" fmla="*/ 642 w 672"/>
                <a:gd name="T47" fmla="*/ 614 h 701"/>
                <a:gd name="T48" fmla="*/ 642 w 672"/>
                <a:gd name="T49" fmla="*/ 643 h 701"/>
                <a:gd name="T50" fmla="*/ 583 w 672"/>
                <a:gd name="T51" fmla="*/ 643 h 701"/>
                <a:gd name="T52" fmla="*/ 525 w 672"/>
                <a:gd name="T53" fmla="*/ 643 h 701"/>
                <a:gd name="T54" fmla="*/ 554 w 672"/>
                <a:gd name="T55" fmla="*/ 671 h 701"/>
                <a:gd name="T56" fmla="*/ 525 w 672"/>
                <a:gd name="T57" fmla="*/ 671 h 701"/>
                <a:gd name="T58" fmla="*/ 467 w 672"/>
                <a:gd name="T59" fmla="*/ 643 h 701"/>
                <a:gd name="T60" fmla="*/ 497 w 672"/>
                <a:gd name="T61" fmla="*/ 584 h 701"/>
                <a:gd name="T62" fmla="*/ 497 w 672"/>
                <a:gd name="T63" fmla="*/ 555 h 701"/>
                <a:gd name="T64" fmla="*/ 467 w 672"/>
                <a:gd name="T65" fmla="*/ 526 h 701"/>
                <a:gd name="T66" fmla="*/ 438 w 672"/>
                <a:gd name="T67" fmla="*/ 496 h 701"/>
                <a:gd name="T68" fmla="*/ 409 w 672"/>
                <a:gd name="T69" fmla="*/ 467 h 701"/>
                <a:gd name="T70" fmla="*/ 409 w 672"/>
                <a:gd name="T71" fmla="*/ 409 h 701"/>
                <a:gd name="T72" fmla="*/ 380 w 672"/>
                <a:gd name="T73" fmla="*/ 380 h 701"/>
                <a:gd name="T74" fmla="*/ 321 w 672"/>
                <a:gd name="T75" fmla="*/ 321 h 701"/>
                <a:gd name="T76" fmla="*/ 233 w 672"/>
                <a:gd name="T77" fmla="*/ 380 h 701"/>
                <a:gd name="T78" fmla="*/ 176 w 672"/>
                <a:gd name="T79" fmla="*/ 350 h 701"/>
                <a:gd name="T80" fmla="*/ 117 w 672"/>
                <a:gd name="T81" fmla="*/ 380 h 701"/>
                <a:gd name="T82" fmla="*/ 88 w 672"/>
                <a:gd name="T83" fmla="*/ 321 h 701"/>
                <a:gd name="T84" fmla="*/ 88 w 672"/>
                <a:gd name="T85" fmla="*/ 264 h 701"/>
                <a:gd name="T86" fmla="*/ 88 w 672"/>
                <a:gd name="T87" fmla="*/ 234 h 701"/>
                <a:gd name="T88" fmla="*/ 30 w 672"/>
                <a:gd name="T89" fmla="*/ 234 h 701"/>
                <a:gd name="T90" fmla="*/ 30 w 672"/>
                <a:gd name="T91" fmla="*/ 176 h 701"/>
                <a:gd name="T92" fmla="*/ 0 w 672"/>
                <a:gd name="T93" fmla="*/ 147 h 701"/>
                <a:gd name="T94" fmla="*/ 30 w 672"/>
                <a:gd name="T95" fmla="*/ 117 h 701"/>
                <a:gd name="T96" fmla="*/ 30 w 672"/>
                <a:gd name="T97" fmla="*/ 8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2" h="701">
                  <a:moveTo>
                    <a:pt x="59" y="59"/>
                  </a:moveTo>
                  <a:lnTo>
                    <a:pt x="88" y="88"/>
                  </a:lnTo>
                  <a:lnTo>
                    <a:pt x="88" y="88"/>
                  </a:lnTo>
                  <a:lnTo>
                    <a:pt x="117" y="88"/>
                  </a:lnTo>
                  <a:lnTo>
                    <a:pt x="117" y="88"/>
                  </a:lnTo>
                  <a:lnTo>
                    <a:pt x="117" y="59"/>
                  </a:lnTo>
                  <a:lnTo>
                    <a:pt x="117" y="59"/>
                  </a:lnTo>
                  <a:lnTo>
                    <a:pt x="117" y="30"/>
                  </a:lnTo>
                  <a:lnTo>
                    <a:pt x="117" y="0"/>
                  </a:lnTo>
                  <a:lnTo>
                    <a:pt x="117" y="0"/>
                  </a:lnTo>
                  <a:lnTo>
                    <a:pt x="117" y="0"/>
                  </a:lnTo>
                  <a:lnTo>
                    <a:pt x="147" y="0"/>
                  </a:lnTo>
                  <a:lnTo>
                    <a:pt x="147" y="0"/>
                  </a:lnTo>
                  <a:lnTo>
                    <a:pt x="176" y="0"/>
                  </a:lnTo>
                  <a:lnTo>
                    <a:pt x="204" y="30"/>
                  </a:lnTo>
                  <a:lnTo>
                    <a:pt x="204" y="30"/>
                  </a:lnTo>
                  <a:lnTo>
                    <a:pt x="204" y="59"/>
                  </a:lnTo>
                  <a:lnTo>
                    <a:pt x="204" y="59"/>
                  </a:lnTo>
                  <a:lnTo>
                    <a:pt x="233" y="88"/>
                  </a:lnTo>
                  <a:lnTo>
                    <a:pt x="263" y="117"/>
                  </a:lnTo>
                  <a:lnTo>
                    <a:pt x="292" y="117"/>
                  </a:lnTo>
                  <a:lnTo>
                    <a:pt x="321" y="117"/>
                  </a:lnTo>
                  <a:lnTo>
                    <a:pt x="321" y="117"/>
                  </a:lnTo>
                  <a:lnTo>
                    <a:pt x="350" y="117"/>
                  </a:lnTo>
                  <a:lnTo>
                    <a:pt x="350" y="117"/>
                  </a:lnTo>
                  <a:lnTo>
                    <a:pt x="380" y="147"/>
                  </a:lnTo>
                  <a:lnTo>
                    <a:pt x="380" y="147"/>
                  </a:lnTo>
                  <a:lnTo>
                    <a:pt x="380" y="176"/>
                  </a:lnTo>
                  <a:lnTo>
                    <a:pt x="409" y="176"/>
                  </a:lnTo>
                  <a:lnTo>
                    <a:pt x="409" y="176"/>
                  </a:lnTo>
                  <a:lnTo>
                    <a:pt x="409" y="176"/>
                  </a:lnTo>
                  <a:lnTo>
                    <a:pt x="380" y="205"/>
                  </a:lnTo>
                  <a:lnTo>
                    <a:pt x="380" y="205"/>
                  </a:lnTo>
                  <a:lnTo>
                    <a:pt x="350" y="234"/>
                  </a:lnTo>
                  <a:lnTo>
                    <a:pt x="350" y="234"/>
                  </a:lnTo>
                  <a:lnTo>
                    <a:pt x="321" y="234"/>
                  </a:lnTo>
                  <a:lnTo>
                    <a:pt x="321" y="234"/>
                  </a:lnTo>
                  <a:lnTo>
                    <a:pt x="350" y="264"/>
                  </a:lnTo>
                  <a:lnTo>
                    <a:pt x="321" y="264"/>
                  </a:lnTo>
                  <a:lnTo>
                    <a:pt x="350" y="293"/>
                  </a:lnTo>
                  <a:lnTo>
                    <a:pt x="350" y="293"/>
                  </a:lnTo>
                  <a:lnTo>
                    <a:pt x="350" y="293"/>
                  </a:lnTo>
                  <a:lnTo>
                    <a:pt x="380" y="293"/>
                  </a:lnTo>
                  <a:lnTo>
                    <a:pt x="409" y="321"/>
                  </a:lnTo>
                  <a:lnTo>
                    <a:pt x="438" y="321"/>
                  </a:lnTo>
                  <a:lnTo>
                    <a:pt x="438" y="350"/>
                  </a:lnTo>
                  <a:lnTo>
                    <a:pt x="467" y="350"/>
                  </a:lnTo>
                  <a:lnTo>
                    <a:pt x="497" y="380"/>
                  </a:lnTo>
                  <a:lnTo>
                    <a:pt x="497" y="380"/>
                  </a:lnTo>
                  <a:lnTo>
                    <a:pt x="525" y="409"/>
                  </a:lnTo>
                  <a:lnTo>
                    <a:pt x="525" y="438"/>
                  </a:lnTo>
                  <a:lnTo>
                    <a:pt x="525" y="438"/>
                  </a:lnTo>
                  <a:lnTo>
                    <a:pt x="554" y="438"/>
                  </a:lnTo>
                  <a:lnTo>
                    <a:pt x="554" y="438"/>
                  </a:lnTo>
                  <a:lnTo>
                    <a:pt x="554" y="467"/>
                  </a:lnTo>
                  <a:lnTo>
                    <a:pt x="583" y="467"/>
                  </a:lnTo>
                  <a:lnTo>
                    <a:pt x="583" y="467"/>
                  </a:lnTo>
                  <a:lnTo>
                    <a:pt x="583" y="467"/>
                  </a:lnTo>
                  <a:lnTo>
                    <a:pt x="583" y="467"/>
                  </a:lnTo>
                  <a:lnTo>
                    <a:pt x="583" y="496"/>
                  </a:lnTo>
                  <a:lnTo>
                    <a:pt x="613" y="496"/>
                  </a:lnTo>
                  <a:lnTo>
                    <a:pt x="613" y="496"/>
                  </a:lnTo>
                  <a:lnTo>
                    <a:pt x="642" y="496"/>
                  </a:lnTo>
                  <a:lnTo>
                    <a:pt x="642" y="496"/>
                  </a:lnTo>
                  <a:lnTo>
                    <a:pt x="642" y="496"/>
                  </a:lnTo>
                  <a:lnTo>
                    <a:pt x="642" y="526"/>
                  </a:lnTo>
                  <a:lnTo>
                    <a:pt x="642" y="526"/>
                  </a:lnTo>
                  <a:lnTo>
                    <a:pt x="642" y="555"/>
                  </a:lnTo>
                  <a:lnTo>
                    <a:pt x="671" y="555"/>
                  </a:lnTo>
                  <a:lnTo>
                    <a:pt x="671" y="555"/>
                  </a:lnTo>
                  <a:lnTo>
                    <a:pt x="642" y="584"/>
                  </a:lnTo>
                  <a:lnTo>
                    <a:pt x="642" y="614"/>
                  </a:lnTo>
                  <a:lnTo>
                    <a:pt x="642" y="614"/>
                  </a:lnTo>
                  <a:lnTo>
                    <a:pt x="642" y="643"/>
                  </a:lnTo>
                  <a:lnTo>
                    <a:pt x="642" y="643"/>
                  </a:lnTo>
                  <a:lnTo>
                    <a:pt x="613" y="643"/>
                  </a:lnTo>
                  <a:lnTo>
                    <a:pt x="613" y="643"/>
                  </a:lnTo>
                  <a:lnTo>
                    <a:pt x="583" y="643"/>
                  </a:lnTo>
                  <a:lnTo>
                    <a:pt x="583" y="614"/>
                  </a:lnTo>
                  <a:lnTo>
                    <a:pt x="554" y="614"/>
                  </a:lnTo>
                  <a:lnTo>
                    <a:pt x="525" y="643"/>
                  </a:lnTo>
                  <a:lnTo>
                    <a:pt x="554" y="643"/>
                  </a:lnTo>
                  <a:lnTo>
                    <a:pt x="554" y="671"/>
                  </a:lnTo>
                  <a:lnTo>
                    <a:pt x="554" y="671"/>
                  </a:lnTo>
                  <a:lnTo>
                    <a:pt x="554" y="700"/>
                  </a:lnTo>
                  <a:lnTo>
                    <a:pt x="525" y="671"/>
                  </a:lnTo>
                  <a:lnTo>
                    <a:pt x="525" y="671"/>
                  </a:lnTo>
                  <a:lnTo>
                    <a:pt x="497" y="671"/>
                  </a:lnTo>
                  <a:lnTo>
                    <a:pt x="497" y="643"/>
                  </a:lnTo>
                  <a:lnTo>
                    <a:pt x="467" y="643"/>
                  </a:lnTo>
                  <a:lnTo>
                    <a:pt x="467" y="643"/>
                  </a:lnTo>
                  <a:lnTo>
                    <a:pt x="497" y="614"/>
                  </a:lnTo>
                  <a:lnTo>
                    <a:pt x="497" y="584"/>
                  </a:lnTo>
                  <a:lnTo>
                    <a:pt x="497" y="584"/>
                  </a:lnTo>
                  <a:lnTo>
                    <a:pt x="497" y="584"/>
                  </a:lnTo>
                  <a:lnTo>
                    <a:pt x="497" y="555"/>
                  </a:lnTo>
                  <a:lnTo>
                    <a:pt x="497" y="555"/>
                  </a:lnTo>
                  <a:lnTo>
                    <a:pt x="497" y="526"/>
                  </a:lnTo>
                  <a:lnTo>
                    <a:pt x="467" y="526"/>
                  </a:lnTo>
                  <a:lnTo>
                    <a:pt x="467" y="526"/>
                  </a:lnTo>
                  <a:lnTo>
                    <a:pt x="467" y="496"/>
                  </a:lnTo>
                  <a:lnTo>
                    <a:pt x="438" y="496"/>
                  </a:lnTo>
                  <a:lnTo>
                    <a:pt x="438" y="496"/>
                  </a:lnTo>
                  <a:lnTo>
                    <a:pt x="409" y="467"/>
                  </a:lnTo>
                  <a:lnTo>
                    <a:pt x="409" y="467"/>
                  </a:lnTo>
                  <a:lnTo>
                    <a:pt x="409" y="438"/>
                  </a:lnTo>
                  <a:lnTo>
                    <a:pt x="409" y="438"/>
                  </a:lnTo>
                  <a:lnTo>
                    <a:pt x="409" y="409"/>
                  </a:lnTo>
                  <a:lnTo>
                    <a:pt x="409" y="409"/>
                  </a:lnTo>
                  <a:lnTo>
                    <a:pt x="409" y="380"/>
                  </a:lnTo>
                  <a:lnTo>
                    <a:pt x="380" y="380"/>
                  </a:lnTo>
                  <a:lnTo>
                    <a:pt x="350" y="350"/>
                  </a:lnTo>
                  <a:lnTo>
                    <a:pt x="350" y="321"/>
                  </a:lnTo>
                  <a:lnTo>
                    <a:pt x="321" y="321"/>
                  </a:lnTo>
                  <a:lnTo>
                    <a:pt x="292" y="321"/>
                  </a:lnTo>
                  <a:lnTo>
                    <a:pt x="263" y="350"/>
                  </a:lnTo>
                  <a:lnTo>
                    <a:pt x="233" y="380"/>
                  </a:lnTo>
                  <a:lnTo>
                    <a:pt x="204" y="350"/>
                  </a:lnTo>
                  <a:lnTo>
                    <a:pt x="204" y="350"/>
                  </a:lnTo>
                  <a:lnTo>
                    <a:pt x="176" y="350"/>
                  </a:lnTo>
                  <a:lnTo>
                    <a:pt x="147" y="350"/>
                  </a:lnTo>
                  <a:lnTo>
                    <a:pt x="147" y="380"/>
                  </a:lnTo>
                  <a:lnTo>
                    <a:pt x="117" y="380"/>
                  </a:lnTo>
                  <a:lnTo>
                    <a:pt x="88" y="380"/>
                  </a:lnTo>
                  <a:lnTo>
                    <a:pt x="88" y="350"/>
                  </a:lnTo>
                  <a:lnTo>
                    <a:pt x="88" y="321"/>
                  </a:lnTo>
                  <a:lnTo>
                    <a:pt x="88" y="293"/>
                  </a:lnTo>
                  <a:lnTo>
                    <a:pt x="88" y="293"/>
                  </a:lnTo>
                  <a:lnTo>
                    <a:pt x="88" y="264"/>
                  </a:lnTo>
                  <a:lnTo>
                    <a:pt x="88" y="264"/>
                  </a:lnTo>
                  <a:lnTo>
                    <a:pt x="88" y="234"/>
                  </a:lnTo>
                  <a:lnTo>
                    <a:pt x="88" y="234"/>
                  </a:lnTo>
                  <a:lnTo>
                    <a:pt x="59" y="234"/>
                  </a:lnTo>
                  <a:lnTo>
                    <a:pt x="59" y="234"/>
                  </a:lnTo>
                  <a:lnTo>
                    <a:pt x="30" y="234"/>
                  </a:lnTo>
                  <a:lnTo>
                    <a:pt x="30" y="205"/>
                  </a:lnTo>
                  <a:lnTo>
                    <a:pt x="59" y="205"/>
                  </a:lnTo>
                  <a:lnTo>
                    <a:pt x="30" y="176"/>
                  </a:lnTo>
                  <a:lnTo>
                    <a:pt x="30" y="176"/>
                  </a:lnTo>
                  <a:lnTo>
                    <a:pt x="0" y="176"/>
                  </a:lnTo>
                  <a:lnTo>
                    <a:pt x="0" y="147"/>
                  </a:lnTo>
                  <a:lnTo>
                    <a:pt x="0" y="147"/>
                  </a:lnTo>
                  <a:lnTo>
                    <a:pt x="0" y="147"/>
                  </a:lnTo>
                  <a:lnTo>
                    <a:pt x="30" y="117"/>
                  </a:lnTo>
                  <a:lnTo>
                    <a:pt x="30" y="117"/>
                  </a:lnTo>
                  <a:lnTo>
                    <a:pt x="30" y="117"/>
                  </a:lnTo>
                  <a:lnTo>
                    <a:pt x="30" y="88"/>
                  </a:lnTo>
                  <a:lnTo>
                    <a:pt x="59" y="88"/>
                  </a:lnTo>
                  <a:lnTo>
                    <a:pt x="59"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2" name="Freeform 24"/>
            <p:cNvSpPr>
              <a:spLocks noChangeArrowheads="1"/>
            </p:cNvSpPr>
            <p:nvPr/>
          </p:nvSpPr>
          <p:spPr bwMode="auto">
            <a:xfrm>
              <a:off x="7181280" y="3829363"/>
              <a:ext cx="228960" cy="381640"/>
            </a:xfrm>
            <a:custGeom>
              <a:avLst/>
              <a:gdLst>
                <a:gd name="T0" fmla="*/ 233 w 701"/>
                <a:gd name="T1" fmla="*/ 29 h 1168"/>
                <a:gd name="T2" fmla="*/ 262 w 701"/>
                <a:gd name="T3" fmla="*/ 87 h 1168"/>
                <a:gd name="T4" fmla="*/ 291 w 701"/>
                <a:gd name="T5" fmla="*/ 146 h 1168"/>
                <a:gd name="T6" fmla="*/ 320 w 701"/>
                <a:gd name="T7" fmla="*/ 233 h 1168"/>
                <a:gd name="T8" fmla="*/ 407 w 701"/>
                <a:gd name="T9" fmla="*/ 203 h 1168"/>
                <a:gd name="T10" fmla="*/ 553 w 701"/>
                <a:gd name="T11" fmla="*/ 174 h 1168"/>
                <a:gd name="T12" fmla="*/ 612 w 701"/>
                <a:gd name="T13" fmla="*/ 262 h 1168"/>
                <a:gd name="T14" fmla="*/ 641 w 701"/>
                <a:gd name="T15" fmla="*/ 349 h 1168"/>
                <a:gd name="T16" fmla="*/ 700 w 701"/>
                <a:gd name="T17" fmla="*/ 379 h 1168"/>
                <a:gd name="T18" fmla="*/ 700 w 701"/>
                <a:gd name="T19" fmla="*/ 437 h 1168"/>
                <a:gd name="T20" fmla="*/ 612 w 701"/>
                <a:gd name="T21" fmla="*/ 496 h 1168"/>
                <a:gd name="T22" fmla="*/ 524 w 701"/>
                <a:gd name="T23" fmla="*/ 496 h 1168"/>
                <a:gd name="T24" fmla="*/ 436 w 701"/>
                <a:gd name="T25" fmla="*/ 553 h 1168"/>
                <a:gd name="T26" fmla="*/ 466 w 701"/>
                <a:gd name="T27" fmla="*/ 670 h 1168"/>
                <a:gd name="T28" fmla="*/ 466 w 701"/>
                <a:gd name="T29" fmla="*/ 670 h 1168"/>
                <a:gd name="T30" fmla="*/ 407 w 701"/>
                <a:gd name="T31" fmla="*/ 641 h 1168"/>
                <a:gd name="T32" fmla="*/ 379 w 701"/>
                <a:gd name="T33" fmla="*/ 641 h 1168"/>
                <a:gd name="T34" fmla="*/ 320 w 701"/>
                <a:gd name="T35" fmla="*/ 612 h 1168"/>
                <a:gd name="T36" fmla="*/ 320 w 701"/>
                <a:gd name="T37" fmla="*/ 583 h 1168"/>
                <a:gd name="T38" fmla="*/ 291 w 701"/>
                <a:gd name="T39" fmla="*/ 583 h 1168"/>
                <a:gd name="T40" fmla="*/ 233 w 701"/>
                <a:gd name="T41" fmla="*/ 583 h 1168"/>
                <a:gd name="T42" fmla="*/ 233 w 701"/>
                <a:gd name="T43" fmla="*/ 612 h 1168"/>
                <a:gd name="T44" fmla="*/ 233 w 701"/>
                <a:gd name="T45" fmla="*/ 670 h 1168"/>
                <a:gd name="T46" fmla="*/ 203 w 701"/>
                <a:gd name="T47" fmla="*/ 817 h 1168"/>
                <a:gd name="T48" fmla="*/ 203 w 701"/>
                <a:gd name="T49" fmla="*/ 846 h 1168"/>
                <a:gd name="T50" fmla="*/ 203 w 701"/>
                <a:gd name="T51" fmla="*/ 903 h 1168"/>
                <a:gd name="T52" fmla="*/ 233 w 701"/>
                <a:gd name="T53" fmla="*/ 903 h 1168"/>
                <a:gd name="T54" fmla="*/ 262 w 701"/>
                <a:gd name="T55" fmla="*/ 933 h 1168"/>
                <a:gd name="T56" fmla="*/ 291 w 701"/>
                <a:gd name="T57" fmla="*/ 962 h 1168"/>
                <a:gd name="T58" fmla="*/ 320 w 701"/>
                <a:gd name="T59" fmla="*/ 1020 h 1168"/>
                <a:gd name="T60" fmla="*/ 320 w 701"/>
                <a:gd name="T61" fmla="*/ 1049 h 1168"/>
                <a:gd name="T62" fmla="*/ 350 w 701"/>
                <a:gd name="T63" fmla="*/ 1079 h 1168"/>
                <a:gd name="T64" fmla="*/ 407 w 701"/>
                <a:gd name="T65" fmla="*/ 1108 h 1168"/>
                <a:gd name="T66" fmla="*/ 436 w 701"/>
                <a:gd name="T67" fmla="*/ 1167 h 1168"/>
                <a:gd name="T68" fmla="*/ 350 w 701"/>
                <a:gd name="T69" fmla="*/ 1167 h 1168"/>
                <a:gd name="T70" fmla="*/ 350 w 701"/>
                <a:gd name="T71" fmla="*/ 1108 h 1168"/>
                <a:gd name="T72" fmla="*/ 291 w 701"/>
                <a:gd name="T73" fmla="*/ 1108 h 1168"/>
                <a:gd name="T74" fmla="*/ 262 w 701"/>
                <a:gd name="T75" fmla="*/ 1079 h 1168"/>
                <a:gd name="T76" fmla="*/ 203 w 701"/>
                <a:gd name="T77" fmla="*/ 1020 h 1168"/>
                <a:gd name="T78" fmla="*/ 145 w 701"/>
                <a:gd name="T79" fmla="*/ 962 h 1168"/>
                <a:gd name="T80" fmla="*/ 116 w 701"/>
                <a:gd name="T81" fmla="*/ 962 h 1168"/>
                <a:gd name="T82" fmla="*/ 145 w 701"/>
                <a:gd name="T83" fmla="*/ 874 h 1168"/>
                <a:gd name="T84" fmla="*/ 145 w 701"/>
                <a:gd name="T85" fmla="*/ 846 h 1168"/>
                <a:gd name="T86" fmla="*/ 174 w 701"/>
                <a:gd name="T87" fmla="*/ 787 h 1168"/>
                <a:gd name="T88" fmla="*/ 203 w 701"/>
                <a:gd name="T89" fmla="*/ 700 h 1168"/>
                <a:gd name="T90" fmla="*/ 174 w 701"/>
                <a:gd name="T91" fmla="*/ 612 h 1168"/>
                <a:gd name="T92" fmla="*/ 145 w 701"/>
                <a:gd name="T93" fmla="*/ 496 h 1168"/>
                <a:gd name="T94" fmla="*/ 116 w 701"/>
                <a:gd name="T95" fmla="*/ 408 h 1168"/>
                <a:gd name="T96" fmla="*/ 116 w 701"/>
                <a:gd name="T97" fmla="*/ 349 h 1168"/>
                <a:gd name="T98" fmla="*/ 57 w 701"/>
                <a:gd name="T99" fmla="*/ 262 h 1168"/>
                <a:gd name="T100" fmla="*/ 0 w 701"/>
                <a:gd name="T101" fmla="*/ 203 h 1168"/>
                <a:gd name="T102" fmla="*/ 29 w 701"/>
                <a:gd name="T103" fmla="*/ 117 h 1168"/>
                <a:gd name="T104" fmla="*/ 86 w 701"/>
                <a:gd name="T105" fmla="*/ 87 h 1168"/>
                <a:gd name="T106" fmla="*/ 145 w 701"/>
                <a:gd name="T107" fmla="*/ 58 h 1168"/>
                <a:gd name="T108" fmla="*/ 203 w 701"/>
                <a:gd name="T109" fmla="*/ 0 h 1168"/>
                <a:gd name="T110" fmla="*/ 262 w 701"/>
                <a:gd name="T111" fmla="*/ 1108 h 1168"/>
                <a:gd name="T112" fmla="*/ 203 w 701"/>
                <a:gd name="T113" fmla="*/ 1020 h 1168"/>
                <a:gd name="T114" fmla="*/ 145 w 701"/>
                <a:gd name="T115" fmla="*/ 1020 h 1168"/>
                <a:gd name="T116" fmla="*/ 436 w 701"/>
                <a:gd name="T117" fmla="*/ 670 h 1168"/>
                <a:gd name="T118" fmla="*/ 262 w 701"/>
                <a:gd name="T119" fmla="*/ 846 h 1168"/>
                <a:gd name="T120" fmla="*/ 262 w 701"/>
                <a:gd name="T121" fmla="*/ 874 h 1168"/>
                <a:gd name="T122" fmla="*/ 262 w 701"/>
                <a:gd name="T123" fmla="*/ 87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1" h="1168">
                  <a:moveTo>
                    <a:pt x="203" y="0"/>
                  </a:moveTo>
                  <a:lnTo>
                    <a:pt x="203" y="0"/>
                  </a:lnTo>
                  <a:cubicBezTo>
                    <a:pt x="203" y="29"/>
                    <a:pt x="203" y="29"/>
                    <a:pt x="203" y="29"/>
                  </a:cubicBezTo>
                  <a:cubicBezTo>
                    <a:pt x="233" y="29"/>
                    <a:pt x="233" y="29"/>
                    <a:pt x="233" y="29"/>
                  </a:cubicBezTo>
                  <a:lnTo>
                    <a:pt x="233" y="29"/>
                  </a:lnTo>
                  <a:cubicBezTo>
                    <a:pt x="262" y="58"/>
                    <a:pt x="262" y="58"/>
                    <a:pt x="262" y="58"/>
                  </a:cubicBezTo>
                  <a:cubicBezTo>
                    <a:pt x="233" y="58"/>
                    <a:pt x="233" y="58"/>
                    <a:pt x="233" y="58"/>
                  </a:cubicBezTo>
                  <a:cubicBezTo>
                    <a:pt x="233" y="87"/>
                    <a:pt x="233" y="87"/>
                    <a:pt x="233" y="87"/>
                  </a:cubicBezTo>
                  <a:cubicBezTo>
                    <a:pt x="262" y="87"/>
                    <a:pt x="262" y="87"/>
                    <a:pt x="262" y="87"/>
                  </a:cubicBezTo>
                  <a:lnTo>
                    <a:pt x="262" y="87"/>
                  </a:lnTo>
                  <a:cubicBezTo>
                    <a:pt x="291" y="87"/>
                    <a:pt x="291" y="87"/>
                    <a:pt x="291" y="87"/>
                  </a:cubicBezTo>
                  <a:lnTo>
                    <a:pt x="291" y="87"/>
                  </a:lnTo>
                  <a:cubicBezTo>
                    <a:pt x="291" y="117"/>
                    <a:pt x="291" y="117"/>
                    <a:pt x="291" y="117"/>
                  </a:cubicBezTo>
                  <a:lnTo>
                    <a:pt x="291" y="117"/>
                  </a:lnTo>
                  <a:cubicBezTo>
                    <a:pt x="291" y="146"/>
                    <a:pt x="291" y="146"/>
                    <a:pt x="291" y="146"/>
                  </a:cubicBezTo>
                  <a:lnTo>
                    <a:pt x="291" y="146"/>
                  </a:lnTo>
                  <a:cubicBezTo>
                    <a:pt x="291" y="174"/>
                    <a:pt x="291" y="174"/>
                    <a:pt x="291" y="174"/>
                  </a:cubicBezTo>
                  <a:cubicBezTo>
                    <a:pt x="291" y="203"/>
                    <a:pt x="291" y="203"/>
                    <a:pt x="291" y="203"/>
                  </a:cubicBezTo>
                  <a:cubicBezTo>
                    <a:pt x="291" y="233"/>
                    <a:pt x="291" y="233"/>
                    <a:pt x="291" y="233"/>
                  </a:cubicBezTo>
                  <a:cubicBezTo>
                    <a:pt x="320" y="233"/>
                    <a:pt x="320" y="233"/>
                    <a:pt x="320" y="233"/>
                  </a:cubicBezTo>
                  <a:cubicBezTo>
                    <a:pt x="350" y="233"/>
                    <a:pt x="350" y="233"/>
                    <a:pt x="350" y="233"/>
                  </a:cubicBezTo>
                  <a:cubicBezTo>
                    <a:pt x="350" y="203"/>
                    <a:pt x="350" y="203"/>
                    <a:pt x="350" y="203"/>
                  </a:cubicBezTo>
                  <a:cubicBezTo>
                    <a:pt x="379" y="203"/>
                    <a:pt x="379" y="203"/>
                    <a:pt x="379" y="203"/>
                  </a:cubicBezTo>
                  <a:cubicBezTo>
                    <a:pt x="407" y="203"/>
                    <a:pt x="407" y="203"/>
                    <a:pt x="407" y="203"/>
                  </a:cubicBezTo>
                  <a:lnTo>
                    <a:pt x="407" y="203"/>
                  </a:lnTo>
                  <a:cubicBezTo>
                    <a:pt x="436" y="233"/>
                    <a:pt x="436" y="233"/>
                    <a:pt x="436" y="233"/>
                  </a:cubicBezTo>
                  <a:cubicBezTo>
                    <a:pt x="466" y="203"/>
                    <a:pt x="466" y="203"/>
                    <a:pt x="466" y="203"/>
                  </a:cubicBezTo>
                  <a:cubicBezTo>
                    <a:pt x="495" y="174"/>
                    <a:pt x="495" y="174"/>
                    <a:pt x="495" y="174"/>
                  </a:cubicBezTo>
                  <a:cubicBezTo>
                    <a:pt x="524" y="174"/>
                    <a:pt x="524" y="174"/>
                    <a:pt x="524" y="174"/>
                  </a:cubicBezTo>
                  <a:cubicBezTo>
                    <a:pt x="553" y="174"/>
                    <a:pt x="553" y="174"/>
                    <a:pt x="553" y="174"/>
                  </a:cubicBezTo>
                  <a:cubicBezTo>
                    <a:pt x="553" y="203"/>
                    <a:pt x="553" y="203"/>
                    <a:pt x="553" y="203"/>
                  </a:cubicBezTo>
                  <a:cubicBezTo>
                    <a:pt x="583" y="233"/>
                    <a:pt x="583" y="233"/>
                    <a:pt x="583" y="233"/>
                  </a:cubicBezTo>
                  <a:cubicBezTo>
                    <a:pt x="612" y="233"/>
                    <a:pt x="612" y="233"/>
                    <a:pt x="612" y="233"/>
                  </a:cubicBezTo>
                  <a:cubicBezTo>
                    <a:pt x="612" y="262"/>
                    <a:pt x="612" y="262"/>
                    <a:pt x="612" y="262"/>
                  </a:cubicBezTo>
                  <a:lnTo>
                    <a:pt x="612" y="262"/>
                  </a:lnTo>
                  <a:cubicBezTo>
                    <a:pt x="612" y="291"/>
                    <a:pt x="612" y="291"/>
                    <a:pt x="612" y="291"/>
                  </a:cubicBezTo>
                  <a:lnTo>
                    <a:pt x="612" y="291"/>
                  </a:lnTo>
                  <a:cubicBezTo>
                    <a:pt x="612" y="320"/>
                    <a:pt x="612" y="320"/>
                    <a:pt x="612" y="320"/>
                  </a:cubicBezTo>
                  <a:lnTo>
                    <a:pt x="612" y="320"/>
                  </a:lnTo>
                  <a:cubicBezTo>
                    <a:pt x="641" y="349"/>
                    <a:pt x="641" y="349"/>
                    <a:pt x="641" y="349"/>
                  </a:cubicBezTo>
                  <a:lnTo>
                    <a:pt x="641" y="349"/>
                  </a:lnTo>
                  <a:cubicBezTo>
                    <a:pt x="670" y="349"/>
                    <a:pt x="670" y="349"/>
                    <a:pt x="670" y="349"/>
                  </a:cubicBezTo>
                  <a:cubicBezTo>
                    <a:pt x="670" y="379"/>
                    <a:pt x="670" y="379"/>
                    <a:pt x="670" y="379"/>
                  </a:cubicBezTo>
                  <a:lnTo>
                    <a:pt x="670" y="379"/>
                  </a:lnTo>
                  <a:cubicBezTo>
                    <a:pt x="700" y="379"/>
                    <a:pt x="700" y="379"/>
                    <a:pt x="700" y="379"/>
                  </a:cubicBezTo>
                  <a:cubicBezTo>
                    <a:pt x="700" y="408"/>
                    <a:pt x="700" y="408"/>
                    <a:pt x="700" y="408"/>
                  </a:cubicBezTo>
                  <a:lnTo>
                    <a:pt x="700" y="408"/>
                  </a:lnTo>
                  <a:cubicBezTo>
                    <a:pt x="700" y="437"/>
                    <a:pt x="700" y="437"/>
                    <a:pt x="700" y="437"/>
                  </a:cubicBezTo>
                  <a:lnTo>
                    <a:pt x="700" y="437"/>
                  </a:lnTo>
                  <a:lnTo>
                    <a:pt x="700" y="437"/>
                  </a:lnTo>
                  <a:cubicBezTo>
                    <a:pt x="700" y="467"/>
                    <a:pt x="700" y="467"/>
                    <a:pt x="700" y="467"/>
                  </a:cubicBezTo>
                  <a:cubicBezTo>
                    <a:pt x="670" y="496"/>
                    <a:pt x="670" y="496"/>
                    <a:pt x="670" y="496"/>
                  </a:cubicBezTo>
                  <a:lnTo>
                    <a:pt x="670" y="496"/>
                  </a:lnTo>
                  <a:cubicBezTo>
                    <a:pt x="641" y="496"/>
                    <a:pt x="641" y="496"/>
                    <a:pt x="641" y="496"/>
                  </a:cubicBezTo>
                  <a:cubicBezTo>
                    <a:pt x="612" y="496"/>
                    <a:pt x="612" y="496"/>
                    <a:pt x="612" y="496"/>
                  </a:cubicBezTo>
                  <a:lnTo>
                    <a:pt x="612" y="496"/>
                  </a:lnTo>
                  <a:cubicBezTo>
                    <a:pt x="583" y="496"/>
                    <a:pt x="583" y="496"/>
                    <a:pt x="583" y="496"/>
                  </a:cubicBezTo>
                  <a:cubicBezTo>
                    <a:pt x="553" y="496"/>
                    <a:pt x="553" y="496"/>
                    <a:pt x="553" y="496"/>
                  </a:cubicBezTo>
                  <a:lnTo>
                    <a:pt x="553" y="496"/>
                  </a:lnTo>
                  <a:cubicBezTo>
                    <a:pt x="524" y="496"/>
                    <a:pt x="524" y="496"/>
                    <a:pt x="524" y="496"/>
                  </a:cubicBezTo>
                  <a:cubicBezTo>
                    <a:pt x="495" y="496"/>
                    <a:pt x="495" y="496"/>
                    <a:pt x="495" y="496"/>
                  </a:cubicBezTo>
                  <a:lnTo>
                    <a:pt x="495" y="496"/>
                  </a:lnTo>
                  <a:cubicBezTo>
                    <a:pt x="466" y="524"/>
                    <a:pt x="466" y="524"/>
                    <a:pt x="466" y="524"/>
                  </a:cubicBezTo>
                  <a:lnTo>
                    <a:pt x="466" y="524"/>
                  </a:lnTo>
                  <a:cubicBezTo>
                    <a:pt x="436" y="553"/>
                    <a:pt x="436" y="553"/>
                    <a:pt x="436" y="553"/>
                  </a:cubicBezTo>
                  <a:cubicBezTo>
                    <a:pt x="436" y="583"/>
                    <a:pt x="436" y="583"/>
                    <a:pt x="436" y="583"/>
                  </a:cubicBezTo>
                  <a:cubicBezTo>
                    <a:pt x="436" y="612"/>
                    <a:pt x="436" y="612"/>
                    <a:pt x="436" y="612"/>
                  </a:cubicBezTo>
                  <a:cubicBezTo>
                    <a:pt x="466" y="612"/>
                    <a:pt x="466" y="612"/>
                    <a:pt x="466" y="612"/>
                  </a:cubicBezTo>
                  <a:cubicBezTo>
                    <a:pt x="466" y="641"/>
                    <a:pt x="466" y="641"/>
                    <a:pt x="466" y="641"/>
                  </a:cubicBezTo>
                  <a:cubicBezTo>
                    <a:pt x="466" y="670"/>
                    <a:pt x="466" y="670"/>
                    <a:pt x="466" y="670"/>
                  </a:cubicBezTo>
                  <a:lnTo>
                    <a:pt x="466" y="670"/>
                  </a:lnTo>
                  <a:lnTo>
                    <a:pt x="466" y="670"/>
                  </a:lnTo>
                  <a:lnTo>
                    <a:pt x="466" y="670"/>
                  </a:lnTo>
                  <a:lnTo>
                    <a:pt x="466" y="670"/>
                  </a:lnTo>
                  <a:lnTo>
                    <a:pt x="466" y="670"/>
                  </a:lnTo>
                  <a:cubicBezTo>
                    <a:pt x="436" y="670"/>
                    <a:pt x="436" y="670"/>
                    <a:pt x="436" y="670"/>
                  </a:cubicBezTo>
                  <a:lnTo>
                    <a:pt x="436" y="670"/>
                  </a:lnTo>
                  <a:lnTo>
                    <a:pt x="436" y="670"/>
                  </a:lnTo>
                  <a:cubicBezTo>
                    <a:pt x="407" y="641"/>
                    <a:pt x="407" y="641"/>
                    <a:pt x="407" y="641"/>
                  </a:cubicBezTo>
                  <a:lnTo>
                    <a:pt x="407" y="641"/>
                  </a:lnTo>
                  <a:cubicBezTo>
                    <a:pt x="379" y="641"/>
                    <a:pt x="379" y="641"/>
                    <a:pt x="379" y="641"/>
                  </a:cubicBezTo>
                  <a:lnTo>
                    <a:pt x="379" y="641"/>
                  </a:lnTo>
                  <a:lnTo>
                    <a:pt x="379" y="641"/>
                  </a:lnTo>
                  <a:lnTo>
                    <a:pt x="379" y="641"/>
                  </a:lnTo>
                  <a:lnTo>
                    <a:pt x="379" y="641"/>
                  </a:lnTo>
                  <a:cubicBezTo>
                    <a:pt x="350" y="641"/>
                    <a:pt x="350" y="641"/>
                    <a:pt x="350" y="641"/>
                  </a:cubicBezTo>
                  <a:lnTo>
                    <a:pt x="350" y="641"/>
                  </a:lnTo>
                  <a:cubicBezTo>
                    <a:pt x="320" y="641"/>
                    <a:pt x="320" y="641"/>
                    <a:pt x="320" y="641"/>
                  </a:cubicBezTo>
                  <a:lnTo>
                    <a:pt x="320" y="641"/>
                  </a:lnTo>
                  <a:cubicBezTo>
                    <a:pt x="320" y="612"/>
                    <a:pt x="320" y="612"/>
                    <a:pt x="320" y="612"/>
                  </a:cubicBezTo>
                  <a:lnTo>
                    <a:pt x="320" y="612"/>
                  </a:lnTo>
                  <a:lnTo>
                    <a:pt x="320" y="612"/>
                  </a:lnTo>
                  <a:cubicBezTo>
                    <a:pt x="320" y="583"/>
                    <a:pt x="320" y="583"/>
                    <a:pt x="320" y="583"/>
                  </a:cubicBezTo>
                  <a:lnTo>
                    <a:pt x="320" y="583"/>
                  </a:lnTo>
                  <a:lnTo>
                    <a:pt x="320" y="583"/>
                  </a:lnTo>
                  <a:cubicBezTo>
                    <a:pt x="291" y="583"/>
                    <a:pt x="291" y="583"/>
                    <a:pt x="291" y="583"/>
                  </a:cubicBezTo>
                  <a:lnTo>
                    <a:pt x="291" y="583"/>
                  </a:lnTo>
                  <a:lnTo>
                    <a:pt x="291" y="583"/>
                  </a:lnTo>
                  <a:lnTo>
                    <a:pt x="291" y="583"/>
                  </a:lnTo>
                  <a:lnTo>
                    <a:pt x="291" y="583"/>
                  </a:lnTo>
                  <a:cubicBezTo>
                    <a:pt x="262" y="583"/>
                    <a:pt x="262" y="583"/>
                    <a:pt x="262" y="583"/>
                  </a:cubicBezTo>
                  <a:lnTo>
                    <a:pt x="262" y="583"/>
                  </a:lnTo>
                  <a:lnTo>
                    <a:pt x="262" y="583"/>
                  </a:lnTo>
                  <a:lnTo>
                    <a:pt x="262" y="583"/>
                  </a:lnTo>
                  <a:cubicBezTo>
                    <a:pt x="233" y="583"/>
                    <a:pt x="233" y="583"/>
                    <a:pt x="233" y="583"/>
                  </a:cubicBezTo>
                  <a:lnTo>
                    <a:pt x="233" y="583"/>
                  </a:lnTo>
                  <a:lnTo>
                    <a:pt x="233" y="583"/>
                  </a:lnTo>
                  <a:cubicBezTo>
                    <a:pt x="262" y="583"/>
                    <a:pt x="262" y="583"/>
                    <a:pt x="262" y="583"/>
                  </a:cubicBezTo>
                  <a:cubicBezTo>
                    <a:pt x="262" y="612"/>
                    <a:pt x="262" y="612"/>
                    <a:pt x="262" y="612"/>
                  </a:cubicBezTo>
                  <a:cubicBezTo>
                    <a:pt x="233" y="612"/>
                    <a:pt x="233" y="612"/>
                    <a:pt x="233" y="612"/>
                  </a:cubicBezTo>
                  <a:cubicBezTo>
                    <a:pt x="233" y="641"/>
                    <a:pt x="233" y="641"/>
                    <a:pt x="233" y="641"/>
                  </a:cubicBezTo>
                  <a:lnTo>
                    <a:pt x="233" y="641"/>
                  </a:lnTo>
                  <a:cubicBezTo>
                    <a:pt x="262" y="641"/>
                    <a:pt x="262" y="641"/>
                    <a:pt x="262" y="641"/>
                  </a:cubicBezTo>
                  <a:cubicBezTo>
                    <a:pt x="262" y="670"/>
                    <a:pt x="262" y="670"/>
                    <a:pt x="262" y="670"/>
                  </a:cubicBezTo>
                  <a:cubicBezTo>
                    <a:pt x="233" y="670"/>
                    <a:pt x="233" y="670"/>
                    <a:pt x="233" y="670"/>
                  </a:cubicBezTo>
                  <a:cubicBezTo>
                    <a:pt x="233" y="700"/>
                    <a:pt x="233" y="700"/>
                    <a:pt x="233" y="700"/>
                  </a:cubicBezTo>
                  <a:lnTo>
                    <a:pt x="233" y="700"/>
                  </a:lnTo>
                  <a:cubicBezTo>
                    <a:pt x="203" y="758"/>
                    <a:pt x="203" y="758"/>
                    <a:pt x="203" y="758"/>
                  </a:cubicBezTo>
                  <a:cubicBezTo>
                    <a:pt x="203" y="787"/>
                    <a:pt x="203" y="787"/>
                    <a:pt x="203" y="787"/>
                  </a:cubicBezTo>
                  <a:cubicBezTo>
                    <a:pt x="203" y="817"/>
                    <a:pt x="203" y="817"/>
                    <a:pt x="203" y="817"/>
                  </a:cubicBezTo>
                  <a:lnTo>
                    <a:pt x="203" y="817"/>
                  </a:lnTo>
                  <a:lnTo>
                    <a:pt x="203" y="817"/>
                  </a:lnTo>
                  <a:lnTo>
                    <a:pt x="203" y="817"/>
                  </a:lnTo>
                  <a:cubicBezTo>
                    <a:pt x="203" y="846"/>
                    <a:pt x="203" y="846"/>
                    <a:pt x="203" y="846"/>
                  </a:cubicBezTo>
                  <a:lnTo>
                    <a:pt x="203" y="846"/>
                  </a:lnTo>
                  <a:lnTo>
                    <a:pt x="203" y="846"/>
                  </a:lnTo>
                  <a:cubicBezTo>
                    <a:pt x="203" y="874"/>
                    <a:pt x="203" y="874"/>
                    <a:pt x="203" y="874"/>
                  </a:cubicBezTo>
                  <a:cubicBezTo>
                    <a:pt x="203" y="903"/>
                    <a:pt x="203" y="903"/>
                    <a:pt x="203" y="903"/>
                  </a:cubicBezTo>
                  <a:lnTo>
                    <a:pt x="203" y="903"/>
                  </a:lnTo>
                  <a:lnTo>
                    <a:pt x="203" y="903"/>
                  </a:lnTo>
                  <a:cubicBezTo>
                    <a:pt x="233" y="903"/>
                    <a:pt x="233" y="903"/>
                    <a:pt x="233" y="903"/>
                  </a:cubicBezTo>
                  <a:lnTo>
                    <a:pt x="233" y="903"/>
                  </a:lnTo>
                  <a:lnTo>
                    <a:pt x="233" y="903"/>
                  </a:lnTo>
                  <a:lnTo>
                    <a:pt x="233" y="903"/>
                  </a:lnTo>
                  <a:lnTo>
                    <a:pt x="233" y="903"/>
                  </a:lnTo>
                  <a:cubicBezTo>
                    <a:pt x="262" y="903"/>
                    <a:pt x="262" y="903"/>
                    <a:pt x="262" y="903"/>
                  </a:cubicBezTo>
                  <a:cubicBezTo>
                    <a:pt x="262" y="933"/>
                    <a:pt x="262" y="933"/>
                    <a:pt x="262" y="933"/>
                  </a:cubicBezTo>
                  <a:lnTo>
                    <a:pt x="262" y="933"/>
                  </a:lnTo>
                  <a:lnTo>
                    <a:pt x="262" y="933"/>
                  </a:lnTo>
                  <a:lnTo>
                    <a:pt x="262" y="933"/>
                  </a:lnTo>
                  <a:cubicBezTo>
                    <a:pt x="291" y="962"/>
                    <a:pt x="291" y="962"/>
                    <a:pt x="291" y="962"/>
                  </a:cubicBezTo>
                  <a:lnTo>
                    <a:pt x="291" y="962"/>
                  </a:lnTo>
                  <a:lnTo>
                    <a:pt x="291" y="962"/>
                  </a:lnTo>
                  <a:lnTo>
                    <a:pt x="291" y="962"/>
                  </a:lnTo>
                  <a:lnTo>
                    <a:pt x="291" y="962"/>
                  </a:lnTo>
                  <a:lnTo>
                    <a:pt x="291" y="962"/>
                  </a:lnTo>
                  <a:cubicBezTo>
                    <a:pt x="291" y="991"/>
                    <a:pt x="291" y="991"/>
                    <a:pt x="291" y="991"/>
                  </a:cubicBezTo>
                  <a:cubicBezTo>
                    <a:pt x="320" y="991"/>
                    <a:pt x="320" y="991"/>
                    <a:pt x="320" y="991"/>
                  </a:cubicBezTo>
                  <a:cubicBezTo>
                    <a:pt x="320" y="1020"/>
                    <a:pt x="320" y="1020"/>
                    <a:pt x="320" y="1020"/>
                  </a:cubicBezTo>
                  <a:lnTo>
                    <a:pt x="320" y="1020"/>
                  </a:lnTo>
                  <a:lnTo>
                    <a:pt x="320" y="1020"/>
                  </a:lnTo>
                  <a:lnTo>
                    <a:pt x="320" y="1020"/>
                  </a:lnTo>
                  <a:cubicBezTo>
                    <a:pt x="291" y="1020"/>
                    <a:pt x="291" y="1020"/>
                    <a:pt x="291" y="1020"/>
                  </a:cubicBezTo>
                  <a:cubicBezTo>
                    <a:pt x="291" y="1049"/>
                    <a:pt x="291" y="1049"/>
                    <a:pt x="291" y="1049"/>
                  </a:cubicBezTo>
                  <a:cubicBezTo>
                    <a:pt x="320" y="1049"/>
                    <a:pt x="320" y="1049"/>
                    <a:pt x="320" y="1049"/>
                  </a:cubicBezTo>
                  <a:lnTo>
                    <a:pt x="320" y="1049"/>
                  </a:lnTo>
                  <a:lnTo>
                    <a:pt x="320" y="1049"/>
                  </a:lnTo>
                  <a:lnTo>
                    <a:pt x="320" y="1049"/>
                  </a:lnTo>
                  <a:cubicBezTo>
                    <a:pt x="350" y="1049"/>
                    <a:pt x="350" y="1049"/>
                    <a:pt x="350" y="1049"/>
                  </a:cubicBezTo>
                  <a:cubicBezTo>
                    <a:pt x="350" y="1079"/>
                    <a:pt x="350" y="1079"/>
                    <a:pt x="350" y="1079"/>
                  </a:cubicBezTo>
                  <a:cubicBezTo>
                    <a:pt x="379" y="1079"/>
                    <a:pt x="379" y="1079"/>
                    <a:pt x="379" y="1079"/>
                  </a:cubicBezTo>
                  <a:lnTo>
                    <a:pt x="379" y="1079"/>
                  </a:lnTo>
                  <a:lnTo>
                    <a:pt x="379" y="1079"/>
                  </a:lnTo>
                  <a:cubicBezTo>
                    <a:pt x="407" y="1108"/>
                    <a:pt x="407" y="1108"/>
                    <a:pt x="407" y="1108"/>
                  </a:cubicBezTo>
                  <a:lnTo>
                    <a:pt x="407" y="1108"/>
                  </a:lnTo>
                  <a:cubicBezTo>
                    <a:pt x="436" y="1137"/>
                    <a:pt x="436" y="1137"/>
                    <a:pt x="436" y="1137"/>
                  </a:cubicBezTo>
                  <a:lnTo>
                    <a:pt x="436" y="1137"/>
                  </a:lnTo>
                  <a:lnTo>
                    <a:pt x="436" y="1137"/>
                  </a:lnTo>
                  <a:lnTo>
                    <a:pt x="436" y="1137"/>
                  </a:lnTo>
                  <a:cubicBezTo>
                    <a:pt x="436" y="1167"/>
                    <a:pt x="436" y="1167"/>
                    <a:pt x="436" y="1167"/>
                  </a:cubicBezTo>
                  <a:lnTo>
                    <a:pt x="436" y="1167"/>
                  </a:lnTo>
                  <a:cubicBezTo>
                    <a:pt x="407" y="1167"/>
                    <a:pt x="407" y="1167"/>
                    <a:pt x="407" y="1167"/>
                  </a:cubicBezTo>
                  <a:lnTo>
                    <a:pt x="407" y="1167"/>
                  </a:lnTo>
                  <a:cubicBezTo>
                    <a:pt x="379" y="1167"/>
                    <a:pt x="379" y="1167"/>
                    <a:pt x="379" y="1167"/>
                  </a:cubicBezTo>
                  <a:cubicBezTo>
                    <a:pt x="350" y="1167"/>
                    <a:pt x="350" y="1167"/>
                    <a:pt x="350" y="1167"/>
                  </a:cubicBezTo>
                  <a:lnTo>
                    <a:pt x="350" y="1167"/>
                  </a:lnTo>
                  <a:cubicBezTo>
                    <a:pt x="379" y="1137"/>
                    <a:pt x="379" y="1137"/>
                    <a:pt x="379" y="1137"/>
                  </a:cubicBezTo>
                  <a:lnTo>
                    <a:pt x="379" y="1137"/>
                  </a:lnTo>
                  <a:cubicBezTo>
                    <a:pt x="379" y="1108"/>
                    <a:pt x="379" y="1108"/>
                    <a:pt x="379" y="1108"/>
                  </a:cubicBezTo>
                  <a:cubicBezTo>
                    <a:pt x="350" y="1108"/>
                    <a:pt x="350" y="1108"/>
                    <a:pt x="350" y="1108"/>
                  </a:cubicBezTo>
                  <a:lnTo>
                    <a:pt x="350" y="1108"/>
                  </a:lnTo>
                  <a:cubicBezTo>
                    <a:pt x="320" y="1108"/>
                    <a:pt x="320" y="1108"/>
                    <a:pt x="320" y="1108"/>
                  </a:cubicBezTo>
                  <a:cubicBezTo>
                    <a:pt x="291" y="1079"/>
                    <a:pt x="291" y="1079"/>
                    <a:pt x="291" y="1079"/>
                  </a:cubicBezTo>
                  <a:cubicBezTo>
                    <a:pt x="291" y="1108"/>
                    <a:pt x="291" y="1108"/>
                    <a:pt x="291" y="1108"/>
                  </a:cubicBezTo>
                  <a:lnTo>
                    <a:pt x="291" y="1108"/>
                  </a:lnTo>
                  <a:lnTo>
                    <a:pt x="291" y="1108"/>
                  </a:lnTo>
                  <a:cubicBezTo>
                    <a:pt x="233" y="1079"/>
                    <a:pt x="233" y="1079"/>
                    <a:pt x="233" y="1079"/>
                  </a:cubicBezTo>
                  <a:lnTo>
                    <a:pt x="233" y="1079"/>
                  </a:lnTo>
                  <a:cubicBezTo>
                    <a:pt x="262" y="1079"/>
                    <a:pt x="262" y="1079"/>
                    <a:pt x="262" y="1079"/>
                  </a:cubicBezTo>
                  <a:lnTo>
                    <a:pt x="262" y="1079"/>
                  </a:lnTo>
                  <a:cubicBezTo>
                    <a:pt x="233" y="1049"/>
                    <a:pt x="233" y="1049"/>
                    <a:pt x="233" y="1049"/>
                  </a:cubicBezTo>
                  <a:lnTo>
                    <a:pt x="233" y="1049"/>
                  </a:lnTo>
                  <a:lnTo>
                    <a:pt x="233" y="1049"/>
                  </a:lnTo>
                  <a:lnTo>
                    <a:pt x="233" y="1049"/>
                  </a:lnTo>
                  <a:cubicBezTo>
                    <a:pt x="203" y="1020"/>
                    <a:pt x="203" y="1020"/>
                    <a:pt x="203" y="1020"/>
                  </a:cubicBezTo>
                  <a:lnTo>
                    <a:pt x="203" y="1020"/>
                  </a:lnTo>
                  <a:cubicBezTo>
                    <a:pt x="174" y="991"/>
                    <a:pt x="174" y="991"/>
                    <a:pt x="174" y="991"/>
                  </a:cubicBezTo>
                  <a:lnTo>
                    <a:pt x="174" y="991"/>
                  </a:lnTo>
                  <a:cubicBezTo>
                    <a:pt x="174" y="962"/>
                    <a:pt x="174" y="962"/>
                    <a:pt x="174" y="962"/>
                  </a:cubicBezTo>
                  <a:cubicBezTo>
                    <a:pt x="145" y="962"/>
                    <a:pt x="145" y="962"/>
                    <a:pt x="145" y="962"/>
                  </a:cubicBezTo>
                  <a:cubicBezTo>
                    <a:pt x="174" y="962"/>
                    <a:pt x="174" y="962"/>
                    <a:pt x="174" y="962"/>
                  </a:cubicBezTo>
                  <a:cubicBezTo>
                    <a:pt x="145" y="962"/>
                    <a:pt x="145" y="962"/>
                    <a:pt x="145" y="962"/>
                  </a:cubicBezTo>
                  <a:cubicBezTo>
                    <a:pt x="145" y="991"/>
                    <a:pt x="145" y="991"/>
                    <a:pt x="145" y="991"/>
                  </a:cubicBezTo>
                  <a:lnTo>
                    <a:pt x="145" y="991"/>
                  </a:lnTo>
                  <a:cubicBezTo>
                    <a:pt x="116" y="962"/>
                    <a:pt x="116" y="962"/>
                    <a:pt x="116" y="962"/>
                  </a:cubicBezTo>
                  <a:lnTo>
                    <a:pt x="116" y="962"/>
                  </a:lnTo>
                  <a:cubicBezTo>
                    <a:pt x="116" y="933"/>
                    <a:pt x="116" y="933"/>
                    <a:pt x="116" y="933"/>
                  </a:cubicBezTo>
                  <a:lnTo>
                    <a:pt x="116" y="933"/>
                  </a:lnTo>
                  <a:cubicBezTo>
                    <a:pt x="145" y="903"/>
                    <a:pt x="145" y="903"/>
                    <a:pt x="145" y="903"/>
                  </a:cubicBezTo>
                  <a:cubicBezTo>
                    <a:pt x="145" y="874"/>
                    <a:pt x="145" y="874"/>
                    <a:pt x="145" y="874"/>
                  </a:cubicBezTo>
                  <a:lnTo>
                    <a:pt x="145" y="874"/>
                  </a:lnTo>
                  <a:lnTo>
                    <a:pt x="145" y="874"/>
                  </a:lnTo>
                  <a:lnTo>
                    <a:pt x="145" y="874"/>
                  </a:lnTo>
                  <a:lnTo>
                    <a:pt x="145" y="874"/>
                  </a:lnTo>
                  <a:cubicBezTo>
                    <a:pt x="145" y="846"/>
                    <a:pt x="145" y="846"/>
                    <a:pt x="145" y="846"/>
                  </a:cubicBezTo>
                  <a:lnTo>
                    <a:pt x="145" y="846"/>
                  </a:lnTo>
                  <a:lnTo>
                    <a:pt x="145" y="846"/>
                  </a:lnTo>
                  <a:cubicBezTo>
                    <a:pt x="145" y="817"/>
                    <a:pt x="145" y="817"/>
                    <a:pt x="145" y="817"/>
                  </a:cubicBezTo>
                  <a:lnTo>
                    <a:pt x="145" y="817"/>
                  </a:lnTo>
                  <a:cubicBezTo>
                    <a:pt x="174" y="787"/>
                    <a:pt x="174" y="787"/>
                    <a:pt x="174" y="787"/>
                  </a:cubicBezTo>
                  <a:lnTo>
                    <a:pt x="174" y="787"/>
                  </a:lnTo>
                  <a:cubicBezTo>
                    <a:pt x="174" y="758"/>
                    <a:pt x="174" y="758"/>
                    <a:pt x="174" y="758"/>
                  </a:cubicBezTo>
                  <a:cubicBezTo>
                    <a:pt x="203" y="729"/>
                    <a:pt x="203" y="729"/>
                    <a:pt x="203" y="729"/>
                  </a:cubicBezTo>
                  <a:cubicBezTo>
                    <a:pt x="203" y="700"/>
                    <a:pt x="203" y="700"/>
                    <a:pt x="203" y="700"/>
                  </a:cubicBezTo>
                  <a:lnTo>
                    <a:pt x="203" y="700"/>
                  </a:lnTo>
                  <a:cubicBezTo>
                    <a:pt x="203" y="670"/>
                    <a:pt x="203" y="670"/>
                    <a:pt x="203" y="670"/>
                  </a:cubicBezTo>
                  <a:cubicBezTo>
                    <a:pt x="203" y="641"/>
                    <a:pt x="203" y="641"/>
                    <a:pt x="203" y="641"/>
                  </a:cubicBezTo>
                  <a:lnTo>
                    <a:pt x="203" y="641"/>
                  </a:lnTo>
                  <a:cubicBezTo>
                    <a:pt x="203" y="612"/>
                    <a:pt x="203" y="612"/>
                    <a:pt x="203" y="612"/>
                  </a:cubicBezTo>
                  <a:cubicBezTo>
                    <a:pt x="174" y="612"/>
                    <a:pt x="174" y="612"/>
                    <a:pt x="174" y="612"/>
                  </a:cubicBezTo>
                  <a:cubicBezTo>
                    <a:pt x="174" y="583"/>
                    <a:pt x="174" y="583"/>
                    <a:pt x="174" y="583"/>
                  </a:cubicBezTo>
                  <a:lnTo>
                    <a:pt x="174" y="583"/>
                  </a:lnTo>
                  <a:cubicBezTo>
                    <a:pt x="203" y="553"/>
                    <a:pt x="203" y="553"/>
                    <a:pt x="203" y="553"/>
                  </a:cubicBezTo>
                  <a:cubicBezTo>
                    <a:pt x="174" y="524"/>
                    <a:pt x="174" y="524"/>
                    <a:pt x="174" y="524"/>
                  </a:cubicBezTo>
                  <a:cubicBezTo>
                    <a:pt x="145" y="496"/>
                    <a:pt x="145" y="496"/>
                    <a:pt x="145" y="496"/>
                  </a:cubicBezTo>
                  <a:lnTo>
                    <a:pt x="145" y="496"/>
                  </a:lnTo>
                  <a:cubicBezTo>
                    <a:pt x="116" y="467"/>
                    <a:pt x="116" y="467"/>
                    <a:pt x="116" y="467"/>
                  </a:cubicBezTo>
                  <a:lnTo>
                    <a:pt x="116" y="467"/>
                  </a:lnTo>
                  <a:cubicBezTo>
                    <a:pt x="86" y="437"/>
                    <a:pt x="86" y="437"/>
                    <a:pt x="86" y="437"/>
                  </a:cubicBezTo>
                  <a:cubicBezTo>
                    <a:pt x="116" y="408"/>
                    <a:pt x="116" y="408"/>
                    <a:pt x="116" y="408"/>
                  </a:cubicBezTo>
                  <a:lnTo>
                    <a:pt x="116" y="408"/>
                  </a:lnTo>
                  <a:cubicBezTo>
                    <a:pt x="116" y="379"/>
                    <a:pt x="116" y="379"/>
                    <a:pt x="116" y="379"/>
                  </a:cubicBezTo>
                  <a:cubicBezTo>
                    <a:pt x="116" y="349"/>
                    <a:pt x="116" y="349"/>
                    <a:pt x="116" y="349"/>
                  </a:cubicBezTo>
                  <a:lnTo>
                    <a:pt x="116" y="349"/>
                  </a:lnTo>
                  <a:lnTo>
                    <a:pt x="116" y="349"/>
                  </a:lnTo>
                  <a:cubicBezTo>
                    <a:pt x="116" y="320"/>
                    <a:pt x="116" y="320"/>
                    <a:pt x="116" y="320"/>
                  </a:cubicBezTo>
                  <a:lnTo>
                    <a:pt x="116" y="320"/>
                  </a:lnTo>
                  <a:cubicBezTo>
                    <a:pt x="86" y="291"/>
                    <a:pt x="86" y="291"/>
                    <a:pt x="86" y="291"/>
                  </a:cubicBezTo>
                  <a:lnTo>
                    <a:pt x="86" y="291"/>
                  </a:lnTo>
                  <a:cubicBezTo>
                    <a:pt x="57" y="262"/>
                    <a:pt x="57" y="262"/>
                    <a:pt x="57" y="262"/>
                  </a:cubicBezTo>
                  <a:cubicBezTo>
                    <a:pt x="57" y="233"/>
                    <a:pt x="57" y="233"/>
                    <a:pt x="57" y="233"/>
                  </a:cubicBezTo>
                  <a:cubicBezTo>
                    <a:pt x="29" y="233"/>
                    <a:pt x="29" y="233"/>
                    <a:pt x="29" y="233"/>
                  </a:cubicBezTo>
                  <a:cubicBezTo>
                    <a:pt x="29" y="203"/>
                    <a:pt x="29" y="203"/>
                    <a:pt x="29" y="203"/>
                  </a:cubicBezTo>
                  <a:lnTo>
                    <a:pt x="29" y="203"/>
                  </a:lnTo>
                  <a:cubicBezTo>
                    <a:pt x="0" y="203"/>
                    <a:pt x="0" y="203"/>
                    <a:pt x="0" y="203"/>
                  </a:cubicBezTo>
                  <a:cubicBezTo>
                    <a:pt x="0" y="174"/>
                    <a:pt x="0" y="174"/>
                    <a:pt x="0" y="174"/>
                  </a:cubicBezTo>
                  <a:cubicBezTo>
                    <a:pt x="29" y="174"/>
                    <a:pt x="29" y="174"/>
                    <a:pt x="29" y="174"/>
                  </a:cubicBezTo>
                  <a:lnTo>
                    <a:pt x="29" y="174"/>
                  </a:lnTo>
                  <a:cubicBezTo>
                    <a:pt x="29" y="146"/>
                    <a:pt x="29" y="146"/>
                    <a:pt x="29" y="146"/>
                  </a:cubicBezTo>
                  <a:cubicBezTo>
                    <a:pt x="29" y="117"/>
                    <a:pt x="29" y="117"/>
                    <a:pt x="29" y="117"/>
                  </a:cubicBezTo>
                  <a:lnTo>
                    <a:pt x="29" y="117"/>
                  </a:lnTo>
                  <a:cubicBezTo>
                    <a:pt x="29" y="87"/>
                    <a:pt x="29" y="87"/>
                    <a:pt x="29" y="87"/>
                  </a:cubicBezTo>
                  <a:cubicBezTo>
                    <a:pt x="57" y="87"/>
                    <a:pt x="57" y="87"/>
                    <a:pt x="57" y="87"/>
                  </a:cubicBezTo>
                  <a:cubicBezTo>
                    <a:pt x="86" y="87"/>
                    <a:pt x="86" y="87"/>
                    <a:pt x="86" y="87"/>
                  </a:cubicBezTo>
                  <a:lnTo>
                    <a:pt x="86" y="87"/>
                  </a:lnTo>
                  <a:cubicBezTo>
                    <a:pt x="116" y="87"/>
                    <a:pt x="116" y="87"/>
                    <a:pt x="116" y="87"/>
                  </a:cubicBezTo>
                  <a:cubicBezTo>
                    <a:pt x="116" y="58"/>
                    <a:pt x="116" y="58"/>
                    <a:pt x="116" y="58"/>
                  </a:cubicBezTo>
                  <a:lnTo>
                    <a:pt x="116" y="58"/>
                  </a:lnTo>
                  <a:cubicBezTo>
                    <a:pt x="145" y="29"/>
                    <a:pt x="145" y="29"/>
                    <a:pt x="145" y="29"/>
                  </a:cubicBezTo>
                  <a:cubicBezTo>
                    <a:pt x="145" y="58"/>
                    <a:pt x="145" y="58"/>
                    <a:pt x="145" y="58"/>
                  </a:cubicBezTo>
                  <a:cubicBezTo>
                    <a:pt x="174" y="29"/>
                    <a:pt x="174" y="29"/>
                    <a:pt x="174" y="29"/>
                  </a:cubicBezTo>
                  <a:cubicBezTo>
                    <a:pt x="145" y="29"/>
                    <a:pt x="145" y="29"/>
                    <a:pt x="145" y="29"/>
                  </a:cubicBezTo>
                  <a:lnTo>
                    <a:pt x="145" y="29"/>
                  </a:lnTo>
                  <a:cubicBezTo>
                    <a:pt x="174" y="0"/>
                    <a:pt x="174" y="0"/>
                    <a:pt x="174" y="0"/>
                  </a:cubicBezTo>
                  <a:cubicBezTo>
                    <a:pt x="203" y="0"/>
                    <a:pt x="203" y="0"/>
                    <a:pt x="203" y="0"/>
                  </a:cubicBezTo>
                  <a:close/>
                  <a:moveTo>
                    <a:pt x="233" y="1108"/>
                  </a:moveTo>
                  <a:lnTo>
                    <a:pt x="233" y="1108"/>
                  </a:lnTo>
                  <a:cubicBezTo>
                    <a:pt x="262" y="1108"/>
                    <a:pt x="262" y="1108"/>
                    <a:pt x="262" y="1108"/>
                  </a:cubicBezTo>
                  <a:lnTo>
                    <a:pt x="262" y="1108"/>
                  </a:lnTo>
                  <a:lnTo>
                    <a:pt x="262" y="1108"/>
                  </a:lnTo>
                  <a:cubicBezTo>
                    <a:pt x="233" y="1108"/>
                    <a:pt x="233" y="1108"/>
                    <a:pt x="233" y="1108"/>
                  </a:cubicBezTo>
                  <a:close/>
                  <a:moveTo>
                    <a:pt x="203" y="1020"/>
                  </a:moveTo>
                  <a:lnTo>
                    <a:pt x="203" y="1020"/>
                  </a:lnTo>
                  <a:cubicBezTo>
                    <a:pt x="203" y="1049"/>
                    <a:pt x="203" y="1049"/>
                    <a:pt x="203" y="1049"/>
                  </a:cubicBezTo>
                  <a:cubicBezTo>
                    <a:pt x="203" y="1020"/>
                    <a:pt x="203" y="1020"/>
                    <a:pt x="203" y="1020"/>
                  </a:cubicBezTo>
                  <a:close/>
                  <a:moveTo>
                    <a:pt x="145" y="991"/>
                  </a:moveTo>
                  <a:lnTo>
                    <a:pt x="145" y="991"/>
                  </a:lnTo>
                  <a:cubicBezTo>
                    <a:pt x="116" y="991"/>
                    <a:pt x="116" y="991"/>
                    <a:pt x="116" y="991"/>
                  </a:cubicBezTo>
                  <a:cubicBezTo>
                    <a:pt x="145" y="991"/>
                    <a:pt x="145" y="991"/>
                    <a:pt x="145" y="991"/>
                  </a:cubicBezTo>
                  <a:cubicBezTo>
                    <a:pt x="145" y="1020"/>
                    <a:pt x="145" y="1020"/>
                    <a:pt x="145" y="1020"/>
                  </a:cubicBezTo>
                  <a:lnTo>
                    <a:pt x="145" y="1020"/>
                  </a:lnTo>
                  <a:cubicBezTo>
                    <a:pt x="145" y="991"/>
                    <a:pt x="145" y="991"/>
                    <a:pt x="145" y="991"/>
                  </a:cubicBezTo>
                  <a:close/>
                  <a:moveTo>
                    <a:pt x="436" y="670"/>
                  </a:moveTo>
                  <a:lnTo>
                    <a:pt x="436" y="670"/>
                  </a:lnTo>
                  <a:lnTo>
                    <a:pt x="436" y="670"/>
                  </a:lnTo>
                  <a:cubicBezTo>
                    <a:pt x="436" y="700"/>
                    <a:pt x="436" y="700"/>
                    <a:pt x="436" y="700"/>
                  </a:cubicBezTo>
                  <a:lnTo>
                    <a:pt x="436" y="700"/>
                  </a:lnTo>
                  <a:cubicBezTo>
                    <a:pt x="436" y="670"/>
                    <a:pt x="436" y="670"/>
                    <a:pt x="436" y="670"/>
                  </a:cubicBezTo>
                  <a:close/>
                  <a:moveTo>
                    <a:pt x="262" y="846"/>
                  </a:moveTo>
                  <a:lnTo>
                    <a:pt x="262" y="846"/>
                  </a:lnTo>
                  <a:lnTo>
                    <a:pt x="262" y="846"/>
                  </a:lnTo>
                  <a:cubicBezTo>
                    <a:pt x="262" y="874"/>
                    <a:pt x="262" y="874"/>
                    <a:pt x="262" y="874"/>
                  </a:cubicBezTo>
                  <a:cubicBezTo>
                    <a:pt x="262" y="846"/>
                    <a:pt x="262" y="846"/>
                    <a:pt x="262" y="846"/>
                  </a:cubicBezTo>
                  <a:close/>
                  <a:moveTo>
                    <a:pt x="262" y="874"/>
                  </a:moveTo>
                  <a:lnTo>
                    <a:pt x="262" y="874"/>
                  </a:lnTo>
                  <a:lnTo>
                    <a:pt x="262" y="874"/>
                  </a:lnTo>
                  <a:lnTo>
                    <a:pt x="262" y="874"/>
                  </a:lnTo>
                  <a:cubicBezTo>
                    <a:pt x="262" y="903"/>
                    <a:pt x="262" y="903"/>
                    <a:pt x="262" y="903"/>
                  </a:cubicBezTo>
                  <a:cubicBezTo>
                    <a:pt x="291" y="874"/>
                    <a:pt x="291" y="874"/>
                    <a:pt x="291" y="874"/>
                  </a:cubicBezTo>
                  <a:lnTo>
                    <a:pt x="262" y="87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3" name="Freeform 25"/>
            <p:cNvSpPr>
              <a:spLocks noChangeArrowheads="1"/>
            </p:cNvSpPr>
            <p:nvPr/>
          </p:nvSpPr>
          <p:spPr bwMode="auto">
            <a:xfrm>
              <a:off x="7038720" y="3619101"/>
              <a:ext cx="239040" cy="486771"/>
            </a:xfrm>
            <a:custGeom>
              <a:avLst/>
              <a:gdLst>
                <a:gd name="T0" fmla="*/ 379 w 730"/>
                <a:gd name="T1" fmla="*/ 29 h 1489"/>
                <a:gd name="T2" fmla="*/ 467 w 730"/>
                <a:gd name="T3" fmla="*/ 117 h 1489"/>
                <a:gd name="T4" fmla="*/ 438 w 730"/>
                <a:gd name="T5" fmla="*/ 233 h 1489"/>
                <a:gd name="T6" fmla="*/ 408 w 730"/>
                <a:gd name="T7" fmla="*/ 262 h 1489"/>
                <a:gd name="T8" fmla="*/ 408 w 730"/>
                <a:gd name="T9" fmla="*/ 321 h 1489"/>
                <a:gd name="T10" fmla="*/ 495 w 730"/>
                <a:gd name="T11" fmla="*/ 379 h 1489"/>
                <a:gd name="T12" fmla="*/ 524 w 730"/>
                <a:gd name="T13" fmla="*/ 409 h 1489"/>
                <a:gd name="T14" fmla="*/ 583 w 730"/>
                <a:gd name="T15" fmla="*/ 438 h 1489"/>
                <a:gd name="T16" fmla="*/ 554 w 730"/>
                <a:gd name="T17" fmla="*/ 525 h 1489"/>
                <a:gd name="T18" fmla="*/ 612 w 730"/>
                <a:gd name="T19" fmla="*/ 554 h 1489"/>
                <a:gd name="T20" fmla="*/ 729 w 730"/>
                <a:gd name="T21" fmla="*/ 554 h 1489"/>
                <a:gd name="T22" fmla="*/ 671 w 730"/>
                <a:gd name="T23" fmla="*/ 612 h 1489"/>
                <a:gd name="T24" fmla="*/ 583 w 730"/>
                <a:gd name="T25" fmla="*/ 671 h 1489"/>
                <a:gd name="T26" fmla="*/ 554 w 730"/>
                <a:gd name="T27" fmla="*/ 729 h 1489"/>
                <a:gd name="T28" fmla="*/ 467 w 730"/>
                <a:gd name="T29" fmla="*/ 759 h 1489"/>
                <a:gd name="T30" fmla="*/ 467 w 730"/>
                <a:gd name="T31" fmla="*/ 845 h 1489"/>
                <a:gd name="T32" fmla="*/ 524 w 730"/>
                <a:gd name="T33" fmla="*/ 933 h 1489"/>
                <a:gd name="T34" fmla="*/ 554 w 730"/>
                <a:gd name="T35" fmla="*/ 1021 h 1489"/>
                <a:gd name="T36" fmla="*/ 583 w 730"/>
                <a:gd name="T37" fmla="*/ 1138 h 1489"/>
                <a:gd name="T38" fmla="*/ 612 w 730"/>
                <a:gd name="T39" fmla="*/ 1254 h 1489"/>
                <a:gd name="T40" fmla="*/ 641 w 730"/>
                <a:gd name="T41" fmla="*/ 1342 h 1489"/>
                <a:gd name="T42" fmla="*/ 583 w 730"/>
                <a:gd name="T43" fmla="*/ 1459 h 1489"/>
                <a:gd name="T44" fmla="*/ 554 w 730"/>
                <a:gd name="T45" fmla="*/ 1429 h 1489"/>
                <a:gd name="T46" fmla="*/ 583 w 730"/>
                <a:gd name="T47" fmla="*/ 1400 h 1489"/>
                <a:gd name="T48" fmla="*/ 583 w 730"/>
                <a:gd name="T49" fmla="*/ 1312 h 1489"/>
                <a:gd name="T50" fmla="*/ 554 w 730"/>
                <a:gd name="T51" fmla="*/ 1225 h 1489"/>
                <a:gd name="T52" fmla="*/ 524 w 730"/>
                <a:gd name="T53" fmla="*/ 1195 h 1489"/>
                <a:gd name="T54" fmla="*/ 495 w 730"/>
                <a:gd name="T55" fmla="*/ 1109 h 1489"/>
                <a:gd name="T56" fmla="*/ 467 w 730"/>
                <a:gd name="T57" fmla="*/ 991 h 1489"/>
                <a:gd name="T58" fmla="*/ 467 w 730"/>
                <a:gd name="T59" fmla="*/ 962 h 1489"/>
                <a:gd name="T60" fmla="*/ 408 w 730"/>
                <a:gd name="T61" fmla="*/ 904 h 1489"/>
                <a:gd name="T62" fmla="*/ 408 w 730"/>
                <a:gd name="T63" fmla="*/ 933 h 1489"/>
                <a:gd name="T64" fmla="*/ 350 w 730"/>
                <a:gd name="T65" fmla="*/ 962 h 1489"/>
                <a:gd name="T66" fmla="*/ 350 w 730"/>
                <a:gd name="T67" fmla="*/ 991 h 1489"/>
                <a:gd name="T68" fmla="*/ 262 w 730"/>
                <a:gd name="T69" fmla="*/ 1021 h 1489"/>
                <a:gd name="T70" fmla="*/ 233 w 730"/>
                <a:gd name="T71" fmla="*/ 1021 h 1489"/>
                <a:gd name="T72" fmla="*/ 204 w 730"/>
                <a:gd name="T73" fmla="*/ 1021 h 1489"/>
                <a:gd name="T74" fmla="*/ 233 w 730"/>
                <a:gd name="T75" fmla="*/ 904 h 1489"/>
                <a:gd name="T76" fmla="*/ 204 w 730"/>
                <a:gd name="T77" fmla="*/ 845 h 1489"/>
                <a:gd name="T78" fmla="*/ 146 w 730"/>
                <a:gd name="T79" fmla="*/ 759 h 1489"/>
                <a:gd name="T80" fmla="*/ 88 w 730"/>
                <a:gd name="T81" fmla="*/ 759 h 1489"/>
                <a:gd name="T82" fmla="*/ 117 w 730"/>
                <a:gd name="T83" fmla="*/ 759 h 1489"/>
                <a:gd name="T84" fmla="*/ 117 w 730"/>
                <a:gd name="T85" fmla="*/ 700 h 1489"/>
                <a:gd name="T86" fmla="*/ 58 w 730"/>
                <a:gd name="T87" fmla="*/ 700 h 1489"/>
                <a:gd name="T88" fmla="*/ 58 w 730"/>
                <a:gd name="T89" fmla="*/ 671 h 1489"/>
                <a:gd name="T90" fmla="*/ 0 w 730"/>
                <a:gd name="T91" fmla="*/ 612 h 1489"/>
                <a:gd name="T92" fmla="*/ 29 w 730"/>
                <a:gd name="T93" fmla="*/ 525 h 1489"/>
                <a:gd name="T94" fmla="*/ 58 w 730"/>
                <a:gd name="T95" fmla="*/ 466 h 1489"/>
                <a:gd name="T96" fmla="*/ 117 w 730"/>
                <a:gd name="T97" fmla="*/ 379 h 1489"/>
                <a:gd name="T98" fmla="*/ 146 w 730"/>
                <a:gd name="T99" fmla="*/ 233 h 1489"/>
                <a:gd name="T100" fmla="*/ 233 w 730"/>
                <a:gd name="T101" fmla="*/ 117 h 1489"/>
                <a:gd name="T102" fmla="*/ 321 w 730"/>
                <a:gd name="T103" fmla="*/ 59 h 1489"/>
                <a:gd name="T104" fmla="*/ 117 w 730"/>
                <a:gd name="T105" fmla="*/ 816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0" h="1489">
                  <a:moveTo>
                    <a:pt x="321" y="29"/>
                  </a:moveTo>
                  <a:lnTo>
                    <a:pt x="321" y="0"/>
                  </a:lnTo>
                  <a:lnTo>
                    <a:pt x="350" y="29"/>
                  </a:lnTo>
                  <a:lnTo>
                    <a:pt x="350" y="29"/>
                  </a:lnTo>
                  <a:lnTo>
                    <a:pt x="379" y="29"/>
                  </a:lnTo>
                  <a:lnTo>
                    <a:pt x="379" y="29"/>
                  </a:lnTo>
                  <a:lnTo>
                    <a:pt x="408" y="59"/>
                  </a:lnTo>
                  <a:lnTo>
                    <a:pt x="408" y="59"/>
                  </a:lnTo>
                  <a:lnTo>
                    <a:pt x="438" y="59"/>
                  </a:lnTo>
                  <a:lnTo>
                    <a:pt x="438" y="88"/>
                  </a:lnTo>
                  <a:lnTo>
                    <a:pt x="438" y="117"/>
                  </a:lnTo>
                  <a:lnTo>
                    <a:pt x="467" y="117"/>
                  </a:lnTo>
                  <a:lnTo>
                    <a:pt x="467" y="145"/>
                  </a:lnTo>
                  <a:lnTo>
                    <a:pt x="467" y="175"/>
                  </a:lnTo>
                  <a:lnTo>
                    <a:pt x="467" y="204"/>
                  </a:lnTo>
                  <a:lnTo>
                    <a:pt x="438" y="204"/>
                  </a:lnTo>
                  <a:lnTo>
                    <a:pt x="438" y="204"/>
                  </a:lnTo>
                  <a:lnTo>
                    <a:pt x="438" y="233"/>
                  </a:lnTo>
                  <a:lnTo>
                    <a:pt x="438" y="233"/>
                  </a:lnTo>
                  <a:lnTo>
                    <a:pt x="408" y="233"/>
                  </a:lnTo>
                  <a:lnTo>
                    <a:pt x="438" y="262"/>
                  </a:lnTo>
                  <a:lnTo>
                    <a:pt x="408" y="262"/>
                  </a:lnTo>
                  <a:lnTo>
                    <a:pt x="408" y="262"/>
                  </a:lnTo>
                  <a:lnTo>
                    <a:pt x="408" y="262"/>
                  </a:lnTo>
                  <a:lnTo>
                    <a:pt x="379" y="292"/>
                  </a:lnTo>
                  <a:lnTo>
                    <a:pt x="408" y="292"/>
                  </a:lnTo>
                  <a:lnTo>
                    <a:pt x="379" y="292"/>
                  </a:lnTo>
                  <a:lnTo>
                    <a:pt x="379" y="321"/>
                  </a:lnTo>
                  <a:lnTo>
                    <a:pt x="408" y="321"/>
                  </a:lnTo>
                  <a:lnTo>
                    <a:pt x="408" y="321"/>
                  </a:lnTo>
                  <a:lnTo>
                    <a:pt x="438" y="350"/>
                  </a:lnTo>
                  <a:lnTo>
                    <a:pt x="408" y="350"/>
                  </a:lnTo>
                  <a:lnTo>
                    <a:pt x="438" y="379"/>
                  </a:lnTo>
                  <a:lnTo>
                    <a:pt x="438" y="350"/>
                  </a:lnTo>
                  <a:lnTo>
                    <a:pt x="495" y="350"/>
                  </a:lnTo>
                  <a:lnTo>
                    <a:pt x="495" y="379"/>
                  </a:lnTo>
                  <a:lnTo>
                    <a:pt x="495" y="379"/>
                  </a:lnTo>
                  <a:lnTo>
                    <a:pt x="495" y="379"/>
                  </a:lnTo>
                  <a:lnTo>
                    <a:pt x="524" y="379"/>
                  </a:lnTo>
                  <a:lnTo>
                    <a:pt x="524" y="379"/>
                  </a:lnTo>
                  <a:lnTo>
                    <a:pt x="524" y="409"/>
                  </a:lnTo>
                  <a:lnTo>
                    <a:pt x="524" y="409"/>
                  </a:lnTo>
                  <a:lnTo>
                    <a:pt x="554" y="409"/>
                  </a:lnTo>
                  <a:lnTo>
                    <a:pt x="554" y="438"/>
                  </a:lnTo>
                  <a:lnTo>
                    <a:pt x="554" y="438"/>
                  </a:lnTo>
                  <a:lnTo>
                    <a:pt x="554" y="438"/>
                  </a:lnTo>
                  <a:lnTo>
                    <a:pt x="583" y="438"/>
                  </a:lnTo>
                  <a:lnTo>
                    <a:pt x="583" y="438"/>
                  </a:lnTo>
                  <a:lnTo>
                    <a:pt x="583" y="438"/>
                  </a:lnTo>
                  <a:lnTo>
                    <a:pt x="583" y="466"/>
                  </a:lnTo>
                  <a:lnTo>
                    <a:pt x="583" y="466"/>
                  </a:lnTo>
                  <a:lnTo>
                    <a:pt x="554" y="495"/>
                  </a:lnTo>
                  <a:lnTo>
                    <a:pt x="554" y="495"/>
                  </a:lnTo>
                  <a:lnTo>
                    <a:pt x="554" y="525"/>
                  </a:lnTo>
                  <a:lnTo>
                    <a:pt x="554" y="525"/>
                  </a:lnTo>
                  <a:lnTo>
                    <a:pt x="583" y="525"/>
                  </a:lnTo>
                  <a:lnTo>
                    <a:pt x="583" y="525"/>
                  </a:lnTo>
                  <a:lnTo>
                    <a:pt x="612" y="525"/>
                  </a:lnTo>
                  <a:lnTo>
                    <a:pt x="612" y="525"/>
                  </a:lnTo>
                  <a:lnTo>
                    <a:pt x="612" y="554"/>
                  </a:lnTo>
                  <a:lnTo>
                    <a:pt x="612" y="554"/>
                  </a:lnTo>
                  <a:lnTo>
                    <a:pt x="641" y="554"/>
                  </a:lnTo>
                  <a:lnTo>
                    <a:pt x="641" y="554"/>
                  </a:lnTo>
                  <a:lnTo>
                    <a:pt x="671" y="554"/>
                  </a:lnTo>
                  <a:lnTo>
                    <a:pt x="700" y="554"/>
                  </a:lnTo>
                  <a:lnTo>
                    <a:pt x="729" y="554"/>
                  </a:lnTo>
                  <a:lnTo>
                    <a:pt x="729" y="554"/>
                  </a:lnTo>
                  <a:lnTo>
                    <a:pt x="700" y="583"/>
                  </a:lnTo>
                  <a:lnTo>
                    <a:pt x="671" y="583"/>
                  </a:lnTo>
                  <a:lnTo>
                    <a:pt x="671" y="612"/>
                  </a:lnTo>
                  <a:lnTo>
                    <a:pt x="671" y="612"/>
                  </a:lnTo>
                  <a:lnTo>
                    <a:pt x="671" y="612"/>
                  </a:lnTo>
                  <a:lnTo>
                    <a:pt x="641" y="642"/>
                  </a:lnTo>
                  <a:lnTo>
                    <a:pt x="641" y="642"/>
                  </a:lnTo>
                  <a:lnTo>
                    <a:pt x="641" y="642"/>
                  </a:lnTo>
                  <a:lnTo>
                    <a:pt x="612" y="642"/>
                  </a:lnTo>
                  <a:lnTo>
                    <a:pt x="583" y="671"/>
                  </a:lnTo>
                  <a:lnTo>
                    <a:pt x="583" y="671"/>
                  </a:lnTo>
                  <a:lnTo>
                    <a:pt x="612" y="671"/>
                  </a:lnTo>
                  <a:lnTo>
                    <a:pt x="583" y="700"/>
                  </a:lnTo>
                  <a:lnTo>
                    <a:pt x="583" y="671"/>
                  </a:lnTo>
                  <a:lnTo>
                    <a:pt x="554" y="700"/>
                  </a:lnTo>
                  <a:lnTo>
                    <a:pt x="554" y="700"/>
                  </a:lnTo>
                  <a:lnTo>
                    <a:pt x="554" y="729"/>
                  </a:lnTo>
                  <a:lnTo>
                    <a:pt x="524" y="729"/>
                  </a:lnTo>
                  <a:lnTo>
                    <a:pt x="524" y="729"/>
                  </a:lnTo>
                  <a:lnTo>
                    <a:pt x="495" y="729"/>
                  </a:lnTo>
                  <a:lnTo>
                    <a:pt x="467" y="729"/>
                  </a:lnTo>
                  <a:lnTo>
                    <a:pt x="467" y="759"/>
                  </a:lnTo>
                  <a:lnTo>
                    <a:pt x="467" y="759"/>
                  </a:lnTo>
                  <a:lnTo>
                    <a:pt x="467" y="788"/>
                  </a:lnTo>
                  <a:lnTo>
                    <a:pt x="467" y="816"/>
                  </a:lnTo>
                  <a:lnTo>
                    <a:pt x="467" y="816"/>
                  </a:lnTo>
                  <a:lnTo>
                    <a:pt x="438" y="816"/>
                  </a:lnTo>
                  <a:lnTo>
                    <a:pt x="438" y="845"/>
                  </a:lnTo>
                  <a:lnTo>
                    <a:pt x="467" y="845"/>
                  </a:lnTo>
                  <a:lnTo>
                    <a:pt x="467" y="845"/>
                  </a:lnTo>
                  <a:lnTo>
                    <a:pt x="467" y="875"/>
                  </a:lnTo>
                  <a:lnTo>
                    <a:pt x="495" y="875"/>
                  </a:lnTo>
                  <a:lnTo>
                    <a:pt x="495" y="904"/>
                  </a:lnTo>
                  <a:lnTo>
                    <a:pt x="524" y="933"/>
                  </a:lnTo>
                  <a:lnTo>
                    <a:pt x="524" y="933"/>
                  </a:lnTo>
                  <a:lnTo>
                    <a:pt x="554" y="962"/>
                  </a:lnTo>
                  <a:lnTo>
                    <a:pt x="554" y="962"/>
                  </a:lnTo>
                  <a:lnTo>
                    <a:pt x="554" y="991"/>
                  </a:lnTo>
                  <a:lnTo>
                    <a:pt x="554" y="991"/>
                  </a:lnTo>
                  <a:lnTo>
                    <a:pt x="554" y="991"/>
                  </a:lnTo>
                  <a:lnTo>
                    <a:pt x="554" y="1021"/>
                  </a:lnTo>
                  <a:lnTo>
                    <a:pt x="554" y="1050"/>
                  </a:lnTo>
                  <a:lnTo>
                    <a:pt x="554" y="1050"/>
                  </a:lnTo>
                  <a:lnTo>
                    <a:pt x="524" y="1079"/>
                  </a:lnTo>
                  <a:lnTo>
                    <a:pt x="554" y="1109"/>
                  </a:lnTo>
                  <a:lnTo>
                    <a:pt x="554" y="1109"/>
                  </a:lnTo>
                  <a:lnTo>
                    <a:pt x="583" y="1138"/>
                  </a:lnTo>
                  <a:lnTo>
                    <a:pt x="583" y="1138"/>
                  </a:lnTo>
                  <a:lnTo>
                    <a:pt x="612" y="1166"/>
                  </a:lnTo>
                  <a:lnTo>
                    <a:pt x="641" y="1195"/>
                  </a:lnTo>
                  <a:lnTo>
                    <a:pt x="612" y="1225"/>
                  </a:lnTo>
                  <a:lnTo>
                    <a:pt x="612" y="1225"/>
                  </a:lnTo>
                  <a:lnTo>
                    <a:pt x="612" y="1254"/>
                  </a:lnTo>
                  <a:lnTo>
                    <a:pt x="641" y="1254"/>
                  </a:lnTo>
                  <a:lnTo>
                    <a:pt x="641" y="1283"/>
                  </a:lnTo>
                  <a:lnTo>
                    <a:pt x="641" y="1283"/>
                  </a:lnTo>
                  <a:lnTo>
                    <a:pt x="641" y="1312"/>
                  </a:lnTo>
                  <a:lnTo>
                    <a:pt x="641" y="1342"/>
                  </a:lnTo>
                  <a:lnTo>
                    <a:pt x="641" y="1342"/>
                  </a:lnTo>
                  <a:lnTo>
                    <a:pt x="641" y="1371"/>
                  </a:lnTo>
                  <a:lnTo>
                    <a:pt x="612" y="1400"/>
                  </a:lnTo>
                  <a:lnTo>
                    <a:pt x="612" y="1429"/>
                  </a:lnTo>
                  <a:lnTo>
                    <a:pt x="612" y="1429"/>
                  </a:lnTo>
                  <a:lnTo>
                    <a:pt x="583" y="1459"/>
                  </a:lnTo>
                  <a:lnTo>
                    <a:pt x="583" y="1459"/>
                  </a:lnTo>
                  <a:lnTo>
                    <a:pt x="583" y="1459"/>
                  </a:lnTo>
                  <a:lnTo>
                    <a:pt x="583" y="1459"/>
                  </a:lnTo>
                  <a:lnTo>
                    <a:pt x="583" y="1488"/>
                  </a:lnTo>
                  <a:lnTo>
                    <a:pt x="583" y="1459"/>
                  </a:lnTo>
                  <a:lnTo>
                    <a:pt x="583" y="1459"/>
                  </a:lnTo>
                  <a:lnTo>
                    <a:pt x="554" y="1429"/>
                  </a:lnTo>
                  <a:lnTo>
                    <a:pt x="554" y="1429"/>
                  </a:lnTo>
                  <a:lnTo>
                    <a:pt x="583" y="1429"/>
                  </a:lnTo>
                  <a:lnTo>
                    <a:pt x="583" y="1429"/>
                  </a:lnTo>
                  <a:lnTo>
                    <a:pt x="583" y="1400"/>
                  </a:lnTo>
                  <a:lnTo>
                    <a:pt x="583" y="1400"/>
                  </a:lnTo>
                  <a:lnTo>
                    <a:pt x="583" y="1400"/>
                  </a:lnTo>
                  <a:lnTo>
                    <a:pt x="583" y="1371"/>
                  </a:lnTo>
                  <a:lnTo>
                    <a:pt x="583" y="1371"/>
                  </a:lnTo>
                  <a:lnTo>
                    <a:pt x="583" y="1371"/>
                  </a:lnTo>
                  <a:lnTo>
                    <a:pt x="583" y="1342"/>
                  </a:lnTo>
                  <a:lnTo>
                    <a:pt x="612" y="1342"/>
                  </a:lnTo>
                  <a:lnTo>
                    <a:pt x="583" y="1312"/>
                  </a:lnTo>
                  <a:lnTo>
                    <a:pt x="583" y="1312"/>
                  </a:lnTo>
                  <a:lnTo>
                    <a:pt x="583" y="1283"/>
                  </a:lnTo>
                  <a:lnTo>
                    <a:pt x="583" y="1283"/>
                  </a:lnTo>
                  <a:lnTo>
                    <a:pt x="583" y="1283"/>
                  </a:lnTo>
                  <a:lnTo>
                    <a:pt x="583" y="1283"/>
                  </a:lnTo>
                  <a:lnTo>
                    <a:pt x="554" y="1225"/>
                  </a:lnTo>
                  <a:lnTo>
                    <a:pt x="554" y="1225"/>
                  </a:lnTo>
                  <a:lnTo>
                    <a:pt x="554" y="1195"/>
                  </a:lnTo>
                  <a:lnTo>
                    <a:pt x="524" y="1195"/>
                  </a:lnTo>
                  <a:lnTo>
                    <a:pt x="524" y="1195"/>
                  </a:lnTo>
                  <a:lnTo>
                    <a:pt x="524" y="1195"/>
                  </a:lnTo>
                  <a:lnTo>
                    <a:pt x="524" y="1195"/>
                  </a:lnTo>
                  <a:lnTo>
                    <a:pt x="524" y="1195"/>
                  </a:lnTo>
                  <a:lnTo>
                    <a:pt x="524" y="1138"/>
                  </a:lnTo>
                  <a:lnTo>
                    <a:pt x="524" y="1138"/>
                  </a:lnTo>
                  <a:lnTo>
                    <a:pt x="524" y="1138"/>
                  </a:lnTo>
                  <a:lnTo>
                    <a:pt x="524" y="1109"/>
                  </a:lnTo>
                  <a:lnTo>
                    <a:pt x="495" y="1109"/>
                  </a:lnTo>
                  <a:lnTo>
                    <a:pt x="495" y="1079"/>
                  </a:lnTo>
                  <a:lnTo>
                    <a:pt x="495" y="1079"/>
                  </a:lnTo>
                  <a:lnTo>
                    <a:pt x="495" y="1021"/>
                  </a:lnTo>
                  <a:lnTo>
                    <a:pt x="467" y="1021"/>
                  </a:lnTo>
                  <a:lnTo>
                    <a:pt x="467" y="1021"/>
                  </a:lnTo>
                  <a:lnTo>
                    <a:pt x="467" y="991"/>
                  </a:lnTo>
                  <a:lnTo>
                    <a:pt x="467" y="991"/>
                  </a:lnTo>
                  <a:lnTo>
                    <a:pt x="467" y="991"/>
                  </a:lnTo>
                  <a:lnTo>
                    <a:pt x="467" y="962"/>
                  </a:lnTo>
                  <a:lnTo>
                    <a:pt x="467" y="962"/>
                  </a:lnTo>
                  <a:lnTo>
                    <a:pt x="467" y="962"/>
                  </a:lnTo>
                  <a:lnTo>
                    <a:pt x="467" y="962"/>
                  </a:lnTo>
                  <a:lnTo>
                    <a:pt x="438" y="962"/>
                  </a:lnTo>
                  <a:lnTo>
                    <a:pt x="438" y="962"/>
                  </a:lnTo>
                  <a:lnTo>
                    <a:pt x="438" y="962"/>
                  </a:lnTo>
                  <a:lnTo>
                    <a:pt x="408" y="933"/>
                  </a:lnTo>
                  <a:lnTo>
                    <a:pt x="408" y="904"/>
                  </a:lnTo>
                  <a:lnTo>
                    <a:pt x="408" y="904"/>
                  </a:lnTo>
                  <a:lnTo>
                    <a:pt x="408" y="904"/>
                  </a:lnTo>
                  <a:lnTo>
                    <a:pt x="379" y="904"/>
                  </a:lnTo>
                  <a:lnTo>
                    <a:pt x="408" y="904"/>
                  </a:lnTo>
                  <a:lnTo>
                    <a:pt x="408" y="904"/>
                  </a:lnTo>
                  <a:lnTo>
                    <a:pt x="408" y="933"/>
                  </a:lnTo>
                  <a:lnTo>
                    <a:pt x="408" y="933"/>
                  </a:lnTo>
                  <a:lnTo>
                    <a:pt x="408" y="933"/>
                  </a:lnTo>
                  <a:lnTo>
                    <a:pt x="408" y="962"/>
                  </a:lnTo>
                  <a:lnTo>
                    <a:pt x="408" y="962"/>
                  </a:lnTo>
                  <a:lnTo>
                    <a:pt x="379" y="962"/>
                  </a:lnTo>
                  <a:lnTo>
                    <a:pt x="350" y="962"/>
                  </a:lnTo>
                  <a:lnTo>
                    <a:pt x="350" y="962"/>
                  </a:lnTo>
                  <a:lnTo>
                    <a:pt x="350" y="962"/>
                  </a:lnTo>
                  <a:lnTo>
                    <a:pt x="350" y="962"/>
                  </a:lnTo>
                  <a:lnTo>
                    <a:pt x="350" y="962"/>
                  </a:lnTo>
                  <a:lnTo>
                    <a:pt x="379" y="991"/>
                  </a:lnTo>
                  <a:lnTo>
                    <a:pt x="350" y="991"/>
                  </a:lnTo>
                  <a:lnTo>
                    <a:pt x="350" y="991"/>
                  </a:lnTo>
                  <a:lnTo>
                    <a:pt x="321" y="991"/>
                  </a:lnTo>
                  <a:lnTo>
                    <a:pt x="321" y="991"/>
                  </a:lnTo>
                  <a:lnTo>
                    <a:pt x="291" y="1021"/>
                  </a:lnTo>
                  <a:lnTo>
                    <a:pt x="262" y="1021"/>
                  </a:lnTo>
                  <a:lnTo>
                    <a:pt x="262" y="1021"/>
                  </a:lnTo>
                  <a:lnTo>
                    <a:pt x="262" y="1021"/>
                  </a:lnTo>
                  <a:lnTo>
                    <a:pt x="262" y="1021"/>
                  </a:lnTo>
                  <a:lnTo>
                    <a:pt x="262" y="1021"/>
                  </a:lnTo>
                  <a:lnTo>
                    <a:pt x="262" y="1021"/>
                  </a:lnTo>
                  <a:lnTo>
                    <a:pt x="233" y="1021"/>
                  </a:lnTo>
                  <a:lnTo>
                    <a:pt x="233" y="1021"/>
                  </a:lnTo>
                  <a:lnTo>
                    <a:pt x="233" y="1021"/>
                  </a:lnTo>
                  <a:lnTo>
                    <a:pt x="204" y="1021"/>
                  </a:lnTo>
                  <a:lnTo>
                    <a:pt x="204" y="1021"/>
                  </a:lnTo>
                  <a:lnTo>
                    <a:pt x="233" y="991"/>
                  </a:lnTo>
                  <a:lnTo>
                    <a:pt x="233" y="962"/>
                  </a:lnTo>
                  <a:lnTo>
                    <a:pt x="233" y="991"/>
                  </a:lnTo>
                  <a:lnTo>
                    <a:pt x="204" y="1021"/>
                  </a:lnTo>
                  <a:lnTo>
                    <a:pt x="204" y="1021"/>
                  </a:lnTo>
                  <a:lnTo>
                    <a:pt x="204" y="1021"/>
                  </a:lnTo>
                  <a:lnTo>
                    <a:pt x="204" y="1021"/>
                  </a:lnTo>
                  <a:lnTo>
                    <a:pt x="204" y="991"/>
                  </a:lnTo>
                  <a:lnTo>
                    <a:pt x="204" y="933"/>
                  </a:lnTo>
                  <a:lnTo>
                    <a:pt x="233" y="904"/>
                  </a:lnTo>
                  <a:lnTo>
                    <a:pt x="204" y="904"/>
                  </a:lnTo>
                  <a:lnTo>
                    <a:pt x="204" y="875"/>
                  </a:lnTo>
                  <a:lnTo>
                    <a:pt x="204" y="845"/>
                  </a:lnTo>
                  <a:lnTo>
                    <a:pt x="204" y="845"/>
                  </a:lnTo>
                  <a:lnTo>
                    <a:pt x="174" y="845"/>
                  </a:lnTo>
                  <a:lnTo>
                    <a:pt x="204" y="845"/>
                  </a:lnTo>
                  <a:lnTo>
                    <a:pt x="174" y="816"/>
                  </a:lnTo>
                  <a:lnTo>
                    <a:pt x="174" y="788"/>
                  </a:lnTo>
                  <a:lnTo>
                    <a:pt x="174" y="788"/>
                  </a:lnTo>
                  <a:lnTo>
                    <a:pt x="146" y="788"/>
                  </a:lnTo>
                  <a:lnTo>
                    <a:pt x="146" y="759"/>
                  </a:lnTo>
                  <a:lnTo>
                    <a:pt x="146" y="759"/>
                  </a:lnTo>
                  <a:lnTo>
                    <a:pt x="146" y="759"/>
                  </a:lnTo>
                  <a:lnTo>
                    <a:pt x="146" y="788"/>
                  </a:lnTo>
                  <a:lnTo>
                    <a:pt x="117" y="788"/>
                  </a:lnTo>
                  <a:lnTo>
                    <a:pt x="117" y="759"/>
                  </a:lnTo>
                  <a:lnTo>
                    <a:pt x="88" y="759"/>
                  </a:lnTo>
                  <a:lnTo>
                    <a:pt x="88" y="759"/>
                  </a:lnTo>
                  <a:lnTo>
                    <a:pt x="88" y="729"/>
                  </a:lnTo>
                  <a:lnTo>
                    <a:pt x="88" y="729"/>
                  </a:lnTo>
                  <a:lnTo>
                    <a:pt x="117" y="759"/>
                  </a:lnTo>
                  <a:lnTo>
                    <a:pt x="117" y="759"/>
                  </a:lnTo>
                  <a:lnTo>
                    <a:pt x="117" y="759"/>
                  </a:lnTo>
                  <a:lnTo>
                    <a:pt x="117" y="759"/>
                  </a:lnTo>
                  <a:lnTo>
                    <a:pt x="117" y="729"/>
                  </a:lnTo>
                  <a:lnTo>
                    <a:pt x="117" y="729"/>
                  </a:lnTo>
                  <a:lnTo>
                    <a:pt x="117" y="729"/>
                  </a:lnTo>
                  <a:lnTo>
                    <a:pt x="146" y="729"/>
                  </a:lnTo>
                  <a:lnTo>
                    <a:pt x="146" y="729"/>
                  </a:lnTo>
                  <a:lnTo>
                    <a:pt x="117" y="700"/>
                  </a:lnTo>
                  <a:lnTo>
                    <a:pt x="88" y="700"/>
                  </a:lnTo>
                  <a:lnTo>
                    <a:pt x="88" y="700"/>
                  </a:lnTo>
                  <a:lnTo>
                    <a:pt x="88" y="700"/>
                  </a:lnTo>
                  <a:lnTo>
                    <a:pt x="58" y="671"/>
                  </a:lnTo>
                  <a:lnTo>
                    <a:pt x="58" y="700"/>
                  </a:lnTo>
                  <a:lnTo>
                    <a:pt x="58" y="700"/>
                  </a:lnTo>
                  <a:lnTo>
                    <a:pt x="58" y="700"/>
                  </a:lnTo>
                  <a:lnTo>
                    <a:pt x="58" y="671"/>
                  </a:lnTo>
                  <a:lnTo>
                    <a:pt x="58" y="671"/>
                  </a:lnTo>
                  <a:lnTo>
                    <a:pt x="29" y="671"/>
                  </a:lnTo>
                  <a:lnTo>
                    <a:pt x="29" y="671"/>
                  </a:lnTo>
                  <a:lnTo>
                    <a:pt x="58" y="671"/>
                  </a:lnTo>
                  <a:lnTo>
                    <a:pt x="0" y="642"/>
                  </a:lnTo>
                  <a:lnTo>
                    <a:pt x="0" y="642"/>
                  </a:lnTo>
                  <a:lnTo>
                    <a:pt x="0" y="612"/>
                  </a:lnTo>
                  <a:lnTo>
                    <a:pt x="0" y="612"/>
                  </a:lnTo>
                  <a:lnTo>
                    <a:pt x="0" y="612"/>
                  </a:lnTo>
                  <a:lnTo>
                    <a:pt x="0" y="612"/>
                  </a:lnTo>
                  <a:lnTo>
                    <a:pt x="0" y="583"/>
                  </a:lnTo>
                  <a:lnTo>
                    <a:pt x="29" y="583"/>
                  </a:lnTo>
                  <a:lnTo>
                    <a:pt x="29" y="583"/>
                  </a:lnTo>
                  <a:lnTo>
                    <a:pt x="29" y="554"/>
                  </a:lnTo>
                  <a:lnTo>
                    <a:pt x="29" y="525"/>
                  </a:lnTo>
                  <a:lnTo>
                    <a:pt x="29" y="525"/>
                  </a:lnTo>
                  <a:lnTo>
                    <a:pt x="58" y="525"/>
                  </a:lnTo>
                  <a:lnTo>
                    <a:pt x="58" y="495"/>
                  </a:lnTo>
                  <a:lnTo>
                    <a:pt x="58" y="495"/>
                  </a:lnTo>
                  <a:lnTo>
                    <a:pt x="58" y="466"/>
                  </a:lnTo>
                  <a:lnTo>
                    <a:pt x="58" y="438"/>
                  </a:lnTo>
                  <a:lnTo>
                    <a:pt x="58" y="466"/>
                  </a:lnTo>
                  <a:lnTo>
                    <a:pt x="58" y="438"/>
                  </a:lnTo>
                  <a:lnTo>
                    <a:pt x="58" y="409"/>
                  </a:lnTo>
                  <a:lnTo>
                    <a:pt x="58" y="379"/>
                  </a:lnTo>
                  <a:lnTo>
                    <a:pt x="88" y="379"/>
                  </a:lnTo>
                  <a:lnTo>
                    <a:pt x="88" y="379"/>
                  </a:lnTo>
                  <a:lnTo>
                    <a:pt x="117" y="379"/>
                  </a:lnTo>
                  <a:lnTo>
                    <a:pt x="117" y="350"/>
                  </a:lnTo>
                  <a:lnTo>
                    <a:pt x="146" y="321"/>
                  </a:lnTo>
                  <a:lnTo>
                    <a:pt x="146" y="292"/>
                  </a:lnTo>
                  <a:lnTo>
                    <a:pt x="146" y="262"/>
                  </a:lnTo>
                  <a:lnTo>
                    <a:pt x="117" y="262"/>
                  </a:lnTo>
                  <a:lnTo>
                    <a:pt x="146" y="233"/>
                  </a:lnTo>
                  <a:lnTo>
                    <a:pt x="174" y="204"/>
                  </a:lnTo>
                  <a:lnTo>
                    <a:pt x="146" y="175"/>
                  </a:lnTo>
                  <a:lnTo>
                    <a:pt x="174" y="175"/>
                  </a:lnTo>
                  <a:lnTo>
                    <a:pt x="174" y="117"/>
                  </a:lnTo>
                  <a:lnTo>
                    <a:pt x="204" y="117"/>
                  </a:lnTo>
                  <a:lnTo>
                    <a:pt x="233" y="117"/>
                  </a:lnTo>
                  <a:lnTo>
                    <a:pt x="233" y="88"/>
                  </a:lnTo>
                  <a:lnTo>
                    <a:pt x="262" y="88"/>
                  </a:lnTo>
                  <a:lnTo>
                    <a:pt x="291" y="59"/>
                  </a:lnTo>
                  <a:lnTo>
                    <a:pt x="291" y="88"/>
                  </a:lnTo>
                  <a:lnTo>
                    <a:pt x="321" y="88"/>
                  </a:lnTo>
                  <a:lnTo>
                    <a:pt x="321" y="59"/>
                  </a:lnTo>
                  <a:lnTo>
                    <a:pt x="321" y="59"/>
                  </a:lnTo>
                  <a:lnTo>
                    <a:pt x="321" y="29"/>
                  </a:lnTo>
                  <a:close/>
                  <a:moveTo>
                    <a:pt x="88" y="788"/>
                  </a:moveTo>
                  <a:lnTo>
                    <a:pt x="117" y="816"/>
                  </a:lnTo>
                  <a:lnTo>
                    <a:pt x="117" y="816"/>
                  </a:lnTo>
                  <a:lnTo>
                    <a:pt x="117" y="816"/>
                  </a:lnTo>
                  <a:lnTo>
                    <a:pt x="117" y="788"/>
                  </a:lnTo>
                  <a:lnTo>
                    <a:pt x="88" y="7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4" name="Freeform 26"/>
            <p:cNvSpPr>
              <a:spLocks noChangeArrowheads="1"/>
            </p:cNvSpPr>
            <p:nvPr/>
          </p:nvSpPr>
          <p:spPr bwMode="auto">
            <a:xfrm>
              <a:off x="6724800" y="4105872"/>
              <a:ext cx="57600" cy="105131"/>
            </a:xfrm>
            <a:custGeom>
              <a:avLst/>
              <a:gdLst>
                <a:gd name="T0" fmla="*/ 0 w 175"/>
                <a:gd name="T1" fmla="*/ 145 h 322"/>
                <a:gd name="T2" fmla="*/ 29 w 175"/>
                <a:gd name="T3" fmla="*/ 116 h 322"/>
                <a:gd name="T4" fmla="*/ 0 w 175"/>
                <a:gd name="T5" fmla="*/ 145 h 322"/>
                <a:gd name="T6" fmla="*/ 0 w 175"/>
                <a:gd name="T7" fmla="*/ 174 h 322"/>
                <a:gd name="T8" fmla="*/ 29 w 175"/>
                <a:gd name="T9" fmla="*/ 28 h 322"/>
                <a:gd name="T10" fmla="*/ 29 w 175"/>
                <a:gd name="T11" fmla="*/ 0 h 322"/>
                <a:gd name="T12" fmla="*/ 29 w 175"/>
                <a:gd name="T13" fmla="*/ 28 h 322"/>
                <a:gd name="T14" fmla="*/ 58 w 175"/>
                <a:gd name="T15" fmla="*/ 28 h 322"/>
                <a:gd name="T16" fmla="*/ 87 w 175"/>
                <a:gd name="T17" fmla="*/ 28 h 322"/>
                <a:gd name="T18" fmla="*/ 87 w 175"/>
                <a:gd name="T19" fmla="*/ 57 h 322"/>
                <a:gd name="T20" fmla="*/ 58 w 175"/>
                <a:gd name="T21" fmla="*/ 28 h 322"/>
                <a:gd name="T22" fmla="*/ 29 w 175"/>
                <a:gd name="T23" fmla="*/ 57 h 322"/>
                <a:gd name="T24" fmla="*/ 29 w 175"/>
                <a:gd name="T25" fmla="*/ 57 h 322"/>
                <a:gd name="T26" fmla="*/ 29 w 175"/>
                <a:gd name="T27" fmla="*/ 57 h 322"/>
                <a:gd name="T28" fmla="*/ 29 w 175"/>
                <a:gd name="T29" fmla="*/ 87 h 322"/>
                <a:gd name="T30" fmla="*/ 29 w 175"/>
                <a:gd name="T31" fmla="*/ 57 h 322"/>
                <a:gd name="T32" fmla="*/ 0 w 175"/>
                <a:gd name="T33" fmla="*/ 87 h 322"/>
                <a:gd name="T34" fmla="*/ 29 w 175"/>
                <a:gd name="T35" fmla="*/ 87 h 322"/>
                <a:gd name="T36" fmla="*/ 29 w 175"/>
                <a:gd name="T37" fmla="*/ 116 h 322"/>
                <a:gd name="T38" fmla="*/ 29 w 175"/>
                <a:gd name="T39" fmla="*/ 116 h 322"/>
                <a:gd name="T40" fmla="*/ 0 w 175"/>
                <a:gd name="T41" fmla="*/ 174 h 322"/>
                <a:gd name="T42" fmla="*/ 29 w 175"/>
                <a:gd name="T43" fmla="*/ 203 h 322"/>
                <a:gd name="T44" fmla="*/ 29 w 175"/>
                <a:gd name="T45" fmla="*/ 262 h 322"/>
                <a:gd name="T46" fmla="*/ 58 w 175"/>
                <a:gd name="T47" fmla="*/ 321 h 322"/>
                <a:gd name="T48" fmla="*/ 87 w 175"/>
                <a:gd name="T49" fmla="*/ 321 h 322"/>
                <a:gd name="T50" fmla="*/ 145 w 175"/>
                <a:gd name="T51" fmla="*/ 291 h 322"/>
                <a:gd name="T52" fmla="*/ 174 w 175"/>
                <a:gd name="T53" fmla="*/ 262 h 322"/>
                <a:gd name="T54" fmla="*/ 174 w 175"/>
                <a:gd name="T55" fmla="*/ 233 h 322"/>
                <a:gd name="T56" fmla="*/ 174 w 175"/>
                <a:gd name="T57" fmla="*/ 203 h 322"/>
                <a:gd name="T58" fmla="*/ 174 w 175"/>
                <a:gd name="T59" fmla="*/ 174 h 322"/>
                <a:gd name="T60" fmla="*/ 145 w 175"/>
                <a:gd name="T61" fmla="*/ 145 h 322"/>
                <a:gd name="T62" fmla="*/ 116 w 175"/>
                <a:gd name="T63" fmla="*/ 116 h 322"/>
                <a:gd name="T64" fmla="*/ 116 w 175"/>
                <a:gd name="T65" fmla="*/ 116 h 322"/>
                <a:gd name="T66" fmla="*/ 145 w 175"/>
                <a:gd name="T67" fmla="*/ 116 h 322"/>
                <a:gd name="T68" fmla="*/ 116 w 175"/>
                <a:gd name="T69" fmla="*/ 87 h 322"/>
                <a:gd name="T70" fmla="*/ 87 w 175"/>
                <a:gd name="T71" fmla="*/ 57 h 322"/>
                <a:gd name="T72" fmla="*/ 87 w 175"/>
                <a:gd name="T73" fmla="*/ 57 h 322"/>
                <a:gd name="T74" fmla="*/ 58 w 175"/>
                <a:gd name="T75" fmla="*/ 57 h 322"/>
                <a:gd name="T76" fmla="*/ 58 w 175"/>
                <a:gd name="T77" fmla="*/ 5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22">
                  <a:moveTo>
                    <a:pt x="0" y="174"/>
                  </a:moveTo>
                  <a:lnTo>
                    <a:pt x="0" y="145"/>
                  </a:lnTo>
                  <a:lnTo>
                    <a:pt x="0" y="116"/>
                  </a:lnTo>
                  <a:lnTo>
                    <a:pt x="29" y="116"/>
                  </a:lnTo>
                  <a:lnTo>
                    <a:pt x="29" y="116"/>
                  </a:lnTo>
                  <a:lnTo>
                    <a:pt x="0" y="145"/>
                  </a:lnTo>
                  <a:lnTo>
                    <a:pt x="0" y="145"/>
                  </a:lnTo>
                  <a:lnTo>
                    <a:pt x="0" y="174"/>
                  </a:lnTo>
                  <a:close/>
                  <a:moveTo>
                    <a:pt x="29" y="28"/>
                  </a:moveTo>
                  <a:lnTo>
                    <a:pt x="29" y="28"/>
                  </a:lnTo>
                  <a:lnTo>
                    <a:pt x="29" y="0"/>
                  </a:lnTo>
                  <a:lnTo>
                    <a:pt x="29" y="0"/>
                  </a:lnTo>
                  <a:lnTo>
                    <a:pt x="58" y="28"/>
                  </a:lnTo>
                  <a:lnTo>
                    <a:pt x="29" y="28"/>
                  </a:lnTo>
                  <a:close/>
                  <a:moveTo>
                    <a:pt x="58" y="28"/>
                  </a:moveTo>
                  <a:lnTo>
                    <a:pt x="58" y="28"/>
                  </a:lnTo>
                  <a:lnTo>
                    <a:pt x="58" y="28"/>
                  </a:lnTo>
                  <a:lnTo>
                    <a:pt x="87" y="28"/>
                  </a:lnTo>
                  <a:lnTo>
                    <a:pt x="87" y="57"/>
                  </a:lnTo>
                  <a:lnTo>
                    <a:pt x="87" y="57"/>
                  </a:lnTo>
                  <a:lnTo>
                    <a:pt x="58" y="57"/>
                  </a:lnTo>
                  <a:lnTo>
                    <a:pt x="58" y="28"/>
                  </a:lnTo>
                  <a:close/>
                  <a:moveTo>
                    <a:pt x="29" y="28"/>
                  </a:moveTo>
                  <a:lnTo>
                    <a:pt x="29" y="57"/>
                  </a:lnTo>
                  <a:lnTo>
                    <a:pt x="58" y="57"/>
                  </a:lnTo>
                  <a:lnTo>
                    <a:pt x="29" y="57"/>
                  </a:lnTo>
                  <a:lnTo>
                    <a:pt x="29" y="57"/>
                  </a:lnTo>
                  <a:lnTo>
                    <a:pt x="29" y="57"/>
                  </a:lnTo>
                  <a:lnTo>
                    <a:pt x="29" y="57"/>
                  </a:lnTo>
                  <a:lnTo>
                    <a:pt x="29" y="87"/>
                  </a:lnTo>
                  <a:lnTo>
                    <a:pt x="29" y="87"/>
                  </a:lnTo>
                  <a:lnTo>
                    <a:pt x="29" y="57"/>
                  </a:lnTo>
                  <a:lnTo>
                    <a:pt x="0" y="57"/>
                  </a:lnTo>
                  <a:lnTo>
                    <a:pt x="0" y="87"/>
                  </a:lnTo>
                  <a:lnTo>
                    <a:pt x="0" y="87"/>
                  </a:lnTo>
                  <a:lnTo>
                    <a:pt x="29" y="87"/>
                  </a:lnTo>
                  <a:lnTo>
                    <a:pt x="29" y="87"/>
                  </a:lnTo>
                  <a:lnTo>
                    <a:pt x="29" y="116"/>
                  </a:lnTo>
                  <a:lnTo>
                    <a:pt x="29" y="116"/>
                  </a:lnTo>
                  <a:lnTo>
                    <a:pt x="29" y="116"/>
                  </a:lnTo>
                  <a:lnTo>
                    <a:pt x="0" y="174"/>
                  </a:lnTo>
                  <a:lnTo>
                    <a:pt x="0" y="174"/>
                  </a:lnTo>
                  <a:lnTo>
                    <a:pt x="0" y="174"/>
                  </a:lnTo>
                  <a:lnTo>
                    <a:pt x="29" y="203"/>
                  </a:lnTo>
                  <a:lnTo>
                    <a:pt x="29" y="203"/>
                  </a:lnTo>
                  <a:lnTo>
                    <a:pt x="29" y="262"/>
                  </a:lnTo>
                  <a:lnTo>
                    <a:pt x="29" y="291"/>
                  </a:lnTo>
                  <a:lnTo>
                    <a:pt x="58" y="321"/>
                  </a:lnTo>
                  <a:lnTo>
                    <a:pt x="58" y="321"/>
                  </a:lnTo>
                  <a:lnTo>
                    <a:pt x="87" y="321"/>
                  </a:lnTo>
                  <a:lnTo>
                    <a:pt x="116" y="321"/>
                  </a:lnTo>
                  <a:lnTo>
                    <a:pt x="145" y="291"/>
                  </a:lnTo>
                  <a:lnTo>
                    <a:pt x="174" y="291"/>
                  </a:lnTo>
                  <a:lnTo>
                    <a:pt x="174" y="262"/>
                  </a:lnTo>
                  <a:lnTo>
                    <a:pt x="174" y="233"/>
                  </a:lnTo>
                  <a:lnTo>
                    <a:pt x="174" y="233"/>
                  </a:lnTo>
                  <a:lnTo>
                    <a:pt x="174" y="233"/>
                  </a:lnTo>
                  <a:lnTo>
                    <a:pt x="174" y="203"/>
                  </a:lnTo>
                  <a:lnTo>
                    <a:pt x="174" y="203"/>
                  </a:lnTo>
                  <a:lnTo>
                    <a:pt x="174" y="174"/>
                  </a:lnTo>
                  <a:lnTo>
                    <a:pt x="174" y="174"/>
                  </a:lnTo>
                  <a:lnTo>
                    <a:pt x="145" y="145"/>
                  </a:lnTo>
                  <a:lnTo>
                    <a:pt x="145" y="116"/>
                  </a:lnTo>
                  <a:lnTo>
                    <a:pt x="116" y="116"/>
                  </a:lnTo>
                  <a:lnTo>
                    <a:pt x="116" y="116"/>
                  </a:lnTo>
                  <a:lnTo>
                    <a:pt x="116" y="116"/>
                  </a:lnTo>
                  <a:lnTo>
                    <a:pt x="145" y="116"/>
                  </a:lnTo>
                  <a:lnTo>
                    <a:pt x="145" y="116"/>
                  </a:lnTo>
                  <a:lnTo>
                    <a:pt x="116" y="87"/>
                  </a:lnTo>
                  <a:lnTo>
                    <a:pt x="116" y="87"/>
                  </a:lnTo>
                  <a:lnTo>
                    <a:pt x="116" y="87"/>
                  </a:lnTo>
                  <a:lnTo>
                    <a:pt x="87" y="57"/>
                  </a:lnTo>
                  <a:lnTo>
                    <a:pt x="87" y="57"/>
                  </a:lnTo>
                  <a:lnTo>
                    <a:pt x="87" y="57"/>
                  </a:lnTo>
                  <a:lnTo>
                    <a:pt x="58" y="57"/>
                  </a:lnTo>
                  <a:lnTo>
                    <a:pt x="58" y="57"/>
                  </a:lnTo>
                  <a:lnTo>
                    <a:pt x="58" y="57"/>
                  </a:lnTo>
                  <a:lnTo>
                    <a:pt x="58" y="57"/>
                  </a:lnTo>
                  <a:lnTo>
                    <a:pt x="29" y="2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5" name="Freeform 27"/>
            <p:cNvSpPr>
              <a:spLocks noChangeArrowheads="1"/>
            </p:cNvSpPr>
            <p:nvPr/>
          </p:nvSpPr>
          <p:spPr bwMode="auto">
            <a:xfrm>
              <a:off x="6390721" y="3495247"/>
              <a:ext cx="753120" cy="656709"/>
            </a:xfrm>
            <a:custGeom>
              <a:avLst/>
              <a:gdLst>
                <a:gd name="T0" fmla="*/ 787 w 2305"/>
                <a:gd name="T1" fmla="*/ 146 h 2013"/>
                <a:gd name="T2" fmla="*/ 904 w 2305"/>
                <a:gd name="T3" fmla="*/ 204 h 2013"/>
                <a:gd name="T4" fmla="*/ 904 w 2305"/>
                <a:gd name="T5" fmla="*/ 350 h 2013"/>
                <a:gd name="T6" fmla="*/ 1108 w 2305"/>
                <a:gd name="T7" fmla="*/ 467 h 2013"/>
                <a:gd name="T8" fmla="*/ 1312 w 2305"/>
                <a:gd name="T9" fmla="*/ 524 h 2013"/>
                <a:gd name="T10" fmla="*/ 1574 w 2305"/>
                <a:gd name="T11" fmla="*/ 467 h 2013"/>
                <a:gd name="T12" fmla="*/ 1633 w 2305"/>
                <a:gd name="T13" fmla="*/ 467 h 2013"/>
                <a:gd name="T14" fmla="*/ 1779 w 2305"/>
                <a:gd name="T15" fmla="*/ 524 h 2013"/>
                <a:gd name="T16" fmla="*/ 1866 w 2305"/>
                <a:gd name="T17" fmla="*/ 438 h 2013"/>
                <a:gd name="T18" fmla="*/ 1983 w 2305"/>
                <a:gd name="T19" fmla="*/ 379 h 2013"/>
                <a:gd name="T20" fmla="*/ 2129 w 2305"/>
                <a:gd name="T21" fmla="*/ 321 h 2013"/>
                <a:gd name="T22" fmla="*/ 2216 w 2305"/>
                <a:gd name="T23" fmla="*/ 321 h 2013"/>
                <a:gd name="T24" fmla="*/ 2274 w 2305"/>
                <a:gd name="T25" fmla="*/ 379 h 2013"/>
                <a:gd name="T26" fmla="*/ 2274 w 2305"/>
                <a:gd name="T27" fmla="*/ 438 h 2013"/>
                <a:gd name="T28" fmla="*/ 2129 w 2305"/>
                <a:gd name="T29" fmla="*/ 612 h 2013"/>
                <a:gd name="T30" fmla="*/ 2041 w 2305"/>
                <a:gd name="T31" fmla="*/ 758 h 2013"/>
                <a:gd name="T32" fmla="*/ 2012 w 2305"/>
                <a:gd name="T33" fmla="*/ 904 h 2013"/>
                <a:gd name="T34" fmla="*/ 1983 w 2305"/>
                <a:gd name="T35" fmla="*/ 874 h 2013"/>
                <a:gd name="T36" fmla="*/ 1924 w 2305"/>
                <a:gd name="T37" fmla="*/ 788 h 2013"/>
                <a:gd name="T38" fmla="*/ 1895 w 2305"/>
                <a:gd name="T39" fmla="*/ 817 h 2013"/>
                <a:gd name="T40" fmla="*/ 1895 w 2305"/>
                <a:gd name="T41" fmla="*/ 758 h 2013"/>
                <a:gd name="T42" fmla="*/ 1924 w 2305"/>
                <a:gd name="T43" fmla="*/ 641 h 2013"/>
                <a:gd name="T44" fmla="*/ 1750 w 2305"/>
                <a:gd name="T45" fmla="*/ 641 h 2013"/>
                <a:gd name="T46" fmla="*/ 1691 w 2305"/>
                <a:gd name="T47" fmla="*/ 554 h 2013"/>
                <a:gd name="T48" fmla="*/ 1633 w 2305"/>
                <a:gd name="T49" fmla="*/ 524 h 2013"/>
                <a:gd name="T50" fmla="*/ 1633 w 2305"/>
                <a:gd name="T51" fmla="*/ 612 h 2013"/>
                <a:gd name="T52" fmla="*/ 1604 w 2305"/>
                <a:gd name="T53" fmla="*/ 671 h 2013"/>
                <a:gd name="T54" fmla="*/ 1691 w 2305"/>
                <a:gd name="T55" fmla="*/ 874 h 2013"/>
                <a:gd name="T56" fmla="*/ 1691 w 2305"/>
                <a:gd name="T57" fmla="*/ 933 h 2013"/>
                <a:gd name="T58" fmla="*/ 1633 w 2305"/>
                <a:gd name="T59" fmla="*/ 933 h 2013"/>
                <a:gd name="T60" fmla="*/ 1633 w 2305"/>
                <a:gd name="T61" fmla="*/ 933 h 2013"/>
                <a:gd name="T62" fmla="*/ 1545 w 2305"/>
                <a:gd name="T63" fmla="*/ 1021 h 2013"/>
                <a:gd name="T64" fmla="*/ 1429 w 2305"/>
                <a:gd name="T65" fmla="*/ 1108 h 2013"/>
                <a:gd name="T66" fmla="*/ 1429 w 2305"/>
                <a:gd name="T67" fmla="*/ 1108 h 2013"/>
                <a:gd name="T68" fmla="*/ 1195 w 2305"/>
                <a:gd name="T69" fmla="*/ 1341 h 2013"/>
                <a:gd name="T70" fmla="*/ 1079 w 2305"/>
                <a:gd name="T71" fmla="*/ 1400 h 2013"/>
                <a:gd name="T72" fmla="*/ 1079 w 2305"/>
                <a:gd name="T73" fmla="*/ 1633 h 2013"/>
                <a:gd name="T74" fmla="*/ 991 w 2305"/>
                <a:gd name="T75" fmla="*/ 1838 h 2013"/>
                <a:gd name="T76" fmla="*/ 991 w 2305"/>
                <a:gd name="T77" fmla="*/ 1924 h 2013"/>
                <a:gd name="T78" fmla="*/ 904 w 2305"/>
                <a:gd name="T79" fmla="*/ 1983 h 2013"/>
                <a:gd name="T80" fmla="*/ 729 w 2305"/>
                <a:gd name="T81" fmla="*/ 1808 h 2013"/>
                <a:gd name="T82" fmla="*/ 612 w 2305"/>
                <a:gd name="T83" fmla="*/ 1662 h 2013"/>
                <a:gd name="T84" fmla="*/ 554 w 2305"/>
                <a:gd name="T85" fmla="*/ 1488 h 2013"/>
                <a:gd name="T86" fmla="*/ 466 w 2305"/>
                <a:gd name="T87" fmla="*/ 1341 h 2013"/>
                <a:gd name="T88" fmla="*/ 408 w 2305"/>
                <a:gd name="T89" fmla="*/ 1167 h 2013"/>
                <a:gd name="T90" fmla="*/ 379 w 2305"/>
                <a:gd name="T91" fmla="*/ 1021 h 2013"/>
                <a:gd name="T92" fmla="*/ 350 w 2305"/>
                <a:gd name="T93" fmla="*/ 933 h 2013"/>
                <a:gd name="T94" fmla="*/ 350 w 2305"/>
                <a:gd name="T95" fmla="*/ 874 h 2013"/>
                <a:gd name="T96" fmla="*/ 262 w 2305"/>
                <a:gd name="T97" fmla="*/ 1021 h 2013"/>
                <a:gd name="T98" fmla="*/ 58 w 2305"/>
                <a:gd name="T99" fmla="*/ 904 h 2013"/>
                <a:gd name="T100" fmla="*/ 116 w 2305"/>
                <a:gd name="T101" fmla="*/ 904 h 2013"/>
                <a:gd name="T102" fmla="*/ 174 w 2305"/>
                <a:gd name="T103" fmla="*/ 845 h 2013"/>
                <a:gd name="T104" fmla="*/ 29 w 2305"/>
                <a:gd name="T105" fmla="*/ 788 h 2013"/>
                <a:gd name="T106" fmla="*/ 87 w 2305"/>
                <a:gd name="T107" fmla="*/ 758 h 2013"/>
                <a:gd name="T108" fmla="*/ 204 w 2305"/>
                <a:gd name="T109" fmla="*/ 729 h 2013"/>
                <a:gd name="T110" fmla="*/ 145 w 2305"/>
                <a:gd name="T111" fmla="*/ 583 h 2013"/>
                <a:gd name="T112" fmla="*/ 116 w 2305"/>
                <a:gd name="T113" fmla="*/ 467 h 2013"/>
                <a:gd name="T114" fmla="*/ 262 w 2305"/>
                <a:gd name="T115" fmla="*/ 408 h 2013"/>
                <a:gd name="T116" fmla="*/ 379 w 2305"/>
                <a:gd name="T117" fmla="*/ 233 h 2013"/>
                <a:gd name="T118" fmla="*/ 466 w 2305"/>
                <a:gd name="T119" fmla="*/ 87 h 2013"/>
                <a:gd name="T120" fmla="*/ 671 w 2305"/>
                <a:gd name="T121" fmla="*/ 0 h 2013"/>
                <a:gd name="T122" fmla="*/ 1662 w 2305"/>
                <a:gd name="T123" fmla="*/ 933 h 2013"/>
                <a:gd name="T124" fmla="*/ 1633 w 2305"/>
                <a:gd name="T125" fmla="*/ 933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5" h="2013">
                  <a:moveTo>
                    <a:pt x="758" y="58"/>
                  </a:moveTo>
                  <a:lnTo>
                    <a:pt x="758" y="58"/>
                  </a:lnTo>
                  <a:lnTo>
                    <a:pt x="758" y="58"/>
                  </a:lnTo>
                  <a:lnTo>
                    <a:pt x="787" y="87"/>
                  </a:lnTo>
                  <a:lnTo>
                    <a:pt x="758" y="117"/>
                  </a:lnTo>
                  <a:lnTo>
                    <a:pt x="787" y="117"/>
                  </a:lnTo>
                  <a:lnTo>
                    <a:pt x="787" y="117"/>
                  </a:lnTo>
                  <a:lnTo>
                    <a:pt x="787" y="146"/>
                  </a:lnTo>
                  <a:lnTo>
                    <a:pt x="787" y="146"/>
                  </a:lnTo>
                  <a:lnTo>
                    <a:pt x="787" y="146"/>
                  </a:lnTo>
                  <a:lnTo>
                    <a:pt x="816" y="174"/>
                  </a:lnTo>
                  <a:lnTo>
                    <a:pt x="816" y="174"/>
                  </a:lnTo>
                  <a:lnTo>
                    <a:pt x="816" y="174"/>
                  </a:lnTo>
                  <a:lnTo>
                    <a:pt x="845" y="174"/>
                  </a:lnTo>
                  <a:lnTo>
                    <a:pt x="845" y="174"/>
                  </a:lnTo>
                  <a:lnTo>
                    <a:pt x="874" y="174"/>
                  </a:lnTo>
                  <a:lnTo>
                    <a:pt x="874" y="174"/>
                  </a:lnTo>
                  <a:lnTo>
                    <a:pt x="904" y="204"/>
                  </a:lnTo>
                  <a:lnTo>
                    <a:pt x="904" y="204"/>
                  </a:lnTo>
                  <a:lnTo>
                    <a:pt x="904" y="233"/>
                  </a:lnTo>
                  <a:lnTo>
                    <a:pt x="933" y="233"/>
                  </a:lnTo>
                  <a:lnTo>
                    <a:pt x="933" y="233"/>
                  </a:lnTo>
                  <a:lnTo>
                    <a:pt x="933" y="233"/>
                  </a:lnTo>
                  <a:lnTo>
                    <a:pt x="933" y="262"/>
                  </a:lnTo>
                  <a:lnTo>
                    <a:pt x="933" y="291"/>
                  </a:lnTo>
                  <a:lnTo>
                    <a:pt x="933" y="321"/>
                  </a:lnTo>
                  <a:lnTo>
                    <a:pt x="904" y="350"/>
                  </a:lnTo>
                  <a:lnTo>
                    <a:pt x="904" y="379"/>
                  </a:lnTo>
                  <a:lnTo>
                    <a:pt x="933" y="379"/>
                  </a:lnTo>
                  <a:lnTo>
                    <a:pt x="933" y="379"/>
                  </a:lnTo>
                  <a:lnTo>
                    <a:pt x="962" y="379"/>
                  </a:lnTo>
                  <a:lnTo>
                    <a:pt x="962" y="379"/>
                  </a:lnTo>
                  <a:lnTo>
                    <a:pt x="991" y="408"/>
                  </a:lnTo>
                  <a:lnTo>
                    <a:pt x="1050" y="408"/>
                  </a:lnTo>
                  <a:lnTo>
                    <a:pt x="1079" y="438"/>
                  </a:lnTo>
                  <a:lnTo>
                    <a:pt x="1108" y="467"/>
                  </a:lnTo>
                  <a:lnTo>
                    <a:pt x="1108" y="467"/>
                  </a:lnTo>
                  <a:lnTo>
                    <a:pt x="1137" y="467"/>
                  </a:lnTo>
                  <a:lnTo>
                    <a:pt x="1166" y="467"/>
                  </a:lnTo>
                  <a:lnTo>
                    <a:pt x="1195" y="467"/>
                  </a:lnTo>
                  <a:lnTo>
                    <a:pt x="1224" y="496"/>
                  </a:lnTo>
                  <a:lnTo>
                    <a:pt x="1254" y="467"/>
                  </a:lnTo>
                  <a:lnTo>
                    <a:pt x="1312" y="496"/>
                  </a:lnTo>
                  <a:lnTo>
                    <a:pt x="1312" y="496"/>
                  </a:lnTo>
                  <a:lnTo>
                    <a:pt x="1312" y="524"/>
                  </a:lnTo>
                  <a:lnTo>
                    <a:pt x="1371" y="524"/>
                  </a:lnTo>
                  <a:lnTo>
                    <a:pt x="1371" y="524"/>
                  </a:lnTo>
                  <a:lnTo>
                    <a:pt x="1400" y="524"/>
                  </a:lnTo>
                  <a:lnTo>
                    <a:pt x="1487" y="554"/>
                  </a:lnTo>
                  <a:lnTo>
                    <a:pt x="1487" y="524"/>
                  </a:lnTo>
                  <a:lnTo>
                    <a:pt x="1545" y="554"/>
                  </a:lnTo>
                  <a:lnTo>
                    <a:pt x="1574" y="554"/>
                  </a:lnTo>
                  <a:lnTo>
                    <a:pt x="1574" y="496"/>
                  </a:lnTo>
                  <a:lnTo>
                    <a:pt x="1574" y="467"/>
                  </a:lnTo>
                  <a:lnTo>
                    <a:pt x="1574" y="438"/>
                  </a:lnTo>
                  <a:lnTo>
                    <a:pt x="1574" y="438"/>
                  </a:lnTo>
                  <a:lnTo>
                    <a:pt x="1574" y="438"/>
                  </a:lnTo>
                  <a:lnTo>
                    <a:pt x="1604" y="408"/>
                  </a:lnTo>
                  <a:lnTo>
                    <a:pt x="1604" y="408"/>
                  </a:lnTo>
                  <a:lnTo>
                    <a:pt x="1633" y="438"/>
                  </a:lnTo>
                  <a:lnTo>
                    <a:pt x="1633" y="438"/>
                  </a:lnTo>
                  <a:lnTo>
                    <a:pt x="1633" y="467"/>
                  </a:lnTo>
                  <a:lnTo>
                    <a:pt x="1633" y="467"/>
                  </a:lnTo>
                  <a:lnTo>
                    <a:pt x="1633" y="467"/>
                  </a:lnTo>
                  <a:lnTo>
                    <a:pt x="1633" y="496"/>
                  </a:lnTo>
                  <a:lnTo>
                    <a:pt x="1633" y="524"/>
                  </a:lnTo>
                  <a:lnTo>
                    <a:pt x="1662" y="524"/>
                  </a:lnTo>
                  <a:lnTo>
                    <a:pt x="1691" y="524"/>
                  </a:lnTo>
                  <a:lnTo>
                    <a:pt x="1721" y="524"/>
                  </a:lnTo>
                  <a:lnTo>
                    <a:pt x="1750" y="524"/>
                  </a:lnTo>
                  <a:lnTo>
                    <a:pt x="1750" y="524"/>
                  </a:lnTo>
                  <a:lnTo>
                    <a:pt x="1779" y="524"/>
                  </a:lnTo>
                  <a:lnTo>
                    <a:pt x="1807" y="524"/>
                  </a:lnTo>
                  <a:lnTo>
                    <a:pt x="1837" y="524"/>
                  </a:lnTo>
                  <a:lnTo>
                    <a:pt x="1837" y="524"/>
                  </a:lnTo>
                  <a:lnTo>
                    <a:pt x="1895" y="496"/>
                  </a:lnTo>
                  <a:lnTo>
                    <a:pt x="1895" y="496"/>
                  </a:lnTo>
                  <a:lnTo>
                    <a:pt x="1895" y="467"/>
                  </a:lnTo>
                  <a:lnTo>
                    <a:pt x="1866" y="467"/>
                  </a:lnTo>
                  <a:lnTo>
                    <a:pt x="1866" y="438"/>
                  </a:lnTo>
                  <a:lnTo>
                    <a:pt x="1866" y="438"/>
                  </a:lnTo>
                  <a:lnTo>
                    <a:pt x="1866" y="438"/>
                  </a:lnTo>
                  <a:lnTo>
                    <a:pt x="1895" y="408"/>
                  </a:lnTo>
                  <a:lnTo>
                    <a:pt x="1924" y="408"/>
                  </a:lnTo>
                  <a:lnTo>
                    <a:pt x="1924" y="408"/>
                  </a:lnTo>
                  <a:lnTo>
                    <a:pt x="1924" y="379"/>
                  </a:lnTo>
                  <a:lnTo>
                    <a:pt x="1954" y="408"/>
                  </a:lnTo>
                  <a:lnTo>
                    <a:pt x="1954" y="379"/>
                  </a:lnTo>
                  <a:lnTo>
                    <a:pt x="1954" y="379"/>
                  </a:lnTo>
                  <a:lnTo>
                    <a:pt x="1983" y="379"/>
                  </a:lnTo>
                  <a:lnTo>
                    <a:pt x="1983" y="350"/>
                  </a:lnTo>
                  <a:lnTo>
                    <a:pt x="2012" y="350"/>
                  </a:lnTo>
                  <a:lnTo>
                    <a:pt x="2041" y="350"/>
                  </a:lnTo>
                  <a:lnTo>
                    <a:pt x="2041" y="321"/>
                  </a:lnTo>
                  <a:lnTo>
                    <a:pt x="2041" y="321"/>
                  </a:lnTo>
                  <a:lnTo>
                    <a:pt x="2071" y="291"/>
                  </a:lnTo>
                  <a:lnTo>
                    <a:pt x="2071" y="291"/>
                  </a:lnTo>
                  <a:lnTo>
                    <a:pt x="2100" y="321"/>
                  </a:lnTo>
                  <a:lnTo>
                    <a:pt x="2129" y="321"/>
                  </a:lnTo>
                  <a:lnTo>
                    <a:pt x="2157" y="321"/>
                  </a:lnTo>
                  <a:lnTo>
                    <a:pt x="2157" y="321"/>
                  </a:lnTo>
                  <a:lnTo>
                    <a:pt x="2157" y="291"/>
                  </a:lnTo>
                  <a:lnTo>
                    <a:pt x="2187" y="262"/>
                  </a:lnTo>
                  <a:lnTo>
                    <a:pt x="2187" y="291"/>
                  </a:lnTo>
                  <a:lnTo>
                    <a:pt x="2216" y="291"/>
                  </a:lnTo>
                  <a:lnTo>
                    <a:pt x="2216" y="291"/>
                  </a:lnTo>
                  <a:lnTo>
                    <a:pt x="2216" y="291"/>
                  </a:lnTo>
                  <a:lnTo>
                    <a:pt x="2216" y="321"/>
                  </a:lnTo>
                  <a:lnTo>
                    <a:pt x="2216" y="321"/>
                  </a:lnTo>
                  <a:lnTo>
                    <a:pt x="2216" y="321"/>
                  </a:lnTo>
                  <a:lnTo>
                    <a:pt x="2245" y="321"/>
                  </a:lnTo>
                  <a:lnTo>
                    <a:pt x="2245" y="321"/>
                  </a:lnTo>
                  <a:lnTo>
                    <a:pt x="2245" y="350"/>
                  </a:lnTo>
                  <a:lnTo>
                    <a:pt x="2245" y="350"/>
                  </a:lnTo>
                  <a:lnTo>
                    <a:pt x="2245" y="379"/>
                  </a:lnTo>
                  <a:lnTo>
                    <a:pt x="2245" y="379"/>
                  </a:lnTo>
                  <a:lnTo>
                    <a:pt x="2274" y="379"/>
                  </a:lnTo>
                  <a:lnTo>
                    <a:pt x="2274" y="379"/>
                  </a:lnTo>
                  <a:lnTo>
                    <a:pt x="2274" y="379"/>
                  </a:lnTo>
                  <a:lnTo>
                    <a:pt x="2304" y="408"/>
                  </a:lnTo>
                  <a:lnTo>
                    <a:pt x="2304" y="408"/>
                  </a:lnTo>
                  <a:lnTo>
                    <a:pt x="2304" y="438"/>
                  </a:lnTo>
                  <a:lnTo>
                    <a:pt x="2304" y="438"/>
                  </a:lnTo>
                  <a:lnTo>
                    <a:pt x="2304" y="467"/>
                  </a:lnTo>
                  <a:lnTo>
                    <a:pt x="2274" y="467"/>
                  </a:lnTo>
                  <a:lnTo>
                    <a:pt x="2274" y="438"/>
                  </a:lnTo>
                  <a:lnTo>
                    <a:pt x="2245" y="467"/>
                  </a:lnTo>
                  <a:lnTo>
                    <a:pt x="2216" y="467"/>
                  </a:lnTo>
                  <a:lnTo>
                    <a:pt x="2216" y="496"/>
                  </a:lnTo>
                  <a:lnTo>
                    <a:pt x="2187" y="496"/>
                  </a:lnTo>
                  <a:lnTo>
                    <a:pt x="2157" y="496"/>
                  </a:lnTo>
                  <a:lnTo>
                    <a:pt x="2157" y="554"/>
                  </a:lnTo>
                  <a:lnTo>
                    <a:pt x="2129" y="554"/>
                  </a:lnTo>
                  <a:lnTo>
                    <a:pt x="2157" y="583"/>
                  </a:lnTo>
                  <a:lnTo>
                    <a:pt x="2129" y="612"/>
                  </a:lnTo>
                  <a:lnTo>
                    <a:pt x="2100" y="641"/>
                  </a:lnTo>
                  <a:lnTo>
                    <a:pt x="2129" y="641"/>
                  </a:lnTo>
                  <a:lnTo>
                    <a:pt x="2129" y="671"/>
                  </a:lnTo>
                  <a:lnTo>
                    <a:pt x="2129" y="700"/>
                  </a:lnTo>
                  <a:lnTo>
                    <a:pt x="2100" y="729"/>
                  </a:lnTo>
                  <a:lnTo>
                    <a:pt x="2100" y="758"/>
                  </a:lnTo>
                  <a:lnTo>
                    <a:pt x="2071" y="758"/>
                  </a:lnTo>
                  <a:lnTo>
                    <a:pt x="2071" y="758"/>
                  </a:lnTo>
                  <a:lnTo>
                    <a:pt x="2041" y="758"/>
                  </a:lnTo>
                  <a:lnTo>
                    <a:pt x="2041" y="788"/>
                  </a:lnTo>
                  <a:lnTo>
                    <a:pt x="2041" y="817"/>
                  </a:lnTo>
                  <a:lnTo>
                    <a:pt x="2041" y="845"/>
                  </a:lnTo>
                  <a:lnTo>
                    <a:pt x="2041" y="817"/>
                  </a:lnTo>
                  <a:lnTo>
                    <a:pt x="2041" y="845"/>
                  </a:lnTo>
                  <a:lnTo>
                    <a:pt x="2041" y="874"/>
                  </a:lnTo>
                  <a:lnTo>
                    <a:pt x="2041" y="874"/>
                  </a:lnTo>
                  <a:lnTo>
                    <a:pt x="2041" y="904"/>
                  </a:lnTo>
                  <a:lnTo>
                    <a:pt x="2012" y="904"/>
                  </a:lnTo>
                  <a:lnTo>
                    <a:pt x="2012" y="904"/>
                  </a:lnTo>
                  <a:lnTo>
                    <a:pt x="2012" y="933"/>
                  </a:lnTo>
                  <a:lnTo>
                    <a:pt x="2012" y="933"/>
                  </a:lnTo>
                  <a:lnTo>
                    <a:pt x="2012" y="933"/>
                  </a:lnTo>
                  <a:lnTo>
                    <a:pt x="2012" y="933"/>
                  </a:lnTo>
                  <a:lnTo>
                    <a:pt x="2012" y="904"/>
                  </a:lnTo>
                  <a:lnTo>
                    <a:pt x="1983" y="904"/>
                  </a:lnTo>
                  <a:lnTo>
                    <a:pt x="1983" y="904"/>
                  </a:lnTo>
                  <a:lnTo>
                    <a:pt x="1983" y="874"/>
                  </a:lnTo>
                  <a:lnTo>
                    <a:pt x="1983" y="845"/>
                  </a:lnTo>
                  <a:lnTo>
                    <a:pt x="1983" y="845"/>
                  </a:lnTo>
                  <a:lnTo>
                    <a:pt x="1983" y="817"/>
                  </a:lnTo>
                  <a:lnTo>
                    <a:pt x="1983" y="788"/>
                  </a:lnTo>
                  <a:lnTo>
                    <a:pt x="1954" y="788"/>
                  </a:lnTo>
                  <a:lnTo>
                    <a:pt x="1954" y="788"/>
                  </a:lnTo>
                  <a:lnTo>
                    <a:pt x="1954" y="788"/>
                  </a:lnTo>
                  <a:lnTo>
                    <a:pt x="1924" y="788"/>
                  </a:lnTo>
                  <a:lnTo>
                    <a:pt x="1924" y="788"/>
                  </a:lnTo>
                  <a:lnTo>
                    <a:pt x="1924" y="788"/>
                  </a:lnTo>
                  <a:lnTo>
                    <a:pt x="1924" y="788"/>
                  </a:lnTo>
                  <a:lnTo>
                    <a:pt x="1924" y="817"/>
                  </a:lnTo>
                  <a:lnTo>
                    <a:pt x="1924" y="817"/>
                  </a:lnTo>
                  <a:lnTo>
                    <a:pt x="1924" y="817"/>
                  </a:lnTo>
                  <a:lnTo>
                    <a:pt x="1924" y="845"/>
                  </a:lnTo>
                  <a:lnTo>
                    <a:pt x="1924" y="845"/>
                  </a:lnTo>
                  <a:lnTo>
                    <a:pt x="1895" y="817"/>
                  </a:lnTo>
                  <a:lnTo>
                    <a:pt x="1895" y="817"/>
                  </a:lnTo>
                  <a:lnTo>
                    <a:pt x="1895" y="788"/>
                  </a:lnTo>
                  <a:lnTo>
                    <a:pt x="1866" y="788"/>
                  </a:lnTo>
                  <a:lnTo>
                    <a:pt x="1866" y="758"/>
                  </a:lnTo>
                  <a:lnTo>
                    <a:pt x="1866" y="758"/>
                  </a:lnTo>
                  <a:lnTo>
                    <a:pt x="1866" y="758"/>
                  </a:lnTo>
                  <a:lnTo>
                    <a:pt x="1866" y="758"/>
                  </a:lnTo>
                  <a:lnTo>
                    <a:pt x="1895" y="729"/>
                  </a:lnTo>
                  <a:lnTo>
                    <a:pt x="1895" y="729"/>
                  </a:lnTo>
                  <a:lnTo>
                    <a:pt x="1895" y="758"/>
                  </a:lnTo>
                  <a:lnTo>
                    <a:pt x="1924" y="729"/>
                  </a:lnTo>
                  <a:lnTo>
                    <a:pt x="1924" y="729"/>
                  </a:lnTo>
                  <a:lnTo>
                    <a:pt x="1924" y="729"/>
                  </a:lnTo>
                  <a:lnTo>
                    <a:pt x="1924" y="700"/>
                  </a:lnTo>
                  <a:lnTo>
                    <a:pt x="1924" y="671"/>
                  </a:lnTo>
                  <a:lnTo>
                    <a:pt x="1954" y="671"/>
                  </a:lnTo>
                  <a:lnTo>
                    <a:pt x="1924" y="671"/>
                  </a:lnTo>
                  <a:lnTo>
                    <a:pt x="1924" y="641"/>
                  </a:lnTo>
                  <a:lnTo>
                    <a:pt x="1924" y="641"/>
                  </a:lnTo>
                  <a:lnTo>
                    <a:pt x="1895" y="641"/>
                  </a:lnTo>
                  <a:lnTo>
                    <a:pt x="1895" y="641"/>
                  </a:lnTo>
                  <a:lnTo>
                    <a:pt x="1866" y="641"/>
                  </a:lnTo>
                  <a:lnTo>
                    <a:pt x="1837" y="641"/>
                  </a:lnTo>
                  <a:lnTo>
                    <a:pt x="1807" y="641"/>
                  </a:lnTo>
                  <a:lnTo>
                    <a:pt x="1779" y="641"/>
                  </a:lnTo>
                  <a:lnTo>
                    <a:pt x="1779" y="641"/>
                  </a:lnTo>
                  <a:lnTo>
                    <a:pt x="1750" y="641"/>
                  </a:lnTo>
                  <a:lnTo>
                    <a:pt x="1750" y="641"/>
                  </a:lnTo>
                  <a:lnTo>
                    <a:pt x="1750" y="612"/>
                  </a:lnTo>
                  <a:lnTo>
                    <a:pt x="1721" y="612"/>
                  </a:lnTo>
                  <a:lnTo>
                    <a:pt x="1721" y="612"/>
                  </a:lnTo>
                  <a:lnTo>
                    <a:pt x="1721" y="583"/>
                  </a:lnTo>
                  <a:lnTo>
                    <a:pt x="1721" y="554"/>
                  </a:lnTo>
                  <a:lnTo>
                    <a:pt x="1721" y="554"/>
                  </a:lnTo>
                  <a:lnTo>
                    <a:pt x="1721" y="583"/>
                  </a:lnTo>
                  <a:lnTo>
                    <a:pt x="1691" y="554"/>
                  </a:lnTo>
                  <a:lnTo>
                    <a:pt x="1691" y="554"/>
                  </a:lnTo>
                  <a:lnTo>
                    <a:pt x="1662" y="554"/>
                  </a:lnTo>
                  <a:lnTo>
                    <a:pt x="1662" y="554"/>
                  </a:lnTo>
                  <a:lnTo>
                    <a:pt x="1662" y="554"/>
                  </a:lnTo>
                  <a:lnTo>
                    <a:pt x="1662" y="554"/>
                  </a:lnTo>
                  <a:lnTo>
                    <a:pt x="1662" y="583"/>
                  </a:lnTo>
                  <a:lnTo>
                    <a:pt x="1662" y="554"/>
                  </a:lnTo>
                  <a:lnTo>
                    <a:pt x="1633" y="554"/>
                  </a:lnTo>
                  <a:lnTo>
                    <a:pt x="1633" y="554"/>
                  </a:lnTo>
                  <a:lnTo>
                    <a:pt x="1633" y="524"/>
                  </a:lnTo>
                  <a:lnTo>
                    <a:pt x="1633" y="524"/>
                  </a:lnTo>
                  <a:lnTo>
                    <a:pt x="1604" y="524"/>
                  </a:lnTo>
                  <a:lnTo>
                    <a:pt x="1604" y="524"/>
                  </a:lnTo>
                  <a:lnTo>
                    <a:pt x="1604" y="554"/>
                  </a:lnTo>
                  <a:lnTo>
                    <a:pt x="1604" y="554"/>
                  </a:lnTo>
                  <a:lnTo>
                    <a:pt x="1604" y="583"/>
                  </a:lnTo>
                  <a:lnTo>
                    <a:pt x="1604" y="583"/>
                  </a:lnTo>
                  <a:lnTo>
                    <a:pt x="1604" y="612"/>
                  </a:lnTo>
                  <a:lnTo>
                    <a:pt x="1633" y="612"/>
                  </a:lnTo>
                  <a:lnTo>
                    <a:pt x="1633" y="612"/>
                  </a:lnTo>
                  <a:lnTo>
                    <a:pt x="1662" y="612"/>
                  </a:lnTo>
                  <a:lnTo>
                    <a:pt x="1662" y="612"/>
                  </a:lnTo>
                  <a:lnTo>
                    <a:pt x="1662" y="641"/>
                  </a:lnTo>
                  <a:lnTo>
                    <a:pt x="1662" y="641"/>
                  </a:lnTo>
                  <a:lnTo>
                    <a:pt x="1633" y="641"/>
                  </a:lnTo>
                  <a:lnTo>
                    <a:pt x="1633" y="641"/>
                  </a:lnTo>
                  <a:lnTo>
                    <a:pt x="1633" y="671"/>
                  </a:lnTo>
                  <a:lnTo>
                    <a:pt x="1604" y="671"/>
                  </a:lnTo>
                  <a:lnTo>
                    <a:pt x="1604" y="700"/>
                  </a:lnTo>
                  <a:lnTo>
                    <a:pt x="1633" y="729"/>
                  </a:lnTo>
                  <a:lnTo>
                    <a:pt x="1662" y="729"/>
                  </a:lnTo>
                  <a:lnTo>
                    <a:pt x="1662" y="758"/>
                  </a:lnTo>
                  <a:lnTo>
                    <a:pt x="1662" y="788"/>
                  </a:lnTo>
                  <a:lnTo>
                    <a:pt x="1691" y="788"/>
                  </a:lnTo>
                  <a:lnTo>
                    <a:pt x="1662" y="817"/>
                  </a:lnTo>
                  <a:lnTo>
                    <a:pt x="1691" y="845"/>
                  </a:lnTo>
                  <a:lnTo>
                    <a:pt x="1691" y="874"/>
                  </a:lnTo>
                  <a:lnTo>
                    <a:pt x="1691" y="874"/>
                  </a:lnTo>
                  <a:lnTo>
                    <a:pt x="1721" y="904"/>
                  </a:lnTo>
                  <a:lnTo>
                    <a:pt x="1721" y="933"/>
                  </a:lnTo>
                  <a:lnTo>
                    <a:pt x="1721" y="933"/>
                  </a:lnTo>
                  <a:lnTo>
                    <a:pt x="1721" y="933"/>
                  </a:lnTo>
                  <a:lnTo>
                    <a:pt x="1721" y="962"/>
                  </a:lnTo>
                  <a:lnTo>
                    <a:pt x="1691" y="933"/>
                  </a:lnTo>
                  <a:lnTo>
                    <a:pt x="1691" y="962"/>
                  </a:lnTo>
                  <a:lnTo>
                    <a:pt x="1691" y="933"/>
                  </a:lnTo>
                  <a:lnTo>
                    <a:pt x="1691" y="933"/>
                  </a:lnTo>
                  <a:lnTo>
                    <a:pt x="1662" y="933"/>
                  </a:lnTo>
                  <a:lnTo>
                    <a:pt x="1662" y="933"/>
                  </a:lnTo>
                  <a:lnTo>
                    <a:pt x="1662" y="933"/>
                  </a:lnTo>
                  <a:lnTo>
                    <a:pt x="1662" y="933"/>
                  </a:lnTo>
                  <a:lnTo>
                    <a:pt x="1662" y="933"/>
                  </a:lnTo>
                  <a:lnTo>
                    <a:pt x="1662" y="933"/>
                  </a:lnTo>
                  <a:lnTo>
                    <a:pt x="1662" y="933"/>
                  </a:lnTo>
                  <a:lnTo>
                    <a:pt x="1633" y="933"/>
                  </a:lnTo>
                  <a:lnTo>
                    <a:pt x="1633" y="904"/>
                  </a:lnTo>
                  <a:lnTo>
                    <a:pt x="1633" y="904"/>
                  </a:lnTo>
                  <a:lnTo>
                    <a:pt x="1633" y="904"/>
                  </a:lnTo>
                  <a:lnTo>
                    <a:pt x="1604" y="904"/>
                  </a:lnTo>
                  <a:lnTo>
                    <a:pt x="1604" y="904"/>
                  </a:lnTo>
                  <a:lnTo>
                    <a:pt x="1633" y="904"/>
                  </a:lnTo>
                  <a:lnTo>
                    <a:pt x="1633" y="904"/>
                  </a:lnTo>
                  <a:lnTo>
                    <a:pt x="1633" y="904"/>
                  </a:lnTo>
                  <a:lnTo>
                    <a:pt x="1633" y="933"/>
                  </a:lnTo>
                  <a:lnTo>
                    <a:pt x="1604" y="933"/>
                  </a:lnTo>
                  <a:lnTo>
                    <a:pt x="1604" y="933"/>
                  </a:lnTo>
                  <a:lnTo>
                    <a:pt x="1545" y="962"/>
                  </a:lnTo>
                  <a:lnTo>
                    <a:pt x="1545" y="962"/>
                  </a:lnTo>
                  <a:lnTo>
                    <a:pt x="1545" y="991"/>
                  </a:lnTo>
                  <a:lnTo>
                    <a:pt x="1545" y="991"/>
                  </a:lnTo>
                  <a:lnTo>
                    <a:pt x="1545" y="991"/>
                  </a:lnTo>
                  <a:lnTo>
                    <a:pt x="1545" y="1021"/>
                  </a:lnTo>
                  <a:lnTo>
                    <a:pt x="1545" y="1021"/>
                  </a:lnTo>
                  <a:lnTo>
                    <a:pt x="1545" y="1021"/>
                  </a:lnTo>
                  <a:lnTo>
                    <a:pt x="1545" y="1050"/>
                  </a:lnTo>
                  <a:lnTo>
                    <a:pt x="1516" y="1050"/>
                  </a:lnTo>
                  <a:lnTo>
                    <a:pt x="1516" y="1050"/>
                  </a:lnTo>
                  <a:lnTo>
                    <a:pt x="1516" y="1050"/>
                  </a:lnTo>
                  <a:lnTo>
                    <a:pt x="1487" y="1079"/>
                  </a:lnTo>
                  <a:lnTo>
                    <a:pt x="1487" y="1079"/>
                  </a:lnTo>
                  <a:lnTo>
                    <a:pt x="1457" y="1108"/>
                  </a:lnTo>
                  <a:lnTo>
                    <a:pt x="1429" y="1108"/>
                  </a:lnTo>
                  <a:lnTo>
                    <a:pt x="1429" y="1108"/>
                  </a:lnTo>
                  <a:lnTo>
                    <a:pt x="1429" y="1108"/>
                  </a:lnTo>
                  <a:lnTo>
                    <a:pt x="1429" y="1108"/>
                  </a:lnTo>
                  <a:lnTo>
                    <a:pt x="1429" y="1108"/>
                  </a:lnTo>
                  <a:lnTo>
                    <a:pt x="1400" y="1108"/>
                  </a:lnTo>
                  <a:lnTo>
                    <a:pt x="1400" y="1138"/>
                  </a:lnTo>
                  <a:lnTo>
                    <a:pt x="1429" y="1108"/>
                  </a:lnTo>
                  <a:lnTo>
                    <a:pt x="1429" y="1108"/>
                  </a:lnTo>
                  <a:lnTo>
                    <a:pt x="1429" y="1108"/>
                  </a:lnTo>
                  <a:lnTo>
                    <a:pt x="1371" y="1167"/>
                  </a:lnTo>
                  <a:lnTo>
                    <a:pt x="1371" y="1195"/>
                  </a:lnTo>
                  <a:lnTo>
                    <a:pt x="1283" y="1254"/>
                  </a:lnTo>
                  <a:lnTo>
                    <a:pt x="1283" y="1283"/>
                  </a:lnTo>
                  <a:lnTo>
                    <a:pt x="1254" y="1283"/>
                  </a:lnTo>
                  <a:lnTo>
                    <a:pt x="1224" y="1283"/>
                  </a:lnTo>
                  <a:lnTo>
                    <a:pt x="1195" y="1312"/>
                  </a:lnTo>
                  <a:lnTo>
                    <a:pt x="1195" y="1341"/>
                  </a:lnTo>
                  <a:lnTo>
                    <a:pt x="1195" y="1341"/>
                  </a:lnTo>
                  <a:lnTo>
                    <a:pt x="1195" y="1370"/>
                  </a:lnTo>
                  <a:lnTo>
                    <a:pt x="1166" y="1370"/>
                  </a:lnTo>
                  <a:lnTo>
                    <a:pt x="1137" y="1370"/>
                  </a:lnTo>
                  <a:lnTo>
                    <a:pt x="1108" y="1370"/>
                  </a:lnTo>
                  <a:lnTo>
                    <a:pt x="1108" y="1400"/>
                  </a:lnTo>
                  <a:lnTo>
                    <a:pt x="1108" y="1429"/>
                  </a:lnTo>
                  <a:lnTo>
                    <a:pt x="1079" y="1429"/>
                  </a:lnTo>
                  <a:lnTo>
                    <a:pt x="1079" y="1400"/>
                  </a:lnTo>
                  <a:lnTo>
                    <a:pt x="1079" y="1400"/>
                  </a:lnTo>
                  <a:lnTo>
                    <a:pt x="1050" y="1429"/>
                  </a:lnTo>
                  <a:lnTo>
                    <a:pt x="1050" y="1458"/>
                  </a:lnTo>
                  <a:lnTo>
                    <a:pt x="1050" y="1488"/>
                  </a:lnTo>
                  <a:lnTo>
                    <a:pt x="1050" y="1517"/>
                  </a:lnTo>
                  <a:lnTo>
                    <a:pt x="1050" y="1517"/>
                  </a:lnTo>
                  <a:lnTo>
                    <a:pt x="1050" y="1545"/>
                  </a:lnTo>
                  <a:lnTo>
                    <a:pt x="1050" y="1604"/>
                  </a:lnTo>
                  <a:lnTo>
                    <a:pt x="1050" y="1604"/>
                  </a:lnTo>
                  <a:lnTo>
                    <a:pt x="1079" y="1633"/>
                  </a:lnTo>
                  <a:lnTo>
                    <a:pt x="1050" y="1691"/>
                  </a:lnTo>
                  <a:lnTo>
                    <a:pt x="1021" y="1721"/>
                  </a:lnTo>
                  <a:lnTo>
                    <a:pt x="1021" y="1750"/>
                  </a:lnTo>
                  <a:lnTo>
                    <a:pt x="1021" y="1779"/>
                  </a:lnTo>
                  <a:lnTo>
                    <a:pt x="1050" y="1838"/>
                  </a:lnTo>
                  <a:lnTo>
                    <a:pt x="1050" y="1838"/>
                  </a:lnTo>
                  <a:lnTo>
                    <a:pt x="1021" y="1838"/>
                  </a:lnTo>
                  <a:lnTo>
                    <a:pt x="1021" y="1838"/>
                  </a:lnTo>
                  <a:lnTo>
                    <a:pt x="991" y="1838"/>
                  </a:lnTo>
                  <a:lnTo>
                    <a:pt x="991" y="1867"/>
                  </a:lnTo>
                  <a:lnTo>
                    <a:pt x="991" y="1867"/>
                  </a:lnTo>
                  <a:lnTo>
                    <a:pt x="962" y="1895"/>
                  </a:lnTo>
                  <a:lnTo>
                    <a:pt x="962" y="1895"/>
                  </a:lnTo>
                  <a:lnTo>
                    <a:pt x="962" y="1924"/>
                  </a:lnTo>
                  <a:lnTo>
                    <a:pt x="991" y="1924"/>
                  </a:lnTo>
                  <a:lnTo>
                    <a:pt x="991" y="1924"/>
                  </a:lnTo>
                  <a:lnTo>
                    <a:pt x="991" y="1924"/>
                  </a:lnTo>
                  <a:lnTo>
                    <a:pt x="991" y="1924"/>
                  </a:lnTo>
                  <a:lnTo>
                    <a:pt x="962" y="1924"/>
                  </a:lnTo>
                  <a:lnTo>
                    <a:pt x="933" y="1924"/>
                  </a:lnTo>
                  <a:lnTo>
                    <a:pt x="933" y="1924"/>
                  </a:lnTo>
                  <a:lnTo>
                    <a:pt x="904" y="1954"/>
                  </a:lnTo>
                  <a:lnTo>
                    <a:pt x="904" y="1954"/>
                  </a:lnTo>
                  <a:lnTo>
                    <a:pt x="904" y="1954"/>
                  </a:lnTo>
                  <a:lnTo>
                    <a:pt x="904" y="1983"/>
                  </a:lnTo>
                  <a:lnTo>
                    <a:pt x="904" y="1983"/>
                  </a:lnTo>
                  <a:lnTo>
                    <a:pt x="904" y="1983"/>
                  </a:lnTo>
                  <a:lnTo>
                    <a:pt x="845" y="2012"/>
                  </a:lnTo>
                  <a:lnTo>
                    <a:pt x="816" y="2012"/>
                  </a:lnTo>
                  <a:lnTo>
                    <a:pt x="816" y="1983"/>
                  </a:lnTo>
                  <a:lnTo>
                    <a:pt x="787" y="1983"/>
                  </a:lnTo>
                  <a:lnTo>
                    <a:pt x="758" y="1924"/>
                  </a:lnTo>
                  <a:lnTo>
                    <a:pt x="758" y="1895"/>
                  </a:lnTo>
                  <a:lnTo>
                    <a:pt x="729" y="1867"/>
                  </a:lnTo>
                  <a:lnTo>
                    <a:pt x="729" y="1838"/>
                  </a:lnTo>
                  <a:lnTo>
                    <a:pt x="729" y="1808"/>
                  </a:lnTo>
                  <a:lnTo>
                    <a:pt x="729" y="1808"/>
                  </a:lnTo>
                  <a:lnTo>
                    <a:pt x="700" y="1779"/>
                  </a:lnTo>
                  <a:lnTo>
                    <a:pt x="700" y="1779"/>
                  </a:lnTo>
                  <a:lnTo>
                    <a:pt x="671" y="1750"/>
                  </a:lnTo>
                  <a:lnTo>
                    <a:pt x="671" y="1721"/>
                  </a:lnTo>
                  <a:lnTo>
                    <a:pt x="671" y="1721"/>
                  </a:lnTo>
                  <a:lnTo>
                    <a:pt x="641" y="1691"/>
                  </a:lnTo>
                  <a:lnTo>
                    <a:pt x="612" y="1691"/>
                  </a:lnTo>
                  <a:lnTo>
                    <a:pt x="612" y="1662"/>
                  </a:lnTo>
                  <a:lnTo>
                    <a:pt x="612" y="1633"/>
                  </a:lnTo>
                  <a:lnTo>
                    <a:pt x="612" y="1633"/>
                  </a:lnTo>
                  <a:lnTo>
                    <a:pt x="583" y="1604"/>
                  </a:lnTo>
                  <a:lnTo>
                    <a:pt x="583" y="1574"/>
                  </a:lnTo>
                  <a:lnTo>
                    <a:pt x="583" y="1545"/>
                  </a:lnTo>
                  <a:lnTo>
                    <a:pt x="583" y="1545"/>
                  </a:lnTo>
                  <a:lnTo>
                    <a:pt x="554" y="1517"/>
                  </a:lnTo>
                  <a:lnTo>
                    <a:pt x="554" y="1517"/>
                  </a:lnTo>
                  <a:lnTo>
                    <a:pt x="554" y="1488"/>
                  </a:lnTo>
                  <a:lnTo>
                    <a:pt x="554" y="1488"/>
                  </a:lnTo>
                  <a:lnTo>
                    <a:pt x="524" y="1488"/>
                  </a:lnTo>
                  <a:lnTo>
                    <a:pt x="524" y="1458"/>
                  </a:lnTo>
                  <a:lnTo>
                    <a:pt x="524" y="1458"/>
                  </a:lnTo>
                  <a:lnTo>
                    <a:pt x="495" y="1429"/>
                  </a:lnTo>
                  <a:lnTo>
                    <a:pt x="495" y="1429"/>
                  </a:lnTo>
                  <a:lnTo>
                    <a:pt x="495" y="1400"/>
                  </a:lnTo>
                  <a:lnTo>
                    <a:pt x="466" y="1370"/>
                  </a:lnTo>
                  <a:lnTo>
                    <a:pt x="466" y="1341"/>
                  </a:lnTo>
                  <a:lnTo>
                    <a:pt x="437" y="1283"/>
                  </a:lnTo>
                  <a:lnTo>
                    <a:pt x="437" y="1254"/>
                  </a:lnTo>
                  <a:lnTo>
                    <a:pt x="437" y="1224"/>
                  </a:lnTo>
                  <a:lnTo>
                    <a:pt x="437" y="1224"/>
                  </a:lnTo>
                  <a:lnTo>
                    <a:pt x="408" y="1195"/>
                  </a:lnTo>
                  <a:lnTo>
                    <a:pt x="408" y="1195"/>
                  </a:lnTo>
                  <a:lnTo>
                    <a:pt x="437" y="1195"/>
                  </a:lnTo>
                  <a:lnTo>
                    <a:pt x="408" y="1167"/>
                  </a:lnTo>
                  <a:lnTo>
                    <a:pt x="408" y="1167"/>
                  </a:lnTo>
                  <a:lnTo>
                    <a:pt x="408" y="1138"/>
                  </a:lnTo>
                  <a:lnTo>
                    <a:pt x="379" y="1108"/>
                  </a:lnTo>
                  <a:lnTo>
                    <a:pt x="408" y="1079"/>
                  </a:lnTo>
                  <a:lnTo>
                    <a:pt x="379" y="1079"/>
                  </a:lnTo>
                  <a:lnTo>
                    <a:pt x="379" y="1079"/>
                  </a:lnTo>
                  <a:lnTo>
                    <a:pt x="408" y="1050"/>
                  </a:lnTo>
                  <a:lnTo>
                    <a:pt x="408" y="1021"/>
                  </a:lnTo>
                  <a:lnTo>
                    <a:pt x="379" y="1021"/>
                  </a:lnTo>
                  <a:lnTo>
                    <a:pt x="379" y="1021"/>
                  </a:lnTo>
                  <a:lnTo>
                    <a:pt x="379" y="962"/>
                  </a:lnTo>
                  <a:lnTo>
                    <a:pt x="379" y="962"/>
                  </a:lnTo>
                  <a:lnTo>
                    <a:pt x="408" y="962"/>
                  </a:lnTo>
                  <a:lnTo>
                    <a:pt x="408" y="962"/>
                  </a:lnTo>
                  <a:lnTo>
                    <a:pt x="408" y="962"/>
                  </a:lnTo>
                  <a:lnTo>
                    <a:pt x="379" y="962"/>
                  </a:lnTo>
                  <a:lnTo>
                    <a:pt x="379" y="962"/>
                  </a:lnTo>
                  <a:lnTo>
                    <a:pt x="379" y="933"/>
                  </a:lnTo>
                  <a:lnTo>
                    <a:pt x="350" y="933"/>
                  </a:lnTo>
                  <a:lnTo>
                    <a:pt x="379" y="904"/>
                  </a:lnTo>
                  <a:lnTo>
                    <a:pt x="379" y="904"/>
                  </a:lnTo>
                  <a:lnTo>
                    <a:pt x="379" y="904"/>
                  </a:lnTo>
                  <a:lnTo>
                    <a:pt x="379" y="904"/>
                  </a:lnTo>
                  <a:lnTo>
                    <a:pt x="408" y="904"/>
                  </a:lnTo>
                  <a:lnTo>
                    <a:pt x="379" y="904"/>
                  </a:lnTo>
                  <a:lnTo>
                    <a:pt x="379" y="904"/>
                  </a:lnTo>
                  <a:lnTo>
                    <a:pt x="350" y="904"/>
                  </a:lnTo>
                  <a:lnTo>
                    <a:pt x="350" y="874"/>
                  </a:lnTo>
                  <a:lnTo>
                    <a:pt x="350" y="904"/>
                  </a:lnTo>
                  <a:lnTo>
                    <a:pt x="350" y="904"/>
                  </a:lnTo>
                  <a:lnTo>
                    <a:pt x="321" y="933"/>
                  </a:lnTo>
                  <a:lnTo>
                    <a:pt x="350" y="962"/>
                  </a:lnTo>
                  <a:lnTo>
                    <a:pt x="350" y="991"/>
                  </a:lnTo>
                  <a:lnTo>
                    <a:pt x="321" y="991"/>
                  </a:lnTo>
                  <a:lnTo>
                    <a:pt x="321" y="991"/>
                  </a:lnTo>
                  <a:lnTo>
                    <a:pt x="291" y="1021"/>
                  </a:lnTo>
                  <a:lnTo>
                    <a:pt x="262" y="1021"/>
                  </a:lnTo>
                  <a:lnTo>
                    <a:pt x="233" y="1050"/>
                  </a:lnTo>
                  <a:lnTo>
                    <a:pt x="204" y="1021"/>
                  </a:lnTo>
                  <a:lnTo>
                    <a:pt x="145" y="991"/>
                  </a:lnTo>
                  <a:lnTo>
                    <a:pt x="116" y="962"/>
                  </a:lnTo>
                  <a:lnTo>
                    <a:pt x="116" y="962"/>
                  </a:lnTo>
                  <a:lnTo>
                    <a:pt x="116" y="962"/>
                  </a:lnTo>
                  <a:lnTo>
                    <a:pt x="116" y="933"/>
                  </a:lnTo>
                  <a:lnTo>
                    <a:pt x="58" y="904"/>
                  </a:lnTo>
                  <a:lnTo>
                    <a:pt x="58" y="904"/>
                  </a:lnTo>
                  <a:lnTo>
                    <a:pt x="58" y="904"/>
                  </a:lnTo>
                  <a:lnTo>
                    <a:pt x="87" y="904"/>
                  </a:lnTo>
                  <a:lnTo>
                    <a:pt x="87" y="904"/>
                  </a:lnTo>
                  <a:lnTo>
                    <a:pt x="87" y="904"/>
                  </a:lnTo>
                  <a:lnTo>
                    <a:pt x="87" y="904"/>
                  </a:lnTo>
                  <a:lnTo>
                    <a:pt x="116" y="904"/>
                  </a:lnTo>
                  <a:lnTo>
                    <a:pt x="116" y="904"/>
                  </a:lnTo>
                  <a:lnTo>
                    <a:pt x="116" y="904"/>
                  </a:lnTo>
                  <a:lnTo>
                    <a:pt x="116" y="904"/>
                  </a:lnTo>
                  <a:lnTo>
                    <a:pt x="116" y="904"/>
                  </a:lnTo>
                  <a:lnTo>
                    <a:pt x="174" y="874"/>
                  </a:lnTo>
                  <a:lnTo>
                    <a:pt x="174" y="874"/>
                  </a:lnTo>
                  <a:lnTo>
                    <a:pt x="174" y="874"/>
                  </a:lnTo>
                  <a:lnTo>
                    <a:pt x="204" y="874"/>
                  </a:lnTo>
                  <a:lnTo>
                    <a:pt x="204" y="845"/>
                  </a:lnTo>
                  <a:lnTo>
                    <a:pt x="174" y="845"/>
                  </a:lnTo>
                  <a:lnTo>
                    <a:pt x="174" y="845"/>
                  </a:lnTo>
                  <a:lnTo>
                    <a:pt x="174" y="845"/>
                  </a:lnTo>
                  <a:lnTo>
                    <a:pt x="174" y="845"/>
                  </a:lnTo>
                  <a:lnTo>
                    <a:pt x="145" y="874"/>
                  </a:lnTo>
                  <a:lnTo>
                    <a:pt x="116" y="874"/>
                  </a:lnTo>
                  <a:lnTo>
                    <a:pt x="116" y="874"/>
                  </a:lnTo>
                  <a:lnTo>
                    <a:pt x="58" y="845"/>
                  </a:lnTo>
                  <a:lnTo>
                    <a:pt x="29" y="845"/>
                  </a:lnTo>
                  <a:lnTo>
                    <a:pt x="29" y="817"/>
                  </a:lnTo>
                  <a:lnTo>
                    <a:pt x="29" y="817"/>
                  </a:lnTo>
                  <a:lnTo>
                    <a:pt x="29" y="788"/>
                  </a:lnTo>
                  <a:lnTo>
                    <a:pt x="58" y="788"/>
                  </a:lnTo>
                  <a:lnTo>
                    <a:pt x="29" y="788"/>
                  </a:lnTo>
                  <a:lnTo>
                    <a:pt x="0" y="788"/>
                  </a:lnTo>
                  <a:lnTo>
                    <a:pt x="0" y="788"/>
                  </a:lnTo>
                  <a:lnTo>
                    <a:pt x="29" y="758"/>
                  </a:lnTo>
                  <a:lnTo>
                    <a:pt x="29" y="758"/>
                  </a:lnTo>
                  <a:lnTo>
                    <a:pt x="58" y="758"/>
                  </a:lnTo>
                  <a:lnTo>
                    <a:pt x="58" y="758"/>
                  </a:lnTo>
                  <a:lnTo>
                    <a:pt x="87" y="758"/>
                  </a:lnTo>
                  <a:lnTo>
                    <a:pt x="116" y="758"/>
                  </a:lnTo>
                  <a:lnTo>
                    <a:pt x="174" y="729"/>
                  </a:lnTo>
                  <a:lnTo>
                    <a:pt x="174" y="729"/>
                  </a:lnTo>
                  <a:lnTo>
                    <a:pt x="174" y="729"/>
                  </a:lnTo>
                  <a:lnTo>
                    <a:pt x="174" y="729"/>
                  </a:lnTo>
                  <a:lnTo>
                    <a:pt x="174" y="758"/>
                  </a:lnTo>
                  <a:lnTo>
                    <a:pt x="204" y="729"/>
                  </a:lnTo>
                  <a:lnTo>
                    <a:pt x="233" y="729"/>
                  </a:lnTo>
                  <a:lnTo>
                    <a:pt x="204" y="729"/>
                  </a:lnTo>
                  <a:lnTo>
                    <a:pt x="204" y="700"/>
                  </a:lnTo>
                  <a:lnTo>
                    <a:pt x="204" y="671"/>
                  </a:lnTo>
                  <a:lnTo>
                    <a:pt x="174" y="641"/>
                  </a:lnTo>
                  <a:lnTo>
                    <a:pt x="174" y="641"/>
                  </a:lnTo>
                  <a:lnTo>
                    <a:pt x="174" y="641"/>
                  </a:lnTo>
                  <a:lnTo>
                    <a:pt x="145" y="641"/>
                  </a:lnTo>
                  <a:lnTo>
                    <a:pt x="145" y="612"/>
                  </a:lnTo>
                  <a:lnTo>
                    <a:pt x="116" y="583"/>
                  </a:lnTo>
                  <a:lnTo>
                    <a:pt x="145" y="583"/>
                  </a:lnTo>
                  <a:lnTo>
                    <a:pt x="116" y="554"/>
                  </a:lnTo>
                  <a:lnTo>
                    <a:pt x="116" y="554"/>
                  </a:lnTo>
                  <a:lnTo>
                    <a:pt x="87" y="554"/>
                  </a:lnTo>
                  <a:lnTo>
                    <a:pt x="87" y="554"/>
                  </a:lnTo>
                  <a:lnTo>
                    <a:pt x="58" y="554"/>
                  </a:lnTo>
                  <a:lnTo>
                    <a:pt x="58" y="524"/>
                  </a:lnTo>
                  <a:lnTo>
                    <a:pt x="87" y="496"/>
                  </a:lnTo>
                  <a:lnTo>
                    <a:pt x="87" y="496"/>
                  </a:lnTo>
                  <a:lnTo>
                    <a:pt x="116" y="467"/>
                  </a:lnTo>
                  <a:lnTo>
                    <a:pt x="116" y="467"/>
                  </a:lnTo>
                  <a:lnTo>
                    <a:pt x="116" y="438"/>
                  </a:lnTo>
                  <a:lnTo>
                    <a:pt x="145" y="438"/>
                  </a:lnTo>
                  <a:lnTo>
                    <a:pt x="145" y="438"/>
                  </a:lnTo>
                  <a:lnTo>
                    <a:pt x="145" y="467"/>
                  </a:lnTo>
                  <a:lnTo>
                    <a:pt x="174" y="467"/>
                  </a:lnTo>
                  <a:lnTo>
                    <a:pt x="204" y="438"/>
                  </a:lnTo>
                  <a:lnTo>
                    <a:pt x="233" y="438"/>
                  </a:lnTo>
                  <a:lnTo>
                    <a:pt x="262" y="408"/>
                  </a:lnTo>
                  <a:lnTo>
                    <a:pt x="291" y="379"/>
                  </a:lnTo>
                  <a:lnTo>
                    <a:pt x="321" y="350"/>
                  </a:lnTo>
                  <a:lnTo>
                    <a:pt x="321" y="350"/>
                  </a:lnTo>
                  <a:lnTo>
                    <a:pt x="350" y="321"/>
                  </a:lnTo>
                  <a:lnTo>
                    <a:pt x="350" y="291"/>
                  </a:lnTo>
                  <a:lnTo>
                    <a:pt x="379" y="262"/>
                  </a:lnTo>
                  <a:lnTo>
                    <a:pt x="379" y="262"/>
                  </a:lnTo>
                  <a:lnTo>
                    <a:pt x="379" y="233"/>
                  </a:lnTo>
                  <a:lnTo>
                    <a:pt x="379" y="233"/>
                  </a:lnTo>
                  <a:lnTo>
                    <a:pt x="408" y="204"/>
                  </a:lnTo>
                  <a:lnTo>
                    <a:pt x="408" y="204"/>
                  </a:lnTo>
                  <a:lnTo>
                    <a:pt x="408" y="174"/>
                  </a:lnTo>
                  <a:lnTo>
                    <a:pt x="437" y="146"/>
                  </a:lnTo>
                  <a:lnTo>
                    <a:pt x="408" y="117"/>
                  </a:lnTo>
                  <a:lnTo>
                    <a:pt x="408" y="117"/>
                  </a:lnTo>
                  <a:lnTo>
                    <a:pt x="437" y="87"/>
                  </a:lnTo>
                  <a:lnTo>
                    <a:pt x="437" y="87"/>
                  </a:lnTo>
                  <a:lnTo>
                    <a:pt x="466" y="87"/>
                  </a:lnTo>
                  <a:lnTo>
                    <a:pt x="466" y="87"/>
                  </a:lnTo>
                  <a:lnTo>
                    <a:pt x="495" y="58"/>
                  </a:lnTo>
                  <a:lnTo>
                    <a:pt x="524" y="29"/>
                  </a:lnTo>
                  <a:lnTo>
                    <a:pt x="554" y="0"/>
                  </a:lnTo>
                  <a:lnTo>
                    <a:pt x="554" y="0"/>
                  </a:lnTo>
                  <a:lnTo>
                    <a:pt x="583" y="0"/>
                  </a:lnTo>
                  <a:lnTo>
                    <a:pt x="583" y="0"/>
                  </a:lnTo>
                  <a:lnTo>
                    <a:pt x="641" y="0"/>
                  </a:lnTo>
                  <a:lnTo>
                    <a:pt x="671" y="0"/>
                  </a:lnTo>
                  <a:lnTo>
                    <a:pt x="700" y="0"/>
                  </a:lnTo>
                  <a:lnTo>
                    <a:pt x="700" y="29"/>
                  </a:lnTo>
                  <a:lnTo>
                    <a:pt x="700" y="29"/>
                  </a:lnTo>
                  <a:lnTo>
                    <a:pt x="758" y="58"/>
                  </a:lnTo>
                  <a:close/>
                  <a:moveTo>
                    <a:pt x="1662" y="933"/>
                  </a:moveTo>
                  <a:lnTo>
                    <a:pt x="1662" y="962"/>
                  </a:lnTo>
                  <a:lnTo>
                    <a:pt x="1691" y="962"/>
                  </a:lnTo>
                  <a:lnTo>
                    <a:pt x="1662" y="933"/>
                  </a:lnTo>
                  <a:close/>
                  <a:moveTo>
                    <a:pt x="1662" y="933"/>
                  </a:moveTo>
                  <a:lnTo>
                    <a:pt x="1662" y="933"/>
                  </a:lnTo>
                  <a:lnTo>
                    <a:pt x="1662" y="962"/>
                  </a:lnTo>
                  <a:lnTo>
                    <a:pt x="1662" y="962"/>
                  </a:lnTo>
                  <a:lnTo>
                    <a:pt x="1662" y="933"/>
                  </a:lnTo>
                  <a:close/>
                  <a:moveTo>
                    <a:pt x="1633" y="933"/>
                  </a:moveTo>
                  <a:lnTo>
                    <a:pt x="1633" y="962"/>
                  </a:lnTo>
                  <a:lnTo>
                    <a:pt x="1662" y="962"/>
                  </a:lnTo>
                  <a:lnTo>
                    <a:pt x="1662" y="962"/>
                  </a:lnTo>
                  <a:lnTo>
                    <a:pt x="1633" y="933"/>
                  </a:lnTo>
                  <a:close/>
                  <a:moveTo>
                    <a:pt x="1633" y="933"/>
                  </a:moveTo>
                  <a:lnTo>
                    <a:pt x="1633" y="962"/>
                  </a:lnTo>
                  <a:lnTo>
                    <a:pt x="1633" y="962"/>
                  </a:lnTo>
                  <a:lnTo>
                    <a:pt x="1633" y="93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6" name="Freeform 28"/>
            <p:cNvSpPr>
              <a:spLocks noChangeArrowheads="1"/>
            </p:cNvSpPr>
            <p:nvPr/>
          </p:nvSpPr>
          <p:spPr bwMode="auto">
            <a:xfrm>
              <a:off x="6914880" y="3666625"/>
              <a:ext cx="133920" cy="162738"/>
            </a:xfrm>
            <a:custGeom>
              <a:avLst/>
              <a:gdLst>
                <a:gd name="T0" fmla="*/ 408 w 409"/>
                <a:gd name="T1" fmla="*/ 438 h 498"/>
                <a:gd name="T2" fmla="*/ 379 w 409"/>
                <a:gd name="T3" fmla="*/ 467 h 498"/>
                <a:gd name="T4" fmla="*/ 379 w 409"/>
                <a:gd name="T5" fmla="*/ 467 h 498"/>
                <a:gd name="T6" fmla="*/ 350 w 409"/>
                <a:gd name="T7" fmla="*/ 467 h 498"/>
                <a:gd name="T8" fmla="*/ 350 w 409"/>
                <a:gd name="T9" fmla="*/ 438 h 498"/>
                <a:gd name="T10" fmla="*/ 320 w 409"/>
                <a:gd name="T11" fmla="*/ 438 h 498"/>
                <a:gd name="T12" fmla="*/ 320 w 409"/>
                <a:gd name="T13" fmla="*/ 409 h 498"/>
                <a:gd name="T14" fmla="*/ 320 w 409"/>
                <a:gd name="T15" fmla="*/ 380 h 498"/>
                <a:gd name="T16" fmla="*/ 291 w 409"/>
                <a:gd name="T17" fmla="*/ 321 h 498"/>
                <a:gd name="T18" fmla="*/ 233 w 409"/>
                <a:gd name="T19" fmla="*/ 321 h 498"/>
                <a:gd name="T20" fmla="*/ 203 w 409"/>
                <a:gd name="T21" fmla="*/ 293 h 498"/>
                <a:gd name="T22" fmla="*/ 233 w 409"/>
                <a:gd name="T23" fmla="*/ 321 h 498"/>
                <a:gd name="T24" fmla="*/ 203 w 409"/>
                <a:gd name="T25" fmla="*/ 350 h 498"/>
                <a:gd name="T26" fmla="*/ 203 w 409"/>
                <a:gd name="T27" fmla="*/ 380 h 498"/>
                <a:gd name="T28" fmla="*/ 175 w 409"/>
                <a:gd name="T29" fmla="*/ 380 h 498"/>
                <a:gd name="T30" fmla="*/ 175 w 409"/>
                <a:gd name="T31" fmla="*/ 380 h 498"/>
                <a:gd name="T32" fmla="*/ 175 w 409"/>
                <a:gd name="T33" fmla="*/ 350 h 498"/>
                <a:gd name="T34" fmla="*/ 175 w 409"/>
                <a:gd name="T35" fmla="*/ 350 h 498"/>
                <a:gd name="T36" fmla="*/ 146 w 409"/>
                <a:gd name="T37" fmla="*/ 380 h 498"/>
                <a:gd name="T38" fmla="*/ 146 w 409"/>
                <a:gd name="T39" fmla="*/ 409 h 498"/>
                <a:gd name="T40" fmla="*/ 146 w 409"/>
                <a:gd name="T41" fmla="*/ 409 h 498"/>
                <a:gd name="T42" fmla="*/ 117 w 409"/>
                <a:gd name="T43" fmla="*/ 409 h 498"/>
                <a:gd name="T44" fmla="*/ 117 w 409"/>
                <a:gd name="T45" fmla="*/ 380 h 498"/>
                <a:gd name="T46" fmla="*/ 87 w 409"/>
                <a:gd name="T47" fmla="*/ 321 h 498"/>
                <a:gd name="T48" fmla="*/ 58 w 409"/>
                <a:gd name="T49" fmla="*/ 264 h 498"/>
                <a:gd name="T50" fmla="*/ 29 w 409"/>
                <a:gd name="T51" fmla="*/ 205 h 498"/>
                <a:gd name="T52" fmla="*/ 29 w 409"/>
                <a:gd name="T53" fmla="*/ 147 h 498"/>
                <a:gd name="T54" fmla="*/ 58 w 409"/>
                <a:gd name="T55" fmla="*/ 117 h 498"/>
                <a:gd name="T56" fmla="*/ 58 w 409"/>
                <a:gd name="T57" fmla="*/ 88 h 498"/>
                <a:gd name="T58" fmla="*/ 0 w 409"/>
                <a:gd name="T59" fmla="*/ 88 h 498"/>
                <a:gd name="T60" fmla="*/ 0 w 409"/>
                <a:gd name="T61" fmla="*/ 30 h 498"/>
                <a:gd name="T62" fmla="*/ 0 w 409"/>
                <a:gd name="T63" fmla="*/ 0 h 498"/>
                <a:gd name="T64" fmla="*/ 29 w 409"/>
                <a:gd name="T65" fmla="*/ 30 h 498"/>
                <a:gd name="T66" fmla="*/ 58 w 409"/>
                <a:gd name="T67" fmla="*/ 59 h 498"/>
                <a:gd name="T68" fmla="*/ 58 w 409"/>
                <a:gd name="T69" fmla="*/ 30 h 498"/>
                <a:gd name="T70" fmla="*/ 87 w 409"/>
                <a:gd name="T71" fmla="*/ 30 h 498"/>
                <a:gd name="T72" fmla="*/ 117 w 409"/>
                <a:gd name="T73" fmla="*/ 30 h 498"/>
                <a:gd name="T74" fmla="*/ 117 w 409"/>
                <a:gd name="T75" fmla="*/ 88 h 498"/>
                <a:gd name="T76" fmla="*/ 146 w 409"/>
                <a:gd name="T77" fmla="*/ 117 h 498"/>
                <a:gd name="T78" fmla="*/ 203 w 409"/>
                <a:gd name="T79" fmla="*/ 117 h 498"/>
                <a:gd name="T80" fmla="*/ 291 w 409"/>
                <a:gd name="T81" fmla="*/ 117 h 498"/>
                <a:gd name="T82" fmla="*/ 320 w 409"/>
                <a:gd name="T83" fmla="*/ 117 h 498"/>
                <a:gd name="T84" fmla="*/ 320 w 409"/>
                <a:gd name="T85" fmla="*/ 147 h 498"/>
                <a:gd name="T86" fmla="*/ 320 w 409"/>
                <a:gd name="T87" fmla="*/ 205 h 498"/>
                <a:gd name="T88" fmla="*/ 291 w 409"/>
                <a:gd name="T89" fmla="*/ 205 h 498"/>
                <a:gd name="T90" fmla="*/ 262 w 409"/>
                <a:gd name="T91" fmla="*/ 234 h 498"/>
                <a:gd name="T92" fmla="*/ 262 w 409"/>
                <a:gd name="T93" fmla="*/ 264 h 498"/>
                <a:gd name="T94" fmla="*/ 291 w 409"/>
                <a:gd name="T95" fmla="*/ 293 h 498"/>
                <a:gd name="T96" fmla="*/ 320 w 409"/>
                <a:gd name="T97" fmla="*/ 293 h 498"/>
                <a:gd name="T98" fmla="*/ 320 w 409"/>
                <a:gd name="T99" fmla="*/ 264 h 498"/>
                <a:gd name="T100" fmla="*/ 320 w 409"/>
                <a:gd name="T101" fmla="*/ 264 h 498"/>
                <a:gd name="T102" fmla="*/ 350 w 409"/>
                <a:gd name="T103" fmla="*/ 264 h 498"/>
                <a:gd name="T104" fmla="*/ 379 w 409"/>
                <a:gd name="T105" fmla="*/ 321 h 498"/>
                <a:gd name="T106" fmla="*/ 379 w 409"/>
                <a:gd name="T107" fmla="*/ 380 h 498"/>
                <a:gd name="T108" fmla="*/ 408 w 409"/>
                <a:gd name="T109" fmla="*/ 409 h 498"/>
                <a:gd name="T110" fmla="*/ 262 w 409"/>
                <a:gd name="T111" fmla="*/ 350 h 498"/>
                <a:gd name="T112" fmla="*/ 262 w 409"/>
                <a:gd name="T113" fmla="*/ 380 h 498"/>
                <a:gd name="T114" fmla="*/ 233 w 409"/>
                <a:gd name="T115" fmla="*/ 321 h 498"/>
                <a:gd name="T116" fmla="*/ 233 w 409"/>
                <a:gd name="T117" fmla="*/ 350 h 498"/>
                <a:gd name="T118" fmla="*/ 233 w 409"/>
                <a:gd name="T119" fmla="*/ 35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9" h="498">
                  <a:moveTo>
                    <a:pt x="408" y="409"/>
                  </a:moveTo>
                  <a:lnTo>
                    <a:pt x="408" y="409"/>
                  </a:lnTo>
                  <a:cubicBezTo>
                    <a:pt x="408" y="438"/>
                    <a:pt x="408" y="438"/>
                    <a:pt x="408" y="438"/>
                  </a:cubicBezTo>
                  <a:lnTo>
                    <a:pt x="408" y="438"/>
                  </a:lnTo>
                  <a:cubicBezTo>
                    <a:pt x="379" y="438"/>
                    <a:pt x="379" y="438"/>
                    <a:pt x="379" y="438"/>
                  </a:cubicBezTo>
                  <a:cubicBezTo>
                    <a:pt x="379" y="467"/>
                    <a:pt x="379" y="467"/>
                    <a:pt x="379" y="467"/>
                  </a:cubicBezTo>
                  <a:lnTo>
                    <a:pt x="379" y="467"/>
                  </a:lnTo>
                  <a:lnTo>
                    <a:pt x="379" y="467"/>
                  </a:lnTo>
                  <a:lnTo>
                    <a:pt x="379" y="467"/>
                  </a:lnTo>
                  <a:cubicBezTo>
                    <a:pt x="379" y="497"/>
                    <a:pt x="379" y="497"/>
                    <a:pt x="379" y="497"/>
                  </a:cubicBezTo>
                  <a:lnTo>
                    <a:pt x="379" y="497"/>
                  </a:lnTo>
                  <a:cubicBezTo>
                    <a:pt x="350" y="467"/>
                    <a:pt x="350" y="467"/>
                    <a:pt x="350" y="467"/>
                  </a:cubicBezTo>
                  <a:cubicBezTo>
                    <a:pt x="350" y="438"/>
                    <a:pt x="350" y="438"/>
                    <a:pt x="350" y="438"/>
                  </a:cubicBezTo>
                  <a:lnTo>
                    <a:pt x="350" y="438"/>
                  </a:lnTo>
                  <a:lnTo>
                    <a:pt x="350" y="438"/>
                  </a:lnTo>
                  <a:cubicBezTo>
                    <a:pt x="350" y="409"/>
                    <a:pt x="350" y="409"/>
                    <a:pt x="350" y="409"/>
                  </a:cubicBezTo>
                  <a:cubicBezTo>
                    <a:pt x="350" y="438"/>
                    <a:pt x="350" y="438"/>
                    <a:pt x="350" y="438"/>
                  </a:cubicBezTo>
                  <a:cubicBezTo>
                    <a:pt x="320" y="438"/>
                    <a:pt x="320" y="438"/>
                    <a:pt x="320" y="438"/>
                  </a:cubicBezTo>
                  <a:lnTo>
                    <a:pt x="320" y="438"/>
                  </a:lnTo>
                  <a:cubicBezTo>
                    <a:pt x="320" y="409"/>
                    <a:pt x="320" y="409"/>
                    <a:pt x="320" y="409"/>
                  </a:cubicBezTo>
                  <a:lnTo>
                    <a:pt x="320" y="409"/>
                  </a:lnTo>
                  <a:cubicBezTo>
                    <a:pt x="320" y="380"/>
                    <a:pt x="320" y="380"/>
                    <a:pt x="320" y="380"/>
                  </a:cubicBezTo>
                  <a:lnTo>
                    <a:pt x="320" y="380"/>
                  </a:lnTo>
                  <a:lnTo>
                    <a:pt x="320" y="380"/>
                  </a:lnTo>
                  <a:cubicBezTo>
                    <a:pt x="291" y="321"/>
                    <a:pt x="291" y="321"/>
                    <a:pt x="291" y="321"/>
                  </a:cubicBezTo>
                  <a:lnTo>
                    <a:pt x="291" y="321"/>
                  </a:lnTo>
                  <a:lnTo>
                    <a:pt x="291" y="321"/>
                  </a:lnTo>
                  <a:lnTo>
                    <a:pt x="291" y="321"/>
                  </a:lnTo>
                  <a:cubicBezTo>
                    <a:pt x="262" y="321"/>
                    <a:pt x="262" y="321"/>
                    <a:pt x="262" y="321"/>
                  </a:cubicBezTo>
                  <a:cubicBezTo>
                    <a:pt x="233" y="321"/>
                    <a:pt x="233" y="321"/>
                    <a:pt x="233" y="321"/>
                  </a:cubicBezTo>
                  <a:lnTo>
                    <a:pt x="233" y="321"/>
                  </a:lnTo>
                  <a:lnTo>
                    <a:pt x="233" y="321"/>
                  </a:lnTo>
                  <a:cubicBezTo>
                    <a:pt x="203" y="293"/>
                    <a:pt x="203" y="293"/>
                    <a:pt x="203" y="293"/>
                  </a:cubicBezTo>
                  <a:lnTo>
                    <a:pt x="203" y="293"/>
                  </a:lnTo>
                  <a:cubicBezTo>
                    <a:pt x="203" y="321"/>
                    <a:pt x="203" y="321"/>
                    <a:pt x="203" y="321"/>
                  </a:cubicBezTo>
                  <a:cubicBezTo>
                    <a:pt x="233" y="321"/>
                    <a:pt x="233" y="321"/>
                    <a:pt x="233" y="321"/>
                  </a:cubicBezTo>
                  <a:cubicBezTo>
                    <a:pt x="203" y="321"/>
                    <a:pt x="203" y="321"/>
                    <a:pt x="203" y="321"/>
                  </a:cubicBezTo>
                  <a:cubicBezTo>
                    <a:pt x="203" y="350"/>
                    <a:pt x="203" y="350"/>
                    <a:pt x="203" y="350"/>
                  </a:cubicBezTo>
                  <a:lnTo>
                    <a:pt x="203" y="350"/>
                  </a:lnTo>
                  <a:cubicBezTo>
                    <a:pt x="233" y="350"/>
                    <a:pt x="233" y="350"/>
                    <a:pt x="233" y="350"/>
                  </a:cubicBezTo>
                  <a:cubicBezTo>
                    <a:pt x="233" y="380"/>
                    <a:pt x="233" y="380"/>
                    <a:pt x="233" y="380"/>
                  </a:cubicBezTo>
                  <a:cubicBezTo>
                    <a:pt x="203" y="380"/>
                    <a:pt x="203" y="380"/>
                    <a:pt x="203" y="380"/>
                  </a:cubicBezTo>
                  <a:cubicBezTo>
                    <a:pt x="203" y="409"/>
                    <a:pt x="203" y="409"/>
                    <a:pt x="203" y="409"/>
                  </a:cubicBezTo>
                  <a:cubicBezTo>
                    <a:pt x="175" y="409"/>
                    <a:pt x="175" y="409"/>
                    <a:pt x="175" y="409"/>
                  </a:cubicBezTo>
                  <a:cubicBezTo>
                    <a:pt x="175" y="380"/>
                    <a:pt x="175" y="380"/>
                    <a:pt x="175" y="380"/>
                  </a:cubicBezTo>
                  <a:cubicBezTo>
                    <a:pt x="203" y="380"/>
                    <a:pt x="203" y="380"/>
                    <a:pt x="203" y="380"/>
                  </a:cubicBezTo>
                  <a:lnTo>
                    <a:pt x="203" y="380"/>
                  </a:lnTo>
                  <a:cubicBezTo>
                    <a:pt x="175" y="380"/>
                    <a:pt x="175" y="380"/>
                    <a:pt x="175" y="380"/>
                  </a:cubicBezTo>
                  <a:cubicBezTo>
                    <a:pt x="175" y="409"/>
                    <a:pt x="175" y="409"/>
                    <a:pt x="175" y="409"/>
                  </a:cubicBezTo>
                  <a:cubicBezTo>
                    <a:pt x="175" y="380"/>
                    <a:pt x="175" y="380"/>
                    <a:pt x="175" y="380"/>
                  </a:cubicBezTo>
                  <a:cubicBezTo>
                    <a:pt x="175" y="350"/>
                    <a:pt x="175" y="350"/>
                    <a:pt x="175" y="350"/>
                  </a:cubicBezTo>
                  <a:lnTo>
                    <a:pt x="175" y="350"/>
                  </a:lnTo>
                  <a:lnTo>
                    <a:pt x="175" y="350"/>
                  </a:lnTo>
                  <a:lnTo>
                    <a:pt x="175" y="350"/>
                  </a:lnTo>
                  <a:lnTo>
                    <a:pt x="175" y="350"/>
                  </a:lnTo>
                  <a:cubicBezTo>
                    <a:pt x="175" y="380"/>
                    <a:pt x="175" y="380"/>
                    <a:pt x="175" y="380"/>
                  </a:cubicBezTo>
                  <a:cubicBezTo>
                    <a:pt x="146" y="380"/>
                    <a:pt x="146" y="380"/>
                    <a:pt x="146" y="380"/>
                  </a:cubicBezTo>
                  <a:cubicBezTo>
                    <a:pt x="175" y="380"/>
                    <a:pt x="175" y="380"/>
                    <a:pt x="175" y="380"/>
                  </a:cubicBezTo>
                  <a:cubicBezTo>
                    <a:pt x="175" y="409"/>
                    <a:pt x="175" y="409"/>
                    <a:pt x="175" y="409"/>
                  </a:cubicBezTo>
                  <a:cubicBezTo>
                    <a:pt x="146" y="409"/>
                    <a:pt x="146" y="409"/>
                    <a:pt x="146" y="409"/>
                  </a:cubicBezTo>
                  <a:lnTo>
                    <a:pt x="146" y="409"/>
                  </a:lnTo>
                  <a:lnTo>
                    <a:pt x="146" y="409"/>
                  </a:lnTo>
                  <a:lnTo>
                    <a:pt x="146" y="409"/>
                  </a:lnTo>
                  <a:lnTo>
                    <a:pt x="146" y="409"/>
                  </a:lnTo>
                  <a:cubicBezTo>
                    <a:pt x="117" y="409"/>
                    <a:pt x="117" y="409"/>
                    <a:pt x="117" y="409"/>
                  </a:cubicBezTo>
                  <a:lnTo>
                    <a:pt x="117" y="409"/>
                  </a:lnTo>
                  <a:lnTo>
                    <a:pt x="117" y="409"/>
                  </a:lnTo>
                  <a:lnTo>
                    <a:pt x="117" y="409"/>
                  </a:lnTo>
                  <a:cubicBezTo>
                    <a:pt x="117" y="380"/>
                    <a:pt x="117" y="380"/>
                    <a:pt x="117" y="380"/>
                  </a:cubicBezTo>
                  <a:cubicBezTo>
                    <a:pt x="87" y="350"/>
                    <a:pt x="87" y="350"/>
                    <a:pt x="87" y="350"/>
                  </a:cubicBezTo>
                  <a:lnTo>
                    <a:pt x="87" y="350"/>
                  </a:lnTo>
                  <a:cubicBezTo>
                    <a:pt x="87" y="321"/>
                    <a:pt x="87" y="321"/>
                    <a:pt x="87" y="321"/>
                  </a:cubicBezTo>
                  <a:cubicBezTo>
                    <a:pt x="58" y="293"/>
                    <a:pt x="58" y="293"/>
                    <a:pt x="58" y="293"/>
                  </a:cubicBezTo>
                  <a:cubicBezTo>
                    <a:pt x="87" y="264"/>
                    <a:pt x="87" y="264"/>
                    <a:pt x="87" y="264"/>
                  </a:cubicBezTo>
                  <a:cubicBezTo>
                    <a:pt x="58" y="264"/>
                    <a:pt x="58" y="264"/>
                    <a:pt x="58" y="264"/>
                  </a:cubicBezTo>
                  <a:cubicBezTo>
                    <a:pt x="58" y="234"/>
                    <a:pt x="58" y="234"/>
                    <a:pt x="58" y="234"/>
                  </a:cubicBezTo>
                  <a:cubicBezTo>
                    <a:pt x="58" y="205"/>
                    <a:pt x="58" y="205"/>
                    <a:pt x="58" y="205"/>
                  </a:cubicBezTo>
                  <a:cubicBezTo>
                    <a:pt x="29" y="205"/>
                    <a:pt x="29" y="205"/>
                    <a:pt x="29" y="205"/>
                  </a:cubicBezTo>
                  <a:cubicBezTo>
                    <a:pt x="0" y="176"/>
                    <a:pt x="0" y="176"/>
                    <a:pt x="0" y="176"/>
                  </a:cubicBezTo>
                  <a:cubicBezTo>
                    <a:pt x="0" y="147"/>
                    <a:pt x="0" y="147"/>
                    <a:pt x="0" y="147"/>
                  </a:cubicBezTo>
                  <a:cubicBezTo>
                    <a:pt x="29" y="147"/>
                    <a:pt x="29" y="147"/>
                    <a:pt x="29" y="147"/>
                  </a:cubicBezTo>
                  <a:cubicBezTo>
                    <a:pt x="29" y="117"/>
                    <a:pt x="29" y="117"/>
                    <a:pt x="29" y="117"/>
                  </a:cubicBezTo>
                  <a:lnTo>
                    <a:pt x="29" y="117"/>
                  </a:lnTo>
                  <a:cubicBezTo>
                    <a:pt x="58" y="117"/>
                    <a:pt x="58" y="117"/>
                    <a:pt x="58" y="117"/>
                  </a:cubicBezTo>
                  <a:lnTo>
                    <a:pt x="58" y="117"/>
                  </a:lnTo>
                  <a:cubicBezTo>
                    <a:pt x="58" y="88"/>
                    <a:pt x="58" y="88"/>
                    <a:pt x="58" y="88"/>
                  </a:cubicBezTo>
                  <a:lnTo>
                    <a:pt x="58" y="88"/>
                  </a:lnTo>
                  <a:cubicBezTo>
                    <a:pt x="29" y="88"/>
                    <a:pt x="29" y="88"/>
                    <a:pt x="29" y="88"/>
                  </a:cubicBezTo>
                  <a:lnTo>
                    <a:pt x="29" y="88"/>
                  </a:lnTo>
                  <a:cubicBezTo>
                    <a:pt x="0" y="88"/>
                    <a:pt x="0" y="88"/>
                    <a:pt x="0" y="88"/>
                  </a:cubicBezTo>
                  <a:cubicBezTo>
                    <a:pt x="0" y="59"/>
                    <a:pt x="0" y="59"/>
                    <a:pt x="0" y="59"/>
                  </a:cubicBezTo>
                  <a:lnTo>
                    <a:pt x="0" y="59"/>
                  </a:lnTo>
                  <a:cubicBezTo>
                    <a:pt x="0" y="30"/>
                    <a:pt x="0" y="30"/>
                    <a:pt x="0" y="30"/>
                  </a:cubicBezTo>
                  <a:lnTo>
                    <a:pt x="0" y="30"/>
                  </a:lnTo>
                  <a:cubicBezTo>
                    <a:pt x="0" y="0"/>
                    <a:pt x="0" y="0"/>
                    <a:pt x="0" y="0"/>
                  </a:cubicBezTo>
                  <a:lnTo>
                    <a:pt x="0" y="0"/>
                  </a:lnTo>
                  <a:cubicBezTo>
                    <a:pt x="29" y="0"/>
                    <a:pt x="29" y="0"/>
                    <a:pt x="29" y="0"/>
                  </a:cubicBezTo>
                  <a:lnTo>
                    <a:pt x="29" y="0"/>
                  </a:lnTo>
                  <a:cubicBezTo>
                    <a:pt x="29" y="30"/>
                    <a:pt x="29" y="30"/>
                    <a:pt x="29" y="30"/>
                  </a:cubicBezTo>
                  <a:lnTo>
                    <a:pt x="29" y="30"/>
                  </a:lnTo>
                  <a:cubicBezTo>
                    <a:pt x="58" y="30"/>
                    <a:pt x="58" y="30"/>
                    <a:pt x="58" y="30"/>
                  </a:cubicBezTo>
                  <a:cubicBezTo>
                    <a:pt x="58" y="59"/>
                    <a:pt x="58" y="59"/>
                    <a:pt x="58" y="59"/>
                  </a:cubicBezTo>
                  <a:cubicBezTo>
                    <a:pt x="58" y="30"/>
                    <a:pt x="58" y="30"/>
                    <a:pt x="58" y="30"/>
                  </a:cubicBezTo>
                  <a:lnTo>
                    <a:pt x="58" y="30"/>
                  </a:lnTo>
                  <a:lnTo>
                    <a:pt x="58" y="30"/>
                  </a:lnTo>
                  <a:lnTo>
                    <a:pt x="58" y="30"/>
                  </a:lnTo>
                  <a:cubicBezTo>
                    <a:pt x="87" y="30"/>
                    <a:pt x="87" y="30"/>
                    <a:pt x="87" y="30"/>
                  </a:cubicBezTo>
                  <a:lnTo>
                    <a:pt x="87" y="30"/>
                  </a:lnTo>
                  <a:cubicBezTo>
                    <a:pt x="117" y="59"/>
                    <a:pt x="117" y="59"/>
                    <a:pt x="117" y="59"/>
                  </a:cubicBezTo>
                  <a:cubicBezTo>
                    <a:pt x="117" y="30"/>
                    <a:pt x="117" y="30"/>
                    <a:pt x="117" y="30"/>
                  </a:cubicBezTo>
                  <a:lnTo>
                    <a:pt x="117" y="30"/>
                  </a:lnTo>
                  <a:cubicBezTo>
                    <a:pt x="117" y="59"/>
                    <a:pt x="117" y="59"/>
                    <a:pt x="117" y="59"/>
                  </a:cubicBezTo>
                  <a:cubicBezTo>
                    <a:pt x="117" y="88"/>
                    <a:pt x="117" y="88"/>
                    <a:pt x="117" y="88"/>
                  </a:cubicBezTo>
                  <a:lnTo>
                    <a:pt x="117" y="88"/>
                  </a:lnTo>
                  <a:cubicBezTo>
                    <a:pt x="146" y="88"/>
                    <a:pt x="146" y="88"/>
                    <a:pt x="146" y="88"/>
                  </a:cubicBezTo>
                  <a:cubicBezTo>
                    <a:pt x="146" y="117"/>
                    <a:pt x="146" y="117"/>
                    <a:pt x="146" y="117"/>
                  </a:cubicBezTo>
                  <a:lnTo>
                    <a:pt x="146" y="117"/>
                  </a:lnTo>
                  <a:cubicBezTo>
                    <a:pt x="175" y="117"/>
                    <a:pt x="175" y="117"/>
                    <a:pt x="175" y="117"/>
                  </a:cubicBezTo>
                  <a:lnTo>
                    <a:pt x="175" y="117"/>
                  </a:lnTo>
                  <a:cubicBezTo>
                    <a:pt x="203" y="117"/>
                    <a:pt x="203" y="117"/>
                    <a:pt x="203" y="117"/>
                  </a:cubicBezTo>
                  <a:cubicBezTo>
                    <a:pt x="233" y="117"/>
                    <a:pt x="233" y="117"/>
                    <a:pt x="233" y="117"/>
                  </a:cubicBezTo>
                  <a:cubicBezTo>
                    <a:pt x="262" y="117"/>
                    <a:pt x="262" y="117"/>
                    <a:pt x="262" y="117"/>
                  </a:cubicBezTo>
                  <a:cubicBezTo>
                    <a:pt x="291" y="117"/>
                    <a:pt x="291" y="117"/>
                    <a:pt x="291" y="117"/>
                  </a:cubicBezTo>
                  <a:lnTo>
                    <a:pt x="291" y="117"/>
                  </a:lnTo>
                  <a:cubicBezTo>
                    <a:pt x="320" y="117"/>
                    <a:pt x="320" y="117"/>
                    <a:pt x="320" y="117"/>
                  </a:cubicBezTo>
                  <a:lnTo>
                    <a:pt x="320" y="117"/>
                  </a:lnTo>
                  <a:cubicBezTo>
                    <a:pt x="320" y="147"/>
                    <a:pt x="320" y="147"/>
                    <a:pt x="320" y="147"/>
                  </a:cubicBezTo>
                  <a:cubicBezTo>
                    <a:pt x="350" y="147"/>
                    <a:pt x="350" y="147"/>
                    <a:pt x="350" y="147"/>
                  </a:cubicBezTo>
                  <a:cubicBezTo>
                    <a:pt x="320" y="147"/>
                    <a:pt x="320" y="147"/>
                    <a:pt x="320" y="147"/>
                  </a:cubicBezTo>
                  <a:cubicBezTo>
                    <a:pt x="320" y="176"/>
                    <a:pt x="320" y="176"/>
                    <a:pt x="320" y="176"/>
                  </a:cubicBezTo>
                  <a:cubicBezTo>
                    <a:pt x="320" y="205"/>
                    <a:pt x="320" y="205"/>
                    <a:pt x="320" y="205"/>
                  </a:cubicBezTo>
                  <a:lnTo>
                    <a:pt x="320" y="205"/>
                  </a:lnTo>
                  <a:lnTo>
                    <a:pt x="320" y="205"/>
                  </a:lnTo>
                  <a:cubicBezTo>
                    <a:pt x="291" y="234"/>
                    <a:pt x="291" y="234"/>
                    <a:pt x="291" y="234"/>
                  </a:cubicBezTo>
                  <a:cubicBezTo>
                    <a:pt x="291" y="205"/>
                    <a:pt x="291" y="205"/>
                    <a:pt x="291" y="205"/>
                  </a:cubicBezTo>
                  <a:lnTo>
                    <a:pt x="291" y="205"/>
                  </a:lnTo>
                  <a:cubicBezTo>
                    <a:pt x="262" y="234"/>
                    <a:pt x="262" y="234"/>
                    <a:pt x="262" y="234"/>
                  </a:cubicBezTo>
                  <a:lnTo>
                    <a:pt x="262" y="234"/>
                  </a:lnTo>
                  <a:lnTo>
                    <a:pt x="262" y="234"/>
                  </a:lnTo>
                  <a:lnTo>
                    <a:pt x="262" y="234"/>
                  </a:lnTo>
                  <a:cubicBezTo>
                    <a:pt x="262" y="264"/>
                    <a:pt x="262" y="264"/>
                    <a:pt x="262" y="264"/>
                  </a:cubicBezTo>
                  <a:cubicBezTo>
                    <a:pt x="291" y="264"/>
                    <a:pt x="291" y="264"/>
                    <a:pt x="291" y="264"/>
                  </a:cubicBezTo>
                  <a:cubicBezTo>
                    <a:pt x="291" y="293"/>
                    <a:pt x="291" y="293"/>
                    <a:pt x="291" y="293"/>
                  </a:cubicBezTo>
                  <a:lnTo>
                    <a:pt x="291" y="293"/>
                  </a:lnTo>
                  <a:cubicBezTo>
                    <a:pt x="320" y="321"/>
                    <a:pt x="320" y="321"/>
                    <a:pt x="320" y="321"/>
                  </a:cubicBezTo>
                  <a:lnTo>
                    <a:pt x="320" y="321"/>
                  </a:lnTo>
                  <a:cubicBezTo>
                    <a:pt x="320" y="293"/>
                    <a:pt x="320" y="293"/>
                    <a:pt x="320" y="293"/>
                  </a:cubicBezTo>
                  <a:lnTo>
                    <a:pt x="320" y="293"/>
                  </a:lnTo>
                  <a:lnTo>
                    <a:pt x="320" y="293"/>
                  </a:lnTo>
                  <a:cubicBezTo>
                    <a:pt x="320" y="264"/>
                    <a:pt x="320" y="264"/>
                    <a:pt x="320" y="264"/>
                  </a:cubicBezTo>
                  <a:lnTo>
                    <a:pt x="320" y="264"/>
                  </a:lnTo>
                  <a:lnTo>
                    <a:pt x="320" y="264"/>
                  </a:lnTo>
                  <a:lnTo>
                    <a:pt x="320" y="264"/>
                  </a:lnTo>
                  <a:cubicBezTo>
                    <a:pt x="350" y="264"/>
                    <a:pt x="350" y="264"/>
                    <a:pt x="350" y="264"/>
                  </a:cubicBezTo>
                  <a:lnTo>
                    <a:pt x="350" y="264"/>
                  </a:lnTo>
                  <a:lnTo>
                    <a:pt x="350" y="264"/>
                  </a:lnTo>
                  <a:cubicBezTo>
                    <a:pt x="379" y="264"/>
                    <a:pt x="379" y="264"/>
                    <a:pt x="379" y="264"/>
                  </a:cubicBezTo>
                  <a:cubicBezTo>
                    <a:pt x="379" y="293"/>
                    <a:pt x="379" y="293"/>
                    <a:pt x="379" y="293"/>
                  </a:cubicBezTo>
                  <a:cubicBezTo>
                    <a:pt x="379" y="321"/>
                    <a:pt x="379" y="321"/>
                    <a:pt x="379" y="321"/>
                  </a:cubicBezTo>
                  <a:lnTo>
                    <a:pt x="379" y="321"/>
                  </a:lnTo>
                  <a:cubicBezTo>
                    <a:pt x="379" y="350"/>
                    <a:pt x="379" y="350"/>
                    <a:pt x="379" y="350"/>
                  </a:cubicBezTo>
                  <a:cubicBezTo>
                    <a:pt x="379" y="380"/>
                    <a:pt x="379" y="380"/>
                    <a:pt x="379" y="380"/>
                  </a:cubicBezTo>
                  <a:lnTo>
                    <a:pt x="379" y="380"/>
                  </a:lnTo>
                  <a:cubicBezTo>
                    <a:pt x="408" y="380"/>
                    <a:pt x="408" y="380"/>
                    <a:pt x="408" y="380"/>
                  </a:cubicBezTo>
                  <a:cubicBezTo>
                    <a:pt x="408" y="409"/>
                    <a:pt x="408" y="409"/>
                    <a:pt x="408" y="409"/>
                  </a:cubicBezTo>
                  <a:close/>
                  <a:moveTo>
                    <a:pt x="291" y="350"/>
                  </a:moveTo>
                  <a:lnTo>
                    <a:pt x="291" y="350"/>
                  </a:lnTo>
                  <a:close/>
                  <a:moveTo>
                    <a:pt x="262" y="350"/>
                  </a:moveTo>
                  <a:lnTo>
                    <a:pt x="262" y="350"/>
                  </a:lnTo>
                  <a:lnTo>
                    <a:pt x="262" y="350"/>
                  </a:lnTo>
                  <a:cubicBezTo>
                    <a:pt x="262" y="380"/>
                    <a:pt x="262" y="380"/>
                    <a:pt x="262" y="380"/>
                  </a:cubicBezTo>
                  <a:lnTo>
                    <a:pt x="262" y="380"/>
                  </a:lnTo>
                  <a:cubicBezTo>
                    <a:pt x="262" y="350"/>
                    <a:pt x="262" y="350"/>
                    <a:pt x="262" y="350"/>
                  </a:cubicBezTo>
                  <a:close/>
                  <a:moveTo>
                    <a:pt x="233" y="321"/>
                  </a:moveTo>
                  <a:lnTo>
                    <a:pt x="233" y="321"/>
                  </a:lnTo>
                  <a:cubicBezTo>
                    <a:pt x="233" y="350"/>
                    <a:pt x="233" y="350"/>
                    <a:pt x="233" y="350"/>
                  </a:cubicBezTo>
                  <a:lnTo>
                    <a:pt x="233" y="350"/>
                  </a:lnTo>
                  <a:cubicBezTo>
                    <a:pt x="233" y="380"/>
                    <a:pt x="233" y="380"/>
                    <a:pt x="233" y="380"/>
                  </a:cubicBezTo>
                  <a:lnTo>
                    <a:pt x="233" y="380"/>
                  </a:lnTo>
                  <a:cubicBezTo>
                    <a:pt x="233" y="350"/>
                    <a:pt x="233" y="350"/>
                    <a:pt x="233" y="350"/>
                  </a:cubicBezTo>
                  <a:lnTo>
                    <a:pt x="233" y="32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7" name="Freeform 29"/>
            <p:cNvSpPr>
              <a:spLocks noChangeArrowheads="1"/>
            </p:cNvSpPr>
            <p:nvPr/>
          </p:nvSpPr>
          <p:spPr bwMode="auto">
            <a:xfrm>
              <a:off x="6923520" y="3629181"/>
              <a:ext cx="86400" cy="38885"/>
            </a:xfrm>
            <a:custGeom>
              <a:avLst/>
              <a:gdLst>
                <a:gd name="T0" fmla="*/ 0 w 263"/>
                <a:gd name="T1" fmla="*/ 59 h 117"/>
                <a:gd name="T2" fmla="*/ 29 w 263"/>
                <a:gd name="T3" fmla="*/ 59 h 117"/>
                <a:gd name="T4" fmla="*/ 29 w 263"/>
                <a:gd name="T5" fmla="*/ 0 h 117"/>
                <a:gd name="T6" fmla="*/ 88 w 263"/>
                <a:gd name="T7" fmla="*/ 0 h 117"/>
                <a:gd name="T8" fmla="*/ 117 w 263"/>
                <a:gd name="T9" fmla="*/ 0 h 117"/>
                <a:gd name="T10" fmla="*/ 117 w 263"/>
                <a:gd name="T11" fmla="*/ 0 h 117"/>
                <a:gd name="T12" fmla="*/ 146 w 263"/>
                <a:gd name="T13" fmla="*/ 0 h 117"/>
                <a:gd name="T14" fmla="*/ 174 w 263"/>
                <a:gd name="T15" fmla="*/ 0 h 117"/>
                <a:gd name="T16" fmla="*/ 174 w 263"/>
                <a:gd name="T17" fmla="*/ 0 h 117"/>
                <a:gd name="T18" fmla="*/ 204 w 263"/>
                <a:gd name="T19" fmla="*/ 0 h 117"/>
                <a:gd name="T20" fmla="*/ 233 w 263"/>
                <a:gd name="T21" fmla="*/ 30 h 117"/>
                <a:gd name="T22" fmla="*/ 233 w 263"/>
                <a:gd name="T23" fmla="*/ 30 h 117"/>
                <a:gd name="T24" fmla="*/ 233 w 263"/>
                <a:gd name="T25" fmla="*/ 30 h 117"/>
                <a:gd name="T26" fmla="*/ 233 w 263"/>
                <a:gd name="T27" fmla="*/ 59 h 117"/>
                <a:gd name="T28" fmla="*/ 262 w 263"/>
                <a:gd name="T29" fmla="*/ 59 h 117"/>
                <a:gd name="T30" fmla="*/ 262 w 263"/>
                <a:gd name="T31" fmla="*/ 88 h 117"/>
                <a:gd name="T32" fmla="*/ 262 w 263"/>
                <a:gd name="T33" fmla="*/ 88 h 117"/>
                <a:gd name="T34" fmla="*/ 204 w 263"/>
                <a:gd name="T35" fmla="*/ 116 h 117"/>
                <a:gd name="T36" fmla="*/ 204 w 263"/>
                <a:gd name="T37" fmla="*/ 116 h 117"/>
                <a:gd name="T38" fmla="*/ 174 w 263"/>
                <a:gd name="T39" fmla="*/ 116 h 117"/>
                <a:gd name="T40" fmla="*/ 146 w 263"/>
                <a:gd name="T41" fmla="*/ 116 h 117"/>
                <a:gd name="T42" fmla="*/ 117 w 263"/>
                <a:gd name="T43" fmla="*/ 116 h 117"/>
                <a:gd name="T44" fmla="*/ 117 w 263"/>
                <a:gd name="T45" fmla="*/ 116 h 117"/>
                <a:gd name="T46" fmla="*/ 88 w 263"/>
                <a:gd name="T47" fmla="*/ 116 h 117"/>
                <a:gd name="T48" fmla="*/ 58 w 263"/>
                <a:gd name="T49" fmla="*/ 116 h 117"/>
                <a:gd name="T50" fmla="*/ 29 w 263"/>
                <a:gd name="T51" fmla="*/ 116 h 117"/>
                <a:gd name="T52" fmla="*/ 0 w 263"/>
                <a:gd name="T53" fmla="*/ 116 h 117"/>
                <a:gd name="T54" fmla="*/ 0 w 263"/>
                <a:gd name="T55" fmla="*/ 88 h 117"/>
                <a:gd name="T56" fmla="*/ 0 w 263"/>
                <a:gd name="T5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117">
                  <a:moveTo>
                    <a:pt x="0" y="59"/>
                  </a:moveTo>
                  <a:lnTo>
                    <a:pt x="29" y="59"/>
                  </a:lnTo>
                  <a:lnTo>
                    <a:pt x="29" y="0"/>
                  </a:lnTo>
                  <a:lnTo>
                    <a:pt x="88" y="0"/>
                  </a:lnTo>
                  <a:lnTo>
                    <a:pt x="117" y="0"/>
                  </a:lnTo>
                  <a:lnTo>
                    <a:pt x="117" y="0"/>
                  </a:lnTo>
                  <a:lnTo>
                    <a:pt x="146" y="0"/>
                  </a:lnTo>
                  <a:lnTo>
                    <a:pt x="174" y="0"/>
                  </a:lnTo>
                  <a:lnTo>
                    <a:pt x="174" y="0"/>
                  </a:lnTo>
                  <a:lnTo>
                    <a:pt x="204" y="0"/>
                  </a:lnTo>
                  <a:lnTo>
                    <a:pt x="233" y="30"/>
                  </a:lnTo>
                  <a:lnTo>
                    <a:pt x="233" y="30"/>
                  </a:lnTo>
                  <a:lnTo>
                    <a:pt x="233" y="30"/>
                  </a:lnTo>
                  <a:lnTo>
                    <a:pt x="233" y="59"/>
                  </a:lnTo>
                  <a:lnTo>
                    <a:pt x="262" y="59"/>
                  </a:lnTo>
                  <a:lnTo>
                    <a:pt x="262" y="88"/>
                  </a:lnTo>
                  <a:lnTo>
                    <a:pt x="262" y="88"/>
                  </a:lnTo>
                  <a:lnTo>
                    <a:pt x="204" y="116"/>
                  </a:lnTo>
                  <a:lnTo>
                    <a:pt x="204" y="116"/>
                  </a:lnTo>
                  <a:lnTo>
                    <a:pt x="174" y="116"/>
                  </a:lnTo>
                  <a:lnTo>
                    <a:pt x="146" y="116"/>
                  </a:lnTo>
                  <a:lnTo>
                    <a:pt x="117" y="116"/>
                  </a:lnTo>
                  <a:lnTo>
                    <a:pt x="117" y="116"/>
                  </a:lnTo>
                  <a:lnTo>
                    <a:pt x="88" y="116"/>
                  </a:lnTo>
                  <a:lnTo>
                    <a:pt x="58" y="116"/>
                  </a:lnTo>
                  <a:lnTo>
                    <a:pt x="29" y="116"/>
                  </a:lnTo>
                  <a:lnTo>
                    <a:pt x="0" y="116"/>
                  </a:lnTo>
                  <a:lnTo>
                    <a:pt x="0" y="88"/>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8" name="Freeform 30"/>
            <p:cNvSpPr>
              <a:spLocks noChangeArrowheads="1"/>
            </p:cNvSpPr>
            <p:nvPr/>
          </p:nvSpPr>
          <p:spPr bwMode="auto">
            <a:xfrm>
              <a:off x="6685920" y="3571575"/>
              <a:ext cx="218880" cy="105131"/>
            </a:xfrm>
            <a:custGeom>
              <a:avLst/>
              <a:gdLst>
                <a:gd name="T0" fmla="*/ 29 w 671"/>
                <a:gd name="T1" fmla="*/ 0 h 322"/>
                <a:gd name="T2" fmla="*/ 58 w 671"/>
                <a:gd name="T3" fmla="*/ 29 h 322"/>
                <a:gd name="T4" fmla="*/ 87 w 671"/>
                <a:gd name="T5" fmla="*/ 29 h 322"/>
                <a:gd name="T6" fmla="*/ 117 w 671"/>
                <a:gd name="T7" fmla="*/ 0 h 322"/>
                <a:gd name="T8" fmla="*/ 175 w 671"/>
                <a:gd name="T9" fmla="*/ 29 h 322"/>
                <a:gd name="T10" fmla="*/ 204 w 671"/>
                <a:gd name="T11" fmla="*/ 29 h 322"/>
                <a:gd name="T12" fmla="*/ 233 w 671"/>
                <a:gd name="T13" fmla="*/ 58 h 322"/>
                <a:gd name="T14" fmla="*/ 262 w 671"/>
                <a:gd name="T15" fmla="*/ 58 h 322"/>
                <a:gd name="T16" fmla="*/ 291 w 671"/>
                <a:gd name="T17" fmla="*/ 88 h 322"/>
                <a:gd name="T18" fmla="*/ 291 w 671"/>
                <a:gd name="T19" fmla="*/ 88 h 322"/>
                <a:gd name="T20" fmla="*/ 320 w 671"/>
                <a:gd name="T21" fmla="*/ 88 h 322"/>
                <a:gd name="T22" fmla="*/ 350 w 671"/>
                <a:gd name="T23" fmla="*/ 88 h 322"/>
                <a:gd name="T24" fmla="*/ 379 w 671"/>
                <a:gd name="T25" fmla="*/ 117 h 322"/>
                <a:gd name="T26" fmla="*/ 408 w 671"/>
                <a:gd name="T27" fmla="*/ 117 h 322"/>
                <a:gd name="T28" fmla="*/ 408 w 671"/>
                <a:gd name="T29" fmla="*/ 175 h 322"/>
                <a:gd name="T30" fmla="*/ 467 w 671"/>
                <a:gd name="T31" fmla="*/ 175 h 322"/>
                <a:gd name="T32" fmla="*/ 467 w 671"/>
                <a:gd name="T33" fmla="*/ 146 h 322"/>
                <a:gd name="T34" fmla="*/ 525 w 671"/>
                <a:gd name="T35" fmla="*/ 146 h 322"/>
                <a:gd name="T36" fmla="*/ 553 w 671"/>
                <a:gd name="T37" fmla="*/ 175 h 322"/>
                <a:gd name="T38" fmla="*/ 583 w 671"/>
                <a:gd name="T39" fmla="*/ 205 h 322"/>
                <a:gd name="T40" fmla="*/ 612 w 671"/>
                <a:gd name="T41" fmla="*/ 205 h 322"/>
                <a:gd name="T42" fmla="*/ 641 w 671"/>
                <a:gd name="T43" fmla="*/ 205 h 322"/>
                <a:gd name="T44" fmla="*/ 670 w 671"/>
                <a:gd name="T45" fmla="*/ 205 h 322"/>
                <a:gd name="T46" fmla="*/ 670 w 671"/>
                <a:gd name="T47" fmla="*/ 263 h 322"/>
                <a:gd name="T48" fmla="*/ 641 w 671"/>
                <a:gd name="T49" fmla="*/ 321 h 322"/>
                <a:gd name="T50" fmla="*/ 583 w 671"/>
                <a:gd name="T51" fmla="*/ 321 h 322"/>
                <a:gd name="T52" fmla="*/ 467 w 671"/>
                <a:gd name="T53" fmla="*/ 291 h 322"/>
                <a:gd name="T54" fmla="*/ 408 w 671"/>
                <a:gd name="T55" fmla="*/ 291 h 322"/>
                <a:gd name="T56" fmla="*/ 408 w 671"/>
                <a:gd name="T57" fmla="*/ 263 h 322"/>
                <a:gd name="T58" fmla="*/ 320 w 671"/>
                <a:gd name="T59" fmla="*/ 263 h 322"/>
                <a:gd name="T60" fmla="*/ 262 w 671"/>
                <a:gd name="T61" fmla="*/ 234 h 322"/>
                <a:gd name="T62" fmla="*/ 204 w 671"/>
                <a:gd name="T63" fmla="*/ 234 h 322"/>
                <a:gd name="T64" fmla="*/ 175 w 671"/>
                <a:gd name="T65" fmla="*/ 205 h 322"/>
                <a:gd name="T66" fmla="*/ 87 w 671"/>
                <a:gd name="T67" fmla="*/ 175 h 322"/>
                <a:gd name="T68" fmla="*/ 58 w 671"/>
                <a:gd name="T69" fmla="*/ 146 h 322"/>
                <a:gd name="T70" fmla="*/ 29 w 671"/>
                <a:gd name="T71" fmla="*/ 146 h 322"/>
                <a:gd name="T72" fmla="*/ 0 w 671"/>
                <a:gd name="T73" fmla="*/ 117 h 322"/>
                <a:gd name="T74" fmla="*/ 29 w 671"/>
                <a:gd name="T75" fmla="*/ 58 h 322"/>
                <a:gd name="T76" fmla="*/ 29 w 671"/>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322">
                  <a:moveTo>
                    <a:pt x="29" y="0"/>
                  </a:moveTo>
                  <a:lnTo>
                    <a:pt x="29" y="0"/>
                  </a:lnTo>
                  <a:lnTo>
                    <a:pt x="58" y="0"/>
                  </a:lnTo>
                  <a:lnTo>
                    <a:pt x="58" y="29"/>
                  </a:lnTo>
                  <a:lnTo>
                    <a:pt x="87" y="0"/>
                  </a:lnTo>
                  <a:lnTo>
                    <a:pt x="87" y="29"/>
                  </a:lnTo>
                  <a:lnTo>
                    <a:pt x="117" y="0"/>
                  </a:lnTo>
                  <a:lnTo>
                    <a:pt x="117" y="0"/>
                  </a:lnTo>
                  <a:lnTo>
                    <a:pt x="146" y="0"/>
                  </a:lnTo>
                  <a:lnTo>
                    <a:pt x="175" y="29"/>
                  </a:lnTo>
                  <a:lnTo>
                    <a:pt x="175" y="29"/>
                  </a:lnTo>
                  <a:lnTo>
                    <a:pt x="204" y="29"/>
                  </a:lnTo>
                  <a:lnTo>
                    <a:pt x="204" y="58"/>
                  </a:lnTo>
                  <a:lnTo>
                    <a:pt x="233" y="58"/>
                  </a:lnTo>
                  <a:lnTo>
                    <a:pt x="262" y="58"/>
                  </a:lnTo>
                  <a:lnTo>
                    <a:pt x="262" y="58"/>
                  </a:lnTo>
                  <a:lnTo>
                    <a:pt x="262" y="88"/>
                  </a:lnTo>
                  <a:lnTo>
                    <a:pt x="291" y="88"/>
                  </a:lnTo>
                  <a:lnTo>
                    <a:pt x="291" y="88"/>
                  </a:lnTo>
                  <a:lnTo>
                    <a:pt x="291" y="88"/>
                  </a:lnTo>
                  <a:lnTo>
                    <a:pt x="291" y="58"/>
                  </a:lnTo>
                  <a:lnTo>
                    <a:pt x="320" y="88"/>
                  </a:lnTo>
                  <a:lnTo>
                    <a:pt x="320" y="88"/>
                  </a:lnTo>
                  <a:lnTo>
                    <a:pt x="350" y="88"/>
                  </a:lnTo>
                  <a:lnTo>
                    <a:pt x="350" y="117"/>
                  </a:lnTo>
                  <a:lnTo>
                    <a:pt x="379" y="117"/>
                  </a:lnTo>
                  <a:lnTo>
                    <a:pt x="379" y="117"/>
                  </a:lnTo>
                  <a:lnTo>
                    <a:pt x="408" y="117"/>
                  </a:lnTo>
                  <a:lnTo>
                    <a:pt x="408" y="146"/>
                  </a:lnTo>
                  <a:lnTo>
                    <a:pt x="408" y="175"/>
                  </a:lnTo>
                  <a:lnTo>
                    <a:pt x="437" y="175"/>
                  </a:lnTo>
                  <a:lnTo>
                    <a:pt x="467" y="175"/>
                  </a:lnTo>
                  <a:lnTo>
                    <a:pt x="467" y="175"/>
                  </a:lnTo>
                  <a:lnTo>
                    <a:pt x="467" y="146"/>
                  </a:lnTo>
                  <a:lnTo>
                    <a:pt x="496" y="146"/>
                  </a:lnTo>
                  <a:lnTo>
                    <a:pt x="525" y="146"/>
                  </a:lnTo>
                  <a:lnTo>
                    <a:pt x="553" y="146"/>
                  </a:lnTo>
                  <a:lnTo>
                    <a:pt x="553" y="175"/>
                  </a:lnTo>
                  <a:lnTo>
                    <a:pt x="583" y="175"/>
                  </a:lnTo>
                  <a:lnTo>
                    <a:pt x="583" y="205"/>
                  </a:lnTo>
                  <a:lnTo>
                    <a:pt x="612" y="205"/>
                  </a:lnTo>
                  <a:lnTo>
                    <a:pt x="612" y="205"/>
                  </a:lnTo>
                  <a:lnTo>
                    <a:pt x="641" y="205"/>
                  </a:lnTo>
                  <a:lnTo>
                    <a:pt x="641" y="205"/>
                  </a:lnTo>
                  <a:lnTo>
                    <a:pt x="670" y="205"/>
                  </a:lnTo>
                  <a:lnTo>
                    <a:pt x="670" y="205"/>
                  </a:lnTo>
                  <a:lnTo>
                    <a:pt x="670" y="234"/>
                  </a:lnTo>
                  <a:lnTo>
                    <a:pt x="670" y="263"/>
                  </a:lnTo>
                  <a:lnTo>
                    <a:pt x="670" y="321"/>
                  </a:lnTo>
                  <a:lnTo>
                    <a:pt x="641" y="321"/>
                  </a:lnTo>
                  <a:lnTo>
                    <a:pt x="583" y="291"/>
                  </a:lnTo>
                  <a:lnTo>
                    <a:pt x="583" y="321"/>
                  </a:lnTo>
                  <a:lnTo>
                    <a:pt x="496" y="291"/>
                  </a:lnTo>
                  <a:lnTo>
                    <a:pt x="467" y="291"/>
                  </a:lnTo>
                  <a:lnTo>
                    <a:pt x="467" y="291"/>
                  </a:lnTo>
                  <a:lnTo>
                    <a:pt x="408" y="291"/>
                  </a:lnTo>
                  <a:lnTo>
                    <a:pt x="408" y="263"/>
                  </a:lnTo>
                  <a:lnTo>
                    <a:pt x="408" y="263"/>
                  </a:lnTo>
                  <a:lnTo>
                    <a:pt x="350" y="234"/>
                  </a:lnTo>
                  <a:lnTo>
                    <a:pt x="320" y="263"/>
                  </a:lnTo>
                  <a:lnTo>
                    <a:pt x="291" y="234"/>
                  </a:lnTo>
                  <a:lnTo>
                    <a:pt x="262" y="234"/>
                  </a:lnTo>
                  <a:lnTo>
                    <a:pt x="233" y="234"/>
                  </a:lnTo>
                  <a:lnTo>
                    <a:pt x="204" y="234"/>
                  </a:lnTo>
                  <a:lnTo>
                    <a:pt x="204" y="234"/>
                  </a:lnTo>
                  <a:lnTo>
                    <a:pt x="175" y="205"/>
                  </a:lnTo>
                  <a:lnTo>
                    <a:pt x="146" y="175"/>
                  </a:lnTo>
                  <a:lnTo>
                    <a:pt x="87" y="175"/>
                  </a:lnTo>
                  <a:lnTo>
                    <a:pt x="58" y="146"/>
                  </a:lnTo>
                  <a:lnTo>
                    <a:pt x="58" y="146"/>
                  </a:lnTo>
                  <a:lnTo>
                    <a:pt x="29" y="146"/>
                  </a:lnTo>
                  <a:lnTo>
                    <a:pt x="29" y="146"/>
                  </a:lnTo>
                  <a:lnTo>
                    <a:pt x="0" y="146"/>
                  </a:lnTo>
                  <a:lnTo>
                    <a:pt x="0" y="117"/>
                  </a:lnTo>
                  <a:lnTo>
                    <a:pt x="29" y="88"/>
                  </a:lnTo>
                  <a:lnTo>
                    <a:pt x="29" y="58"/>
                  </a:lnTo>
                  <a:lnTo>
                    <a:pt x="29" y="29"/>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9" name="Freeform 31"/>
            <p:cNvSpPr>
              <a:spLocks noChangeArrowheads="1"/>
            </p:cNvSpPr>
            <p:nvPr/>
          </p:nvSpPr>
          <p:spPr bwMode="auto">
            <a:xfrm>
              <a:off x="6181921" y="3391557"/>
              <a:ext cx="371520" cy="371559"/>
            </a:xfrm>
            <a:custGeom>
              <a:avLst/>
              <a:gdLst>
                <a:gd name="T0" fmla="*/ 671 w 1138"/>
                <a:gd name="T1" fmla="*/ 1078 h 1138"/>
                <a:gd name="T2" fmla="*/ 758 w 1138"/>
                <a:gd name="T3" fmla="*/ 1078 h 1138"/>
                <a:gd name="T4" fmla="*/ 816 w 1138"/>
                <a:gd name="T5" fmla="*/ 1049 h 1138"/>
                <a:gd name="T6" fmla="*/ 846 w 1138"/>
                <a:gd name="T7" fmla="*/ 1049 h 1138"/>
                <a:gd name="T8" fmla="*/ 816 w 1138"/>
                <a:gd name="T9" fmla="*/ 961 h 1138"/>
                <a:gd name="T10" fmla="*/ 758 w 1138"/>
                <a:gd name="T11" fmla="*/ 903 h 1138"/>
                <a:gd name="T12" fmla="*/ 729 w 1138"/>
                <a:gd name="T13" fmla="*/ 874 h 1138"/>
                <a:gd name="T14" fmla="*/ 729 w 1138"/>
                <a:gd name="T15" fmla="*/ 816 h 1138"/>
                <a:gd name="T16" fmla="*/ 758 w 1138"/>
                <a:gd name="T17" fmla="*/ 758 h 1138"/>
                <a:gd name="T18" fmla="*/ 816 w 1138"/>
                <a:gd name="T19" fmla="*/ 787 h 1138"/>
                <a:gd name="T20" fmla="*/ 933 w 1138"/>
                <a:gd name="T21" fmla="*/ 699 h 1138"/>
                <a:gd name="T22" fmla="*/ 992 w 1138"/>
                <a:gd name="T23" fmla="*/ 611 h 1138"/>
                <a:gd name="T24" fmla="*/ 1021 w 1138"/>
                <a:gd name="T25" fmla="*/ 553 h 1138"/>
                <a:gd name="T26" fmla="*/ 1079 w 1138"/>
                <a:gd name="T27" fmla="*/ 466 h 1138"/>
                <a:gd name="T28" fmla="*/ 1079 w 1138"/>
                <a:gd name="T29" fmla="*/ 407 h 1138"/>
                <a:gd name="T30" fmla="*/ 1137 w 1138"/>
                <a:gd name="T31" fmla="*/ 378 h 1138"/>
                <a:gd name="T32" fmla="*/ 1050 w 1138"/>
                <a:gd name="T33" fmla="*/ 349 h 1138"/>
                <a:gd name="T34" fmla="*/ 963 w 1138"/>
                <a:gd name="T35" fmla="*/ 291 h 1138"/>
                <a:gd name="T36" fmla="*/ 963 w 1138"/>
                <a:gd name="T37" fmla="*/ 174 h 1138"/>
                <a:gd name="T38" fmla="*/ 963 w 1138"/>
                <a:gd name="T39" fmla="*/ 144 h 1138"/>
                <a:gd name="T40" fmla="*/ 875 w 1138"/>
                <a:gd name="T41" fmla="*/ 59 h 1138"/>
                <a:gd name="T42" fmla="*/ 846 w 1138"/>
                <a:gd name="T43" fmla="*/ 29 h 1138"/>
                <a:gd name="T44" fmla="*/ 846 w 1138"/>
                <a:gd name="T45" fmla="*/ 0 h 1138"/>
                <a:gd name="T46" fmla="*/ 758 w 1138"/>
                <a:gd name="T47" fmla="*/ 59 h 1138"/>
                <a:gd name="T48" fmla="*/ 729 w 1138"/>
                <a:gd name="T49" fmla="*/ 174 h 1138"/>
                <a:gd name="T50" fmla="*/ 700 w 1138"/>
                <a:gd name="T51" fmla="*/ 261 h 1138"/>
                <a:gd name="T52" fmla="*/ 671 w 1138"/>
                <a:gd name="T53" fmla="*/ 291 h 1138"/>
                <a:gd name="T54" fmla="*/ 642 w 1138"/>
                <a:gd name="T55" fmla="*/ 320 h 1138"/>
                <a:gd name="T56" fmla="*/ 642 w 1138"/>
                <a:gd name="T57" fmla="*/ 378 h 1138"/>
                <a:gd name="T58" fmla="*/ 613 w 1138"/>
                <a:gd name="T59" fmla="*/ 437 h 1138"/>
                <a:gd name="T60" fmla="*/ 554 w 1138"/>
                <a:gd name="T61" fmla="*/ 437 h 1138"/>
                <a:gd name="T62" fmla="*/ 525 w 1138"/>
                <a:gd name="T63" fmla="*/ 466 h 1138"/>
                <a:gd name="T64" fmla="*/ 437 w 1138"/>
                <a:gd name="T65" fmla="*/ 494 h 1138"/>
                <a:gd name="T66" fmla="*/ 408 w 1138"/>
                <a:gd name="T67" fmla="*/ 524 h 1138"/>
                <a:gd name="T68" fmla="*/ 437 w 1138"/>
                <a:gd name="T69" fmla="*/ 611 h 1138"/>
                <a:gd name="T70" fmla="*/ 350 w 1138"/>
                <a:gd name="T71" fmla="*/ 641 h 1138"/>
                <a:gd name="T72" fmla="*/ 233 w 1138"/>
                <a:gd name="T73" fmla="*/ 641 h 1138"/>
                <a:gd name="T74" fmla="*/ 0 w 1138"/>
                <a:gd name="T75" fmla="*/ 641 h 1138"/>
                <a:gd name="T76" fmla="*/ 87 w 1138"/>
                <a:gd name="T77" fmla="*/ 728 h 1138"/>
                <a:gd name="T78" fmla="*/ 146 w 1138"/>
                <a:gd name="T79" fmla="*/ 758 h 1138"/>
                <a:gd name="T80" fmla="*/ 175 w 1138"/>
                <a:gd name="T81" fmla="*/ 816 h 1138"/>
                <a:gd name="T82" fmla="*/ 204 w 1138"/>
                <a:gd name="T83" fmla="*/ 874 h 1138"/>
                <a:gd name="T84" fmla="*/ 146 w 1138"/>
                <a:gd name="T85" fmla="*/ 903 h 1138"/>
                <a:gd name="T86" fmla="*/ 87 w 1138"/>
                <a:gd name="T87" fmla="*/ 932 h 1138"/>
                <a:gd name="T88" fmla="*/ 116 w 1138"/>
                <a:gd name="T89" fmla="*/ 991 h 1138"/>
                <a:gd name="T90" fmla="*/ 146 w 1138"/>
                <a:gd name="T91" fmla="*/ 991 h 1138"/>
                <a:gd name="T92" fmla="*/ 204 w 1138"/>
                <a:gd name="T93" fmla="*/ 991 h 1138"/>
                <a:gd name="T94" fmla="*/ 233 w 1138"/>
                <a:gd name="T95" fmla="*/ 991 h 1138"/>
                <a:gd name="T96" fmla="*/ 263 w 1138"/>
                <a:gd name="T97" fmla="*/ 991 h 1138"/>
                <a:gd name="T98" fmla="*/ 292 w 1138"/>
                <a:gd name="T99" fmla="*/ 991 h 1138"/>
                <a:gd name="T100" fmla="*/ 379 w 1138"/>
                <a:gd name="T101" fmla="*/ 991 h 1138"/>
                <a:gd name="T102" fmla="*/ 408 w 1138"/>
                <a:gd name="T103" fmla="*/ 961 h 1138"/>
                <a:gd name="T104" fmla="*/ 466 w 1138"/>
                <a:gd name="T105" fmla="*/ 961 h 1138"/>
                <a:gd name="T106" fmla="*/ 496 w 1138"/>
                <a:gd name="T107" fmla="*/ 1020 h 1138"/>
                <a:gd name="T108" fmla="*/ 525 w 1138"/>
                <a:gd name="T109" fmla="*/ 1020 h 1138"/>
                <a:gd name="T110" fmla="*/ 554 w 1138"/>
                <a:gd name="T111" fmla="*/ 1078 h 1138"/>
                <a:gd name="T112" fmla="*/ 554 w 1138"/>
                <a:gd name="T113" fmla="*/ 1108 h 1138"/>
                <a:gd name="T114" fmla="*/ 642 w 1138"/>
                <a:gd name="T115" fmla="*/ 110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8" h="1138">
                  <a:moveTo>
                    <a:pt x="642" y="1108"/>
                  </a:moveTo>
                  <a:lnTo>
                    <a:pt x="642" y="1108"/>
                  </a:lnTo>
                  <a:lnTo>
                    <a:pt x="671" y="1078"/>
                  </a:lnTo>
                  <a:lnTo>
                    <a:pt x="671" y="1078"/>
                  </a:lnTo>
                  <a:lnTo>
                    <a:pt x="700" y="1078"/>
                  </a:lnTo>
                  <a:lnTo>
                    <a:pt x="700" y="1078"/>
                  </a:lnTo>
                  <a:lnTo>
                    <a:pt x="729" y="1078"/>
                  </a:lnTo>
                  <a:lnTo>
                    <a:pt x="758" y="1078"/>
                  </a:lnTo>
                  <a:lnTo>
                    <a:pt x="816" y="1049"/>
                  </a:lnTo>
                  <a:lnTo>
                    <a:pt x="816" y="1049"/>
                  </a:lnTo>
                  <a:lnTo>
                    <a:pt x="816" y="1049"/>
                  </a:lnTo>
                  <a:lnTo>
                    <a:pt x="816" y="1049"/>
                  </a:lnTo>
                  <a:lnTo>
                    <a:pt x="816" y="1078"/>
                  </a:lnTo>
                  <a:lnTo>
                    <a:pt x="846" y="1049"/>
                  </a:lnTo>
                  <a:lnTo>
                    <a:pt x="875" y="1049"/>
                  </a:lnTo>
                  <a:lnTo>
                    <a:pt x="846" y="1049"/>
                  </a:lnTo>
                  <a:lnTo>
                    <a:pt x="846" y="1020"/>
                  </a:lnTo>
                  <a:lnTo>
                    <a:pt x="846" y="991"/>
                  </a:lnTo>
                  <a:lnTo>
                    <a:pt x="816" y="961"/>
                  </a:lnTo>
                  <a:lnTo>
                    <a:pt x="816" y="961"/>
                  </a:lnTo>
                  <a:lnTo>
                    <a:pt x="816" y="961"/>
                  </a:lnTo>
                  <a:lnTo>
                    <a:pt x="787" y="961"/>
                  </a:lnTo>
                  <a:lnTo>
                    <a:pt x="787" y="932"/>
                  </a:lnTo>
                  <a:lnTo>
                    <a:pt x="758" y="903"/>
                  </a:lnTo>
                  <a:lnTo>
                    <a:pt x="787" y="903"/>
                  </a:lnTo>
                  <a:lnTo>
                    <a:pt x="758" y="874"/>
                  </a:lnTo>
                  <a:lnTo>
                    <a:pt x="758" y="874"/>
                  </a:lnTo>
                  <a:lnTo>
                    <a:pt x="729" y="874"/>
                  </a:lnTo>
                  <a:lnTo>
                    <a:pt x="729" y="874"/>
                  </a:lnTo>
                  <a:lnTo>
                    <a:pt x="700" y="874"/>
                  </a:lnTo>
                  <a:lnTo>
                    <a:pt x="700" y="844"/>
                  </a:lnTo>
                  <a:lnTo>
                    <a:pt x="729" y="816"/>
                  </a:lnTo>
                  <a:lnTo>
                    <a:pt x="729" y="816"/>
                  </a:lnTo>
                  <a:lnTo>
                    <a:pt x="758" y="787"/>
                  </a:lnTo>
                  <a:lnTo>
                    <a:pt x="758" y="787"/>
                  </a:lnTo>
                  <a:lnTo>
                    <a:pt x="758" y="758"/>
                  </a:lnTo>
                  <a:lnTo>
                    <a:pt x="787" y="758"/>
                  </a:lnTo>
                  <a:lnTo>
                    <a:pt x="787" y="758"/>
                  </a:lnTo>
                  <a:lnTo>
                    <a:pt x="787" y="787"/>
                  </a:lnTo>
                  <a:lnTo>
                    <a:pt x="816" y="787"/>
                  </a:lnTo>
                  <a:lnTo>
                    <a:pt x="846" y="758"/>
                  </a:lnTo>
                  <a:lnTo>
                    <a:pt x="875" y="758"/>
                  </a:lnTo>
                  <a:lnTo>
                    <a:pt x="904" y="728"/>
                  </a:lnTo>
                  <a:lnTo>
                    <a:pt x="933" y="699"/>
                  </a:lnTo>
                  <a:lnTo>
                    <a:pt x="963" y="670"/>
                  </a:lnTo>
                  <a:lnTo>
                    <a:pt x="963" y="670"/>
                  </a:lnTo>
                  <a:lnTo>
                    <a:pt x="992" y="641"/>
                  </a:lnTo>
                  <a:lnTo>
                    <a:pt x="992" y="611"/>
                  </a:lnTo>
                  <a:lnTo>
                    <a:pt x="1021" y="582"/>
                  </a:lnTo>
                  <a:lnTo>
                    <a:pt x="1021" y="582"/>
                  </a:lnTo>
                  <a:lnTo>
                    <a:pt x="1021" y="553"/>
                  </a:lnTo>
                  <a:lnTo>
                    <a:pt x="1021" y="553"/>
                  </a:lnTo>
                  <a:lnTo>
                    <a:pt x="1050" y="524"/>
                  </a:lnTo>
                  <a:lnTo>
                    <a:pt x="1050" y="524"/>
                  </a:lnTo>
                  <a:lnTo>
                    <a:pt x="1050" y="494"/>
                  </a:lnTo>
                  <a:lnTo>
                    <a:pt x="1079" y="466"/>
                  </a:lnTo>
                  <a:lnTo>
                    <a:pt x="1050" y="437"/>
                  </a:lnTo>
                  <a:lnTo>
                    <a:pt x="1050" y="437"/>
                  </a:lnTo>
                  <a:lnTo>
                    <a:pt x="1079" y="407"/>
                  </a:lnTo>
                  <a:lnTo>
                    <a:pt x="1079" y="407"/>
                  </a:lnTo>
                  <a:lnTo>
                    <a:pt x="1108" y="407"/>
                  </a:lnTo>
                  <a:lnTo>
                    <a:pt x="1108" y="407"/>
                  </a:lnTo>
                  <a:lnTo>
                    <a:pt x="1137" y="378"/>
                  </a:lnTo>
                  <a:lnTo>
                    <a:pt x="1137" y="378"/>
                  </a:lnTo>
                  <a:lnTo>
                    <a:pt x="1108" y="378"/>
                  </a:lnTo>
                  <a:lnTo>
                    <a:pt x="1079" y="378"/>
                  </a:lnTo>
                  <a:lnTo>
                    <a:pt x="1079" y="378"/>
                  </a:lnTo>
                  <a:lnTo>
                    <a:pt x="1050" y="349"/>
                  </a:lnTo>
                  <a:lnTo>
                    <a:pt x="1021" y="349"/>
                  </a:lnTo>
                  <a:lnTo>
                    <a:pt x="992" y="320"/>
                  </a:lnTo>
                  <a:lnTo>
                    <a:pt x="963" y="320"/>
                  </a:lnTo>
                  <a:lnTo>
                    <a:pt x="963" y="291"/>
                  </a:lnTo>
                  <a:lnTo>
                    <a:pt x="963" y="232"/>
                  </a:lnTo>
                  <a:lnTo>
                    <a:pt x="933" y="203"/>
                  </a:lnTo>
                  <a:lnTo>
                    <a:pt x="933" y="203"/>
                  </a:lnTo>
                  <a:lnTo>
                    <a:pt x="963" y="174"/>
                  </a:lnTo>
                  <a:lnTo>
                    <a:pt x="963" y="174"/>
                  </a:lnTo>
                  <a:lnTo>
                    <a:pt x="963" y="144"/>
                  </a:lnTo>
                  <a:lnTo>
                    <a:pt x="963" y="144"/>
                  </a:lnTo>
                  <a:lnTo>
                    <a:pt x="963" y="144"/>
                  </a:lnTo>
                  <a:lnTo>
                    <a:pt x="933" y="117"/>
                  </a:lnTo>
                  <a:lnTo>
                    <a:pt x="933" y="117"/>
                  </a:lnTo>
                  <a:lnTo>
                    <a:pt x="904" y="88"/>
                  </a:lnTo>
                  <a:lnTo>
                    <a:pt x="875" y="59"/>
                  </a:lnTo>
                  <a:lnTo>
                    <a:pt x="875" y="88"/>
                  </a:lnTo>
                  <a:lnTo>
                    <a:pt x="846" y="88"/>
                  </a:lnTo>
                  <a:lnTo>
                    <a:pt x="846" y="59"/>
                  </a:lnTo>
                  <a:lnTo>
                    <a:pt x="846" y="29"/>
                  </a:lnTo>
                  <a:lnTo>
                    <a:pt x="875" y="29"/>
                  </a:lnTo>
                  <a:lnTo>
                    <a:pt x="875" y="0"/>
                  </a:lnTo>
                  <a:lnTo>
                    <a:pt x="846" y="0"/>
                  </a:lnTo>
                  <a:lnTo>
                    <a:pt x="846" y="0"/>
                  </a:lnTo>
                  <a:lnTo>
                    <a:pt x="816" y="0"/>
                  </a:lnTo>
                  <a:lnTo>
                    <a:pt x="787" y="29"/>
                  </a:lnTo>
                  <a:lnTo>
                    <a:pt x="758" y="29"/>
                  </a:lnTo>
                  <a:lnTo>
                    <a:pt x="758" y="59"/>
                  </a:lnTo>
                  <a:lnTo>
                    <a:pt x="729" y="59"/>
                  </a:lnTo>
                  <a:lnTo>
                    <a:pt x="758" y="117"/>
                  </a:lnTo>
                  <a:lnTo>
                    <a:pt x="787" y="144"/>
                  </a:lnTo>
                  <a:lnTo>
                    <a:pt x="729" y="174"/>
                  </a:lnTo>
                  <a:lnTo>
                    <a:pt x="758" y="203"/>
                  </a:lnTo>
                  <a:lnTo>
                    <a:pt x="758" y="232"/>
                  </a:lnTo>
                  <a:lnTo>
                    <a:pt x="729" y="261"/>
                  </a:lnTo>
                  <a:lnTo>
                    <a:pt x="700" y="261"/>
                  </a:lnTo>
                  <a:lnTo>
                    <a:pt x="671" y="232"/>
                  </a:lnTo>
                  <a:lnTo>
                    <a:pt x="642" y="261"/>
                  </a:lnTo>
                  <a:lnTo>
                    <a:pt x="671" y="261"/>
                  </a:lnTo>
                  <a:lnTo>
                    <a:pt x="671" y="291"/>
                  </a:lnTo>
                  <a:lnTo>
                    <a:pt x="700" y="291"/>
                  </a:lnTo>
                  <a:lnTo>
                    <a:pt x="700" y="320"/>
                  </a:lnTo>
                  <a:lnTo>
                    <a:pt x="671" y="320"/>
                  </a:lnTo>
                  <a:lnTo>
                    <a:pt x="642" y="320"/>
                  </a:lnTo>
                  <a:lnTo>
                    <a:pt x="642" y="320"/>
                  </a:lnTo>
                  <a:lnTo>
                    <a:pt x="642" y="349"/>
                  </a:lnTo>
                  <a:lnTo>
                    <a:pt x="642" y="378"/>
                  </a:lnTo>
                  <a:lnTo>
                    <a:pt x="642" y="378"/>
                  </a:lnTo>
                  <a:lnTo>
                    <a:pt x="642" y="407"/>
                  </a:lnTo>
                  <a:lnTo>
                    <a:pt x="642" y="437"/>
                  </a:lnTo>
                  <a:lnTo>
                    <a:pt x="613" y="437"/>
                  </a:lnTo>
                  <a:lnTo>
                    <a:pt x="613" y="437"/>
                  </a:lnTo>
                  <a:lnTo>
                    <a:pt x="583" y="437"/>
                  </a:lnTo>
                  <a:lnTo>
                    <a:pt x="583" y="437"/>
                  </a:lnTo>
                  <a:lnTo>
                    <a:pt x="583" y="437"/>
                  </a:lnTo>
                  <a:lnTo>
                    <a:pt x="554" y="437"/>
                  </a:lnTo>
                  <a:lnTo>
                    <a:pt x="554" y="437"/>
                  </a:lnTo>
                  <a:lnTo>
                    <a:pt x="525" y="437"/>
                  </a:lnTo>
                  <a:lnTo>
                    <a:pt x="496" y="466"/>
                  </a:lnTo>
                  <a:lnTo>
                    <a:pt x="525" y="466"/>
                  </a:lnTo>
                  <a:lnTo>
                    <a:pt x="496" y="494"/>
                  </a:lnTo>
                  <a:lnTo>
                    <a:pt x="466" y="494"/>
                  </a:lnTo>
                  <a:lnTo>
                    <a:pt x="466" y="494"/>
                  </a:lnTo>
                  <a:lnTo>
                    <a:pt x="437" y="494"/>
                  </a:lnTo>
                  <a:lnTo>
                    <a:pt x="437" y="494"/>
                  </a:lnTo>
                  <a:lnTo>
                    <a:pt x="437" y="524"/>
                  </a:lnTo>
                  <a:lnTo>
                    <a:pt x="437" y="524"/>
                  </a:lnTo>
                  <a:lnTo>
                    <a:pt x="408" y="524"/>
                  </a:lnTo>
                  <a:lnTo>
                    <a:pt x="408" y="553"/>
                  </a:lnTo>
                  <a:lnTo>
                    <a:pt x="408" y="582"/>
                  </a:lnTo>
                  <a:lnTo>
                    <a:pt x="408" y="582"/>
                  </a:lnTo>
                  <a:lnTo>
                    <a:pt x="437" y="611"/>
                  </a:lnTo>
                  <a:lnTo>
                    <a:pt x="437" y="611"/>
                  </a:lnTo>
                  <a:lnTo>
                    <a:pt x="379" y="641"/>
                  </a:lnTo>
                  <a:lnTo>
                    <a:pt x="350" y="641"/>
                  </a:lnTo>
                  <a:lnTo>
                    <a:pt x="350" y="641"/>
                  </a:lnTo>
                  <a:lnTo>
                    <a:pt x="292" y="641"/>
                  </a:lnTo>
                  <a:lnTo>
                    <a:pt x="263" y="641"/>
                  </a:lnTo>
                  <a:lnTo>
                    <a:pt x="263" y="641"/>
                  </a:lnTo>
                  <a:lnTo>
                    <a:pt x="233" y="641"/>
                  </a:lnTo>
                  <a:lnTo>
                    <a:pt x="204" y="670"/>
                  </a:lnTo>
                  <a:lnTo>
                    <a:pt x="116" y="670"/>
                  </a:lnTo>
                  <a:lnTo>
                    <a:pt x="0" y="641"/>
                  </a:lnTo>
                  <a:lnTo>
                    <a:pt x="0" y="641"/>
                  </a:lnTo>
                  <a:lnTo>
                    <a:pt x="29" y="670"/>
                  </a:lnTo>
                  <a:lnTo>
                    <a:pt x="58" y="699"/>
                  </a:lnTo>
                  <a:lnTo>
                    <a:pt x="58" y="728"/>
                  </a:lnTo>
                  <a:lnTo>
                    <a:pt x="87" y="728"/>
                  </a:lnTo>
                  <a:lnTo>
                    <a:pt x="87" y="728"/>
                  </a:lnTo>
                  <a:lnTo>
                    <a:pt x="116" y="728"/>
                  </a:lnTo>
                  <a:lnTo>
                    <a:pt x="146" y="758"/>
                  </a:lnTo>
                  <a:lnTo>
                    <a:pt x="146" y="758"/>
                  </a:lnTo>
                  <a:lnTo>
                    <a:pt x="175" y="758"/>
                  </a:lnTo>
                  <a:lnTo>
                    <a:pt x="175" y="787"/>
                  </a:lnTo>
                  <a:lnTo>
                    <a:pt x="175" y="787"/>
                  </a:lnTo>
                  <a:lnTo>
                    <a:pt x="175" y="816"/>
                  </a:lnTo>
                  <a:lnTo>
                    <a:pt x="175" y="816"/>
                  </a:lnTo>
                  <a:lnTo>
                    <a:pt x="204" y="816"/>
                  </a:lnTo>
                  <a:lnTo>
                    <a:pt x="204" y="844"/>
                  </a:lnTo>
                  <a:lnTo>
                    <a:pt x="204" y="874"/>
                  </a:lnTo>
                  <a:lnTo>
                    <a:pt x="204" y="874"/>
                  </a:lnTo>
                  <a:lnTo>
                    <a:pt x="175" y="874"/>
                  </a:lnTo>
                  <a:lnTo>
                    <a:pt x="146" y="874"/>
                  </a:lnTo>
                  <a:lnTo>
                    <a:pt x="146" y="903"/>
                  </a:lnTo>
                  <a:lnTo>
                    <a:pt x="116" y="903"/>
                  </a:lnTo>
                  <a:lnTo>
                    <a:pt x="116" y="903"/>
                  </a:lnTo>
                  <a:lnTo>
                    <a:pt x="116" y="932"/>
                  </a:lnTo>
                  <a:lnTo>
                    <a:pt x="87" y="932"/>
                  </a:lnTo>
                  <a:lnTo>
                    <a:pt x="116" y="961"/>
                  </a:lnTo>
                  <a:lnTo>
                    <a:pt x="87" y="991"/>
                  </a:lnTo>
                  <a:lnTo>
                    <a:pt x="87" y="991"/>
                  </a:lnTo>
                  <a:lnTo>
                    <a:pt x="116" y="991"/>
                  </a:lnTo>
                  <a:lnTo>
                    <a:pt x="116" y="1020"/>
                  </a:lnTo>
                  <a:lnTo>
                    <a:pt x="116" y="1020"/>
                  </a:lnTo>
                  <a:lnTo>
                    <a:pt x="146" y="991"/>
                  </a:lnTo>
                  <a:lnTo>
                    <a:pt x="146" y="991"/>
                  </a:lnTo>
                  <a:lnTo>
                    <a:pt x="175" y="991"/>
                  </a:lnTo>
                  <a:lnTo>
                    <a:pt x="175" y="991"/>
                  </a:lnTo>
                  <a:lnTo>
                    <a:pt x="175" y="991"/>
                  </a:lnTo>
                  <a:lnTo>
                    <a:pt x="204" y="991"/>
                  </a:lnTo>
                  <a:lnTo>
                    <a:pt x="204" y="991"/>
                  </a:lnTo>
                  <a:lnTo>
                    <a:pt x="204" y="991"/>
                  </a:lnTo>
                  <a:lnTo>
                    <a:pt x="233" y="991"/>
                  </a:lnTo>
                  <a:lnTo>
                    <a:pt x="233" y="991"/>
                  </a:lnTo>
                  <a:lnTo>
                    <a:pt x="233" y="991"/>
                  </a:lnTo>
                  <a:lnTo>
                    <a:pt x="233" y="991"/>
                  </a:lnTo>
                  <a:lnTo>
                    <a:pt x="263" y="991"/>
                  </a:lnTo>
                  <a:lnTo>
                    <a:pt x="263" y="991"/>
                  </a:lnTo>
                  <a:lnTo>
                    <a:pt x="263" y="991"/>
                  </a:lnTo>
                  <a:lnTo>
                    <a:pt x="292" y="991"/>
                  </a:lnTo>
                  <a:lnTo>
                    <a:pt x="292" y="991"/>
                  </a:lnTo>
                  <a:lnTo>
                    <a:pt x="292" y="991"/>
                  </a:lnTo>
                  <a:lnTo>
                    <a:pt x="321" y="991"/>
                  </a:lnTo>
                  <a:lnTo>
                    <a:pt x="321" y="991"/>
                  </a:lnTo>
                  <a:lnTo>
                    <a:pt x="350" y="991"/>
                  </a:lnTo>
                  <a:lnTo>
                    <a:pt x="379" y="991"/>
                  </a:lnTo>
                  <a:lnTo>
                    <a:pt x="379" y="991"/>
                  </a:lnTo>
                  <a:lnTo>
                    <a:pt x="379" y="991"/>
                  </a:lnTo>
                  <a:lnTo>
                    <a:pt x="408" y="991"/>
                  </a:lnTo>
                  <a:lnTo>
                    <a:pt x="408" y="961"/>
                  </a:lnTo>
                  <a:lnTo>
                    <a:pt x="408" y="991"/>
                  </a:lnTo>
                  <a:lnTo>
                    <a:pt x="437" y="991"/>
                  </a:lnTo>
                  <a:lnTo>
                    <a:pt x="466" y="961"/>
                  </a:lnTo>
                  <a:lnTo>
                    <a:pt x="466" y="961"/>
                  </a:lnTo>
                  <a:lnTo>
                    <a:pt x="496" y="991"/>
                  </a:lnTo>
                  <a:lnTo>
                    <a:pt x="496" y="991"/>
                  </a:lnTo>
                  <a:lnTo>
                    <a:pt x="496" y="1020"/>
                  </a:lnTo>
                  <a:lnTo>
                    <a:pt x="496" y="1020"/>
                  </a:lnTo>
                  <a:lnTo>
                    <a:pt x="496" y="1020"/>
                  </a:lnTo>
                  <a:lnTo>
                    <a:pt x="496" y="1020"/>
                  </a:lnTo>
                  <a:lnTo>
                    <a:pt x="525" y="1020"/>
                  </a:lnTo>
                  <a:lnTo>
                    <a:pt x="525" y="1020"/>
                  </a:lnTo>
                  <a:lnTo>
                    <a:pt x="525" y="1020"/>
                  </a:lnTo>
                  <a:lnTo>
                    <a:pt x="554" y="1049"/>
                  </a:lnTo>
                  <a:lnTo>
                    <a:pt x="554" y="1078"/>
                  </a:lnTo>
                  <a:lnTo>
                    <a:pt x="554" y="1078"/>
                  </a:lnTo>
                  <a:lnTo>
                    <a:pt x="554" y="1078"/>
                  </a:lnTo>
                  <a:lnTo>
                    <a:pt x="554" y="1078"/>
                  </a:lnTo>
                  <a:lnTo>
                    <a:pt x="554" y="1108"/>
                  </a:lnTo>
                  <a:lnTo>
                    <a:pt x="554" y="1108"/>
                  </a:lnTo>
                  <a:lnTo>
                    <a:pt x="583" y="1108"/>
                  </a:lnTo>
                  <a:lnTo>
                    <a:pt x="583" y="1108"/>
                  </a:lnTo>
                  <a:lnTo>
                    <a:pt x="613" y="1108"/>
                  </a:lnTo>
                  <a:lnTo>
                    <a:pt x="642" y="1108"/>
                  </a:lnTo>
                  <a:lnTo>
                    <a:pt x="642" y="1137"/>
                  </a:lnTo>
                  <a:lnTo>
                    <a:pt x="642" y="110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0" name="Freeform 32"/>
            <p:cNvSpPr>
              <a:spLocks noChangeArrowheads="1"/>
            </p:cNvSpPr>
            <p:nvPr/>
          </p:nvSpPr>
          <p:spPr bwMode="auto">
            <a:xfrm>
              <a:off x="6456960" y="3372835"/>
              <a:ext cx="190080" cy="142575"/>
            </a:xfrm>
            <a:custGeom>
              <a:avLst/>
              <a:gdLst>
                <a:gd name="T0" fmla="*/ 291 w 584"/>
                <a:gd name="T1" fmla="*/ 436 h 437"/>
                <a:gd name="T2" fmla="*/ 350 w 584"/>
                <a:gd name="T3" fmla="*/ 378 h 437"/>
                <a:gd name="T4" fmla="*/ 379 w 584"/>
                <a:gd name="T5" fmla="*/ 378 h 437"/>
                <a:gd name="T6" fmla="*/ 437 w 584"/>
                <a:gd name="T7" fmla="*/ 378 h 437"/>
                <a:gd name="T8" fmla="*/ 496 w 584"/>
                <a:gd name="T9" fmla="*/ 378 h 437"/>
                <a:gd name="T10" fmla="*/ 496 w 584"/>
                <a:gd name="T11" fmla="*/ 407 h 437"/>
                <a:gd name="T12" fmla="*/ 554 w 584"/>
                <a:gd name="T13" fmla="*/ 407 h 437"/>
                <a:gd name="T14" fmla="*/ 583 w 584"/>
                <a:gd name="T15" fmla="*/ 407 h 437"/>
                <a:gd name="T16" fmla="*/ 583 w 584"/>
                <a:gd name="T17" fmla="*/ 378 h 437"/>
                <a:gd name="T18" fmla="*/ 554 w 584"/>
                <a:gd name="T19" fmla="*/ 349 h 437"/>
                <a:gd name="T20" fmla="*/ 554 w 584"/>
                <a:gd name="T21" fmla="*/ 261 h 437"/>
                <a:gd name="T22" fmla="*/ 496 w 584"/>
                <a:gd name="T23" fmla="*/ 232 h 437"/>
                <a:gd name="T24" fmla="*/ 467 w 584"/>
                <a:gd name="T25" fmla="*/ 175 h 437"/>
                <a:gd name="T26" fmla="*/ 408 w 584"/>
                <a:gd name="T27" fmla="*/ 146 h 437"/>
                <a:gd name="T28" fmla="*/ 379 w 584"/>
                <a:gd name="T29" fmla="*/ 146 h 437"/>
                <a:gd name="T30" fmla="*/ 320 w 584"/>
                <a:gd name="T31" fmla="*/ 146 h 437"/>
                <a:gd name="T32" fmla="*/ 291 w 584"/>
                <a:gd name="T33" fmla="*/ 117 h 437"/>
                <a:gd name="T34" fmla="*/ 291 w 584"/>
                <a:gd name="T35" fmla="*/ 87 h 437"/>
                <a:gd name="T36" fmla="*/ 233 w 584"/>
                <a:gd name="T37" fmla="*/ 0 h 437"/>
                <a:gd name="T38" fmla="*/ 204 w 584"/>
                <a:gd name="T39" fmla="*/ 0 h 437"/>
                <a:gd name="T40" fmla="*/ 204 w 584"/>
                <a:gd name="T41" fmla="*/ 0 h 437"/>
                <a:gd name="T42" fmla="*/ 175 w 584"/>
                <a:gd name="T43" fmla="*/ 29 h 437"/>
                <a:gd name="T44" fmla="*/ 146 w 584"/>
                <a:gd name="T45" fmla="*/ 0 h 437"/>
                <a:gd name="T46" fmla="*/ 146 w 584"/>
                <a:gd name="T47" fmla="*/ 0 h 437"/>
                <a:gd name="T48" fmla="*/ 87 w 584"/>
                <a:gd name="T49" fmla="*/ 58 h 437"/>
                <a:gd name="T50" fmla="*/ 29 w 584"/>
                <a:gd name="T51" fmla="*/ 87 h 437"/>
                <a:gd name="T52" fmla="*/ 0 w 584"/>
                <a:gd name="T53" fmla="*/ 117 h 437"/>
                <a:gd name="T54" fmla="*/ 29 w 584"/>
                <a:gd name="T55" fmla="*/ 146 h 437"/>
                <a:gd name="T56" fmla="*/ 58 w 584"/>
                <a:gd name="T57" fmla="*/ 146 h 437"/>
                <a:gd name="T58" fmla="*/ 87 w 584"/>
                <a:gd name="T59" fmla="*/ 175 h 437"/>
                <a:gd name="T60" fmla="*/ 117 w 584"/>
                <a:gd name="T61" fmla="*/ 202 h 437"/>
                <a:gd name="T62" fmla="*/ 117 w 584"/>
                <a:gd name="T63" fmla="*/ 232 h 437"/>
                <a:gd name="T64" fmla="*/ 87 w 584"/>
                <a:gd name="T65" fmla="*/ 261 h 437"/>
                <a:gd name="T66" fmla="*/ 117 w 584"/>
                <a:gd name="T67" fmla="*/ 290 h 437"/>
                <a:gd name="T68" fmla="*/ 117 w 584"/>
                <a:gd name="T69" fmla="*/ 378 h 437"/>
                <a:gd name="T70" fmla="*/ 175 w 584"/>
                <a:gd name="T71" fmla="*/ 407 h 437"/>
                <a:gd name="T72" fmla="*/ 233 w 584"/>
                <a:gd name="T73" fmla="*/ 436 h 437"/>
                <a:gd name="T74" fmla="*/ 262 w 584"/>
                <a:gd name="T75" fmla="*/ 43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4" h="437">
                  <a:moveTo>
                    <a:pt x="291" y="436"/>
                  </a:moveTo>
                  <a:lnTo>
                    <a:pt x="291" y="436"/>
                  </a:lnTo>
                  <a:lnTo>
                    <a:pt x="320" y="407"/>
                  </a:lnTo>
                  <a:lnTo>
                    <a:pt x="350" y="378"/>
                  </a:lnTo>
                  <a:lnTo>
                    <a:pt x="350" y="378"/>
                  </a:lnTo>
                  <a:lnTo>
                    <a:pt x="379" y="378"/>
                  </a:lnTo>
                  <a:lnTo>
                    <a:pt x="379" y="378"/>
                  </a:lnTo>
                  <a:lnTo>
                    <a:pt x="437" y="378"/>
                  </a:lnTo>
                  <a:lnTo>
                    <a:pt x="467" y="378"/>
                  </a:lnTo>
                  <a:lnTo>
                    <a:pt x="496" y="378"/>
                  </a:lnTo>
                  <a:lnTo>
                    <a:pt x="496" y="407"/>
                  </a:lnTo>
                  <a:lnTo>
                    <a:pt x="496" y="407"/>
                  </a:lnTo>
                  <a:lnTo>
                    <a:pt x="554" y="436"/>
                  </a:lnTo>
                  <a:lnTo>
                    <a:pt x="554" y="407"/>
                  </a:lnTo>
                  <a:lnTo>
                    <a:pt x="583" y="407"/>
                  </a:lnTo>
                  <a:lnTo>
                    <a:pt x="583" y="407"/>
                  </a:lnTo>
                  <a:lnTo>
                    <a:pt x="583" y="407"/>
                  </a:lnTo>
                  <a:lnTo>
                    <a:pt x="583" y="378"/>
                  </a:lnTo>
                  <a:lnTo>
                    <a:pt x="583" y="349"/>
                  </a:lnTo>
                  <a:lnTo>
                    <a:pt x="554" y="349"/>
                  </a:lnTo>
                  <a:lnTo>
                    <a:pt x="554" y="290"/>
                  </a:lnTo>
                  <a:lnTo>
                    <a:pt x="554" y="261"/>
                  </a:lnTo>
                  <a:lnTo>
                    <a:pt x="525" y="261"/>
                  </a:lnTo>
                  <a:lnTo>
                    <a:pt x="496" y="232"/>
                  </a:lnTo>
                  <a:lnTo>
                    <a:pt x="496" y="202"/>
                  </a:lnTo>
                  <a:lnTo>
                    <a:pt x="467" y="175"/>
                  </a:lnTo>
                  <a:lnTo>
                    <a:pt x="437" y="175"/>
                  </a:lnTo>
                  <a:lnTo>
                    <a:pt x="408" y="146"/>
                  </a:lnTo>
                  <a:lnTo>
                    <a:pt x="408" y="146"/>
                  </a:lnTo>
                  <a:lnTo>
                    <a:pt x="379" y="146"/>
                  </a:lnTo>
                  <a:lnTo>
                    <a:pt x="350" y="146"/>
                  </a:lnTo>
                  <a:lnTo>
                    <a:pt x="320" y="146"/>
                  </a:lnTo>
                  <a:lnTo>
                    <a:pt x="320" y="117"/>
                  </a:lnTo>
                  <a:lnTo>
                    <a:pt x="291" y="117"/>
                  </a:lnTo>
                  <a:lnTo>
                    <a:pt x="291" y="87"/>
                  </a:lnTo>
                  <a:lnTo>
                    <a:pt x="291" y="87"/>
                  </a:lnTo>
                  <a:lnTo>
                    <a:pt x="233" y="29"/>
                  </a:lnTo>
                  <a:lnTo>
                    <a:pt x="233" y="0"/>
                  </a:lnTo>
                  <a:lnTo>
                    <a:pt x="233" y="0"/>
                  </a:lnTo>
                  <a:lnTo>
                    <a:pt x="204" y="0"/>
                  </a:lnTo>
                  <a:lnTo>
                    <a:pt x="204" y="0"/>
                  </a:lnTo>
                  <a:lnTo>
                    <a:pt x="204" y="0"/>
                  </a:lnTo>
                  <a:lnTo>
                    <a:pt x="175" y="0"/>
                  </a:lnTo>
                  <a:lnTo>
                    <a:pt x="175" y="29"/>
                  </a:lnTo>
                  <a:lnTo>
                    <a:pt x="146" y="0"/>
                  </a:lnTo>
                  <a:lnTo>
                    <a:pt x="146" y="0"/>
                  </a:lnTo>
                  <a:lnTo>
                    <a:pt x="146" y="0"/>
                  </a:lnTo>
                  <a:lnTo>
                    <a:pt x="146" y="0"/>
                  </a:lnTo>
                  <a:lnTo>
                    <a:pt x="117" y="29"/>
                  </a:lnTo>
                  <a:lnTo>
                    <a:pt x="87" y="58"/>
                  </a:lnTo>
                  <a:lnTo>
                    <a:pt x="29" y="58"/>
                  </a:lnTo>
                  <a:lnTo>
                    <a:pt x="29" y="87"/>
                  </a:lnTo>
                  <a:lnTo>
                    <a:pt x="0" y="87"/>
                  </a:lnTo>
                  <a:lnTo>
                    <a:pt x="0" y="117"/>
                  </a:lnTo>
                  <a:lnTo>
                    <a:pt x="0" y="146"/>
                  </a:lnTo>
                  <a:lnTo>
                    <a:pt x="29" y="146"/>
                  </a:lnTo>
                  <a:lnTo>
                    <a:pt x="29" y="117"/>
                  </a:lnTo>
                  <a:lnTo>
                    <a:pt x="58" y="146"/>
                  </a:lnTo>
                  <a:lnTo>
                    <a:pt x="87" y="175"/>
                  </a:lnTo>
                  <a:lnTo>
                    <a:pt x="87" y="175"/>
                  </a:lnTo>
                  <a:lnTo>
                    <a:pt x="117" y="202"/>
                  </a:lnTo>
                  <a:lnTo>
                    <a:pt x="117" y="202"/>
                  </a:lnTo>
                  <a:lnTo>
                    <a:pt x="117" y="202"/>
                  </a:lnTo>
                  <a:lnTo>
                    <a:pt x="117" y="232"/>
                  </a:lnTo>
                  <a:lnTo>
                    <a:pt x="117" y="232"/>
                  </a:lnTo>
                  <a:lnTo>
                    <a:pt x="87" y="261"/>
                  </a:lnTo>
                  <a:lnTo>
                    <a:pt x="87" y="261"/>
                  </a:lnTo>
                  <a:lnTo>
                    <a:pt x="117" y="290"/>
                  </a:lnTo>
                  <a:lnTo>
                    <a:pt x="117" y="349"/>
                  </a:lnTo>
                  <a:lnTo>
                    <a:pt x="117" y="378"/>
                  </a:lnTo>
                  <a:lnTo>
                    <a:pt x="146" y="378"/>
                  </a:lnTo>
                  <a:lnTo>
                    <a:pt x="175" y="407"/>
                  </a:lnTo>
                  <a:lnTo>
                    <a:pt x="204" y="407"/>
                  </a:lnTo>
                  <a:lnTo>
                    <a:pt x="233" y="436"/>
                  </a:lnTo>
                  <a:lnTo>
                    <a:pt x="233" y="436"/>
                  </a:lnTo>
                  <a:lnTo>
                    <a:pt x="262" y="436"/>
                  </a:lnTo>
                  <a:lnTo>
                    <a:pt x="291" y="43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1" name="Freeform 33"/>
            <p:cNvSpPr>
              <a:spLocks noChangeArrowheads="1"/>
            </p:cNvSpPr>
            <p:nvPr/>
          </p:nvSpPr>
          <p:spPr bwMode="auto">
            <a:xfrm>
              <a:off x="6153121" y="3344031"/>
              <a:ext cx="352800" cy="266428"/>
            </a:xfrm>
            <a:custGeom>
              <a:avLst/>
              <a:gdLst>
                <a:gd name="T0" fmla="*/ 991 w 1080"/>
                <a:gd name="T1" fmla="*/ 58 h 817"/>
                <a:gd name="T2" fmla="*/ 1050 w 1080"/>
                <a:gd name="T3" fmla="*/ 58 h 817"/>
                <a:gd name="T4" fmla="*/ 1050 w 1080"/>
                <a:gd name="T5" fmla="*/ 88 h 817"/>
                <a:gd name="T6" fmla="*/ 1020 w 1080"/>
                <a:gd name="T7" fmla="*/ 146 h 817"/>
                <a:gd name="T8" fmla="*/ 903 w 1080"/>
                <a:gd name="T9" fmla="*/ 146 h 817"/>
                <a:gd name="T10" fmla="*/ 845 w 1080"/>
                <a:gd name="T11" fmla="*/ 205 h 817"/>
                <a:gd name="T12" fmla="*/ 874 w 1080"/>
                <a:gd name="T13" fmla="*/ 290 h 817"/>
                <a:gd name="T14" fmla="*/ 845 w 1080"/>
                <a:gd name="T15" fmla="*/ 378 h 817"/>
                <a:gd name="T16" fmla="*/ 758 w 1080"/>
                <a:gd name="T17" fmla="*/ 378 h 817"/>
                <a:gd name="T18" fmla="*/ 758 w 1080"/>
                <a:gd name="T19" fmla="*/ 437 h 817"/>
                <a:gd name="T20" fmla="*/ 758 w 1080"/>
                <a:gd name="T21" fmla="*/ 466 h 817"/>
                <a:gd name="T22" fmla="*/ 729 w 1080"/>
                <a:gd name="T23" fmla="*/ 495 h 817"/>
                <a:gd name="T24" fmla="*/ 729 w 1080"/>
                <a:gd name="T25" fmla="*/ 553 h 817"/>
                <a:gd name="T26" fmla="*/ 700 w 1080"/>
                <a:gd name="T27" fmla="*/ 583 h 817"/>
                <a:gd name="T28" fmla="*/ 670 w 1080"/>
                <a:gd name="T29" fmla="*/ 583 h 817"/>
                <a:gd name="T30" fmla="*/ 612 w 1080"/>
                <a:gd name="T31" fmla="*/ 583 h 817"/>
                <a:gd name="T32" fmla="*/ 583 w 1080"/>
                <a:gd name="T33" fmla="*/ 640 h 817"/>
                <a:gd name="T34" fmla="*/ 524 w 1080"/>
                <a:gd name="T35" fmla="*/ 640 h 817"/>
                <a:gd name="T36" fmla="*/ 524 w 1080"/>
                <a:gd name="T37" fmla="*/ 670 h 817"/>
                <a:gd name="T38" fmla="*/ 495 w 1080"/>
                <a:gd name="T39" fmla="*/ 728 h 817"/>
                <a:gd name="T40" fmla="*/ 524 w 1080"/>
                <a:gd name="T41" fmla="*/ 757 h 817"/>
                <a:gd name="T42" fmla="*/ 437 w 1080"/>
                <a:gd name="T43" fmla="*/ 787 h 817"/>
                <a:gd name="T44" fmla="*/ 350 w 1080"/>
                <a:gd name="T45" fmla="*/ 787 h 817"/>
                <a:gd name="T46" fmla="*/ 203 w 1080"/>
                <a:gd name="T47" fmla="*/ 816 h 817"/>
                <a:gd name="T48" fmla="*/ 145 w 1080"/>
                <a:gd name="T49" fmla="*/ 699 h 817"/>
                <a:gd name="T50" fmla="*/ 116 w 1080"/>
                <a:gd name="T51" fmla="*/ 612 h 817"/>
                <a:gd name="T52" fmla="*/ 58 w 1080"/>
                <a:gd name="T53" fmla="*/ 583 h 817"/>
                <a:gd name="T54" fmla="*/ 29 w 1080"/>
                <a:gd name="T55" fmla="*/ 495 h 817"/>
                <a:gd name="T56" fmla="*/ 29 w 1080"/>
                <a:gd name="T57" fmla="*/ 437 h 817"/>
                <a:gd name="T58" fmla="*/ 0 w 1080"/>
                <a:gd name="T59" fmla="*/ 407 h 817"/>
                <a:gd name="T60" fmla="*/ 0 w 1080"/>
                <a:gd name="T61" fmla="*/ 378 h 817"/>
                <a:gd name="T62" fmla="*/ 29 w 1080"/>
                <a:gd name="T63" fmla="*/ 349 h 817"/>
                <a:gd name="T64" fmla="*/ 29 w 1080"/>
                <a:gd name="T65" fmla="*/ 320 h 817"/>
                <a:gd name="T66" fmla="*/ 29 w 1080"/>
                <a:gd name="T67" fmla="*/ 263 h 817"/>
                <a:gd name="T68" fmla="*/ 58 w 1080"/>
                <a:gd name="T69" fmla="*/ 263 h 817"/>
                <a:gd name="T70" fmla="*/ 87 w 1080"/>
                <a:gd name="T71" fmla="*/ 263 h 817"/>
                <a:gd name="T72" fmla="*/ 145 w 1080"/>
                <a:gd name="T73" fmla="*/ 290 h 817"/>
                <a:gd name="T74" fmla="*/ 174 w 1080"/>
                <a:gd name="T75" fmla="*/ 290 h 817"/>
                <a:gd name="T76" fmla="*/ 203 w 1080"/>
                <a:gd name="T77" fmla="*/ 263 h 817"/>
                <a:gd name="T78" fmla="*/ 262 w 1080"/>
                <a:gd name="T79" fmla="*/ 234 h 817"/>
                <a:gd name="T80" fmla="*/ 291 w 1080"/>
                <a:gd name="T81" fmla="*/ 205 h 817"/>
                <a:gd name="T82" fmla="*/ 320 w 1080"/>
                <a:gd name="T83" fmla="*/ 146 h 817"/>
                <a:gd name="T84" fmla="*/ 291 w 1080"/>
                <a:gd name="T85" fmla="*/ 117 h 817"/>
                <a:gd name="T86" fmla="*/ 350 w 1080"/>
                <a:gd name="T87" fmla="*/ 117 h 817"/>
                <a:gd name="T88" fmla="*/ 379 w 1080"/>
                <a:gd name="T89" fmla="*/ 88 h 817"/>
                <a:gd name="T90" fmla="*/ 437 w 1080"/>
                <a:gd name="T91" fmla="*/ 88 h 817"/>
                <a:gd name="T92" fmla="*/ 495 w 1080"/>
                <a:gd name="T93" fmla="*/ 117 h 817"/>
                <a:gd name="T94" fmla="*/ 524 w 1080"/>
                <a:gd name="T95" fmla="*/ 117 h 817"/>
                <a:gd name="T96" fmla="*/ 583 w 1080"/>
                <a:gd name="T97" fmla="*/ 117 h 817"/>
                <a:gd name="T98" fmla="*/ 612 w 1080"/>
                <a:gd name="T99" fmla="*/ 117 h 817"/>
                <a:gd name="T100" fmla="*/ 641 w 1080"/>
                <a:gd name="T101" fmla="*/ 117 h 817"/>
                <a:gd name="T102" fmla="*/ 670 w 1080"/>
                <a:gd name="T103" fmla="*/ 88 h 817"/>
                <a:gd name="T104" fmla="*/ 700 w 1080"/>
                <a:gd name="T105" fmla="*/ 58 h 817"/>
                <a:gd name="T106" fmla="*/ 729 w 1080"/>
                <a:gd name="T107" fmla="*/ 88 h 817"/>
                <a:gd name="T108" fmla="*/ 729 w 1080"/>
                <a:gd name="T109" fmla="*/ 29 h 817"/>
                <a:gd name="T110" fmla="*/ 758 w 1080"/>
                <a:gd name="T111" fmla="*/ 0 h 817"/>
                <a:gd name="T112" fmla="*/ 787 w 1080"/>
                <a:gd name="T113" fmla="*/ 0 h 817"/>
                <a:gd name="T114" fmla="*/ 787 w 1080"/>
                <a:gd name="T115" fmla="*/ 58 h 817"/>
                <a:gd name="T116" fmla="*/ 816 w 1080"/>
                <a:gd name="T117" fmla="*/ 88 h 817"/>
                <a:gd name="T118" fmla="*/ 845 w 1080"/>
                <a:gd name="T119" fmla="*/ 146 h 817"/>
                <a:gd name="T120" fmla="*/ 874 w 1080"/>
                <a:gd name="T121" fmla="*/ 146 h 817"/>
                <a:gd name="T122" fmla="*/ 903 w 1080"/>
                <a:gd name="T123" fmla="*/ 1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0" h="817">
                  <a:moveTo>
                    <a:pt x="933" y="88"/>
                  </a:moveTo>
                  <a:lnTo>
                    <a:pt x="991" y="58"/>
                  </a:lnTo>
                  <a:lnTo>
                    <a:pt x="991" y="58"/>
                  </a:lnTo>
                  <a:lnTo>
                    <a:pt x="1020" y="88"/>
                  </a:lnTo>
                  <a:lnTo>
                    <a:pt x="1050" y="88"/>
                  </a:lnTo>
                  <a:lnTo>
                    <a:pt x="1050" y="58"/>
                  </a:lnTo>
                  <a:lnTo>
                    <a:pt x="1079" y="58"/>
                  </a:lnTo>
                  <a:lnTo>
                    <a:pt x="1079" y="88"/>
                  </a:lnTo>
                  <a:lnTo>
                    <a:pt x="1050" y="88"/>
                  </a:lnTo>
                  <a:lnTo>
                    <a:pt x="1079" y="88"/>
                  </a:lnTo>
                  <a:lnTo>
                    <a:pt x="1050" y="117"/>
                  </a:lnTo>
                  <a:lnTo>
                    <a:pt x="1020" y="146"/>
                  </a:lnTo>
                  <a:lnTo>
                    <a:pt x="933" y="146"/>
                  </a:lnTo>
                  <a:lnTo>
                    <a:pt x="933" y="146"/>
                  </a:lnTo>
                  <a:lnTo>
                    <a:pt x="903" y="146"/>
                  </a:lnTo>
                  <a:lnTo>
                    <a:pt x="874" y="175"/>
                  </a:lnTo>
                  <a:lnTo>
                    <a:pt x="845" y="175"/>
                  </a:lnTo>
                  <a:lnTo>
                    <a:pt x="845" y="205"/>
                  </a:lnTo>
                  <a:lnTo>
                    <a:pt x="816" y="205"/>
                  </a:lnTo>
                  <a:lnTo>
                    <a:pt x="845" y="263"/>
                  </a:lnTo>
                  <a:lnTo>
                    <a:pt x="874" y="290"/>
                  </a:lnTo>
                  <a:lnTo>
                    <a:pt x="816" y="320"/>
                  </a:lnTo>
                  <a:lnTo>
                    <a:pt x="845" y="349"/>
                  </a:lnTo>
                  <a:lnTo>
                    <a:pt x="845" y="378"/>
                  </a:lnTo>
                  <a:lnTo>
                    <a:pt x="816" y="407"/>
                  </a:lnTo>
                  <a:lnTo>
                    <a:pt x="787" y="407"/>
                  </a:lnTo>
                  <a:lnTo>
                    <a:pt x="758" y="378"/>
                  </a:lnTo>
                  <a:lnTo>
                    <a:pt x="729" y="407"/>
                  </a:lnTo>
                  <a:lnTo>
                    <a:pt x="758" y="407"/>
                  </a:lnTo>
                  <a:lnTo>
                    <a:pt x="758" y="437"/>
                  </a:lnTo>
                  <a:lnTo>
                    <a:pt x="787" y="437"/>
                  </a:lnTo>
                  <a:lnTo>
                    <a:pt x="787" y="466"/>
                  </a:lnTo>
                  <a:lnTo>
                    <a:pt x="758" y="466"/>
                  </a:lnTo>
                  <a:lnTo>
                    <a:pt x="729" y="466"/>
                  </a:lnTo>
                  <a:lnTo>
                    <a:pt x="729" y="466"/>
                  </a:lnTo>
                  <a:lnTo>
                    <a:pt x="729" y="495"/>
                  </a:lnTo>
                  <a:lnTo>
                    <a:pt x="729" y="524"/>
                  </a:lnTo>
                  <a:lnTo>
                    <a:pt x="729" y="524"/>
                  </a:lnTo>
                  <a:lnTo>
                    <a:pt x="729" y="553"/>
                  </a:lnTo>
                  <a:lnTo>
                    <a:pt x="729" y="583"/>
                  </a:lnTo>
                  <a:lnTo>
                    <a:pt x="700" y="583"/>
                  </a:lnTo>
                  <a:lnTo>
                    <a:pt x="700" y="583"/>
                  </a:lnTo>
                  <a:lnTo>
                    <a:pt x="670" y="583"/>
                  </a:lnTo>
                  <a:lnTo>
                    <a:pt x="670" y="583"/>
                  </a:lnTo>
                  <a:lnTo>
                    <a:pt x="670" y="583"/>
                  </a:lnTo>
                  <a:lnTo>
                    <a:pt x="641" y="583"/>
                  </a:lnTo>
                  <a:lnTo>
                    <a:pt x="641" y="583"/>
                  </a:lnTo>
                  <a:lnTo>
                    <a:pt x="612" y="583"/>
                  </a:lnTo>
                  <a:lnTo>
                    <a:pt x="583" y="612"/>
                  </a:lnTo>
                  <a:lnTo>
                    <a:pt x="612" y="612"/>
                  </a:lnTo>
                  <a:lnTo>
                    <a:pt x="583" y="640"/>
                  </a:lnTo>
                  <a:lnTo>
                    <a:pt x="553" y="640"/>
                  </a:lnTo>
                  <a:lnTo>
                    <a:pt x="553" y="640"/>
                  </a:lnTo>
                  <a:lnTo>
                    <a:pt x="524" y="640"/>
                  </a:lnTo>
                  <a:lnTo>
                    <a:pt x="524" y="640"/>
                  </a:lnTo>
                  <a:lnTo>
                    <a:pt x="524" y="670"/>
                  </a:lnTo>
                  <a:lnTo>
                    <a:pt x="524" y="670"/>
                  </a:lnTo>
                  <a:lnTo>
                    <a:pt x="495" y="670"/>
                  </a:lnTo>
                  <a:lnTo>
                    <a:pt x="495" y="699"/>
                  </a:lnTo>
                  <a:lnTo>
                    <a:pt x="495" y="728"/>
                  </a:lnTo>
                  <a:lnTo>
                    <a:pt x="495" y="728"/>
                  </a:lnTo>
                  <a:lnTo>
                    <a:pt x="524" y="757"/>
                  </a:lnTo>
                  <a:lnTo>
                    <a:pt x="524" y="757"/>
                  </a:lnTo>
                  <a:lnTo>
                    <a:pt x="466" y="787"/>
                  </a:lnTo>
                  <a:lnTo>
                    <a:pt x="437" y="787"/>
                  </a:lnTo>
                  <a:lnTo>
                    <a:pt x="437" y="787"/>
                  </a:lnTo>
                  <a:lnTo>
                    <a:pt x="379" y="787"/>
                  </a:lnTo>
                  <a:lnTo>
                    <a:pt x="350" y="787"/>
                  </a:lnTo>
                  <a:lnTo>
                    <a:pt x="350" y="787"/>
                  </a:lnTo>
                  <a:lnTo>
                    <a:pt x="320" y="787"/>
                  </a:lnTo>
                  <a:lnTo>
                    <a:pt x="291" y="816"/>
                  </a:lnTo>
                  <a:lnTo>
                    <a:pt x="203" y="816"/>
                  </a:lnTo>
                  <a:lnTo>
                    <a:pt x="87" y="787"/>
                  </a:lnTo>
                  <a:lnTo>
                    <a:pt x="145" y="699"/>
                  </a:lnTo>
                  <a:lnTo>
                    <a:pt x="145" y="699"/>
                  </a:lnTo>
                  <a:lnTo>
                    <a:pt x="145" y="670"/>
                  </a:lnTo>
                  <a:lnTo>
                    <a:pt x="145" y="640"/>
                  </a:lnTo>
                  <a:lnTo>
                    <a:pt x="116" y="612"/>
                  </a:lnTo>
                  <a:lnTo>
                    <a:pt x="58" y="612"/>
                  </a:lnTo>
                  <a:lnTo>
                    <a:pt x="58" y="583"/>
                  </a:lnTo>
                  <a:lnTo>
                    <a:pt x="58" y="583"/>
                  </a:lnTo>
                  <a:lnTo>
                    <a:pt x="58" y="553"/>
                  </a:lnTo>
                  <a:lnTo>
                    <a:pt x="29" y="524"/>
                  </a:lnTo>
                  <a:lnTo>
                    <a:pt x="29" y="495"/>
                  </a:lnTo>
                  <a:lnTo>
                    <a:pt x="29" y="466"/>
                  </a:lnTo>
                  <a:lnTo>
                    <a:pt x="58" y="437"/>
                  </a:lnTo>
                  <a:lnTo>
                    <a:pt x="29" y="437"/>
                  </a:lnTo>
                  <a:lnTo>
                    <a:pt x="29" y="437"/>
                  </a:lnTo>
                  <a:lnTo>
                    <a:pt x="29" y="437"/>
                  </a:lnTo>
                  <a:lnTo>
                    <a:pt x="0" y="407"/>
                  </a:lnTo>
                  <a:lnTo>
                    <a:pt x="0" y="407"/>
                  </a:lnTo>
                  <a:lnTo>
                    <a:pt x="29" y="378"/>
                  </a:lnTo>
                  <a:lnTo>
                    <a:pt x="0" y="378"/>
                  </a:lnTo>
                  <a:lnTo>
                    <a:pt x="0" y="349"/>
                  </a:lnTo>
                  <a:lnTo>
                    <a:pt x="29" y="349"/>
                  </a:lnTo>
                  <a:lnTo>
                    <a:pt x="29" y="349"/>
                  </a:lnTo>
                  <a:lnTo>
                    <a:pt x="29" y="320"/>
                  </a:lnTo>
                  <a:lnTo>
                    <a:pt x="29" y="320"/>
                  </a:lnTo>
                  <a:lnTo>
                    <a:pt x="29" y="320"/>
                  </a:lnTo>
                  <a:lnTo>
                    <a:pt x="29" y="290"/>
                  </a:lnTo>
                  <a:lnTo>
                    <a:pt x="29" y="290"/>
                  </a:lnTo>
                  <a:lnTo>
                    <a:pt x="29" y="263"/>
                  </a:lnTo>
                  <a:lnTo>
                    <a:pt x="29" y="263"/>
                  </a:lnTo>
                  <a:lnTo>
                    <a:pt x="58" y="263"/>
                  </a:lnTo>
                  <a:lnTo>
                    <a:pt x="58" y="263"/>
                  </a:lnTo>
                  <a:lnTo>
                    <a:pt x="87" y="290"/>
                  </a:lnTo>
                  <a:lnTo>
                    <a:pt x="87" y="290"/>
                  </a:lnTo>
                  <a:lnTo>
                    <a:pt x="87" y="263"/>
                  </a:lnTo>
                  <a:lnTo>
                    <a:pt x="116" y="263"/>
                  </a:lnTo>
                  <a:lnTo>
                    <a:pt x="145" y="290"/>
                  </a:lnTo>
                  <a:lnTo>
                    <a:pt x="145" y="290"/>
                  </a:lnTo>
                  <a:lnTo>
                    <a:pt x="145" y="290"/>
                  </a:lnTo>
                  <a:lnTo>
                    <a:pt x="145" y="290"/>
                  </a:lnTo>
                  <a:lnTo>
                    <a:pt x="174" y="290"/>
                  </a:lnTo>
                  <a:lnTo>
                    <a:pt x="174" y="263"/>
                  </a:lnTo>
                  <a:lnTo>
                    <a:pt x="203" y="263"/>
                  </a:lnTo>
                  <a:lnTo>
                    <a:pt x="203" y="263"/>
                  </a:lnTo>
                  <a:lnTo>
                    <a:pt x="203" y="234"/>
                  </a:lnTo>
                  <a:lnTo>
                    <a:pt x="233" y="234"/>
                  </a:lnTo>
                  <a:lnTo>
                    <a:pt x="262" y="234"/>
                  </a:lnTo>
                  <a:lnTo>
                    <a:pt x="262" y="234"/>
                  </a:lnTo>
                  <a:lnTo>
                    <a:pt x="262" y="205"/>
                  </a:lnTo>
                  <a:lnTo>
                    <a:pt x="291" y="205"/>
                  </a:lnTo>
                  <a:lnTo>
                    <a:pt x="291" y="205"/>
                  </a:lnTo>
                  <a:lnTo>
                    <a:pt x="291" y="175"/>
                  </a:lnTo>
                  <a:lnTo>
                    <a:pt x="320" y="146"/>
                  </a:lnTo>
                  <a:lnTo>
                    <a:pt x="320" y="146"/>
                  </a:lnTo>
                  <a:lnTo>
                    <a:pt x="291" y="146"/>
                  </a:lnTo>
                  <a:lnTo>
                    <a:pt x="291" y="117"/>
                  </a:lnTo>
                  <a:lnTo>
                    <a:pt x="320" y="117"/>
                  </a:lnTo>
                  <a:lnTo>
                    <a:pt x="320" y="117"/>
                  </a:lnTo>
                  <a:lnTo>
                    <a:pt x="350" y="117"/>
                  </a:lnTo>
                  <a:lnTo>
                    <a:pt x="350" y="117"/>
                  </a:lnTo>
                  <a:lnTo>
                    <a:pt x="379" y="88"/>
                  </a:lnTo>
                  <a:lnTo>
                    <a:pt x="379" y="88"/>
                  </a:lnTo>
                  <a:lnTo>
                    <a:pt x="408" y="88"/>
                  </a:lnTo>
                  <a:lnTo>
                    <a:pt x="437" y="88"/>
                  </a:lnTo>
                  <a:lnTo>
                    <a:pt x="437" y="88"/>
                  </a:lnTo>
                  <a:lnTo>
                    <a:pt x="466" y="88"/>
                  </a:lnTo>
                  <a:lnTo>
                    <a:pt x="466" y="88"/>
                  </a:lnTo>
                  <a:lnTo>
                    <a:pt x="495" y="117"/>
                  </a:lnTo>
                  <a:lnTo>
                    <a:pt x="495" y="117"/>
                  </a:lnTo>
                  <a:lnTo>
                    <a:pt x="495" y="117"/>
                  </a:lnTo>
                  <a:lnTo>
                    <a:pt x="524" y="117"/>
                  </a:lnTo>
                  <a:lnTo>
                    <a:pt x="553" y="117"/>
                  </a:lnTo>
                  <a:lnTo>
                    <a:pt x="553" y="117"/>
                  </a:lnTo>
                  <a:lnTo>
                    <a:pt x="583" y="117"/>
                  </a:lnTo>
                  <a:lnTo>
                    <a:pt x="583" y="117"/>
                  </a:lnTo>
                  <a:lnTo>
                    <a:pt x="612" y="117"/>
                  </a:lnTo>
                  <a:lnTo>
                    <a:pt x="612" y="117"/>
                  </a:lnTo>
                  <a:lnTo>
                    <a:pt x="612" y="88"/>
                  </a:lnTo>
                  <a:lnTo>
                    <a:pt x="641" y="88"/>
                  </a:lnTo>
                  <a:lnTo>
                    <a:pt x="641" y="117"/>
                  </a:lnTo>
                  <a:lnTo>
                    <a:pt x="670" y="117"/>
                  </a:lnTo>
                  <a:lnTo>
                    <a:pt x="670" y="88"/>
                  </a:lnTo>
                  <a:lnTo>
                    <a:pt x="670" y="88"/>
                  </a:lnTo>
                  <a:lnTo>
                    <a:pt x="670" y="88"/>
                  </a:lnTo>
                  <a:lnTo>
                    <a:pt x="670" y="88"/>
                  </a:lnTo>
                  <a:lnTo>
                    <a:pt x="700" y="58"/>
                  </a:lnTo>
                  <a:lnTo>
                    <a:pt x="700" y="58"/>
                  </a:lnTo>
                  <a:lnTo>
                    <a:pt x="700" y="88"/>
                  </a:lnTo>
                  <a:lnTo>
                    <a:pt x="729" y="88"/>
                  </a:lnTo>
                  <a:lnTo>
                    <a:pt x="729" y="58"/>
                  </a:lnTo>
                  <a:lnTo>
                    <a:pt x="729" y="29"/>
                  </a:lnTo>
                  <a:lnTo>
                    <a:pt x="729" y="29"/>
                  </a:lnTo>
                  <a:lnTo>
                    <a:pt x="729" y="29"/>
                  </a:lnTo>
                  <a:lnTo>
                    <a:pt x="729" y="0"/>
                  </a:lnTo>
                  <a:lnTo>
                    <a:pt x="758" y="0"/>
                  </a:lnTo>
                  <a:lnTo>
                    <a:pt x="758" y="0"/>
                  </a:lnTo>
                  <a:lnTo>
                    <a:pt x="787" y="0"/>
                  </a:lnTo>
                  <a:lnTo>
                    <a:pt x="787" y="0"/>
                  </a:lnTo>
                  <a:lnTo>
                    <a:pt x="787" y="29"/>
                  </a:lnTo>
                  <a:lnTo>
                    <a:pt x="787" y="29"/>
                  </a:lnTo>
                  <a:lnTo>
                    <a:pt x="787" y="58"/>
                  </a:lnTo>
                  <a:lnTo>
                    <a:pt x="816" y="58"/>
                  </a:lnTo>
                  <a:lnTo>
                    <a:pt x="816" y="58"/>
                  </a:lnTo>
                  <a:lnTo>
                    <a:pt x="816" y="88"/>
                  </a:lnTo>
                  <a:lnTo>
                    <a:pt x="816" y="88"/>
                  </a:lnTo>
                  <a:lnTo>
                    <a:pt x="816" y="117"/>
                  </a:lnTo>
                  <a:lnTo>
                    <a:pt x="845" y="146"/>
                  </a:lnTo>
                  <a:lnTo>
                    <a:pt x="845" y="146"/>
                  </a:lnTo>
                  <a:lnTo>
                    <a:pt x="845" y="146"/>
                  </a:lnTo>
                  <a:lnTo>
                    <a:pt x="874" y="146"/>
                  </a:lnTo>
                  <a:lnTo>
                    <a:pt x="874" y="146"/>
                  </a:lnTo>
                  <a:lnTo>
                    <a:pt x="874" y="146"/>
                  </a:lnTo>
                  <a:lnTo>
                    <a:pt x="903" y="117"/>
                  </a:lnTo>
                  <a:lnTo>
                    <a:pt x="933" y="117"/>
                  </a:lnTo>
                  <a:lnTo>
                    <a:pt x="933"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2" name="Freeform 34"/>
            <p:cNvSpPr>
              <a:spLocks noChangeArrowheads="1"/>
            </p:cNvSpPr>
            <p:nvPr/>
          </p:nvSpPr>
          <p:spPr bwMode="auto">
            <a:xfrm>
              <a:off x="4772160" y="2762210"/>
              <a:ext cx="162720" cy="123853"/>
            </a:xfrm>
            <a:custGeom>
              <a:avLst/>
              <a:gdLst>
                <a:gd name="T0" fmla="*/ 380 w 498"/>
                <a:gd name="T1" fmla="*/ 379 h 380"/>
                <a:gd name="T2" fmla="*/ 409 w 498"/>
                <a:gd name="T3" fmla="*/ 350 h 380"/>
                <a:gd name="T4" fmla="*/ 380 w 498"/>
                <a:gd name="T5" fmla="*/ 350 h 380"/>
                <a:gd name="T6" fmla="*/ 380 w 498"/>
                <a:gd name="T7" fmla="*/ 350 h 380"/>
                <a:gd name="T8" fmla="*/ 467 w 498"/>
                <a:gd name="T9" fmla="*/ 263 h 380"/>
                <a:gd name="T10" fmla="*/ 497 w 498"/>
                <a:gd name="T11" fmla="*/ 292 h 380"/>
                <a:gd name="T12" fmla="*/ 321 w 498"/>
                <a:gd name="T13" fmla="*/ 234 h 380"/>
                <a:gd name="T14" fmla="*/ 292 w 498"/>
                <a:gd name="T15" fmla="*/ 292 h 380"/>
                <a:gd name="T16" fmla="*/ 263 w 498"/>
                <a:gd name="T17" fmla="*/ 292 h 380"/>
                <a:gd name="T18" fmla="*/ 234 w 498"/>
                <a:gd name="T19" fmla="*/ 263 h 380"/>
                <a:gd name="T20" fmla="*/ 234 w 498"/>
                <a:gd name="T21" fmla="*/ 234 h 380"/>
                <a:gd name="T22" fmla="*/ 263 w 498"/>
                <a:gd name="T23" fmla="*/ 234 h 380"/>
                <a:gd name="T24" fmla="*/ 292 w 498"/>
                <a:gd name="T25" fmla="*/ 234 h 380"/>
                <a:gd name="T26" fmla="*/ 292 w 498"/>
                <a:gd name="T27" fmla="*/ 204 h 380"/>
                <a:gd name="T28" fmla="*/ 321 w 498"/>
                <a:gd name="T29" fmla="*/ 234 h 380"/>
                <a:gd name="T30" fmla="*/ 321 w 498"/>
                <a:gd name="T31" fmla="*/ 263 h 380"/>
                <a:gd name="T32" fmla="*/ 292 w 498"/>
                <a:gd name="T33" fmla="*/ 321 h 380"/>
                <a:gd name="T34" fmla="*/ 292 w 498"/>
                <a:gd name="T35" fmla="*/ 292 h 380"/>
                <a:gd name="T36" fmla="*/ 234 w 498"/>
                <a:gd name="T37" fmla="*/ 321 h 380"/>
                <a:gd name="T38" fmla="*/ 292 w 498"/>
                <a:gd name="T39" fmla="*/ 321 h 380"/>
                <a:gd name="T40" fmla="*/ 292 w 498"/>
                <a:gd name="T41" fmla="*/ 350 h 380"/>
                <a:gd name="T42" fmla="*/ 234 w 498"/>
                <a:gd name="T43" fmla="*/ 350 h 380"/>
                <a:gd name="T44" fmla="*/ 205 w 498"/>
                <a:gd name="T45" fmla="*/ 321 h 380"/>
                <a:gd name="T46" fmla="*/ 176 w 498"/>
                <a:gd name="T47" fmla="*/ 234 h 380"/>
                <a:gd name="T48" fmla="*/ 176 w 498"/>
                <a:gd name="T49" fmla="*/ 321 h 380"/>
                <a:gd name="T50" fmla="*/ 176 w 498"/>
                <a:gd name="T51" fmla="*/ 321 h 380"/>
                <a:gd name="T52" fmla="*/ 117 w 498"/>
                <a:gd name="T53" fmla="*/ 263 h 380"/>
                <a:gd name="T54" fmla="*/ 176 w 498"/>
                <a:gd name="T55" fmla="*/ 263 h 380"/>
                <a:gd name="T56" fmla="*/ 176 w 498"/>
                <a:gd name="T57" fmla="*/ 321 h 380"/>
                <a:gd name="T58" fmla="*/ 117 w 498"/>
                <a:gd name="T59" fmla="*/ 263 h 380"/>
                <a:gd name="T60" fmla="*/ 205 w 498"/>
                <a:gd name="T61" fmla="*/ 58 h 380"/>
                <a:gd name="T62" fmla="*/ 30 w 498"/>
                <a:gd name="T63" fmla="*/ 146 h 380"/>
                <a:gd name="T64" fmla="*/ 59 w 498"/>
                <a:gd name="T65" fmla="*/ 117 h 380"/>
                <a:gd name="T66" fmla="*/ 30 w 498"/>
                <a:gd name="T67" fmla="*/ 146 h 380"/>
                <a:gd name="T68" fmla="*/ 59 w 498"/>
                <a:gd name="T69" fmla="*/ 87 h 380"/>
                <a:gd name="T70" fmla="*/ 117 w 498"/>
                <a:gd name="T71" fmla="*/ 87 h 380"/>
                <a:gd name="T72" fmla="*/ 176 w 498"/>
                <a:gd name="T73" fmla="*/ 58 h 380"/>
                <a:gd name="T74" fmla="*/ 176 w 498"/>
                <a:gd name="T75" fmla="*/ 0 h 380"/>
                <a:gd name="T76" fmla="*/ 117 w 498"/>
                <a:gd name="T77" fmla="*/ 58 h 380"/>
                <a:gd name="T78" fmla="*/ 30 w 498"/>
                <a:gd name="T79" fmla="*/ 87 h 380"/>
                <a:gd name="T80" fmla="*/ 0 w 498"/>
                <a:gd name="T81" fmla="*/ 117 h 380"/>
                <a:gd name="T82" fmla="*/ 117 w 498"/>
                <a:gd name="T83" fmla="*/ 321 h 380"/>
                <a:gd name="T84" fmla="*/ 88 w 498"/>
                <a:gd name="T85" fmla="*/ 292 h 380"/>
                <a:gd name="T86" fmla="*/ 117 w 498"/>
                <a:gd name="T87" fmla="*/ 263 h 380"/>
                <a:gd name="T88" fmla="*/ 117 w 498"/>
                <a:gd name="T89" fmla="*/ 234 h 380"/>
                <a:gd name="T90" fmla="*/ 147 w 498"/>
                <a:gd name="T91" fmla="*/ 204 h 380"/>
                <a:gd name="T92" fmla="*/ 176 w 498"/>
                <a:gd name="T93" fmla="*/ 175 h 380"/>
                <a:gd name="T94" fmla="*/ 205 w 498"/>
                <a:gd name="T95" fmla="*/ 175 h 380"/>
                <a:gd name="T96" fmla="*/ 147 w 498"/>
                <a:gd name="T97" fmla="*/ 146 h 380"/>
                <a:gd name="T98" fmla="*/ 147 w 498"/>
                <a:gd name="T99" fmla="*/ 117 h 380"/>
                <a:gd name="T100" fmla="*/ 88 w 498"/>
                <a:gd name="T101" fmla="*/ 117 h 380"/>
                <a:gd name="T102" fmla="*/ 88 w 498"/>
                <a:gd name="T103" fmla="*/ 146 h 380"/>
                <a:gd name="T104" fmla="*/ 59 w 498"/>
                <a:gd name="T105" fmla="*/ 146 h 380"/>
                <a:gd name="T106" fmla="*/ 59 w 498"/>
                <a:gd name="T107" fmla="*/ 146 h 380"/>
                <a:gd name="T108" fmla="*/ 30 w 498"/>
                <a:gd name="T109" fmla="*/ 146 h 380"/>
                <a:gd name="T110" fmla="*/ 30 w 498"/>
                <a:gd name="T111" fmla="*/ 175 h 380"/>
                <a:gd name="T112" fmla="*/ 30 w 498"/>
                <a:gd name="T113" fmla="*/ 204 h 380"/>
                <a:gd name="T114" fmla="*/ 0 w 498"/>
                <a:gd name="T115" fmla="*/ 263 h 380"/>
                <a:gd name="T116" fmla="*/ 30 w 498"/>
                <a:gd name="T117" fmla="*/ 292 h 380"/>
                <a:gd name="T118" fmla="*/ 88 w 498"/>
                <a:gd name="T119" fmla="*/ 32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380">
                  <a:moveTo>
                    <a:pt x="350" y="379"/>
                  </a:moveTo>
                  <a:lnTo>
                    <a:pt x="350" y="379"/>
                  </a:lnTo>
                  <a:cubicBezTo>
                    <a:pt x="380" y="379"/>
                    <a:pt x="380" y="379"/>
                    <a:pt x="380" y="379"/>
                  </a:cubicBezTo>
                  <a:lnTo>
                    <a:pt x="380" y="379"/>
                  </a:lnTo>
                  <a:cubicBezTo>
                    <a:pt x="409" y="379"/>
                    <a:pt x="409" y="379"/>
                    <a:pt x="409" y="379"/>
                  </a:cubicBezTo>
                  <a:lnTo>
                    <a:pt x="409" y="379"/>
                  </a:lnTo>
                  <a:cubicBezTo>
                    <a:pt x="409" y="350"/>
                    <a:pt x="409" y="350"/>
                    <a:pt x="409" y="350"/>
                  </a:cubicBezTo>
                  <a:lnTo>
                    <a:pt x="409" y="350"/>
                  </a:lnTo>
                  <a:lnTo>
                    <a:pt x="409" y="350"/>
                  </a:lnTo>
                  <a:cubicBezTo>
                    <a:pt x="380" y="350"/>
                    <a:pt x="380" y="350"/>
                    <a:pt x="380" y="350"/>
                  </a:cubicBezTo>
                  <a:lnTo>
                    <a:pt x="380" y="350"/>
                  </a:lnTo>
                  <a:lnTo>
                    <a:pt x="380" y="350"/>
                  </a:lnTo>
                  <a:lnTo>
                    <a:pt x="380" y="350"/>
                  </a:lnTo>
                  <a:lnTo>
                    <a:pt x="380" y="350"/>
                  </a:lnTo>
                  <a:lnTo>
                    <a:pt x="380" y="350"/>
                  </a:lnTo>
                  <a:lnTo>
                    <a:pt x="380" y="350"/>
                  </a:lnTo>
                  <a:lnTo>
                    <a:pt x="380" y="350"/>
                  </a:lnTo>
                  <a:cubicBezTo>
                    <a:pt x="350" y="379"/>
                    <a:pt x="350" y="379"/>
                    <a:pt x="350" y="379"/>
                  </a:cubicBezTo>
                  <a:close/>
                  <a:moveTo>
                    <a:pt x="467" y="263"/>
                  </a:moveTo>
                  <a:lnTo>
                    <a:pt x="467" y="263"/>
                  </a:lnTo>
                  <a:cubicBezTo>
                    <a:pt x="467" y="292"/>
                    <a:pt x="467" y="292"/>
                    <a:pt x="467" y="292"/>
                  </a:cubicBezTo>
                  <a:lnTo>
                    <a:pt x="467" y="292"/>
                  </a:lnTo>
                  <a:cubicBezTo>
                    <a:pt x="497" y="321"/>
                    <a:pt x="497" y="321"/>
                    <a:pt x="497" y="321"/>
                  </a:cubicBezTo>
                  <a:cubicBezTo>
                    <a:pt x="497" y="292"/>
                    <a:pt x="497" y="292"/>
                    <a:pt x="497" y="292"/>
                  </a:cubicBezTo>
                  <a:cubicBezTo>
                    <a:pt x="497" y="263"/>
                    <a:pt x="497" y="263"/>
                    <a:pt x="497" y="263"/>
                  </a:cubicBezTo>
                  <a:cubicBezTo>
                    <a:pt x="467" y="263"/>
                    <a:pt x="467" y="263"/>
                    <a:pt x="467" y="263"/>
                  </a:cubicBezTo>
                  <a:close/>
                  <a:moveTo>
                    <a:pt x="321" y="234"/>
                  </a:moveTo>
                  <a:lnTo>
                    <a:pt x="321" y="234"/>
                  </a:lnTo>
                  <a:cubicBezTo>
                    <a:pt x="321" y="263"/>
                    <a:pt x="321" y="263"/>
                    <a:pt x="321" y="263"/>
                  </a:cubicBezTo>
                  <a:lnTo>
                    <a:pt x="321" y="263"/>
                  </a:lnTo>
                  <a:cubicBezTo>
                    <a:pt x="321" y="234"/>
                    <a:pt x="321" y="234"/>
                    <a:pt x="321" y="234"/>
                  </a:cubicBezTo>
                  <a:close/>
                  <a:moveTo>
                    <a:pt x="292" y="292"/>
                  </a:moveTo>
                  <a:lnTo>
                    <a:pt x="292" y="292"/>
                  </a:lnTo>
                  <a:cubicBezTo>
                    <a:pt x="263" y="292"/>
                    <a:pt x="263" y="292"/>
                    <a:pt x="263" y="292"/>
                  </a:cubicBezTo>
                  <a:lnTo>
                    <a:pt x="263" y="292"/>
                  </a:lnTo>
                  <a:lnTo>
                    <a:pt x="263" y="292"/>
                  </a:lnTo>
                  <a:lnTo>
                    <a:pt x="263" y="292"/>
                  </a:lnTo>
                  <a:cubicBezTo>
                    <a:pt x="234" y="292"/>
                    <a:pt x="234" y="292"/>
                    <a:pt x="234" y="292"/>
                  </a:cubicBezTo>
                  <a:lnTo>
                    <a:pt x="234" y="292"/>
                  </a:lnTo>
                  <a:cubicBezTo>
                    <a:pt x="234" y="263"/>
                    <a:pt x="234" y="263"/>
                    <a:pt x="234" y="263"/>
                  </a:cubicBezTo>
                  <a:lnTo>
                    <a:pt x="234" y="263"/>
                  </a:lnTo>
                  <a:cubicBezTo>
                    <a:pt x="234" y="234"/>
                    <a:pt x="234" y="234"/>
                    <a:pt x="234" y="234"/>
                  </a:cubicBezTo>
                  <a:cubicBezTo>
                    <a:pt x="205" y="234"/>
                    <a:pt x="205" y="234"/>
                    <a:pt x="205" y="234"/>
                  </a:cubicBezTo>
                  <a:cubicBezTo>
                    <a:pt x="234" y="234"/>
                    <a:pt x="234" y="234"/>
                    <a:pt x="234" y="234"/>
                  </a:cubicBezTo>
                  <a:lnTo>
                    <a:pt x="234" y="234"/>
                  </a:lnTo>
                  <a:cubicBezTo>
                    <a:pt x="234" y="204"/>
                    <a:pt x="234" y="204"/>
                    <a:pt x="234" y="204"/>
                  </a:cubicBezTo>
                  <a:cubicBezTo>
                    <a:pt x="263" y="234"/>
                    <a:pt x="263" y="234"/>
                    <a:pt x="263" y="234"/>
                  </a:cubicBezTo>
                  <a:lnTo>
                    <a:pt x="263" y="234"/>
                  </a:lnTo>
                  <a:lnTo>
                    <a:pt x="263" y="234"/>
                  </a:lnTo>
                  <a:lnTo>
                    <a:pt x="263" y="234"/>
                  </a:lnTo>
                  <a:cubicBezTo>
                    <a:pt x="292" y="234"/>
                    <a:pt x="292" y="234"/>
                    <a:pt x="292" y="234"/>
                  </a:cubicBezTo>
                  <a:lnTo>
                    <a:pt x="292" y="234"/>
                  </a:lnTo>
                  <a:cubicBezTo>
                    <a:pt x="263" y="234"/>
                    <a:pt x="263" y="234"/>
                    <a:pt x="263" y="234"/>
                  </a:cubicBezTo>
                  <a:cubicBezTo>
                    <a:pt x="263" y="204"/>
                    <a:pt x="263" y="204"/>
                    <a:pt x="263" y="204"/>
                  </a:cubicBezTo>
                  <a:lnTo>
                    <a:pt x="263" y="204"/>
                  </a:lnTo>
                  <a:cubicBezTo>
                    <a:pt x="292" y="204"/>
                    <a:pt x="292" y="204"/>
                    <a:pt x="292" y="204"/>
                  </a:cubicBezTo>
                  <a:cubicBezTo>
                    <a:pt x="321" y="204"/>
                    <a:pt x="321" y="204"/>
                    <a:pt x="321" y="204"/>
                  </a:cubicBezTo>
                  <a:lnTo>
                    <a:pt x="321" y="204"/>
                  </a:lnTo>
                  <a:cubicBezTo>
                    <a:pt x="321" y="234"/>
                    <a:pt x="321" y="234"/>
                    <a:pt x="321" y="234"/>
                  </a:cubicBezTo>
                  <a:lnTo>
                    <a:pt x="321" y="234"/>
                  </a:lnTo>
                  <a:cubicBezTo>
                    <a:pt x="292" y="263"/>
                    <a:pt x="292" y="263"/>
                    <a:pt x="292" y="263"/>
                  </a:cubicBezTo>
                  <a:lnTo>
                    <a:pt x="292" y="263"/>
                  </a:lnTo>
                  <a:cubicBezTo>
                    <a:pt x="321" y="263"/>
                    <a:pt x="321" y="263"/>
                    <a:pt x="321" y="263"/>
                  </a:cubicBezTo>
                  <a:lnTo>
                    <a:pt x="321" y="263"/>
                  </a:lnTo>
                  <a:cubicBezTo>
                    <a:pt x="292" y="292"/>
                    <a:pt x="292" y="292"/>
                    <a:pt x="292" y="292"/>
                  </a:cubicBezTo>
                  <a:close/>
                  <a:moveTo>
                    <a:pt x="292" y="321"/>
                  </a:moveTo>
                  <a:lnTo>
                    <a:pt x="292" y="321"/>
                  </a:lnTo>
                  <a:lnTo>
                    <a:pt x="292" y="321"/>
                  </a:lnTo>
                  <a:cubicBezTo>
                    <a:pt x="292" y="292"/>
                    <a:pt x="292" y="292"/>
                    <a:pt x="292" y="292"/>
                  </a:cubicBezTo>
                  <a:cubicBezTo>
                    <a:pt x="321" y="292"/>
                    <a:pt x="321" y="292"/>
                    <a:pt x="321" y="292"/>
                  </a:cubicBezTo>
                  <a:lnTo>
                    <a:pt x="321" y="292"/>
                  </a:lnTo>
                  <a:cubicBezTo>
                    <a:pt x="292" y="292"/>
                    <a:pt x="292" y="292"/>
                    <a:pt x="292" y="292"/>
                  </a:cubicBezTo>
                  <a:cubicBezTo>
                    <a:pt x="292" y="321"/>
                    <a:pt x="292" y="321"/>
                    <a:pt x="292" y="321"/>
                  </a:cubicBezTo>
                  <a:close/>
                  <a:moveTo>
                    <a:pt x="234" y="321"/>
                  </a:moveTo>
                  <a:lnTo>
                    <a:pt x="234" y="321"/>
                  </a:lnTo>
                  <a:lnTo>
                    <a:pt x="234" y="321"/>
                  </a:lnTo>
                  <a:cubicBezTo>
                    <a:pt x="263" y="321"/>
                    <a:pt x="263" y="321"/>
                    <a:pt x="263" y="321"/>
                  </a:cubicBezTo>
                  <a:lnTo>
                    <a:pt x="263" y="321"/>
                  </a:lnTo>
                  <a:lnTo>
                    <a:pt x="263" y="321"/>
                  </a:lnTo>
                  <a:cubicBezTo>
                    <a:pt x="292" y="321"/>
                    <a:pt x="292" y="321"/>
                    <a:pt x="292" y="321"/>
                  </a:cubicBezTo>
                  <a:lnTo>
                    <a:pt x="292" y="321"/>
                  </a:lnTo>
                  <a:lnTo>
                    <a:pt x="292" y="321"/>
                  </a:lnTo>
                  <a:lnTo>
                    <a:pt x="292" y="321"/>
                  </a:lnTo>
                  <a:cubicBezTo>
                    <a:pt x="292" y="350"/>
                    <a:pt x="292" y="350"/>
                    <a:pt x="292" y="350"/>
                  </a:cubicBezTo>
                  <a:cubicBezTo>
                    <a:pt x="263" y="350"/>
                    <a:pt x="263" y="350"/>
                    <a:pt x="263" y="350"/>
                  </a:cubicBezTo>
                  <a:cubicBezTo>
                    <a:pt x="263" y="321"/>
                    <a:pt x="263" y="321"/>
                    <a:pt x="263" y="321"/>
                  </a:cubicBezTo>
                  <a:cubicBezTo>
                    <a:pt x="263" y="350"/>
                    <a:pt x="263" y="350"/>
                    <a:pt x="263" y="350"/>
                  </a:cubicBezTo>
                  <a:cubicBezTo>
                    <a:pt x="234" y="350"/>
                    <a:pt x="234" y="350"/>
                    <a:pt x="234" y="350"/>
                  </a:cubicBezTo>
                  <a:cubicBezTo>
                    <a:pt x="205" y="350"/>
                    <a:pt x="205" y="350"/>
                    <a:pt x="205" y="350"/>
                  </a:cubicBezTo>
                  <a:cubicBezTo>
                    <a:pt x="205" y="321"/>
                    <a:pt x="205" y="321"/>
                    <a:pt x="205" y="321"/>
                  </a:cubicBezTo>
                  <a:cubicBezTo>
                    <a:pt x="234" y="321"/>
                    <a:pt x="234" y="321"/>
                    <a:pt x="234" y="321"/>
                  </a:cubicBezTo>
                  <a:cubicBezTo>
                    <a:pt x="205" y="321"/>
                    <a:pt x="205" y="321"/>
                    <a:pt x="205" y="321"/>
                  </a:cubicBezTo>
                  <a:cubicBezTo>
                    <a:pt x="234" y="321"/>
                    <a:pt x="234" y="321"/>
                    <a:pt x="234" y="321"/>
                  </a:cubicBezTo>
                  <a:close/>
                  <a:moveTo>
                    <a:pt x="176" y="234"/>
                  </a:moveTo>
                  <a:lnTo>
                    <a:pt x="176" y="234"/>
                  </a:lnTo>
                  <a:lnTo>
                    <a:pt x="176" y="234"/>
                  </a:lnTo>
                  <a:cubicBezTo>
                    <a:pt x="176" y="204"/>
                    <a:pt x="176" y="204"/>
                    <a:pt x="176" y="204"/>
                  </a:cubicBezTo>
                  <a:cubicBezTo>
                    <a:pt x="176" y="234"/>
                    <a:pt x="176" y="234"/>
                    <a:pt x="176" y="234"/>
                  </a:cubicBezTo>
                  <a:close/>
                  <a:moveTo>
                    <a:pt x="176" y="321"/>
                  </a:moveTo>
                  <a:lnTo>
                    <a:pt x="176" y="321"/>
                  </a:lnTo>
                  <a:close/>
                  <a:moveTo>
                    <a:pt x="205" y="292"/>
                  </a:moveTo>
                  <a:lnTo>
                    <a:pt x="205" y="292"/>
                  </a:lnTo>
                  <a:cubicBezTo>
                    <a:pt x="205" y="321"/>
                    <a:pt x="205" y="321"/>
                    <a:pt x="205" y="321"/>
                  </a:cubicBezTo>
                  <a:cubicBezTo>
                    <a:pt x="176" y="321"/>
                    <a:pt x="176" y="321"/>
                    <a:pt x="176" y="321"/>
                  </a:cubicBezTo>
                  <a:cubicBezTo>
                    <a:pt x="205" y="321"/>
                    <a:pt x="205" y="321"/>
                    <a:pt x="205" y="321"/>
                  </a:cubicBezTo>
                  <a:lnTo>
                    <a:pt x="205" y="321"/>
                  </a:lnTo>
                  <a:cubicBezTo>
                    <a:pt x="205" y="292"/>
                    <a:pt x="205" y="292"/>
                    <a:pt x="205" y="292"/>
                  </a:cubicBezTo>
                  <a:close/>
                  <a:moveTo>
                    <a:pt x="117" y="263"/>
                  </a:moveTo>
                  <a:lnTo>
                    <a:pt x="117" y="263"/>
                  </a:lnTo>
                  <a:cubicBezTo>
                    <a:pt x="147" y="234"/>
                    <a:pt x="147" y="234"/>
                    <a:pt x="147" y="234"/>
                  </a:cubicBezTo>
                  <a:cubicBezTo>
                    <a:pt x="176" y="263"/>
                    <a:pt x="176" y="263"/>
                    <a:pt x="176" y="263"/>
                  </a:cubicBezTo>
                  <a:lnTo>
                    <a:pt x="176" y="263"/>
                  </a:lnTo>
                  <a:lnTo>
                    <a:pt x="176" y="263"/>
                  </a:lnTo>
                  <a:cubicBezTo>
                    <a:pt x="205" y="292"/>
                    <a:pt x="205" y="292"/>
                    <a:pt x="205" y="292"/>
                  </a:cubicBezTo>
                  <a:cubicBezTo>
                    <a:pt x="176" y="292"/>
                    <a:pt x="176" y="292"/>
                    <a:pt x="176" y="292"/>
                  </a:cubicBezTo>
                  <a:cubicBezTo>
                    <a:pt x="176" y="321"/>
                    <a:pt x="176" y="321"/>
                    <a:pt x="176" y="321"/>
                  </a:cubicBezTo>
                  <a:cubicBezTo>
                    <a:pt x="147" y="292"/>
                    <a:pt x="147" y="292"/>
                    <a:pt x="147" y="292"/>
                  </a:cubicBezTo>
                  <a:lnTo>
                    <a:pt x="147" y="292"/>
                  </a:lnTo>
                  <a:cubicBezTo>
                    <a:pt x="117" y="292"/>
                    <a:pt x="117" y="292"/>
                    <a:pt x="117" y="292"/>
                  </a:cubicBezTo>
                  <a:cubicBezTo>
                    <a:pt x="117" y="263"/>
                    <a:pt x="117" y="263"/>
                    <a:pt x="117" y="263"/>
                  </a:cubicBezTo>
                  <a:close/>
                  <a:moveTo>
                    <a:pt x="176" y="58"/>
                  </a:moveTo>
                  <a:lnTo>
                    <a:pt x="176" y="58"/>
                  </a:lnTo>
                  <a:cubicBezTo>
                    <a:pt x="205" y="58"/>
                    <a:pt x="205" y="58"/>
                    <a:pt x="205" y="58"/>
                  </a:cubicBezTo>
                  <a:lnTo>
                    <a:pt x="205" y="58"/>
                  </a:lnTo>
                  <a:lnTo>
                    <a:pt x="205" y="58"/>
                  </a:lnTo>
                  <a:cubicBezTo>
                    <a:pt x="176" y="58"/>
                    <a:pt x="176" y="58"/>
                    <a:pt x="176" y="58"/>
                  </a:cubicBezTo>
                  <a:close/>
                  <a:moveTo>
                    <a:pt x="30" y="146"/>
                  </a:moveTo>
                  <a:lnTo>
                    <a:pt x="30" y="146"/>
                  </a:lnTo>
                  <a:cubicBezTo>
                    <a:pt x="30" y="117"/>
                    <a:pt x="30" y="117"/>
                    <a:pt x="30" y="117"/>
                  </a:cubicBezTo>
                  <a:cubicBezTo>
                    <a:pt x="59" y="117"/>
                    <a:pt x="59" y="117"/>
                    <a:pt x="59" y="117"/>
                  </a:cubicBezTo>
                  <a:lnTo>
                    <a:pt x="59" y="117"/>
                  </a:lnTo>
                  <a:lnTo>
                    <a:pt x="59" y="117"/>
                  </a:lnTo>
                  <a:cubicBezTo>
                    <a:pt x="59" y="146"/>
                    <a:pt x="59" y="146"/>
                    <a:pt x="59" y="146"/>
                  </a:cubicBezTo>
                  <a:cubicBezTo>
                    <a:pt x="30" y="146"/>
                    <a:pt x="30" y="146"/>
                    <a:pt x="30" y="146"/>
                  </a:cubicBezTo>
                  <a:close/>
                  <a:moveTo>
                    <a:pt x="30" y="146"/>
                  </a:moveTo>
                  <a:lnTo>
                    <a:pt x="30" y="146"/>
                  </a:lnTo>
                  <a:cubicBezTo>
                    <a:pt x="30" y="117"/>
                    <a:pt x="30" y="117"/>
                    <a:pt x="30" y="117"/>
                  </a:cubicBezTo>
                  <a:lnTo>
                    <a:pt x="30" y="117"/>
                  </a:lnTo>
                  <a:cubicBezTo>
                    <a:pt x="59" y="87"/>
                    <a:pt x="59" y="87"/>
                    <a:pt x="59" y="87"/>
                  </a:cubicBezTo>
                  <a:lnTo>
                    <a:pt x="59" y="87"/>
                  </a:lnTo>
                  <a:cubicBezTo>
                    <a:pt x="88" y="87"/>
                    <a:pt x="88" y="87"/>
                    <a:pt x="88" y="87"/>
                  </a:cubicBezTo>
                  <a:cubicBezTo>
                    <a:pt x="88" y="117"/>
                    <a:pt x="88" y="117"/>
                    <a:pt x="88" y="117"/>
                  </a:cubicBezTo>
                  <a:cubicBezTo>
                    <a:pt x="117" y="87"/>
                    <a:pt x="117" y="87"/>
                    <a:pt x="117" y="87"/>
                  </a:cubicBezTo>
                  <a:lnTo>
                    <a:pt x="117" y="87"/>
                  </a:lnTo>
                  <a:cubicBezTo>
                    <a:pt x="147" y="117"/>
                    <a:pt x="147" y="117"/>
                    <a:pt x="147" y="117"/>
                  </a:cubicBezTo>
                  <a:cubicBezTo>
                    <a:pt x="147" y="87"/>
                    <a:pt x="147" y="87"/>
                    <a:pt x="147" y="87"/>
                  </a:cubicBezTo>
                  <a:cubicBezTo>
                    <a:pt x="176" y="87"/>
                    <a:pt x="176" y="87"/>
                    <a:pt x="176" y="87"/>
                  </a:cubicBezTo>
                  <a:cubicBezTo>
                    <a:pt x="176" y="58"/>
                    <a:pt x="176" y="58"/>
                    <a:pt x="176" y="58"/>
                  </a:cubicBezTo>
                  <a:lnTo>
                    <a:pt x="176" y="58"/>
                  </a:lnTo>
                  <a:cubicBezTo>
                    <a:pt x="176" y="29"/>
                    <a:pt x="176" y="29"/>
                    <a:pt x="176" y="29"/>
                  </a:cubicBezTo>
                  <a:lnTo>
                    <a:pt x="176" y="29"/>
                  </a:lnTo>
                  <a:cubicBezTo>
                    <a:pt x="176" y="0"/>
                    <a:pt x="176" y="0"/>
                    <a:pt x="176" y="0"/>
                  </a:cubicBezTo>
                  <a:cubicBezTo>
                    <a:pt x="147" y="29"/>
                    <a:pt x="147" y="29"/>
                    <a:pt x="147" y="29"/>
                  </a:cubicBezTo>
                  <a:cubicBezTo>
                    <a:pt x="117" y="29"/>
                    <a:pt x="117" y="29"/>
                    <a:pt x="117" y="29"/>
                  </a:cubicBezTo>
                  <a:cubicBezTo>
                    <a:pt x="117" y="58"/>
                    <a:pt x="117" y="58"/>
                    <a:pt x="117" y="58"/>
                  </a:cubicBezTo>
                  <a:lnTo>
                    <a:pt x="117" y="58"/>
                  </a:lnTo>
                  <a:cubicBezTo>
                    <a:pt x="88" y="87"/>
                    <a:pt x="88" y="87"/>
                    <a:pt x="88" y="87"/>
                  </a:cubicBezTo>
                  <a:lnTo>
                    <a:pt x="88" y="87"/>
                  </a:lnTo>
                  <a:cubicBezTo>
                    <a:pt x="59" y="87"/>
                    <a:pt x="59" y="87"/>
                    <a:pt x="59" y="87"/>
                  </a:cubicBezTo>
                  <a:cubicBezTo>
                    <a:pt x="30" y="87"/>
                    <a:pt x="30" y="87"/>
                    <a:pt x="30" y="87"/>
                  </a:cubicBezTo>
                  <a:lnTo>
                    <a:pt x="30" y="87"/>
                  </a:lnTo>
                  <a:lnTo>
                    <a:pt x="30" y="87"/>
                  </a:lnTo>
                  <a:cubicBezTo>
                    <a:pt x="30" y="117"/>
                    <a:pt x="30" y="117"/>
                    <a:pt x="30" y="117"/>
                  </a:cubicBezTo>
                  <a:cubicBezTo>
                    <a:pt x="0" y="117"/>
                    <a:pt x="0" y="117"/>
                    <a:pt x="0" y="117"/>
                  </a:cubicBezTo>
                  <a:lnTo>
                    <a:pt x="0" y="117"/>
                  </a:lnTo>
                  <a:cubicBezTo>
                    <a:pt x="30" y="117"/>
                    <a:pt x="30" y="117"/>
                    <a:pt x="30" y="117"/>
                  </a:cubicBezTo>
                  <a:cubicBezTo>
                    <a:pt x="30" y="146"/>
                    <a:pt x="30" y="146"/>
                    <a:pt x="30" y="146"/>
                  </a:cubicBezTo>
                  <a:close/>
                  <a:moveTo>
                    <a:pt x="117" y="321"/>
                  </a:moveTo>
                  <a:lnTo>
                    <a:pt x="117" y="321"/>
                  </a:lnTo>
                  <a:lnTo>
                    <a:pt x="117" y="321"/>
                  </a:lnTo>
                  <a:lnTo>
                    <a:pt x="117" y="321"/>
                  </a:lnTo>
                  <a:cubicBezTo>
                    <a:pt x="88" y="292"/>
                    <a:pt x="88" y="292"/>
                    <a:pt x="88" y="292"/>
                  </a:cubicBezTo>
                  <a:lnTo>
                    <a:pt x="88" y="292"/>
                  </a:lnTo>
                  <a:lnTo>
                    <a:pt x="88" y="292"/>
                  </a:lnTo>
                  <a:cubicBezTo>
                    <a:pt x="117" y="292"/>
                    <a:pt x="117" y="292"/>
                    <a:pt x="117" y="292"/>
                  </a:cubicBezTo>
                  <a:cubicBezTo>
                    <a:pt x="117" y="263"/>
                    <a:pt x="117" y="263"/>
                    <a:pt x="117" y="263"/>
                  </a:cubicBezTo>
                  <a:cubicBezTo>
                    <a:pt x="88" y="263"/>
                    <a:pt x="88" y="263"/>
                    <a:pt x="88" y="263"/>
                  </a:cubicBezTo>
                  <a:lnTo>
                    <a:pt x="88" y="263"/>
                  </a:lnTo>
                  <a:cubicBezTo>
                    <a:pt x="117" y="234"/>
                    <a:pt x="117" y="234"/>
                    <a:pt x="117" y="234"/>
                  </a:cubicBezTo>
                  <a:lnTo>
                    <a:pt x="117" y="234"/>
                  </a:lnTo>
                  <a:cubicBezTo>
                    <a:pt x="147" y="234"/>
                    <a:pt x="147" y="234"/>
                    <a:pt x="147" y="234"/>
                  </a:cubicBezTo>
                  <a:lnTo>
                    <a:pt x="147" y="234"/>
                  </a:lnTo>
                  <a:lnTo>
                    <a:pt x="147" y="234"/>
                  </a:lnTo>
                  <a:cubicBezTo>
                    <a:pt x="147" y="204"/>
                    <a:pt x="147" y="204"/>
                    <a:pt x="147" y="204"/>
                  </a:cubicBezTo>
                  <a:lnTo>
                    <a:pt x="147" y="204"/>
                  </a:lnTo>
                  <a:cubicBezTo>
                    <a:pt x="147" y="175"/>
                    <a:pt x="147" y="175"/>
                    <a:pt x="147" y="175"/>
                  </a:cubicBezTo>
                  <a:cubicBezTo>
                    <a:pt x="176" y="175"/>
                    <a:pt x="176" y="175"/>
                    <a:pt x="176" y="175"/>
                  </a:cubicBezTo>
                  <a:lnTo>
                    <a:pt x="176" y="175"/>
                  </a:lnTo>
                  <a:cubicBezTo>
                    <a:pt x="205" y="175"/>
                    <a:pt x="205" y="175"/>
                    <a:pt x="205" y="175"/>
                  </a:cubicBezTo>
                  <a:lnTo>
                    <a:pt x="205" y="175"/>
                  </a:lnTo>
                  <a:lnTo>
                    <a:pt x="205" y="175"/>
                  </a:lnTo>
                  <a:lnTo>
                    <a:pt x="205" y="175"/>
                  </a:lnTo>
                  <a:cubicBezTo>
                    <a:pt x="205" y="146"/>
                    <a:pt x="205" y="146"/>
                    <a:pt x="205" y="146"/>
                  </a:cubicBezTo>
                  <a:cubicBezTo>
                    <a:pt x="176" y="146"/>
                    <a:pt x="176" y="146"/>
                    <a:pt x="176" y="146"/>
                  </a:cubicBezTo>
                  <a:lnTo>
                    <a:pt x="176" y="146"/>
                  </a:lnTo>
                  <a:cubicBezTo>
                    <a:pt x="147" y="146"/>
                    <a:pt x="147" y="146"/>
                    <a:pt x="147" y="146"/>
                  </a:cubicBezTo>
                  <a:lnTo>
                    <a:pt x="147" y="146"/>
                  </a:lnTo>
                  <a:lnTo>
                    <a:pt x="147" y="146"/>
                  </a:lnTo>
                  <a:cubicBezTo>
                    <a:pt x="147" y="117"/>
                    <a:pt x="147" y="117"/>
                    <a:pt x="147" y="117"/>
                  </a:cubicBezTo>
                  <a:lnTo>
                    <a:pt x="147" y="117"/>
                  </a:lnTo>
                  <a:cubicBezTo>
                    <a:pt x="117" y="117"/>
                    <a:pt x="117" y="117"/>
                    <a:pt x="117" y="117"/>
                  </a:cubicBezTo>
                  <a:lnTo>
                    <a:pt x="117" y="117"/>
                  </a:lnTo>
                  <a:cubicBezTo>
                    <a:pt x="88" y="117"/>
                    <a:pt x="88" y="117"/>
                    <a:pt x="88" y="117"/>
                  </a:cubicBezTo>
                  <a:lnTo>
                    <a:pt x="88" y="117"/>
                  </a:lnTo>
                  <a:lnTo>
                    <a:pt x="88" y="117"/>
                  </a:lnTo>
                  <a:lnTo>
                    <a:pt x="88" y="117"/>
                  </a:lnTo>
                  <a:cubicBezTo>
                    <a:pt x="88" y="146"/>
                    <a:pt x="88" y="146"/>
                    <a:pt x="88" y="146"/>
                  </a:cubicBezTo>
                  <a:lnTo>
                    <a:pt x="88" y="146"/>
                  </a:lnTo>
                  <a:lnTo>
                    <a:pt x="88" y="146"/>
                  </a:lnTo>
                  <a:lnTo>
                    <a:pt x="88" y="146"/>
                  </a:lnTo>
                  <a:cubicBezTo>
                    <a:pt x="59" y="146"/>
                    <a:pt x="59" y="146"/>
                    <a:pt x="59" y="146"/>
                  </a:cubicBezTo>
                  <a:lnTo>
                    <a:pt x="59" y="146"/>
                  </a:lnTo>
                  <a:cubicBezTo>
                    <a:pt x="88" y="146"/>
                    <a:pt x="88" y="146"/>
                    <a:pt x="88" y="146"/>
                  </a:cubicBezTo>
                  <a:cubicBezTo>
                    <a:pt x="59" y="117"/>
                    <a:pt x="59" y="117"/>
                    <a:pt x="59" y="117"/>
                  </a:cubicBezTo>
                  <a:lnTo>
                    <a:pt x="59" y="117"/>
                  </a:lnTo>
                  <a:cubicBezTo>
                    <a:pt x="59" y="146"/>
                    <a:pt x="59" y="146"/>
                    <a:pt x="59" y="146"/>
                  </a:cubicBezTo>
                  <a:lnTo>
                    <a:pt x="59" y="146"/>
                  </a:lnTo>
                  <a:cubicBezTo>
                    <a:pt x="59" y="175"/>
                    <a:pt x="59" y="175"/>
                    <a:pt x="59" y="175"/>
                  </a:cubicBezTo>
                  <a:cubicBezTo>
                    <a:pt x="30" y="146"/>
                    <a:pt x="30" y="146"/>
                    <a:pt x="30" y="146"/>
                  </a:cubicBezTo>
                  <a:lnTo>
                    <a:pt x="30" y="146"/>
                  </a:lnTo>
                  <a:cubicBezTo>
                    <a:pt x="0" y="146"/>
                    <a:pt x="0" y="146"/>
                    <a:pt x="0" y="146"/>
                  </a:cubicBezTo>
                  <a:lnTo>
                    <a:pt x="0" y="146"/>
                  </a:lnTo>
                  <a:cubicBezTo>
                    <a:pt x="30" y="175"/>
                    <a:pt x="30" y="175"/>
                    <a:pt x="30" y="175"/>
                  </a:cubicBezTo>
                  <a:lnTo>
                    <a:pt x="30" y="175"/>
                  </a:lnTo>
                  <a:cubicBezTo>
                    <a:pt x="0" y="175"/>
                    <a:pt x="0" y="175"/>
                    <a:pt x="0" y="175"/>
                  </a:cubicBezTo>
                  <a:lnTo>
                    <a:pt x="0" y="175"/>
                  </a:lnTo>
                  <a:cubicBezTo>
                    <a:pt x="0" y="204"/>
                    <a:pt x="0" y="204"/>
                    <a:pt x="0" y="204"/>
                  </a:cubicBezTo>
                  <a:cubicBezTo>
                    <a:pt x="30" y="204"/>
                    <a:pt x="30" y="204"/>
                    <a:pt x="30" y="204"/>
                  </a:cubicBezTo>
                  <a:lnTo>
                    <a:pt x="30" y="204"/>
                  </a:lnTo>
                  <a:cubicBezTo>
                    <a:pt x="30" y="234"/>
                    <a:pt x="30" y="234"/>
                    <a:pt x="30" y="234"/>
                  </a:cubicBezTo>
                  <a:cubicBezTo>
                    <a:pt x="0" y="234"/>
                    <a:pt x="0" y="234"/>
                    <a:pt x="0" y="234"/>
                  </a:cubicBezTo>
                  <a:cubicBezTo>
                    <a:pt x="0" y="263"/>
                    <a:pt x="0" y="263"/>
                    <a:pt x="0" y="263"/>
                  </a:cubicBezTo>
                  <a:lnTo>
                    <a:pt x="0" y="263"/>
                  </a:lnTo>
                  <a:cubicBezTo>
                    <a:pt x="30" y="263"/>
                    <a:pt x="30" y="263"/>
                    <a:pt x="30" y="263"/>
                  </a:cubicBezTo>
                  <a:lnTo>
                    <a:pt x="30" y="263"/>
                  </a:lnTo>
                  <a:cubicBezTo>
                    <a:pt x="30" y="292"/>
                    <a:pt x="30" y="292"/>
                    <a:pt x="30" y="292"/>
                  </a:cubicBezTo>
                  <a:lnTo>
                    <a:pt x="30" y="292"/>
                  </a:lnTo>
                  <a:cubicBezTo>
                    <a:pt x="30" y="321"/>
                    <a:pt x="30" y="321"/>
                    <a:pt x="30" y="321"/>
                  </a:cubicBezTo>
                  <a:cubicBezTo>
                    <a:pt x="59" y="321"/>
                    <a:pt x="59" y="321"/>
                    <a:pt x="59" y="321"/>
                  </a:cubicBezTo>
                  <a:cubicBezTo>
                    <a:pt x="88" y="321"/>
                    <a:pt x="88" y="321"/>
                    <a:pt x="88" y="321"/>
                  </a:cubicBezTo>
                  <a:lnTo>
                    <a:pt x="88" y="321"/>
                  </a:lnTo>
                  <a:lnTo>
                    <a:pt x="117" y="32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3" name="Freeform 35"/>
            <p:cNvSpPr>
              <a:spLocks noChangeArrowheads="1"/>
            </p:cNvSpPr>
            <p:nvPr/>
          </p:nvSpPr>
          <p:spPr bwMode="auto">
            <a:xfrm>
              <a:off x="4685760" y="2200551"/>
              <a:ext cx="542880" cy="563100"/>
            </a:xfrm>
            <a:custGeom>
              <a:avLst/>
              <a:gdLst>
                <a:gd name="T0" fmla="*/ 1604 w 1663"/>
                <a:gd name="T1" fmla="*/ 205 h 1722"/>
                <a:gd name="T2" fmla="*/ 1604 w 1663"/>
                <a:gd name="T3" fmla="*/ 117 h 1722"/>
                <a:gd name="T4" fmla="*/ 1517 w 1663"/>
                <a:gd name="T5" fmla="*/ 58 h 1722"/>
                <a:gd name="T6" fmla="*/ 1429 w 1663"/>
                <a:gd name="T7" fmla="*/ 88 h 1722"/>
                <a:gd name="T8" fmla="*/ 1400 w 1663"/>
                <a:gd name="T9" fmla="*/ 0 h 1722"/>
                <a:gd name="T10" fmla="*/ 1371 w 1663"/>
                <a:gd name="T11" fmla="*/ 117 h 1722"/>
                <a:gd name="T12" fmla="*/ 1254 w 1663"/>
                <a:gd name="T13" fmla="*/ 146 h 1722"/>
                <a:gd name="T14" fmla="*/ 1196 w 1663"/>
                <a:gd name="T15" fmla="*/ 58 h 1722"/>
                <a:gd name="T16" fmla="*/ 1138 w 1663"/>
                <a:gd name="T17" fmla="*/ 175 h 1722"/>
                <a:gd name="T18" fmla="*/ 1050 w 1663"/>
                <a:gd name="T19" fmla="*/ 175 h 1722"/>
                <a:gd name="T20" fmla="*/ 962 w 1663"/>
                <a:gd name="T21" fmla="*/ 263 h 1722"/>
                <a:gd name="T22" fmla="*/ 904 w 1663"/>
                <a:gd name="T23" fmla="*/ 292 h 1722"/>
                <a:gd name="T24" fmla="*/ 817 w 1663"/>
                <a:gd name="T25" fmla="*/ 321 h 1722"/>
                <a:gd name="T26" fmla="*/ 729 w 1663"/>
                <a:gd name="T27" fmla="*/ 408 h 1722"/>
                <a:gd name="T28" fmla="*/ 729 w 1663"/>
                <a:gd name="T29" fmla="*/ 467 h 1722"/>
                <a:gd name="T30" fmla="*/ 642 w 1663"/>
                <a:gd name="T31" fmla="*/ 496 h 1722"/>
                <a:gd name="T32" fmla="*/ 642 w 1663"/>
                <a:gd name="T33" fmla="*/ 584 h 1722"/>
                <a:gd name="T34" fmla="*/ 583 w 1663"/>
                <a:gd name="T35" fmla="*/ 642 h 1722"/>
                <a:gd name="T36" fmla="*/ 554 w 1663"/>
                <a:gd name="T37" fmla="*/ 729 h 1722"/>
                <a:gd name="T38" fmla="*/ 525 w 1663"/>
                <a:gd name="T39" fmla="*/ 817 h 1722"/>
                <a:gd name="T40" fmla="*/ 438 w 1663"/>
                <a:gd name="T41" fmla="*/ 905 h 1722"/>
                <a:gd name="T42" fmla="*/ 350 w 1663"/>
                <a:gd name="T43" fmla="*/ 1021 h 1722"/>
                <a:gd name="T44" fmla="*/ 438 w 1663"/>
                <a:gd name="T45" fmla="*/ 1021 h 1722"/>
                <a:gd name="T46" fmla="*/ 321 w 1663"/>
                <a:gd name="T47" fmla="*/ 1079 h 1722"/>
                <a:gd name="T48" fmla="*/ 262 w 1663"/>
                <a:gd name="T49" fmla="*/ 1138 h 1722"/>
                <a:gd name="T50" fmla="*/ 146 w 1663"/>
                <a:gd name="T51" fmla="*/ 1167 h 1722"/>
                <a:gd name="T52" fmla="*/ 146 w 1663"/>
                <a:gd name="T53" fmla="*/ 1196 h 1722"/>
                <a:gd name="T54" fmla="*/ 29 w 1663"/>
                <a:gd name="T55" fmla="*/ 1225 h 1722"/>
                <a:gd name="T56" fmla="*/ 29 w 1663"/>
                <a:gd name="T57" fmla="*/ 1313 h 1722"/>
                <a:gd name="T58" fmla="*/ 117 w 1663"/>
                <a:gd name="T59" fmla="*/ 1342 h 1722"/>
                <a:gd name="T60" fmla="*/ 146 w 1663"/>
                <a:gd name="T61" fmla="*/ 1371 h 1722"/>
                <a:gd name="T62" fmla="*/ 58 w 1663"/>
                <a:gd name="T63" fmla="*/ 1400 h 1722"/>
                <a:gd name="T64" fmla="*/ 146 w 1663"/>
                <a:gd name="T65" fmla="*/ 1429 h 1722"/>
                <a:gd name="T66" fmla="*/ 58 w 1663"/>
                <a:gd name="T67" fmla="*/ 1517 h 1722"/>
                <a:gd name="T68" fmla="*/ 117 w 1663"/>
                <a:gd name="T69" fmla="*/ 1605 h 1722"/>
                <a:gd name="T70" fmla="*/ 175 w 1663"/>
                <a:gd name="T71" fmla="*/ 1692 h 1722"/>
                <a:gd name="T72" fmla="*/ 350 w 1663"/>
                <a:gd name="T73" fmla="*/ 1605 h 1722"/>
                <a:gd name="T74" fmla="*/ 409 w 1663"/>
                <a:gd name="T75" fmla="*/ 1546 h 1722"/>
                <a:gd name="T76" fmla="*/ 496 w 1663"/>
                <a:gd name="T77" fmla="*/ 1605 h 1722"/>
                <a:gd name="T78" fmla="*/ 496 w 1663"/>
                <a:gd name="T79" fmla="*/ 1225 h 1722"/>
                <a:gd name="T80" fmla="*/ 612 w 1663"/>
                <a:gd name="T81" fmla="*/ 729 h 1722"/>
                <a:gd name="T82" fmla="*/ 846 w 1663"/>
                <a:gd name="T83" fmla="*/ 467 h 1722"/>
                <a:gd name="T84" fmla="*/ 962 w 1663"/>
                <a:gd name="T85" fmla="*/ 321 h 1722"/>
                <a:gd name="T86" fmla="*/ 1254 w 1663"/>
                <a:gd name="T87" fmla="*/ 350 h 1722"/>
                <a:gd name="T88" fmla="*/ 1429 w 1663"/>
                <a:gd name="T89" fmla="*/ 146 h 1722"/>
                <a:gd name="T90" fmla="*/ 29 w 1663"/>
                <a:gd name="T91" fmla="*/ 1488 h 1722"/>
                <a:gd name="T92" fmla="*/ 29 w 1663"/>
                <a:gd name="T93" fmla="*/ 1429 h 1722"/>
                <a:gd name="T94" fmla="*/ 58 w 1663"/>
                <a:gd name="T95" fmla="*/ 1196 h 1722"/>
                <a:gd name="T96" fmla="*/ 204 w 1663"/>
                <a:gd name="T97" fmla="*/ 1079 h 1722"/>
                <a:gd name="T98" fmla="*/ 467 w 1663"/>
                <a:gd name="T99" fmla="*/ 846 h 1722"/>
                <a:gd name="T100" fmla="*/ 496 w 1663"/>
                <a:gd name="T101" fmla="*/ 700 h 1722"/>
                <a:gd name="T102" fmla="*/ 554 w 1663"/>
                <a:gd name="T103" fmla="*/ 467 h 1722"/>
                <a:gd name="T104" fmla="*/ 642 w 1663"/>
                <a:gd name="T105" fmla="*/ 350 h 1722"/>
                <a:gd name="T106" fmla="*/ 671 w 1663"/>
                <a:gd name="T107" fmla="*/ 321 h 1722"/>
                <a:gd name="T108" fmla="*/ 700 w 1663"/>
                <a:gd name="T109" fmla="*/ 379 h 1722"/>
                <a:gd name="T110" fmla="*/ 729 w 1663"/>
                <a:gd name="T111" fmla="*/ 321 h 1722"/>
                <a:gd name="T112" fmla="*/ 875 w 1663"/>
                <a:gd name="T113" fmla="*/ 263 h 1722"/>
                <a:gd name="T114" fmla="*/ 904 w 1663"/>
                <a:gd name="T115" fmla="*/ 175 h 1722"/>
                <a:gd name="T116" fmla="*/ 992 w 1663"/>
                <a:gd name="T117" fmla="*/ 205 h 1722"/>
                <a:gd name="T118" fmla="*/ 1079 w 1663"/>
                <a:gd name="T119" fmla="*/ 58 h 1722"/>
                <a:gd name="T120" fmla="*/ 1196 w 1663"/>
                <a:gd name="T121" fmla="*/ 29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3" h="1722">
                  <a:moveTo>
                    <a:pt x="1546" y="292"/>
                  </a:moveTo>
                  <a:lnTo>
                    <a:pt x="1546" y="292"/>
                  </a:lnTo>
                  <a:lnTo>
                    <a:pt x="1546" y="292"/>
                  </a:lnTo>
                  <a:cubicBezTo>
                    <a:pt x="1546" y="263"/>
                    <a:pt x="1546" y="263"/>
                    <a:pt x="1546" y="263"/>
                  </a:cubicBezTo>
                  <a:cubicBezTo>
                    <a:pt x="1575" y="263"/>
                    <a:pt x="1575" y="263"/>
                    <a:pt x="1575" y="263"/>
                  </a:cubicBezTo>
                  <a:cubicBezTo>
                    <a:pt x="1604" y="263"/>
                    <a:pt x="1604" y="263"/>
                    <a:pt x="1604" y="263"/>
                  </a:cubicBezTo>
                  <a:cubicBezTo>
                    <a:pt x="1604" y="234"/>
                    <a:pt x="1604" y="234"/>
                    <a:pt x="1604" y="234"/>
                  </a:cubicBezTo>
                  <a:cubicBezTo>
                    <a:pt x="1604" y="205"/>
                    <a:pt x="1604" y="205"/>
                    <a:pt x="1604" y="205"/>
                  </a:cubicBezTo>
                  <a:lnTo>
                    <a:pt x="1604" y="205"/>
                  </a:lnTo>
                  <a:cubicBezTo>
                    <a:pt x="1633" y="234"/>
                    <a:pt x="1633" y="234"/>
                    <a:pt x="1633" y="234"/>
                  </a:cubicBezTo>
                  <a:cubicBezTo>
                    <a:pt x="1633" y="205"/>
                    <a:pt x="1633" y="205"/>
                    <a:pt x="1633" y="205"/>
                  </a:cubicBezTo>
                  <a:lnTo>
                    <a:pt x="1633" y="205"/>
                  </a:lnTo>
                  <a:lnTo>
                    <a:pt x="1633" y="205"/>
                  </a:lnTo>
                  <a:cubicBezTo>
                    <a:pt x="1633" y="175"/>
                    <a:pt x="1633" y="175"/>
                    <a:pt x="1633" y="175"/>
                  </a:cubicBezTo>
                  <a:cubicBezTo>
                    <a:pt x="1604" y="175"/>
                    <a:pt x="1604" y="175"/>
                    <a:pt x="1604" y="175"/>
                  </a:cubicBezTo>
                  <a:lnTo>
                    <a:pt x="1604" y="175"/>
                  </a:lnTo>
                  <a:cubicBezTo>
                    <a:pt x="1604" y="205"/>
                    <a:pt x="1604" y="205"/>
                    <a:pt x="1604" y="205"/>
                  </a:cubicBezTo>
                  <a:lnTo>
                    <a:pt x="1604" y="205"/>
                  </a:lnTo>
                  <a:cubicBezTo>
                    <a:pt x="1604" y="175"/>
                    <a:pt x="1604" y="175"/>
                    <a:pt x="1604" y="175"/>
                  </a:cubicBezTo>
                  <a:lnTo>
                    <a:pt x="1604" y="175"/>
                  </a:lnTo>
                  <a:cubicBezTo>
                    <a:pt x="1604" y="205"/>
                    <a:pt x="1604" y="205"/>
                    <a:pt x="1604" y="205"/>
                  </a:cubicBezTo>
                  <a:lnTo>
                    <a:pt x="1604" y="205"/>
                  </a:lnTo>
                  <a:cubicBezTo>
                    <a:pt x="1575" y="205"/>
                    <a:pt x="1575" y="205"/>
                    <a:pt x="1575" y="205"/>
                  </a:cubicBezTo>
                  <a:lnTo>
                    <a:pt x="1575" y="205"/>
                  </a:lnTo>
                  <a:lnTo>
                    <a:pt x="1575" y="205"/>
                  </a:lnTo>
                  <a:lnTo>
                    <a:pt x="1575" y="205"/>
                  </a:lnTo>
                  <a:cubicBezTo>
                    <a:pt x="1546" y="205"/>
                    <a:pt x="1546" y="205"/>
                    <a:pt x="1546" y="205"/>
                  </a:cubicBezTo>
                  <a:cubicBezTo>
                    <a:pt x="1546" y="175"/>
                    <a:pt x="1546" y="175"/>
                    <a:pt x="1546" y="175"/>
                  </a:cubicBezTo>
                  <a:lnTo>
                    <a:pt x="1546" y="175"/>
                  </a:lnTo>
                  <a:lnTo>
                    <a:pt x="1546" y="175"/>
                  </a:lnTo>
                  <a:cubicBezTo>
                    <a:pt x="1546" y="146"/>
                    <a:pt x="1546" y="146"/>
                    <a:pt x="1546" y="146"/>
                  </a:cubicBezTo>
                  <a:cubicBezTo>
                    <a:pt x="1517" y="175"/>
                    <a:pt x="1517" y="175"/>
                    <a:pt x="1517" y="175"/>
                  </a:cubicBezTo>
                  <a:cubicBezTo>
                    <a:pt x="1517" y="146"/>
                    <a:pt x="1517" y="146"/>
                    <a:pt x="1517" y="146"/>
                  </a:cubicBezTo>
                  <a:cubicBezTo>
                    <a:pt x="1488" y="146"/>
                    <a:pt x="1488" y="146"/>
                    <a:pt x="1488" y="146"/>
                  </a:cubicBezTo>
                  <a:lnTo>
                    <a:pt x="1488" y="146"/>
                  </a:lnTo>
                  <a:lnTo>
                    <a:pt x="1488" y="146"/>
                  </a:lnTo>
                  <a:cubicBezTo>
                    <a:pt x="1517" y="146"/>
                    <a:pt x="1517" y="146"/>
                    <a:pt x="1517" y="146"/>
                  </a:cubicBezTo>
                  <a:lnTo>
                    <a:pt x="1517" y="146"/>
                  </a:lnTo>
                  <a:cubicBezTo>
                    <a:pt x="1546" y="146"/>
                    <a:pt x="1546" y="146"/>
                    <a:pt x="1546" y="146"/>
                  </a:cubicBezTo>
                  <a:cubicBezTo>
                    <a:pt x="1575" y="146"/>
                    <a:pt x="1575" y="146"/>
                    <a:pt x="1575" y="146"/>
                  </a:cubicBezTo>
                  <a:cubicBezTo>
                    <a:pt x="1604" y="146"/>
                    <a:pt x="1604" y="146"/>
                    <a:pt x="1604" y="146"/>
                  </a:cubicBezTo>
                  <a:cubicBezTo>
                    <a:pt x="1604" y="117"/>
                    <a:pt x="1604" y="117"/>
                    <a:pt x="1604" y="117"/>
                  </a:cubicBezTo>
                  <a:cubicBezTo>
                    <a:pt x="1633" y="117"/>
                    <a:pt x="1633" y="117"/>
                    <a:pt x="1633" y="117"/>
                  </a:cubicBezTo>
                  <a:cubicBezTo>
                    <a:pt x="1662" y="88"/>
                    <a:pt x="1662" y="88"/>
                    <a:pt x="1662" y="88"/>
                  </a:cubicBezTo>
                  <a:lnTo>
                    <a:pt x="1662" y="88"/>
                  </a:lnTo>
                  <a:lnTo>
                    <a:pt x="1662" y="88"/>
                  </a:lnTo>
                  <a:cubicBezTo>
                    <a:pt x="1633" y="88"/>
                    <a:pt x="1633" y="88"/>
                    <a:pt x="1633" y="88"/>
                  </a:cubicBezTo>
                  <a:lnTo>
                    <a:pt x="1633" y="88"/>
                  </a:lnTo>
                  <a:lnTo>
                    <a:pt x="1633" y="88"/>
                  </a:lnTo>
                  <a:cubicBezTo>
                    <a:pt x="1604" y="58"/>
                    <a:pt x="1604" y="58"/>
                    <a:pt x="1604" y="58"/>
                  </a:cubicBezTo>
                  <a:cubicBezTo>
                    <a:pt x="1575" y="58"/>
                    <a:pt x="1575" y="58"/>
                    <a:pt x="1575" y="58"/>
                  </a:cubicBezTo>
                  <a:cubicBezTo>
                    <a:pt x="1575" y="88"/>
                    <a:pt x="1575" y="88"/>
                    <a:pt x="1575" y="88"/>
                  </a:cubicBezTo>
                  <a:lnTo>
                    <a:pt x="1575" y="88"/>
                  </a:lnTo>
                  <a:lnTo>
                    <a:pt x="1575" y="88"/>
                  </a:lnTo>
                  <a:cubicBezTo>
                    <a:pt x="1575" y="58"/>
                    <a:pt x="1575" y="58"/>
                    <a:pt x="1575" y="58"/>
                  </a:cubicBezTo>
                  <a:lnTo>
                    <a:pt x="1575" y="58"/>
                  </a:lnTo>
                  <a:lnTo>
                    <a:pt x="1575" y="58"/>
                  </a:lnTo>
                  <a:lnTo>
                    <a:pt x="1575" y="58"/>
                  </a:lnTo>
                  <a:cubicBezTo>
                    <a:pt x="1546" y="58"/>
                    <a:pt x="1546" y="58"/>
                    <a:pt x="1546" y="58"/>
                  </a:cubicBezTo>
                  <a:lnTo>
                    <a:pt x="1546" y="58"/>
                  </a:lnTo>
                  <a:lnTo>
                    <a:pt x="1546" y="58"/>
                  </a:lnTo>
                  <a:lnTo>
                    <a:pt x="1546" y="58"/>
                  </a:lnTo>
                  <a:cubicBezTo>
                    <a:pt x="1517" y="58"/>
                    <a:pt x="1517" y="58"/>
                    <a:pt x="1517" y="58"/>
                  </a:cubicBezTo>
                  <a:lnTo>
                    <a:pt x="1517" y="58"/>
                  </a:lnTo>
                  <a:lnTo>
                    <a:pt x="1517" y="58"/>
                  </a:lnTo>
                  <a:lnTo>
                    <a:pt x="1517" y="58"/>
                  </a:lnTo>
                  <a:lnTo>
                    <a:pt x="1517" y="58"/>
                  </a:lnTo>
                  <a:cubicBezTo>
                    <a:pt x="1517" y="29"/>
                    <a:pt x="1517" y="29"/>
                    <a:pt x="1517" y="29"/>
                  </a:cubicBezTo>
                  <a:lnTo>
                    <a:pt x="1517" y="29"/>
                  </a:lnTo>
                  <a:cubicBezTo>
                    <a:pt x="1488" y="29"/>
                    <a:pt x="1488" y="29"/>
                    <a:pt x="1488" y="29"/>
                  </a:cubicBezTo>
                  <a:lnTo>
                    <a:pt x="1488" y="29"/>
                  </a:lnTo>
                  <a:cubicBezTo>
                    <a:pt x="1488" y="58"/>
                    <a:pt x="1488" y="58"/>
                    <a:pt x="1488" y="58"/>
                  </a:cubicBezTo>
                  <a:cubicBezTo>
                    <a:pt x="1459" y="58"/>
                    <a:pt x="1459" y="58"/>
                    <a:pt x="1459" y="58"/>
                  </a:cubicBezTo>
                  <a:lnTo>
                    <a:pt x="1459" y="58"/>
                  </a:lnTo>
                  <a:cubicBezTo>
                    <a:pt x="1488" y="88"/>
                    <a:pt x="1488" y="88"/>
                    <a:pt x="1488" y="88"/>
                  </a:cubicBezTo>
                  <a:lnTo>
                    <a:pt x="1488" y="88"/>
                  </a:lnTo>
                  <a:cubicBezTo>
                    <a:pt x="1459" y="117"/>
                    <a:pt x="1459" y="117"/>
                    <a:pt x="1459" y="117"/>
                  </a:cubicBezTo>
                  <a:cubicBezTo>
                    <a:pt x="1459" y="88"/>
                    <a:pt x="1459" y="88"/>
                    <a:pt x="1459" y="88"/>
                  </a:cubicBezTo>
                  <a:lnTo>
                    <a:pt x="1459" y="88"/>
                  </a:lnTo>
                  <a:lnTo>
                    <a:pt x="1459" y="88"/>
                  </a:lnTo>
                  <a:cubicBezTo>
                    <a:pt x="1429" y="88"/>
                    <a:pt x="1429" y="88"/>
                    <a:pt x="1429" y="88"/>
                  </a:cubicBezTo>
                  <a:cubicBezTo>
                    <a:pt x="1429" y="117"/>
                    <a:pt x="1429" y="117"/>
                    <a:pt x="1429" y="117"/>
                  </a:cubicBezTo>
                  <a:cubicBezTo>
                    <a:pt x="1429" y="88"/>
                    <a:pt x="1429" y="88"/>
                    <a:pt x="1429" y="88"/>
                  </a:cubicBezTo>
                  <a:lnTo>
                    <a:pt x="1429" y="88"/>
                  </a:lnTo>
                  <a:cubicBezTo>
                    <a:pt x="1459" y="58"/>
                    <a:pt x="1459" y="58"/>
                    <a:pt x="1459" y="58"/>
                  </a:cubicBezTo>
                  <a:lnTo>
                    <a:pt x="1459" y="58"/>
                  </a:lnTo>
                  <a:cubicBezTo>
                    <a:pt x="1429" y="58"/>
                    <a:pt x="1429" y="58"/>
                    <a:pt x="1429" y="58"/>
                  </a:cubicBezTo>
                  <a:cubicBezTo>
                    <a:pt x="1429" y="88"/>
                    <a:pt x="1429" y="88"/>
                    <a:pt x="1429" y="88"/>
                  </a:cubicBezTo>
                  <a:cubicBezTo>
                    <a:pt x="1429" y="58"/>
                    <a:pt x="1429" y="58"/>
                    <a:pt x="1429" y="58"/>
                  </a:cubicBezTo>
                  <a:lnTo>
                    <a:pt x="1429" y="58"/>
                  </a:lnTo>
                  <a:lnTo>
                    <a:pt x="1429" y="58"/>
                  </a:lnTo>
                  <a:lnTo>
                    <a:pt x="1429" y="58"/>
                  </a:lnTo>
                  <a:lnTo>
                    <a:pt x="1429" y="58"/>
                  </a:lnTo>
                  <a:cubicBezTo>
                    <a:pt x="1400" y="29"/>
                    <a:pt x="1400" y="29"/>
                    <a:pt x="1400" y="29"/>
                  </a:cubicBezTo>
                  <a:cubicBezTo>
                    <a:pt x="1429" y="29"/>
                    <a:pt x="1429" y="29"/>
                    <a:pt x="1429" y="29"/>
                  </a:cubicBezTo>
                  <a:lnTo>
                    <a:pt x="1429" y="29"/>
                  </a:lnTo>
                  <a:cubicBezTo>
                    <a:pt x="1459" y="29"/>
                    <a:pt x="1459" y="29"/>
                    <a:pt x="1459" y="29"/>
                  </a:cubicBezTo>
                  <a:lnTo>
                    <a:pt x="1459" y="29"/>
                  </a:lnTo>
                  <a:cubicBezTo>
                    <a:pt x="1459" y="0"/>
                    <a:pt x="1459" y="0"/>
                    <a:pt x="1459" y="0"/>
                  </a:cubicBezTo>
                  <a:cubicBezTo>
                    <a:pt x="1429" y="0"/>
                    <a:pt x="1429" y="0"/>
                    <a:pt x="1429" y="0"/>
                  </a:cubicBezTo>
                  <a:lnTo>
                    <a:pt x="1429" y="0"/>
                  </a:lnTo>
                  <a:lnTo>
                    <a:pt x="1429" y="0"/>
                  </a:lnTo>
                  <a:lnTo>
                    <a:pt x="1429" y="0"/>
                  </a:lnTo>
                  <a:lnTo>
                    <a:pt x="1429" y="0"/>
                  </a:lnTo>
                  <a:cubicBezTo>
                    <a:pt x="1400" y="0"/>
                    <a:pt x="1400" y="0"/>
                    <a:pt x="1400" y="0"/>
                  </a:cubicBezTo>
                  <a:lnTo>
                    <a:pt x="1400" y="0"/>
                  </a:lnTo>
                  <a:lnTo>
                    <a:pt x="1400" y="0"/>
                  </a:lnTo>
                  <a:lnTo>
                    <a:pt x="1400" y="0"/>
                  </a:lnTo>
                  <a:cubicBezTo>
                    <a:pt x="1400" y="29"/>
                    <a:pt x="1400" y="29"/>
                    <a:pt x="1400" y="29"/>
                  </a:cubicBezTo>
                  <a:lnTo>
                    <a:pt x="1400" y="29"/>
                  </a:lnTo>
                  <a:lnTo>
                    <a:pt x="1400" y="29"/>
                  </a:lnTo>
                  <a:cubicBezTo>
                    <a:pt x="1371" y="0"/>
                    <a:pt x="1371" y="0"/>
                    <a:pt x="1371" y="0"/>
                  </a:cubicBezTo>
                  <a:cubicBezTo>
                    <a:pt x="1371" y="29"/>
                    <a:pt x="1371" y="29"/>
                    <a:pt x="1371" y="29"/>
                  </a:cubicBezTo>
                  <a:lnTo>
                    <a:pt x="1371" y="29"/>
                  </a:lnTo>
                  <a:lnTo>
                    <a:pt x="1371" y="29"/>
                  </a:lnTo>
                  <a:lnTo>
                    <a:pt x="1371" y="29"/>
                  </a:lnTo>
                  <a:lnTo>
                    <a:pt x="1371" y="29"/>
                  </a:lnTo>
                  <a:cubicBezTo>
                    <a:pt x="1371" y="58"/>
                    <a:pt x="1371" y="58"/>
                    <a:pt x="1371" y="58"/>
                  </a:cubicBezTo>
                  <a:lnTo>
                    <a:pt x="1371" y="58"/>
                  </a:lnTo>
                  <a:lnTo>
                    <a:pt x="1371" y="58"/>
                  </a:lnTo>
                  <a:lnTo>
                    <a:pt x="1371" y="58"/>
                  </a:lnTo>
                  <a:cubicBezTo>
                    <a:pt x="1371" y="88"/>
                    <a:pt x="1371" y="88"/>
                    <a:pt x="1371" y="88"/>
                  </a:cubicBezTo>
                  <a:lnTo>
                    <a:pt x="1371" y="88"/>
                  </a:lnTo>
                  <a:lnTo>
                    <a:pt x="1371" y="88"/>
                  </a:lnTo>
                  <a:lnTo>
                    <a:pt x="1371" y="88"/>
                  </a:lnTo>
                  <a:cubicBezTo>
                    <a:pt x="1371" y="117"/>
                    <a:pt x="1371" y="117"/>
                    <a:pt x="1371" y="117"/>
                  </a:cubicBezTo>
                  <a:cubicBezTo>
                    <a:pt x="1342" y="88"/>
                    <a:pt x="1342" y="88"/>
                    <a:pt x="1342" y="88"/>
                  </a:cubicBezTo>
                  <a:cubicBezTo>
                    <a:pt x="1342" y="117"/>
                    <a:pt x="1342" y="117"/>
                    <a:pt x="1342" y="117"/>
                  </a:cubicBezTo>
                  <a:lnTo>
                    <a:pt x="1342" y="117"/>
                  </a:lnTo>
                  <a:cubicBezTo>
                    <a:pt x="1312" y="117"/>
                    <a:pt x="1312" y="117"/>
                    <a:pt x="1312" y="117"/>
                  </a:cubicBezTo>
                  <a:lnTo>
                    <a:pt x="1312" y="117"/>
                  </a:lnTo>
                  <a:cubicBezTo>
                    <a:pt x="1342" y="88"/>
                    <a:pt x="1342" y="88"/>
                    <a:pt x="1342" y="88"/>
                  </a:cubicBezTo>
                  <a:cubicBezTo>
                    <a:pt x="1312" y="58"/>
                    <a:pt x="1312" y="58"/>
                    <a:pt x="1312" y="58"/>
                  </a:cubicBezTo>
                  <a:lnTo>
                    <a:pt x="1312" y="58"/>
                  </a:lnTo>
                  <a:cubicBezTo>
                    <a:pt x="1342" y="58"/>
                    <a:pt x="1342" y="58"/>
                    <a:pt x="1342" y="58"/>
                  </a:cubicBezTo>
                  <a:cubicBezTo>
                    <a:pt x="1342" y="29"/>
                    <a:pt x="1342" y="29"/>
                    <a:pt x="1342" y="29"/>
                  </a:cubicBezTo>
                  <a:lnTo>
                    <a:pt x="1342" y="29"/>
                  </a:lnTo>
                  <a:cubicBezTo>
                    <a:pt x="1312" y="29"/>
                    <a:pt x="1312" y="29"/>
                    <a:pt x="1312" y="29"/>
                  </a:cubicBezTo>
                  <a:cubicBezTo>
                    <a:pt x="1312" y="58"/>
                    <a:pt x="1312" y="58"/>
                    <a:pt x="1312" y="58"/>
                  </a:cubicBezTo>
                  <a:cubicBezTo>
                    <a:pt x="1312" y="88"/>
                    <a:pt x="1312" y="88"/>
                    <a:pt x="1312" y="88"/>
                  </a:cubicBezTo>
                  <a:cubicBezTo>
                    <a:pt x="1283" y="88"/>
                    <a:pt x="1283" y="88"/>
                    <a:pt x="1283" y="88"/>
                  </a:cubicBezTo>
                  <a:cubicBezTo>
                    <a:pt x="1283" y="117"/>
                    <a:pt x="1283" y="117"/>
                    <a:pt x="1283" y="117"/>
                  </a:cubicBezTo>
                  <a:lnTo>
                    <a:pt x="1283" y="117"/>
                  </a:lnTo>
                  <a:cubicBezTo>
                    <a:pt x="1283" y="146"/>
                    <a:pt x="1283" y="146"/>
                    <a:pt x="1283" y="146"/>
                  </a:cubicBezTo>
                  <a:cubicBezTo>
                    <a:pt x="1254" y="175"/>
                    <a:pt x="1254" y="175"/>
                    <a:pt x="1254" y="175"/>
                  </a:cubicBezTo>
                  <a:lnTo>
                    <a:pt x="1254" y="175"/>
                  </a:lnTo>
                  <a:cubicBezTo>
                    <a:pt x="1254" y="146"/>
                    <a:pt x="1254" y="146"/>
                    <a:pt x="1254" y="146"/>
                  </a:cubicBezTo>
                  <a:lnTo>
                    <a:pt x="1254" y="146"/>
                  </a:lnTo>
                  <a:cubicBezTo>
                    <a:pt x="1254" y="117"/>
                    <a:pt x="1254" y="117"/>
                    <a:pt x="1254" y="117"/>
                  </a:cubicBezTo>
                  <a:lnTo>
                    <a:pt x="1254" y="117"/>
                  </a:lnTo>
                  <a:lnTo>
                    <a:pt x="1254" y="117"/>
                  </a:lnTo>
                  <a:cubicBezTo>
                    <a:pt x="1254" y="88"/>
                    <a:pt x="1254" y="88"/>
                    <a:pt x="1254" y="88"/>
                  </a:cubicBezTo>
                  <a:cubicBezTo>
                    <a:pt x="1283" y="58"/>
                    <a:pt x="1283" y="58"/>
                    <a:pt x="1283" y="58"/>
                  </a:cubicBezTo>
                  <a:lnTo>
                    <a:pt x="1283" y="58"/>
                  </a:lnTo>
                  <a:lnTo>
                    <a:pt x="1283" y="58"/>
                  </a:lnTo>
                  <a:cubicBezTo>
                    <a:pt x="1283" y="29"/>
                    <a:pt x="1283" y="29"/>
                    <a:pt x="1283" y="29"/>
                  </a:cubicBezTo>
                  <a:lnTo>
                    <a:pt x="1283" y="29"/>
                  </a:lnTo>
                  <a:cubicBezTo>
                    <a:pt x="1254" y="29"/>
                    <a:pt x="1254" y="29"/>
                    <a:pt x="1254" y="29"/>
                  </a:cubicBezTo>
                  <a:lnTo>
                    <a:pt x="1254" y="29"/>
                  </a:lnTo>
                  <a:cubicBezTo>
                    <a:pt x="1254" y="58"/>
                    <a:pt x="1254" y="58"/>
                    <a:pt x="1254" y="58"/>
                  </a:cubicBezTo>
                  <a:lnTo>
                    <a:pt x="1254" y="58"/>
                  </a:lnTo>
                  <a:cubicBezTo>
                    <a:pt x="1254" y="29"/>
                    <a:pt x="1254" y="29"/>
                    <a:pt x="1254" y="29"/>
                  </a:cubicBezTo>
                  <a:cubicBezTo>
                    <a:pt x="1225" y="29"/>
                    <a:pt x="1225" y="29"/>
                    <a:pt x="1225" y="29"/>
                  </a:cubicBezTo>
                  <a:lnTo>
                    <a:pt x="1225" y="29"/>
                  </a:lnTo>
                  <a:cubicBezTo>
                    <a:pt x="1196" y="29"/>
                    <a:pt x="1196" y="29"/>
                    <a:pt x="1196" y="29"/>
                  </a:cubicBezTo>
                  <a:cubicBezTo>
                    <a:pt x="1196" y="58"/>
                    <a:pt x="1196" y="58"/>
                    <a:pt x="1196" y="58"/>
                  </a:cubicBezTo>
                  <a:lnTo>
                    <a:pt x="1196" y="58"/>
                  </a:lnTo>
                  <a:lnTo>
                    <a:pt x="1196" y="58"/>
                  </a:lnTo>
                  <a:lnTo>
                    <a:pt x="1196" y="58"/>
                  </a:lnTo>
                  <a:lnTo>
                    <a:pt x="1196" y="58"/>
                  </a:lnTo>
                  <a:lnTo>
                    <a:pt x="1196" y="58"/>
                  </a:lnTo>
                  <a:lnTo>
                    <a:pt x="1196" y="58"/>
                  </a:lnTo>
                  <a:cubicBezTo>
                    <a:pt x="1196" y="88"/>
                    <a:pt x="1196" y="88"/>
                    <a:pt x="1196" y="88"/>
                  </a:cubicBezTo>
                  <a:lnTo>
                    <a:pt x="1196" y="88"/>
                  </a:lnTo>
                  <a:lnTo>
                    <a:pt x="1196" y="88"/>
                  </a:lnTo>
                  <a:lnTo>
                    <a:pt x="1196" y="88"/>
                  </a:lnTo>
                  <a:lnTo>
                    <a:pt x="1196" y="88"/>
                  </a:lnTo>
                  <a:lnTo>
                    <a:pt x="1196" y="88"/>
                  </a:lnTo>
                  <a:cubicBezTo>
                    <a:pt x="1196" y="117"/>
                    <a:pt x="1196" y="117"/>
                    <a:pt x="1196" y="117"/>
                  </a:cubicBezTo>
                  <a:cubicBezTo>
                    <a:pt x="1167" y="88"/>
                    <a:pt x="1167" y="88"/>
                    <a:pt x="1167" y="88"/>
                  </a:cubicBezTo>
                  <a:lnTo>
                    <a:pt x="1167" y="88"/>
                  </a:lnTo>
                  <a:cubicBezTo>
                    <a:pt x="1167" y="117"/>
                    <a:pt x="1167" y="117"/>
                    <a:pt x="1167" y="117"/>
                  </a:cubicBezTo>
                  <a:cubicBezTo>
                    <a:pt x="1138" y="117"/>
                    <a:pt x="1138" y="117"/>
                    <a:pt x="1138" y="117"/>
                  </a:cubicBezTo>
                  <a:lnTo>
                    <a:pt x="1138" y="117"/>
                  </a:lnTo>
                  <a:lnTo>
                    <a:pt x="1138" y="117"/>
                  </a:lnTo>
                  <a:cubicBezTo>
                    <a:pt x="1138" y="146"/>
                    <a:pt x="1138" y="146"/>
                    <a:pt x="1138" y="146"/>
                  </a:cubicBezTo>
                  <a:lnTo>
                    <a:pt x="1138" y="146"/>
                  </a:lnTo>
                  <a:lnTo>
                    <a:pt x="1138" y="146"/>
                  </a:lnTo>
                  <a:cubicBezTo>
                    <a:pt x="1138" y="175"/>
                    <a:pt x="1138" y="175"/>
                    <a:pt x="1138" y="175"/>
                  </a:cubicBezTo>
                  <a:lnTo>
                    <a:pt x="1138" y="175"/>
                  </a:lnTo>
                  <a:cubicBezTo>
                    <a:pt x="1167" y="175"/>
                    <a:pt x="1167" y="175"/>
                    <a:pt x="1167" y="175"/>
                  </a:cubicBezTo>
                  <a:cubicBezTo>
                    <a:pt x="1138" y="175"/>
                    <a:pt x="1138" y="175"/>
                    <a:pt x="1138" y="175"/>
                  </a:cubicBezTo>
                  <a:lnTo>
                    <a:pt x="1138" y="175"/>
                  </a:lnTo>
                  <a:cubicBezTo>
                    <a:pt x="1109" y="175"/>
                    <a:pt x="1109" y="175"/>
                    <a:pt x="1109" y="175"/>
                  </a:cubicBezTo>
                  <a:lnTo>
                    <a:pt x="1109" y="175"/>
                  </a:lnTo>
                  <a:cubicBezTo>
                    <a:pt x="1109" y="146"/>
                    <a:pt x="1109" y="146"/>
                    <a:pt x="1109" y="146"/>
                  </a:cubicBezTo>
                  <a:lnTo>
                    <a:pt x="1109" y="146"/>
                  </a:lnTo>
                  <a:cubicBezTo>
                    <a:pt x="1079" y="146"/>
                    <a:pt x="1079" y="146"/>
                    <a:pt x="1079" y="146"/>
                  </a:cubicBezTo>
                  <a:lnTo>
                    <a:pt x="1079" y="146"/>
                  </a:lnTo>
                  <a:cubicBezTo>
                    <a:pt x="1050" y="117"/>
                    <a:pt x="1050" y="117"/>
                    <a:pt x="1050" y="117"/>
                  </a:cubicBezTo>
                  <a:lnTo>
                    <a:pt x="1050" y="117"/>
                  </a:lnTo>
                  <a:cubicBezTo>
                    <a:pt x="1021" y="146"/>
                    <a:pt x="1021" y="146"/>
                    <a:pt x="1021" y="146"/>
                  </a:cubicBezTo>
                  <a:cubicBezTo>
                    <a:pt x="1021" y="117"/>
                    <a:pt x="1021" y="117"/>
                    <a:pt x="1021" y="117"/>
                  </a:cubicBezTo>
                  <a:cubicBezTo>
                    <a:pt x="1021" y="146"/>
                    <a:pt x="1021" y="146"/>
                    <a:pt x="1021" y="146"/>
                  </a:cubicBezTo>
                  <a:cubicBezTo>
                    <a:pt x="992" y="146"/>
                    <a:pt x="992" y="146"/>
                    <a:pt x="992" y="146"/>
                  </a:cubicBezTo>
                  <a:lnTo>
                    <a:pt x="992" y="146"/>
                  </a:lnTo>
                  <a:cubicBezTo>
                    <a:pt x="1021" y="175"/>
                    <a:pt x="1021" y="175"/>
                    <a:pt x="1021" y="175"/>
                  </a:cubicBezTo>
                  <a:lnTo>
                    <a:pt x="1021" y="175"/>
                  </a:lnTo>
                  <a:cubicBezTo>
                    <a:pt x="1050" y="175"/>
                    <a:pt x="1050" y="175"/>
                    <a:pt x="1050" y="175"/>
                  </a:cubicBezTo>
                  <a:lnTo>
                    <a:pt x="1050" y="175"/>
                  </a:lnTo>
                  <a:lnTo>
                    <a:pt x="1050" y="175"/>
                  </a:lnTo>
                  <a:cubicBezTo>
                    <a:pt x="1050" y="205"/>
                    <a:pt x="1050" y="205"/>
                    <a:pt x="1050" y="205"/>
                  </a:cubicBezTo>
                  <a:lnTo>
                    <a:pt x="1050" y="205"/>
                  </a:lnTo>
                  <a:cubicBezTo>
                    <a:pt x="1050" y="234"/>
                    <a:pt x="1050" y="234"/>
                    <a:pt x="1050" y="234"/>
                  </a:cubicBezTo>
                  <a:lnTo>
                    <a:pt x="1050" y="234"/>
                  </a:lnTo>
                  <a:cubicBezTo>
                    <a:pt x="1050" y="205"/>
                    <a:pt x="1050" y="205"/>
                    <a:pt x="1050" y="205"/>
                  </a:cubicBezTo>
                  <a:cubicBezTo>
                    <a:pt x="1021" y="205"/>
                    <a:pt x="1021" y="205"/>
                    <a:pt x="1021" y="205"/>
                  </a:cubicBezTo>
                  <a:cubicBezTo>
                    <a:pt x="1021" y="175"/>
                    <a:pt x="1021" y="175"/>
                    <a:pt x="1021" y="175"/>
                  </a:cubicBezTo>
                  <a:cubicBezTo>
                    <a:pt x="1021" y="205"/>
                    <a:pt x="1021" y="205"/>
                    <a:pt x="1021" y="205"/>
                  </a:cubicBezTo>
                  <a:cubicBezTo>
                    <a:pt x="992" y="205"/>
                    <a:pt x="992" y="205"/>
                    <a:pt x="992" y="205"/>
                  </a:cubicBezTo>
                  <a:lnTo>
                    <a:pt x="992" y="205"/>
                  </a:lnTo>
                  <a:lnTo>
                    <a:pt x="992" y="205"/>
                  </a:lnTo>
                  <a:lnTo>
                    <a:pt x="992" y="205"/>
                  </a:lnTo>
                  <a:cubicBezTo>
                    <a:pt x="962" y="234"/>
                    <a:pt x="962" y="234"/>
                    <a:pt x="962" y="234"/>
                  </a:cubicBezTo>
                  <a:lnTo>
                    <a:pt x="962" y="234"/>
                  </a:lnTo>
                  <a:cubicBezTo>
                    <a:pt x="992" y="234"/>
                    <a:pt x="992" y="234"/>
                    <a:pt x="992" y="234"/>
                  </a:cubicBezTo>
                  <a:cubicBezTo>
                    <a:pt x="992" y="263"/>
                    <a:pt x="992" y="263"/>
                    <a:pt x="992" y="263"/>
                  </a:cubicBezTo>
                  <a:lnTo>
                    <a:pt x="992" y="263"/>
                  </a:lnTo>
                  <a:cubicBezTo>
                    <a:pt x="962" y="234"/>
                    <a:pt x="962" y="234"/>
                    <a:pt x="962" y="234"/>
                  </a:cubicBezTo>
                  <a:cubicBezTo>
                    <a:pt x="962" y="263"/>
                    <a:pt x="962" y="263"/>
                    <a:pt x="962" y="263"/>
                  </a:cubicBezTo>
                  <a:lnTo>
                    <a:pt x="962" y="263"/>
                  </a:lnTo>
                  <a:cubicBezTo>
                    <a:pt x="933" y="292"/>
                    <a:pt x="933" y="292"/>
                    <a:pt x="933" y="292"/>
                  </a:cubicBezTo>
                  <a:cubicBezTo>
                    <a:pt x="933" y="263"/>
                    <a:pt x="933" y="263"/>
                    <a:pt x="933" y="263"/>
                  </a:cubicBezTo>
                  <a:cubicBezTo>
                    <a:pt x="962" y="263"/>
                    <a:pt x="962" y="263"/>
                    <a:pt x="962" y="263"/>
                  </a:cubicBezTo>
                  <a:lnTo>
                    <a:pt x="962" y="263"/>
                  </a:lnTo>
                  <a:cubicBezTo>
                    <a:pt x="962" y="234"/>
                    <a:pt x="962" y="234"/>
                    <a:pt x="962" y="234"/>
                  </a:cubicBezTo>
                  <a:cubicBezTo>
                    <a:pt x="962" y="205"/>
                    <a:pt x="962" y="205"/>
                    <a:pt x="962" y="205"/>
                  </a:cubicBezTo>
                  <a:cubicBezTo>
                    <a:pt x="933" y="205"/>
                    <a:pt x="933" y="205"/>
                    <a:pt x="933" y="205"/>
                  </a:cubicBezTo>
                  <a:cubicBezTo>
                    <a:pt x="933" y="234"/>
                    <a:pt x="933" y="234"/>
                    <a:pt x="933" y="234"/>
                  </a:cubicBezTo>
                  <a:lnTo>
                    <a:pt x="933" y="234"/>
                  </a:lnTo>
                  <a:cubicBezTo>
                    <a:pt x="933" y="263"/>
                    <a:pt x="933" y="263"/>
                    <a:pt x="933" y="263"/>
                  </a:cubicBezTo>
                  <a:cubicBezTo>
                    <a:pt x="904" y="263"/>
                    <a:pt x="904" y="263"/>
                    <a:pt x="904" y="263"/>
                  </a:cubicBezTo>
                  <a:lnTo>
                    <a:pt x="904" y="263"/>
                  </a:lnTo>
                  <a:cubicBezTo>
                    <a:pt x="904" y="234"/>
                    <a:pt x="904" y="234"/>
                    <a:pt x="904" y="234"/>
                  </a:cubicBezTo>
                  <a:cubicBezTo>
                    <a:pt x="904" y="205"/>
                    <a:pt x="904" y="205"/>
                    <a:pt x="904" y="205"/>
                  </a:cubicBezTo>
                  <a:lnTo>
                    <a:pt x="904" y="205"/>
                  </a:lnTo>
                  <a:cubicBezTo>
                    <a:pt x="875" y="234"/>
                    <a:pt x="875" y="234"/>
                    <a:pt x="875" y="234"/>
                  </a:cubicBezTo>
                  <a:lnTo>
                    <a:pt x="875" y="234"/>
                  </a:lnTo>
                  <a:cubicBezTo>
                    <a:pt x="875" y="263"/>
                    <a:pt x="875" y="263"/>
                    <a:pt x="875" y="263"/>
                  </a:cubicBezTo>
                  <a:lnTo>
                    <a:pt x="875" y="263"/>
                  </a:lnTo>
                  <a:cubicBezTo>
                    <a:pt x="904" y="292"/>
                    <a:pt x="904" y="292"/>
                    <a:pt x="904" y="292"/>
                  </a:cubicBezTo>
                  <a:lnTo>
                    <a:pt x="904" y="292"/>
                  </a:lnTo>
                  <a:cubicBezTo>
                    <a:pt x="904" y="321"/>
                    <a:pt x="904" y="321"/>
                    <a:pt x="904" y="321"/>
                  </a:cubicBezTo>
                  <a:cubicBezTo>
                    <a:pt x="904" y="292"/>
                    <a:pt x="904" y="292"/>
                    <a:pt x="904" y="292"/>
                  </a:cubicBezTo>
                  <a:cubicBezTo>
                    <a:pt x="875" y="292"/>
                    <a:pt x="875" y="292"/>
                    <a:pt x="875" y="292"/>
                  </a:cubicBezTo>
                  <a:cubicBezTo>
                    <a:pt x="875" y="263"/>
                    <a:pt x="875" y="263"/>
                    <a:pt x="875" y="263"/>
                  </a:cubicBezTo>
                  <a:lnTo>
                    <a:pt x="875" y="263"/>
                  </a:lnTo>
                  <a:cubicBezTo>
                    <a:pt x="846" y="263"/>
                    <a:pt x="846" y="263"/>
                    <a:pt x="846" y="263"/>
                  </a:cubicBezTo>
                  <a:lnTo>
                    <a:pt x="846" y="263"/>
                  </a:lnTo>
                  <a:cubicBezTo>
                    <a:pt x="875" y="292"/>
                    <a:pt x="875" y="292"/>
                    <a:pt x="875" y="292"/>
                  </a:cubicBezTo>
                  <a:lnTo>
                    <a:pt x="875" y="292"/>
                  </a:lnTo>
                  <a:lnTo>
                    <a:pt x="875" y="292"/>
                  </a:lnTo>
                  <a:lnTo>
                    <a:pt x="875" y="292"/>
                  </a:lnTo>
                  <a:cubicBezTo>
                    <a:pt x="846" y="292"/>
                    <a:pt x="846" y="292"/>
                    <a:pt x="846" y="292"/>
                  </a:cubicBezTo>
                  <a:cubicBezTo>
                    <a:pt x="846" y="321"/>
                    <a:pt x="846" y="321"/>
                    <a:pt x="846" y="321"/>
                  </a:cubicBezTo>
                  <a:cubicBezTo>
                    <a:pt x="846" y="292"/>
                    <a:pt x="846" y="292"/>
                    <a:pt x="846" y="292"/>
                  </a:cubicBezTo>
                  <a:lnTo>
                    <a:pt x="846" y="292"/>
                  </a:lnTo>
                  <a:lnTo>
                    <a:pt x="846" y="292"/>
                  </a:lnTo>
                  <a:cubicBezTo>
                    <a:pt x="817" y="263"/>
                    <a:pt x="817" y="263"/>
                    <a:pt x="817" y="263"/>
                  </a:cubicBezTo>
                  <a:lnTo>
                    <a:pt x="817" y="263"/>
                  </a:lnTo>
                  <a:cubicBezTo>
                    <a:pt x="817" y="292"/>
                    <a:pt x="817" y="292"/>
                    <a:pt x="817" y="292"/>
                  </a:cubicBezTo>
                  <a:lnTo>
                    <a:pt x="817" y="292"/>
                  </a:lnTo>
                  <a:cubicBezTo>
                    <a:pt x="817" y="321"/>
                    <a:pt x="817" y="321"/>
                    <a:pt x="817" y="321"/>
                  </a:cubicBezTo>
                  <a:lnTo>
                    <a:pt x="817" y="321"/>
                  </a:lnTo>
                  <a:cubicBezTo>
                    <a:pt x="788" y="321"/>
                    <a:pt x="788" y="321"/>
                    <a:pt x="788" y="321"/>
                  </a:cubicBezTo>
                  <a:lnTo>
                    <a:pt x="788" y="321"/>
                  </a:lnTo>
                  <a:lnTo>
                    <a:pt x="788" y="321"/>
                  </a:lnTo>
                  <a:lnTo>
                    <a:pt x="788" y="321"/>
                  </a:lnTo>
                  <a:cubicBezTo>
                    <a:pt x="817" y="350"/>
                    <a:pt x="817" y="350"/>
                    <a:pt x="817" y="350"/>
                  </a:cubicBezTo>
                  <a:cubicBezTo>
                    <a:pt x="788" y="350"/>
                    <a:pt x="788" y="350"/>
                    <a:pt x="788" y="350"/>
                  </a:cubicBezTo>
                  <a:lnTo>
                    <a:pt x="788" y="350"/>
                  </a:lnTo>
                  <a:lnTo>
                    <a:pt x="788" y="350"/>
                  </a:lnTo>
                  <a:lnTo>
                    <a:pt x="788" y="350"/>
                  </a:lnTo>
                  <a:lnTo>
                    <a:pt x="788" y="350"/>
                  </a:lnTo>
                  <a:cubicBezTo>
                    <a:pt x="788" y="379"/>
                    <a:pt x="788" y="379"/>
                    <a:pt x="788" y="379"/>
                  </a:cubicBezTo>
                  <a:lnTo>
                    <a:pt x="788" y="379"/>
                  </a:lnTo>
                  <a:cubicBezTo>
                    <a:pt x="759" y="379"/>
                    <a:pt x="759" y="379"/>
                    <a:pt x="759" y="379"/>
                  </a:cubicBezTo>
                  <a:lnTo>
                    <a:pt x="759" y="379"/>
                  </a:lnTo>
                  <a:lnTo>
                    <a:pt x="759" y="379"/>
                  </a:lnTo>
                  <a:cubicBezTo>
                    <a:pt x="729" y="379"/>
                    <a:pt x="729" y="379"/>
                    <a:pt x="729" y="379"/>
                  </a:cubicBezTo>
                  <a:cubicBezTo>
                    <a:pt x="759" y="379"/>
                    <a:pt x="759" y="379"/>
                    <a:pt x="759" y="379"/>
                  </a:cubicBezTo>
                  <a:cubicBezTo>
                    <a:pt x="729" y="408"/>
                    <a:pt x="729" y="408"/>
                    <a:pt x="729" y="408"/>
                  </a:cubicBezTo>
                  <a:lnTo>
                    <a:pt x="729" y="408"/>
                  </a:lnTo>
                  <a:lnTo>
                    <a:pt x="729" y="408"/>
                  </a:lnTo>
                  <a:lnTo>
                    <a:pt x="729" y="408"/>
                  </a:lnTo>
                  <a:cubicBezTo>
                    <a:pt x="759" y="408"/>
                    <a:pt x="759" y="408"/>
                    <a:pt x="759" y="408"/>
                  </a:cubicBezTo>
                  <a:cubicBezTo>
                    <a:pt x="788" y="408"/>
                    <a:pt x="788" y="408"/>
                    <a:pt x="788" y="408"/>
                  </a:cubicBezTo>
                  <a:lnTo>
                    <a:pt x="788" y="408"/>
                  </a:lnTo>
                  <a:lnTo>
                    <a:pt x="788" y="408"/>
                  </a:lnTo>
                  <a:lnTo>
                    <a:pt x="788" y="408"/>
                  </a:lnTo>
                  <a:lnTo>
                    <a:pt x="788" y="408"/>
                  </a:lnTo>
                  <a:cubicBezTo>
                    <a:pt x="788" y="438"/>
                    <a:pt x="788" y="438"/>
                    <a:pt x="788" y="438"/>
                  </a:cubicBezTo>
                  <a:lnTo>
                    <a:pt x="788" y="438"/>
                  </a:lnTo>
                  <a:lnTo>
                    <a:pt x="788" y="438"/>
                  </a:lnTo>
                  <a:cubicBezTo>
                    <a:pt x="759" y="438"/>
                    <a:pt x="759" y="438"/>
                    <a:pt x="759" y="438"/>
                  </a:cubicBezTo>
                  <a:lnTo>
                    <a:pt x="759" y="438"/>
                  </a:lnTo>
                  <a:lnTo>
                    <a:pt x="759" y="438"/>
                  </a:lnTo>
                  <a:cubicBezTo>
                    <a:pt x="729" y="438"/>
                    <a:pt x="729" y="438"/>
                    <a:pt x="729" y="438"/>
                  </a:cubicBezTo>
                  <a:lnTo>
                    <a:pt x="729" y="438"/>
                  </a:lnTo>
                  <a:lnTo>
                    <a:pt x="729" y="438"/>
                  </a:lnTo>
                  <a:lnTo>
                    <a:pt x="729" y="438"/>
                  </a:lnTo>
                  <a:lnTo>
                    <a:pt x="729" y="438"/>
                  </a:lnTo>
                  <a:lnTo>
                    <a:pt x="729" y="438"/>
                  </a:lnTo>
                  <a:cubicBezTo>
                    <a:pt x="729" y="467"/>
                    <a:pt x="729" y="467"/>
                    <a:pt x="729" y="467"/>
                  </a:cubicBezTo>
                  <a:lnTo>
                    <a:pt x="729" y="467"/>
                  </a:lnTo>
                  <a:lnTo>
                    <a:pt x="729" y="467"/>
                  </a:lnTo>
                  <a:lnTo>
                    <a:pt x="729" y="467"/>
                  </a:lnTo>
                  <a:lnTo>
                    <a:pt x="729" y="467"/>
                  </a:lnTo>
                  <a:cubicBezTo>
                    <a:pt x="700" y="467"/>
                    <a:pt x="700" y="467"/>
                    <a:pt x="700" y="467"/>
                  </a:cubicBezTo>
                  <a:lnTo>
                    <a:pt x="700" y="467"/>
                  </a:lnTo>
                  <a:cubicBezTo>
                    <a:pt x="700" y="438"/>
                    <a:pt x="700" y="438"/>
                    <a:pt x="700" y="438"/>
                  </a:cubicBezTo>
                  <a:cubicBezTo>
                    <a:pt x="700" y="467"/>
                    <a:pt x="700" y="467"/>
                    <a:pt x="700" y="467"/>
                  </a:cubicBezTo>
                  <a:cubicBezTo>
                    <a:pt x="671" y="467"/>
                    <a:pt x="671" y="467"/>
                    <a:pt x="671" y="467"/>
                  </a:cubicBezTo>
                  <a:cubicBezTo>
                    <a:pt x="671" y="438"/>
                    <a:pt x="671" y="438"/>
                    <a:pt x="671" y="438"/>
                  </a:cubicBezTo>
                  <a:lnTo>
                    <a:pt x="671" y="438"/>
                  </a:lnTo>
                  <a:lnTo>
                    <a:pt x="671" y="438"/>
                  </a:lnTo>
                  <a:cubicBezTo>
                    <a:pt x="671" y="467"/>
                    <a:pt x="671" y="467"/>
                    <a:pt x="671" y="467"/>
                  </a:cubicBezTo>
                  <a:lnTo>
                    <a:pt x="671" y="467"/>
                  </a:lnTo>
                  <a:lnTo>
                    <a:pt x="671" y="467"/>
                  </a:lnTo>
                  <a:cubicBezTo>
                    <a:pt x="700" y="467"/>
                    <a:pt x="700" y="467"/>
                    <a:pt x="700" y="467"/>
                  </a:cubicBezTo>
                  <a:cubicBezTo>
                    <a:pt x="700" y="496"/>
                    <a:pt x="700" y="496"/>
                    <a:pt x="700" y="496"/>
                  </a:cubicBezTo>
                  <a:cubicBezTo>
                    <a:pt x="671" y="496"/>
                    <a:pt x="671" y="496"/>
                    <a:pt x="671" y="496"/>
                  </a:cubicBezTo>
                  <a:cubicBezTo>
                    <a:pt x="642" y="496"/>
                    <a:pt x="642" y="496"/>
                    <a:pt x="642" y="496"/>
                  </a:cubicBezTo>
                  <a:lnTo>
                    <a:pt x="642" y="496"/>
                  </a:lnTo>
                  <a:lnTo>
                    <a:pt x="642" y="496"/>
                  </a:lnTo>
                  <a:lnTo>
                    <a:pt x="642" y="496"/>
                  </a:lnTo>
                  <a:cubicBezTo>
                    <a:pt x="642" y="525"/>
                    <a:pt x="642" y="525"/>
                    <a:pt x="642" y="525"/>
                  </a:cubicBezTo>
                  <a:lnTo>
                    <a:pt x="642" y="525"/>
                  </a:lnTo>
                  <a:cubicBezTo>
                    <a:pt x="671" y="496"/>
                    <a:pt x="671" y="496"/>
                    <a:pt x="671" y="496"/>
                  </a:cubicBezTo>
                  <a:lnTo>
                    <a:pt x="671" y="496"/>
                  </a:lnTo>
                  <a:lnTo>
                    <a:pt x="671" y="496"/>
                  </a:lnTo>
                  <a:cubicBezTo>
                    <a:pt x="671" y="525"/>
                    <a:pt x="671" y="525"/>
                    <a:pt x="671" y="525"/>
                  </a:cubicBezTo>
                  <a:lnTo>
                    <a:pt x="671" y="525"/>
                  </a:lnTo>
                  <a:lnTo>
                    <a:pt x="671" y="525"/>
                  </a:lnTo>
                  <a:cubicBezTo>
                    <a:pt x="671" y="555"/>
                    <a:pt x="671" y="555"/>
                    <a:pt x="671" y="555"/>
                  </a:cubicBezTo>
                  <a:lnTo>
                    <a:pt x="671" y="555"/>
                  </a:lnTo>
                  <a:lnTo>
                    <a:pt x="671" y="555"/>
                  </a:lnTo>
                  <a:lnTo>
                    <a:pt x="671" y="555"/>
                  </a:lnTo>
                  <a:cubicBezTo>
                    <a:pt x="642" y="525"/>
                    <a:pt x="642" y="525"/>
                    <a:pt x="642" y="525"/>
                  </a:cubicBezTo>
                  <a:lnTo>
                    <a:pt x="642" y="525"/>
                  </a:lnTo>
                  <a:cubicBezTo>
                    <a:pt x="642" y="555"/>
                    <a:pt x="642" y="555"/>
                    <a:pt x="642" y="555"/>
                  </a:cubicBezTo>
                  <a:lnTo>
                    <a:pt x="642" y="555"/>
                  </a:lnTo>
                  <a:lnTo>
                    <a:pt x="642" y="555"/>
                  </a:lnTo>
                  <a:cubicBezTo>
                    <a:pt x="612" y="555"/>
                    <a:pt x="612" y="555"/>
                    <a:pt x="612" y="555"/>
                  </a:cubicBezTo>
                  <a:cubicBezTo>
                    <a:pt x="612" y="584"/>
                    <a:pt x="612" y="584"/>
                    <a:pt x="612" y="584"/>
                  </a:cubicBezTo>
                  <a:cubicBezTo>
                    <a:pt x="642" y="584"/>
                    <a:pt x="642" y="584"/>
                    <a:pt x="642" y="584"/>
                  </a:cubicBezTo>
                  <a:lnTo>
                    <a:pt x="642" y="584"/>
                  </a:lnTo>
                  <a:lnTo>
                    <a:pt x="642" y="584"/>
                  </a:lnTo>
                  <a:cubicBezTo>
                    <a:pt x="671" y="584"/>
                    <a:pt x="671" y="584"/>
                    <a:pt x="671" y="584"/>
                  </a:cubicBezTo>
                  <a:lnTo>
                    <a:pt x="671" y="584"/>
                  </a:lnTo>
                  <a:lnTo>
                    <a:pt x="671" y="584"/>
                  </a:lnTo>
                  <a:cubicBezTo>
                    <a:pt x="671" y="613"/>
                    <a:pt x="671" y="613"/>
                    <a:pt x="671" y="613"/>
                  </a:cubicBezTo>
                  <a:cubicBezTo>
                    <a:pt x="671" y="584"/>
                    <a:pt x="671" y="584"/>
                    <a:pt x="671" y="584"/>
                  </a:cubicBezTo>
                  <a:cubicBezTo>
                    <a:pt x="642" y="584"/>
                    <a:pt x="642" y="584"/>
                    <a:pt x="642" y="584"/>
                  </a:cubicBezTo>
                  <a:lnTo>
                    <a:pt x="642" y="584"/>
                  </a:lnTo>
                  <a:cubicBezTo>
                    <a:pt x="612" y="584"/>
                    <a:pt x="612" y="584"/>
                    <a:pt x="612" y="584"/>
                  </a:cubicBezTo>
                  <a:cubicBezTo>
                    <a:pt x="612" y="613"/>
                    <a:pt x="612" y="613"/>
                    <a:pt x="612" y="613"/>
                  </a:cubicBezTo>
                  <a:lnTo>
                    <a:pt x="612" y="613"/>
                  </a:lnTo>
                  <a:cubicBezTo>
                    <a:pt x="583" y="613"/>
                    <a:pt x="583" y="613"/>
                    <a:pt x="583" y="613"/>
                  </a:cubicBezTo>
                  <a:lnTo>
                    <a:pt x="583" y="613"/>
                  </a:lnTo>
                  <a:cubicBezTo>
                    <a:pt x="554" y="613"/>
                    <a:pt x="554" y="613"/>
                    <a:pt x="554" y="613"/>
                  </a:cubicBezTo>
                  <a:lnTo>
                    <a:pt x="554" y="613"/>
                  </a:lnTo>
                  <a:cubicBezTo>
                    <a:pt x="583" y="642"/>
                    <a:pt x="583" y="642"/>
                    <a:pt x="583" y="642"/>
                  </a:cubicBezTo>
                  <a:lnTo>
                    <a:pt x="583" y="642"/>
                  </a:lnTo>
                  <a:lnTo>
                    <a:pt x="583" y="642"/>
                  </a:lnTo>
                  <a:cubicBezTo>
                    <a:pt x="554" y="642"/>
                    <a:pt x="554" y="642"/>
                    <a:pt x="554" y="642"/>
                  </a:cubicBezTo>
                  <a:lnTo>
                    <a:pt x="554" y="642"/>
                  </a:lnTo>
                  <a:cubicBezTo>
                    <a:pt x="583" y="642"/>
                    <a:pt x="583" y="642"/>
                    <a:pt x="583" y="642"/>
                  </a:cubicBezTo>
                  <a:cubicBezTo>
                    <a:pt x="554" y="671"/>
                    <a:pt x="554" y="671"/>
                    <a:pt x="554" y="671"/>
                  </a:cubicBezTo>
                  <a:lnTo>
                    <a:pt x="554" y="671"/>
                  </a:lnTo>
                  <a:cubicBezTo>
                    <a:pt x="554" y="642"/>
                    <a:pt x="554" y="642"/>
                    <a:pt x="554" y="642"/>
                  </a:cubicBezTo>
                  <a:cubicBezTo>
                    <a:pt x="554" y="671"/>
                    <a:pt x="554" y="671"/>
                    <a:pt x="554" y="671"/>
                  </a:cubicBezTo>
                  <a:lnTo>
                    <a:pt x="554" y="671"/>
                  </a:lnTo>
                  <a:lnTo>
                    <a:pt x="554" y="671"/>
                  </a:lnTo>
                  <a:lnTo>
                    <a:pt x="554" y="671"/>
                  </a:lnTo>
                  <a:lnTo>
                    <a:pt x="554" y="671"/>
                  </a:lnTo>
                  <a:lnTo>
                    <a:pt x="554" y="671"/>
                  </a:lnTo>
                  <a:lnTo>
                    <a:pt x="554" y="671"/>
                  </a:lnTo>
                  <a:cubicBezTo>
                    <a:pt x="525" y="671"/>
                    <a:pt x="525" y="671"/>
                    <a:pt x="525" y="671"/>
                  </a:cubicBezTo>
                  <a:cubicBezTo>
                    <a:pt x="525" y="700"/>
                    <a:pt x="525" y="700"/>
                    <a:pt x="525" y="700"/>
                  </a:cubicBezTo>
                  <a:lnTo>
                    <a:pt x="525" y="700"/>
                  </a:lnTo>
                  <a:lnTo>
                    <a:pt x="525" y="700"/>
                  </a:lnTo>
                  <a:cubicBezTo>
                    <a:pt x="554" y="700"/>
                    <a:pt x="554" y="700"/>
                    <a:pt x="554" y="700"/>
                  </a:cubicBezTo>
                  <a:cubicBezTo>
                    <a:pt x="554" y="729"/>
                    <a:pt x="554" y="729"/>
                    <a:pt x="554" y="729"/>
                  </a:cubicBezTo>
                  <a:cubicBezTo>
                    <a:pt x="583" y="729"/>
                    <a:pt x="583" y="729"/>
                    <a:pt x="583" y="729"/>
                  </a:cubicBezTo>
                  <a:cubicBezTo>
                    <a:pt x="583" y="700"/>
                    <a:pt x="583" y="700"/>
                    <a:pt x="583" y="700"/>
                  </a:cubicBezTo>
                  <a:cubicBezTo>
                    <a:pt x="583" y="729"/>
                    <a:pt x="583" y="729"/>
                    <a:pt x="583" y="729"/>
                  </a:cubicBezTo>
                  <a:lnTo>
                    <a:pt x="583" y="729"/>
                  </a:lnTo>
                  <a:cubicBezTo>
                    <a:pt x="554" y="729"/>
                    <a:pt x="554" y="729"/>
                    <a:pt x="554" y="729"/>
                  </a:cubicBezTo>
                  <a:lnTo>
                    <a:pt x="554" y="729"/>
                  </a:lnTo>
                  <a:cubicBezTo>
                    <a:pt x="525" y="729"/>
                    <a:pt x="525" y="729"/>
                    <a:pt x="525" y="729"/>
                  </a:cubicBezTo>
                  <a:lnTo>
                    <a:pt x="525" y="729"/>
                  </a:lnTo>
                  <a:lnTo>
                    <a:pt x="525" y="729"/>
                  </a:lnTo>
                  <a:lnTo>
                    <a:pt x="525" y="729"/>
                  </a:lnTo>
                  <a:cubicBezTo>
                    <a:pt x="525" y="758"/>
                    <a:pt x="525" y="758"/>
                    <a:pt x="525" y="758"/>
                  </a:cubicBezTo>
                  <a:cubicBezTo>
                    <a:pt x="554" y="758"/>
                    <a:pt x="554" y="758"/>
                    <a:pt x="554" y="758"/>
                  </a:cubicBezTo>
                  <a:lnTo>
                    <a:pt x="554" y="758"/>
                  </a:lnTo>
                  <a:cubicBezTo>
                    <a:pt x="525" y="758"/>
                    <a:pt x="525" y="758"/>
                    <a:pt x="525" y="758"/>
                  </a:cubicBezTo>
                  <a:lnTo>
                    <a:pt x="525" y="758"/>
                  </a:lnTo>
                  <a:lnTo>
                    <a:pt x="525" y="758"/>
                  </a:lnTo>
                  <a:cubicBezTo>
                    <a:pt x="525" y="788"/>
                    <a:pt x="525" y="788"/>
                    <a:pt x="525" y="788"/>
                  </a:cubicBezTo>
                  <a:lnTo>
                    <a:pt x="525" y="788"/>
                  </a:lnTo>
                  <a:lnTo>
                    <a:pt x="525" y="788"/>
                  </a:lnTo>
                  <a:lnTo>
                    <a:pt x="525" y="788"/>
                  </a:lnTo>
                  <a:lnTo>
                    <a:pt x="525" y="788"/>
                  </a:lnTo>
                  <a:lnTo>
                    <a:pt x="525" y="788"/>
                  </a:lnTo>
                  <a:cubicBezTo>
                    <a:pt x="496" y="788"/>
                    <a:pt x="496" y="788"/>
                    <a:pt x="496" y="788"/>
                  </a:cubicBezTo>
                  <a:cubicBezTo>
                    <a:pt x="496" y="817"/>
                    <a:pt x="496" y="817"/>
                    <a:pt x="496" y="817"/>
                  </a:cubicBezTo>
                  <a:cubicBezTo>
                    <a:pt x="525" y="817"/>
                    <a:pt x="525" y="817"/>
                    <a:pt x="525" y="817"/>
                  </a:cubicBezTo>
                  <a:lnTo>
                    <a:pt x="525" y="817"/>
                  </a:lnTo>
                  <a:lnTo>
                    <a:pt x="525" y="817"/>
                  </a:lnTo>
                  <a:cubicBezTo>
                    <a:pt x="496" y="817"/>
                    <a:pt x="496" y="817"/>
                    <a:pt x="496" y="817"/>
                  </a:cubicBezTo>
                  <a:lnTo>
                    <a:pt x="496" y="817"/>
                  </a:lnTo>
                  <a:lnTo>
                    <a:pt x="496" y="817"/>
                  </a:lnTo>
                  <a:lnTo>
                    <a:pt x="496" y="817"/>
                  </a:lnTo>
                  <a:cubicBezTo>
                    <a:pt x="496" y="846"/>
                    <a:pt x="496" y="846"/>
                    <a:pt x="496" y="846"/>
                  </a:cubicBezTo>
                  <a:lnTo>
                    <a:pt x="496" y="846"/>
                  </a:lnTo>
                  <a:cubicBezTo>
                    <a:pt x="525" y="846"/>
                    <a:pt x="525" y="846"/>
                    <a:pt x="525" y="846"/>
                  </a:cubicBezTo>
                  <a:lnTo>
                    <a:pt x="525" y="846"/>
                  </a:lnTo>
                  <a:lnTo>
                    <a:pt x="525" y="846"/>
                  </a:lnTo>
                  <a:lnTo>
                    <a:pt x="525" y="846"/>
                  </a:lnTo>
                  <a:lnTo>
                    <a:pt x="525" y="846"/>
                  </a:lnTo>
                  <a:cubicBezTo>
                    <a:pt x="496" y="875"/>
                    <a:pt x="496" y="875"/>
                    <a:pt x="496" y="875"/>
                  </a:cubicBezTo>
                  <a:lnTo>
                    <a:pt x="496" y="875"/>
                  </a:lnTo>
                  <a:cubicBezTo>
                    <a:pt x="467" y="875"/>
                    <a:pt x="467" y="875"/>
                    <a:pt x="467" y="875"/>
                  </a:cubicBezTo>
                  <a:lnTo>
                    <a:pt x="467" y="875"/>
                  </a:lnTo>
                  <a:lnTo>
                    <a:pt x="467" y="875"/>
                  </a:lnTo>
                  <a:cubicBezTo>
                    <a:pt x="467" y="905"/>
                    <a:pt x="467" y="905"/>
                    <a:pt x="467" y="905"/>
                  </a:cubicBezTo>
                  <a:lnTo>
                    <a:pt x="467" y="905"/>
                  </a:lnTo>
                  <a:lnTo>
                    <a:pt x="467" y="905"/>
                  </a:lnTo>
                  <a:cubicBezTo>
                    <a:pt x="438" y="905"/>
                    <a:pt x="438" y="905"/>
                    <a:pt x="438" y="905"/>
                  </a:cubicBezTo>
                  <a:cubicBezTo>
                    <a:pt x="438" y="934"/>
                    <a:pt x="438" y="934"/>
                    <a:pt x="438" y="934"/>
                  </a:cubicBezTo>
                  <a:lnTo>
                    <a:pt x="438" y="934"/>
                  </a:lnTo>
                  <a:lnTo>
                    <a:pt x="438" y="934"/>
                  </a:lnTo>
                  <a:lnTo>
                    <a:pt x="438" y="934"/>
                  </a:lnTo>
                  <a:cubicBezTo>
                    <a:pt x="438" y="963"/>
                    <a:pt x="438" y="963"/>
                    <a:pt x="438" y="963"/>
                  </a:cubicBezTo>
                  <a:cubicBezTo>
                    <a:pt x="409" y="963"/>
                    <a:pt x="409" y="963"/>
                    <a:pt x="409" y="963"/>
                  </a:cubicBezTo>
                  <a:cubicBezTo>
                    <a:pt x="409" y="934"/>
                    <a:pt x="409" y="934"/>
                    <a:pt x="409" y="934"/>
                  </a:cubicBezTo>
                  <a:lnTo>
                    <a:pt x="409" y="934"/>
                  </a:lnTo>
                  <a:lnTo>
                    <a:pt x="409" y="934"/>
                  </a:lnTo>
                  <a:cubicBezTo>
                    <a:pt x="379" y="934"/>
                    <a:pt x="379" y="934"/>
                    <a:pt x="379" y="934"/>
                  </a:cubicBezTo>
                  <a:cubicBezTo>
                    <a:pt x="409" y="963"/>
                    <a:pt x="409" y="963"/>
                    <a:pt x="409" y="963"/>
                  </a:cubicBezTo>
                  <a:cubicBezTo>
                    <a:pt x="379" y="963"/>
                    <a:pt x="379" y="963"/>
                    <a:pt x="379" y="963"/>
                  </a:cubicBezTo>
                  <a:lnTo>
                    <a:pt x="379" y="963"/>
                  </a:lnTo>
                  <a:lnTo>
                    <a:pt x="379" y="963"/>
                  </a:lnTo>
                  <a:lnTo>
                    <a:pt x="379" y="963"/>
                  </a:lnTo>
                  <a:lnTo>
                    <a:pt x="379" y="963"/>
                  </a:lnTo>
                  <a:cubicBezTo>
                    <a:pt x="379" y="992"/>
                    <a:pt x="379" y="992"/>
                    <a:pt x="379" y="992"/>
                  </a:cubicBezTo>
                  <a:cubicBezTo>
                    <a:pt x="350" y="992"/>
                    <a:pt x="350" y="992"/>
                    <a:pt x="350" y="992"/>
                  </a:cubicBezTo>
                  <a:lnTo>
                    <a:pt x="350" y="992"/>
                  </a:lnTo>
                  <a:cubicBezTo>
                    <a:pt x="350" y="1021"/>
                    <a:pt x="350" y="1021"/>
                    <a:pt x="350" y="1021"/>
                  </a:cubicBezTo>
                  <a:lnTo>
                    <a:pt x="350" y="1021"/>
                  </a:lnTo>
                  <a:cubicBezTo>
                    <a:pt x="321" y="1050"/>
                    <a:pt x="321" y="1050"/>
                    <a:pt x="321" y="1050"/>
                  </a:cubicBezTo>
                  <a:lnTo>
                    <a:pt x="321" y="1050"/>
                  </a:lnTo>
                  <a:cubicBezTo>
                    <a:pt x="350" y="1021"/>
                    <a:pt x="350" y="1021"/>
                    <a:pt x="350" y="1021"/>
                  </a:cubicBezTo>
                  <a:cubicBezTo>
                    <a:pt x="350" y="1050"/>
                    <a:pt x="350" y="1050"/>
                    <a:pt x="350" y="1050"/>
                  </a:cubicBezTo>
                  <a:lnTo>
                    <a:pt x="350" y="1050"/>
                  </a:lnTo>
                  <a:lnTo>
                    <a:pt x="350" y="1050"/>
                  </a:lnTo>
                  <a:lnTo>
                    <a:pt x="350" y="1050"/>
                  </a:lnTo>
                  <a:cubicBezTo>
                    <a:pt x="350" y="1079"/>
                    <a:pt x="350" y="1079"/>
                    <a:pt x="350" y="1079"/>
                  </a:cubicBezTo>
                  <a:cubicBezTo>
                    <a:pt x="379" y="1079"/>
                    <a:pt x="379" y="1079"/>
                    <a:pt x="379" y="1079"/>
                  </a:cubicBezTo>
                  <a:cubicBezTo>
                    <a:pt x="379" y="1050"/>
                    <a:pt x="379" y="1050"/>
                    <a:pt x="379" y="1050"/>
                  </a:cubicBezTo>
                  <a:cubicBezTo>
                    <a:pt x="409" y="1050"/>
                    <a:pt x="409" y="1050"/>
                    <a:pt x="409" y="1050"/>
                  </a:cubicBezTo>
                  <a:cubicBezTo>
                    <a:pt x="409" y="1021"/>
                    <a:pt x="409" y="1021"/>
                    <a:pt x="409" y="1021"/>
                  </a:cubicBezTo>
                  <a:lnTo>
                    <a:pt x="409" y="1021"/>
                  </a:lnTo>
                  <a:lnTo>
                    <a:pt x="409" y="1021"/>
                  </a:lnTo>
                  <a:cubicBezTo>
                    <a:pt x="409" y="992"/>
                    <a:pt x="409" y="992"/>
                    <a:pt x="409" y="992"/>
                  </a:cubicBezTo>
                  <a:lnTo>
                    <a:pt x="409" y="992"/>
                  </a:lnTo>
                  <a:cubicBezTo>
                    <a:pt x="438" y="992"/>
                    <a:pt x="438" y="992"/>
                    <a:pt x="438" y="992"/>
                  </a:cubicBezTo>
                  <a:lnTo>
                    <a:pt x="438" y="992"/>
                  </a:lnTo>
                  <a:lnTo>
                    <a:pt x="438" y="992"/>
                  </a:lnTo>
                  <a:cubicBezTo>
                    <a:pt x="438" y="1021"/>
                    <a:pt x="438" y="1021"/>
                    <a:pt x="438" y="1021"/>
                  </a:cubicBezTo>
                  <a:lnTo>
                    <a:pt x="438" y="1021"/>
                  </a:lnTo>
                  <a:lnTo>
                    <a:pt x="438" y="1021"/>
                  </a:lnTo>
                  <a:cubicBezTo>
                    <a:pt x="438" y="1050"/>
                    <a:pt x="438" y="1050"/>
                    <a:pt x="438" y="1050"/>
                  </a:cubicBezTo>
                  <a:lnTo>
                    <a:pt x="438" y="1050"/>
                  </a:lnTo>
                  <a:cubicBezTo>
                    <a:pt x="409" y="1050"/>
                    <a:pt x="409" y="1050"/>
                    <a:pt x="409" y="1050"/>
                  </a:cubicBezTo>
                  <a:cubicBezTo>
                    <a:pt x="409" y="1079"/>
                    <a:pt x="409" y="1079"/>
                    <a:pt x="409" y="1079"/>
                  </a:cubicBezTo>
                  <a:lnTo>
                    <a:pt x="409" y="1079"/>
                  </a:lnTo>
                  <a:lnTo>
                    <a:pt x="409" y="1079"/>
                  </a:lnTo>
                  <a:lnTo>
                    <a:pt x="409" y="1079"/>
                  </a:lnTo>
                  <a:cubicBezTo>
                    <a:pt x="379" y="1079"/>
                    <a:pt x="379" y="1079"/>
                    <a:pt x="379" y="1079"/>
                  </a:cubicBezTo>
                  <a:lnTo>
                    <a:pt x="379" y="1079"/>
                  </a:lnTo>
                  <a:cubicBezTo>
                    <a:pt x="350" y="1079"/>
                    <a:pt x="350" y="1079"/>
                    <a:pt x="350" y="1079"/>
                  </a:cubicBezTo>
                  <a:cubicBezTo>
                    <a:pt x="350" y="1108"/>
                    <a:pt x="350" y="1108"/>
                    <a:pt x="350" y="1108"/>
                  </a:cubicBezTo>
                  <a:lnTo>
                    <a:pt x="350" y="1108"/>
                  </a:lnTo>
                  <a:cubicBezTo>
                    <a:pt x="321" y="1108"/>
                    <a:pt x="321" y="1108"/>
                    <a:pt x="321" y="1108"/>
                  </a:cubicBezTo>
                  <a:cubicBezTo>
                    <a:pt x="350" y="1108"/>
                    <a:pt x="350" y="1108"/>
                    <a:pt x="350" y="1108"/>
                  </a:cubicBezTo>
                  <a:lnTo>
                    <a:pt x="350" y="1108"/>
                  </a:lnTo>
                  <a:cubicBezTo>
                    <a:pt x="350" y="1079"/>
                    <a:pt x="350" y="1079"/>
                    <a:pt x="350" y="1079"/>
                  </a:cubicBezTo>
                  <a:lnTo>
                    <a:pt x="350" y="1079"/>
                  </a:lnTo>
                  <a:cubicBezTo>
                    <a:pt x="321" y="1050"/>
                    <a:pt x="321" y="1050"/>
                    <a:pt x="321" y="1050"/>
                  </a:cubicBezTo>
                  <a:lnTo>
                    <a:pt x="321" y="1050"/>
                  </a:lnTo>
                  <a:cubicBezTo>
                    <a:pt x="321" y="1079"/>
                    <a:pt x="321" y="1079"/>
                    <a:pt x="321" y="1079"/>
                  </a:cubicBezTo>
                  <a:cubicBezTo>
                    <a:pt x="292" y="1079"/>
                    <a:pt x="292" y="1079"/>
                    <a:pt x="292" y="1079"/>
                  </a:cubicBezTo>
                  <a:lnTo>
                    <a:pt x="292" y="1079"/>
                  </a:lnTo>
                  <a:cubicBezTo>
                    <a:pt x="321" y="1079"/>
                    <a:pt x="321" y="1079"/>
                    <a:pt x="321" y="1079"/>
                  </a:cubicBezTo>
                  <a:cubicBezTo>
                    <a:pt x="292" y="1079"/>
                    <a:pt x="292" y="1079"/>
                    <a:pt x="292" y="1079"/>
                  </a:cubicBezTo>
                  <a:lnTo>
                    <a:pt x="292" y="1079"/>
                  </a:lnTo>
                  <a:cubicBezTo>
                    <a:pt x="262" y="1079"/>
                    <a:pt x="262" y="1079"/>
                    <a:pt x="262" y="1079"/>
                  </a:cubicBezTo>
                  <a:cubicBezTo>
                    <a:pt x="262" y="1108"/>
                    <a:pt x="262" y="1108"/>
                    <a:pt x="262" y="1108"/>
                  </a:cubicBezTo>
                  <a:lnTo>
                    <a:pt x="262" y="1108"/>
                  </a:lnTo>
                  <a:lnTo>
                    <a:pt x="262" y="1108"/>
                  </a:lnTo>
                  <a:lnTo>
                    <a:pt x="262" y="1108"/>
                  </a:lnTo>
                  <a:lnTo>
                    <a:pt x="262" y="1108"/>
                  </a:lnTo>
                  <a:lnTo>
                    <a:pt x="262" y="1108"/>
                  </a:lnTo>
                  <a:cubicBezTo>
                    <a:pt x="233" y="1108"/>
                    <a:pt x="233" y="1108"/>
                    <a:pt x="233" y="1108"/>
                  </a:cubicBezTo>
                  <a:lnTo>
                    <a:pt x="233" y="1108"/>
                  </a:lnTo>
                  <a:lnTo>
                    <a:pt x="233" y="1108"/>
                  </a:lnTo>
                  <a:cubicBezTo>
                    <a:pt x="262" y="1138"/>
                    <a:pt x="262" y="1138"/>
                    <a:pt x="262" y="1138"/>
                  </a:cubicBezTo>
                  <a:lnTo>
                    <a:pt x="262" y="1138"/>
                  </a:lnTo>
                  <a:lnTo>
                    <a:pt x="262" y="1138"/>
                  </a:lnTo>
                  <a:lnTo>
                    <a:pt x="262" y="1138"/>
                  </a:lnTo>
                  <a:cubicBezTo>
                    <a:pt x="262" y="1167"/>
                    <a:pt x="262" y="1167"/>
                    <a:pt x="262" y="1167"/>
                  </a:cubicBezTo>
                  <a:cubicBezTo>
                    <a:pt x="262" y="1138"/>
                    <a:pt x="262" y="1138"/>
                    <a:pt x="262" y="1138"/>
                  </a:cubicBezTo>
                  <a:lnTo>
                    <a:pt x="262" y="1138"/>
                  </a:lnTo>
                  <a:cubicBezTo>
                    <a:pt x="233" y="1138"/>
                    <a:pt x="233" y="1138"/>
                    <a:pt x="233" y="1138"/>
                  </a:cubicBezTo>
                  <a:lnTo>
                    <a:pt x="233" y="1138"/>
                  </a:lnTo>
                  <a:cubicBezTo>
                    <a:pt x="233" y="1108"/>
                    <a:pt x="233" y="1108"/>
                    <a:pt x="233" y="1108"/>
                  </a:cubicBezTo>
                  <a:cubicBezTo>
                    <a:pt x="204" y="1108"/>
                    <a:pt x="204" y="1108"/>
                    <a:pt x="204" y="1108"/>
                  </a:cubicBezTo>
                  <a:cubicBezTo>
                    <a:pt x="204" y="1138"/>
                    <a:pt x="204" y="1138"/>
                    <a:pt x="204" y="1138"/>
                  </a:cubicBezTo>
                  <a:cubicBezTo>
                    <a:pt x="233" y="1138"/>
                    <a:pt x="233" y="1138"/>
                    <a:pt x="233" y="1138"/>
                  </a:cubicBezTo>
                  <a:cubicBezTo>
                    <a:pt x="233" y="1167"/>
                    <a:pt x="233" y="1167"/>
                    <a:pt x="233" y="1167"/>
                  </a:cubicBezTo>
                  <a:cubicBezTo>
                    <a:pt x="262" y="1167"/>
                    <a:pt x="262" y="1167"/>
                    <a:pt x="262" y="1167"/>
                  </a:cubicBezTo>
                  <a:lnTo>
                    <a:pt x="262" y="1167"/>
                  </a:lnTo>
                  <a:lnTo>
                    <a:pt x="262" y="1167"/>
                  </a:lnTo>
                  <a:cubicBezTo>
                    <a:pt x="233" y="1167"/>
                    <a:pt x="233" y="1167"/>
                    <a:pt x="233" y="1167"/>
                  </a:cubicBezTo>
                  <a:cubicBezTo>
                    <a:pt x="204" y="1138"/>
                    <a:pt x="204" y="1138"/>
                    <a:pt x="204" y="1138"/>
                  </a:cubicBezTo>
                  <a:lnTo>
                    <a:pt x="204" y="1138"/>
                  </a:lnTo>
                  <a:cubicBezTo>
                    <a:pt x="175" y="1138"/>
                    <a:pt x="175" y="1138"/>
                    <a:pt x="175" y="1138"/>
                  </a:cubicBezTo>
                  <a:lnTo>
                    <a:pt x="175" y="1138"/>
                  </a:lnTo>
                  <a:cubicBezTo>
                    <a:pt x="146" y="1138"/>
                    <a:pt x="146" y="1138"/>
                    <a:pt x="146" y="1138"/>
                  </a:cubicBezTo>
                  <a:lnTo>
                    <a:pt x="146" y="1138"/>
                  </a:lnTo>
                  <a:lnTo>
                    <a:pt x="146" y="1138"/>
                  </a:lnTo>
                  <a:cubicBezTo>
                    <a:pt x="146" y="1167"/>
                    <a:pt x="146" y="1167"/>
                    <a:pt x="146" y="1167"/>
                  </a:cubicBezTo>
                  <a:lnTo>
                    <a:pt x="146" y="1167"/>
                  </a:lnTo>
                  <a:cubicBezTo>
                    <a:pt x="175" y="1167"/>
                    <a:pt x="175" y="1167"/>
                    <a:pt x="175" y="1167"/>
                  </a:cubicBezTo>
                  <a:cubicBezTo>
                    <a:pt x="204" y="1167"/>
                    <a:pt x="204" y="1167"/>
                    <a:pt x="204" y="1167"/>
                  </a:cubicBezTo>
                  <a:cubicBezTo>
                    <a:pt x="175" y="1167"/>
                    <a:pt x="175" y="1167"/>
                    <a:pt x="175" y="1167"/>
                  </a:cubicBezTo>
                  <a:lnTo>
                    <a:pt x="175" y="1167"/>
                  </a:lnTo>
                  <a:cubicBezTo>
                    <a:pt x="204" y="1167"/>
                    <a:pt x="204" y="1167"/>
                    <a:pt x="204" y="1167"/>
                  </a:cubicBezTo>
                  <a:lnTo>
                    <a:pt x="204" y="1167"/>
                  </a:lnTo>
                  <a:lnTo>
                    <a:pt x="204" y="1167"/>
                  </a:lnTo>
                  <a:cubicBezTo>
                    <a:pt x="175" y="1167"/>
                    <a:pt x="175" y="1167"/>
                    <a:pt x="175" y="1167"/>
                  </a:cubicBezTo>
                  <a:cubicBezTo>
                    <a:pt x="175" y="1196"/>
                    <a:pt x="175" y="1196"/>
                    <a:pt x="175" y="1196"/>
                  </a:cubicBezTo>
                  <a:lnTo>
                    <a:pt x="175" y="1196"/>
                  </a:lnTo>
                  <a:cubicBezTo>
                    <a:pt x="146" y="1167"/>
                    <a:pt x="146" y="1167"/>
                    <a:pt x="146" y="1167"/>
                  </a:cubicBezTo>
                  <a:lnTo>
                    <a:pt x="146" y="1167"/>
                  </a:lnTo>
                  <a:lnTo>
                    <a:pt x="146" y="1167"/>
                  </a:lnTo>
                  <a:cubicBezTo>
                    <a:pt x="117" y="1167"/>
                    <a:pt x="117" y="1167"/>
                    <a:pt x="117" y="1167"/>
                  </a:cubicBezTo>
                  <a:lnTo>
                    <a:pt x="117" y="1167"/>
                  </a:lnTo>
                  <a:lnTo>
                    <a:pt x="117" y="1167"/>
                  </a:lnTo>
                  <a:cubicBezTo>
                    <a:pt x="88" y="1167"/>
                    <a:pt x="88" y="1167"/>
                    <a:pt x="88" y="1167"/>
                  </a:cubicBezTo>
                  <a:cubicBezTo>
                    <a:pt x="88" y="1196"/>
                    <a:pt x="88" y="1196"/>
                    <a:pt x="88" y="1196"/>
                  </a:cubicBezTo>
                  <a:cubicBezTo>
                    <a:pt x="117" y="1196"/>
                    <a:pt x="117" y="1196"/>
                    <a:pt x="117" y="1196"/>
                  </a:cubicBezTo>
                  <a:cubicBezTo>
                    <a:pt x="146" y="1196"/>
                    <a:pt x="146" y="1196"/>
                    <a:pt x="146" y="1196"/>
                  </a:cubicBezTo>
                  <a:lnTo>
                    <a:pt x="146" y="1196"/>
                  </a:lnTo>
                  <a:cubicBezTo>
                    <a:pt x="146" y="1225"/>
                    <a:pt x="146" y="1225"/>
                    <a:pt x="146" y="1225"/>
                  </a:cubicBezTo>
                  <a:lnTo>
                    <a:pt x="146" y="1225"/>
                  </a:lnTo>
                  <a:lnTo>
                    <a:pt x="146" y="1225"/>
                  </a:lnTo>
                  <a:lnTo>
                    <a:pt x="146" y="1225"/>
                  </a:lnTo>
                  <a:cubicBezTo>
                    <a:pt x="146" y="1196"/>
                    <a:pt x="146" y="1196"/>
                    <a:pt x="146" y="1196"/>
                  </a:cubicBezTo>
                  <a:cubicBezTo>
                    <a:pt x="117" y="1196"/>
                    <a:pt x="117" y="1196"/>
                    <a:pt x="117" y="1196"/>
                  </a:cubicBezTo>
                  <a:lnTo>
                    <a:pt x="117" y="1196"/>
                  </a:lnTo>
                  <a:cubicBezTo>
                    <a:pt x="117" y="1225"/>
                    <a:pt x="117" y="1225"/>
                    <a:pt x="117" y="1225"/>
                  </a:cubicBezTo>
                  <a:lnTo>
                    <a:pt x="117" y="1225"/>
                  </a:lnTo>
                  <a:cubicBezTo>
                    <a:pt x="88" y="1225"/>
                    <a:pt x="88" y="1225"/>
                    <a:pt x="88" y="1225"/>
                  </a:cubicBezTo>
                  <a:lnTo>
                    <a:pt x="88" y="1225"/>
                  </a:lnTo>
                  <a:lnTo>
                    <a:pt x="88" y="1225"/>
                  </a:lnTo>
                  <a:lnTo>
                    <a:pt x="88" y="1225"/>
                  </a:lnTo>
                  <a:cubicBezTo>
                    <a:pt x="88" y="1255"/>
                    <a:pt x="88" y="1255"/>
                    <a:pt x="88" y="1255"/>
                  </a:cubicBezTo>
                  <a:cubicBezTo>
                    <a:pt x="58" y="1225"/>
                    <a:pt x="58" y="1225"/>
                    <a:pt x="58" y="1225"/>
                  </a:cubicBezTo>
                  <a:lnTo>
                    <a:pt x="58" y="1225"/>
                  </a:lnTo>
                  <a:cubicBezTo>
                    <a:pt x="58" y="1255"/>
                    <a:pt x="58" y="1255"/>
                    <a:pt x="58" y="1255"/>
                  </a:cubicBezTo>
                  <a:lnTo>
                    <a:pt x="58" y="1255"/>
                  </a:lnTo>
                  <a:cubicBezTo>
                    <a:pt x="29" y="1225"/>
                    <a:pt x="29" y="1225"/>
                    <a:pt x="29" y="1225"/>
                  </a:cubicBezTo>
                  <a:lnTo>
                    <a:pt x="29" y="1225"/>
                  </a:lnTo>
                  <a:lnTo>
                    <a:pt x="29" y="1225"/>
                  </a:lnTo>
                  <a:lnTo>
                    <a:pt x="29" y="1225"/>
                  </a:lnTo>
                  <a:cubicBezTo>
                    <a:pt x="29" y="1255"/>
                    <a:pt x="29" y="1255"/>
                    <a:pt x="29" y="1255"/>
                  </a:cubicBezTo>
                  <a:lnTo>
                    <a:pt x="29" y="1255"/>
                  </a:lnTo>
                  <a:lnTo>
                    <a:pt x="29" y="1255"/>
                  </a:lnTo>
                  <a:cubicBezTo>
                    <a:pt x="58" y="1255"/>
                    <a:pt x="58" y="1255"/>
                    <a:pt x="58" y="1255"/>
                  </a:cubicBezTo>
                  <a:cubicBezTo>
                    <a:pt x="88" y="1255"/>
                    <a:pt x="88" y="1255"/>
                    <a:pt x="88" y="1255"/>
                  </a:cubicBezTo>
                  <a:lnTo>
                    <a:pt x="88" y="1255"/>
                  </a:lnTo>
                  <a:cubicBezTo>
                    <a:pt x="117" y="1255"/>
                    <a:pt x="117" y="1255"/>
                    <a:pt x="117" y="1255"/>
                  </a:cubicBezTo>
                  <a:lnTo>
                    <a:pt x="117" y="1255"/>
                  </a:lnTo>
                  <a:cubicBezTo>
                    <a:pt x="146" y="1255"/>
                    <a:pt x="146" y="1255"/>
                    <a:pt x="146" y="1255"/>
                  </a:cubicBezTo>
                  <a:cubicBezTo>
                    <a:pt x="117" y="1284"/>
                    <a:pt x="117" y="1284"/>
                    <a:pt x="117" y="1284"/>
                  </a:cubicBezTo>
                  <a:cubicBezTo>
                    <a:pt x="88" y="1284"/>
                    <a:pt x="88" y="1284"/>
                    <a:pt x="88" y="1284"/>
                  </a:cubicBezTo>
                  <a:lnTo>
                    <a:pt x="88" y="1284"/>
                  </a:lnTo>
                  <a:cubicBezTo>
                    <a:pt x="58" y="1255"/>
                    <a:pt x="58" y="1255"/>
                    <a:pt x="58" y="1255"/>
                  </a:cubicBezTo>
                  <a:cubicBezTo>
                    <a:pt x="58" y="1284"/>
                    <a:pt x="58" y="1284"/>
                    <a:pt x="58" y="1284"/>
                  </a:cubicBezTo>
                  <a:cubicBezTo>
                    <a:pt x="58" y="1255"/>
                    <a:pt x="58" y="1255"/>
                    <a:pt x="58" y="1255"/>
                  </a:cubicBezTo>
                  <a:cubicBezTo>
                    <a:pt x="29" y="1284"/>
                    <a:pt x="29" y="1284"/>
                    <a:pt x="29" y="1284"/>
                  </a:cubicBezTo>
                  <a:lnTo>
                    <a:pt x="29" y="1284"/>
                  </a:lnTo>
                  <a:cubicBezTo>
                    <a:pt x="0" y="1284"/>
                    <a:pt x="0" y="1284"/>
                    <a:pt x="0" y="1284"/>
                  </a:cubicBezTo>
                  <a:cubicBezTo>
                    <a:pt x="29" y="1284"/>
                    <a:pt x="29" y="1284"/>
                    <a:pt x="29" y="1284"/>
                  </a:cubicBezTo>
                  <a:cubicBezTo>
                    <a:pt x="29" y="1313"/>
                    <a:pt x="29" y="1313"/>
                    <a:pt x="29" y="1313"/>
                  </a:cubicBezTo>
                  <a:lnTo>
                    <a:pt x="29" y="1313"/>
                  </a:lnTo>
                  <a:cubicBezTo>
                    <a:pt x="58" y="1313"/>
                    <a:pt x="58" y="1313"/>
                    <a:pt x="58" y="1313"/>
                  </a:cubicBezTo>
                  <a:cubicBezTo>
                    <a:pt x="88" y="1313"/>
                    <a:pt x="88" y="1313"/>
                    <a:pt x="88" y="1313"/>
                  </a:cubicBezTo>
                  <a:cubicBezTo>
                    <a:pt x="58" y="1313"/>
                    <a:pt x="58" y="1313"/>
                    <a:pt x="58" y="1313"/>
                  </a:cubicBezTo>
                  <a:cubicBezTo>
                    <a:pt x="29" y="1313"/>
                    <a:pt x="29" y="1313"/>
                    <a:pt x="29" y="1313"/>
                  </a:cubicBezTo>
                  <a:lnTo>
                    <a:pt x="29" y="1313"/>
                  </a:lnTo>
                  <a:lnTo>
                    <a:pt x="29" y="1313"/>
                  </a:lnTo>
                  <a:lnTo>
                    <a:pt x="29" y="1313"/>
                  </a:lnTo>
                  <a:lnTo>
                    <a:pt x="29" y="1313"/>
                  </a:lnTo>
                  <a:lnTo>
                    <a:pt x="29" y="1313"/>
                  </a:lnTo>
                  <a:cubicBezTo>
                    <a:pt x="29" y="1342"/>
                    <a:pt x="29" y="1342"/>
                    <a:pt x="29" y="1342"/>
                  </a:cubicBezTo>
                  <a:lnTo>
                    <a:pt x="29" y="1342"/>
                  </a:lnTo>
                  <a:lnTo>
                    <a:pt x="29" y="1342"/>
                  </a:lnTo>
                  <a:lnTo>
                    <a:pt x="29" y="1342"/>
                  </a:lnTo>
                  <a:lnTo>
                    <a:pt x="29" y="1342"/>
                  </a:lnTo>
                  <a:cubicBezTo>
                    <a:pt x="58" y="1342"/>
                    <a:pt x="58" y="1342"/>
                    <a:pt x="58" y="1342"/>
                  </a:cubicBezTo>
                  <a:lnTo>
                    <a:pt x="58" y="1342"/>
                  </a:lnTo>
                  <a:cubicBezTo>
                    <a:pt x="88" y="1342"/>
                    <a:pt x="88" y="1342"/>
                    <a:pt x="88" y="1342"/>
                  </a:cubicBezTo>
                  <a:cubicBezTo>
                    <a:pt x="117" y="1342"/>
                    <a:pt x="117" y="1342"/>
                    <a:pt x="117" y="1342"/>
                  </a:cubicBezTo>
                  <a:lnTo>
                    <a:pt x="117" y="1342"/>
                  </a:lnTo>
                  <a:lnTo>
                    <a:pt x="117" y="1342"/>
                  </a:lnTo>
                  <a:lnTo>
                    <a:pt x="117" y="1342"/>
                  </a:lnTo>
                  <a:cubicBezTo>
                    <a:pt x="146" y="1342"/>
                    <a:pt x="146" y="1342"/>
                    <a:pt x="146" y="1342"/>
                  </a:cubicBezTo>
                  <a:lnTo>
                    <a:pt x="146" y="1342"/>
                  </a:lnTo>
                  <a:lnTo>
                    <a:pt x="146" y="1342"/>
                  </a:lnTo>
                  <a:cubicBezTo>
                    <a:pt x="175" y="1342"/>
                    <a:pt x="175" y="1342"/>
                    <a:pt x="175" y="1342"/>
                  </a:cubicBezTo>
                  <a:lnTo>
                    <a:pt x="175" y="1342"/>
                  </a:lnTo>
                  <a:lnTo>
                    <a:pt x="175" y="1342"/>
                  </a:lnTo>
                  <a:lnTo>
                    <a:pt x="175" y="1342"/>
                  </a:lnTo>
                  <a:lnTo>
                    <a:pt x="175" y="1342"/>
                  </a:lnTo>
                  <a:lnTo>
                    <a:pt x="175" y="1342"/>
                  </a:lnTo>
                  <a:lnTo>
                    <a:pt x="175" y="1342"/>
                  </a:lnTo>
                  <a:cubicBezTo>
                    <a:pt x="204" y="1313"/>
                    <a:pt x="204" y="1313"/>
                    <a:pt x="204" y="1313"/>
                  </a:cubicBezTo>
                  <a:lnTo>
                    <a:pt x="204" y="1313"/>
                  </a:lnTo>
                  <a:cubicBezTo>
                    <a:pt x="204" y="1342"/>
                    <a:pt x="204" y="1342"/>
                    <a:pt x="204" y="1342"/>
                  </a:cubicBezTo>
                  <a:lnTo>
                    <a:pt x="204" y="1342"/>
                  </a:lnTo>
                  <a:cubicBezTo>
                    <a:pt x="175" y="1342"/>
                    <a:pt x="175" y="1342"/>
                    <a:pt x="175" y="1342"/>
                  </a:cubicBezTo>
                  <a:cubicBezTo>
                    <a:pt x="175" y="1371"/>
                    <a:pt x="175" y="1371"/>
                    <a:pt x="175" y="1371"/>
                  </a:cubicBezTo>
                  <a:lnTo>
                    <a:pt x="175" y="1371"/>
                  </a:lnTo>
                  <a:lnTo>
                    <a:pt x="175" y="1371"/>
                  </a:lnTo>
                  <a:cubicBezTo>
                    <a:pt x="146" y="1371"/>
                    <a:pt x="146" y="1371"/>
                    <a:pt x="146" y="1371"/>
                  </a:cubicBezTo>
                  <a:lnTo>
                    <a:pt x="146" y="1371"/>
                  </a:lnTo>
                  <a:lnTo>
                    <a:pt x="146" y="1371"/>
                  </a:lnTo>
                  <a:cubicBezTo>
                    <a:pt x="146" y="1342"/>
                    <a:pt x="146" y="1342"/>
                    <a:pt x="146" y="1342"/>
                  </a:cubicBezTo>
                  <a:lnTo>
                    <a:pt x="146" y="1342"/>
                  </a:lnTo>
                  <a:cubicBezTo>
                    <a:pt x="117" y="1371"/>
                    <a:pt x="117" y="1371"/>
                    <a:pt x="117" y="1371"/>
                  </a:cubicBezTo>
                  <a:lnTo>
                    <a:pt x="117" y="1371"/>
                  </a:lnTo>
                  <a:lnTo>
                    <a:pt x="117" y="1371"/>
                  </a:lnTo>
                  <a:cubicBezTo>
                    <a:pt x="88" y="1371"/>
                    <a:pt x="88" y="1371"/>
                    <a:pt x="88" y="1371"/>
                  </a:cubicBezTo>
                  <a:cubicBezTo>
                    <a:pt x="58" y="1371"/>
                    <a:pt x="58" y="1371"/>
                    <a:pt x="58" y="1371"/>
                  </a:cubicBezTo>
                  <a:lnTo>
                    <a:pt x="58" y="1371"/>
                  </a:lnTo>
                  <a:cubicBezTo>
                    <a:pt x="29" y="1371"/>
                    <a:pt x="29" y="1371"/>
                    <a:pt x="29" y="1371"/>
                  </a:cubicBezTo>
                  <a:lnTo>
                    <a:pt x="29" y="1371"/>
                  </a:lnTo>
                  <a:lnTo>
                    <a:pt x="29" y="1371"/>
                  </a:lnTo>
                  <a:lnTo>
                    <a:pt x="29" y="1371"/>
                  </a:lnTo>
                  <a:lnTo>
                    <a:pt x="29" y="1371"/>
                  </a:lnTo>
                  <a:lnTo>
                    <a:pt x="29" y="1371"/>
                  </a:lnTo>
                  <a:cubicBezTo>
                    <a:pt x="29" y="1400"/>
                    <a:pt x="29" y="1400"/>
                    <a:pt x="29" y="1400"/>
                  </a:cubicBezTo>
                  <a:cubicBezTo>
                    <a:pt x="29" y="1371"/>
                    <a:pt x="29" y="1371"/>
                    <a:pt x="29" y="1371"/>
                  </a:cubicBezTo>
                  <a:cubicBezTo>
                    <a:pt x="58" y="1371"/>
                    <a:pt x="58" y="1371"/>
                    <a:pt x="58" y="1371"/>
                  </a:cubicBezTo>
                  <a:lnTo>
                    <a:pt x="58" y="1371"/>
                  </a:lnTo>
                  <a:cubicBezTo>
                    <a:pt x="29" y="1400"/>
                    <a:pt x="29" y="1400"/>
                    <a:pt x="29" y="1400"/>
                  </a:cubicBezTo>
                  <a:cubicBezTo>
                    <a:pt x="58" y="1400"/>
                    <a:pt x="58" y="1400"/>
                    <a:pt x="58" y="1400"/>
                  </a:cubicBezTo>
                  <a:cubicBezTo>
                    <a:pt x="29" y="1400"/>
                    <a:pt x="29" y="1400"/>
                    <a:pt x="29" y="1400"/>
                  </a:cubicBezTo>
                  <a:lnTo>
                    <a:pt x="29" y="1400"/>
                  </a:lnTo>
                  <a:cubicBezTo>
                    <a:pt x="29" y="1429"/>
                    <a:pt x="29" y="1429"/>
                    <a:pt x="29" y="1429"/>
                  </a:cubicBezTo>
                  <a:lnTo>
                    <a:pt x="29" y="1429"/>
                  </a:lnTo>
                  <a:cubicBezTo>
                    <a:pt x="58" y="1400"/>
                    <a:pt x="58" y="1400"/>
                    <a:pt x="58" y="1400"/>
                  </a:cubicBezTo>
                  <a:cubicBezTo>
                    <a:pt x="88" y="1400"/>
                    <a:pt x="88" y="1400"/>
                    <a:pt x="88" y="1400"/>
                  </a:cubicBezTo>
                  <a:lnTo>
                    <a:pt x="88" y="1400"/>
                  </a:lnTo>
                  <a:cubicBezTo>
                    <a:pt x="88" y="1429"/>
                    <a:pt x="88" y="1429"/>
                    <a:pt x="88" y="1429"/>
                  </a:cubicBezTo>
                  <a:cubicBezTo>
                    <a:pt x="58" y="1429"/>
                    <a:pt x="58" y="1429"/>
                    <a:pt x="58" y="1429"/>
                  </a:cubicBezTo>
                  <a:lnTo>
                    <a:pt x="58" y="1429"/>
                  </a:lnTo>
                  <a:lnTo>
                    <a:pt x="58" y="1429"/>
                  </a:lnTo>
                  <a:cubicBezTo>
                    <a:pt x="58" y="1458"/>
                    <a:pt x="58" y="1458"/>
                    <a:pt x="58" y="1458"/>
                  </a:cubicBezTo>
                  <a:cubicBezTo>
                    <a:pt x="88" y="1458"/>
                    <a:pt x="88" y="1458"/>
                    <a:pt x="88" y="1458"/>
                  </a:cubicBezTo>
                  <a:cubicBezTo>
                    <a:pt x="58" y="1488"/>
                    <a:pt x="58" y="1488"/>
                    <a:pt x="58" y="1488"/>
                  </a:cubicBezTo>
                  <a:lnTo>
                    <a:pt x="58" y="1488"/>
                  </a:lnTo>
                  <a:cubicBezTo>
                    <a:pt x="88" y="1458"/>
                    <a:pt x="88" y="1458"/>
                    <a:pt x="88" y="1458"/>
                  </a:cubicBezTo>
                  <a:lnTo>
                    <a:pt x="88" y="1458"/>
                  </a:lnTo>
                  <a:cubicBezTo>
                    <a:pt x="88" y="1429"/>
                    <a:pt x="88" y="1429"/>
                    <a:pt x="88" y="1429"/>
                  </a:cubicBezTo>
                  <a:cubicBezTo>
                    <a:pt x="117" y="1429"/>
                    <a:pt x="117" y="1429"/>
                    <a:pt x="117" y="1429"/>
                  </a:cubicBezTo>
                  <a:cubicBezTo>
                    <a:pt x="146" y="1429"/>
                    <a:pt x="146" y="1429"/>
                    <a:pt x="146" y="1429"/>
                  </a:cubicBezTo>
                  <a:lnTo>
                    <a:pt x="146" y="1429"/>
                  </a:lnTo>
                  <a:lnTo>
                    <a:pt x="146" y="1429"/>
                  </a:lnTo>
                  <a:lnTo>
                    <a:pt x="146" y="1429"/>
                  </a:lnTo>
                  <a:cubicBezTo>
                    <a:pt x="146" y="1458"/>
                    <a:pt x="146" y="1458"/>
                    <a:pt x="146" y="1458"/>
                  </a:cubicBezTo>
                  <a:lnTo>
                    <a:pt x="146" y="1458"/>
                  </a:lnTo>
                  <a:cubicBezTo>
                    <a:pt x="117" y="1458"/>
                    <a:pt x="117" y="1458"/>
                    <a:pt x="117" y="1458"/>
                  </a:cubicBezTo>
                  <a:cubicBezTo>
                    <a:pt x="117" y="1429"/>
                    <a:pt x="117" y="1429"/>
                    <a:pt x="117" y="1429"/>
                  </a:cubicBezTo>
                  <a:lnTo>
                    <a:pt x="117" y="1429"/>
                  </a:lnTo>
                  <a:cubicBezTo>
                    <a:pt x="117" y="1458"/>
                    <a:pt x="117" y="1458"/>
                    <a:pt x="117" y="1458"/>
                  </a:cubicBezTo>
                  <a:cubicBezTo>
                    <a:pt x="88" y="1458"/>
                    <a:pt x="88" y="1458"/>
                    <a:pt x="88" y="1458"/>
                  </a:cubicBezTo>
                  <a:cubicBezTo>
                    <a:pt x="117" y="1458"/>
                    <a:pt x="117" y="1458"/>
                    <a:pt x="117" y="1458"/>
                  </a:cubicBezTo>
                  <a:cubicBezTo>
                    <a:pt x="88" y="1488"/>
                    <a:pt x="88" y="1488"/>
                    <a:pt x="88" y="1488"/>
                  </a:cubicBezTo>
                  <a:lnTo>
                    <a:pt x="88" y="1488"/>
                  </a:lnTo>
                  <a:lnTo>
                    <a:pt x="88" y="1488"/>
                  </a:lnTo>
                  <a:lnTo>
                    <a:pt x="88" y="1488"/>
                  </a:lnTo>
                  <a:cubicBezTo>
                    <a:pt x="117" y="1488"/>
                    <a:pt x="117" y="1488"/>
                    <a:pt x="117" y="1488"/>
                  </a:cubicBezTo>
                  <a:cubicBezTo>
                    <a:pt x="117" y="1517"/>
                    <a:pt x="117" y="1517"/>
                    <a:pt x="117" y="1517"/>
                  </a:cubicBezTo>
                  <a:cubicBezTo>
                    <a:pt x="88" y="1517"/>
                    <a:pt x="88" y="1517"/>
                    <a:pt x="88" y="1517"/>
                  </a:cubicBezTo>
                  <a:lnTo>
                    <a:pt x="88" y="1517"/>
                  </a:lnTo>
                  <a:lnTo>
                    <a:pt x="88" y="1517"/>
                  </a:lnTo>
                  <a:lnTo>
                    <a:pt x="88" y="1517"/>
                  </a:lnTo>
                  <a:cubicBezTo>
                    <a:pt x="58" y="1517"/>
                    <a:pt x="58" y="1517"/>
                    <a:pt x="58" y="1517"/>
                  </a:cubicBezTo>
                  <a:lnTo>
                    <a:pt x="58" y="1517"/>
                  </a:lnTo>
                  <a:lnTo>
                    <a:pt x="58" y="1517"/>
                  </a:lnTo>
                  <a:lnTo>
                    <a:pt x="58" y="1517"/>
                  </a:lnTo>
                  <a:cubicBezTo>
                    <a:pt x="29" y="1546"/>
                    <a:pt x="29" y="1546"/>
                    <a:pt x="29" y="1546"/>
                  </a:cubicBezTo>
                  <a:lnTo>
                    <a:pt x="29" y="1546"/>
                  </a:lnTo>
                  <a:cubicBezTo>
                    <a:pt x="58" y="1575"/>
                    <a:pt x="58" y="1575"/>
                    <a:pt x="58" y="1575"/>
                  </a:cubicBezTo>
                  <a:lnTo>
                    <a:pt x="58" y="1575"/>
                  </a:lnTo>
                  <a:cubicBezTo>
                    <a:pt x="88" y="1575"/>
                    <a:pt x="88" y="1575"/>
                    <a:pt x="88" y="1575"/>
                  </a:cubicBezTo>
                  <a:lnTo>
                    <a:pt x="88" y="1575"/>
                  </a:lnTo>
                  <a:cubicBezTo>
                    <a:pt x="88" y="1546"/>
                    <a:pt x="88" y="1546"/>
                    <a:pt x="88" y="1546"/>
                  </a:cubicBezTo>
                  <a:lnTo>
                    <a:pt x="88" y="1546"/>
                  </a:lnTo>
                  <a:cubicBezTo>
                    <a:pt x="117" y="1546"/>
                    <a:pt x="117" y="1546"/>
                    <a:pt x="117" y="1546"/>
                  </a:cubicBezTo>
                  <a:cubicBezTo>
                    <a:pt x="88" y="1546"/>
                    <a:pt x="88" y="1546"/>
                    <a:pt x="88" y="1546"/>
                  </a:cubicBezTo>
                  <a:cubicBezTo>
                    <a:pt x="117" y="1575"/>
                    <a:pt x="117" y="1575"/>
                    <a:pt x="117" y="1575"/>
                  </a:cubicBezTo>
                  <a:lnTo>
                    <a:pt x="117" y="1575"/>
                  </a:lnTo>
                  <a:cubicBezTo>
                    <a:pt x="88" y="1575"/>
                    <a:pt x="88" y="1575"/>
                    <a:pt x="88" y="1575"/>
                  </a:cubicBezTo>
                  <a:cubicBezTo>
                    <a:pt x="117" y="1605"/>
                    <a:pt x="117" y="1605"/>
                    <a:pt x="117" y="1605"/>
                  </a:cubicBezTo>
                  <a:lnTo>
                    <a:pt x="117" y="1605"/>
                  </a:lnTo>
                  <a:lnTo>
                    <a:pt x="117" y="1605"/>
                  </a:lnTo>
                  <a:cubicBezTo>
                    <a:pt x="146" y="1605"/>
                    <a:pt x="146" y="1605"/>
                    <a:pt x="146" y="1605"/>
                  </a:cubicBezTo>
                  <a:cubicBezTo>
                    <a:pt x="117" y="1605"/>
                    <a:pt x="117" y="1605"/>
                    <a:pt x="117" y="1605"/>
                  </a:cubicBezTo>
                  <a:lnTo>
                    <a:pt x="117" y="1605"/>
                  </a:lnTo>
                  <a:cubicBezTo>
                    <a:pt x="117" y="1634"/>
                    <a:pt x="117" y="1634"/>
                    <a:pt x="117" y="1634"/>
                  </a:cubicBezTo>
                  <a:lnTo>
                    <a:pt x="117" y="1634"/>
                  </a:lnTo>
                  <a:cubicBezTo>
                    <a:pt x="88" y="1605"/>
                    <a:pt x="88" y="1605"/>
                    <a:pt x="88" y="1605"/>
                  </a:cubicBezTo>
                  <a:lnTo>
                    <a:pt x="88" y="1605"/>
                  </a:lnTo>
                  <a:cubicBezTo>
                    <a:pt x="58" y="1605"/>
                    <a:pt x="58" y="1605"/>
                    <a:pt x="58" y="1605"/>
                  </a:cubicBezTo>
                  <a:lnTo>
                    <a:pt x="58" y="1605"/>
                  </a:lnTo>
                  <a:lnTo>
                    <a:pt x="58" y="1605"/>
                  </a:lnTo>
                  <a:cubicBezTo>
                    <a:pt x="58" y="1634"/>
                    <a:pt x="58" y="1634"/>
                    <a:pt x="58" y="1634"/>
                  </a:cubicBezTo>
                  <a:cubicBezTo>
                    <a:pt x="58" y="1663"/>
                    <a:pt x="58" y="1663"/>
                    <a:pt x="58" y="1663"/>
                  </a:cubicBezTo>
                  <a:cubicBezTo>
                    <a:pt x="88" y="1663"/>
                    <a:pt x="88" y="1663"/>
                    <a:pt x="88" y="1663"/>
                  </a:cubicBezTo>
                  <a:cubicBezTo>
                    <a:pt x="117" y="1663"/>
                    <a:pt x="117" y="1663"/>
                    <a:pt x="117" y="1663"/>
                  </a:cubicBezTo>
                  <a:cubicBezTo>
                    <a:pt x="146" y="1692"/>
                    <a:pt x="146" y="1692"/>
                    <a:pt x="146" y="1692"/>
                  </a:cubicBezTo>
                  <a:lnTo>
                    <a:pt x="146" y="1692"/>
                  </a:lnTo>
                  <a:lnTo>
                    <a:pt x="146" y="1692"/>
                  </a:lnTo>
                  <a:cubicBezTo>
                    <a:pt x="146" y="1721"/>
                    <a:pt x="146" y="1721"/>
                    <a:pt x="146" y="1721"/>
                  </a:cubicBezTo>
                  <a:cubicBezTo>
                    <a:pt x="175" y="1692"/>
                    <a:pt x="175" y="1692"/>
                    <a:pt x="175" y="1692"/>
                  </a:cubicBezTo>
                  <a:cubicBezTo>
                    <a:pt x="146" y="1692"/>
                    <a:pt x="146" y="1692"/>
                    <a:pt x="146" y="1692"/>
                  </a:cubicBezTo>
                  <a:cubicBezTo>
                    <a:pt x="175" y="1692"/>
                    <a:pt x="175" y="1692"/>
                    <a:pt x="175" y="1692"/>
                  </a:cubicBezTo>
                  <a:lnTo>
                    <a:pt x="175" y="1692"/>
                  </a:lnTo>
                  <a:lnTo>
                    <a:pt x="175" y="1692"/>
                  </a:lnTo>
                  <a:cubicBezTo>
                    <a:pt x="204" y="1721"/>
                    <a:pt x="204" y="1721"/>
                    <a:pt x="204" y="1721"/>
                  </a:cubicBezTo>
                  <a:lnTo>
                    <a:pt x="204" y="1721"/>
                  </a:lnTo>
                  <a:lnTo>
                    <a:pt x="204" y="1721"/>
                  </a:lnTo>
                  <a:lnTo>
                    <a:pt x="204" y="1721"/>
                  </a:lnTo>
                  <a:cubicBezTo>
                    <a:pt x="233" y="1692"/>
                    <a:pt x="233" y="1692"/>
                    <a:pt x="233" y="1692"/>
                  </a:cubicBezTo>
                  <a:lnTo>
                    <a:pt x="233" y="1692"/>
                  </a:lnTo>
                  <a:cubicBezTo>
                    <a:pt x="262" y="1692"/>
                    <a:pt x="262" y="1692"/>
                    <a:pt x="262" y="1692"/>
                  </a:cubicBezTo>
                  <a:lnTo>
                    <a:pt x="262" y="1692"/>
                  </a:lnTo>
                  <a:lnTo>
                    <a:pt x="262" y="1692"/>
                  </a:lnTo>
                  <a:lnTo>
                    <a:pt x="262" y="1692"/>
                  </a:lnTo>
                  <a:cubicBezTo>
                    <a:pt x="292" y="1663"/>
                    <a:pt x="292" y="1663"/>
                    <a:pt x="292" y="1663"/>
                  </a:cubicBezTo>
                  <a:lnTo>
                    <a:pt x="292" y="1663"/>
                  </a:lnTo>
                  <a:lnTo>
                    <a:pt x="292" y="1663"/>
                  </a:lnTo>
                  <a:lnTo>
                    <a:pt x="292" y="1663"/>
                  </a:lnTo>
                  <a:cubicBezTo>
                    <a:pt x="321" y="1634"/>
                    <a:pt x="321" y="1634"/>
                    <a:pt x="321" y="1634"/>
                  </a:cubicBezTo>
                  <a:lnTo>
                    <a:pt x="321" y="1634"/>
                  </a:lnTo>
                  <a:lnTo>
                    <a:pt x="321" y="1634"/>
                  </a:lnTo>
                  <a:lnTo>
                    <a:pt x="321" y="1634"/>
                  </a:lnTo>
                  <a:cubicBezTo>
                    <a:pt x="350" y="1605"/>
                    <a:pt x="350" y="1605"/>
                    <a:pt x="350" y="1605"/>
                  </a:cubicBezTo>
                  <a:lnTo>
                    <a:pt x="350" y="1605"/>
                  </a:lnTo>
                  <a:lnTo>
                    <a:pt x="350" y="1605"/>
                  </a:lnTo>
                  <a:lnTo>
                    <a:pt x="350" y="1605"/>
                  </a:lnTo>
                  <a:cubicBezTo>
                    <a:pt x="350" y="1575"/>
                    <a:pt x="350" y="1575"/>
                    <a:pt x="350" y="1575"/>
                  </a:cubicBezTo>
                  <a:cubicBezTo>
                    <a:pt x="321" y="1575"/>
                    <a:pt x="321" y="1575"/>
                    <a:pt x="321" y="1575"/>
                  </a:cubicBezTo>
                  <a:cubicBezTo>
                    <a:pt x="321" y="1546"/>
                    <a:pt x="321" y="1546"/>
                    <a:pt x="321" y="1546"/>
                  </a:cubicBezTo>
                  <a:lnTo>
                    <a:pt x="321" y="1546"/>
                  </a:lnTo>
                  <a:lnTo>
                    <a:pt x="321" y="1546"/>
                  </a:lnTo>
                  <a:cubicBezTo>
                    <a:pt x="350" y="1575"/>
                    <a:pt x="350" y="1575"/>
                    <a:pt x="350" y="1575"/>
                  </a:cubicBezTo>
                  <a:lnTo>
                    <a:pt x="350" y="1575"/>
                  </a:lnTo>
                  <a:cubicBezTo>
                    <a:pt x="350" y="1605"/>
                    <a:pt x="350" y="1605"/>
                    <a:pt x="350" y="1605"/>
                  </a:cubicBezTo>
                  <a:cubicBezTo>
                    <a:pt x="379" y="1605"/>
                    <a:pt x="379" y="1605"/>
                    <a:pt x="379" y="1605"/>
                  </a:cubicBezTo>
                  <a:cubicBezTo>
                    <a:pt x="350" y="1605"/>
                    <a:pt x="350" y="1605"/>
                    <a:pt x="350" y="1605"/>
                  </a:cubicBezTo>
                  <a:cubicBezTo>
                    <a:pt x="379" y="1605"/>
                    <a:pt x="379" y="1605"/>
                    <a:pt x="379" y="1605"/>
                  </a:cubicBezTo>
                  <a:lnTo>
                    <a:pt x="379" y="1605"/>
                  </a:lnTo>
                  <a:lnTo>
                    <a:pt x="379" y="1605"/>
                  </a:lnTo>
                  <a:lnTo>
                    <a:pt x="379" y="1605"/>
                  </a:lnTo>
                  <a:cubicBezTo>
                    <a:pt x="379" y="1575"/>
                    <a:pt x="379" y="1575"/>
                    <a:pt x="379" y="1575"/>
                  </a:cubicBezTo>
                  <a:cubicBezTo>
                    <a:pt x="409" y="1605"/>
                    <a:pt x="409" y="1605"/>
                    <a:pt x="409" y="1605"/>
                  </a:cubicBezTo>
                  <a:lnTo>
                    <a:pt x="409" y="1605"/>
                  </a:lnTo>
                  <a:cubicBezTo>
                    <a:pt x="409" y="1575"/>
                    <a:pt x="409" y="1575"/>
                    <a:pt x="409" y="1575"/>
                  </a:cubicBezTo>
                  <a:lnTo>
                    <a:pt x="409" y="1575"/>
                  </a:lnTo>
                  <a:cubicBezTo>
                    <a:pt x="409" y="1546"/>
                    <a:pt x="409" y="1546"/>
                    <a:pt x="409" y="1546"/>
                  </a:cubicBezTo>
                  <a:lnTo>
                    <a:pt x="409" y="1546"/>
                  </a:lnTo>
                  <a:lnTo>
                    <a:pt x="409" y="1546"/>
                  </a:lnTo>
                  <a:lnTo>
                    <a:pt x="409" y="1546"/>
                  </a:lnTo>
                  <a:cubicBezTo>
                    <a:pt x="409" y="1517"/>
                    <a:pt x="409" y="1517"/>
                    <a:pt x="409" y="1517"/>
                  </a:cubicBezTo>
                  <a:lnTo>
                    <a:pt x="409" y="1517"/>
                  </a:lnTo>
                  <a:lnTo>
                    <a:pt x="409" y="1517"/>
                  </a:lnTo>
                  <a:lnTo>
                    <a:pt x="409" y="1517"/>
                  </a:lnTo>
                  <a:cubicBezTo>
                    <a:pt x="409" y="1488"/>
                    <a:pt x="409" y="1488"/>
                    <a:pt x="409" y="1488"/>
                  </a:cubicBezTo>
                  <a:cubicBezTo>
                    <a:pt x="438" y="1488"/>
                    <a:pt x="438" y="1488"/>
                    <a:pt x="438" y="1488"/>
                  </a:cubicBezTo>
                  <a:lnTo>
                    <a:pt x="438" y="1488"/>
                  </a:lnTo>
                  <a:cubicBezTo>
                    <a:pt x="438" y="1517"/>
                    <a:pt x="438" y="1517"/>
                    <a:pt x="438" y="1517"/>
                  </a:cubicBezTo>
                  <a:lnTo>
                    <a:pt x="438" y="1517"/>
                  </a:lnTo>
                  <a:cubicBezTo>
                    <a:pt x="438" y="1546"/>
                    <a:pt x="438" y="1546"/>
                    <a:pt x="438" y="1546"/>
                  </a:cubicBezTo>
                  <a:lnTo>
                    <a:pt x="438" y="1546"/>
                  </a:lnTo>
                  <a:cubicBezTo>
                    <a:pt x="438" y="1575"/>
                    <a:pt x="438" y="1575"/>
                    <a:pt x="438" y="1575"/>
                  </a:cubicBezTo>
                  <a:cubicBezTo>
                    <a:pt x="467" y="1575"/>
                    <a:pt x="467" y="1575"/>
                    <a:pt x="467" y="1575"/>
                  </a:cubicBezTo>
                  <a:lnTo>
                    <a:pt x="467" y="1575"/>
                  </a:lnTo>
                  <a:cubicBezTo>
                    <a:pt x="496" y="1575"/>
                    <a:pt x="496" y="1575"/>
                    <a:pt x="496" y="1575"/>
                  </a:cubicBezTo>
                  <a:cubicBezTo>
                    <a:pt x="467" y="1605"/>
                    <a:pt x="467" y="1605"/>
                    <a:pt x="467" y="1605"/>
                  </a:cubicBezTo>
                  <a:cubicBezTo>
                    <a:pt x="496" y="1605"/>
                    <a:pt x="496" y="1605"/>
                    <a:pt x="496" y="1605"/>
                  </a:cubicBezTo>
                  <a:lnTo>
                    <a:pt x="496" y="1605"/>
                  </a:lnTo>
                  <a:lnTo>
                    <a:pt x="496" y="1605"/>
                  </a:lnTo>
                  <a:cubicBezTo>
                    <a:pt x="496" y="1546"/>
                    <a:pt x="496" y="1546"/>
                    <a:pt x="496" y="1546"/>
                  </a:cubicBezTo>
                  <a:lnTo>
                    <a:pt x="496" y="1546"/>
                  </a:lnTo>
                  <a:cubicBezTo>
                    <a:pt x="496" y="1517"/>
                    <a:pt x="496" y="1517"/>
                    <a:pt x="496" y="1517"/>
                  </a:cubicBezTo>
                  <a:lnTo>
                    <a:pt x="496" y="1517"/>
                  </a:lnTo>
                  <a:cubicBezTo>
                    <a:pt x="496" y="1488"/>
                    <a:pt x="496" y="1488"/>
                    <a:pt x="496" y="1488"/>
                  </a:cubicBezTo>
                  <a:lnTo>
                    <a:pt x="496" y="1488"/>
                  </a:lnTo>
                  <a:cubicBezTo>
                    <a:pt x="525" y="1488"/>
                    <a:pt x="525" y="1488"/>
                    <a:pt x="525" y="1488"/>
                  </a:cubicBezTo>
                  <a:lnTo>
                    <a:pt x="525" y="1488"/>
                  </a:lnTo>
                  <a:cubicBezTo>
                    <a:pt x="525" y="1458"/>
                    <a:pt x="525" y="1458"/>
                    <a:pt x="525" y="1458"/>
                  </a:cubicBezTo>
                  <a:cubicBezTo>
                    <a:pt x="554" y="1429"/>
                    <a:pt x="554" y="1429"/>
                    <a:pt x="554" y="1429"/>
                  </a:cubicBezTo>
                  <a:cubicBezTo>
                    <a:pt x="525" y="1429"/>
                    <a:pt x="525" y="1429"/>
                    <a:pt x="525" y="1429"/>
                  </a:cubicBezTo>
                  <a:cubicBezTo>
                    <a:pt x="525" y="1400"/>
                    <a:pt x="525" y="1400"/>
                    <a:pt x="525" y="1400"/>
                  </a:cubicBezTo>
                  <a:cubicBezTo>
                    <a:pt x="525" y="1371"/>
                    <a:pt x="525" y="1371"/>
                    <a:pt x="525" y="1371"/>
                  </a:cubicBezTo>
                  <a:cubicBezTo>
                    <a:pt x="525" y="1342"/>
                    <a:pt x="525" y="1342"/>
                    <a:pt x="525" y="1342"/>
                  </a:cubicBezTo>
                  <a:cubicBezTo>
                    <a:pt x="554" y="1342"/>
                    <a:pt x="554" y="1342"/>
                    <a:pt x="554" y="1342"/>
                  </a:cubicBezTo>
                  <a:cubicBezTo>
                    <a:pt x="554" y="1313"/>
                    <a:pt x="554" y="1313"/>
                    <a:pt x="554" y="1313"/>
                  </a:cubicBezTo>
                  <a:lnTo>
                    <a:pt x="554" y="1313"/>
                  </a:lnTo>
                  <a:cubicBezTo>
                    <a:pt x="525" y="1284"/>
                    <a:pt x="525" y="1284"/>
                    <a:pt x="525" y="1284"/>
                  </a:cubicBezTo>
                  <a:cubicBezTo>
                    <a:pt x="525" y="1255"/>
                    <a:pt x="525" y="1255"/>
                    <a:pt x="525" y="1255"/>
                  </a:cubicBezTo>
                  <a:cubicBezTo>
                    <a:pt x="496" y="1225"/>
                    <a:pt x="496" y="1225"/>
                    <a:pt x="496" y="1225"/>
                  </a:cubicBezTo>
                  <a:cubicBezTo>
                    <a:pt x="525" y="1196"/>
                    <a:pt x="525" y="1196"/>
                    <a:pt x="525" y="1196"/>
                  </a:cubicBezTo>
                  <a:cubicBezTo>
                    <a:pt x="525" y="1167"/>
                    <a:pt x="525" y="1167"/>
                    <a:pt x="525" y="1167"/>
                  </a:cubicBezTo>
                  <a:cubicBezTo>
                    <a:pt x="496" y="1167"/>
                    <a:pt x="496" y="1167"/>
                    <a:pt x="496" y="1167"/>
                  </a:cubicBezTo>
                  <a:cubicBezTo>
                    <a:pt x="496" y="1138"/>
                    <a:pt x="496" y="1138"/>
                    <a:pt x="496" y="1138"/>
                  </a:cubicBezTo>
                  <a:cubicBezTo>
                    <a:pt x="496" y="1108"/>
                    <a:pt x="496" y="1108"/>
                    <a:pt x="496" y="1108"/>
                  </a:cubicBezTo>
                  <a:cubicBezTo>
                    <a:pt x="496" y="1050"/>
                    <a:pt x="496" y="1050"/>
                    <a:pt x="496" y="1050"/>
                  </a:cubicBezTo>
                  <a:cubicBezTo>
                    <a:pt x="496" y="1021"/>
                    <a:pt x="496" y="1021"/>
                    <a:pt x="496" y="1021"/>
                  </a:cubicBezTo>
                  <a:cubicBezTo>
                    <a:pt x="525" y="992"/>
                    <a:pt x="525" y="992"/>
                    <a:pt x="525" y="992"/>
                  </a:cubicBezTo>
                  <a:lnTo>
                    <a:pt x="525" y="992"/>
                  </a:lnTo>
                  <a:cubicBezTo>
                    <a:pt x="554" y="992"/>
                    <a:pt x="554" y="992"/>
                    <a:pt x="554" y="992"/>
                  </a:cubicBezTo>
                  <a:cubicBezTo>
                    <a:pt x="583" y="992"/>
                    <a:pt x="583" y="992"/>
                    <a:pt x="583" y="992"/>
                  </a:cubicBezTo>
                  <a:cubicBezTo>
                    <a:pt x="612" y="963"/>
                    <a:pt x="612" y="963"/>
                    <a:pt x="612" y="963"/>
                  </a:cubicBezTo>
                  <a:cubicBezTo>
                    <a:pt x="612" y="934"/>
                    <a:pt x="612" y="934"/>
                    <a:pt x="612" y="934"/>
                  </a:cubicBezTo>
                  <a:cubicBezTo>
                    <a:pt x="583" y="934"/>
                    <a:pt x="583" y="934"/>
                    <a:pt x="583" y="934"/>
                  </a:cubicBezTo>
                  <a:cubicBezTo>
                    <a:pt x="583" y="905"/>
                    <a:pt x="583" y="905"/>
                    <a:pt x="583" y="905"/>
                  </a:cubicBezTo>
                  <a:cubicBezTo>
                    <a:pt x="612" y="846"/>
                    <a:pt x="612" y="846"/>
                    <a:pt x="612" y="846"/>
                  </a:cubicBezTo>
                  <a:cubicBezTo>
                    <a:pt x="612" y="817"/>
                    <a:pt x="612" y="817"/>
                    <a:pt x="612" y="817"/>
                  </a:cubicBezTo>
                  <a:cubicBezTo>
                    <a:pt x="642" y="788"/>
                    <a:pt x="642" y="788"/>
                    <a:pt x="642" y="788"/>
                  </a:cubicBezTo>
                  <a:cubicBezTo>
                    <a:pt x="642" y="758"/>
                    <a:pt x="642" y="758"/>
                    <a:pt x="642" y="758"/>
                  </a:cubicBezTo>
                  <a:lnTo>
                    <a:pt x="642" y="758"/>
                  </a:lnTo>
                  <a:cubicBezTo>
                    <a:pt x="612" y="729"/>
                    <a:pt x="612" y="729"/>
                    <a:pt x="612" y="729"/>
                  </a:cubicBezTo>
                  <a:cubicBezTo>
                    <a:pt x="642" y="729"/>
                    <a:pt x="642" y="729"/>
                    <a:pt x="642" y="729"/>
                  </a:cubicBezTo>
                  <a:cubicBezTo>
                    <a:pt x="642" y="700"/>
                    <a:pt x="642" y="700"/>
                    <a:pt x="642" y="700"/>
                  </a:cubicBezTo>
                  <a:cubicBezTo>
                    <a:pt x="671" y="700"/>
                    <a:pt x="671" y="700"/>
                    <a:pt x="671" y="700"/>
                  </a:cubicBezTo>
                  <a:cubicBezTo>
                    <a:pt x="700" y="700"/>
                    <a:pt x="700" y="700"/>
                    <a:pt x="700" y="700"/>
                  </a:cubicBezTo>
                  <a:cubicBezTo>
                    <a:pt x="700" y="671"/>
                    <a:pt x="700" y="671"/>
                    <a:pt x="700" y="671"/>
                  </a:cubicBezTo>
                  <a:cubicBezTo>
                    <a:pt x="729" y="642"/>
                    <a:pt x="729" y="642"/>
                    <a:pt x="729" y="642"/>
                  </a:cubicBezTo>
                  <a:cubicBezTo>
                    <a:pt x="729" y="613"/>
                    <a:pt x="729" y="613"/>
                    <a:pt x="729" y="613"/>
                  </a:cubicBezTo>
                  <a:cubicBezTo>
                    <a:pt x="759" y="584"/>
                    <a:pt x="759" y="584"/>
                    <a:pt x="759" y="584"/>
                  </a:cubicBezTo>
                  <a:cubicBezTo>
                    <a:pt x="729" y="584"/>
                    <a:pt x="729" y="584"/>
                    <a:pt x="729" y="584"/>
                  </a:cubicBezTo>
                  <a:cubicBezTo>
                    <a:pt x="729" y="555"/>
                    <a:pt x="729" y="555"/>
                    <a:pt x="729" y="555"/>
                  </a:cubicBezTo>
                  <a:cubicBezTo>
                    <a:pt x="729" y="525"/>
                    <a:pt x="729" y="525"/>
                    <a:pt x="729" y="525"/>
                  </a:cubicBezTo>
                  <a:lnTo>
                    <a:pt x="729" y="525"/>
                  </a:lnTo>
                  <a:cubicBezTo>
                    <a:pt x="759" y="525"/>
                    <a:pt x="759" y="525"/>
                    <a:pt x="759" y="525"/>
                  </a:cubicBezTo>
                  <a:cubicBezTo>
                    <a:pt x="759" y="496"/>
                    <a:pt x="759" y="496"/>
                    <a:pt x="759" y="496"/>
                  </a:cubicBezTo>
                  <a:lnTo>
                    <a:pt x="759" y="496"/>
                  </a:lnTo>
                  <a:cubicBezTo>
                    <a:pt x="788" y="467"/>
                    <a:pt x="788" y="467"/>
                    <a:pt x="788" y="467"/>
                  </a:cubicBezTo>
                  <a:lnTo>
                    <a:pt x="788" y="467"/>
                  </a:lnTo>
                  <a:cubicBezTo>
                    <a:pt x="817" y="467"/>
                    <a:pt x="817" y="467"/>
                    <a:pt x="817" y="467"/>
                  </a:cubicBezTo>
                  <a:lnTo>
                    <a:pt x="817" y="467"/>
                  </a:lnTo>
                  <a:cubicBezTo>
                    <a:pt x="846" y="467"/>
                    <a:pt x="846" y="467"/>
                    <a:pt x="846" y="467"/>
                  </a:cubicBezTo>
                  <a:lnTo>
                    <a:pt x="846" y="467"/>
                  </a:lnTo>
                  <a:cubicBezTo>
                    <a:pt x="846" y="438"/>
                    <a:pt x="846" y="438"/>
                    <a:pt x="846" y="438"/>
                  </a:cubicBezTo>
                  <a:lnTo>
                    <a:pt x="846" y="438"/>
                  </a:lnTo>
                  <a:lnTo>
                    <a:pt x="846" y="438"/>
                  </a:lnTo>
                  <a:cubicBezTo>
                    <a:pt x="846" y="408"/>
                    <a:pt x="846" y="408"/>
                    <a:pt x="846" y="408"/>
                  </a:cubicBezTo>
                  <a:lnTo>
                    <a:pt x="846" y="408"/>
                  </a:lnTo>
                  <a:cubicBezTo>
                    <a:pt x="846" y="379"/>
                    <a:pt x="846" y="379"/>
                    <a:pt x="846" y="379"/>
                  </a:cubicBezTo>
                  <a:cubicBezTo>
                    <a:pt x="875" y="408"/>
                    <a:pt x="875" y="408"/>
                    <a:pt x="875" y="408"/>
                  </a:cubicBezTo>
                  <a:cubicBezTo>
                    <a:pt x="875" y="379"/>
                    <a:pt x="875" y="379"/>
                    <a:pt x="875" y="379"/>
                  </a:cubicBezTo>
                  <a:cubicBezTo>
                    <a:pt x="904" y="379"/>
                    <a:pt x="904" y="379"/>
                    <a:pt x="904" y="379"/>
                  </a:cubicBezTo>
                  <a:cubicBezTo>
                    <a:pt x="933" y="408"/>
                    <a:pt x="933" y="408"/>
                    <a:pt x="933" y="408"/>
                  </a:cubicBezTo>
                  <a:lnTo>
                    <a:pt x="933" y="408"/>
                  </a:lnTo>
                  <a:cubicBezTo>
                    <a:pt x="962" y="408"/>
                    <a:pt x="962" y="408"/>
                    <a:pt x="962" y="408"/>
                  </a:cubicBezTo>
                  <a:lnTo>
                    <a:pt x="962" y="408"/>
                  </a:lnTo>
                  <a:lnTo>
                    <a:pt x="962" y="408"/>
                  </a:lnTo>
                  <a:lnTo>
                    <a:pt x="962" y="408"/>
                  </a:lnTo>
                  <a:cubicBezTo>
                    <a:pt x="962" y="379"/>
                    <a:pt x="962" y="379"/>
                    <a:pt x="962" y="379"/>
                  </a:cubicBezTo>
                  <a:cubicBezTo>
                    <a:pt x="962" y="350"/>
                    <a:pt x="962" y="350"/>
                    <a:pt x="962" y="350"/>
                  </a:cubicBezTo>
                  <a:cubicBezTo>
                    <a:pt x="992" y="350"/>
                    <a:pt x="992" y="350"/>
                    <a:pt x="992" y="350"/>
                  </a:cubicBezTo>
                  <a:cubicBezTo>
                    <a:pt x="962" y="350"/>
                    <a:pt x="962" y="350"/>
                    <a:pt x="962" y="350"/>
                  </a:cubicBezTo>
                  <a:cubicBezTo>
                    <a:pt x="962" y="321"/>
                    <a:pt x="962" y="321"/>
                    <a:pt x="962" y="321"/>
                  </a:cubicBezTo>
                  <a:lnTo>
                    <a:pt x="962" y="321"/>
                  </a:lnTo>
                  <a:cubicBezTo>
                    <a:pt x="992" y="321"/>
                    <a:pt x="992" y="321"/>
                    <a:pt x="992" y="321"/>
                  </a:cubicBezTo>
                  <a:lnTo>
                    <a:pt x="992" y="321"/>
                  </a:lnTo>
                  <a:lnTo>
                    <a:pt x="992" y="321"/>
                  </a:lnTo>
                  <a:lnTo>
                    <a:pt x="992" y="321"/>
                  </a:lnTo>
                  <a:cubicBezTo>
                    <a:pt x="1021" y="321"/>
                    <a:pt x="1021" y="321"/>
                    <a:pt x="1021" y="321"/>
                  </a:cubicBezTo>
                  <a:lnTo>
                    <a:pt x="1021" y="321"/>
                  </a:lnTo>
                  <a:lnTo>
                    <a:pt x="1021" y="321"/>
                  </a:lnTo>
                  <a:cubicBezTo>
                    <a:pt x="1021" y="292"/>
                    <a:pt x="1021" y="292"/>
                    <a:pt x="1021" y="292"/>
                  </a:cubicBezTo>
                  <a:lnTo>
                    <a:pt x="1021" y="292"/>
                  </a:lnTo>
                  <a:lnTo>
                    <a:pt x="1021" y="292"/>
                  </a:lnTo>
                  <a:cubicBezTo>
                    <a:pt x="1050" y="292"/>
                    <a:pt x="1050" y="292"/>
                    <a:pt x="1050" y="292"/>
                  </a:cubicBezTo>
                  <a:lnTo>
                    <a:pt x="1050" y="292"/>
                  </a:lnTo>
                  <a:cubicBezTo>
                    <a:pt x="1079" y="321"/>
                    <a:pt x="1079" y="321"/>
                    <a:pt x="1079" y="321"/>
                  </a:cubicBezTo>
                  <a:cubicBezTo>
                    <a:pt x="1109" y="350"/>
                    <a:pt x="1109" y="350"/>
                    <a:pt x="1109" y="350"/>
                  </a:cubicBezTo>
                  <a:lnTo>
                    <a:pt x="1109" y="350"/>
                  </a:lnTo>
                  <a:cubicBezTo>
                    <a:pt x="1138" y="350"/>
                    <a:pt x="1138" y="350"/>
                    <a:pt x="1138" y="350"/>
                  </a:cubicBezTo>
                  <a:cubicBezTo>
                    <a:pt x="1167" y="379"/>
                    <a:pt x="1167" y="379"/>
                    <a:pt x="1167" y="379"/>
                  </a:cubicBezTo>
                  <a:cubicBezTo>
                    <a:pt x="1196" y="350"/>
                    <a:pt x="1196" y="350"/>
                    <a:pt x="1196" y="350"/>
                  </a:cubicBezTo>
                  <a:lnTo>
                    <a:pt x="1196" y="350"/>
                  </a:lnTo>
                  <a:cubicBezTo>
                    <a:pt x="1225" y="350"/>
                    <a:pt x="1225" y="350"/>
                    <a:pt x="1225" y="350"/>
                  </a:cubicBezTo>
                  <a:cubicBezTo>
                    <a:pt x="1254" y="350"/>
                    <a:pt x="1254" y="350"/>
                    <a:pt x="1254" y="350"/>
                  </a:cubicBezTo>
                  <a:lnTo>
                    <a:pt x="1254" y="350"/>
                  </a:lnTo>
                  <a:cubicBezTo>
                    <a:pt x="1283" y="350"/>
                    <a:pt x="1283" y="350"/>
                    <a:pt x="1283" y="350"/>
                  </a:cubicBezTo>
                  <a:lnTo>
                    <a:pt x="1283" y="350"/>
                  </a:lnTo>
                  <a:cubicBezTo>
                    <a:pt x="1312" y="321"/>
                    <a:pt x="1312" y="321"/>
                    <a:pt x="1312" y="321"/>
                  </a:cubicBezTo>
                  <a:lnTo>
                    <a:pt x="1312" y="321"/>
                  </a:lnTo>
                  <a:cubicBezTo>
                    <a:pt x="1342" y="321"/>
                    <a:pt x="1342" y="321"/>
                    <a:pt x="1342" y="321"/>
                  </a:cubicBezTo>
                  <a:lnTo>
                    <a:pt x="1342" y="321"/>
                  </a:lnTo>
                  <a:cubicBezTo>
                    <a:pt x="1342" y="292"/>
                    <a:pt x="1342" y="292"/>
                    <a:pt x="1342" y="292"/>
                  </a:cubicBezTo>
                  <a:cubicBezTo>
                    <a:pt x="1312" y="263"/>
                    <a:pt x="1312" y="263"/>
                    <a:pt x="1312" y="263"/>
                  </a:cubicBezTo>
                  <a:cubicBezTo>
                    <a:pt x="1312" y="234"/>
                    <a:pt x="1312" y="234"/>
                    <a:pt x="1312" y="234"/>
                  </a:cubicBezTo>
                  <a:cubicBezTo>
                    <a:pt x="1342" y="234"/>
                    <a:pt x="1342" y="234"/>
                    <a:pt x="1342" y="234"/>
                  </a:cubicBezTo>
                  <a:cubicBezTo>
                    <a:pt x="1312" y="205"/>
                    <a:pt x="1312" y="205"/>
                    <a:pt x="1312" y="205"/>
                  </a:cubicBezTo>
                  <a:cubicBezTo>
                    <a:pt x="1342" y="205"/>
                    <a:pt x="1342" y="205"/>
                    <a:pt x="1342" y="205"/>
                  </a:cubicBezTo>
                  <a:lnTo>
                    <a:pt x="1342" y="205"/>
                  </a:lnTo>
                  <a:cubicBezTo>
                    <a:pt x="1342" y="175"/>
                    <a:pt x="1342" y="175"/>
                    <a:pt x="1342" y="175"/>
                  </a:cubicBezTo>
                  <a:cubicBezTo>
                    <a:pt x="1371" y="175"/>
                    <a:pt x="1371" y="175"/>
                    <a:pt x="1371" y="175"/>
                  </a:cubicBezTo>
                  <a:lnTo>
                    <a:pt x="1371" y="175"/>
                  </a:lnTo>
                  <a:cubicBezTo>
                    <a:pt x="1400" y="175"/>
                    <a:pt x="1400" y="175"/>
                    <a:pt x="1400" y="175"/>
                  </a:cubicBezTo>
                  <a:lnTo>
                    <a:pt x="1400" y="175"/>
                  </a:lnTo>
                  <a:cubicBezTo>
                    <a:pt x="1400" y="146"/>
                    <a:pt x="1400" y="146"/>
                    <a:pt x="1400" y="146"/>
                  </a:cubicBezTo>
                  <a:cubicBezTo>
                    <a:pt x="1429" y="146"/>
                    <a:pt x="1429" y="146"/>
                    <a:pt x="1429" y="146"/>
                  </a:cubicBezTo>
                  <a:cubicBezTo>
                    <a:pt x="1459" y="175"/>
                    <a:pt x="1459" y="175"/>
                    <a:pt x="1459" y="175"/>
                  </a:cubicBezTo>
                  <a:cubicBezTo>
                    <a:pt x="1488" y="175"/>
                    <a:pt x="1488" y="175"/>
                    <a:pt x="1488" y="175"/>
                  </a:cubicBezTo>
                  <a:cubicBezTo>
                    <a:pt x="1488" y="205"/>
                    <a:pt x="1488" y="205"/>
                    <a:pt x="1488" y="205"/>
                  </a:cubicBezTo>
                  <a:cubicBezTo>
                    <a:pt x="1517" y="205"/>
                    <a:pt x="1517" y="205"/>
                    <a:pt x="1517" y="205"/>
                  </a:cubicBezTo>
                  <a:cubicBezTo>
                    <a:pt x="1546" y="205"/>
                    <a:pt x="1546" y="205"/>
                    <a:pt x="1546" y="205"/>
                  </a:cubicBezTo>
                  <a:cubicBezTo>
                    <a:pt x="1546" y="234"/>
                    <a:pt x="1546" y="234"/>
                    <a:pt x="1546" y="234"/>
                  </a:cubicBezTo>
                  <a:lnTo>
                    <a:pt x="1546" y="234"/>
                  </a:lnTo>
                  <a:cubicBezTo>
                    <a:pt x="1546" y="263"/>
                    <a:pt x="1546" y="263"/>
                    <a:pt x="1546" y="263"/>
                  </a:cubicBezTo>
                  <a:lnTo>
                    <a:pt x="1546" y="263"/>
                  </a:lnTo>
                  <a:cubicBezTo>
                    <a:pt x="1546" y="292"/>
                    <a:pt x="1546" y="292"/>
                    <a:pt x="1546" y="292"/>
                  </a:cubicBezTo>
                  <a:close/>
                  <a:moveTo>
                    <a:pt x="58" y="1575"/>
                  </a:moveTo>
                  <a:lnTo>
                    <a:pt x="58" y="1575"/>
                  </a:lnTo>
                  <a:cubicBezTo>
                    <a:pt x="88" y="1605"/>
                    <a:pt x="88" y="1605"/>
                    <a:pt x="88" y="1605"/>
                  </a:cubicBezTo>
                  <a:cubicBezTo>
                    <a:pt x="58" y="1605"/>
                    <a:pt x="58" y="1605"/>
                    <a:pt x="58" y="1605"/>
                  </a:cubicBezTo>
                  <a:cubicBezTo>
                    <a:pt x="58" y="1575"/>
                    <a:pt x="58" y="1575"/>
                    <a:pt x="58" y="1575"/>
                  </a:cubicBezTo>
                  <a:close/>
                  <a:moveTo>
                    <a:pt x="29" y="1488"/>
                  </a:moveTo>
                  <a:lnTo>
                    <a:pt x="29" y="1488"/>
                  </a:lnTo>
                  <a:lnTo>
                    <a:pt x="29" y="1488"/>
                  </a:lnTo>
                  <a:cubicBezTo>
                    <a:pt x="58" y="1517"/>
                    <a:pt x="58" y="1517"/>
                    <a:pt x="58" y="1517"/>
                  </a:cubicBezTo>
                  <a:lnTo>
                    <a:pt x="58" y="1517"/>
                  </a:lnTo>
                  <a:cubicBezTo>
                    <a:pt x="29" y="1488"/>
                    <a:pt x="29" y="1488"/>
                    <a:pt x="29" y="1488"/>
                  </a:cubicBezTo>
                  <a:close/>
                  <a:moveTo>
                    <a:pt x="58" y="1458"/>
                  </a:moveTo>
                  <a:lnTo>
                    <a:pt x="58" y="1458"/>
                  </a:lnTo>
                  <a:cubicBezTo>
                    <a:pt x="58" y="1488"/>
                    <a:pt x="58" y="1488"/>
                    <a:pt x="58" y="1488"/>
                  </a:cubicBezTo>
                  <a:lnTo>
                    <a:pt x="58" y="1488"/>
                  </a:lnTo>
                  <a:cubicBezTo>
                    <a:pt x="58" y="1458"/>
                    <a:pt x="58" y="1458"/>
                    <a:pt x="58" y="1458"/>
                  </a:cubicBezTo>
                  <a:close/>
                  <a:moveTo>
                    <a:pt x="58" y="1458"/>
                  </a:moveTo>
                  <a:lnTo>
                    <a:pt x="58" y="1458"/>
                  </a:lnTo>
                  <a:cubicBezTo>
                    <a:pt x="29" y="1488"/>
                    <a:pt x="29" y="1488"/>
                    <a:pt x="29" y="1488"/>
                  </a:cubicBezTo>
                  <a:lnTo>
                    <a:pt x="29" y="1488"/>
                  </a:lnTo>
                  <a:cubicBezTo>
                    <a:pt x="58" y="1458"/>
                    <a:pt x="58" y="1458"/>
                    <a:pt x="58" y="1458"/>
                  </a:cubicBezTo>
                  <a:close/>
                  <a:moveTo>
                    <a:pt x="29" y="1400"/>
                  </a:moveTo>
                  <a:lnTo>
                    <a:pt x="29" y="1400"/>
                  </a:lnTo>
                  <a:cubicBezTo>
                    <a:pt x="0" y="1400"/>
                    <a:pt x="0" y="1400"/>
                    <a:pt x="0" y="1400"/>
                  </a:cubicBezTo>
                  <a:cubicBezTo>
                    <a:pt x="29" y="1400"/>
                    <a:pt x="29" y="1400"/>
                    <a:pt x="29" y="1400"/>
                  </a:cubicBezTo>
                  <a:close/>
                  <a:moveTo>
                    <a:pt x="0" y="1429"/>
                  </a:moveTo>
                  <a:lnTo>
                    <a:pt x="0" y="1429"/>
                  </a:lnTo>
                  <a:cubicBezTo>
                    <a:pt x="29" y="1429"/>
                    <a:pt x="29" y="1429"/>
                    <a:pt x="29" y="1429"/>
                  </a:cubicBezTo>
                  <a:lnTo>
                    <a:pt x="29" y="1429"/>
                  </a:lnTo>
                  <a:cubicBezTo>
                    <a:pt x="0" y="1429"/>
                    <a:pt x="0" y="1429"/>
                    <a:pt x="0" y="1429"/>
                  </a:cubicBezTo>
                  <a:close/>
                  <a:moveTo>
                    <a:pt x="29" y="1429"/>
                  </a:moveTo>
                  <a:lnTo>
                    <a:pt x="29" y="1429"/>
                  </a:lnTo>
                  <a:lnTo>
                    <a:pt x="58" y="1458"/>
                  </a:lnTo>
                  <a:lnTo>
                    <a:pt x="58" y="1458"/>
                  </a:lnTo>
                  <a:cubicBezTo>
                    <a:pt x="29" y="1429"/>
                    <a:pt x="29" y="1429"/>
                    <a:pt x="29" y="1429"/>
                  </a:cubicBezTo>
                  <a:close/>
                  <a:moveTo>
                    <a:pt x="29" y="1458"/>
                  </a:moveTo>
                  <a:lnTo>
                    <a:pt x="29" y="1458"/>
                  </a:lnTo>
                  <a:cubicBezTo>
                    <a:pt x="0" y="1429"/>
                    <a:pt x="0" y="1429"/>
                    <a:pt x="0" y="1429"/>
                  </a:cubicBezTo>
                  <a:cubicBezTo>
                    <a:pt x="29" y="1429"/>
                    <a:pt x="29" y="1429"/>
                    <a:pt x="29" y="1429"/>
                  </a:cubicBezTo>
                  <a:cubicBezTo>
                    <a:pt x="29" y="1458"/>
                    <a:pt x="29" y="1458"/>
                    <a:pt x="29" y="1458"/>
                  </a:cubicBezTo>
                  <a:close/>
                  <a:moveTo>
                    <a:pt x="0" y="1371"/>
                  </a:moveTo>
                  <a:lnTo>
                    <a:pt x="0" y="1371"/>
                  </a:lnTo>
                  <a:close/>
                  <a:moveTo>
                    <a:pt x="0" y="1255"/>
                  </a:moveTo>
                  <a:lnTo>
                    <a:pt x="0" y="1255"/>
                  </a:lnTo>
                  <a:cubicBezTo>
                    <a:pt x="29" y="1284"/>
                    <a:pt x="29" y="1284"/>
                    <a:pt x="29" y="1284"/>
                  </a:cubicBezTo>
                  <a:cubicBezTo>
                    <a:pt x="0" y="1284"/>
                    <a:pt x="0" y="1284"/>
                    <a:pt x="0" y="1284"/>
                  </a:cubicBezTo>
                  <a:cubicBezTo>
                    <a:pt x="0" y="1255"/>
                    <a:pt x="0" y="1255"/>
                    <a:pt x="0" y="1255"/>
                  </a:cubicBezTo>
                  <a:close/>
                  <a:moveTo>
                    <a:pt x="0" y="1225"/>
                  </a:moveTo>
                  <a:lnTo>
                    <a:pt x="0" y="1225"/>
                  </a:lnTo>
                  <a:cubicBezTo>
                    <a:pt x="29" y="1255"/>
                    <a:pt x="29" y="1255"/>
                    <a:pt x="29" y="1255"/>
                  </a:cubicBezTo>
                  <a:lnTo>
                    <a:pt x="29" y="1255"/>
                  </a:lnTo>
                  <a:cubicBezTo>
                    <a:pt x="0" y="1225"/>
                    <a:pt x="0" y="1225"/>
                    <a:pt x="0" y="1225"/>
                  </a:cubicBezTo>
                  <a:close/>
                  <a:moveTo>
                    <a:pt x="58" y="1196"/>
                  </a:moveTo>
                  <a:lnTo>
                    <a:pt x="58" y="1196"/>
                  </a:lnTo>
                  <a:cubicBezTo>
                    <a:pt x="58" y="1225"/>
                    <a:pt x="58" y="1225"/>
                    <a:pt x="58" y="1225"/>
                  </a:cubicBezTo>
                  <a:cubicBezTo>
                    <a:pt x="29" y="1225"/>
                    <a:pt x="29" y="1225"/>
                    <a:pt x="29" y="1225"/>
                  </a:cubicBezTo>
                  <a:cubicBezTo>
                    <a:pt x="58" y="1196"/>
                    <a:pt x="58" y="1196"/>
                    <a:pt x="58" y="1196"/>
                  </a:cubicBezTo>
                  <a:close/>
                  <a:moveTo>
                    <a:pt x="58" y="1196"/>
                  </a:moveTo>
                  <a:lnTo>
                    <a:pt x="58" y="1196"/>
                  </a:lnTo>
                  <a:cubicBezTo>
                    <a:pt x="88" y="1196"/>
                    <a:pt x="88" y="1196"/>
                    <a:pt x="88" y="1196"/>
                  </a:cubicBezTo>
                  <a:lnTo>
                    <a:pt x="88" y="1196"/>
                  </a:lnTo>
                  <a:cubicBezTo>
                    <a:pt x="58" y="1225"/>
                    <a:pt x="58" y="1225"/>
                    <a:pt x="58" y="1225"/>
                  </a:cubicBezTo>
                  <a:cubicBezTo>
                    <a:pt x="58" y="1196"/>
                    <a:pt x="58" y="1196"/>
                    <a:pt x="58" y="1196"/>
                  </a:cubicBezTo>
                  <a:close/>
                  <a:moveTo>
                    <a:pt x="204" y="1108"/>
                  </a:moveTo>
                  <a:lnTo>
                    <a:pt x="204" y="1108"/>
                  </a:lnTo>
                  <a:lnTo>
                    <a:pt x="233" y="1079"/>
                  </a:lnTo>
                  <a:cubicBezTo>
                    <a:pt x="233" y="1108"/>
                    <a:pt x="233" y="1108"/>
                    <a:pt x="233" y="1108"/>
                  </a:cubicBezTo>
                  <a:lnTo>
                    <a:pt x="233" y="1108"/>
                  </a:lnTo>
                  <a:cubicBezTo>
                    <a:pt x="204" y="1108"/>
                    <a:pt x="204" y="1108"/>
                    <a:pt x="204" y="1108"/>
                  </a:cubicBezTo>
                  <a:close/>
                  <a:moveTo>
                    <a:pt x="233" y="1079"/>
                  </a:moveTo>
                  <a:lnTo>
                    <a:pt x="233" y="1079"/>
                  </a:lnTo>
                  <a:lnTo>
                    <a:pt x="204" y="1079"/>
                  </a:lnTo>
                  <a:lnTo>
                    <a:pt x="204" y="1079"/>
                  </a:lnTo>
                  <a:lnTo>
                    <a:pt x="204" y="1079"/>
                  </a:lnTo>
                  <a:cubicBezTo>
                    <a:pt x="233" y="1079"/>
                    <a:pt x="233" y="1079"/>
                    <a:pt x="233" y="1079"/>
                  </a:cubicBezTo>
                  <a:close/>
                  <a:moveTo>
                    <a:pt x="233" y="1050"/>
                  </a:moveTo>
                  <a:lnTo>
                    <a:pt x="233" y="1050"/>
                  </a:lnTo>
                  <a:cubicBezTo>
                    <a:pt x="262" y="1021"/>
                    <a:pt x="262" y="1021"/>
                    <a:pt x="262" y="1021"/>
                  </a:cubicBezTo>
                  <a:cubicBezTo>
                    <a:pt x="262" y="1050"/>
                    <a:pt x="262" y="1050"/>
                    <a:pt x="262" y="1050"/>
                  </a:cubicBezTo>
                  <a:lnTo>
                    <a:pt x="262" y="1050"/>
                  </a:lnTo>
                  <a:cubicBezTo>
                    <a:pt x="233" y="1050"/>
                    <a:pt x="233" y="1050"/>
                    <a:pt x="233" y="1050"/>
                  </a:cubicBezTo>
                  <a:close/>
                  <a:moveTo>
                    <a:pt x="233" y="1079"/>
                  </a:moveTo>
                  <a:lnTo>
                    <a:pt x="233" y="1079"/>
                  </a:lnTo>
                  <a:cubicBezTo>
                    <a:pt x="262" y="1050"/>
                    <a:pt x="262" y="1050"/>
                    <a:pt x="262" y="1050"/>
                  </a:cubicBezTo>
                  <a:lnTo>
                    <a:pt x="262" y="1050"/>
                  </a:lnTo>
                  <a:lnTo>
                    <a:pt x="262" y="1050"/>
                  </a:lnTo>
                  <a:cubicBezTo>
                    <a:pt x="292" y="1050"/>
                    <a:pt x="292" y="1050"/>
                    <a:pt x="292" y="1050"/>
                  </a:cubicBezTo>
                  <a:lnTo>
                    <a:pt x="292" y="1050"/>
                  </a:lnTo>
                  <a:cubicBezTo>
                    <a:pt x="292" y="1079"/>
                    <a:pt x="292" y="1079"/>
                    <a:pt x="292" y="1079"/>
                  </a:cubicBezTo>
                  <a:cubicBezTo>
                    <a:pt x="262" y="1079"/>
                    <a:pt x="262" y="1079"/>
                    <a:pt x="262" y="1079"/>
                  </a:cubicBezTo>
                  <a:lnTo>
                    <a:pt x="262" y="1079"/>
                  </a:lnTo>
                  <a:cubicBezTo>
                    <a:pt x="233" y="1079"/>
                    <a:pt x="233" y="1079"/>
                    <a:pt x="233" y="1079"/>
                  </a:cubicBezTo>
                  <a:close/>
                  <a:moveTo>
                    <a:pt x="438" y="875"/>
                  </a:moveTo>
                  <a:lnTo>
                    <a:pt x="438" y="875"/>
                  </a:lnTo>
                  <a:cubicBezTo>
                    <a:pt x="467" y="846"/>
                    <a:pt x="467" y="846"/>
                    <a:pt x="467" y="846"/>
                  </a:cubicBezTo>
                  <a:lnTo>
                    <a:pt x="467" y="846"/>
                  </a:lnTo>
                  <a:cubicBezTo>
                    <a:pt x="467" y="875"/>
                    <a:pt x="467" y="875"/>
                    <a:pt x="467" y="875"/>
                  </a:cubicBezTo>
                  <a:cubicBezTo>
                    <a:pt x="438" y="875"/>
                    <a:pt x="438" y="875"/>
                    <a:pt x="438" y="875"/>
                  </a:cubicBezTo>
                  <a:close/>
                  <a:moveTo>
                    <a:pt x="438" y="905"/>
                  </a:moveTo>
                  <a:lnTo>
                    <a:pt x="438" y="905"/>
                  </a:lnTo>
                  <a:lnTo>
                    <a:pt x="438" y="905"/>
                  </a:lnTo>
                  <a:cubicBezTo>
                    <a:pt x="409" y="905"/>
                    <a:pt x="409" y="905"/>
                    <a:pt x="409" y="905"/>
                  </a:cubicBezTo>
                  <a:cubicBezTo>
                    <a:pt x="438" y="875"/>
                    <a:pt x="438" y="875"/>
                    <a:pt x="438" y="875"/>
                  </a:cubicBezTo>
                  <a:lnTo>
                    <a:pt x="438" y="875"/>
                  </a:lnTo>
                  <a:cubicBezTo>
                    <a:pt x="467" y="875"/>
                    <a:pt x="467" y="875"/>
                    <a:pt x="467" y="875"/>
                  </a:cubicBezTo>
                  <a:cubicBezTo>
                    <a:pt x="438" y="905"/>
                    <a:pt x="438" y="905"/>
                    <a:pt x="438" y="905"/>
                  </a:cubicBezTo>
                  <a:close/>
                  <a:moveTo>
                    <a:pt x="467" y="788"/>
                  </a:moveTo>
                  <a:lnTo>
                    <a:pt x="467" y="788"/>
                  </a:lnTo>
                  <a:close/>
                  <a:moveTo>
                    <a:pt x="496" y="758"/>
                  </a:moveTo>
                  <a:lnTo>
                    <a:pt x="496" y="758"/>
                  </a:lnTo>
                  <a:cubicBezTo>
                    <a:pt x="525" y="758"/>
                    <a:pt x="525" y="758"/>
                    <a:pt x="525" y="758"/>
                  </a:cubicBezTo>
                  <a:lnTo>
                    <a:pt x="525" y="758"/>
                  </a:lnTo>
                  <a:cubicBezTo>
                    <a:pt x="496" y="758"/>
                    <a:pt x="496" y="758"/>
                    <a:pt x="496" y="758"/>
                  </a:cubicBezTo>
                  <a:close/>
                  <a:moveTo>
                    <a:pt x="496" y="729"/>
                  </a:moveTo>
                  <a:lnTo>
                    <a:pt x="496" y="729"/>
                  </a:lnTo>
                  <a:cubicBezTo>
                    <a:pt x="496" y="700"/>
                    <a:pt x="496" y="700"/>
                    <a:pt x="496" y="700"/>
                  </a:cubicBezTo>
                  <a:cubicBezTo>
                    <a:pt x="525" y="729"/>
                    <a:pt x="525" y="729"/>
                    <a:pt x="525" y="729"/>
                  </a:cubicBezTo>
                  <a:cubicBezTo>
                    <a:pt x="496" y="758"/>
                    <a:pt x="496" y="758"/>
                    <a:pt x="496" y="758"/>
                  </a:cubicBezTo>
                  <a:cubicBezTo>
                    <a:pt x="496" y="729"/>
                    <a:pt x="496" y="729"/>
                    <a:pt x="496" y="729"/>
                  </a:cubicBezTo>
                  <a:close/>
                  <a:moveTo>
                    <a:pt x="583" y="584"/>
                  </a:moveTo>
                  <a:lnTo>
                    <a:pt x="583" y="584"/>
                  </a:lnTo>
                  <a:cubicBezTo>
                    <a:pt x="612" y="584"/>
                    <a:pt x="612" y="584"/>
                    <a:pt x="612" y="584"/>
                  </a:cubicBezTo>
                  <a:lnTo>
                    <a:pt x="612" y="584"/>
                  </a:lnTo>
                  <a:cubicBezTo>
                    <a:pt x="612" y="613"/>
                    <a:pt x="612" y="613"/>
                    <a:pt x="612" y="613"/>
                  </a:cubicBezTo>
                  <a:cubicBezTo>
                    <a:pt x="583" y="584"/>
                    <a:pt x="583" y="584"/>
                    <a:pt x="583" y="584"/>
                  </a:cubicBezTo>
                  <a:close/>
                  <a:moveTo>
                    <a:pt x="496" y="525"/>
                  </a:moveTo>
                  <a:lnTo>
                    <a:pt x="496" y="525"/>
                  </a:lnTo>
                  <a:close/>
                  <a:moveTo>
                    <a:pt x="525" y="467"/>
                  </a:moveTo>
                  <a:lnTo>
                    <a:pt x="525" y="467"/>
                  </a:lnTo>
                  <a:cubicBezTo>
                    <a:pt x="496" y="496"/>
                    <a:pt x="496" y="496"/>
                    <a:pt x="496" y="496"/>
                  </a:cubicBezTo>
                  <a:lnTo>
                    <a:pt x="496" y="496"/>
                  </a:lnTo>
                  <a:cubicBezTo>
                    <a:pt x="525" y="467"/>
                    <a:pt x="525" y="467"/>
                    <a:pt x="525" y="467"/>
                  </a:cubicBezTo>
                  <a:close/>
                  <a:moveTo>
                    <a:pt x="525" y="467"/>
                  </a:moveTo>
                  <a:lnTo>
                    <a:pt x="525" y="467"/>
                  </a:lnTo>
                  <a:lnTo>
                    <a:pt x="525" y="467"/>
                  </a:lnTo>
                  <a:lnTo>
                    <a:pt x="525" y="467"/>
                  </a:lnTo>
                  <a:cubicBezTo>
                    <a:pt x="554" y="467"/>
                    <a:pt x="554" y="467"/>
                    <a:pt x="554" y="467"/>
                  </a:cubicBezTo>
                  <a:cubicBezTo>
                    <a:pt x="525" y="467"/>
                    <a:pt x="525" y="467"/>
                    <a:pt x="525" y="467"/>
                  </a:cubicBezTo>
                  <a:close/>
                  <a:moveTo>
                    <a:pt x="583" y="438"/>
                  </a:moveTo>
                  <a:lnTo>
                    <a:pt x="583" y="438"/>
                  </a:lnTo>
                  <a:lnTo>
                    <a:pt x="583" y="438"/>
                  </a:lnTo>
                  <a:cubicBezTo>
                    <a:pt x="554" y="467"/>
                    <a:pt x="554" y="467"/>
                    <a:pt x="554" y="467"/>
                  </a:cubicBezTo>
                  <a:cubicBezTo>
                    <a:pt x="554" y="438"/>
                    <a:pt x="554" y="438"/>
                    <a:pt x="554" y="438"/>
                  </a:cubicBezTo>
                  <a:cubicBezTo>
                    <a:pt x="583" y="438"/>
                    <a:pt x="583" y="438"/>
                    <a:pt x="583" y="438"/>
                  </a:cubicBezTo>
                  <a:close/>
                  <a:moveTo>
                    <a:pt x="612" y="408"/>
                  </a:moveTo>
                  <a:lnTo>
                    <a:pt x="612" y="408"/>
                  </a:lnTo>
                  <a:cubicBezTo>
                    <a:pt x="612" y="379"/>
                    <a:pt x="612" y="379"/>
                    <a:pt x="612" y="379"/>
                  </a:cubicBezTo>
                  <a:cubicBezTo>
                    <a:pt x="642" y="408"/>
                    <a:pt x="642" y="408"/>
                    <a:pt x="642" y="408"/>
                  </a:cubicBezTo>
                  <a:cubicBezTo>
                    <a:pt x="612" y="408"/>
                    <a:pt x="612" y="408"/>
                    <a:pt x="612" y="408"/>
                  </a:cubicBezTo>
                  <a:close/>
                  <a:moveTo>
                    <a:pt x="642" y="408"/>
                  </a:moveTo>
                  <a:lnTo>
                    <a:pt x="642" y="408"/>
                  </a:lnTo>
                  <a:cubicBezTo>
                    <a:pt x="642" y="438"/>
                    <a:pt x="642" y="438"/>
                    <a:pt x="642" y="438"/>
                  </a:cubicBezTo>
                  <a:cubicBezTo>
                    <a:pt x="612" y="438"/>
                    <a:pt x="612" y="438"/>
                    <a:pt x="612" y="438"/>
                  </a:cubicBezTo>
                  <a:cubicBezTo>
                    <a:pt x="583" y="438"/>
                    <a:pt x="583" y="438"/>
                    <a:pt x="583" y="438"/>
                  </a:cubicBezTo>
                  <a:lnTo>
                    <a:pt x="583" y="438"/>
                  </a:lnTo>
                  <a:cubicBezTo>
                    <a:pt x="642" y="408"/>
                    <a:pt x="642" y="408"/>
                    <a:pt x="642" y="408"/>
                  </a:cubicBezTo>
                  <a:close/>
                  <a:moveTo>
                    <a:pt x="642" y="350"/>
                  </a:moveTo>
                  <a:lnTo>
                    <a:pt x="642" y="350"/>
                  </a:lnTo>
                  <a:lnTo>
                    <a:pt x="642" y="350"/>
                  </a:lnTo>
                  <a:cubicBezTo>
                    <a:pt x="642" y="379"/>
                    <a:pt x="642" y="379"/>
                    <a:pt x="642" y="379"/>
                  </a:cubicBezTo>
                  <a:cubicBezTo>
                    <a:pt x="612" y="379"/>
                    <a:pt x="612" y="379"/>
                    <a:pt x="612" y="379"/>
                  </a:cubicBezTo>
                  <a:lnTo>
                    <a:pt x="612" y="379"/>
                  </a:lnTo>
                  <a:cubicBezTo>
                    <a:pt x="642" y="379"/>
                    <a:pt x="642" y="379"/>
                    <a:pt x="642" y="379"/>
                  </a:cubicBezTo>
                  <a:cubicBezTo>
                    <a:pt x="612" y="379"/>
                    <a:pt x="612" y="379"/>
                    <a:pt x="612" y="379"/>
                  </a:cubicBezTo>
                  <a:lnTo>
                    <a:pt x="612" y="379"/>
                  </a:lnTo>
                  <a:lnTo>
                    <a:pt x="612" y="379"/>
                  </a:lnTo>
                  <a:cubicBezTo>
                    <a:pt x="612" y="350"/>
                    <a:pt x="612" y="350"/>
                    <a:pt x="612" y="350"/>
                  </a:cubicBezTo>
                  <a:lnTo>
                    <a:pt x="612" y="350"/>
                  </a:lnTo>
                  <a:cubicBezTo>
                    <a:pt x="642" y="350"/>
                    <a:pt x="642" y="350"/>
                    <a:pt x="642" y="350"/>
                  </a:cubicBezTo>
                  <a:close/>
                  <a:moveTo>
                    <a:pt x="671" y="350"/>
                  </a:moveTo>
                  <a:lnTo>
                    <a:pt x="671" y="350"/>
                  </a:lnTo>
                  <a:cubicBezTo>
                    <a:pt x="642" y="350"/>
                    <a:pt x="642" y="350"/>
                    <a:pt x="642" y="350"/>
                  </a:cubicBezTo>
                  <a:cubicBezTo>
                    <a:pt x="642" y="321"/>
                    <a:pt x="642" y="321"/>
                    <a:pt x="642" y="321"/>
                  </a:cubicBezTo>
                  <a:cubicBezTo>
                    <a:pt x="671" y="292"/>
                    <a:pt x="671" y="292"/>
                    <a:pt x="671" y="292"/>
                  </a:cubicBezTo>
                  <a:lnTo>
                    <a:pt x="671" y="292"/>
                  </a:lnTo>
                  <a:cubicBezTo>
                    <a:pt x="700" y="292"/>
                    <a:pt x="700" y="292"/>
                    <a:pt x="700" y="292"/>
                  </a:cubicBezTo>
                  <a:lnTo>
                    <a:pt x="700" y="292"/>
                  </a:lnTo>
                  <a:cubicBezTo>
                    <a:pt x="671" y="321"/>
                    <a:pt x="671" y="321"/>
                    <a:pt x="671" y="321"/>
                  </a:cubicBezTo>
                  <a:lnTo>
                    <a:pt x="671" y="321"/>
                  </a:lnTo>
                  <a:cubicBezTo>
                    <a:pt x="671" y="350"/>
                    <a:pt x="671" y="350"/>
                    <a:pt x="671" y="350"/>
                  </a:cubicBezTo>
                  <a:close/>
                  <a:moveTo>
                    <a:pt x="700" y="350"/>
                  </a:moveTo>
                  <a:lnTo>
                    <a:pt x="700" y="350"/>
                  </a:lnTo>
                  <a:cubicBezTo>
                    <a:pt x="729" y="379"/>
                    <a:pt x="729" y="379"/>
                    <a:pt x="729" y="379"/>
                  </a:cubicBezTo>
                  <a:cubicBezTo>
                    <a:pt x="700" y="408"/>
                    <a:pt x="700" y="408"/>
                    <a:pt x="700" y="408"/>
                  </a:cubicBezTo>
                  <a:lnTo>
                    <a:pt x="700" y="408"/>
                  </a:lnTo>
                  <a:cubicBezTo>
                    <a:pt x="671" y="408"/>
                    <a:pt x="671" y="408"/>
                    <a:pt x="671" y="408"/>
                  </a:cubicBezTo>
                  <a:lnTo>
                    <a:pt x="671" y="408"/>
                  </a:lnTo>
                  <a:lnTo>
                    <a:pt x="671" y="408"/>
                  </a:lnTo>
                  <a:cubicBezTo>
                    <a:pt x="642" y="438"/>
                    <a:pt x="642" y="438"/>
                    <a:pt x="642" y="438"/>
                  </a:cubicBezTo>
                  <a:lnTo>
                    <a:pt x="642" y="438"/>
                  </a:lnTo>
                  <a:cubicBezTo>
                    <a:pt x="642" y="408"/>
                    <a:pt x="642" y="408"/>
                    <a:pt x="642" y="408"/>
                  </a:cubicBezTo>
                  <a:lnTo>
                    <a:pt x="642" y="408"/>
                  </a:lnTo>
                  <a:cubicBezTo>
                    <a:pt x="642" y="379"/>
                    <a:pt x="642" y="379"/>
                    <a:pt x="642" y="379"/>
                  </a:cubicBezTo>
                  <a:cubicBezTo>
                    <a:pt x="671" y="379"/>
                    <a:pt x="671" y="379"/>
                    <a:pt x="671" y="379"/>
                  </a:cubicBezTo>
                  <a:lnTo>
                    <a:pt x="671" y="379"/>
                  </a:lnTo>
                  <a:cubicBezTo>
                    <a:pt x="671" y="350"/>
                    <a:pt x="671" y="350"/>
                    <a:pt x="671" y="350"/>
                  </a:cubicBezTo>
                  <a:cubicBezTo>
                    <a:pt x="671" y="379"/>
                    <a:pt x="671" y="379"/>
                    <a:pt x="671" y="379"/>
                  </a:cubicBezTo>
                  <a:lnTo>
                    <a:pt x="671" y="379"/>
                  </a:lnTo>
                  <a:cubicBezTo>
                    <a:pt x="700" y="379"/>
                    <a:pt x="700" y="379"/>
                    <a:pt x="700" y="379"/>
                  </a:cubicBezTo>
                  <a:lnTo>
                    <a:pt x="700" y="379"/>
                  </a:lnTo>
                  <a:cubicBezTo>
                    <a:pt x="700" y="350"/>
                    <a:pt x="700" y="350"/>
                    <a:pt x="700" y="350"/>
                  </a:cubicBezTo>
                  <a:close/>
                  <a:moveTo>
                    <a:pt x="700" y="350"/>
                  </a:moveTo>
                  <a:lnTo>
                    <a:pt x="700" y="350"/>
                  </a:lnTo>
                  <a:cubicBezTo>
                    <a:pt x="700" y="321"/>
                    <a:pt x="700" y="321"/>
                    <a:pt x="700" y="321"/>
                  </a:cubicBezTo>
                  <a:cubicBezTo>
                    <a:pt x="729" y="321"/>
                    <a:pt x="729" y="321"/>
                    <a:pt x="729" y="321"/>
                  </a:cubicBezTo>
                  <a:cubicBezTo>
                    <a:pt x="729" y="350"/>
                    <a:pt x="729" y="350"/>
                    <a:pt x="729" y="350"/>
                  </a:cubicBezTo>
                  <a:lnTo>
                    <a:pt x="729" y="350"/>
                  </a:lnTo>
                  <a:cubicBezTo>
                    <a:pt x="700" y="350"/>
                    <a:pt x="700" y="350"/>
                    <a:pt x="700" y="350"/>
                  </a:cubicBezTo>
                  <a:close/>
                  <a:moveTo>
                    <a:pt x="759" y="350"/>
                  </a:moveTo>
                  <a:lnTo>
                    <a:pt x="759" y="350"/>
                  </a:lnTo>
                  <a:close/>
                  <a:moveTo>
                    <a:pt x="817" y="292"/>
                  </a:moveTo>
                  <a:lnTo>
                    <a:pt x="817" y="292"/>
                  </a:lnTo>
                  <a:lnTo>
                    <a:pt x="817" y="292"/>
                  </a:lnTo>
                  <a:lnTo>
                    <a:pt x="817" y="292"/>
                  </a:lnTo>
                  <a:cubicBezTo>
                    <a:pt x="788" y="292"/>
                    <a:pt x="788" y="292"/>
                    <a:pt x="788" y="292"/>
                  </a:cubicBezTo>
                  <a:cubicBezTo>
                    <a:pt x="788" y="321"/>
                    <a:pt x="788" y="321"/>
                    <a:pt x="788" y="321"/>
                  </a:cubicBezTo>
                  <a:cubicBezTo>
                    <a:pt x="759" y="321"/>
                    <a:pt x="759" y="321"/>
                    <a:pt x="759" y="321"/>
                  </a:cubicBezTo>
                  <a:lnTo>
                    <a:pt x="759" y="321"/>
                  </a:lnTo>
                  <a:lnTo>
                    <a:pt x="759" y="321"/>
                  </a:lnTo>
                  <a:lnTo>
                    <a:pt x="759" y="321"/>
                  </a:lnTo>
                  <a:cubicBezTo>
                    <a:pt x="729" y="321"/>
                    <a:pt x="729" y="321"/>
                    <a:pt x="729" y="321"/>
                  </a:cubicBezTo>
                  <a:cubicBezTo>
                    <a:pt x="759" y="292"/>
                    <a:pt x="759" y="292"/>
                    <a:pt x="759" y="292"/>
                  </a:cubicBezTo>
                  <a:cubicBezTo>
                    <a:pt x="729" y="292"/>
                    <a:pt x="729" y="292"/>
                    <a:pt x="729" y="292"/>
                  </a:cubicBezTo>
                  <a:cubicBezTo>
                    <a:pt x="759" y="292"/>
                    <a:pt x="759" y="292"/>
                    <a:pt x="759" y="292"/>
                  </a:cubicBezTo>
                  <a:lnTo>
                    <a:pt x="759" y="292"/>
                  </a:lnTo>
                  <a:cubicBezTo>
                    <a:pt x="759" y="263"/>
                    <a:pt x="759" y="263"/>
                    <a:pt x="759" y="263"/>
                  </a:cubicBezTo>
                  <a:lnTo>
                    <a:pt x="759" y="263"/>
                  </a:lnTo>
                  <a:lnTo>
                    <a:pt x="759" y="263"/>
                  </a:lnTo>
                  <a:cubicBezTo>
                    <a:pt x="759" y="234"/>
                    <a:pt x="759" y="234"/>
                    <a:pt x="759" y="234"/>
                  </a:cubicBezTo>
                  <a:cubicBezTo>
                    <a:pt x="788" y="263"/>
                    <a:pt x="788" y="263"/>
                    <a:pt x="788" y="263"/>
                  </a:cubicBezTo>
                  <a:lnTo>
                    <a:pt x="788" y="263"/>
                  </a:lnTo>
                  <a:cubicBezTo>
                    <a:pt x="817" y="263"/>
                    <a:pt x="817" y="263"/>
                    <a:pt x="817" y="263"/>
                  </a:cubicBezTo>
                  <a:cubicBezTo>
                    <a:pt x="817" y="292"/>
                    <a:pt x="817" y="292"/>
                    <a:pt x="817" y="292"/>
                  </a:cubicBezTo>
                  <a:close/>
                  <a:moveTo>
                    <a:pt x="817" y="234"/>
                  </a:moveTo>
                  <a:lnTo>
                    <a:pt x="817" y="234"/>
                  </a:lnTo>
                  <a:cubicBezTo>
                    <a:pt x="846" y="234"/>
                    <a:pt x="846" y="234"/>
                    <a:pt x="846" y="234"/>
                  </a:cubicBezTo>
                  <a:lnTo>
                    <a:pt x="846" y="234"/>
                  </a:lnTo>
                  <a:lnTo>
                    <a:pt x="846" y="234"/>
                  </a:lnTo>
                  <a:cubicBezTo>
                    <a:pt x="875" y="205"/>
                    <a:pt x="875" y="205"/>
                    <a:pt x="875" y="205"/>
                  </a:cubicBezTo>
                  <a:cubicBezTo>
                    <a:pt x="875" y="234"/>
                    <a:pt x="875" y="234"/>
                    <a:pt x="875" y="234"/>
                  </a:cubicBezTo>
                  <a:lnTo>
                    <a:pt x="875" y="234"/>
                  </a:lnTo>
                  <a:cubicBezTo>
                    <a:pt x="875" y="263"/>
                    <a:pt x="875" y="263"/>
                    <a:pt x="875" y="263"/>
                  </a:cubicBezTo>
                  <a:cubicBezTo>
                    <a:pt x="846" y="263"/>
                    <a:pt x="846" y="263"/>
                    <a:pt x="846" y="263"/>
                  </a:cubicBezTo>
                  <a:cubicBezTo>
                    <a:pt x="817" y="263"/>
                    <a:pt x="817" y="263"/>
                    <a:pt x="817" y="263"/>
                  </a:cubicBezTo>
                  <a:cubicBezTo>
                    <a:pt x="817" y="234"/>
                    <a:pt x="817" y="234"/>
                    <a:pt x="817" y="234"/>
                  </a:cubicBezTo>
                  <a:close/>
                  <a:moveTo>
                    <a:pt x="875" y="146"/>
                  </a:moveTo>
                  <a:lnTo>
                    <a:pt x="875" y="146"/>
                  </a:lnTo>
                  <a:close/>
                  <a:moveTo>
                    <a:pt x="846" y="175"/>
                  </a:moveTo>
                  <a:lnTo>
                    <a:pt x="846" y="175"/>
                  </a:lnTo>
                  <a:lnTo>
                    <a:pt x="846" y="175"/>
                  </a:lnTo>
                  <a:cubicBezTo>
                    <a:pt x="875" y="175"/>
                    <a:pt x="875" y="175"/>
                    <a:pt x="875" y="175"/>
                  </a:cubicBezTo>
                  <a:lnTo>
                    <a:pt x="875" y="175"/>
                  </a:lnTo>
                  <a:lnTo>
                    <a:pt x="846" y="175"/>
                  </a:lnTo>
                  <a:close/>
                  <a:moveTo>
                    <a:pt x="904" y="205"/>
                  </a:moveTo>
                  <a:lnTo>
                    <a:pt x="904" y="205"/>
                  </a:lnTo>
                  <a:close/>
                  <a:moveTo>
                    <a:pt x="904" y="205"/>
                  </a:moveTo>
                  <a:lnTo>
                    <a:pt x="904" y="205"/>
                  </a:lnTo>
                  <a:cubicBezTo>
                    <a:pt x="875" y="205"/>
                    <a:pt x="875" y="205"/>
                    <a:pt x="875" y="205"/>
                  </a:cubicBezTo>
                  <a:lnTo>
                    <a:pt x="875" y="205"/>
                  </a:lnTo>
                  <a:cubicBezTo>
                    <a:pt x="846" y="205"/>
                    <a:pt x="846" y="205"/>
                    <a:pt x="846" y="205"/>
                  </a:cubicBezTo>
                  <a:cubicBezTo>
                    <a:pt x="875" y="175"/>
                    <a:pt x="875" y="175"/>
                    <a:pt x="875" y="175"/>
                  </a:cubicBezTo>
                  <a:lnTo>
                    <a:pt x="875" y="175"/>
                  </a:lnTo>
                  <a:cubicBezTo>
                    <a:pt x="904" y="175"/>
                    <a:pt x="904" y="175"/>
                    <a:pt x="904" y="175"/>
                  </a:cubicBezTo>
                  <a:lnTo>
                    <a:pt x="904" y="175"/>
                  </a:lnTo>
                  <a:cubicBezTo>
                    <a:pt x="904" y="205"/>
                    <a:pt x="904" y="205"/>
                    <a:pt x="904" y="205"/>
                  </a:cubicBezTo>
                  <a:close/>
                  <a:moveTo>
                    <a:pt x="933" y="175"/>
                  </a:moveTo>
                  <a:lnTo>
                    <a:pt x="933" y="175"/>
                  </a:lnTo>
                  <a:lnTo>
                    <a:pt x="933" y="175"/>
                  </a:lnTo>
                  <a:cubicBezTo>
                    <a:pt x="904" y="175"/>
                    <a:pt x="904" y="175"/>
                    <a:pt x="904" y="175"/>
                  </a:cubicBezTo>
                  <a:cubicBezTo>
                    <a:pt x="904" y="146"/>
                    <a:pt x="904" y="146"/>
                    <a:pt x="904" y="146"/>
                  </a:cubicBezTo>
                  <a:lnTo>
                    <a:pt x="904" y="146"/>
                  </a:lnTo>
                  <a:lnTo>
                    <a:pt x="904" y="146"/>
                  </a:lnTo>
                  <a:lnTo>
                    <a:pt x="904" y="146"/>
                  </a:lnTo>
                  <a:cubicBezTo>
                    <a:pt x="933" y="175"/>
                    <a:pt x="933" y="175"/>
                    <a:pt x="933" y="175"/>
                  </a:cubicBezTo>
                  <a:close/>
                  <a:moveTo>
                    <a:pt x="992" y="205"/>
                  </a:moveTo>
                  <a:lnTo>
                    <a:pt x="992" y="205"/>
                  </a:lnTo>
                  <a:cubicBezTo>
                    <a:pt x="962" y="175"/>
                    <a:pt x="962" y="175"/>
                    <a:pt x="962" y="175"/>
                  </a:cubicBezTo>
                  <a:lnTo>
                    <a:pt x="962" y="175"/>
                  </a:lnTo>
                  <a:cubicBezTo>
                    <a:pt x="962" y="146"/>
                    <a:pt x="962" y="146"/>
                    <a:pt x="962" y="146"/>
                  </a:cubicBezTo>
                  <a:lnTo>
                    <a:pt x="962" y="146"/>
                  </a:lnTo>
                  <a:cubicBezTo>
                    <a:pt x="992" y="146"/>
                    <a:pt x="992" y="146"/>
                    <a:pt x="992" y="146"/>
                  </a:cubicBezTo>
                  <a:cubicBezTo>
                    <a:pt x="992" y="175"/>
                    <a:pt x="992" y="175"/>
                    <a:pt x="992" y="175"/>
                  </a:cubicBezTo>
                  <a:lnTo>
                    <a:pt x="992" y="175"/>
                  </a:lnTo>
                  <a:cubicBezTo>
                    <a:pt x="992" y="205"/>
                    <a:pt x="992" y="205"/>
                    <a:pt x="992" y="205"/>
                  </a:cubicBezTo>
                  <a:close/>
                  <a:moveTo>
                    <a:pt x="1109" y="146"/>
                  </a:moveTo>
                  <a:lnTo>
                    <a:pt x="1109" y="146"/>
                  </a:lnTo>
                  <a:cubicBezTo>
                    <a:pt x="1079" y="146"/>
                    <a:pt x="1079" y="146"/>
                    <a:pt x="1079" y="146"/>
                  </a:cubicBezTo>
                  <a:cubicBezTo>
                    <a:pt x="1079" y="117"/>
                    <a:pt x="1079" y="117"/>
                    <a:pt x="1079" y="117"/>
                  </a:cubicBezTo>
                  <a:lnTo>
                    <a:pt x="1079" y="117"/>
                  </a:lnTo>
                  <a:cubicBezTo>
                    <a:pt x="1109" y="117"/>
                    <a:pt x="1109" y="117"/>
                    <a:pt x="1109" y="117"/>
                  </a:cubicBezTo>
                  <a:lnTo>
                    <a:pt x="1109" y="117"/>
                  </a:lnTo>
                  <a:cubicBezTo>
                    <a:pt x="1109" y="146"/>
                    <a:pt x="1109" y="146"/>
                    <a:pt x="1109" y="146"/>
                  </a:cubicBezTo>
                  <a:close/>
                  <a:moveTo>
                    <a:pt x="1138" y="117"/>
                  </a:moveTo>
                  <a:lnTo>
                    <a:pt x="1138" y="117"/>
                  </a:lnTo>
                  <a:cubicBezTo>
                    <a:pt x="1109" y="117"/>
                    <a:pt x="1109" y="117"/>
                    <a:pt x="1109" y="117"/>
                  </a:cubicBezTo>
                  <a:cubicBezTo>
                    <a:pt x="1138" y="88"/>
                    <a:pt x="1138" y="88"/>
                    <a:pt x="1138" y="88"/>
                  </a:cubicBezTo>
                  <a:lnTo>
                    <a:pt x="1138" y="88"/>
                  </a:lnTo>
                  <a:cubicBezTo>
                    <a:pt x="1138" y="117"/>
                    <a:pt x="1138" y="117"/>
                    <a:pt x="1138" y="117"/>
                  </a:cubicBezTo>
                  <a:close/>
                  <a:moveTo>
                    <a:pt x="1079" y="88"/>
                  </a:moveTo>
                  <a:lnTo>
                    <a:pt x="1079" y="88"/>
                  </a:lnTo>
                  <a:lnTo>
                    <a:pt x="1079" y="88"/>
                  </a:lnTo>
                  <a:cubicBezTo>
                    <a:pt x="1050" y="88"/>
                    <a:pt x="1050" y="88"/>
                    <a:pt x="1050" y="88"/>
                  </a:cubicBezTo>
                  <a:lnTo>
                    <a:pt x="1050" y="88"/>
                  </a:lnTo>
                  <a:lnTo>
                    <a:pt x="1050" y="88"/>
                  </a:lnTo>
                  <a:cubicBezTo>
                    <a:pt x="1079" y="58"/>
                    <a:pt x="1079" y="58"/>
                    <a:pt x="1079" y="58"/>
                  </a:cubicBezTo>
                  <a:cubicBezTo>
                    <a:pt x="1079" y="88"/>
                    <a:pt x="1079" y="88"/>
                    <a:pt x="1079" y="88"/>
                  </a:cubicBezTo>
                  <a:cubicBezTo>
                    <a:pt x="1079" y="58"/>
                    <a:pt x="1079" y="58"/>
                    <a:pt x="1079" y="58"/>
                  </a:cubicBezTo>
                  <a:cubicBezTo>
                    <a:pt x="1109" y="58"/>
                    <a:pt x="1109" y="58"/>
                    <a:pt x="1109" y="58"/>
                  </a:cubicBezTo>
                  <a:cubicBezTo>
                    <a:pt x="1138" y="58"/>
                    <a:pt x="1138" y="58"/>
                    <a:pt x="1138" y="58"/>
                  </a:cubicBezTo>
                  <a:lnTo>
                    <a:pt x="1138" y="58"/>
                  </a:lnTo>
                  <a:cubicBezTo>
                    <a:pt x="1079" y="88"/>
                    <a:pt x="1079" y="88"/>
                    <a:pt x="1079" y="88"/>
                  </a:cubicBezTo>
                  <a:close/>
                  <a:moveTo>
                    <a:pt x="1138" y="58"/>
                  </a:moveTo>
                  <a:lnTo>
                    <a:pt x="1138" y="58"/>
                  </a:lnTo>
                  <a:lnTo>
                    <a:pt x="1167" y="58"/>
                  </a:lnTo>
                  <a:cubicBezTo>
                    <a:pt x="1196" y="58"/>
                    <a:pt x="1196" y="58"/>
                    <a:pt x="1196" y="58"/>
                  </a:cubicBezTo>
                  <a:cubicBezTo>
                    <a:pt x="1167" y="88"/>
                    <a:pt x="1167" y="88"/>
                    <a:pt x="1167" y="88"/>
                  </a:cubicBezTo>
                  <a:lnTo>
                    <a:pt x="1167" y="88"/>
                  </a:lnTo>
                  <a:lnTo>
                    <a:pt x="1167" y="88"/>
                  </a:lnTo>
                  <a:cubicBezTo>
                    <a:pt x="1138" y="58"/>
                    <a:pt x="1138" y="58"/>
                    <a:pt x="1138" y="58"/>
                  </a:cubicBezTo>
                  <a:close/>
                  <a:moveTo>
                    <a:pt x="1196" y="29"/>
                  </a:moveTo>
                  <a:lnTo>
                    <a:pt x="1196" y="29"/>
                  </a:lnTo>
                  <a:cubicBezTo>
                    <a:pt x="1167" y="29"/>
                    <a:pt x="1167" y="29"/>
                    <a:pt x="1167" y="29"/>
                  </a:cubicBezTo>
                  <a:lnTo>
                    <a:pt x="1167" y="29"/>
                  </a:lnTo>
                  <a:lnTo>
                    <a:pt x="1167" y="29"/>
                  </a:lnTo>
                  <a:lnTo>
                    <a:pt x="1167" y="29"/>
                  </a:lnTo>
                  <a:cubicBezTo>
                    <a:pt x="1196" y="29"/>
                    <a:pt x="1196" y="29"/>
                    <a:pt x="1196" y="29"/>
                  </a:cubicBezTo>
                  <a:close/>
                  <a:moveTo>
                    <a:pt x="1225" y="0"/>
                  </a:moveTo>
                  <a:lnTo>
                    <a:pt x="1225" y="0"/>
                  </a:lnTo>
                  <a:cubicBezTo>
                    <a:pt x="1196" y="0"/>
                    <a:pt x="1196" y="0"/>
                    <a:pt x="1196" y="0"/>
                  </a:cubicBezTo>
                  <a:cubicBezTo>
                    <a:pt x="1225" y="0"/>
                    <a:pt x="1225" y="0"/>
                    <a:pt x="1225" y="0"/>
                  </a:cubicBezTo>
                  <a:close/>
                  <a:moveTo>
                    <a:pt x="1254" y="29"/>
                  </a:moveTo>
                  <a:lnTo>
                    <a:pt x="1254" y="29"/>
                  </a:lnTo>
                  <a:cubicBezTo>
                    <a:pt x="1254" y="0"/>
                    <a:pt x="1254" y="0"/>
                    <a:pt x="1254" y="0"/>
                  </a:cubicBezTo>
                  <a:lnTo>
                    <a:pt x="1254" y="0"/>
                  </a:lnTo>
                  <a:lnTo>
                    <a:pt x="1254" y="0"/>
                  </a:lnTo>
                  <a:lnTo>
                    <a:pt x="1254" y="0"/>
                  </a:lnTo>
                  <a:cubicBezTo>
                    <a:pt x="1283" y="0"/>
                    <a:pt x="1283" y="0"/>
                    <a:pt x="1283" y="0"/>
                  </a:cubicBezTo>
                  <a:lnTo>
                    <a:pt x="1283" y="0"/>
                  </a:lnTo>
                  <a:lnTo>
                    <a:pt x="1283" y="0"/>
                  </a:lnTo>
                  <a:lnTo>
                    <a:pt x="1283" y="0"/>
                  </a:lnTo>
                  <a:cubicBezTo>
                    <a:pt x="1312" y="0"/>
                    <a:pt x="1312" y="0"/>
                    <a:pt x="1312" y="0"/>
                  </a:cubicBezTo>
                  <a:cubicBezTo>
                    <a:pt x="1283" y="29"/>
                    <a:pt x="1283" y="29"/>
                    <a:pt x="1283" y="29"/>
                  </a:cubicBezTo>
                  <a:lnTo>
                    <a:pt x="1283" y="29"/>
                  </a:lnTo>
                  <a:cubicBezTo>
                    <a:pt x="1254" y="29"/>
                    <a:pt x="1254" y="29"/>
                    <a:pt x="1254" y="29"/>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4" name="Freeform 36"/>
            <p:cNvSpPr>
              <a:spLocks noChangeArrowheads="1"/>
            </p:cNvSpPr>
            <p:nvPr/>
          </p:nvSpPr>
          <p:spPr bwMode="auto">
            <a:xfrm>
              <a:off x="4838400" y="2305683"/>
              <a:ext cx="266400" cy="542937"/>
            </a:xfrm>
            <a:custGeom>
              <a:avLst/>
              <a:gdLst>
                <a:gd name="T0" fmla="*/ 29 w 817"/>
                <a:gd name="T1" fmla="*/ 1196 h 1664"/>
                <a:gd name="T2" fmla="*/ 87 w 817"/>
                <a:gd name="T3" fmla="*/ 1108 h 1664"/>
                <a:gd name="T4" fmla="*/ 87 w 817"/>
                <a:gd name="T5" fmla="*/ 992 h 1664"/>
                <a:gd name="T6" fmla="*/ 29 w 817"/>
                <a:gd name="T7" fmla="*/ 817 h 1664"/>
                <a:gd name="T8" fmla="*/ 116 w 817"/>
                <a:gd name="T9" fmla="*/ 671 h 1664"/>
                <a:gd name="T10" fmla="*/ 175 w 817"/>
                <a:gd name="T11" fmla="*/ 467 h 1664"/>
                <a:gd name="T12" fmla="*/ 233 w 817"/>
                <a:gd name="T13" fmla="*/ 379 h 1664"/>
                <a:gd name="T14" fmla="*/ 262 w 817"/>
                <a:gd name="T15" fmla="*/ 204 h 1664"/>
                <a:gd name="T16" fmla="*/ 350 w 817"/>
                <a:gd name="T17" fmla="*/ 146 h 1664"/>
                <a:gd name="T18" fmla="*/ 379 w 817"/>
                <a:gd name="T19" fmla="*/ 87 h 1664"/>
                <a:gd name="T20" fmla="*/ 466 w 817"/>
                <a:gd name="T21" fmla="*/ 87 h 1664"/>
                <a:gd name="T22" fmla="*/ 525 w 817"/>
                <a:gd name="T23" fmla="*/ 29 h 1664"/>
                <a:gd name="T24" fmla="*/ 554 w 817"/>
                <a:gd name="T25" fmla="*/ 0 h 1664"/>
                <a:gd name="T26" fmla="*/ 700 w 817"/>
                <a:gd name="T27" fmla="*/ 87 h 1664"/>
                <a:gd name="T28" fmla="*/ 729 w 817"/>
                <a:gd name="T29" fmla="*/ 146 h 1664"/>
                <a:gd name="T30" fmla="*/ 758 w 817"/>
                <a:gd name="T31" fmla="*/ 263 h 1664"/>
                <a:gd name="T32" fmla="*/ 787 w 817"/>
                <a:gd name="T33" fmla="*/ 379 h 1664"/>
                <a:gd name="T34" fmla="*/ 787 w 817"/>
                <a:gd name="T35" fmla="*/ 437 h 1664"/>
                <a:gd name="T36" fmla="*/ 700 w 817"/>
                <a:gd name="T37" fmla="*/ 437 h 1664"/>
                <a:gd name="T38" fmla="*/ 642 w 817"/>
                <a:gd name="T39" fmla="*/ 437 h 1664"/>
                <a:gd name="T40" fmla="*/ 642 w 817"/>
                <a:gd name="T41" fmla="*/ 496 h 1664"/>
                <a:gd name="T42" fmla="*/ 642 w 817"/>
                <a:gd name="T43" fmla="*/ 525 h 1664"/>
                <a:gd name="T44" fmla="*/ 642 w 817"/>
                <a:gd name="T45" fmla="*/ 584 h 1664"/>
                <a:gd name="T46" fmla="*/ 612 w 817"/>
                <a:gd name="T47" fmla="*/ 671 h 1664"/>
                <a:gd name="T48" fmla="*/ 554 w 817"/>
                <a:gd name="T49" fmla="*/ 729 h 1664"/>
                <a:gd name="T50" fmla="*/ 495 w 817"/>
                <a:gd name="T51" fmla="*/ 758 h 1664"/>
                <a:gd name="T52" fmla="*/ 466 w 817"/>
                <a:gd name="T53" fmla="*/ 787 h 1664"/>
                <a:gd name="T54" fmla="*/ 408 w 817"/>
                <a:gd name="T55" fmla="*/ 846 h 1664"/>
                <a:gd name="T56" fmla="*/ 408 w 817"/>
                <a:gd name="T57" fmla="*/ 934 h 1664"/>
                <a:gd name="T58" fmla="*/ 408 w 817"/>
                <a:gd name="T59" fmla="*/ 992 h 1664"/>
                <a:gd name="T60" fmla="*/ 408 w 817"/>
                <a:gd name="T61" fmla="*/ 1079 h 1664"/>
                <a:gd name="T62" fmla="*/ 495 w 817"/>
                <a:gd name="T63" fmla="*/ 1108 h 1664"/>
                <a:gd name="T64" fmla="*/ 495 w 817"/>
                <a:gd name="T65" fmla="*/ 1225 h 1664"/>
                <a:gd name="T66" fmla="*/ 408 w 817"/>
                <a:gd name="T67" fmla="*/ 1196 h 1664"/>
                <a:gd name="T68" fmla="*/ 350 w 817"/>
                <a:gd name="T69" fmla="*/ 1196 h 1664"/>
                <a:gd name="T70" fmla="*/ 408 w 817"/>
                <a:gd name="T71" fmla="*/ 1225 h 1664"/>
                <a:gd name="T72" fmla="*/ 495 w 817"/>
                <a:gd name="T73" fmla="*/ 1254 h 1664"/>
                <a:gd name="T74" fmla="*/ 437 w 817"/>
                <a:gd name="T75" fmla="*/ 1254 h 1664"/>
                <a:gd name="T76" fmla="*/ 408 w 817"/>
                <a:gd name="T77" fmla="*/ 1313 h 1664"/>
                <a:gd name="T78" fmla="*/ 379 w 817"/>
                <a:gd name="T79" fmla="*/ 1342 h 1664"/>
                <a:gd name="T80" fmla="*/ 379 w 817"/>
                <a:gd name="T81" fmla="*/ 1400 h 1664"/>
                <a:gd name="T82" fmla="*/ 379 w 817"/>
                <a:gd name="T83" fmla="*/ 1487 h 1664"/>
                <a:gd name="T84" fmla="*/ 321 w 817"/>
                <a:gd name="T85" fmla="*/ 1575 h 1664"/>
                <a:gd name="T86" fmla="*/ 233 w 817"/>
                <a:gd name="T87" fmla="*/ 1634 h 1664"/>
                <a:gd name="T88" fmla="*/ 145 w 817"/>
                <a:gd name="T89" fmla="*/ 1634 h 1664"/>
                <a:gd name="T90" fmla="*/ 145 w 817"/>
                <a:gd name="T91" fmla="*/ 1546 h 1664"/>
                <a:gd name="T92" fmla="*/ 58 w 817"/>
                <a:gd name="T93" fmla="*/ 1458 h 1664"/>
                <a:gd name="T94" fmla="*/ 29 w 817"/>
                <a:gd name="T95" fmla="*/ 1400 h 1664"/>
                <a:gd name="T96" fmla="*/ 29 w 817"/>
                <a:gd name="T97" fmla="*/ 1342 h 1664"/>
                <a:gd name="T98" fmla="*/ 0 w 817"/>
                <a:gd name="T99" fmla="*/ 1313 h 1664"/>
                <a:gd name="T100" fmla="*/ 525 w 817"/>
                <a:gd name="T101" fmla="*/ 1196 h 1664"/>
                <a:gd name="T102" fmla="*/ 583 w 817"/>
                <a:gd name="T103" fmla="*/ 1342 h 1664"/>
                <a:gd name="T104" fmla="*/ 612 w 817"/>
                <a:gd name="T105" fmla="*/ 1400 h 1664"/>
                <a:gd name="T106" fmla="*/ 554 w 817"/>
                <a:gd name="T107" fmla="*/ 1458 h 1664"/>
                <a:gd name="T108" fmla="*/ 554 w 817"/>
                <a:gd name="T109" fmla="*/ 1400 h 1664"/>
                <a:gd name="T110" fmla="*/ 495 w 817"/>
                <a:gd name="T111" fmla="*/ 1458 h 1664"/>
                <a:gd name="T112" fmla="*/ 408 w 817"/>
                <a:gd name="T113" fmla="*/ 1575 h 1664"/>
                <a:gd name="T114" fmla="*/ 437 w 817"/>
                <a:gd name="T115" fmla="*/ 148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7" h="1664">
                  <a:moveTo>
                    <a:pt x="0" y="1284"/>
                  </a:moveTo>
                  <a:lnTo>
                    <a:pt x="29" y="1284"/>
                  </a:lnTo>
                  <a:lnTo>
                    <a:pt x="29" y="1284"/>
                  </a:lnTo>
                  <a:lnTo>
                    <a:pt x="29" y="1284"/>
                  </a:lnTo>
                  <a:lnTo>
                    <a:pt x="29" y="1225"/>
                  </a:lnTo>
                  <a:lnTo>
                    <a:pt x="29" y="1225"/>
                  </a:lnTo>
                  <a:lnTo>
                    <a:pt x="29" y="1196"/>
                  </a:lnTo>
                  <a:lnTo>
                    <a:pt x="29" y="1196"/>
                  </a:lnTo>
                  <a:lnTo>
                    <a:pt x="29" y="1167"/>
                  </a:lnTo>
                  <a:lnTo>
                    <a:pt x="29" y="1167"/>
                  </a:lnTo>
                  <a:lnTo>
                    <a:pt x="58" y="1167"/>
                  </a:lnTo>
                  <a:lnTo>
                    <a:pt x="58" y="1167"/>
                  </a:lnTo>
                  <a:lnTo>
                    <a:pt x="58" y="1137"/>
                  </a:lnTo>
                  <a:lnTo>
                    <a:pt x="87" y="1108"/>
                  </a:lnTo>
                  <a:lnTo>
                    <a:pt x="58" y="1108"/>
                  </a:lnTo>
                  <a:lnTo>
                    <a:pt x="58" y="1079"/>
                  </a:lnTo>
                  <a:lnTo>
                    <a:pt x="58" y="1050"/>
                  </a:lnTo>
                  <a:lnTo>
                    <a:pt x="58" y="1021"/>
                  </a:lnTo>
                  <a:lnTo>
                    <a:pt x="87" y="1021"/>
                  </a:lnTo>
                  <a:lnTo>
                    <a:pt x="87" y="992"/>
                  </a:lnTo>
                  <a:lnTo>
                    <a:pt x="87" y="992"/>
                  </a:lnTo>
                  <a:lnTo>
                    <a:pt x="58" y="963"/>
                  </a:lnTo>
                  <a:lnTo>
                    <a:pt x="58" y="934"/>
                  </a:lnTo>
                  <a:lnTo>
                    <a:pt x="29" y="904"/>
                  </a:lnTo>
                  <a:lnTo>
                    <a:pt x="58" y="875"/>
                  </a:lnTo>
                  <a:lnTo>
                    <a:pt x="58" y="846"/>
                  </a:lnTo>
                  <a:lnTo>
                    <a:pt x="29" y="846"/>
                  </a:lnTo>
                  <a:lnTo>
                    <a:pt x="29" y="817"/>
                  </a:lnTo>
                  <a:lnTo>
                    <a:pt x="29" y="787"/>
                  </a:lnTo>
                  <a:lnTo>
                    <a:pt x="29" y="729"/>
                  </a:lnTo>
                  <a:lnTo>
                    <a:pt x="29" y="700"/>
                  </a:lnTo>
                  <a:lnTo>
                    <a:pt x="58" y="671"/>
                  </a:lnTo>
                  <a:lnTo>
                    <a:pt x="58" y="671"/>
                  </a:lnTo>
                  <a:lnTo>
                    <a:pt x="87" y="671"/>
                  </a:lnTo>
                  <a:lnTo>
                    <a:pt x="116" y="671"/>
                  </a:lnTo>
                  <a:lnTo>
                    <a:pt x="145" y="642"/>
                  </a:lnTo>
                  <a:lnTo>
                    <a:pt x="145" y="613"/>
                  </a:lnTo>
                  <a:lnTo>
                    <a:pt x="116" y="613"/>
                  </a:lnTo>
                  <a:lnTo>
                    <a:pt x="116" y="584"/>
                  </a:lnTo>
                  <a:lnTo>
                    <a:pt x="145" y="525"/>
                  </a:lnTo>
                  <a:lnTo>
                    <a:pt x="145" y="496"/>
                  </a:lnTo>
                  <a:lnTo>
                    <a:pt x="175" y="467"/>
                  </a:lnTo>
                  <a:lnTo>
                    <a:pt x="175" y="437"/>
                  </a:lnTo>
                  <a:lnTo>
                    <a:pt x="175" y="437"/>
                  </a:lnTo>
                  <a:lnTo>
                    <a:pt x="145" y="408"/>
                  </a:lnTo>
                  <a:lnTo>
                    <a:pt x="175" y="408"/>
                  </a:lnTo>
                  <a:lnTo>
                    <a:pt x="175" y="379"/>
                  </a:lnTo>
                  <a:lnTo>
                    <a:pt x="204" y="379"/>
                  </a:lnTo>
                  <a:lnTo>
                    <a:pt x="233" y="379"/>
                  </a:lnTo>
                  <a:lnTo>
                    <a:pt x="233" y="350"/>
                  </a:lnTo>
                  <a:lnTo>
                    <a:pt x="262" y="321"/>
                  </a:lnTo>
                  <a:lnTo>
                    <a:pt x="262" y="292"/>
                  </a:lnTo>
                  <a:lnTo>
                    <a:pt x="292" y="263"/>
                  </a:lnTo>
                  <a:lnTo>
                    <a:pt x="262" y="263"/>
                  </a:lnTo>
                  <a:lnTo>
                    <a:pt x="262" y="234"/>
                  </a:lnTo>
                  <a:lnTo>
                    <a:pt x="262" y="204"/>
                  </a:lnTo>
                  <a:lnTo>
                    <a:pt x="262" y="204"/>
                  </a:lnTo>
                  <a:lnTo>
                    <a:pt x="292" y="204"/>
                  </a:lnTo>
                  <a:lnTo>
                    <a:pt x="292" y="175"/>
                  </a:lnTo>
                  <a:lnTo>
                    <a:pt x="292" y="175"/>
                  </a:lnTo>
                  <a:lnTo>
                    <a:pt x="321" y="146"/>
                  </a:lnTo>
                  <a:lnTo>
                    <a:pt x="321" y="146"/>
                  </a:lnTo>
                  <a:lnTo>
                    <a:pt x="350" y="146"/>
                  </a:lnTo>
                  <a:lnTo>
                    <a:pt x="350" y="146"/>
                  </a:lnTo>
                  <a:lnTo>
                    <a:pt x="379" y="146"/>
                  </a:lnTo>
                  <a:lnTo>
                    <a:pt x="379" y="146"/>
                  </a:lnTo>
                  <a:lnTo>
                    <a:pt x="379" y="117"/>
                  </a:lnTo>
                  <a:lnTo>
                    <a:pt x="379" y="117"/>
                  </a:lnTo>
                  <a:lnTo>
                    <a:pt x="379" y="117"/>
                  </a:lnTo>
                  <a:lnTo>
                    <a:pt x="379" y="87"/>
                  </a:lnTo>
                  <a:lnTo>
                    <a:pt x="379" y="87"/>
                  </a:lnTo>
                  <a:lnTo>
                    <a:pt x="379" y="58"/>
                  </a:lnTo>
                  <a:lnTo>
                    <a:pt x="408" y="87"/>
                  </a:lnTo>
                  <a:lnTo>
                    <a:pt x="408" y="58"/>
                  </a:lnTo>
                  <a:lnTo>
                    <a:pt x="437" y="58"/>
                  </a:lnTo>
                  <a:lnTo>
                    <a:pt x="466" y="87"/>
                  </a:lnTo>
                  <a:lnTo>
                    <a:pt x="466" y="87"/>
                  </a:lnTo>
                  <a:lnTo>
                    <a:pt x="495" y="87"/>
                  </a:lnTo>
                  <a:lnTo>
                    <a:pt x="495" y="87"/>
                  </a:lnTo>
                  <a:lnTo>
                    <a:pt x="495" y="87"/>
                  </a:lnTo>
                  <a:lnTo>
                    <a:pt x="495" y="87"/>
                  </a:lnTo>
                  <a:lnTo>
                    <a:pt x="495" y="58"/>
                  </a:lnTo>
                  <a:lnTo>
                    <a:pt x="495" y="29"/>
                  </a:lnTo>
                  <a:lnTo>
                    <a:pt x="525" y="29"/>
                  </a:lnTo>
                  <a:lnTo>
                    <a:pt x="495" y="29"/>
                  </a:lnTo>
                  <a:lnTo>
                    <a:pt x="495" y="0"/>
                  </a:lnTo>
                  <a:lnTo>
                    <a:pt x="495" y="0"/>
                  </a:lnTo>
                  <a:lnTo>
                    <a:pt x="525" y="0"/>
                  </a:lnTo>
                  <a:lnTo>
                    <a:pt x="525" y="0"/>
                  </a:lnTo>
                  <a:lnTo>
                    <a:pt x="525" y="0"/>
                  </a:lnTo>
                  <a:lnTo>
                    <a:pt x="554" y="0"/>
                  </a:lnTo>
                  <a:lnTo>
                    <a:pt x="583" y="29"/>
                  </a:lnTo>
                  <a:lnTo>
                    <a:pt x="612" y="58"/>
                  </a:lnTo>
                  <a:lnTo>
                    <a:pt x="612" y="58"/>
                  </a:lnTo>
                  <a:lnTo>
                    <a:pt x="642" y="58"/>
                  </a:lnTo>
                  <a:lnTo>
                    <a:pt x="671" y="87"/>
                  </a:lnTo>
                  <a:lnTo>
                    <a:pt x="671" y="87"/>
                  </a:lnTo>
                  <a:lnTo>
                    <a:pt x="700" y="87"/>
                  </a:lnTo>
                  <a:lnTo>
                    <a:pt x="700" y="117"/>
                  </a:lnTo>
                  <a:lnTo>
                    <a:pt x="700" y="117"/>
                  </a:lnTo>
                  <a:lnTo>
                    <a:pt x="700" y="117"/>
                  </a:lnTo>
                  <a:lnTo>
                    <a:pt x="729" y="117"/>
                  </a:lnTo>
                  <a:lnTo>
                    <a:pt x="729" y="117"/>
                  </a:lnTo>
                  <a:lnTo>
                    <a:pt x="758" y="146"/>
                  </a:lnTo>
                  <a:lnTo>
                    <a:pt x="729" y="146"/>
                  </a:lnTo>
                  <a:lnTo>
                    <a:pt x="729" y="175"/>
                  </a:lnTo>
                  <a:lnTo>
                    <a:pt x="729" y="175"/>
                  </a:lnTo>
                  <a:lnTo>
                    <a:pt x="729" y="204"/>
                  </a:lnTo>
                  <a:lnTo>
                    <a:pt x="758" y="204"/>
                  </a:lnTo>
                  <a:lnTo>
                    <a:pt x="758" y="234"/>
                  </a:lnTo>
                  <a:lnTo>
                    <a:pt x="758" y="234"/>
                  </a:lnTo>
                  <a:lnTo>
                    <a:pt x="758" y="263"/>
                  </a:lnTo>
                  <a:lnTo>
                    <a:pt x="758" y="263"/>
                  </a:lnTo>
                  <a:lnTo>
                    <a:pt x="787" y="292"/>
                  </a:lnTo>
                  <a:lnTo>
                    <a:pt x="758" y="292"/>
                  </a:lnTo>
                  <a:lnTo>
                    <a:pt x="787" y="321"/>
                  </a:lnTo>
                  <a:lnTo>
                    <a:pt x="787" y="350"/>
                  </a:lnTo>
                  <a:lnTo>
                    <a:pt x="758" y="350"/>
                  </a:lnTo>
                  <a:lnTo>
                    <a:pt x="787" y="379"/>
                  </a:lnTo>
                  <a:lnTo>
                    <a:pt x="787" y="379"/>
                  </a:lnTo>
                  <a:lnTo>
                    <a:pt x="816" y="408"/>
                  </a:lnTo>
                  <a:lnTo>
                    <a:pt x="816" y="408"/>
                  </a:lnTo>
                  <a:lnTo>
                    <a:pt x="816" y="437"/>
                  </a:lnTo>
                  <a:lnTo>
                    <a:pt x="816" y="437"/>
                  </a:lnTo>
                  <a:lnTo>
                    <a:pt x="816" y="437"/>
                  </a:lnTo>
                  <a:lnTo>
                    <a:pt x="787" y="437"/>
                  </a:lnTo>
                  <a:lnTo>
                    <a:pt x="787" y="437"/>
                  </a:lnTo>
                  <a:lnTo>
                    <a:pt x="758" y="437"/>
                  </a:lnTo>
                  <a:lnTo>
                    <a:pt x="758" y="437"/>
                  </a:lnTo>
                  <a:lnTo>
                    <a:pt x="729" y="437"/>
                  </a:lnTo>
                  <a:lnTo>
                    <a:pt x="729" y="437"/>
                  </a:lnTo>
                  <a:lnTo>
                    <a:pt x="729" y="437"/>
                  </a:lnTo>
                  <a:lnTo>
                    <a:pt x="700" y="437"/>
                  </a:lnTo>
                  <a:lnTo>
                    <a:pt x="700" y="437"/>
                  </a:lnTo>
                  <a:lnTo>
                    <a:pt x="700" y="437"/>
                  </a:lnTo>
                  <a:lnTo>
                    <a:pt x="700" y="437"/>
                  </a:lnTo>
                  <a:lnTo>
                    <a:pt x="671" y="467"/>
                  </a:lnTo>
                  <a:lnTo>
                    <a:pt x="671" y="467"/>
                  </a:lnTo>
                  <a:lnTo>
                    <a:pt x="671" y="437"/>
                  </a:lnTo>
                  <a:lnTo>
                    <a:pt x="642" y="437"/>
                  </a:lnTo>
                  <a:lnTo>
                    <a:pt x="671" y="467"/>
                  </a:lnTo>
                  <a:lnTo>
                    <a:pt x="671" y="467"/>
                  </a:lnTo>
                  <a:lnTo>
                    <a:pt x="671" y="496"/>
                  </a:lnTo>
                  <a:lnTo>
                    <a:pt x="642" y="496"/>
                  </a:lnTo>
                  <a:lnTo>
                    <a:pt x="642" y="496"/>
                  </a:lnTo>
                  <a:lnTo>
                    <a:pt x="642" y="496"/>
                  </a:lnTo>
                  <a:lnTo>
                    <a:pt x="642" y="496"/>
                  </a:lnTo>
                  <a:lnTo>
                    <a:pt x="642" y="496"/>
                  </a:lnTo>
                  <a:lnTo>
                    <a:pt x="642" y="496"/>
                  </a:lnTo>
                  <a:lnTo>
                    <a:pt x="612" y="496"/>
                  </a:lnTo>
                  <a:lnTo>
                    <a:pt x="612" y="496"/>
                  </a:lnTo>
                  <a:lnTo>
                    <a:pt x="642" y="496"/>
                  </a:lnTo>
                  <a:lnTo>
                    <a:pt x="642" y="525"/>
                  </a:lnTo>
                  <a:lnTo>
                    <a:pt x="642" y="525"/>
                  </a:lnTo>
                  <a:lnTo>
                    <a:pt x="642" y="525"/>
                  </a:lnTo>
                  <a:lnTo>
                    <a:pt x="642" y="554"/>
                  </a:lnTo>
                  <a:lnTo>
                    <a:pt x="642" y="554"/>
                  </a:lnTo>
                  <a:lnTo>
                    <a:pt x="612" y="554"/>
                  </a:lnTo>
                  <a:lnTo>
                    <a:pt x="642" y="584"/>
                  </a:lnTo>
                  <a:lnTo>
                    <a:pt x="642" y="584"/>
                  </a:lnTo>
                  <a:lnTo>
                    <a:pt x="642" y="584"/>
                  </a:lnTo>
                  <a:lnTo>
                    <a:pt x="642" y="584"/>
                  </a:lnTo>
                  <a:lnTo>
                    <a:pt x="642" y="613"/>
                  </a:lnTo>
                  <a:lnTo>
                    <a:pt x="671" y="613"/>
                  </a:lnTo>
                  <a:lnTo>
                    <a:pt x="642" y="613"/>
                  </a:lnTo>
                  <a:lnTo>
                    <a:pt x="642" y="613"/>
                  </a:lnTo>
                  <a:lnTo>
                    <a:pt x="612" y="642"/>
                  </a:lnTo>
                  <a:lnTo>
                    <a:pt x="612" y="671"/>
                  </a:lnTo>
                  <a:lnTo>
                    <a:pt x="612" y="700"/>
                  </a:lnTo>
                  <a:lnTo>
                    <a:pt x="583" y="700"/>
                  </a:lnTo>
                  <a:lnTo>
                    <a:pt x="583" y="700"/>
                  </a:lnTo>
                  <a:lnTo>
                    <a:pt x="583" y="700"/>
                  </a:lnTo>
                  <a:lnTo>
                    <a:pt x="583" y="700"/>
                  </a:lnTo>
                  <a:lnTo>
                    <a:pt x="583" y="729"/>
                  </a:lnTo>
                  <a:lnTo>
                    <a:pt x="554" y="729"/>
                  </a:lnTo>
                  <a:lnTo>
                    <a:pt x="554" y="729"/>
                  </a:lnTo>
                  <a:lnTo>
                    <a:pt x="525" y="729"/>
                  </a:lnTo>
                  <a:lnTo>
                    <a:pt x="525" y="729"/>
                  </a:lnTo>
                  <a:lnTo>
                    <a:pt x="525" y="729"/>
                  </a:lnTo>
                  <a:lnTo>
                    <a:pt x="525" y="758"/>
                  </a:lnTo>
                  <a:lnTo>
                    <a:pt x="525" y="758"/>
                  </a:lnTo>
                  <a:lnTo>
                    <a:pt x="495" y="758"/>
                  </a:lnTo>
                  <a:lnTo>
                    <a:pt x="495" y="758"/>
                  </a:lnTo>
                  <a:lnTo>
                    <a:pt x="495" y="758"/>
                  </a:lnTo>
                  <a:lnTo>
                    <a:pt x="495" y="787"/>
                  </a:lnTo>
                  <a:lnTo>
                    <a:pt x="466" y="787"/>
                  </a:lnTo>
                  <a:lnTo>
                    <a:pt x="466" y="758"/>
                  </a:lnTo>
                  <a:lnTo>
                    <a:pt x="466" y="787"/>
                  </a:lnTo>
                  <a:lnTo>
                    <a:pt x="466" y="787"/>
                  </a:lnTo>
                  <a:lnTo>
                    <a:pt x="466" y="787"/>
                  </a:lnTo>
                  <a:lnTo>
                    <a:pt x="466" y="817"/>
                  </a:lnTo>
                  <a:lnTo>
                    <a:pt x="437" y="817"/>
                  </a:lnTo>
                  <a:lnTo>
                    <a:pt x="437" y="817"/>
                  </a:lnTo>
                  <a:lnTo>
                    <a:pt x="437" y="817"/>
                  </a:lnTo>
                  <a:lnTo>
                    <a:pt x="437" y="846"/>
                  </a:lnTo>
                  <a:lnTo>
                    <a:pt x="408" y="846"/>
                  </a:lnTo>
                  <a:lnTo>
                    <a:pt x="408" y="846"/>
                  </a:lnTo>
                  <a:lnTo>
                    <a:pt x="379" y="846"/>
                  </a:lnTo>
                  <a:lnTo>
                    <a:pt x="408" y="875"/>
                  </a:lnTo>
                  <a:lnTo>
                    <a:pt x="408" y="904"/>
                  </a:lnTo>
                  <a:lnTo>
                    <a:pt x="408" y="904"/>
                  </a:lnTo>
                  <a:lnTo>
                    <a:pt x="408" y="904"/>
                  </a:lnTo>
                  <a:lnTo>
                    <a:pt x="408" y="934"/>
                  </a:lnTo>
                  <a:lnTo>
                    <a:pt x="408" y="963"/>
                  </a:lnTo>
                  <a:lnTo>
                    <a:pt x="408" y="963"/>
                  </a:lnTo>
                  <a:lnTo>
                    <a:pt x="408" y="963"/>
                  </a:lnTo>
                  <a:lnTo>
                    <a:pt x="408" y="963"/>
                  </a:lnTo>
                  <a:lnTo>
                    <a:pt x="408" y="992"/>
                  </a:lnTo>
                  <a:lnTo>
                    <a:pt x="379" y="992"/>
                  </a:lnTo>
                  <a:lnTo>
                    <a:pt x="408" y="992"/>
                  </a:lnTo>
                  <a:lnTo>
                    <a:pt x="408" y="1021"/>
                  </a:lnTo>
                  <a:lnTo>
                    <a:pt x="379" y="1021"/>
                  </a:lnTo>
                  <a:lnTo>
                    <a:pt x="408" y="1021"/>
                  </a:lnTo>
                  <a:lnTo>
                    <a:pt x="379" y="1050"/>
                  </a:lnTo>
                  <a:lnTo>
                    <a:pt x="408" y="1050"/>
                  </a:lnTo>
                  <a:lnTo>
                    <a:pt x="408" y="1050"/>
                  </a:lnTo>
                  <a:lnTo>
                    <a:pt x="408" y="1079"/>
                  </a:lnTo>
                  <a:lnTo>
                    <a:pt x="408" y="1079"/>
                  </a:lnTo>
                  <a:lnTo>
                    <a:pt x="437" y="1079"/>
                  </a:lnTo>
                  <a:lnTo>
                    <a:pt x="437" y="1079"/>
                  </a:lnTo>
                  <a:lnTo>
                    <a:pt x="437" y="1079"/>
                  </a:lnTo>
                  <a:lnTo>
                    <a:pt x="466" y="1079"/>
                  </a:lnTo>
                  <a:lnTo>
                    <a:pt x="466" y="1108"/>
                  </a:lnTo>
                  <a:lnTo>
                    <a:pt x="495" y="1108"/>
                  </a:lnTo>
                  <a:lnTo>
                    <a:pt x="495" y="1137"/>
                  </a:lnTo>
                  <a:lnTo>
                    <a:pt x="525" y="1137"/>
                  </a:lnTo>
                  <a:lnTo>
                    <a:pt x="525" y="1137"/>
                  </a:lnTo>
                  <a:lnTo>
                    <a:pt x="525" y="1167"/>
                  </a:lnTo>
                  <a:lnTo>
                    <a:pt x="525" y="1196"/>
                  </a:lnTo>
                  <a:lnTo>
                    <a:pt x="495" y="1196"/>
                  </a:lnTo>
                  <a:lnTo>
                    <a:pt x="495" y="1225"/>
                  </a:lnTo>
                  <a:lnTo>
                    <a:pt x="466" y="1225"/>
                  </a:lnTo>
                  <a:lnTo>
                    <a:pt x="466" y="1225"/>
                  </a:lnTo>
                  <a:lnTo>
                    <a:pt x="466" y="1196"/>
                  </a:lnTo>
                  <a:lnTo>
                    <a:pt x="437" y="1196"/>
                  </a:lnTo>
                  <a:lnTo>
                    <a:pt x="437" y="1196"/>
                  </a:lnTo>
                  <a:lnTo>
                    <a:pt x="437" y="1196"/>
                  </a:lnTo>
                  <a:lnTo>
                    <a:pt x="408" y="1196"/>
                  </a:lnTo>
                  <a:lnTo>
                    <a:pt x="408" y="1196"/>
                  </a:lnTo>
                  <a:lnTo>
                    <a:pt x="408" y="1196"/>
                  </a:lnTo>
                  <a:lnTo>
                    <a:pt x="408" y="1196"/>
                  </a:lnTo>
                  <a:lnTo>
                    <a:pt x="379" y="1196"/>
                  </a:lnTo>
                  <a:lnTo>
                    <a:pt x="379" y="1196"/>
                  </a:lnTo>
                  <a:lnTo>
                    <a:pt x="350" y="1225"/>
                  </a:lnTo>
                  <a:lnTo>
                    <a:pt x="350" y="1196"/>
                  </a:lnTo>
                  <a:lnTo>
                    <a:pt x="350" y="1225"/>
                  </a:lnTo>
                  <a:lnTo>
                    <a:pt x="350" y="1225"/>
                  </a:lnTo>
                  <a:lnTo>
                    <a:pt x="350" y="1225"/>
                  </a:lnTo>
                  <a:lnTo>
                    <a:pt x="379" y="1225"/>
                  </a:lnTo>
                  <a:lnTo>
                    <a:pt x="379" y="1225"/>
                  </a:lnTo>
                  <a:lnTo>
                    <a:pt x="379" y="1225"/>
                  </a:lnTo>
                  <a:lnTo>
                    <a:pt x="408" y="1225"/>
                  </a:lnTo>
                  <a:lnTo>
                    <a:pt x="408" y="1225"/>
                  </a:lnTo>
                  <a:lnTo>
                    <a:pt x="437" y="1254"/>
                  </a:lnTo>
                  <a:lnTo>
                    <a:pt x="437" y="1225"/>
                  </a:lnTo>
                  <a:lnTo>
                    <a:pt x="466" y="1225"/>
                  </a:lnTo>
                  <a:lnTo>
                    <a:pt x="466" y="1225"/>
                  </a:lnTo>
                  <a:lnTo>
                    <a:pt x="495" y="1225"/>
                  </a:lnTo>
                  <a:lnTo>
                    <a:pt x="495" y="1254"/>
                  </a:lnTo>
                  <a:lnTo>
                    <a:pt x="495" y="1254"/>
                  </a:lnTo>
                  <a:lnTo>
                    <a:pt x="495" y="1254"/>
                  </a:lnTo>
                  <a:lnTo>
                    <a:pt x="466" y="1254"/>
                  </a:lnTo>
                  <a:lnTo>
                    <a:pt x="466" y="1284"/>
                  </a:lnTo>
                  <a:lnTo>
                    <a:pt x="466" y="1284"/>
                  </a:lnTo>
                  <a:lnTo>
                    <a:pt x="466" y="1284"/>
                  </a:lnTo>
                  <a:lnTo>
                    <a:pt x="437" y="1254"/>
                  </a:lnTo>
                  <a:lnTo>
                    <a:pt x="437" y="1284"/>
                  </a:lnTo>
                  <a:lnTo>
                    <a:pt x="437" y="1284"/>
                  </a:lnTo>
                  <a:lnTo>
                    <a:pt x="437" y="1284"/>
                  </a:lnTo>
                  <a:lnTo>
                    <a:pt x="437" y="1284"/>
                  </a:lnTo>
                  <a:lnTo>
                    <a:pt x="408" y="1313"/>
                  </a:lnTo>
                  <a:lnTo>
                    <a:pt x="408" y="1313"/>
                  </a:lnTo>
                  <a:lnTo>
                    <a:pt x="408" y="1313"/>
                  </a:lnTo>
                  <a:lnTo>
                    <a:pt x="408" y="1313"/>
                  </a:lnTo>
                  <a:lnTo>
                    <a:pt x="408" y="1313"/>
                  </a:lnTo>
                  <a:lnTo>
                    <a:pt x="379" y="1313"/>
                  </a:lnTo>
                  <a:lnTo>
                    <a:pt x="379" y="1313"/>
                  </a:lnTo>
                  <a:lnTo>
                    <a:pt x="379" y="1313"/>
                  </a:lnTo>
                  <a:lnTo>
                    <a:pt x="408" y="1342"/>
                  </a:lnTo>
                  <a:lnTo>
                    <a:pt x="379" y="1342"/>
                  </a:lnTo>
                  <a:lnTo>
                    <a:pt x="408" y="1342"/>
                  </a:lnTo>
                  <a:lnTo>
                    <a:pt x="408" y="1371"/>
                  </a:lnTo>
                  <a:lnTo>
                    <a:pt x="408" y="1371"/>
                  </a:lnTo>
                  <a:lnTo>
                    <a:pt x="408" y="1400"/>
                  </a:lnTo>
                  <a:lnTo>
                    <a:pt x="408" y="1400"/>
                  </a:lnTo>
                  <a:lnTo>
                    <a:pt x="379" y="1371"/>
                  </a:lnTo>
                  <a:lnTo>
                    <a:pt x="379" y="1400"/>
                  </a:lnTo>
                  <a:lnTo>
                    <a:pt x="379" y="1400"/>
                  </a:lnTo>
                  <a:lnTo>
                    <a:pt x="408" y="1429"/>
                  </a:lnTo>
                  <a:lnTo>
                    <a:pt x="379" y="1429"/>
                  </a:lnTo>
                  <a:lnTo>
                    <a:pt x="408" y="1458"/>
                  </a:lnTo>
                  <a:lnTo>
                    <a:pt x="379" y="1458"/>
                  </a:lnTo>
                  <a:lnTo>
                    <a:pt x="379" y="1487"/>
                  </a:lnTo>
                  <a:lnTo>
                    <a:pt x="379" y="1487"/>
                  </a:lnTo>
                  <a:lnTo>
                    <a:pt x="379" y="1487"/>
                  </a:lnTo>
                  <a:lnTo>
                    <a:pt x="379" y="1546"/>
                  </a:lnTo>
                  <a:lnTo>
                    <a:pt x="379" y="1546"/>
                  </a:lnTo>
                  <a:lnTo>
                    <a:pt x="379" y="1575"/>
                  </a:lnTo>
                  <a:lnTo>
                    <a:pt x="350" y="1604"/>
                  </a:lnTo>
                  <a:lnTo>
                    <a:pt x="350" y="1575"/>
                  </a:lnTo>
                  <a:lnTo>
                    <a:pt x="321" y="1575"/>
                  </a:lnTo>
                  <a:lnTo>
                    <a:pt x="292" y="1604"/>
                  </a:lnTo>
                  <a:lnTo>
                    <a:pt x="262" y="1575"/>
                  </a:lnTo>
                  <a:lnTo>
                    <a:pt x="262" y="1575"/>
                  </a:lnTo>
                  <a:lnTo>
                    <a:pt x="262" y="1604"/>
                  </a:lnTo>
                  <a:lnTo>
                    <a:pt x="233" y="1604"/>
                  </a:lnTo>
                  <a:lnTo>
                    <a:pt x="233" y="1634"/>
                  </a:lnTo>
                  <a:lnTo>
                    <a:pt x="233" y="1634"/>
                  </a:lnTo>
                  <a:lnTo>
                    <a:pt x="233" y="1634"/>
                  </a:lnTo>
                  <a:lnTo>
                    <a:pt x="233" y="1663"/>
                  </a:lnTo>
                  <a:lnTo>
                    <a:pt x="204" y="1663"/>
                  </a:lnTo>
                  <a:lnTo>
                    <a:pt x="175" y="1663"/>
                  </a:lnTo>
                  <a:lnTo>
                    <a:pt x="145" y="1663"/>
                  </a:lnTo>
                  <a:lnTo>
                    <a:pt x="145" y="1663"/>
                  </a:lnTo>
                  <a:lnTo>
                    <a:pt x="145" y="1634"/>
                  </a:lnTo>
                  <a:lnTo>
                    <a:pt x="145" y="1604"/>
                  </a:lnTo>
                  <a:lnTo>
                    <a:pt x="116" y="1604"/>
                  </a:lnTo>
                  <a:lnTo>
                    <a:pt x="116" y="1575"/>
                  </a:lnTo>
                  <a:lnTo>
                    <a:pt x="116" y="1575"/>
                  </a:lnTo>
                  <a:lnTo>
                    <a:pt x="116" y="1575"/>
                  </a:lnTo>
                  <a:lnTo>
                    <a:pt x="145" y="1575"/>
                  </a:lnTo>
                  <a:lnTo>
                    <a:pt x="145" y="1546"/>
                  </a:lnTo>
                  <a:lnTo>
                    <a:pt x="145" y="1546"/>
                  </a:lnTo>
                  <a:lnTo>
                    <a:pt x="116" y="1546"/>
                  </a:lnTo>
                  <a:lnTo>
                    <a:pt x="116" y="1517"/>
                  </a:lnTo>
                  <a:lnTo>
                    <a:pt x="116" y="1517"/>
                  </a:lnTo>
                  <a:lnTo>
                    <a:pt x="87" y="1517"/>
                  </a:lnTo>
                  <a:lnTo>
                    <a:pt x="87" y="1487"/>
                  </a:lnTo>
                  <a:lnTo>
                    <a:pt x="58" y="1458"/>
                  </a:lnTo>
                  <a:lnTo>
                    <a:pt x="58" y="1458"/>
                  </a:lnTo>
                  <a:lnTo>
                    <a:pt x="58" y="1429"/>
                  </a:lnTo>
                  <a:lnTo>
                    <a:pt x="29" y="1429"/>
                  </a:lnTo>
                  <a:lnTo>
                    <a:pt x="29" y="1429"/>
                  </a:lnTo>
                  <a:lnTo>
                    <a:pt x="29" y="1429"/>
                  </a:lnTo>
                  <a:lnTo>
                    <a:pt x="29" y="1400"/>
                  </a:lnTo>
                  <a:lnTo>
                    <a:pt x="29" y="1400"/>
                  </a:lnTo>
                  <a:lnTo>
                    <a:pt x="29" y="1371"/>
                  </a:lnTo>
                  <a:lnTo>
                    <a:pt x="58" y="1371"/>
                  </a:lnTo>
                  <a:lnTo>
                    <a:pt x="58" y="1342"/>
                  </a:lnTo>
                  <a:lnTo>
                    <a:pt x="29" y="1342"/>
                  </a:lnTo>
                  <a:lnTo>
                    <a:pt x="29" y="1342"/>
                  </a:lnTo>
                  <a:lnTo>
                    <a:pt x="29" y="1342"/>
                  </a:lnTo>
                  <a:lnTo>
                    <a:pt x="29" y="1342"/>
                  </a:lnTo>
                  <a:lnTo>
                    <a:pt x="29" y="1371"/>
                  </a:lnTo>
                  <a:lnTo>
                    <a:pt x="29" y="1371"/>
                  </a:lnTo>
                  <a:lnTo>
                    <a:pt x="29" y="1342"/>
                  </a:lnTo>
                  <a:lnTo>
                    <a:pt x="29" y="1342"/>
                  </a:lnTo>
                  <a:lnTo>
                    <a:pt x="0" y="1342"/>
                  </a:lnTo>
                  <a:lnTo>
                    <a:pt x="0" y="1313"/>
                  </a:lnTo>
                  <a:lnTo>
                    <a:pt x="0" y="1313"/>
                  </a:lnTo>
                  <a:lnTo>
                    <a:pt x="0" y="1284"/>
                  </a:lnTo>
                  <a:close/>
                  <a:moveTo>
                    <a:pt x="495" y="1225"/>
                  </a:moveTo>
                  <a:lnTo>
                    <a:pt x="495" y="1254"/>
                  </a:lnTo>
                  <a:lnTo>
                    <a:pt x="525" y="1254"/>
                  </a:lnTo>
                  <a:lnTo>
                    <a:pt x="525" y="1225"/>
                  </a:lnTo>
                  <a:lnTo>
                    <a:pt x="525" y="1225"/>
                  </a:lnTo>
                  <a:lnTo>
                    <a:pt x="525" y="1196"/>
                  </a:lnTo>
                  <a:lnTo>
                    <a:pt x="495" y="1196"/>
                  </a:lnTo>
                  <a:lnTo>
                    <a:pt x="495" y="1225"/>
                  </a:lnTo>
                  <a:close/>
                  <a:moveTo>
                    <a:pt x="29" y="1371"/>
                  </a:moveTo>
                  <a:lnTo>
                    <a:pt x="29" y="1400"/>
                  </a:lnTo>
                  <a:lnTo>
                    <a:pt x="29" y="1371"/>
                  </a:lnTo>
                  <a:close/>
                  <a:moveTo>
                    <a:pt x="554" y="1342"/>
                  </a:moveTo>
                  <a:lnTo>
                    <a:pt x="583" y="1342"/>
                  </a:lnTo>
                  <a:lnTo>
                    <a:pt x="583" y="1342"/>
                  </a:lnTo>
                  <a:lnTo>
                    <a:pt x="583" y="1313"/>
                  </a:lnTo>
                  <a:lnTo>
                    <a:pt x="554" y="1342"/>
                  </a:lnTo>
                  <a:close/>
                  <a:moveTo>
                    <a:pt x="583" y="1400"/>
                  </a:moveTo>
                  <a:lnTo>
                    <a:pt x="583" y="1400"/>
                  </a:lnTo>
                  <a:lnTo>
                    <a:pt x="583" y="1400"/>
                  </a:lnTo>
                  <a:lnTo>
                    <a:pt x="612" y="1400"/>
                  </a:lnTo>
                  <a:lnTo>
                    <a:pt x="583" y="1400"/>
                  </a:lnTo>
                  <a:close/>
                  <a:moveTo>
                    <a:pt x="525" y="1517"/>
                  </a:moveTo>
                  <a:lnTo>
                    <a:pt x="525" y="1517"/>
                  </a:lnTo>
                  <a:lnTo>
                    <a:pt x="525" y="1487"/>
                  </a:lnTo>
                  <a:lnTo>
                    <a:pt x="525" y="1487"/>
                  </a:lnTo>
                  <a:lnTo>
                    <a:pt x="525" y="1487"/>
                  </a:lnTo>
                  <a:lnTo>
                    <a:pt x="554" y="1458"/>
                  </a:lnTo>
                  <a:lnTo>
                    <a:pt x="554" y="1458"/>
                  </a:lnTo>
                  <a:lnTo>
                    <a:pt x="554" y="1458"/>
                  </a:lnTo>
                  <a:lnTo>
                    <a:pt x="554" y="1429"/>
                  </a:lnTo>
                  <a:lnTo>
                    <a:pt x="554" y="1429"/>
                  </a:lnTo>
                  <a:lnTo>
                    <a:pt x="554" y="1429"/>
                  </a:lnTo>
                  <a:lnTo>
                    <a:pt x="554" y="1400"/>
                  </a:lnTo>
                  <a:lnTo>
                    <a:pt x="554" y="1400"/>
                  </a:lnTo>
                  <a:lnTo>
                    <a:pt x="554" y="1400"/>
                  </a:lnTo>
                  <a:lnTo>
                    <a:pt x="554" y="1400"/>
                  </a:lnTo>
                  <a:lnTo>
                    <a:pt x="525" y="1400"/>
                  </a:lnTo>
                  <a:lnTo>
                    <a:pt x="525" y="1429"/>
                  </a:lnTo>
                  <a:lnTo>
                    <a:pt x="525" y="1429"/>
                  </a:lnTo>
                  <a:lnTo>
                    <a:pt x="495" y="1429"/>
                  </a:lnTo>
                  <a:lnTo>
                    <a:pt x="495" y="1458"/>
                  </a:lnTo>
                  <a:lnTo>
                    <a:pt x="495" y="1458"/>
                  </a:lnTo>
                  <a:lnTo>
                    <a:pt x="525" y="1487"/>
                  </a:lnTo>
                  <a:lnTo>
                    <a:pt x="525" y="1487"/>
                  </a:lnTo>
                  <a:lnTo>
                    <a:pt x="525" y="1487"/>
                  </a:lnTo>
                  <a:lnTo>
                    <a:pt x="525" y="1517"/>
                  </a:lnTo>
                  <a:close/>
                  <a:moveTo>
                    <a:pt x="379" y="1546"/>
                  </a:moveTo>
                  <a:lnTo>
                    <a:pt x="408" y="1575"/>
                  </a:lnTo>
                  <a:lnTo>
                    <a:pt x="408" y="1575"/>
                  </a:lnTo>
                  <a:lnTo>
                    <a:pt x="408" y="1575"/>
                  </a:lnTo>
                  <a:lnTo>
                    <a:pt x="408" y="1575"/>
                  </a:lnTo>
                  <a:lnTo>
                    <a:pt x="408" y="1546"/>
                  </a:lnTo>
                  <a:lnTo>
                    <a:pt x="408" y="1517"/>
                  </a:lnTo>
                  <a:lnTo>
                    <a:pt x="437" y="1487"/>
                  </a:lnTo>
                  <a:lnTo>
                    <a:pt x="437" y="1487"/>
                  </a:lnTo>
                  <a:lnTo>
                    <a:pt x="408" y="1458"/>
                  </a:lnTo>
                  <a:lnTo>
                    <a:pt x="408" y="1487"/>
                  </a:lnTo>
                  <a:lnTo>
                    <a:pt x="408" y="1487"/>
                  </a:lnTo>
                  <a:lnTo>
                    <a:pt x="408" y="1517"/>
                  </a:lnTo>
                  <a:lnTo>
                    <a:pt x="408" y="1517"/>
                  </a:lnTo>
                  <a:lnTo>
                    <a:pt x="379" y="154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5" name="Freeform 37"/>
            <p:cNvSpPr>
              <a:spLocks noChangeArrowheads="1"/>
            </p:cNvSpPr>
            <p:nvPr/>
          </p:nvSpPr>
          <p:spPr bwMode="auto">
            <a:xfrm>
              <a:off x="5009760" y="2248077"/>
              <a:ext cx="276480" cy="439246"/>
            </a:xfrm>
            <a:custGeom>
              <a:avLst/>
              <a:gdLst>
                <a:gd name="T0" fmla="*/ 729 w 847"/>
                <a:gd name="T1" fmla="*/ 1138 h 1343"/>
                <a:gd name="T2" fmla="*/ 787 w 847"/>
                <a:gd name="T3" fmla="*/ 904 h 1343"/>
                <a:gd name="T4" fmla="*/ 729 w 847"/>
                <a:gd name="T5" fmla="*/ 788 h 1343"/>
                <a:gd name="T6" fmla="*/ 700 w 847"/>
                <a:gd name="T7" fmla="*/ 700 h 1343"/>
                <a:gd name="T8" fmla="*/ 700 w 847"/>
                <a:gd name="T9" fmla="*/ 583 h 1343"/>
                <a:gd name="T10" fmla="*/ 641 w 847"/>
                <a:gd name="T11" fmla="*/ 350 h 1343"/>
                <a:gd name="T12" fmla="*/ 554 w 847"/>
                <a:gd name="T13" fmla="*/ 262 h 1343"/>
                <a:gd name="T14" fmla="*/ 525 w 847"/>
                <a:gd name="T15" fmla="*/ 175 h 1343"/>
                <a:gd name="T16" fmla="*/ 554 w 847"/>
                <a:gd name="T17" fmla="*/ 88 h 1343"/>
                <a:gd name="T18" fmla="*/ 437 w 847"/>
                <a:gd name="T19" fmla="*/ 0 h 1343"/>
                <a:gd name="T20" fmla="*/ 350 w 847"/>
                <a:gd name="T21" fmla="*/ 29 h 1343"/>
                <a:gd name="T22" fmla="*/ 320 w 847"/>
                <a:gd name="T23" fmla="*/ 117 h 1343"/>
                <a:gd name="T24" fmla="*/ 291 w 847"/>
                <a:gd name="T25" fmla="*/ 204 h 1343"/>
                <a:gd name="T26" fmla="*/ 204 w 847"/>
                <a:gd name="T27" fmla="*/ 204 h 1343"/>
                <a:gd name="T28" fmla="*/ 58 w 847"/>
                <a:gd name="T29" fmla="*/ 146 h 1343"/>
                <a:gd name="T30" fmla="*/ 29 w 847"/>
                <a:gd name="T31" fmla="*/ 175 h 1343"/>
                <a:gd name="T32" fmla="*/ 87 w 847"/>
                <a:gd name="T33" fmla="*/ 233 h 1343"/>
                <a:gd name="T34" fmla="*/ 175 w 847"/>
                <a:gd name="T35" fmla="*/ 292 h 1343"/>
                <a:gd name="T36" fmla="*/ 204 w 847"/>
                <a:gd name="T37" fmla="*/ 350 h 1343"/>
                <a:gd name="T38" fmla="*/ 233 w 847"/>
                <a:gd name="T39" fmla="*/ 438 h 1343"/>
                <a:gd name="T40" fmla="*/ 233 w 847"/>
                <a:gd name="T41" fmla="*/ 525 h 1343"/>
                <a:gd name="T42" fmla="*/ 291 w 847"/>
                <a:gd name="T43" fmla="*/ 612 h 1343"/>
                <a:gd name="T44" fmla="*/ 379 w 847"/>
                <a:gd name="T45" fmla="*/ 671 h 1343"/>
                <a:gd name="T46" fmla="*/ 379 w 847"/>
                <a:gd name="T47" fmla="*/ 729 h 1343"/>
                <a:gd name="T48" fmla="*/ 320 w 847"/>
                <a:gd name="T49" fmla="*/ 759 h 1343"/>
                <a:gd name="T50" fmla="*/ 262 w 847"/>
                <a:gd name="T51" fmla="*/ 817 h 1343"/>
                <a:gd name="T52" fmla="*/ 233 w 847"/>
                <a:gd name="T53" fmla="*/ 875 h 1343"/>
                <a:gd name="T54" fmla="*/ 204 w 847"/>
                <a:gd name="T55" fmla="*/ 904 h 1343"/>
                <a:gd name="T56" fmla="*/ 175 w 847"/>
                <a:gd name="T57" fmla="*/ 933 h 1343"/>
                <a:gd name="T58" fmla="*/ 146 w 847"/>
                <a:gd name="T59" fmla="*/ 933 h 1343"/>
                <a:gd name="T60" fmla="*/ 117 w 847"/>
                <a:gd name="T61" fmla="*/ 1021 h 1343"/>
                <a:gd name="T62" fmla="*/ 146 w 847"/>
                <a:gd name="T63" fmla="*/ 1050 h 1343"/>
                <a:gd name="T64" fmla="*/ 175 w 847"/>
                <a:gd name="T65" fmla="*/ 1109 h 1343"/>
                <a:gd name="T66" fmla="*/ 175 w 847"/>
                <a:gd name="T67" fmla="*/ 1225 h 1343"/>
                <a:gd name="T68" fmla="*/ 204 w 847"/>
                <a:gd name="T69" fmla="*/ 1225 h 1343"/>
                <a:gd name="T70" fmla="*/ 262 w 847"/>
                <a:gd name="T71" fmla="*/ 1283 h 1343"/>
                <a:gd name="T72" fmla="*/ 320 w 847"/>
                <a:gd name="T73" fmla="*/ 1312 h 1343"/>
                <a:gd name="T74" fmla="*/ 350 w 847"/>
                <a:gd name="T75" fmla="*/ 1312 h 1343"/>
                <a:gd name="T76" fmla="*/ 437 w 847"/>
                <a:gd name="T77" fmla="*/ 1283 h 1343"/>
                <a:gd name="T78" fmla="*/ 496 w 847"/>
                <a:gd name="T79" fmla="*/ 1254 h 1343"/>
                <a:gd name="T80" fmla="*/ 525 w 847"/>
                <a:gd name="T81" fmla="*/ 1254 h 1343"/>
                <a:gd name="T82" fmla="*/ 554 w 847"/>
                <a:gd name="T83" fmla="*/ 1254 h 1343"/>
                <a:gd name="T84" fmla="*/ 612 w 847"/>
                <a:gd name="T85" fmla="*/ 1225 h 1343"/>
                <a:gd name="T86" fmla="*/ 350 w 847"/>
                <a:gd name="T87" fmla="*/ 700 h 1343"/>
                <a:gd name="T88" fmla="*/ 350 w 847"/>
                <a:gd name="T89" fmla="*/ 700 h 1343"/>
                <a:gd name="T90" fmla="*/ 117 w 847"/>
                <a:gd name="T91" fmla="*/ 933 h 1343"/>
                <a:gd name="T92" fmla="*/ 291 w 847"/>
                <a:gd name="T93" fmla="*/ 1312 h 1343"/>
                <a:gd name="T94" fmla="*/ 262 w 847"/>
                <a:gd name="T95" fmla="*/ 1283 h 1343"/>
                <a:gd name="T96" fmla="*/ 233 w 847"/>
                <a:gd name="T97" fmla="*/ 1283 h 1343"/>
                <a:gd name="T98" fmla="*/ 204 w 847"/>
                <a:gd name="T99" fmla="*/ 1254 h 1343"/>
                <a:gd name="T100" fmla="*/ 58 w 847"/>
                <a:gd name="T101" fmla="*/ 1283 h 1343"/>
                <a:gd name="T102" fmla="*/ 87 w 847"/>
                <a:gd name="T103" fmla="*/ 1283 h 1343"/>
                <a:gd name="T104" fmla="*/ 117 w 847"/>
                <a:gd name="T105" fmla="*/ 131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7" h="1343">
                  <a:moveTo>
                    <a:pt x="670" y="1225"/>
                  </a:moveTo>
                  <a:lnTo>
                    <a:pt x="670" y="1225"/>
                  </a:lnTo>
                  <a:lnTo>
                    <a:pt x="670" y="1225"/>
                  </a:lnTo>
                  <a:cubicBezTo>
                    <a:pt x="700" y="1196"/>
                    <a:pt x="700" y="1196"/>
                    <a:pt x="700" y="1196"/>
                  </a:cubicBezTo>
                  <a:cubicBezTo>
                    <a:pt x="700" y="1167"/>
                    <a:pt x="700" y="1167"/>
                    <a:pt x="700" y="1167"/>
                  </a:cubicBezTo>
                  <a:cubicBezTo>
                    <a:pt x="729" y="1138"/>
                    <a:pt x="729" y="1138"/>
                    <a:pt x="729" y="1138"/>
                  </a:cubicBezTo>
                  <a:cubicBezTo>
                    <a:pt x="758" y="1109"/>
                    <a:pt x="758" y="1109"/>
                    <a:pt x="758" y="1109"/>
                  </a:cubicBezTo>
                  <a:cubicBezTo>
                    <a:pt x="787" y="1079"/>
                    <a:pt x="787" y="1079"/>
                    <a:pt x="787" y="1079"/>
                  </a:cubicBezTo>
                  <a:cubicBezTo>
                    <a:pt x="817" y="1021"/>
                    <a:pt x="817" y="1021"/>
                    <a:pt x="817" y="1021"/>
                  </a:cubicBezTo>
                  <a:cubicBezTo>
                    <a:pt x="846" y="962"/>
                    <a:pt x="846" y="962"/>
                    <a:pt x="846" y="962"/>
                  </a:cubicBezTo>
                  <a:cubicBezTo>
                    <a:pt x="817" y="933"/>
                    <a:pt x="817" y="933"/>
                    <a:pt x="817" y="933"/>
                  </a:cubicBezTo>
                  <a:cubicBezTo>
                    <a:pt x="787" y="904"/>
                    <a:pt x="787" y="904"/>
                    <a:pt x="787" y="904"/>
                  </a:cubicBezTo>
                  <a:cubicBezTo>
                    <a:pt x="758" y="904"/>
                    <a:pt x="758" y="904"/>
                    <a:pt x="758" y="904"/>
                  </a:cubicBezTo>
                  <a:cubicBezTo>
                    <a:pt x="729" y="846"/>
                    <a:pt x="729" y="846"/>
                    <a:pt x="729" y="846"/>
                  </a:cubicBezTo>
                  <a:lnTo>
                    <a:pt x="729" y="846"/>
                  </a:lnTo>
                  <a:cubicBezTo>
                    <a:pt x="758" y="817"/>
                    <a:pt x="758" y="817"/>
                    <a:pt x="758" y="817"/>
                  </a:cubicBezTo>
                  <a:cubicBezTo>
                    <a:pt x="758" y="788"/>
                    <a:pt x="758" y="788"/>
                    <a:pt x="758" y="788"/>
                  </a:cubicBezTo>
                  <a:cubicBezTo>
                    <a:pt x="729" y="788"/>
                    <a:pt x="729" y="788"/>
                    <a:pt x="729" y="788"/>
                  </a:cubicBezTo>
                  <a:cubicBezTo>
                    <a:pt x="729" y="759"/>
                    <a:pt x="729" y="759"/>
                    <a:pt x="729" y="759"/>
                  </a:cubicBezTo>
                  <a:cubicBezTo>
                    <a:pt x="729" y="729"/>
                    <a:pt x="729" y="729"/>
                    <a:pt x="729" y="729"/>
                  </a:cubicBezTo>
                  <a:lnTo>
                    <a:pt x="729" y="729"/>
                  </a:lnTo>
                  <a:cubicBezTo>
                    <a:pt x="729" y="700"/>
                    <a:pt x="729" y="700"/>
                    <a:pt x="729" y="700"/>
                  </a:cubicBezTo>
                  <a:cubicBezTo>
                    <a:pt x="700" y="700"/>
                    <a:pt x="700" y="700"/>
                    <a:pt x="700" y="700"/>
                  </a:cubicBezTo>
                  <a:lnTo>
                    <a:pt x="700" y="700"/>
                  </a:lnTo>
                  <a:cubicBezTo>
                    <a:pt x="700" y="671"/>
                    <a:pt x="700" y="671"/>
                    <a:pt x="700" y="671"/>
                  </a:cubicBezTo>
                  <a:lnTo>
                    <a:pt x="700" y="671"/>
                  </a:lnTo>
                  <a:cubicBezTo>
                    <a:pt x="670" y="671"/>
                    <a:pt x="670" y="671"/>
                    <a:pt x="670" y="671"/>
                  </a:cubicBezTo>
                  <a:cubicBezTo>
                    <a:pt x="670" y="642"/>
                    <a:pt x="670" y="642"/>
                    <a:pt x="670" y="642"/>
                  </a:cubicBezTo>
                  <a:cubicBezTo>
                    <a:pt x="670" y="583"/>
                    <a:pt x="670" y="583"/>
                    <a:pt x="670" y="583"/>
                  </a:cubicBezTo>
                  <a:cubicBezTo>
                    <a:pt x="700" y="583"/>
                    <a:pt x="700" y="583"/>
                    <a:pt x="700" y="583"/>
                  </a:cubicBezTo>
                  <a:cubicBezTo>
                    <a:pt x="670" y="525"/>
                    <a:pt x="670" y="525"/>
                    <a:pt x="670" y="525"/>
                  </a:cubicBezTo>
                  <a:cubicBezTo>
                    <a:pt x="641" y="467"/>
                    <a:pt x="641" y="467"/>
                    <a:pt x="641" y="467"/>
                  </a:cubicBezTo>
                  <a:cubicBezTo>
                    <a:pt x="612" y="438"/>
                    <a:pt x="612" y="438"/>
                    <a:pt x="612" y="438"/>
                  </a:cubicBezTo>
                  <a:cubicBezTo>
                    <a:pt x="612" y="409"/>
                    <a:pt x="612" y="409"/>
                    <a:pt x="612" y="409"/>
                  </a:cubicBezTo>
                  <a:cubicBezTo>
                    <a:pt x="612" y="379"/>
                    <a:pt x="612" y="379"/>
                    <a:pt x="612" y="379"/>
                  </a:cubicBezTo>
                  <a:cubicBezTo>
                    <a:pt x="641" y="350"/>
                    <a:pt x="641" y="350"/>
                    <a:pt x="641" y="350"/>
                  </a:cubicBezTo>
                  <a:lnTo>
                    <a:pt x="641" y="350"/>
                  </a:lnTo>
                  <a:cubicBezTo>
                    <a:pt x="641" y="321"/>
                    <a:pt x="641" y="321"/>
                    <a:pt x="641" y="321"/>
                  </a:cubicBezTo>
                  <a:cubicBezTo>
                    <a:pt x="583" y="321"/>
                    <a:pt x="583" y="321"/>
                    <a:pt x="583" y="321"/>
                  </a:cubicBezTo>
                  <a:cubicBezTo>
                    <a:pt x="583" y="292"/>
                    <a:pt x="583" y="292"/>
                    <a:pt x="583" y="292"/>
                  </a:cubicBezTo>
                  <a:lnTo>
                    <a:pt x="583" y="292"/>
                  </a:lnTo>
                  <a:cubicBezTo>
                    <a:pt x="554" y="262"/>
                    <a:pt x="554" y="262"/>
                    <a:pt x="554" y="262"/>
                  </a:cubicBezTo>
                  <a:lnTo>
                    <a:pt x="554" y="262"/>
                  </a:lnTo>
                  <a:cubicBezTo>
                    <a:pt x="525" y="233"/>
                    <a:pt x="525" y="233"/>
                    <a:pt x="525" y="233"/>
                  </a:cubicBezTo>
                  <a:lnTo>
                    <a:pt x="525" y="233"/>
                  </a:lnTo>
                  <a:cubicBezTo>
                    <a:pt x="525" y="204"/>
                    <a:pt x="525" y="204"/>
                    <a:pt x="525" y="204"/>
                  </a:cubicBezTo>
                  <a:cubicBezTo>
                    <a:pt x="525" y="175"/>
                    <a:pt x="525" y="175"/>
                    <a:pt x="525" y="175"/>
                  </a:cubicBezTo>
                  <a:lnTo>
                    <a:pt x="525" y="175"/>
                  </a:lnTo>
                  <a:lnTo>
                    <a:pt x="525" y="175"/>
                  </a:lnTo>
                  <a:cubicBezTo>
                    <a:pt x="554" y="146"/>
                    <a:pt x="554" y="146"/>
                    <a:pt x="554" y="146"/>
                  </a:cubicBezTo>
                  <a:cubicBezTo>
                    <a:pt x="554" y="117"/>
                    <a:pt x="554" y="117"/>
                    <a:pt x="554" y="117"/>
                  </a:cubicBezTo>
                  <a:lnTo>
                    <a:pt x="554" y="117"/>
                  </a:lnTo>
                  <a:cubicBezTo>
                    <a:pt x="554" y="88"/>
                    <a:pt x="554" y="88"/>
                    <a:pt x="554" y="88"/>
                  </a:cubicBezTo>
                  <a:lnTo>
                    <a:pt x="554" y="88"/>
                  </a:lnTo>
                  <a:cubicBezTo>
                    <a:pt x="554" y="59"/>
                    <a:pt x="554" y="59"/>
                    <a:pt x="554" y="59"/>
                  </a:cubicBezTo>
                  <a:cubicBezTo>
                    <a:pt x="525" y="59"/>
                    <a:pt x="525" y="59"/>
                    <a:pt x="525" y="59"/>
                  </a:cubicBezTo>
                  <a:cubicBezTo>
                    <a:pt x="496" y="59"/>
                    <a:pt x="496" y="59"/>
                    <a:pt x="496" y="59"/>
                  </a:cubicBezTo>
                  <a:cubicBezTo>
                    <a:pt x="496" y="29"/>
                    <a:pt x="496" y="29"/>
                    <a:pt x="496" y="29"/>
                  </a:cubicBezTo>
                  <a:cubicBezTo>
                    <a:pt x="467" y="29"/>
                    <a:pt x="467" y="29"/>
                    <a:pt x="467" y="29"/>
                  </a:cubicBezTo>
                  <a:cubicBezTo>
                    <a:pt x="437" y="0"/>
                    <a:pt x="437" y="0"/>
                    <a:pt x="437" y="0"/>
                  </a:cubicBezTo>
                  <a:cubicBezTo>
                    <a:pt x="408" y="0"/>
                    <a:pt x="408" y="0"/>
                    <a:pt x="408" y="0"/>
                  </a:cubicBezTo>
                  <a:cubicBezTo>
                    <a:pt x="408" y="29"/>
                    <a:pt x="408" y="29"/>
                    <a:pt x="408" y="29"/>
                  </a:cubicBezTo>
                  <a:lnTo>
                    <a:pt x="408" y="29"/>
                  </a:lnTo>
                  <a:cubicBezTo>
                    <a:pt x="379" y="29"/>
                    <a:pt x="379" y="29"/>
                    <a:pt x="379" y="29"/>
                  </a:cubicBezTo>
                  <a:lnTo>
                    <a:pt x="379" y="29"/>
                  </a:lnTo>
                  <a:cubicBezTo>
                    <a:pt x="350" y="29"/>
                    <a:pt x="350" y="29"/>
                    <a:pt x="350" y="29"/>
                  </a:cubicBezTo>
                  <a:cubicBezTo>
                    <a:pt x="350" y="59"/>
                    <a:pt x="350" y="59"/>
                    <a:pt x="350" y="59"/>
                  </a:cubicBezTo>
                  <a:lnTo>
                    <a:pt x="350" y="59"/>
                  </a:lnTo>
                  <a:cubicBezTo>
                    <a:pt x="320" y="59"/>
                    <a:pt x="320" y="59"/>
                    <a:pt x="320" y="59"/>
                  </a:cubicBezTo>
                  <a:cubicBezTo>
                    <a:pt x="350" y="88"/>
                    <a:pt x="350" y="88"/>
                    <a:pt x="350" y="88"/>
                  </a:cubicBezTo>
                  <a:cubicBezTo>
                    <a:pt x="320" y="88"/>
                    <a:pt x="320" y="88"/>
                    <a:pt x="320" y="88"/>
                  </a:cubicBezTo>
                  <a:cubicBezTo>
                    <a:pt x="320" y="117"/>
                    <a:pt x="320" y="117"/>
                    <a:pt x="320" y="117"/>
                  </a:cubicBezTo>
                  <a:cubicBezTo>
                    <a:pt x="350" y="146"/>
                    <a:pt x="350" y="146"/>
                    <a:pt x="350" y="146"/>
                  </a:cubicBezTo>
                  <a:cubicBezTo>
                    <a:pt x="350" y="175"/>
                    <a:pt x="350" y="175"/>
                    <a:pt x="350" y="175"/>
                  </a:cubicBezTo>
                  <a:lnTo>
                    <a:pt x="350" y="175"/>
                  </a:lnTo>
                  <a:cubicBezTo>
                    <a:pt x="320" y="175"/>
                    <a:pt x="320" y="175"/>
                    <a:pt x="320" y="175"/>
                  </a:cubicBezTo>
                  <a:lnTo>
                    <a:pt x="320" y="175"/>
                  </a:lnTo>
                  <a:cubicBezTo>
                    <a:pt x="291" y="204"/>
                    <a:pt x="291" y="204"/>
                    <a:pt x="291" y="204"/>
                  </a:cubicBezTo>
                  <a:lnTo>
                    <a:pt x="291" y="204"/>
                  </a:lnTo>
                  <a:cubicBezTo>
                    <a:pt x="262" y="204"/>
                    <a:pt x="262" y="204"/>
                    <a:pt x="262" y="204"/>
                  </a:cubicBezTo>
                  <a:lnTo>
                    <a:pt x="262" y="204"/>
                  </a:lnTo>
                  <a:cubicBezTo>
                    <a:pt x="233" y="204"/>
                    <a:pt x="233" y="204"/>
                    <a:pt x="233" y="204"/>
                  </a:cubicBezTo>
                  <a:cubicBezTo>
                    <a:pt x="204" y="204"/>
                    <a:pt x="204" y="204"/>
                    <a:pt x="204" y="204"/>
                  </a:cubicBezTo>
                  <a:lnTo>
                    <a:pt x="204" y="204"/>
                  </a:lnTo>
                  <a:cubicBezTo>
                    <a:pt x="175" y="233"/>
                    <a:pt x="175" y="233"/>
                    <a:pt x="175" y="233"/>
                  </a:cubicBezTo>
                  <a:cubicBezTo>
                    <a:pt x="146" y="204"/>
                    <a:pt x="146" y="204"/>
                    <a:pt x="146" y="204"/>
                  </a:cubicBezTo>
                  <a:cubicBezTo>
                    <a:pt x="117" y="204"/>
                    <a:pt x="117" y="204"/>
                    <a:pt x="117" y="204"/>
                  </a:cubicBezTo>
                  <a:lnTo>
                    <a:pt x="117" y="204"/>
                  </a:lnTo>
                  <a:cubicBezTo>
                    <a:pt x="87" y="175"/>
                    <a:pt x="87" y="175"/>
                    <a:pt x="87" y="175"/>
                  </a:cubicBezTo>
                  <a:cubicBezTo>
                    <a:pt x="58" y="146"/>
                    <a:pt x="58" y="146"/>
                    <a:pt x="58" y="146"/>
                  </a:cubicBezTo>
                  <a:lnTo>
                    <a:pt x="58" y="146"/>
                  </a:lnTo>
                  <a:cubicBezTo>
                    <a:pt x="29" y="146"/>
                    <a:pt x="29" y="146"/>
                    <a:pt x="29" y="146"/>
                  </a:cubicBezTo>
                  <a:lnTo>
                    <a:pt x="29" y="146"/>
                  </a:lnTo>
                  <a:lnTo>
                    <a:pt x="29" y="146"/>
                  </a:lnTo>
                  <a:cubicBezTo>
                    <a:pt x="29" y="175"/>
                    <a:pt x="29" y="175"/>
                    <a:pt x="29" y="175"/>
                  </a:cubicBezTo>
                  <a:lnTo>
                    <a:pt x="29" y="175"/>
                  </a:lnTo>
                  <a:lnTo>
                    <a:pt x="29" y="175"/>
                  </a:lnTo>
                  <a:cubicBezTo>
                    <a:pt x="0" y="175"/>
                    <a:pt x="0" y="175"/>
                    <a:pt x="0" y="175"/>
                  </a:cubicBezTo>
                  <a:cubicBezTo>
                    <a:pt x="29" y="175"/>
                    <a:pt x="29" y="175"/>
                    <a:pt x="29" y="175"/>
                  </a:cubicBezTo>
                  <a:cubicBezTo>
                    <a:pt x="58" y="204"/>
                    <a:pt x="58" y="204"/>
                    <a:pt x="58" y="204"/>
                  </a:cubicBezTo>
                  <a:cubicBezTo>
                    <a:pt x="87" y="233"/>
                    <a:pt x="87" y="233"/>
                    <a:pt x="87" y="233"/>
                  </a:cubicBezTo>
                  <a:lnTo>
                    <a:pt x="87" y="233"/>
                  </a:lnTo>
                  <a:cubicBezTo>
                    <a:pt x="117" y="233"/>
                    <a:pt x="117" y="233"/>
                    <a:pt x="117" y="233"/>
                  </a:cubicBezTo>
                  <a:cubicBezTo>
                    <a:pt x="146" y="262"/>
                    <a:pt x="146" y="262"/>
                    <a:pt x="146" y="262"/>
                  </a:cubicBezTo>
                  <a:lnTo>
                    <a:pt x="146" y="262"/>
                  </a:lnTo>
                  <a:cubicBezTo>
                    <a:pt x="175" y="262"/>
                    <a:pt x="175" y="262"/>
                    <a:pt x="175" y="262"/>
                  </a:cubicBezTo>
                  <a:cubicBezTo>
                    <a:pt x="175" y="292"/>
                    <a:pt x="175" y="292"/>
                    <a:pt x="175" y="292"/>
                  </a:cubicBezTo>
                  <a:lnTo>
                    <a:pt x="175" y="292"/>
                  </a:lnTo>
                  <a:lnTo>
                    <a:pt x="175" y="292"/>
                  </a:lnTo>
                  <a:cubicBezTo>
                    <a:pt x="204" y="292"/>
                    <a:pt x="204" y="292"/>
                    <a:pt x="204" y="292"/>
                  </a:cubicBezTo>
                  <a:lnTo>
                    <a:pt x="204" y="292"/>
                  </a:lnTo>
                  <a:cubicBezTo>
                    <a:pt x="233" y="321"/>
                    <a:pt x="233" y="321"/>
                    <a:pt x="233" y="321"/>
                  </a:cubicBezTo>
                  <a:cubicBezTo>
                    <a:pt x="204" y="321"/>
                    <a:pt x="204" y="321"/>
                    <a:pt x="204" y="321"/>
                  </a:cubicBezTo>
                  <a:cubicBezTo>
                    <a:pt x="204" y="350"/>
                    <a:pt x="204" y="350"/>
                    <a:pt x="204" y="350"/>
                  </a:cubicBezTo>
                  <a:lnTo>
                    <a:pt x="204" y="350"/>
                  </a:lnTo>
                  <a:cubicBezTo>
                    <a:pt x="204" y="379"/>
                    <a:pt x="204" y="379"/>
                    <a:pt x="204" y="379"/>
                  </a:cubicBezTo>
                  <a:cubicBezTo>
                    <a:pt x="233" y="379"/>
                    <a:pt x="233" y="379"/>
                    <a:pt x="233" y="379"/>
                  </a:cubicBezTo>
                  <a:cubicBezTo>
                    <a:pt x="233" y="409"/>
                    <a:pt x="233" y="409"/>
                    <a:pt x="233" y="409"/>
                  </a:cubicBezTo>
                  <a:lnTo>
                    <a:pt x="233" y="409"/>
                  </a:lnTo>
                  <a:cubicBezTo>
                    <a:pt x="233" y="438"/>
                    <a:pt x="233" y="438"/>
                    <a:pt x="233" y="438"/>
                  </a:cubicBezTo>
                  <a:lnTo>
                    <a:pt x="233" y="438"/>
                  </a:lnTo>
                  <a:cubicBezTo>
                    <a:pt x="262" y="467"/>
                    <a:pt x="262" y="467"/>
                    <a:pt x="262" y="467"/>
                  </a:cubicBezTo>
                  <a:cubicBezTo>
                    <a:pt x="233" y="467"/>
                    <a:pt x="233" y="467"/>
                    <a:pt x="233" y="467"/>
                  </a:cubicBezTo>
                  <a:cubicBezTo>
                    <a:pt x="262" y="496"/>
                    <a:pt x="262" y="496"/>
                    <a:pt x="262" y="496"/>
                  </a:cubicBezTo>
                  <a:cubicBezTo>
                    <a:pt x="262" y="525"/>
                    <a:pt x="262" y="525"/>
                    <a:pt x="262" y="525"/>
                  </a:cubicBezTo>
                  <a:cubicBezTo>
                    <a:pt x="233" y="525"/>
                    <a:pt x="233" y="525"/>
                    <a:pt x="233" y="525"/>
                  </a:cubicBezTo>
                  <a:cubicBezTo>
                    <a:pt x="262" y="554"/>
                    <a:pt x="262" y="554"/>
                    <a:pt x="262" y="554"/>
                  </a:cubicBezTo>
                  <a:lnTo>
                    <a:pt x="262" y="554"/>
                  </a:lnTo>
                  <a:cubicBezTo>
                    <a:pt x="291" y="583"/>
                    <a:pt x="291" y="583"/>
                    <a:pt x="291" y="583"/>
                  </a:cubicBezTo>
                  <a:lnTo>
                    <a:pt x="291" y="583"/>
                  </a:lnTo>
                  <a:cubicBezTo>
                    <a:pt x="291" y="612"/>
                    <a:pt x="291" y="612"/>
                    <a:pt x="291" y="612"/>
                  </a:cubicBezTo>
                  <a:lnTo>
                    <a:pt x="291" y="612"/>
                  </a:lnTo>
                  <a:cubicBezTo>
                    <a:pt x="320" y="612"/>
                    <a:pt x="320" y="612"/>
                    <a:pt x="320" y="612"/>
                  </a:cubicBezTo>
                  <a:lnTo>
                    <a:pt x="320" y="612"/>
                  </a:lnTo>
                  <a:cubicBezTo>
                    <a:pt x="350" y="612"/>
                    <a:pt x="350" y="612"/>
                    <a:pt x="350" y="612"/>
                  </a:cubicBezTo>
                  <a:cubicBezTo>
                    <a:pt x="379" y="642"/>
                    <a:pt x="379" y="642"/>
                    <a:pt x="379" y="642"/>
                  </a:cubicBezTo>
                  <a:lnTo>
                    <a:pt x="379" y="642"/>
                  </a:lnTo>
                  <a:cubicBezTo>
                    <a:pt x="379" y="671"/>
                    <a:pt x="379" y="671"/>
                    <a:pt x="379" y="671"/>
                  </a:cubicBezTo>
                  <a:lnTo>
                    <a:pt x="379" y="671"/>
                  </a:lnTo>
                  <a:cubicBezTo>
                    <a:pt x="379" y="700"/>
                    <a:pt x="379" y="700"/>
                    <a:pt x="379" y="700"/>
                  </a:cubicBezTo>
                  <a:lnTo>
                    <a:pt x="379" y="700"/>
                  </a:lnTo>
                  <a:lnTo>
                    <a:pt x="379" y="700"/>
                  </a:lnTo>
                  <a:lnTo>
                    <a:pt x="379" y="700"/>
                  </a:lnTo>
                  <a:cubicBezTo>
                    <a:pt x="379" y="729"/>
                    <a:pt x="379" y="729"/>
                    <a:pt x="379" y="729"/>
                  </a:cubicBezTo>
                  <a:lnTo>
                    <a:pt x="379" y="729"/>
                  </a:lnTo>
                  <a:lnTo>
                    <a:pt x="379" y="729"/>
                  </a:lnTo>
                  <a:cubicBezTo>
                    <a:pt x="350" y="729"/>
                    <a:pt x="350" y="729"/>
                    <a:pt x="350" y="729"/>
                  </a:cubicBezTo>
                  <a:cubicBezTo>
                    <a:pt x="320" y="729"/>
                    <a:pt x="320" y="729"/>
                    <a:pt x="320" y="729"/>
                  </a:cubicBezTo>
                  <a:lnTo>
                    <a:pt x="320" y="729"/>
                  </a:lnTo>
                  <a:cubicBezTo>
                    <a:pt x="320" y="759"/>
                    <a:pt x="320" y="759"/>
                    <a:pt x="320" y="759"/>
                  </a:cubicBezTo>
                  <a:lnTo>
                    <a:pt x="320" y="759"/>
                  </a:lnTo>
                  <a:cubicBezTo>
                    <a:pt x="291" y="759"/>
                    <a:pt x="291" y="759"/>
                    <a:pt x="291" y="759"/>
                  </a:cubicBezTo>
                  <a:cubicBezTo>
                    <a:pt x="291" y="788"/>
                    <a:pt x="291" y="788"/>
                    <a:pt x="291" y="788"/>
                  </a:cubicBezTo>
                  <a:cubicBezTo>
                    <a:pt x="262" y="817"/>
                    <a:pt x="262" y="817"/>
                    <a:pt x="262" y="817"/>
                  </a:cubicBezTo>
                  <a:lnTo>
                    <a:pt x="262" y="817"/>
                  </a:lnTo>
                  <a:lnTo>
                    <a:pt x="262" y="817"/>
                  </a:lnTo>
                  <a:lnTo>
                    <a:pt x="262" y="817"/>
                  </a:lnTo>
                  <a:lnTo>
                    <a:pt x="262" y="817"/>
                  </a:lnTo>
                  <a:cubicBezTo>
                    <a:pt x="262" y="846"/>
                    <a:pt x="262" y="846"/>
                    <a:pt x="262" y="846"/>
                  </a:cubicBezTo>
                  <a:cubicBezTo>
                    <a:pt x="233" y="846"/>
                    <a:pt x="233" y="846"/>
                    <a:pt x="233" y="846"/>
                  </a:cubicBezTo>
                  <a:lnTo>
                    <a:pt x="233" y="846"/>
                  </a:lnTo>
                  <a:cubicBezTo>
                    <a:pt x="233" y="875"/>
                    <a:pt x="233" y="875"/>
                    <a:pt x="233" y="875"/>
                  </a:cubicBezTo>
                  <a:lnTo>
                    <a:pt x="233" y="875"/>
                  </a:lnTo>
                  <a:lnTo>
                    <a:pt x="233" y="875"/>
                  </a:lnTo>
                  <a:lnTo>
                    <a:pt x="233" y="875"/>
                  </a:lnTo>
                  <a:cubicBezTo>
                    <a:pt x="204" y="875"/>
                    <a:pt x="204" y="875"/>
                    <a:pt x="204" y="875"/>
                  </a:cubicBezTo>
                  <a:lnTo>
                    <a:pt x="204" y="875"/>
                  </a:lnTo>
                  <a:cubicBezTo>
                    <a:pt x="204" y="904"/>
                    <a:pt x="204" y="904"/>
                    <a:pt x="204" y="904"/>
                  </a:cubicBezTo>
                  <a:lnTo>
                    <a:pt x="204" y="904"/>
                  </a:lnTo>
                  <a:lnTo>
                    <a:pt x="204" y="904"/>
                  </a:lnTo>
                  <a:lnTo>
                    <a:pt x="204" y="904"/>
                  </a:lnTo>
                  <a:lnTo>
                    <a:pt x="204" y="904"/>
                  </a:lnTo>
                  <a:cubicBezTo>
                    <a:pt x="204" y="933"/>
                    <a:pt x="204" y="933"/>
                    <a:pt x="204" y="933"/>
                  </a:cubicBezTo>
                  <a:cubicBezTo>
                    <a:pt x="175" y="933"/>
                    <a:pt x="175" y="933"/>
                    <a:pt x="175" y="933"/>
                  </a:cubicBezTo>
                  <a:lnTo>
                    <a:pt x="175" y="933"/>
                  </a:lnTo>
                  <a:lnTo>
                    <a:pt x="175" y="933"/>
                  </a:lnTo>
                  <a:lnTo>
                    <a:pt x="175" y="933"/>
                  </a:lnTo>
                  <a:cubicBezTo>
                    <a:pt x="146" y="933"/>
                    <a:pt x="146" y="933"/>
                    <a:pt x="146" y="933"/>
                  </a:cubicBezTo>
                  <a:lnTo>
                    <a:pt x="146" y="933"/>
                  </a:lnTo>
                  <a:lnTo>
                    <a:pt x="146" y="933"/>
                  </a:lnTo>
                  <a:cubicBezTo>
                    <a:pt x="146" y="962"/>
                    <a:pt x="146" y="962"/>
                    <a:pt x="146" y="962"/>
                  </a:cubicBezTo>
                  <a:lnTo>
                    <a:pt x="146" y="962"/>
                  </a:lnTo>
                  <a:cubicBezTo>
                    <a:pt x="146" y="992"/>
                    <a:pt x="146" y="992"/>
                    <a:pt x="146" y="992"/>
                  </a:cubicBezTo>
                  <a:cubicBezTo>
                    <a:pt x="117" y="992"/>
                    <a:pt x="117" y="992"/>
                    <a:pt x="117" y="992"/>
                  </a:cubicBezTo>
                  <a:lnTo>
                    <a:pt x="117" y="992"/>
                  </a:lnTo>
                  <a:cubicBezTo>
                    <a:pt x="117" y="1021"/>
                    <a:pt x="117" y="1021"/>
                    <a:pt x="117" y="1021"/>
                  </a:cubicBezTo>
                  <a:cubicBezTo>
                    <a:pt x="146" y="1021"/>
                    <a:pt x="146" y="1021"/>
                    <a:pt x="146" y="1021"/>
                  </a:cubicBezTo>
                  <a:cubicBezTo>
                    <a:pt x="117" y="1021"/>
                    <a:pt x="117" y="1021"/>
                    <a:pt x="117" y="1021"/>
                  </a:cubicBezTo>
                  <a:lnTo>
                    <a:pt x="117" y="1021"/>
                  </a:lnTo>
                  <a:cubicBezTo>
                    <a:pt x="146" y="1021"/>
                    <a:pt x="146" y="1021"/>
                    <a:pt x="146" y="1021"/>
                  </a:cubicBezTo>
                  <a:cubicBezTo>
                    <a:pt x="146" y="1050"/>
                    <a:pt x="146" y="1050"/>
                    <a:pt x="146" y="1050"/>
                  </a:cubicBezTo>
                  <a:lnTo>
                    <a:pt x="146" y="1050"/>
                  </a:lnTo>
                  <a:lnTo>
                    <a:pt x="146" y="1050"/>
                  </a:lnTo>
                  <a:cubicBezTo>
                    <a:pt x="146" y="1079"/>
                    <a:pt x="146" y="1079"/>
                    <a:pt x="146" y="1079"/>
                  </a:cubicBezTo>
                  <a:lnTo>
                    <a:pt x="146" y="1079"/>
                  </a:lnTo>
                  <a:cubicBezTo>
                    <a:pt x="146" y="1109"/>
                    <a:pt x="146" y="1109"/>
                    <a:pt x="146" y="1109"/>
                  </a:cubicBezTo>
                  <a:cubicBezTo>
                    <a:pt x="175" y="1109"/>
                    <a:pt x="175" y="1109"/>
                    <a:pt x="175" y="1109"/>
                  </a:cubicBezTo>
                  <a:lnTo>
                    <a:pt x="175" y="1109"/>
                  </a:lnTo>
                  <a:cubicBezTo>
                    <a:pt x="175" y="1138"/>
                    <a:pt x="175" y="1138"/>
                    <a:pt x="175" y="1138"/>
                  </a:cubicBezTo>
                  <a:lnTo>
                    <a:pt x="175" y="1138"/>
                  </a:lnTo>
                  <a:cubicBezTo>
                    <a:pt x="175" y="1167"/>
                    <a:pt x="175" y="1167"/>
                    <a:pt x="175" y="1167"/>
                  </a:cubicBezTo>
                  <a:cubicBezTo>
                    <a:pt x="146" y="1167"/>
                    <a:pt x="146" y="1167"/>
                    <a:pt x="146" y="1167"/>
                  </a:cubicBezTo>
                  <a:cubicBezTo>
                    <a:pt x="146" y="1196"/>
                    <a:pt x="146" y="1196"/>
                    <a:pt x="146" y="1196"/>
                  </a:cubicBezTo>
                  <a:cubicBezTo>
                    <a:pt x="175" y="1225"/>
                    <a:pt x="175" y="1225"/>
                    <a:pt x="175" y="1225"/>
                  </a:cubicBezTo>
                  <a:cubicBezTo>
                    <a:pt x="146" y="1225"/>
                    <a:pt x="146" y="1225"/>
                    <a:pt x="146" y="1225"/>
                  </a:cubicBezTo>
                  <a:cubicBezTo>
                    <a:pt x="146" y="1254"/>
                    <a:pt x="146" y="1254"/>
                    <a:pt x="146" y="1254"/>
                  </a:cubicBezTo>
                  <a:cubicBezTo>
                    <a:pt x="175" y="1254"/>
                    <a:pt x="175" y="1254"/>
                    <a:pt x="175" y="1254"/>
                  </a:cubicBezTo>
                  <a:lnTo>
                    <a:pt x="175" y="1254"/>
                  </a:lnTo>
                  <a:cubicBezTo>
                    <a:pt x="204" y="1254"/>
                    <a:pt x="204" y="1254"/>
                    <a:pt x="204" y="1254"/>
                  </a:cubicBezTo>
                  <a:cubicBezTo>
                    <a:pt x="204" y="1225"/>
                    <a:pt x="204" y="1225"/>
                    <a:pt x="204" y="1225"/>
                  </a:cubicBezTo>
                  <a:cubicBezTo>
                    <a:pt x="204" y="1254"/>
                    <a:pt x="204" y="1254"/>
                    <a:pt x="204" y="1254"/>
                  </a:cubicBezTo>
                  <a:cubicBezTo>
                    <a:pt x="233" y="1254"/>
                    <a:pt x="233" y="1254"/>
                    <a:pt x="233" y="1254"/>
                  </a:cubicBezTo>
                  <a:lnTo>
                    <a:pt x="233" y="1254"/>
                  </a:lnTo>
                  <a:cubicBezTo>
                    <a:pt x="262" y="1254"/>
                    <a:pt x="262" y="1254"/>
                    <a:pt x="262" y="1254"/>
                  </a:cubicBezTo>
                  <a:lnTo>
                    <a:pt x="262" y="1254"/>
                  </a:lnTo>
                  <a:cubicBezTo>
                    <a:pt x="262" y="1283"/>
                    <a:pt x="262" y="1283"/>
                    <a:pt x="262" y="1283"/>
                  </a:cubicBezTo>
                  <a:lnTo>
                    <a:pt x="262" y="1283"/>
                  </a:lnTo>
                  <a:cubicBezTo>
                    <a:pt x="291" y="1254"/>
                    <a:pt x="291" y="1254"/>
                    <a:pt x="291" y="1254"/>
                  </a:cubicBezTo>
                  <a:cubicBezTo>
                    <a:pt x="291" y="1283"/>
                    <a:pt x="291" y="1283"/>
                    <a:pt x="291" y="1283"/>
                  </a:cubicBezTo>
                  <a:lnTo>
                    <a:pt x="291" y="1283"/>
                  </a:lnTo>
                  <a:cubicBezTo>
                    <a:pt x="291" y="1312"/>
                    <a:pt x="291" y="1312"/>
                    <a:pt x="291" y="1312"/>
                  </a:cubicBezTo>
                  <a:cubicBezTo>
                    <a:pt x="320" y="1312"/>
                    <a:pt x="320" y="1312"/>
                    <a:pt x="320" y="1312"/>
                  </a:cubicBezTo>
                  <a:cubicBezTo>
                    <a:pt x="291" y="1342"/>
                    <a:pt x="291" y="1342"/>
                    <a:pt x="291" y="1342"/>
                  </a:cubicBezTo>
                  <a:cubicBezTo>
                    <a:pt x="320" y="1342"/>
                    <a:pt x="320" y="1342"/>
                    <a:pt x="320" y="1342"/>
                  </a:cubicBezTo>
                  <a:cubicBezTo>
                    <a:pt x="320" y="1312"/>
                    <a:pt x="320" y="1312"/>
                    <a:pt x="320" y="1312"/>
                  </a:cubicBezTo>
                  <a:lnTo>
                    <a:pt x="320" y="1312"/>
                  </a:lnTo>
                  <a:lnTo>
                    <a:pt x="320" y="1312"/>
                  </a:lnTo>
                  <a:cubicBezTo>
                    <a:pt x="350" y="1312"/>
                    <a:pt x="350" y="1312"/>
                    <a:pt x="350" y="1312"/>
                  </a:cubicBezTo>
                  <a:lnTo>
                    <a:pt x="350" y="1312"/>
                  </a:lnTo>
                  <a:cubicBezTo>
                    <a:pt x="379" y="1283"/>
                    <a:pt x="379" y="1283"/>
                    <a:pt x="379" y="1283"/>
                  </a:cubicBezTo>
                  <a:cubicBezTo>
                    <a:pt x="408" y="1283"/>
                    <a:pt x="408" y="1283"/>
                    <a:pt x="408" y="1283"/>
                  </a:cubicBezTo>
                  <a:cubicBezTo>
                    <a:pt x="437" y="1283"/>
                    <a:pt x="437" y="1283"/>
                    <a:pt x="437" y="1283"/>
                  </a:cubicBezTo>
                  <a:lnTo>
                    <a:pt x="437" y="1283"/>
                  </a:lnTo>
                  <a:lnTo>
                    <a:pt x="437" y="1283"/>
                  </a:lnTo>
                  <a:cubicBezTo>
                    <a:pt x="467" y="1283"/>
                    <a:pt x="467" y="1283"/>
                    <a:pt x="467" y="1283"/>
                  </a:cubicBezTo>
                  <a:cubicBezTo>
                    <a:pt x="467" y="1254"/>
                    <a:pt x="467" y="1254"/>
                    <a:pt x="467" y="1254"/>
                  </a:cubicBezTo>
                  <a:lnTo>
                    <a:pt x="467" y="1254"/>
                  </a:lnTo>
                  <a:cubicBezTo>
                    <a:pt x="467" y="1283"/>
                    <a:pt x="467" y="1283"/>
                    <a:pt x="467" y="1283"/>
                  </a:cubicBezTo>
                  <a:cubicBezTo>
                    <a:pt x="496" y="1283"/>
                    <a:pt x="496" y="1283"/>
                    <a:pt x="496" y="1283"/>
                  </a:cubicBezTo>
                  <a:cubicBezTo>
                    <a:pt x="496" y="1254"/>
                    <a:pt x="496" y="1254"/>
                    <a:pt x="496" y="1254"/>
                  </a:cubicBezTo>
                  <a:lnTo>
                    <a:pt x="496" y="1254"/>
                  </a:lnTo>
                  <a:lnTo>
                    <a:pt x="496" y="1254"/>
                  </a:lnTo>
                  <a:lnTo>
                    <a:pt x="496" y="1254"/>
                  </a:lnTo>
                  <a:lnTo>
                    <a:pt x="496" y="1254"/>
                  </a:lnTo>
                  <a:cubicBezTo>
                    <a:pt x="525" y="1254"/>
                    <a:pt x="525" y="1254"/>
                    <a:pt x="525" y="1254"/>
                  </a:cubicBezTo>
                  <a:lnTo>
                    <a:pt x="525" y="1254"/>
                  </a:lnTo>
                  <a:lnTo>
                    <a:pt x="525" y="1254"/>
                  </a:lnTo>
                  <a:lnTo>
                    <a:pt x="525" y="1254"/>
                  </a:lnTo>
                  <a:lnTo>
                    <a:pt x="525" y="1254"/>
                  </a:lnTo>
                  <a:cubicBezTo>
                    <a:pt x="554" y="1254"/>
                    <a:pt x="554" y="1254"/>
                    <a:pt x="554" y="1254"/>
                  </a:cubicBezTo>
                  <a:lnTo>
                    <a:pt x="554" y="1254"/>
                  </a:lnTo>
                  <a:lnTo>
                    <a:pt x="554" y="1254"/>
                  </a:lnTo>
                  <a:cubicBezTo>
                    <a:pt x="583" y="1254"/>
                    <a:pt x="583" y="1254"/>
                    <a:pt x="583" y="1254"/>
                  </a:cubicBezTo>
                  <a:lnTo>
                    <a:pt x="583" y="1254"/>
                  </a:lnTo>
                  <a:cubicBezTo>
                    <a:pt x="612" y="1254"/>
                    <a:pt x="612" y="1254"/>
                    <a:pt x="612" y="1254"/>
                  </a:cubicBezTo>
                  <a:lnTo>
                    <a:pt x="612" y="1254"/>
                  </a:lnTo>
                  <a:cubicBezTo>
                    <a:pt x="612" y="1225"/>
                    <a:pt x="612" y="1225"/>
                    <a:pt x="612" y="1225"/>
                  </a:cubicBezTo>
                  <a:lnTo>
                    <a:pt x="612" y="1225"/>
                  </a:lnTo>
                  <a:cubicBezTo>
                    <a:pt x="641" y="1225"/>
                    <a:pt x="641" y="1225"/>
                    <a:pt x="641" y="1225"/>
                  </a:cubicBezTo>
                  <a:cubicBezTo>
                    <a:pt x="641" y="1254"/>
                    <a:pt x="641" y="1254"/>
                    <a:pt x="641" y="1254"/>
                  </a:cubicBezTo>
                  <a:lnTo>
                    <a:pt x="641" y="1254"/>
                  </a:lnTo>
                  <a:cubicBezTo>
                    <a:pt x="641" y="1254"/>
                    <a:pt x="670" y="1254"/>
                    <a:pt x="670" y="1225"/>
                  </a:cubicBezTo>
                  <a:close/>
                  <a:moveTo>
                    <a:pt x="350" y="700"/>
                  </a:moveTo>
                  <a:lnTo>
                    <a:pt x="350" y="700"/>
                  </a:lnTo>
                  <a:lnTo>
                    <a:pt x="350" y="700"/>
                  </a:lnTo>
                  <a:cubicBezTo>
                    <a:pt x="320" y="700"/>
                    <a:pt x="320" y="700"/>
                    <a:pt x="320" y="700"/>
                  </a:cubicBezTo>
                  <a:lnTo>
                    <a:pt x="320" y="700"/>
                  </a:lnTo>
                  <a:cubicBezTo>
                    <a:pt x="350" y="671"/>
                    <a:pt x="350" y="671"/>
                    <a:pt x="350" y="671"/>
                  </a:cubicBezTo>
                  <a:lnTo>
                    <a:pt x="350" y="671"/>
                  </a:lnTo>
                  <a:cubicBezTo>
                    <a:pt x="350" y="700"/>
                    <a:pt x="350" y="700"/>
                    <a:pt x="350" y="700"/>
                  </a:cubicBezTo>
                  <a:close/>
                  <a:moveTo>
                    <a:pt x="117" y="904"/>
                  </a:moveTo>
                  <a:lnTo>
                    <a:pt x="117" y="904"/>
                  </a:lnTo>
                  <a:lnTo>
                    <a:pt x="117" y="904"/>
                  </a:lnTo>
                  <a:cubicBezTo>
                    <a:pt x="146" y="904"/>
                    <a:pt x="146" y="904"/>
                    <a:pt x="146" y="904"/>
                  </a:cubicBezTo>
                  <a:cubicBezTo>
                    <a:pt x="117" y="904"/>
                    <a:pt x="117" y="904"/>
                    <a:pt x="117" y="904"/>
                  </a:cubicBezTo>
                  <a:close/>
                  <a:moveTo>
                    <a:pt x="117" y="933"/>
                  </a:moveTo>
                  <a:lnTo>
                    <a:pt x="117" y="933"/>
                  </a:lnTo>
                  <a:lnTo>
                    <a:pt x="117" y="933"/>
                  </a:lnTo>
                  <a:cubicBezTo>
                    <a:pt x="146" y="933"/>
                    <a:pt x="146" y="933"/>
                    <a:pt x="146" y="933"/>
                  </a:cubicBezTo>
                  <a:lnTo>
                    <a:pt x="146" y="933"/>
                  </a:lnTo>
                  <a:cubicBezTo>
                    <a:pt x="117" y="933"/>
                    <a:pt x="117" y="933"/>
                    <a:pt x="117" y="933"/>
                  </a:cubicBezTo>
                  <a:close/>
                  <a:moveTo>
                    <a:pt x="291" y="1312"/>
                  </a:moveTo>
                  <a:lnTo>
                    <a:pt x="291" y="1312"/>
                  </a:lnTo>
                  <a:lnTo>
                    <a:pt x="291" y="1312"/>
                  </a:lnTo>
                  <a:lnTo>
                    <a:pt x="291" y="1312"/>
                  </a:lnTo>
                  <a:cubicBezTo>
                    <a:pt x="262" y="1312"/>
                    <a:pt x="262" y="1312"/>
                    <a:pt x="262" y="1312"/>
                  </a:cubicBezTo>
                  <a:cubicBezTo>
                    <a:pt x="291" y="1312"/>
                    <a:pt x="291" y="1312"/>
                    <a:pt x="291" y="1312"/>
                  </a:cubicBezTo>
                  <a:close/>
                  <a:moveTo>
                    <a:pt x="262" y="1283"/>
                  </a:moveTo>
                  <a:lnTo>
                    <a:pt x="262" y="1283"/>
                  </a:lnTo>
                  <a:lnTo>
                    <a:pt x="262" y="1312"/>
                  </a:lnTo>
                  <a:lnTo>
                    <a:pt x="262" y="1312"/>
                  </a:lnTo>
                  <a:cubicBezTo>
                    <a:pt x="262" y="1283"/>
                    <a:pt x="262" y="1283"/>
                    <a:pt x="262" y="1283"/>
                  </a:cubicBezTo>
                  <a:close/>
                  <a:moveTo>
                    <a:pt x="233" y="1283"/>
                  </a:moveTo>
                  <a:lnTo>
                    <a:pt x="233" y="1283"/>
                  </a:lnTo>
                  <a:cubicBezTo>
                    <a:pt x="262" y="1283"/>
                    <a:pt x="262" y="1283"/>
                    <a:pt x="262" y="1283"/>
                  </a:cubicBezTo>
                  <a:lnTo>
                    <a:pt x="262" y="1283"/>
                  </a:lnTo>
                  <a:cubicBezTo>
                    <a:pt x="233" y="1283"/>
                    <a:pt x="233" y="1283"/>
                    <a:pt x="233" y="1283"/>
                  </a:cubicBezTo>
                  <a:close/>
                  <a:moveTo>
                    <a:pt x="204" y="1254"/>
                  </a:moveTo>
                  <a:lnTo>
                    <a:pt x="204" y="1254"/>
                  </a:lnTo>
                  <a:lnTo>
                    <a:pt x="204" y="1254"/>
                  </a:lnTo>
                  <a:cubicBezTo>
                    <a:pt x="204" y="1283"/>
                    <a:pt x="204" y="1283"/>
                    <a:pt x="204" y="1283"/>
                  </a:cubicBezTo>
                  <a:cubicBezTo>
                    <a:pt x="204" y="1254"/>
                    <a:pt x="204" y="1254"/>
                    <a:pt x="204" y="1254"/>
                  </a:cubicBezTo>
                  <a:close/>
                  <a:moveTo>
                    <a:pt x="175" y="1254"/>
                  </a:moveTo>
                  <a:lnTo>
                    <a:pt x="175" y="1254"/>
                  </a:lnTo>
                  <a:close/>
                  <a:moveTo>
                    <a:pt x="58" y="1283"/>
                  </a:moveTo>
                  <a:lnTo>
                    <a:pt x="58" y="1283"/>
                  </a:lnTo>
                  <a:lnTo>
                    <a:pt x="58" y="1283"/>
                  </a:lnTo>
                  <a:cubicBezTo>
                    <a:pt x="87" y="1283"/>
                    <a:pt x="87" y="1283"/>
                    <a:pt x="87" y="1283"/>
                  </a:cubicBezTo>
                  <a:cubicBezTo>
                    <a:pt x="58" y="1283"/>
                    <a:pt x="58" y="1283"/>
                    <a:pt x="58" y="1283"/>
                  </a:cubicBezTo>
                  <a:cubicBezTo>
                    <a:pt x="58" y="1254"/>
                    <a:pt x="58" y="1254"/>
                    <a:pt x="58" y="1254"/>
                  </a:cubicBezTo>
                  <a:lnTo>
                    <a:pt x="58" y="1254"/>
                  </a:lnTo>
                  <a:cubicBezTo>
                    <a:pt x="87" y="1283"/>
                    <a:pt x="87" y="1283"/>
                    <a:pt x="87" y="1283"/>
                  </a:cubicBezTo>
                  <a:lnTo>
                    <a:pt x="87" y="1283"/>
                  </a:lnTo>
                  <a:lnTo>
                    <a:pt x="87" y="1283"/>
                  </a:lnTo>
                  <a:lnTo>
                    <a:pt x="87" y="1283"/>
                  </a:lnTo>
                  <a:cubicBezTo>
                    <a:pt x="87" y="1312"/>
                    <a:pt x="87" y="1312"/>
                    <a:pt x="87" y="1312"/>
                  </a:cubicBezTo>
                  <a:cubicBezTo>
                    <a:pt x="117" y="1312"/>
                    <a:pt x="117" y="1312"/>
                    <a:pt x="117" y="1312"/>
                  </a:cubicBezTo>
                  <a:lnTo>
                    <a:pt x="117" y="1312"/>
                  </a:lnTo>
                  <a:cubicBezTo>
                    <a:pt x="87" y="1312"/>
                    <a:pt x="87" y="1312"/>
                    <a:pt x="87" y="1312"/>
                  </a:cubicBezTo>
                  <a:lnTo>
                    <a:pt x="87" y="1312"/>
                  </a:lnTo>
                  <a:cubicBezTo>
                    <a:pt x="58" y="1312"/>
                    <a:pt x="58" y="1312"/>
                    <a:pt x="58" y="1312"/>
                  </a:cubicBezTo>
                  <a:cubicBezTo>
                    <a:pt x="58" y="1283"/>
                    <a:pt x="58" y="1283"/>
                    <a:pt x="58" y="128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6" name="Freeform 38"/>
            <p:cNvSpPr>
              <a:spLocks noChangeArrowheads="1"/>
            </p:cNvSpPr>
            <p:nvPr/>
          </p:nvSpPr>
          <p:spPr bwMode="auto">
            <a:xfrm>
              <a:off x="5086081" y="2685882"/>
              <a:ext cx="142560" cy="86409"/>
            </a:xfrm>
            <a:custGeom>
              <a:avLst/>
              <a:gdLst>
                <a:gd name="T0" fmla="*/ 437 w 438"/>
                <a:gd name="T1" fmla="*/ 262 h 263"/>
                <a:gd name="T2" fmla="*/ 437 w 438"/>
                <a:gd name="T3" fmla="*/ 233 h 263"/>
                <a:gd name="T4" fmla="*/ 408 w 438"/>
                <a:gd name="T5" fmla="*/ 146 h 263"/>
                <a:gd name="T6" fmla="*/ 408 w 438"/>
                <a:gd name="T7" fmla="*/ 87 h 263"/>
                <a:gd name="T8" fmla="*/ 437 w 438"/>
                <a:gd name="T9" fmla="*/ 58 h 263"/>
                <a:gd name="T10" fmla="*/ 437 w 438"/>
                <a:gd name="T11" fmla="*/ 29 h 263"/>
                <a:gd name="T12" fmla="*/ 437 w 438"/>
                <a:gd name="T13" fmla="*/ 29 h 263"/>
                <a:gd name="T14" fmla="*/ 321 w 438"/>
                <a:gd name="T15" fmla="*/ 29 h 263"/>
                <a:gd name="T16" fmla="*/ 292 w 438"/>
                <a:gd name="T17" fmla="*/ 0 h 263"/>
                <a:gd name="T18" fmla="*/ 263 w 438"/>
                <a:gd name="T19" fmla="*/ 0 h 263"/>
                <a:gd name="T20" fmla="*/ 234 w 438"/>
                <a:gd name="T21" fmla="*/ 0 h 263"/>
                <a:gd name="T22" fmla="*/ 263 w 438"/>
                <a:gd name="T23" fmla="*/ 29 h 263"/>
                <a:gd name="T24" fmla="*/ 234 w 438"/>
                <a:gd name="T25" fmla="*/ 29 h 263"/>
                <a:gd name="T26" fmla="*/ 204 w 438"/>
                <a:gd name="T27" fmla="*/ 29 h 263"/>
                <a:gd name="T28" fmla="*/ 175 w 438"/>
                <a:gd name="T29" fmla="*/ 29 h 263"/>
                <a:gd name="T30" fmla="*/ 146 w 438"/>
                <a:gd name="T31" fmla="*/ 58 h 263"/>
                <a:gd name="T32" fmla="*/ 117 w 438"/>
                <a:gd name="T33" fmla="*/ 58 h 263"/>
                <a:gd name="T34" fmla="*/ 117 w 438"/>
                <a:gd name="T35" fmla="*/ 117 h 263"/>
                <a:gd name="T36" fmla="*/ 117 w 438"/>
                <a:gd name="T37" fmla="*/ 117 h 263"/>
                <a:gd name="T38" fmla="*/ 146 w 438"/>
                <a:gd name="T39" fmla="*/ 117 h 263"/>
                <a:gd name="T40" fmla="*/ 117 w 438"/>
                <a:gd name="T41" fmla="*/ 146 h 263"/>
                <a:gd name="T42" fmla="*/ 175 w 438"/>
                <a:gd name="T43" fmla="*/ 175 h 263"/>
                <a:gd name="T44" fmla="*/ 175 w 438"/>
                <a:gd name="T45" fmla="*/ 175 h 263"/>
                <a:gd name="T46" fmla="*/ 204 w 438"/>
                <a:gd name="T47" fmla="*/ 175 h 263"/>
                <a:gd name="T48" fmla="*/ 175 w 438"/>
                <a:gd name="T49" fmla="*/ 233 h 263"/>
                <a:gd name="T50" fmla="*/ 204 w 438"/>
                <a:gd name="T51" fmla="*/ 204 h 263"/>
                <a:gd name="T52" fmla="*/ 263 w 438"/>
                <a:gd name="T53" fmla="*/ 204 h 263"/>
                <a:gd name="T54" fmla="*/ 263 w 438"/>
                <a:gd name="T55" fmla="*/ 204 h 263"/>
                <a:gd name="T56" fmla="*/ 292 w 438"/>
                <a:gd name="T57" fmla="*/ 204 h 263"/>
                <a:gd name="T58" fmla="*/ 321 w 438"/>
                <a:gd name="T59" fmla="*/ 233 h 263"/>
                <a:gd name="T60" fmla="*/ 350 w 438"/>
                <a:gd name="T61" fmla="*/ 262 h 263"/>
                <a:gd name="T62" fmla="*/ 379 w 438"/>
                <a:gd name="T63" fmla="*/ 262 h 263"/>
                <a:gd name="T64" fmla="*/ 87 w 438"/>
                <a:gd name="T65" fmla="*/ 87 h 263"/>
                <a:gd name="T66" fmla="*/ 58 w 438"/>
                <a:gd name="T67" fmla="*/ 117 h 263"/>
                <a:gd name="T68" fmla="*/ 29 w 438"/>
                <a:gd name="T69" fmla="*/ 117 h 263"/>
                <a:gd name="T70" fmla="*/ 0 w 438"/>
                <a:gd name="T71" fmla="*/ 117 h 263"/>
                <a:gd name="T72" fmla="*/ 58 w 438"/>
                <a:gd name="T73" fmla="*/ 87 h 263"/>
                <a:gd name="T74" fmla="*/ 58 w 438"/>
                <a:gd name="T75" fmla="*/ 87 h 263"/>
                <a:gd name="T76" fmla="*/ 87 w 438"/>
                <a:gd name="T77" fmla="*/ 87 h 263"/>
                <a:gd name="T78" fmla="*/ 87 w 438"/>
                <a:gd name="T79" fmla="*/ 117 h 263"/>
                <a:gd name="T80" fmla="*/ 87 w 438"/>
                <a:gd name="T81" fmla="*/ 146 h 263"/>
                <a:gd name="T82" fmla="*/ 117 w 438"/>
                <a:gd name="T83" fmla="*/ 117 h 263"/>
                <a:gd name="T84" fmla="*/ 117 w 438"/>
                <a:gd name="T85" fmla="*/ 146 h 263"/>
                <a:gd name="T86" fmla="*/ 0 w 438"/>
                <a:gd name="T87" fmla="*/ 233 h 263"/>
                <a:gd name="T88" fmla="*/ 29 w 438"/>
                <a:gd name="T89" fmla="*/ 204 h 263"/>
                <a:gd name="T90" fmla="*/ 29 w 438"/>
                <a:gd name="T91" fmla="*/ 175 h 263"/>
                <a:gd name="T92" fmla="*/ 87 w 438"/>
                <a:gd name="T93" fmla="*/ 175 h 263"/>
                <a:gd name="T94" fmla="*/ 87 w 438"/>
                <a:gd name="T95" fmla="*/ 175 h 263"/>
                <a:gd name="T96" fmla="*/ 87 w 438"/>
                <a:gd name="T97" fmla="*/ 146 h 263"/>
                <a:gd name="T98" fmla="*/ 87 w 438"/>
                <a:gd name="T99" fmla="*/ 146 h 263"/>
                <a:gd name="T100" fmla="*/ 29 w 438"/>
                <a:gd name="T101" fmla="*/ 146 h 263"/>
                <a:gd name="T102" fmla="*/ 29 w 438"/>
                <a:gd name="T103" fmla="*/ 146 h 263"/>
                <a:gd name="T104" fmla="*/ 29 w 438"/>
                <a:gd name="T105" fmla="*/ 146 h 263"/>
                <a:gd name="T106" fmla="*/ 0 w 438"/>
                <a:gd name="T107" fmla="*/ 146 h 263"/>
                <a:gd name="T108" fmla="*/ 0 w 438"/>
                <a:gd name="T109" fmla="*/ 146 h 263"/>
                <a:gd name="T110" fmla="*/ 0 w 438"/>
                <a:gd name="T111" fmla="*/ 175 h 263"/>
                <a:gd name="T112" fmla="*/ 29 w 438"/>
                <a:gd name="T113" fmla="*/ 175 h 263"/>
                <a:gd name="T114" fmla="*/ 29 w 438"/>
                <a:gd name="T115" fmla="*/ 204 h 263"/>
                <a:gd name="T116" fmla="*/ 0 w 438"/>
                <a:gd name="T117"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8" h="263">
                  <a:moveTo>
                    <a:pt x="408" y="262"/>
                  </a:moveTo>
                  <a:lnTo>
                    <a:pt x="437" y="262"/>
                  </a:lnTo>
                  <a:lnTo>
                    <a:pt x="437" y="233"/>
                  </a:lnTo>
                  <a:lnTo>
                    <a:pt x="437" y="233"/>
                  </a:lnTo>
                  <a:lnTo>
                    <a:pt x="437" y="204"/>
                  </a:lnTo>
                  <a:lnTo>
                    <a:pt x="408" y="146"/>
                  </a:lnTo>
                  <a:lnTo>
                    <a:pt x="408" y="87"/>
                  </a:lnTo>
                  <a:lnTo>
                    <a:pt x="408" y="87"/>
                  </a:lnTo>
                  <a:lnTo>
                    <a:pt x="408" y="58"/>
                  </a:lnTo>
                  <a:lnTo>
                    <a:pt x="437" y="58"/>
                  </a:lnTo>
                  <a:lnTo>
                    <a:pt x="437" y="58"/>
                  </a:lnTo>
                  <a:lnTo>
                    <a:pt x="437" y="29"/>
                  </a:lnTo>
                  <a:lnTo>
                    <a:pt x="437" y="29"/>
                  </a:lnTo>
                  <a:lnTo>
                    <a:pt x="437" y="29"/>
                  </a:lnTo>
                  <a:lnTo>
                    <a:pt x="350" y="29"/>
                  </a:lnTo>
                  <a:lnTo>
                    <a:pt x="321" y="29"/>
                  </a:lnTo>
                  <a:lnTo>
                    <a:pt x="292" y="29"/>
                  </a:lnTo>
                  <a:lnTo>
                    <a:pt x="292" y="0"/>
                  </a:lnTo>
                  <a:lnTo>
                    <a:pt x="263" y="29"/>
                  </a:lnTo>
                  <a:lnTo>
                    <a:pt x="263" y="0"/>
                  </a:lnTo>
                  <a:lnTo>
                    <a:pt x="263" y="0"/>
                  </a:lnTo>
                  <a:lnTo>
                    <a:pt x="234" y="0"/>
                  </a:lnTo>
                  <a:lnTo>
                    <a:pt x="234" y="29"/>
                  </a:lnTo>
                  <a:lnTo>
                    <a:pt x="263" y="29"/>
                  </a:lnTo>
                  <a:lnTo>
                    <a:pt x="234" y="29"/>
                  </a:lnTo>
                  <a:lnTo>
                    <a:pt x="234" y="29"/>
                  </a:lnTo>
                  <a:lnTo>
                    <a:pt x="204" y="29"/>
                  </a:lnTo>
                  <a:lnTo>
                    <a:pt x="204" y="29"/>
                  </a:lnTo>
                  <a:lnTo>
                    <a:pt x="204" y="29"/>
                  </a:lnTo>
                  <a:lnTo>
                    <a:pt x="175" y="29"/>
                  </a:lnTo>
                  <a:lnTo>
                    <a:pt x="146" y="29"/>
                  </a:lnTo>
                  <a:lnTo>
                    <a:pt x="146" y="58"/>
                  </a:lnTo>
                  <a:lnTo>
                    <a:pt x="146" y="58"/>
                  </a:lnTo>
                  <a:lnTo>
                    <a:pt x="117" y="58"/>
                  </a:lnTo>
                  <a:lnTo>
                    <a:pt x="117" y="87"/>
                  </a:lnTo>
                  <a:lnTo>
                    <a:pt x="117" y="117"/>
                  </a:lnTo>
                  <a:lnTo>
                    <a:pt x="117" y="117"/>
                  </a:lnTo>
                  <a:lnTo>
                    <a:pt x="117" y="117"/>
                  </a:lnTo>
                  <a:lnTo>
                    <a:pt x="146" y="117"/>
                  </a:lnTo>
                  <a:lnTo>
                    <a:pt x="146" y="117"/>
                  </a:lnTo>
                  <a:lnTo>
                    <a:pt x="117" y="117"/>
                  </a:lnTo>
                  <a:lnTo>
                    <a:pt x="117" y="146"/>
                  </a:lnTo>
                  <a:lnTo>
                    <a:pt x="146" y="175"/>
                  </a:lnTo>
                  <a:lnTo>
                    <a:pt x="175" y="175"/>
                  </a:lnTo>
                  <a:lnTo>
                    <a:pt x="175" y="175"/>
                  </a:lnTo>
                  <a:lnTo>
                    <a:pt x="175" y="175"/>
                  </a:lnTo>
                  <a:lnTo>
                    <a:pt x="175" y="175"/>
                  </a:lnTo>
                  <a:lnTo>
                    <a:pt x="204" y="175"/>
                  </a:lnTo>
                  <a:lnTo>
                    <a:pt x="175" y="204"/>
                  </a:lnTo>
                  <a:lnTo>
                    <a:pt x="175" y="233"/>
                  </a:lnTo>
                  <a:lnTo>
                    <a:pt x="204" y="204"/>
                  </a:lnTo>
                  <a:lnTo>
                    <a:pt x="204" y="204"/>
                  </a:lnTo>
                  <a:lnTo>
                    <a:pt x="234" y="204"/>
                  </a:lnTo>
                  <a:lnTo>
                    <a:pt x="263" y="204"/>
                  </a:lnTo>
                  <a:lnTo>
                    <a:pt x="263" y="204"/>
                  </a:lnTo>
                  <a:lnTo>
                    <a:pt x="263" y="204"/>
                  </a:lnTo>
                  <a:lnTo>
                    <a:pt x="292" y="204"/>
                  </a:lnTo>
                  <a:lnTo>
                    <a:pt x="292" y="204"/>
                  </a:lnTo>
                  <a:lnTo>
                    <a:pt x="292" y="204"/>
                  </a:lnTo>
                  <a:lnTo>
                    <a:pt x="321" y="233"/>
                  </a:lnTo>
                  <a:lnTo>
                    <a:pt x="321" y="262"/>
                  </a:lnTo>
                  <a:lnTo>
                    <a:pt x="350" y="262"/>
                  </a:lnTo>
                  <a:lnTo>
                    <a:pt x="350" y="262"/>
                  </a:lnTo>
                  <a:lnTo>
                    <a:pt x="379" y="262"/>
                  </a:lnTo>
                  <a:lnTo>
                    <a:pt x="408" y="262"/>
                  </a:lnTo>
                  <a:close/>
                  <a:moveTo>
                    <a:pt x="87" y="87"/>
                  </a:moveTo>
                  <a:lnTo>
                    <a:pt x="87" y="87"/>
                  </a:lnTo>
                  <a:close/>
                  <a:moveTo>
                    <a:pt x="58" y="117"/>
                  </a:moveTo>
                  <a:lnTo>
                    <a:pt x="58" y="117"/>
                  </a:lnTo>
                  <a:lnTo>
                    <a:pt x="29" y="117"/>
                  </a:lnTo>
                  <a:lnTo>
                    <a:pt x="29" y="117"/>
                  </a:lnTo>
                  <a:lnTo>
                    <a:pt x="0" y="117"/>
                  </a:lnTo>
                  <a:lnTo>
                    <a:pt x="29" y="117"/>
                  </a:lnTo>
                  <a:lnTo>
                    <a:pt x="58" y="87"/>
                  </a:lnTo>
                  <a:lnTo>
                    <a:pt x="58" y="87"/>
                  </a:lnTo>
                  <a:lnTo>
                    <a:pt x="58" y="87"/>
                  </a:lnTo>
                  <a:lnTo>
                    <a:pt x="58" y="87"/>
                  </a:lnTo>
                  <a:lnTo>
                    <a:pt x="87" y="87"/>
                  </a:lnTo>
                  <a:lnTo>
                    <a:pt x="87" y="117"/>
                  </a:lnTo>
                  <a:lnTo>
                    <a:pt x="87" y="117"/>
                  </a:lnTo>
                  <a:lnTo>
                    <a:pt x="58" y="117"/>
                  </a:lnTo>
                  <a:close/>
                  <a:moveTo>
                    <a:pt x="87" y="146"/>
                  </a:moveTo>
                  <a:lnTo>
                    <a:pt x="87" y="117"/>
                  </a:lnTo>
                  <a:lnTo>
                    <a:pt x="117" y="117"/>
                  </a:lnTo>
                  <a:lnTo>
                    <a:pt x="117" y="146"/>
                  </a:lnTo>
                  <a:lnTo>
                    <a:pt x="117" y="146"/>
                  </a:lnTo>
                  <a:lnTo>
                    <a:pt x="87" y="146"/>
                  </a:lnTo>
                  <a:close/>
                  <a:moveTo>
                    <a:pt x="0" y="233"/>
                  </a:moveTo>
                  <a:lnTo>
                    <a:pt x="29" y="233"/>
                  </a:lnTo>
                  <a:lnTo>
                    <a:pt x="29" y="204"/>
                  </a:lnTo>
                  <a:lnTo>
                    <a:pt x="29" y="204"/>
                  </a:lnTo>
                  <a:lnTo>
                    <a:pt x="29" y="175"/>
                  </a:lnTo>
                  <a:lnTo>
                    <a:pt x="58" y="175"/>
                  </a:lnTo>
                  <a:lnTo>
                    <a:pt x="87" y="175"/>
                  </a:lnTo>
                  <a:lnTo>
                    <a:pt x="87" y="146"/>
                  </a:lnTo>
                  <a:lnTo>
                    <a:pt x="87" y="175"/>
                  </a:lnTo>
                  <a:lnTo>
                    <a:pt x="87" y="146"/>
                  </a:lnTo>
                  <a:lnTo>
                    <a:pt x="87" y="146"/>
                  </a:lnTo>
                  <a:lnTo>
                    <a:pt x="87" y="146"/>
                  </a:lnTo>
                  <a:lnTo>
                    <a:pt x="87" y="146"/>
                  </a:lnTo>
                  <a:lnTo>
                    <a:pt x="58" y="146"/>
                  </a:lnTo>
                  <a:lnTo>
                    <a:pt x="29" y="146"/>
                  </a:lnTo>
                  <a:lnTo>
                    <a:pt x="29" y="146"/>
                  </a:lnTo>
                  <a:lnTo>
                    <a:pt x="29" y="146"/>
                  </a:lnTo>
                  <a:lnTo>
                    <a:pt x="29" y="146"/>
                  </a:lnTo>
                  <a:lnTo>
                    <a:pt x="29" y="146"/>
                  </a:lnTo>
                  <a:lnTo>
                    <a:pt x="0" y="146"/>
                  </a:lnTo>
                  <a:lnTo>
                    <a:pt x="0" y="146"/>
                  </a:lnTo>
                  <a:lnTo>
                    <a:pt x="0" y="146"/>
                  </a:lnTo>
                  <a:lnTo>
                    <a:pt x="0" y="146"/>
                  </a:lnTo>
                  <a:lnTo>
                    <a:pt x="0" y="175"/>
                  </a:lnTo>
                  <a:lnTo>
                    <a:pt x="0" y="175"/>
                  </a:lnTo>
                  <a:lnTo>
                    <a:pt x="0" y="175"/>
                  </a:lnTo>
                  <a:lnTo>
                    <a:pt x="29" y="175"/>
                  </a:lnTo>
                  <a:lnTo>
                    <a:pt x="29" y="204"/>
                  </a:lnTo>
                  <a:lnTo>
                    <a:pt x="29" y="204"/>
                  </a:lnTo>
                  <a:lnTo>
                    <a:pt x="29" y="204"/>
                  </a:lnTo>
                  <a:lnTo>
                    <a:pt x="0" y="23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7" name="Freeform 39"/>
            <p:cNvSpPr>
              <a:spLocks noChangeArrowheads="1"/>
            </p:cNvSpPr>
            <p:nvPr/>
          </p:nvSpPr>
          <p:spPr bwMode="auto">
            <a:xfrm>
              <a:off x="5076001" y="2753569"/>
              <a:ext cx="162720" cy="86409"/>
            </a:xfrm>
            <a:custGeom>
              <a:avLst/>
              <a:gdLst>
                <a:gd name="T0" fmla="*/ 496 w 497"/>
                <a:gd name="T1" fmla="*/ 175 h 264"/>
                <a:gd name="T2" fmla="*/ 496 w 497"/>
                <a:gd name="T3" fmla="*/ 146 h 264"/>
                <a:gd name="T4" fmla="*/ 466 w 497"/>
                <a:gd name="T5" fmla="*/ 116 h 264"/>
                <a:gd name="T6" fmla="*/ 466 w 497"/>
                <a:gd name="T7" fmla="*/ 87 h 264"/>
                <a:gd name="T8" fmla="*/ 466 w 497"/>
                <a:gd name="T9" fmla="*/ 87 h 264"/>
                <a:gd name="T10" fmla="*/ 408 w 497"/>
                <a:gd name="T11" fmla="*/ 58 h 264"/>
                <a:gd name="T12" fmla="*/ 379 w 497"/>
                <a:gd name="T13" fmla="*/ 58 h 264"/>
                <a:gd name="T14" fmla="*/ 350 w 497"/>
                <a:gd name="T15" fmla="*/ 29 h 264"/>
                <a:gd name="T16" fmla="*/ 321 w 497"/>
                <a:gd name="T17" fmla="*/ 0 h 264"/>
                <a:gd name="T18" fmla="*/ 292 w 497"/>
                <a:gd name="T19" fmla="*/ 0 h 264"/>
                <a:gd name="T20" fmla="*/ 292 w 497"/>
                <a:gd name="T21" fmla="*/ 0 h 264"/>
                <a:gd name="T22" fmla="*/ 233 w 497"/>
                <a:gd name="T23" fmla="*/ 0 h 264"/>
                <a:gd name="T24" fmla="*/ 204 w 497"/>
                <a:gd name="T25" fmla="*/ 29 h 264"/>
                <a:gd name="T26" fmla="*/ 233 w 497"/>
                <a:gd name="T27" fmla="*/ 58 h 264"/>
                <a:gd name="T28" fmla="*/ 175 w 497"/>
                <a:gd name="T29" fmla="*/ 116 h 264"/>
                <a:gd name="T30" fmla="*/ 146 w 497"/>
                <a:gd name="T31" fmla="*/ 87 h 264"/>
                <a:gd name="T32" fmla="*/ 116 w 497"/>
                <a:gd name="T33" fmla="*/ 58 h 264"/>
                <a:gd name="T34" fmla="*/ 87 w 497"/>
                <a:gd name="T35" fmla="*/ 29 h 264"/>
                <a:gd name="T36" fmla="*/ 58 w 497"/>
                <a:gd name="T37" fmla="*/ 58 h 264"/>
                <a:gd name="T38" fmla="*/ 29 w 497"/>
                <a:gd name="T39" fmla="*/ 58 h 264"/>
                <a:gd name="T40" fmla="*/ 29 w 497"/>
                <a:gd name="T41" fmla="*/ 87 h 264"/>
                <a:gd name="T42" fmla="*/ 29 w 497"/>
                <a:gd name="T43" fmla="*/ 116 h 264"/>
                <a:gd name="T44" fmla="*/ 0 w 497"/>
                <a:gd name="T45" fmla="*/ 146 h 264"/>
                <a:gd name="T46" fmla="*/ 0 w 497"/>
                <a:gd name="T47" fmla="*/ 175 h 264"/>
                <a:gd name="T48" fmla="*/ 0 w 497"/>
                <a:gd name="T49" fmla="*/ 204 h 264"/>
                <a:gd name="T50" fmla="*/ 29 w 497"/>
                <a:gd name="T51" fmla="*/ 204 h 264"/>
                <a:gd name="T52" fmla="*/ 58 w 497"/>
                <a:gd name="T53" fmla="*/ 175 h 264"/>
                <a:gd name="T54" fmla="*/ 116 w 497"/>
                <a:gd name="T55" fmla="*/ 175 h 264"/>
                <a:gd name="T56" fmla="*/ 146 w 497"/>
                <a:gd name="T57" fmla="*/ 175 h 264"/>
                <a:gd name="T58" fmla="*/ 175 w 497"/>
                <a:gd name="T59" fmla="*/ 175 h 264"/>
                <a:gd name="T60" fmla="*/ 204 w 497"/>
                <a:gd name="T61" fmla="*/ 175 h 264"/>
                <a:gd name="T62" fmla="*/ 233 w 497"/>
                <a:gd name="T63" fmla="*/ 204 h 264"/>
                <a:gd name="T64" fmla="*/ 263 w 497"/>
                <a:gd name="T65" fmla="*/ 175 h 264"/>
                <a:gd name="T66" fmla="*/ 321 w 497"/>
                <a:gd name="T67" fmla="*/ 204 h 264"/>
                <a:gd name="T68" fmla="*/ 350 w 497"/>
                <a:gd name="T69" fmla="*/ 233 h 264"/>
                <a:gd name="T70" fmla="*/ 408 w 497"/>
                <a:gd name="T71" fmla="*/ 233 h 264"/>
                <a:gd name="T72" fmla="*/ 408 w 497"/>
                <a:gd name="T73" fmla="*/ 263 h 264"/>
                <a:gd name="T74" fmla="*/ 466 w 497"/>
                <a:gd name="T75" fmla="*/ 233 h 264"/>
                <a:gd name="T76" fmla="*/ 496 w 497"/>
                <a:gd name="T77" fmla="*/ 2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264">
                  <a:moveTo>
                    <a:pt x="496" y="204"/>
                  </a:moveTo>
                  <a:lnTo>
                    <a:pt x="496" y="175"/>
                  </a:lnTo>
                  <a:lnTo>
                    <a:pt x="496" y="146"/>
                  </a:lnTo>
                  <a:lnTo>
                    <a:pt x="496" y="146"/>
                  </a:lnTo>
                  <a:lnTo>
                    <a:pt x="466" y="116"/>
                  </a:lnTo>
                  <a:lnTo>
                    <a:pt x="466" y="116"/>
                  </a:lnTo>
                  <a:lnTo>
                    <a:pt x="466" y="87"/>
                  </a:lnTo>
                  <a:lnTo>
                    <a:pt x="466" y="87"/>
                  </a:lnTo>
                  <a:lnTo>
                    <a:pt x="466" y="87"/>
                  </a:lnTo>
                  <a:lnTo>
                    <a:pt x="466" y="87"/>
                  </a:lnTo>
                  <a:lnTo>
                    <a:pt x="466" y="58"/>
                  </a:lnTo>
                  <a:lnTo>
                    <a:pt x="408" y="58"/>
                  </a:lnTo>
                  <a:lnTo>
                    <a:pt x="379" y="58"/>
                  </a:lnTo>
                  <a:lnTo>
                    <a:pt x="379" y="58"/>
                  </a:lnTo>
                  <a:lnTo>
                    <a:pt x="350" y="58"/>
                  </a:lnTo>
                  <a:lnTo>
                    <a:pt x="350" y="29"/>
                  </a:lnTo>
                  <a:lnTo>
                    <a:pt x="321" y="0"/>
                  </a:lnTo>
                  <a:lnTo>
                    <a:pt x="321" y="0"/>
                  </a:lnTo>
                  <a:lnTo>
                    <a:pt x="321" y="0"/>
                  </a:lnTo>
                  <a:lnTo>
                    <a:pt x="292" y="0"/>
                  </a:lnTo>
                  <a:lnTo>
                    <a:pt x="292" y="0"/>
                  </a:lnTo>
                  <a:lnTo>
                    <a:pt x="292" y="0"/>
                  </a:lnTo>
                  <a:lnTo>
                    <a:pt x="263" y="0"/>
                  </a:lnTo>
                  <a:lnTo>
                    <a:pt x="233" y="0"/>
                  </a:lnTo>
                  <a:lnTo>
                    <a:pt x="233" y="0"/>
                  </a:lnTo>
                  <a:lnTo>
                    <a:pt x="204" y="29"/>
                  </a:lnTo>
                  <a:lnTo>
                    <a:pt x="204" y="29"/>
                  </a:lnTo>
                  <a:lnTo>
                    <a:pt x="233" y="58"/>
                  </a:lnTo>
                  <a:lnTo>
                    <a:pt x="204" y="87"/>
                  </a:lnTo>
                  <a:lnTo>
                    <a:pt x="175" y="116"/>
                  </a:lnTo>
                  <a:lnTo>
                    <a:pt x="175" y="116"/>
                  </a:lnTo>
                  <a:lnTo>
                    <a:pt x="146" y="87"/>
                  </a:lnTo>
                  <a:lnTo>
                    <a:pt x="146" y="87"/>
                  </a:lnTo>
                  <a:lnTo>
                    <a:pt x="116" y="58"/>
                  </a:lnTo>
                  <a:lnTo>
                    <a:pt x="116" y="29"/>
                  </a:lnTo>
                  <a:lnTo>
                    <a:pt x="87" y="29"/>
                  </a:lnTo>
                  <a:lnTo>
                    <a:pt x="87" y="29"/>
                  </a:lnTo>
                  <a:lnTo>
                    <a:pt x="58" y="58"/>
                  </a:lnTo>
                  <a:lnTo>
                    <a:pt x="58" y="58"/>
                  </a:lnTo>
                  <a:lnTo>
                    <a:pt x="29" y="58"/>
                  </a:lnTo>
                  <a:lnTo>
                    <a:pt x="29" y="58"/>
                  </a:lnTo>
                  <a:lnTo>
                    <a:pt x="29" y="87"/>
                  </a:lnTo>
                  <a:lnTo>
                    <a:pt x="29" y="87"/>
                  </a:lnTo>
                  <a:lnTo>
                    <a:pt x="29" y="116"/>
                  </a:lnTo>
                  <a:lnTo>
                    <a:pt x="0" y="146"/>
                  </a:lnTo>
                  <a:lnTo>
                    <a:pt x="0" y="146"/>
                  </a:lnTo>
                  <a:lnTo>
                    <a:pt x="0" y="175"/>
                  </a:lnTo>
                  <a:lnTo>
                    <a:pt x="0" y="175"/>
                  </a:lnTo>
                  <a:lnTo>
                    <a:pt x="0" y="204"/>
                  </a:lnTo>
                  <a:lnTo>
                    <a:pt x="0" y="204"/>
                  </a:lnTo>
                  <a:lnTo>
                    <a:pt x="0" y="204"/>
                  </a:lnTo>
                  <a:lnTo>
                    <a:pt x="29" y="204"/>
                  </a:lnTo>
                  <a:lnTo>
                    <a:pt x="29" y="204"/>
                  </a:lnTo>
                  <a:lnTo>
                    <a:pt x="58" y="175"/>
                  </a:lnTo>
                  <a:lnTo>
                    <a:pt x="87" y="175"/>
                  </a:lnTo>
                  <a:lnTo>
                    <a:pt x="116" y="175"/>
                  </a:lnTo>
                  <a:lnTo>
                    <a:pt x="146" y="175"/>
                  </a:lnTo>
                  <a:lnTo>
                    <a:pt x="146" y="175"/>
                  </a:lnTo>
                  <a:lnTo>
                    <a:pt x="146" y="175"/>
                  </a:lnTo>
                  <a:lnTo>
                    <a:pt x="175" y="175"/>
                  </a:lnTo>
                  <a:lnTo>
                    <a:pt x="175" y="175"/>
                  </a:lnTo>
                  <a:lnTo>
                    <a:pt x="204" y="175"/>
                  </a:lnTo>
                  <a:lnTo>
                    <a:pt x="204" y="204"/>
                  </a:lnTo>
                  <a:lnTo>
                    <a:pt x="233" y="204"/>
                  </a:lnTo>
                  <a:lnTo>
                    <a:pt x="233" y="204"/>
                  </a:lnTo>
                  <a:lnTo>
                    <a:pt x="263" y="175"/>
                  </a:lnTo>
                  <a:lnTo>
                    <a:pt x="292" y="204"/>
                  </a:lnTo>
                  <a:lnTo>
                    <a:pt x="321" y="204"/>
                  </a:lnTo>
                  <a:lnTo>
                    <a:pt x="350" y="204"/>
                  </a:lnTo>
                  <a:lnTo>
                    <a:pt x="350" y="233"/>
                  </a:lnTo>
                  <a:lnTo>
                    <a:pt x="379" y="233"/>
                  </a:lnTo>
                  <a:lnTo>
                    <a:pt x="408" y="233"/>
                  </a:lnTo>
                  <a:lnTo>
                    <a:pt x="408" y="263"/>
                  </a:lnTo>
                  <a:lnTo>
                    <a:pt x="408" y="263"/>
                  </a:lnTo>
                  <a:lnTo>
                    <a:pt x="437" y="233"/>
                  </a:lnTo>
                  <a:lnTo>
                    <a:pt x="466" y="233"/>
                  </a:lnTo>
                  <a:lnTo>
                    <a:pt x="466" y="204"/>
                  </a:lnTo>
                  <a:lnTo>
                    <a:pt x="496"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8" name="Freeform 40"/>
            <p:cNvSpPr>
              <a:spLocks noChangeArrowheads="1"/>
            </p:cNvSpPr>
            <p:nvPr/>
          </p:nvSpPr>
          <p:spPr bwMode="auto">
            <a:xfrm>
              <a:off x="5076001" y="2809735"/>
              <a:ext cx="133920" cy="86409"/>
            </a:xfrm>
            <a:custGeom>
              <a:avLst/>
              <a:gdLst>
                <a:gd name="T0" fmla="*/ 146 w 409"/>
                <a:gd name="T1" fmla="*/ 175 h 263"/>
                <a:gd name="T2" fmla="*/ 146 w 409"/>
                <a:gd name="T3" fmla="*/ 175 h 263"/>
                <a:gd name="T4" fmla="*/ 146 w 409"/>
                <a:gd name="T5" fmla="*/ 146 h 263"/>
                <a:gd name="T6" fmla="*/ 146 w 409"/>
                <a:gd name="T7" fmla="*/ 146 h 263"/>
                <a:gd name="T8" fmla="*/ 116 w 409"/>
                <a:gd name="T9" fmla="*/ 146 h 263"/>
                <a:gd name="T10" fmla="*/ 116 w 409"/>
                <a:gd name="T11" fmla="*/ 117 h 263"/>
                <a:gd name="T12" fmla="*/ 116 w 409"/>
                <a:gd name="T13" fmla="*/ 117 h 263"/>
                <a:gd name="T14" fmla="*/ 87 w 409"/>
                <a:gd name="T15" fmla="*/ 117 h 263"/>
                <a:gd name="T16" fmla="*/ 58 w 409"/>
                <a:gd name="T17" fmla="*/ 117 h 263"/>
                <a:gd name="T18" fmla="*/ 29 w 409"/>
                <a:gd name="T19" fmla="*/ 88 h 263"/>
                <a:gd name="T20" fmla="*/ 0 w 409"/>
                <a:gd name="T21" fmla="*/ 88 h 263"/>
                <a:gd name="T22" fmla="*/ 0 w 409"/>
                <a:gd name="T23" fmla="*/ 88 h 263"/>
                <a:gd name="T24" fmla="*/ 0 w 409"/>
                <a:gd name="T25" fmla="*/ 88 h 263"/>
                <a:gd name="T26" fmla="*/ 0 w 409"/>
                <a:gd name="T27" fmla="*/ 58 h 263"/>
                <a:gd name="T28" fmla="*/ 0 w 409"/>
                <a:gd name="T29" fmla="*/ 29 h 263"/>
                <a:gd name="T30" fmla="*/ 29 w 409"/>
                <a:gd name="T31" fmla="*/ 29 h 263"/>
                <a:gd name="T32" fmla="*/ 29 w 409"/>
                <a:gd name="T33" fmla="*/ 29 h 263"/>
                <a:gd name="T34" fmla="*/ 58 w 409"/>
                <a:gd name="T35" fmla="*/ 0 h 263"/>
                <a:gd name="T36" fmla="*/ 87 w 409"/>
                <a:gd name="T37" fmla="*/ 0 h 263"/>
                <a:gd name="T38" fmla="*/ 116 w 409"/>
                <a:gd name="T39" fmla="*/ 0 h 263"/>
                <a:gd name="T40" fmla="*/ 146 w 409"/>
                <a:gd name="T41" fmla="*/ 0 h 263"/>
                <a:gd name="T42" fmla="*/ 146 w 409"/>
                <a:gd name="T43" fmla="*/ 0 h 263"/>
                <a:gd name="T44" fmla="*/ 146 w 409"/>
                <a:gd name="T45" fmla="*/ 0 h 263"/>
                <a:gd name="T46" fmla="*/ 175 w 409"/>
                <a:gd name="T47" fmla="*/ 0 h 263"/>
                <a:gd name="T48" fmla="*/ 175 w 409"/>
                <a:gd name="T49" fmla="*/ 0 h 263"/>
                <a:gd name="T50" fmla="*/ 204 w 409"/>
                <a:gd name="T51" fmla="*/ 0 h 263"/>
                <a:gd name="T52" fmla="*/ 204 w 409"/>
                <a:gd name="T53" fmla="*/ 29 h 263"/>
                <a:gd name="T54" fmla="*/ 233 w 409"/>
                <a:gd name="T55" fmla="*/ 29 h 263"/>
                <a:gd name="T56" fmla="*/ 233 w 409"/>
                <a:gd name="T57" fmla="*/ 29 h 263"/>
                <a:gd name="T58" fmla="*/ 263 w 409"/>
                <a:gd name="T59" fmla="*/ 0 h 263"/>
                <a:gd name="T60" fmla="*/ 292 w 409"/>
                <a:gd name="T61" fmla="*/ 29 h 263"/>
                <a:gd name="T62" fmla="*/ 321 w 409"/>
                <a:gd name="T63" fmla="*/ 29 h 263"/>
                <a:gd name="T64" fmla="*/ 350 w 409"/>
                <a:gd name="T65" fmla="*/ 29 h 263"/>
                <a:gd name="T66" fmla="*/ 350 w 409"/>
                <a:gd name="T67" fmla="*/ 58 h 263"/>
                <a:gd name="T68" fmla="*/ 379 w 409"/>
                <a:gd name="T69" fmla="*/ 58 h 263"/>
                <a:gd name="T70" fmla="*/ 408 w 409"/>
                <a:gd name="T71" fmla="*/ 58 h 263"/>
                <a:gd name="T72" fmla="*/ 408 w 409"/>
                <a:gd name="T73" fmla="*/ 88 h 263"/>
                <a:gd name="T74" fmla="*/ 379 w 409"/>
                <a:gd name="T75" fmla="*/ 88 h 263"/>
                <a:gd name="T76" fmla="*/ 408 w 409"/>
                <a:gd name="T77" fmla="*/ 88 h 263"/>
                <a:gd name="T78" fmla="*/ 408 w 409"/>
                <a:gd name="T79" fmla="*/ 117 h 263"/>
                <a:gd name="T80" fmla="*/ 379 w 409"/>
                <a:gd name="T81" fmla="*/ 117 h 263"/>
                <a:gd name="T82" fmla="*/ 350 w 409"/>
                <a:gd name="T83" fmla="*/ 146 h 263"/>
                <a:gd name="T84" fmla="*/ 350 w 409"/>
                <a:gd name="T85" fmla="*/ 146 h 263"/>
                <a:gd name="T86" fmla="*/ 350 w 409"/>
                <a:gd name="T87" fmla="*/ 175 h 263"/>
                <a:gd name="T88" fmla="*/ 379 w 409"/>
                <a:gd name="T89" fmla="*/ 175 h 263"/>
                <a:gd name="T90" fmla="*/ 379 w 409"/>
                <a:gd name="T91" fmla="*/ 204 h 263"/>
                <a:gd name="T92" fmla="*/ 350 w 409"/>
                <a:gd name="T93" fmla="*/ 204 h 263"/>
                <a:gd name="T94" fmla="*/ 350 w 409"/>
                <a:gd name="T95" fmla="*/ 204 h 263"/>
                <a:gd name="T96" fmla="*/ 321 w 409"/>
                <a:gd name="T97" fmla="*/ 204 h 263"/>
                <a:gd name="T98" fmla="*/ 321 w 409"/>
                <a:gd name="T99" fmla="*/ 204 h 263"/>
                <a:gd name="T100" fmla="*/ 292 w 409"/>
                <a:gd name="T101" fmla="*/ 233 h 263"/>
                <a:gd name="T102" fmla="*/ 292 w 409"/>
                <a:gd name="T103" fmla="*/ 233 h 263"/>
                <a:gd name="T104" fmla="*/ 292 w 409"/>
                <a:gd name="T105" fmla="*/ 233 h 263"/>
                <a:gd name="T106" fmla="*/ 263 w 409"/>
                <a:gd name="T107" fmla="*/ 262 h 263"/>
                <a:gd name="T108" fmla="*/ 233 w 409"/>
                <a:gd name="T109" fmla="*/ 233 h 263"/>
                <a:gd name="T110" fmla="*/ 204 w 409"/>
                <a:gd name="T111" fmla="*/ 262 h 263"/>
                <a:gd name="T112" fmla="*/ 204 w 409"/>
                <a:gd name="T113" fmla="*/ 262 h 263"/>
                <a:gd name="T114" fmla="*/ 175 w 409"/>
                <a:gd name="T115" fmla="*/ 233 h 263"/>
                <a:gd name="T116" fmla="*/ 204 w 409"/>
                <a:gd name="T117" fmla="*/ 233 h 263"/>
                <a:gd name="T118" fmla="*/ 175 w 409"/>
                <a:gd name="T119" fmla="*/ 204 h 263"/>
                <a:gd name="T120" fmla="*/ 175 w 409"/>
                <a:gd name="T121" fmla="*/ 204 h 263"/>
                <a:gd name="T122" fmla="*/ 146 w 409"/>
                <a:gd name="T123" fmla="*/ 17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263">
                  <a:moveTo>
                    <a:pt x="146" y="175"/>
                  </a:moveTo>
                  <a:lnTo>
                    <a:pt x="146" y="175"/>
                  </a:lnTo>
                  <a:lnTo>
                    <a:pt x="146" y="146"/>
                  </a:lnTo>
                  <a:lnTo>
                    <a:pt x="146" y="146"/>
                  </a:lnTo>
                  <a:lnTo>
                    <a:pt x="116" y="146"/>
                  </a:lnTo>
                  <a:lnTo>
                    <a:pt x="116" y="117"/>
                  </a:lnTo>
                  <a:lnTo>
                    <a:pt x="116" y="117"/>
                  </a:lnTo>
                  <a:lnTo>
                    <a:pt x="87" y="117"/>
                  </a:lnTo>
                  <a:lnTo>
                    <a:pt x="58" y="117"/>
                  </a:lnTo>
                  <a:lnTo>
                    <a:pt x="29" y="88"/>
                  </a:lnTo>
                  <a:lnTo>
                    <a:pt x="0" y="88"/>
                  </a:lnTo>
                  <a:lnTo>
                    <a:pt x="0" y="88"/>
                  </a:lnTo>
                  <a:lnTo>
                    <a:pt x="0" y="88"/>
                  </a:lnTo>
                  <a:lnTo>
                    <a:pt x="0" y="58"/>
                  </a:lnTo>
                  <a:lnTo>
                    <a:pt x="0" y="29"/>
                  </a:lnTo>
                  <a:lnTo>
                    <a:pt x="29" y="29"/>
                  </a:lnTo>
                  <a:lnTo>
                    <a:pt x="29" y="29"/>
                  </a:lnTo>
                  <a:lnTo>
                    <a:pt x="58" y="0"/>
                  </a:lnTo>
                  <a:lnTo>
                    <a:pt x="87" y="0"/>
                  </a:lnTo>
                  <a:lnTo>
                    <a:pt x="116" y="0"/>
                  </a:lnTo>
                  <a:lnTo>
                    <a:pt x="146" y="0"/>
                  </a:lnTo>
                  <a:lnTo>
                    <a:pt x="146" y="0"/>
                  </a:lnTo>
                  <a:lnTo>
                    <a:pt x="146" y="0"/>
                  </a:lnTo>
                  <a:lnTo>
                    <a:pt x="175" y="0"/>
                  </a:lnTo>
                  <a:lnTo>
                    <a:pt x="175" y="0"/>
                  </a:lnTo>
                  <a:lnTo>
                    <a:pt x="204" y="0"/>
                  </a:lnTo>
                  <a:lnTo>
                    <a:pt x="204" y="29"/>
                  </a:lnTo>
                  <a:lnTo>
                    <a:pt x="233" y="29"/>
                  </a:lnTo>
                  <a:lnTo>
                    <a:pt x="233" y="29"/>
                  </a:lnTo>
                  <a:lnTo>
                    <a:pt x="263" y="0"/>
                  </a:lnTo>
                  <a:lnTo>
                    <a:pt x="292" y="29"/>
                  </a:lnTo>
                  <a:lnTo>
                    <a:pt x="321" y="29"/>
                  </a:lnTo>
                  <a:lnTo>
                    <a:pt x="350" y="29"/>
                  </a:lnTo>
                  <a:lnTo>
                    <a:pt x="350" y="58"/>
                  </a:lnTo>
                  <a:lnTo>
                    <a:pt x="379" y="58"/>
                  </a:lnTo>
                  <a:lnTo>
                    <a:pt x="408" y="58"/>
                  </a:lnTo>
                  <a:lnTo>
                    <a:pt x="408" y="88"/>
                  </a:lnTo>
                  <a:lnTo>
                    <a:pt x="379" y="88"/>
                  </a:lnTo>
                  <a:lnTo>
                    <a:pt x="408" y="88"/>
                  </a:lnTo>
                  <a:lnTo>
                    <a:pt x="408" y="117"/>
                  </a:lnTo>
                  <a:lnTo>
                    <a:pt x="379" y="117"/>
                  </a:lnTo>
                  <a:lnTo>
                    <a:pt x="350" y="146"/>
                  </a:lnTo>
                  <a:lnTo>
                    <a:pt x="350" y="146"/>
                  </a:lnTo>
                  <a:lnTo>
                    <a:pt x="350" y="175"/>
                  </a:lnTo>
                  <a:lnTo>
                    <a:pt x="379" y="175"/>
                  </a:lnTo>
                  <a:lnTo>
                    <a:pt x="379" y="204"/>
                  </a:lnTo>
                  <a:lnTo>
                    <a:pt x="350" y="204"/>
                  </a:lnTo>
                  <a:lnTo>
                    <a:pt x="350" y="204"/>
                  </a:lnTo>
                  <a:lnTo>
                    <a:pt x="321" y="204"/>
                  </a:lnTo>
                  <a:lnTo>
                    <a:pt x="321" y="204"/>
                  </a:lnTo>
                  <a:lnTo>
                    <a:pt x="292" y="233"/>
                  </a:lnTo>
                  <a:lnTo>
                    <a:pt x="292" y="233"/>
                  </a:lnTo>
                  <a:lnTo>
                    <a:pt x="292" y="233"/>
                  </a:lnTo>
                  <a:lnTo>
                    <a:pt x="263" y="262"/>
                  </a:lnTo>
                  <a:lnTo>
                    <a:pt x="233" y="233"/>
                  </a:lnTo>
                  <a:lnTo>
                    <a:pt x="204" y="262"/>
                  </a:lnTo>
                  <a:lnTo>
                    <a:pt x="204" y="262"/>
                  </a:lnTo>
                  <a:lnTo>
                    <a:pt x="175" y="233"/>
                  </a:lnTo>
                  <a:lnTo>
                    <a:pt x="204" y="233"/>
                  </a:lnTo>
                  <a:lnTo>
                    <a:pt x="175" y="204"/>
                  </a:lnTo>
                  <a:lnTo>
                    <a:pt x="175" y="204"/>
                  </a:lnTo>
                  <a:lnTo>
                    <a:pt x="146" y="1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9" name="Freeform 41"/>
            <p:cNvSpPr>
              <a:spLocks noChangeArrowheads="1"/>
            </p:cNvSpPr>
            <p:nvPr/>
          </p:nvSpPr>
          <p:spPr bwMode="auto">
            <a:xfrm>
              <a:off x="5143680" y="2809736"/>
              <a:ext cx="218880" cy="162737"/>
            </a:xfrm>
            <a:custGeom>
              <a:avLst/>
              <a:gdLst>
                <a:gd name="T0" fmla="*/ 0 w 672"/>
                <a:gd name="T1" fmla="*/ 262 h 497"/>
                <a:gd name="T2" fmla="*/ 59 w 672"/>
                <a:gd name="T3" fmla="*/ 262 h 497"/>
                <a:gd name="T4" fmla="*/ 88 w 672"/>
                <a:gd name="T5" fmla="*/ 233 h 497"/>
                <a:gd name="T6" fmla="*/ 117 w 672"/>
                <a:gd name="T7" fmla="*/ 204 h 497"/>
                <a:gd name="T8" fmla="*/ 146 w 672"/>
                <a:gd name="T9" fmla="*/ 204 h 497"/>
                <a:gd name="T10" fmla="*/ 175 w 672"/>
                <a:gd name="T11" fmla="*/ 204 h 497"/>
                <a:gd name="T12" fmla="*/ 146 w 672"/>
                <a:gd name="T13" fmla="*/ 175 h 497"/>
                <a:gd name="T14" fmla="*/ 146 w 672"/>
                <a:gd name="T15" fmla="*/ 146 h 497"/>
                <a:gd name="T16" fmla="*/ 204 w 672"/>
                <a:gd name="T17" fmla="*/ 117 h 497"/>
                <a:gd name="T18" fmla="*/ 175 w 672"/>
                <a:gd name="T19" fmla="*/ 88 h 497"/>
                <a:gd name="T20" fmla="*/ 233 w 672"/>
                <a:gd name="T21" fmla="*/ 58 h 497"/>
                <a:gd name="T22" fmla="*/ 262 w 672"/>
                <a:gd name="T23" fmla="*/ 29 h 497"/>
                <a:gd name="T24" fmla="*/ 292 w 672"/>
                <a:gd name="T25" fmla="*/ 29 h 497"/>
                <a:gd name="T26" fmla="*/ 321 w 672"/>
                <a:gd name="T27" fmla="*/ 29 h 497"/>
                <a:gd name="T28" fmla="*/ 350 w 672"/>
                <a:gd name="T29" fmla="*/ 29 h 497"/>
                <a:gd name="T30" fmla="*/ 409 w 672"/>
                <a:gd name="T31" fmla="*/ 29 h 497"/>
                <a:gd name="T32" fmla="*/ 438 w 672"/>
                <a:gd name="T33" fmla="*/ 29 h 497"/>
                <a:gd name="T34" fmla="*/ 467 w 672"/>
                <a:gd name="T35" fmla="*/ 58 h 497"/>
                <a:gd name="T36" fmla="*/ 525 w 672"/>
                <a:gd name="T37" fmla="*/ 58 h 497"/>
                <a:gd name="T38" fmla="*/ 525 w 672"/>
                <a:gd name="T39" fmla="*/ 88 h 497"/>
                <a:gd name="T40" fmla="*/ 525 w 672"/>
                <a:gd name="T41" fmla="*/ 117 h 497"/>
                <a:gd name="T42" fmla="*/ 554 w 672"/>
                <a:gd name="T43" fmla="*/ 175 h 497"/>
                <a:gd name="T44" fmla="*/ 583 w 672"/>
                <a:gd name="T45" fmla="*/ 204 h 497"/>
                <a:gd name="T46" fmla="*/ 612 w 672"/>
                <a:gd name="T47" fmla="*/ 233 h 497"/>
                <a:gd name="T48" fmla="*/ 671 w 672"/>
                <a:gd name="T49" fmla="*/ 262 h 497"/>
                <a:gd name="T50" fmla="*/ 671 w 672"/>
                <a:gd name="T51" fmla="*/ 291 h 497"/>
                <a:gd name="T52" fmla="*/ 612 w 672"/>
                <a:gd name="T53" fmla="*/ 321 h 497"/>
                <a:gd name="T54" fmla="*/ 583 w 672"/>
                <a:gd name="T55" fmla="*/ 321 h 497"/>
                <a:gd name="T56" fmla="*/ 612 w 672"/>
                <a:gd name="T57" fmla="*/ 350 h 497"/>
                <a:gd name="T58" fmla="*/ 612 w 672"/>
                <a:gd name="T59" fmla="*/ 408 h 497"/>
                <a:gd name="T60" fmla="*/ 612 w 672"/>
                <a:gd name="T61" fmla="*/ 408 h 497"/>
                <a:gd name="T62" fmla="*/ 554 w 672"/>
                <a:gd name="T63" fmla="*/ 438 h 497"/>
                <a:gd name="T64" fmla="*/ 554 w 672"/>
                <a:gd name="T65" fmla="*/ 496 h 497"/>
                <a:gd name="T66" fmla="*/ 525 w 672"/>
                <a:gd name="T67" fmla="*/ 467 h 497"/>
                <a:gd name="T68" fmla="*/ 467 w 672"/>
                <a:gd name="T69" fmla="*/ 467 h 497"/>
                <a:gd name="T70" fmla="*/ 438 w 672"/>
                <a:gd name="T71" fmla="*/ 496 h 497"/>
                <a:gd name="T72" fmla="*/ 438 w 672"/>
                <a:gd name="T73" fmla="*/ 467 h 497"/>
                <a:gd name="T74" fmla="*/ 379 w 672"/>
                <a:gd name="T75" fmla="*/ 496 h 497"/>
                <a:gd name="T76" fmla="*/ 350 w 672"/>
                <a:gd name="T77" fmla="*/ 467 h 497"/>
                <a:gd name="T78" fmla="*/ 321 w 672"/>
                <a:gd name="T79" fmla="*/ 496 h 497"/>
                <a:gd name="T80" fmla="*/ 292 w 672"/>
                <a:gd name="T81" fmla="*/ 496 h 497"/>
                <a:gd name="T82" fmla="*/ 262 w 672"/>
                <a:gd name="T83" fmla="*/ 467 h 497"/>
                <a:gd name="T84" fmla="*/ 204 w 672"/>
                <a:gd name="T85" fmla="*/ 438 h 497"/>
                <a:gd name="T86" fmla="*/ 175 w 672"/>
                <a:gd name="T87" fmla="*/ 467 h 497"/>
                <a:gd name="T88" fmla="*/ 88 w 672"/>
                <a:gd name="T89" fmla="*/ 467 h 497"/>
                <a:gd name="T90" fmla="*/ 29 w 672"/>
                <a:gd name="T91" fmla="*/ 467 h 497"/>
                <a:gd name="T92" fmla="*/ 29 w 672"/>
                <a:gd name="T93" fmla="*/ 467 h 497"/>
                <a:gd name="T94" fmla="*/ 0 w 672"/>
                <a:gd name="T95" fmla="*/ 408 h 497"/>
                <a:gd name="T96" fmla="*/ 29 w 672"/>
                <a:gd name="T97" fmla="*/ 379 h 497"/>
                <a:gd name="T98" fmla="*/ 29 w 672"/>
                <a:gd name="T99" fmla="*/ 321 h 497"/>
                <a:gd name="T100" fmla="*/ 0 w 672"/>
                <a:gd name="T101" fmla="*/ 29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2" h="497">
                  <a:moveTo>
                    <a:pt x="0" y="262"/>
                  </a:moveTo>
                  <a:lnTo>
                    <a:pt x="0" y="262"/>
                  </a:lnTo>
                  <a:lnTo>
                    <a:pt x="29" y="233"/>
                  </a:lnTo>
                  <a:lnTo>
                    <a:pt x="59" y="262"/>
                  </a:lnTo>
                  <a:lnTo>
                    <a:pt x="88" y="233"/>
                  </a:lnTo>
                  <a:lnTo>
                    <a:pt x="88" y="233"/>
                  </a:lnTo>
                  <a:lnTo>
                    <a:pt x="88" y="233"/>
                  </a:lnTo>
                  <a:lnTo>
                    <a:pt x="117" y="204"/>
                  </a:lnTo>
                  <a:lnTo>
                    <a:pt x="117" y="204"/>
                  </a:lnTo>
                  <a:lnTo>
                    <a:pt x="146" y="204"/>
                  </a:lnTo>
                  <a:lnTo>
                    <a:pt x="146" y="204"/>
                  </a:lnTo>
                  <a:lnTo>
                    <a:pt x="175" y="204"/>
                  </a:lnTo>
                  <a:lnTo>
                    <a:pt x="175" y="175"/>
                  </a:lnTo>
                  <a:lnTo>
                    <a:pt x="146" y="175"/>
                  </a:lnTo>
                  <a:lnTo>
                    <a:pt x="146" y="146"/>
                  </a:lnTo>
                  <a:lnTo>
                    <a:pt x="146" y="146"/>
                  </a:lnTo>
                  <a:lnTo>
                    <a:pt x="175" y="117"/>
                  </a:lnTo>
                  <a:lnTo>
                    <a:pt x="204" y="117"/>
                  </a:lnTo>
                  <a:lnTo>
                    <a:pt x="204" y="88"/>
                  </a:lnTo>
                  <a:lnTo>
                    <a:pt x="175" y="88"/>
                  </a:lnTo>
                  <a:lnTo>
                    <a:pt x="204" y="88"/>
                  </a:lnTo>
                  <a:lnTo>
                    <a:pt x="233" y="58"/>
                  </a:lnTo>
                  <a:lnTo>
                    <a:pt x="262" y="58"/>
                  </a:lnTo>
                  <a:lnTo>
                    <a:pt x="262" y="29"/>
                  </a:lnTo>
                  <a:lnTo>
                    <a:pt x="292" y="29"/>
                  </a:lnTo>
                  <a:lnTo>
                    <a:pt x="292" y="29"/>
                  </a:lnTo>
                  <a:lnTo>
                    <a:pt x="321" y="29"/>
                  </a:lnTo>
                  <a:lnTo>
                    <a:pt x="321" y="29"/>
                  </a:lnTo>
                  <a:lnTo>
                    <a:pt x="350" y="0"/>
                  </a:lnTo>
                  <a:lnTo>
                    <a:pt x="350" y="29"/>
                  </a:lnTo>
                  <a:lnTo>
                    <a:pt x="379" y="29"/>
                  </a:lnTo>
                  <a:lnTo>
                    <a:pt x="409" y="29"/>
                  </a:lnTo>
                  <a:lnTo>
                    <a:pt x="409" y="58"/>
                  </a:lnTo>
                  <a:lnTo>
                    <a:pt x="438" y="29"/>
                  </a:lnTo>
                  <a:lnTo>
                    <a:pt x="467" y="29"/>
                  </a:lnTo>
                  <a:lnTo>
                    <a:pt x="467" y="58"/>
                  </a:lnTo>
                  <a:lnTo>
                    <a:pt x="467" y="58"/>
                  </a:lnTo>
                  <a:lnTo>
                    <a:pt x="525" y="58"/>
                  </a:lnTo>
                  <a:lnTo>
                    <a:pt x="525" y="88"/>
                  </a:lnTo>
                  <a:lnTo>
                    <a:pt x="525" y="88"/>
                  </a:lnTo>
                  <a:lnTo>
                    <a:pt x="525" y="117"/>
                  </a:lnTo>
                  <a:lnTo>
                    <a:pt x="525" y="117"/>
                  </a:lnTo>
                  <a:lnTo>
                    <a:pt x="554" y="146"/>
                  </a:lnTo>
                  <a:lnTo>
                    <a:pt x="554" y="175"/>
                  </a:lnTo>
                  <a:lnTo>
                    <a:pt x="583" y="204"/>
                  </a:lnTo>
                  <a:lnTo>
                    <a:pt x="583" y="204"/>
                  </a:lnTo>
                  <a:lnTo>
                    <a:pt x="612" y="233"/>
                  </a:lnTo>
                  <a:lnTo>
                    <a:pt x="612" y="233"/>
                  </a:lnTo>
                  <a:lnTo>
                    <a:pt x="642" y="262"/>
                  </a:lnTo>
                  <a:lnTo>
                    <a:pt x="671" y="262"/>
                  </a:lnTo>
                  <a:lnTo>
                    <a:pt x="671" y="291"/>
                  </a:lnTo>
                  <a:lnTo>
                    <a:pt x="671" y="291"/>
                  </a:lnTo>
                  <a:lnTo>
                    <a:pt x="642" y="321"/>
                  </a:lnTo>
                  <a:lnTo>
                    <a:pt x="612" y="321"/>
                  </a:lnTo>
                  <a:lnTo>
                    <a:pt x="583" y="321"/>
                  </a:lnTo>
                  <a:lnTo>
                    <a:pt x="583" y="321"/>
                  </a:lnTo>
                  <a:lnTo>
                    <a:pt x="583" y="350"/>
                  </a:lnTo>
                  <a:lnTo>
                    <a:pt x="612" y="350"/>
                  </a:lnTo>
                  <a:lnTo>
                    <a:pt x="612" y="379"/>
                  </a:lnTo>
                  <a:lnTo>
                    <a:pt x="612" y="408"/>
                  </a:lnTo>
                  <a:lnTo>
                    <a:pt x="612" y="408"/>
                  </a:lnTo>
                  <a:lnTo>
                    <a:pt x="612" y="408"/>
                  </a:lnTo>
                  <a:lnTo>
                    <a:pt x="583" y="438"/>
                  </a:lnTo>
                  <a:lnTo>
                    <a:pt x="554" y="438"/>
                  </a:lnTo>
                  <a:lnTo>
                    <a:pt x="554" y="467"/>
                  </a:lnTo>
                  <a:lnTo>
                    <a:pt x="554" y="496"/>
                  </a:lnTo>
                  <a:lnTo>
                    <a:pt x="525" y="496"/>
                  </a:lnTo>
                  <a:lnTo>
                    <a:pt x="525" y="467"/>
                  </a:lnTo>
                  <a:lnTo>
                    <a:pt x="495" y="496"/>
                  </a:lnTo>
                  <a:lnTo>
                    <a:pt x="467" y="467"/>
                  </a:lnTo>
                  <a:lnTo>
                    <a:pt x="467" y="467"/>
                  </a:lnTo>
                  <a:lnTo>
                    <a:pt x="438" y="496"/>
                  </a:lnTo>
                  <a:lnTo>
                    <a:pt x="438" y="496"/>
                  </a:lnTo>
                  <a:lnTo>
                    <a:pt x="438" y="467"/>
                  </a:lnTo>
                  <a:lnTo>
                    <a:pt x="409" y="467"/>
                  </a:lnTo>
                  <a:lnTo>
                    <a:pt x="379" y="496"/>
                  </a:lnTo>
                  <a:lnTo>
                    <a:pt x="379" y="467"/>
                  </a:lnTo>
                  <a:lnTo>
                    <a:pt x="350" y="467"/>
                  </a:lnTo>
                  <a:lnTo>
                    <a:pt x="350" y="496"/>
                  </a:lnTo>
                  <a:lnTo>
                    <a:pt x="321" y="496"/>
                  </a:lnTo>
                  <a:lnTo>
                    <a:pt x="321" y="467"/>
                  </a:lnTo>
                  <a:lnTo>
                    <a:pt x="292" y="496"/>
                  </a:lnTo>
                  <a:lnTo>
                    <a:pt x="292" y="467"/>
                  </a:lnTo>
                  <a:lnTo>
                    <a:pt x="262" y="467"/>
                  </a:lnTo>
                  <a:lnTo>
                    <a:pt x="204" y="467"/>
                  </a:lnTo>
                  <a:lnTo>
                    <a:pt x="204" y="438"/>
                  </a:lnTo>
                  <a:lnTo>
                    <a:pt x="175" y="438"/>
                  </a:lnTo>
                  <a:lnTo>
                    <a:pt x="175" y="467"/>
                  </a:lnTo>
                  <a:lnTo>
                    <a:pt x="146" y="467"/>
                  </a:lnTo>
                  <a:lnTo>
                    <a:pt x="88" y="467"/>
                  </a:lnTo>
                  <a:lnTo>
                    <a:pt x="59" y="467"/>
                  </a:lnTo>
                  <a:lnTo>
                    <a:pt x="29" y="467"/>
                  </a:lnTo>
                  <a:lnTo>
                    <a:pt x="29" y="467"/>
                  </a:lnTo>
                  <a:lnTo>
                    <a:pt x="29" y="467"/>
                  </a:lnTo>
                  <a:lnTo>
                    <a:pt x="0" y="438"/>
                  </a:lnTo>
                  <a:lnTo>
                    <a:pt x="0" y="408"/>
                  </a:lnTo>
                  <a:lnTo>
                    <a:pt x="29" y="379"/>
                  </a:lnTo>
                  <a:lnTo>
                    <a:pt x="29" y="379"/>
                  </a:lnTo>
                  <a:lnTo>
                    <a:pt x="29" y="350"/>
                  </a:lnTo>
                  <a:lnTo>
                    <a:pt x="29" y="321"/>
                  </a:lnTo>
                  <a:lnTo>
                    <a:pt x="29" y="321"/>
                  </a:lnTo>
                  <a:lnTo>
                    <a:pt x="0" y="291"/>
                  </a:lnTo>
                  <a:lnTo>
                    <a:pt x="0" y="26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0" name="Freeform 42"/>
            <p:cNvSpPr>
              <a:spLocks noChangeArrowheads="1"/>
            </p:cNvSpPr>
            <p:nvPr/>
          </p:nvSpPr>
          <p:spPr bwMode="auto">
            <a:xfrm>
              <a:off x="5124960" y="2943670"/>
              <a:ext cx="437760" cy="239065"/>
            </a:xfrm>
            <a:custGeom>
              <a:avLst/>
              <a:gdLst>
                <a:gd name="T0" fmla="*/ 204 w 1342"/>
                <a:gd name="T1" fmla="*/ 59 h 731"/>
                <a:gd name="T2" fmla="*/ 320 w 1342"/>
                <a:gd name="T3" fmla="*/ 59 h 731"/>
                <a:gd name="T4" fmla="*/ 408 w 1342"/>
                <a:gd name="T5" fmla="*/ 88 h 731"/>
                <a:gd name="T6" fmla="*/ 496 w 1342"/>
                <a:gd name="T7" fmla="*/ 59 h 731"/>
                <a:gd name="T8" fmla="*/ 553 w 1342"/>
                <a:gd name="T9" fmla="*/ 88 h 731"/>
                <a:gd name="T10" fmla="*/ 612 w 1342"/>
                <a:gd name="T11" fmla="*/ 30 h 731"/>
                <a:gd name="T12" fmla="*/ 700 w 1342"/>
                <a:gd name="T13" fmla="*/ 0 h 731"/>
                <a:gd name="T14" fmla="*/ 846 w 1342"/>
                <a:gd name="T15" fmla="*/ 0 h 731"/>
                <a:gd name="T16" fmla="*/ 933 w 1342"/>
                <a:gd name="T17" fmla="*/ 88 h 731"/>
                <a:gd name="T18" fmla="*/ 962 w 1342"/>
                <a:gd name="T19" fmla="*/ 146 h 731"/>
                <a:gd name="T20" fmla="*/ 1079 w 1342"/>
                <a:gd name="T21" fmla="*/ 175 h 731"/>
                <a:gd name="T22" fmla="*/ 1167 w 1342"/>
                <a:gd name="T23" fmla="*/ 233 h 731"/>
                <a:gd name="T24" fmla="*/ 1283 w 1342"/>
                <a:gd name="T25" fmla="*/ 233 h 731"/>
                <a:gd name="T26" fmla="*/ 1341 w 1342"/>
                <a:gd name="T27" fmla="*/ 263 h 731"/>
                <a:gd name="T28" fmla="*/ 1341 w 1342"/>
                <a:gd name="T29" fmla="*/ 350 h 731"/>
                <a:gd name="T30" fmla="*/ 1283 w 1342"/>
                <a:gd name="T31" fmla="*/ 409 h 731"/>
                <a:gd name="T32" fmla="*/ 1224 w 1342"/>
                <a:gd name="T33" fmla="*/ 467 h 731"/>
                <a:gd name="T34" fmla="*/ 1167 w 1342"/>
                <a:gd name="T35" fmla="*/ 496 h 731"/>
                <a:gd name="T36" fmla="*/ 1108 w 1342"/>
                <a:gd name="T37" fmla="*/ 525 h 731"/>
                <a:gd name="T38" fmla="*/ 1020 w 1342"/>
                <a:gd name="T39" fmla="*/ 525 h 731"/>
                <a:gd name="T40" fmla="*/ 1020 w 1342"/>
                <a:gd name="T41" fmla="*/ 583 h 731"/>
                <a:gd name="T42" fmla="*/ 1020 w 1342"/>
                <a:gd name="T43" fmla="*/ 554 h 731"/>
                <a:gd name="T44" fmla="*/ 962 w 1342"/>
                <a:gd name="T45" fmla="*/ 583 h 731"/>
                <a:gd name="T46" fmla="*/ 903 w 1342"/>
                <a:gd name="T47" fmla="*/ 583 h 731"/>
                <a:gd name="T48" fmla="*/ 962 w 1342"/>
                <a:gd name="T49" fmla="*/ 613 h 731"/>
                <a:gd name="T50" fmla="*/ 991 w 1342"/>
                <a:gd name="T51" fmla="*/ 642 h 731"/>
                <a:gd name="T52" fmla="*/ 1020 w 1342"/>
                <a:gd name="T53" fmla="*/ 671 h 731"/>
                <a:gd name="T54" fmla="*/ 962 w 1342"/>
                <a:gd name="T55" fmla="*/ 583 h 731"/>
                <a:gd name="T56" fmla="*/ 1050 w 1342"/>
                <a:gd name="T57" fmla="*/ 671 h 731"/>
                <a:gd name="T58" fmla="*/ 1108 w 1342"/>
                <a:gd name="T59" fmla="*/ 642 h 731"/>
                <a:gd name="T60" fmla="*/ 1108 w 1342"/>
                <a:gd name="T61" fmla="*/ 671 h 731"/>
                <a:gd name="T62" fmla="*/ 991 w 1342"/>
                <a:gd name="T63" fmla="*/ 700 h 731"/>
                <a:gd name="T64" fmla="*/ 903 w 1342"/>
                <a:gd name="T65" fmla="*/ 730 h 731"/>
                <a:gd name="T66" fmla="*/ 846 w 1342"/>
                <a:gd name="T67" fmla="*/ 671 h 731"/>
                <a:gd name="T68" fmla="*/ 903 w 1342"/>
                <a:gd name="T69" fmla="*/ 613 h 731"/>
                <a:gd name="T70" fmla="*/ 875 w 1342"/>
                <a:gd name="T71" fmla="*/ 613 h 731"/>
                <a:gd name="T72" fmla="*/ 787 w 1342"/>
                <a:gd name="T73" fmla="*/ 583 h 731"/>
                <a:gd name="T74" fmla="*/ 758 w 1342"/>
                <a:gd name="T75" fmla="*/ 554 h 731"/>
                <a:gd name="T76" fmla="*/ 787 w 1342"/>
                <a:gd name="T77" fmla="*/ 554 h 731"/>
                <a:gd name="T78" fmla="*/ 758 w 1342"/>
                <a:gd name="T79" fmla="*/ 525 h 731"/>
                <a:gd name="T80" fmla="*/ 729 w 1342"/>
                <a:gd name="T81" fmla="*/ 525 h 731"/>
                <a:gd name="T82" fmla="*/ 670 w 1342"/>
                <a:gd name="T83" fmla="*/ 583 h 731"/>
                <a:gd name="T84" fmla="*/ 612 w 1342"/>
                <a:gd name="T85" fmla="*/ 642 h 731"/>
                <a:gd name="T86" fmla="*/ 612 w 1342"/>
                <a:gd name="T87" fmla="*/ 671 h 731"/>
                <a:gd name="T88" fmla="*/ 525 w 1342"/>
                <a:gd name="T89" fmla="*/ 671 h 731"/>
                <a:gd name="T90" fmla="*/ 525 w 1342"/>
                <a:gd name="T91" fmla="*/ 642 h 731"/>
                <a:gd name="T92" fmla="*/ 553 w 1342"/>
                <a:gd name="T93" fmla="*/ 554 h 731"/>
                <a:gd name="T94" fmla="*/ 612 w 1342"/>
                <a:gd name="T95" fmla="*/ 554 h 731"/>
                <a:gd name="T96" fmla="*/ 553 w 1342"/>
                <a:gd name="T97" fmla="*/ 467 h 731"/>
                <a:gd name="T98" fmla="*/ 496 w 1342"/>
                <a:gd name="T99" fmla="*/ 409 h 731"/>
                <a:gd name="T100" fmla="*/ 408 w 1342"/>
                <a:gd name="T101" fmla="*/ 380 h 731"/>
                <a:gd name="T102" fmla="*/ 350 w 1342"/>
                <a:gd name="T103" fmla="*/ 380 h 731"/>
                <a:gd name="T104" fmla="*/ 350 w 1342"/>
                <a:gd name="T105" fmla="*/ 409 h 731"/>
                <a:gd name="T106" fmla="*/ 204 w 1342"/>
                <a:gd name="T107" fmla="*/ 438 h 731"/>
                <a:gd name="T108" fmla="*/ 117 w 1342"/>
                <a:gd name="T109" fmla="*/ 438 h 731"/>
                <a:gd name="T110" fmla="*/ 58 w 1342"/>
                <a:gd name="T111" fmla="*/ 409 h 731"/>
                <a:gd name="T112" fmla="*/ 29 w 1342"/>
                <a:gd name="T113" fmla="*/ 321 h 731"/>
                <a:gd name="T114" fmla="*/ 87 w 1342"/>
                <a:gd name="T115" fmla="*/ 204 h 731"/>
                <a:gd name="T116" fmla="*/ 117 w 1342"/>
                <a:gd name="T117" fmla="*/ 146 h 731"/>
                <a:gd name="T118" fmla="*/ 87 w 1342"/>
                <a:gd name="T119" fmla="*/ 59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2" h="731">
                  <a:moveTo>
                    <a:pt x="87" y="59"/>
                  </a:moveTo>
                  <a:lnTo>
                    <a:pt x="87" y="59"/>
                  </a:lnTo>
                  <a:lnTo>
                    <a:pt x="117" y="59"/>
                  </a:lnTo>
                  <a:lnTo>
                    <a:pt x="146" y="59"/>
                  </a:lnTo>
                  <a:lnTo>
                    <a:pt x="204" y="59"/>
                  </a:lnTo>
                  <a:lnTo>
                    <a:pt x="233" y="59"/>
                  </a:lnTo>
                  <a:lnTo>
                    <a:pt x="233" y="30"/>
                  </a:lnTo>
                  <a:lnTo>
                    <a:pt x="262" y="30"/>
                  </a:lnTo>
                  <a:lnTo>
                    <a:pt x="262" y="59"/>
                  </a:lnTo>
                  <a:lnTo>
                    <a:pt x="320" y="59"/>
                  </a:lnTo>
                  <a:lnTo>
                    <a:pt x="350" y="59"/>
                  </a:lnTo>
                  <a:lnTo>
                    <a:pt x="350" y="88"/>
                  </a:lnTo>
                  <a:lnTo>
                    <a:pt x="379" y="59"/>
                  </a:lnTo>
                  <a:lnTo>
                    <a:pt x="379" y="88"/>
                  </a:lnTo>
                  <a:lnTo>
                    <a:pt x="408" y="88"/>
                  </a:lnTo>
                  <a:lnTo>
                    <a:pt x="408" y="59"/>
                  </a:lnTo>
                  <a:lnTo>
                    <a:pt x="437" y="59"/>
                  </a:lnTo>
                  <a:lnTo>
                    <a:pt x="437" y="88"/>
                  </a:lnTo>
                  <a:lnTo>
                    <a:pt x="467" y="59"/>
                  </a:lnTo>
                  <a:lnTo>
                    <a:pt x="496" y="59"/>
                  </a:lnTo>
                  <a:lnTo>
                    <a:pt x="496" y="88"/>
                  </a:lnTo>
                  <a:lnTo>
                    <a:pt x="496" y="88"/>
                  </a:lnTo>
                  <a:lnTo>
                    <a:pt x="525" y="59"/>
                  </a:lnTo>
                  <a:lnTo>
                    <a:pt x="525" y="59"/>
                  </a:lnTo>
                  <a:lnTo>
                    <a:pt x="553" y="88"/>
                  </a:lnTo>
                  <a:lnTo>
                    <a:pt x="583" y="59"/>
                  </a:lnTo>
                  <a:lnTo>
                    <a:pt x="583" y="88"/>
                  </a:lnTo>
                  <a:lnTo>
                    <a:pt x="612" y="88"/>
                  </a:lnTo>
                  <a:lnTo>
                    <a:pt x="612" y="59"/>
                  </a:lnTo>
                  <a:lnTo>
                    <a:pt x="612" y="30"/>
                  </a:lnTo>
                  <a:lnTo>
                    <a:pt x="641" y="30"/>
                  </a:lnTo>
                  <a:lnTo>
                    <a:pt x="670" y="0"/>
                  </a:lnTo>
                  <a:lnTo>
                    <a:pt x="700" y="30"/>
                  </a:lnTo>
                  <a:lnTo>
                    <a:pt x="700" y="0"/>
                  </a:lnTo>
                  <a:lnTo>
                    <a:pt x="700" y="0"/>
                  </a:lnTo>
                  <a:lnTo>
                    <a:pt x="729" y="0"/>
                  </a:lnTo>
                  <a:lnTo>
                    <a:pt x="758" y="0"/>
                  </a:lnTo>
                  <a:lnTo>
                    <a:pt x="817" y="0"/>
                  </a:lnTo>
                  <a:lnTo>
                    <a:pt x="817" y="0"/>
                  </a:lnTo>
                  <a:lnTo>
                    <a:pt x="846" y="0"/>
                  </a:lnTo>
                  <a:lnTo>
                    <a:pt x="846" y="30"/>
                  </a:lnTo>
                  <a:lnTo>
                    <a:pt x="875" y="30"/>
                  </a:lnTo>
                  <a:lnTo>
                    <a:pt x="875" y="59"/>
                  </a:lnTo>
                  <a:lnTo>
                    <a:pt x="875" y="88"/>
                  </a:lnTo>
                  <a:lnTo>
                    <a:pt x="933" y="88"/>
                  </a:lnTo>
                  <a:lnTo>
                    <a:pt x="933" y="88"/>
                  </a:lnTo>
                  <a:lnTo>
                    <a:pt x="962" y="88"/>
                  </a:lnTo>
                  <a:lnTo>
                    <a:pt x="962" y="117"/>
                  </a:lnTo>
                  <a:lnTo>
                    <a:pt x="962" y="117"/>
                  </a:lnTo>
                  <a:lnTo>
                    <a:pt x="962" y="146"/>
                  </a:lnTo>
                  <a:lnTo>
                    <a:pt x="1020" y="175"/>
                  </a:lnTo>
                  <a:lnTo>
                    <a:pt x="1020" y="175"/>
                  </a:lnTo>
                  <a:lnTo>
                    <a:pt x="1050" y="175"/>
                  </a:lnTo>
                  <a:lnTo>
                    <a:pt x="1079" y="175"/>
                  </a:lnTo>
                  <a:lnTo>
                    <a:pt x="1079" y="175"/>
                  </a:lnTo>
                  <a:lnTo>
                    <a:pt x="1108" y="146"/>
                  </a:lnTo>
                  <a:lnTo>
                    <a:pt x="1137" y="146"/>
                  </a:lnTo>
                  <a:lnTo>
                    <a:pt x="1137" y="204"/>
                  </a:lnTo>
                  <a:lnTo>
                    <a:pt x="1167" y="204"/>
                  </a:lnTo>
                  <a:lnTo>
                    <a:pt x="1167" y="233"/>
                  </a:lnTo>
                  <a:lnTo>
                    <a:pt x="1196" y="204"/>
                  </a:lnTo>
                  <a:lnTo>
                    <a:pt x="1224" y="204"/>
                  </a:lnTo>
                  <a:lnTo>
                    <a:pt x="1224" y="204"/>
                  </a:lnTo>
                  <a:lnTo>
                    <a:pt x="1253" y="233"/>
                  </a:lnTo>
                  <a:lnTo>
                    <a:pt x="1283" y="233"/>
                  </a:lnTo>
                  <a:lnTo>
                    <a:pt x="1283" y="233"/>
                  </a:lnTo>
                  <a:lnTo>
                    <a:pt x="1312" y="233"/>
                  </a:lnTo>
                  <a:lnTo>
                    <a:pt x="1341" y="233"/>
                  </a:lnTo>
                  <a:lnTo>
                    <a:pt x="1341" y="233"/>
                  </a:lnTo>
                  <a:lnTo>
                    <a:pt x="1341" y="263"/>
                  </a:lnTo>
                  <a:lnTo>
                    <a:pt x="1341" y="263"/>
                  </a:lnTo>
                  <a:lnTo>
                    <a:pt x="1341" y="292"/>
                  </a:lnTo>
                  <a:lnTo>
                    <a:pt x="1312" y="292"/>
                  </a:lnTo>
                  <a:lnTo>
                    <a:pt x="1312" y="321"/>
                  </a:lnTo>
                  <a:lnTo>
                    <a:pt x="1341" y="350"/>
                  </a:lnTo>
                  <a:lnTo>
                    <a:pt x="1341" y="350"/>
                  </a:lnTo>
                  <a:lnTo>
                    <a:pt x="1341" y="380"/>
                  </a:lnTo>
                  <a:lnTo>
                    <a:pt x="1341" y="409"/>
                  </a:lnTo>
                  <a:lnTo>
                    <a:pt x="1312" y="409"/>
                  </a:lnTo>
                  <a:lnTo>
                    <a:pt x="1283" y="409"/>
                  </a:lnTo>
                  <a:lnTo>
                    <a:pt x="1253" y="438"/>
                  </a:lnTo>
                  <a:lnTo>
                    <a:pt x="1253" y="438"/>
                  </a:lnTo>
                  <a:lnTo>
                    <a:pt x="1253" y="467"/>
                  </a:lnTo>
                  <a:lnTo>
                    <a:pt x="1224" y="496"/>
                  </a:lnTo>
                  <a:lnTo>
                    <a:pt x="1224" y="467"/>
                  </a:lnTo>
                  <a:lnTo>
                    <a:pt x="1224" y="467"/>
                  </a:lnTo>
                  <a:lnTo>
                    <a:pt x="1196" y="496"/>
                  </a:lnTo>
                  <a:lnTo>
                    <a:pt x="1167" y="496"/>
                  </a:lnTo>
                  <a:lnTo>
                    <a:pt x="1167" y="496"/>
                  </a:lnTo>
                  <a:lnTo>
                    <a:pt x="1167" y="496"/>
                  </a:lnTo>
                  <a:lnTo>
                    <a:pt x="1137" y="496"/>
                  </a:lnTo>
                  <a:lnTo>
                    <a:pt x="1137" y="525"/>
                  </a:lnTo>
                  <a:lnTo>
                    <a:pt x="1108" y="525"/>
                  </a:lnTo>
                  <a:lnTo>
                    <a:pt x="1108" y="525"/>
                  </a:lnTo>
                  <a:lnTo>
                    <a:pt x="1108" y="525"/>
                  </a:lnTo>
                  <a:lnTo>
                    <a:pt x="1079" y="554"/>
                  </a:lnTo>
                  <a:lnTo>
                    <a:pt x="1050" y="525"/>
                  </a:lnTo>
                  <a:lnTo>
                    <a:pt x="1050" y="554"/>
                  </a:lnTo>
                  <a:lnTo>
                    <a:pt x="1020" y="554"/>
                  </a:lnTo>
                  <a:lnTo>
                    <a:pt x="1020" y="525"/>
                  </a:lnTo>
                  <a:lnTo>
                    <a:pt x="1020" y="525"/>
                  </a:lnTo>
                  <a:lnTo>
                    <a:pt x="1020" y="525"/>
                  </a:lnTo>
                  <a:lnTo>
                    <a:pt x="1020" y="554"/>
                  </a:lnTo>
                  <a:lnTo>
                    <a:pt x="1020" y="554"/>
                  </a:lnTo>
                  <a:lnTo>
                    <a:pt x="1020" y="583"/>
                  </a:lnTo>
                  <a:lnTo>
                    <a:pt x="991" y="583"/>
                  </a:lnTo>
                  <a:lnTo>
                    <a:pt x="991" y="583"/>
                  </a:lnTo>
                  <a:lnTo>
                    <a:pt x="991" y="583"/>
                  </a:lnTo>
                  <a:lnTo>
                    <a:pt x="1020" y="554"/>
                  </a:lnTo>
                  <a:lnTo>
                    <a:pt x="1020" y="554"/>
                  </a:lnTo>
                  <a:lnTo>
                    <a:pt x="991" y="554"/>
                  </a:lnTo>
                  <a:lnTo>
                    <a:pt x="991" y="554"/>
                  </a:lnTo>
                  <a:lnTo>
                    <a:pt x="991" y="583"/>
                  </a:lnTo>
                  <a:lnTo>
                    <a:pt x="962" y="583"/>
                  </a:lnTo>
                  <a:lnTo>
                    <a:pt x="962" y="583"/>
                  </a:lnTo>
                  <a:lnTo>
                    <a:pt x="933" y="583"/>
                  </a:lnTo>
                  <a:lnTo>
                    <a:pt x="933" y="583"/>
                  </a:lnTo>
                  <a:lnTo>
                    <a:pt x="933" y="583"/>
                  </a:lnTo>
                  <a:lnTo>
                    <a:pt x="903" y="583"/>
                  </a:lnTo>
                  <a:lnTo>
                    <a:pt x="903" y="583"/>
                  </a:lnTo>
                  <a:lnTo>
                    <a:pt x="903" y="613"/>
                  </a:lnTo>
                  <a:lnTo>
                    <a:pt x="933" y="583"/>
                  </a:lnTo>
                  <a:lnTo>
                    <a:pt x="933" y="613"/>
                  </a:lnTo>
                  <a:lnTo>
                    <a:pt x="962" y="613"/>
                  </a:lnTo>
                  <a:lnTo>
                    <a:pt x="962" y="613"/>
                  </a:lnTo>
                  <a:lnTo>
                    <a:pt x="962" y="613"/>
                  </a:lnTo>
                  <a:lnTo>
                    <a:pt x="962" y="613"/>
                  </a:lnTo>
                  <a:lnTo>
                    <a:pt x="962" y="642"/>
                  </a:lnTo>
                  <a:lnTo>
                    <a:pt x="962" y="642"/>
                  </a:lnTo>
                  <a:lnTo>
                    <a:pt x="991" y="642"/>
                  </a:lnTo>
                  <a:lnTo>
                    <a:pt x="991" y="642"/>
                  </a:lnTo>
                  <a:lnTo>
                    <a:pt x="991" y="642"/>
                  </a:lnTo>
                  <a:lnTo>
                    <a:pt x="991" y="642"/>
                  </a:lnTo>
                  <a:lnTo>
                    <a:pt x="991" y="642"/>
                  </a:lnTo>
                  <a:lnTo>
                    <a:pt x="1020" y="671"/>
                  </a:lnTo>
                  <a:lnTo>
                    <a:pt x="1020" y="671"/>
                  </a:lnTo>
                  <a:lnTo>
                    <a:pt x="1050" y="671"/>
                  </a:lnTo>
                  <a:lnTo>
                    <a:pt x="1020" y="642"/>
                  </a:lnTo>
                  <a:lnTo>
                    <a:pt x="991" y="613"/>
                  </a:lnTo>
                  <a:lnTo>
                    <a:pt x="962" y="583"/>
                  </a:lnTo>
                  <a:lnTo>
                    <a:pt x="991" y="583"/>
                  </a:lnTo>
                  <a:lnTo>
                    <a:pt x="991" y="613"/>
                  </a:lnTo>
                  <a:lnTo>
                    <a:pt x="991" y="613"/>
                  </a:lnTo>
                  <a:lnTo>
                    <a:pt x="1050" y="671"/>
                  </a:lnTo>
                  <a:lnTo>
                    <a:pt x="1050" y="671"/>
                  </a:lnTo>
                  <a:lnTo>
                    <a:pt x="1050" y="642"/>
                  </a:lnTo>
                  <a:lnTo>
                    <a:pt x="1079" y="642"/>
                  </a:lnTo>
                  <a:lnTo>
                    <a:pt x="1079" y="671"/>
                  </a:lnTo>
                  <a:lnTo>
                    <a:pt x="1079" y="642"/>
                  </a:lnTo>
                  <a:lnTo>
                    <a:pt x="1108" y="642"/>
                  </a:lnTo>
                  <a:lnTo>
                    <a:pt x="1137" y="642"/>
                  </a:lnTo>
                  <a:lnTo>
                    <a:pt x="1137" y="642"/>
                  </a:lnTo>
                  <a:lnTo>
                    <a:pt x="1137" y="671"/>
                  </a:lnTo>
                  <a:lnTo>
                    <a:pt x="1137" y="671"/>
                  </a:lnTo>
                  <a:lnTo>
                    <a:pt x="1108" y="671"/>
                  </a:lnTo>
                  <a:lnTo>
                    <a:pt x="1108" y="671"/>
                  </a:lnTo>
                  <a:lnTo>
                    <a:pt x="1050" y="671"/>
                  </a:lnTo>
                  <a:lnTo>
                    <a:pt x="1050" y="700"/>
                  </a:lnTo>
                  <a:lnTo>
                    <a:pt x="1020" y="700"/>
                  </a:lnTo>
                  <a:lnTo>
                    <a:pt x="991" y="700"/>
                  </a:lnTo>
                  <a:lnTo>
                    <a:pt x="962" y="730"/>
                  </a:lnTo>
                  <a:lnTo>
                    <a:pt x="933" y="730"/>
                  </a:lnTo>
                  <a:lnTo>
                    <a:pt x="903" y="730"/>
                  </a:lnTo>
                  <a:lnTo>
                    <a:pt x="903" y="730"/>
                  </a:lnTo>
                  <a:lnTo>
                    <a:pt x="903" y="730"/>
                  </a:lnTo>
                  <a:lnTo>
                    <a:pt x="903" y="700"/>
                  </a:lnTo>
                  <a:lnTo>
                    <a:pt x="903" y="700"/>
                  </a:lnTo>
                  <a:lnTo>
                    <a:pt x="875" y="671"/>
                  </a:lnTo>
                  <a:lnTo>
                    <a:pt x="875" y="671"/>
                  </a:lnTo>
                  <a:lnTo>
                    <a:pt x="846" y="671"/>
                  </a:lnTo>
                  <a:lnTo>
                    <a:pt x="846" y="671"/>
                  </a:lnTo>
                  <a:lnTo>
                    <a:pt x="817" y="671"/>
                  </a:lnTo>
                  <a:lnTo>
                    <a:pt x="846" y="642"/>
                  </a:lnTo>
                  <a:lnTo>
                    <a:pt x="875" y="642"/>
                  </a:lnTo>
                  <a:lnTo>
                    <a:pt x="903" y="613"/>
                  </a:lnTo>
                  <a:lnTo>
                    <a:pt x="903" y="613"/>
                  </a:lnTo>
                  <a:lnTo>
                    <a:pt x="903" y="613"/>
                  </a:lnTo>
                  <a:lnTo>
                    <a:pt x="903" y="583"/>
                  </a:lnTo>
                  <a:lnTo>
                    <a:pt x="875" y="583"/>
                  </a:lnTo>
                  <a:lnTo>
                    <a:pt x="875" y="613"/>
                  </a:lnTo>
                  <a:lnTo>
                    <a:pt x="875" y="583"/>
                  </a:lnTo>
                  <a:lnTo>
                    <a:pt x="846" y="583"/>
                  </a:lnTo>
                  <a:lnTo>
                    <a:pt x="817" y="583"/>
                  </a:lnTo>
                  <a:lnTo>
                    <a:pt x="817" y="583"/>
                  </a:lnTo>
                  <a:lnTo>
                    <a:pt x="787" y="583"/>
                  </a:lnTo>
                  <a:lnTo>
                    <a:pt x="787" y="583"/>
                  </a:lnTo>
                  <a:lnTo>
                    <a:pt x="758" y="583"/>
                  </a:lnTo>
                  <a:lnTo>
                    <a:pt x="787" y="583"/>
                  </a:lnTo>
                  <a:lnTo>
                    <a:pt x="787" y="554"/>
                  </a:lnTo>
                  <a:lnTo>
                    <a:pt x="758" y="554"/>
                  </a:lnTo>
                  <a:lnTo>
                    <a:pt x="729" y="554"/>
                  </a:lnTo>
                  <a:lnTo>
                    <a:pt x="729" y="554"/>
                  </a:lnTo>
                  <a:lnTo>
                    <a:pt x="729" y="554"/>
                  </a:lnTo>
                  <a:lnTo>
                    <a:pt x="758" y="554"/>
                  </a:lnTo>
                  <a:lnTo>
                    <a:pt x="787" y="554"/>
                  </a:lnTo>
                  <a:lnTo>
                    <a:pt x="787" y="554"/>
                  </a:lnTo>
                  <a:lnTo>
                    <a:pt x="817" y="525"/>
                  </a:lnTo>
                  <a:lnTo>
                    <a:pt x="787" y="554"/>
                  </a:lnTo>
                  <a:lnTo>
                    <a:pt x="787" y="525"/>
                  </a:lnTo>
                  <a:lnTo>
                    <a:pt x="758" y="525"/>
                  </a:lnTo>
                  <a:lnTo>
                    <a:pt x="758" y="525"/>
                  </a:lnTo>
                  <a:lnTo>
                    <a:pt x="758" y="525"/>
                  </a:lnTo>
                  <a:lnTo>
                    <a:pt x="758" y="554"/>
                  </a:lnTo>
                  <a:lnTo>
                    <a:pt x="729" y="554"/>
                  </a:lnTo>
                  <a:lnTo>
                    <a:pt x="729" y="525"/>
                  </a:lnTo>
                  <a:lnTo>
                    <a:pt x="729" y="525"/>
                  </a:lnTo>
                  <a:lnTo>
                    <a:pt x="700" y="554"/>
                  </a:lnTo>
                  <a:lnTo>
                    <a:pt x="700" y="554"/>
                  </a:lnTo>
                  <a:lnTo>
                    <a:pt x="670" y="554"/>
                  </a:lnTo>
                  <a:lnTo>
                    <a:pt x="670" y="583"/>
                  </a:lnTo>
                  <a:lnTo>
                    <a:pt x="670" y="583"/>
                  </a:lnTo>
                  <a:lnTo>
                    <a:pt x="641" y="583"/>
                  </a:lnTo>
                  <a:lnTo>
                    <a:pt x="641" y="613"/>
                  </a:lnTo>
                  <a:lnTo>
                    <a:pt x="612" y="642"/>
                  </a:lnTo>
                  <a:lnTo>
                    <a:pt x="612" y="642"/>
                  </a:lnTo>
                  <a:lnTo>
                    <a:pt x="612" y="642"/>
                  </a:lnTo>
                  <a:lnTo>
                    <a:pt x="612" y="642"/>
                  </a:lnTo>
                  <a:lnTo>
                    <a:pt x="612" y="642"/>
                  </a:lnTo>
                  <a:lnTo>
                    <a:pt x="612" y="671"/>
                  </a:lnTo>
                  <a:lnTo>
                    <a:pt x="612" y="671"/>
                  </a:lnTo>
                  <a:lnTo>
                    <a:pt x="612" y="671"/>
                  </a:lnTo>
                  <a:lnTo>
                    <a:pt x="583" y="671"/>
                  </a:lnTo>
                  <a:lnTo>
                    <a:pt x="583" y="671"/>
                  </a:lnTo>
                  <a:lnTo>
                    <a:pt x="553" y="671"/>
                  </a:lnTo>
                  <a:lnTo>
                    <a:pt x="525" y="671"/>
                  </a:lnTo>
                  <a:lnTo>
                    <a:pt x="496" y="671"/>
                  </a:lnTo>
                  <a:lnTo>
                    <a:pt x="496" y="642"/>
                  </a:lnTo>
                  <a:lnTo>
                    <a:pt x="496" y="642"/>
                  </a:lnTo>
                  <a:lnTo>
                    <a:pt x="525" y="642"/>
                  </a:lnTo>
                  <a:lnTo>
                    <a:pt x="525" y="642"/>
                  </a:lnTo>
                  <a:lnTo>
                    <a:pt x="525" y="613"/>
                  </a:lnTo>
                  <a:lnTo>
                    <a:pt x="525" y="613"/>
                  </a:lnTo>
                  <a:lnTo>
                    <a:pt x="525" y="583"/>
                  </a:lnTo>
                  <a:lnTo>
                    <a:pt x="553" y="554"/>
                  </a:lnTo>
                  <a:lnTo>
                    <a:pt x="553" y="554"/>
                  </a:lnTo>
                  <a:lnTo>
                    <a:pt x="583" y="554"/>
                  </a:lnTo>
                  <a:lnTo>
                    <a:pt x="583" y="554"/>
                  </a:lnTo>
                  <a:lnTo>
                    <a:pt x="612" y="554"/>
                  </a:lnTo>
                  <a:lnTo>
                    <a:pt x="612" y="554"/>
                  </a:lnTo>
                  <a:lnTo>
                    <a:pt x="612" y="554"/>
                  </a:lnTo>
                  <a:lnTo>
                    <a:pt x="612" y="525"/>
                  </a:lnTo>
                  <a:lnTo>
                    <a:pt x="612" y="525"/>
                  </a:lnTo>
                  <a:lnTo>
                    <a:pt x="583" y="496"/>
                  </a:lnTo>
                  <a:lnTo>
                    <a:pt x="553" y="496"/>
                  </a:lnTo>
                  <a:lnTo>
                    <a:pt x="553" y="467"/>
                  </a:lnTo>
                  <a:lnTo>
                    <a:pt x="553" y="467"/>
                  </a:lnTo>
                  <a:lnTo>
                    <a:pt x="553" y="467"/>
                  </a:lnTo>
                  <a:lnTo>
                    <a:pt x="553" y="438"/>
                  </a:lnTo>
                  <a:lnTo>
                    <a:pt x="525" y="409"/>
                  </a:lnTo>
                  <a:lnTo>
                    <a:pt x="496" y="409"/>
                  </a:lnTo>
                  <a:lnTo>
                    <a:pt x="496" y="409"/>
                  </a:lnTo>
                  <a:lnTo>
                    <a:pt x="496" y="409"/>
                  </a:lnTo>
                  <a:lnTo>
                    <a:pt x="467" y="409"/>
                  </a:lnTo>
                  <a:lnTo>
                    <a:pt x="437" y="380"/>
                  </a:lnTo>
                  <a:lnTo>
                    <a:pt x="408" y="380"/>
                  </a:lnTo>
                  <a:lnTo>
                    <a:pt x="408" y="350"/>
                  </a:lnTo>
                  <a:lnTo>
                    <a:pt x="379" y="380"/>
                  </a:lnTo>
                  <a:lnTo>
                    <a:pt x="379" y="380"/>
                  </a:lnTo>
                  <a:lnTo>
                    <a:pt x="379" y="380"/>
                  </a:lnTo>
                  <a:lnTo>
                    <a:pt x="350" y="380"/>
                  </a:lnTo>
                  <a:lnTo>
                    <a:pt x="350" y="380"/>
                  </a:lnTo>
                  <a:lnTo>
                    <a:pt x="350" y="380"/>
                  </a:lnTo>
                  <a:lnTo>
                    <a:pt x="350" y="380"/>
                  </a:lnTo>
                  <a:lnTo>
                    <a:pt x="350" y="409"/>
                  </a:lnTo>
                  <a:lnTo>
                    <a:pt x="350" y="409"/>
                  </a:lnTo>
                  <a:lnTo>
                    <a:pt x="320" y="409"/>
                  </a:lnTo>
                  <a:lnTo>
                    <a:pt x="291" y="438"/>
                  </a:lnTo>
                  <a:lnTo>
                    <a:pt x="233" y="438"/>
                  </a:lnTo>
                  <a:lnTo>
                    <a:pt x="233" y="438"/>
                  </a:lnTo>
                  <a:lnTo>
                    <a:pt x="204" y="438"/>
                  </a:lnTo>
                  <a:lnTo>
                    <a:pt x="204" y="467"/>
                  </a:lnTo>
                  <a:lnTo>
                    <a:pt x="175" y="438"/>
                  </a:lnTo>
                  <a:lnTo>
                    <a:pt x="175" y="438"/>
                  </a:lnTo>
                  <a:lnTo>
                    <a:pt x="146" y="438"/>
                  </a:lnTo>
                  <a:lnTo>
                    <a:pt x="117" y="438"/>
                  </a:lnTo>
                  <a:lnTo>
                    <a:pt x="87" y="409"/>
                  </a:lnTo>
                  <a:lnTo>
                    <a:pt x="87" y="409"/>
                  </a:lnTo>
                  <a:lnTo>
                    <a:pt x="58" y="438"/>
                  </a:lnTo>
                  <a:lnTo>
                    <a:pt x="58" y="438"/>
                  </a:lnTo>
                  <a:lnTo>
                    <a:pt x="58" y="409"/>
                  </a:lnTo>
                  <a:lnTo>
                    <a:pt x="29" y="409"/>
                  </a:lnTo>
                  <a:lnTo>
                    <a:pt x="0" y="380"/>
                  </a:lnTo>
                  <a:lnTo>
                    <a:pt x="0" y="380"/>
                  </a:lnTo>
                  <a:lnTo>
                    <a:pt x="0" y="350"/>
                  </a:lnTo>
                  <a:lnTo>
                    <a:pt x="29" y="321"/>
                  </a:lnTo>
                  <a:lnTo>
                    <a:pt x="29" y="321"/>
                  </a:lnTo>
                  <a:lnTo>
                    <a:pt x="58" y="292"/>
                  </a:lnTo>
                  <a:lnTo>
                    <a:pt x="29" y="292"/>
                  </a:lnTo>
                  <a:lnTo>
                    <a:pt x="87" y="233"/>
                  </a:lnTo>
                  <a:lnTo>
                    <a:pt x="87" y="204"/>
                  </a:lnTo>
                  <a:lnTo>
                    <a:pt x="117" y="204"/>
                  </a:lnTo>
                  <a:lnTo>
                    <a:pt x="117" y="204"/>
                  </a:lnTo>
                  <a:lnTo>
                    <a:pt x="117" y="175"/>
                  </a:lnTo>
                  <a:lnTo>
                    <a:pt x="117" y="175"/>
                  </a:lnTo>
                  <a:lnTo>
                    <a:pt x="117" y="146"/>
                  </a:lnTo>
                  <a:lnTo>
                    <a:pt x="117" y="146"/>
                  </a:lnTo>
                  <a:lnTo>
                    <a:pt x="117" y="146"/>
                  </a:lnTo>
                  <a:lnTo>
                    <a:pt x="87" y="117"/>
                  </a:lnTo>
                  <a:lnTo>
                    <a:pt x="87" y="117"/>
                  </a:lnTo>
                  <a:lnTo>
                    <a:pt x="87"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1" name="Freeform 43"/>
            <p:cNvSpPr>
              <a:spLocks noChangeArrowheads="1"/>
            </p:cNvSpPr>
            <p:nvPr/>
          </p:nvSpPr>
          <p:spPr bwMode="auto">
            <a:xfrm>
              <a:off x="5238720" y="3057442"/>
              <a:ext cx="86400" cy="95050"/>
            </a:xfrm>
            <a:custGeom>
              <a:avLst/>
              <a:gdLst>
                <a:gd name="T0" fmla="*/ 0 w 263"/>
                <a:gd name="T1" fmla="*/ 59 h 293"/>
                <a:gd name="T2" fmla="*/ 0 w 263"/>
                <a:gd name="T3" fmla="*/ 59 h 293"/>
                <a:gd name="T4" fmla="*/ 0 w 263"/>
                <a:gd name="T5" fmla="*/ 30 h 293"/>
                <a:gd name="T6" fmla="*/ 0 w 263"/>
                <a:gd name="T7" fmla="*/ 30 h 293"/>
                <a:gd name="T8" fmla="*/ 0 w 263"/>
                <a:gd name="T9" fmla="*/ 30 h 293"/>
                <a:gd name="T10" fmla="*/ 0 w 263"/>
                <a:gd name="T11" fmla="*/ 30 h 293"/>
                <a:gd name="T12" fmla="*/ 29 w 263"/>
                <a:gd name="T13" fmla="*/ 30 h 293"/>
                <a:gd name="T14" fmla="*/ 29 w 263"/>
                <a:gd name="T15" fmla="*/ 30 h 293"/>
                <a:gd name="T16" fmla="*/ 29 w 263"/>
                <a:gd name="T17" fmla="*/ 30 h 293"/>
                <a:gd name="T18" fmla="*/ 58 w 263"/>
                <a:gd name="T19" fmla="*/ 0 h 293"/>
                <a:gd name="T20" fmla="*/ 58 w 263"/>
                <a:gd name="T21" fmla="*/ 30 h 293"/>
                <a:gd name="T22" fmla="*/ 87 w 263"/>
                <a:gd name="T23" fmla="*/ 30 h 293"/>
                <a:gd name="T24" fmla="*/ 117 w 263"/>
                <a:gd name="T25" fmla="*/ 59 h 293"/>
                <a:gd name="T26" fmla="*/ 146 w 263"/>
                <a:gd name="T27" fmla="*/ 59 h 293"/>
                <a:gd name="T28" fmla="*/ 146 w 263"/>
                <a:gd name="T29" fmla="*/ 59 h 293"/>
                <a:gd name="T30" fmla="*/ 146 w 263"/>
                <a:gd name="T31" fmla="*/ 59 h 293"/>
                <a:gd name="T32" fmla="*/ 175 w 263"/>
                <a:gd name="T33" fmla="*/ 59 h 293"/>
                <a:gd name="T34" fmla="*/ 203 w 263"/>
                <a:gd name="T35" fmla="*/ 88 h 293"/>
                <a:gd name="T36" fmla="*/ 203 w 263"/>
                <a:gd name="T37" fmla="*/ 117 h 293"/>
                <a:gd name="T38" fmla="*/ 203 w 263"/>
                <a:gd name="T39" fmla="*/ 117 h 293"/>
                <a:gd name="T40" fmla="*/ 203 w 263"/>
                <a:gd name="T41" fmla="*/ 117 h 293"/>
                <a:gd name="T42" fmla="*/ 203 w 263"/>
                <a:gd name="T43" fmla="*/ 146 h 293"/>
                <a:gd name="T44" fmla="*/ 233 w 263"/>
                <a:gd name="T45" fmla="*/ 146 h 293"/>
                <a:gd name="T46" fmla="*/ 262 w 263"/>
                <a:gd name="T47" fmla="*/ 175 h 293"/>
                <a:gd name="T48" fmla="*/ 262 w 263"/>
                <a:gd name="T49" fmla="*/ 175 h 293"/>
                <a:gd name="T50" fmla="*/ 262 w 263"/>
                <a:gd name="T51" fmla="*/ 204 h 293"/>
                <a:gd name="T52" fmla="*/ 262 w 263"/>
                <a:gd name="T53" fmla="*/ 204 h 293"/>
                <a:gd name="T54" fmla="*/ 262 w 263"/>
                <a:gd name="T55" fmla="*/ 204 h 293"/>
                <a:gd name="T56" fmla="*/ 233 w 263"/>
                <a:gd name="T57" fmla="*/ 204 h 293"/>
                <a:gd name="T58" fmla="*/ 233 w 263"/>
                <a:gd name="T59" fmla="*/ 204 h 293"/>
                <a:gd name="T60" fmla="*/ 203 w 263"/>
                <a:gd name="T61" fmla="*/ 204 h 293"/>
                <a:gd name="T62" fmla="*/ 203 w 263"/>
                <a:gd name="T63" fmla="*/ 204 h 293"/>
                <a:gd name="T64" fmla="*/ 175 w 263"/>
                <a:gd name="T65" fmla="*/ 233 h 293"/>
                <a:gd name="T66" fmla="*/ 175 w 263"/>
                <a:gd name="T67" fmla="*/ 263 h 293"/>
                <a:gd name="T68" fmla="*/ 175 w 263"/>
                <a:gd name="T69" fmla="*/ 263 h 293"/>
                <a:gd name="T70" fmla="*/ 175 w 263"/>
                <a:gd name="T71" fmla="*/ 292 h 293"/>
                <a:gd name="T72" fmla="*/ 175 w 263"/>
                <a:gd name="T73" fmla="*/ 292 h 293"/>
                <a:gd name="T74" fmla="*/ 146 w 263"/>
                <a:gd name="T75" fmla="*/ 292 h 293"/>
                <a:gd name="T76" fmla="*/ 146 w 263"/>
                <a:gd name="T77" fmla="*/ 292 h 293"/>
                <a:gd name="T78" fmla="*/ 146 w 263"/>
                <a:gd name="T79" fmla="*/ 292 h 293"/>
                <a:gd name="T80" fmla="*/ 117 w 263"/>
                <a:gd name="T81" fmla="*/ 263 h 293"/>
                <a:gd name="T82" fmla="*/ 146 w 263"/>
                <a:gd name="T83" fmla="*/ 204 h 293"/>
                <a:gd name="T84" fmla="*/ 117 w 263"/>
                <a:gd name="T85" fmla="*/ 175 h 293"/>
                <a:gd name="T86" fmla="*/ 117 w 263"/>
                <a:gd name="T87" fmla="*/ 175 h 293"/>
                <a:gd name="T88" fmla="*/ 58 w 263"/>
                <a:gd name="T89" fmla="*/ 146 h 293"/>
                <a:gd name="T90" fmla="*/ 58 w 263"/>
                <a:gd name="T91" fmla="*/ 117 h 293"/>
                <a:gd name="T92" fmla="*/ 29 w 263"/>
                <a:gd name="T93" fmla="*/ 88 h 293"/>
                <a:gd name="T94" fmla="*/ 29 w 263"/>
                <a:gd name="T95" fmla="*/ 59 h 293"/>
                <a:gd name="T96" fmla="*/ 0 w 263"/>
                <a:gd name="T97" fmla="*/ 5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293">
                  <a:moveTo>
                    <a:pt x="0" y="59"/>
                  </a:moveTo>
                  <a:lnTo>
                    <a:pt x="0" y="59"/>
                  </a:lnTo>
                  <a:lnTo>
                    <a:pt x="0" y="30"/>
                  </a:lnTo>
                  <a:lnTo>
                    <a:pt x="0" y="30"/>
                  </a:lnTo>
                  <a:lnTo>
                    <a:pt x="0" y="30"/>
                  </a:lnTo>
                  <a:lnTo>
                    <a:pt x="0" y="30"/>
                  </a:lnTo>
                  <a:lnTo>
                    <a:pt x="29" y="30"/>
                  </a:lnTo>
                  <a:lnTo>
                    <a:pt x="29" y="30"/>
                  </a:lnTo>
                  <a:lnTo>
                    <a:pt x="29" y="30"/>
                  </a:lnTo>
                  <a:lnTo>
                    <a:pt x="58" y="0"/>
                  </a:lnTo>
                  <a:lnTo>
                    <a:pt x="58" y="30"/>
                  </a:lnTo>
                  <a:lnTo>
                    <a:pt x="87" y="30"/>
                  </a:lnTo>
                  <a:lnTo>
                    <a:pt x="117" y="59"/>
                  </a:lnTo>
                  <a:lnTo>
                    <a:pt x="146" y="59"/>
                  </a:lnTo>
                  <a:lnTo>
                    <a:pt x="146" y="59"/>
                  </a:lnTo>
                  <a:lnTo>
                    <a:pt x="146" y="59"/>
                  </a:lnTo>
                  <a:lnTo>
                    <a:pt x="175" y="59"/>
                  </a:lnTo>
                  <a:lnTo>
                    <a:pt x="203" y="88"/>
                  </a:lnTo>
                  <a:lnTo>
                    <a:pt x="203" y="117"/>
                  </a:lnTo>
                  <a:lnTo>
                    <a:pt x="203" y="117"/>
                  </a:lnTo>
                  <a:lnTo>
                    <a:pt x="203" y="117"/>
                  </a:lnTo>
                  <a:lnTo>
                    <a:pt x="203" y="146"/>
                  </a:lnTo>
                  <a:lnTo>
                    <a:pt x="233" y="146"/>
                  </a:lnTo>
                  <a:lnTo>
                    <a:pt x="262" y="175"/>
                  </a:lnTo>
                  <a:lnTo>
                    <a:pt x="262" y="175"/>
                  </a:lnTo>
                  <a:lnTo>
                    <a:pt x="262" y="204"/>
                  </a:lnTo>
                  <a:lnTo>
                    <a:pt x="262" y="204"/>
                  </a:lnTo>
                  <a:lnTo>
                    <a:pt x="262" y="204"/>
                  </a:lnTo>
                  <a:lnTo>
                    <a:pt x="233" y="204"/>
                  </a:lnTo>
                  <a:lnTo>
                    <a:pt x="233" y="204"/>
                  </a:lnTo>
                  <a:lnTo>
                    <a:pt x="203" y="204"/>
                  </a:lnTo>
                  <a:lnTo>
                    <a:pt x="203" y="204"/>
                  </a:lnTo>
                  <a:lnTo>
                    <a:pt x="175" y="233"/>
                  </a:lnTo>
                  <a:lnTo>
                    <a:pt x="175" y="263"/>
                  </a:lnTo>
                  <a:lnTo>
                    <a:pt x="175" y="263"/>
                  </a:lnTo>
                  <a:lnTo>
                    <a:pt x="175" y="292"/>
                  </a:lnTo>
                  <a:lnTo>
                    <a:pt x="175" y="292"/>
                  </a:lnTo>
                  <a:lnTo>
                    <a:pt x="146" y="292"/>
                  </a:lnTo>
                  <a:lnTo>
                    <a:pt x="146" y="292"/>
                  </a:lnTo>
                  <a:lnTo>
                    <a:pt x="146" y="292"/>
                  </a:lnTo>
                  <a:lnTo>
                    <a:pt x="117" y="263"/>
                  </a:lnTo>
                  <a:lnTo>
                    <a:pt x="146" y="204"/>
                  </a:lnTo>
                  <a:lnTo>
                    <a:pt x="117" y="175"/>
                  </a:lnTo>
                  <a:lnTo>
                    <a:pt x="117" y="175"/>
                  </a:lnTo>
                  <a:lnTo>
                    <a:pt x="58" y="146"/>
                  </a:lnTo>
                  <a:lnTo>
                    <a:pt x="58" y="117"/>
                  </a:lnTo>
                  <a:lnTo>
                    <a:pt x="29" y="88"/>
                  </a:lnTo>
                  <a:lnTo>
                    <a:pt x="29" y="59"/>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2" name="Freeform 44"/>
            <p:cNvSpPr>
              <a:spLocks noChangeArrowheads="1"/>
            </p:cNvSpPr>
            <p:nvPr/>
          </p:nvSpPr>
          <p:spPr bwMode="auto">
            <a:xfrm>
              <a:off x="5086080" y="3077604"/>
              <a:ext cx="239040" cy="133934"/>
            </a:xfrm>
            <a:custGeom>
              <a:avLst/>
              <a:gdLst>
                <a:gd name="T0" fmla="*/ 175 w 730"/>
                <a:gd name="T1" fmla="*/ 29 h 408"/>
                <a:gd name="T2" fmla="*/ 204 w 730"/>
                <a:gd name="T3" fmla="*/ 0 h 408"/>
                <a:gd name="T4" fmla="*/ 263 w 730"/>
                <a:gd name="T5" fmla="*/ 29 h 408"/>
                <a:gd name="T6" fmla="*/ 292 w 730"/>
                <a:gd name="T7" fmla="*/ 29 h 408"/>
                <a:gd name="T8" fmla="*/ 321 w 730"/>
                <a:gd name="T9" fmla="*/ 29 h 408"/>
                <a:gd name="T10" fmla="*/ 350 w 730"/>
                <a:gd name="T11" fmla="*/ 29 h 408"/>
                <a:gd name="T12" fmla="*/ 437 w 730"/>
                <a:gd name="T13" fmla="*/ 0 h 408"/>
                <a:gd name="T14" fmla="*/ 496 w 730"/>
                <a:gd name="T15" fmla="*/ 29 h 408"/>
                <a:gd name="T16" fmla="*/ 525 w 730"/>
                <a:gd name="T17" fmla="*/ 87 h 408"/>
                <a:gd name="T18" fmla="*/ 584 w 730"/>
                <a:gd name="T19" fmla="*/ 116 h 408"/>
                <a:gd name="T20" fmla="*/ 584 w 730"/>
                <a:gd name="T21" fmla="*/ 204 h 408"/>
                <a:gd name="T22" fmla="*/ 613 w 730"/>
                <a:gd name="T23" fmla="*/ 262 h 408"/>
                <a:gd name="T24" fmla="*/ 670 w 730"/>
                <a:gd name="T25" fmla="*/ 262 h 408"/>
                <a:gd name="T26" fmla="*/ 700 w 730"/>
                <a:gd name="T27" fmla="*/ 262 h 408"/>
                <a:gd name="T28" fmla="*/ 729 w 730"/>
                <a:gd name="T29" fmla="*/ 262 h 408"/>
                <a:gd name="T30" fmla="*/ 729 w 730"/>
                <a:gd name="T31" fmla="*/ 291 h 408"/>
                <a:gd name="T32" fmla="*/ 700 w 730"/>
                <a:gd name="T33" fmla="*/ 321 h 408"/>
                <a:gd name="T34" fmla="*/ 670 w 730"/>
                <a:gd name="T35" fmla="*/ 321 h 408"/>
                <a:gd name="T36" fmla="*/ 670 w 730"/>
                <a:gd name="T37" fmla="*/ 350 h 408"/>
                <a:gd name="T38" fmla="*/ 642 w 730"/>
                <a:gd name="T39" fmla="*/ 379 h 408"/>
                <a:gd name="T40" fmla="*/ 642 w 730"/>
                <a:gd name="T41" fmla="*/ 407 h 408"/>
                <a:gd name="T42" fmla="*/ 613 w 730"/>
                <a:gd name="T43" fmla="*/ 379 h 408"/>
                <a:gd name="T44" fmla="*/ 584 w 730"/>
                <a:gd name="T45" fmla="*/ 379 h 408"/>
                <a:gd name="T46" fmla="*/ 525 w 730"/>
                <a:gd name="T47" fmla="*/ 379 h 408"/>
                <a:gd name="T48" fmla="*/ 467 w 730"/>
                <a:gd name="T49" fmla="*/ 379 h 408"/>
                <a:gd name="T50" fmla="*/ 437 w 730"/>
                <a:gd name="T51" fmla="*/ 407 h 408"/>
                <a:gd name="T52" fmla="*/ 408 w 730"/>
                <a:gd name="T53" fmla="*/ 407 h 408"/>
                <a:gd name="T54" fmla="*/ 379 w 730"/>
                <a:gd name="T55" fmla="*/ 407 h 408"/>
                <a:gd name="T56" fmla="*/ 350 w 730"/>
                <a:gd name="T57" fmla="*/ 407 h 408"/>
                <a:gd name="T58" fmla="*/ 292 w 730"/>
                <a:gd name="T59" fmla="*/ 407 h 408"/>
                <a:gd name="T60" fmla="*/ 263 w 730"/>
                <a:gd name="T61" fmla="*/ 407 h 408"/>
                <a:gd name="T62" fmla="*/ 234 w 730"/>
                <a:gd name="T63" fmla="*/ 407 h 408"/>
                <a:gd name="T64" fmla="*/ 234 w 730"/>
                <a:gd name="T65" fmla="*/ 379 h 408"/>
                <a:gd name="T66" fmla="*/ 204 w 730"/>
                <a:gd name="T67" fmla="*/ 379 h 408"/>
                <a:gd name="T68" fmla="*/ 175 w 730"/>
                <a:gd name="T69" fmla="*/ 350 h 408"/>
                <a:gd name="T70" fmla="*/ 204 w 730"/>
                <a:gd name="T71" fmla="*/ 321 h 408"/>
                <a:gd name="T72" fmla="*/ 146 w 730"/>
                <a:gd name="T73" fmla="*/ 350 h 408"/>
                <a:gd name="T74" fmla="*/ 117 w 730"/>
                <a:gd name="T75" fmla="*/ 350 h 408"/>
                <a:gd name="T76" fmla="*/ 87 w 730"/>
                <a:gd name="T77" fmla="*/ 321 h 408"/>
                <a:gd name="T78" fmla="*/ 87 w 730"/>
                <a:gd name="T79" fmla="*/ 291 h 408"/>
                <a:gd name="T80" fmla="*/ 58 w 730"/>
                <a:gd name="T81" fmla="*/ 262 h 408"/>
                <a:gd name="T82" fmla="*/ 29 w 730"/>
                <a:gd name="T83" fmla="*/ 233 h 408"/>
                <a:gd name="T84" fmla="*/ 0 w 730"/>
                <a:gd name="T85" fmla="*/ 204 h 408"/>
                <a:gd name="T86" fmla="*/ 29 w 730"/>
                <a:gd name="T87" fmla="*/ 204 h 408"/>
                <a:gd name="T88" fmla="*/ 58 w 730"/>
                <a:gd name="T89" fmla="*/ 174 h 408"/>
                <a:gd name="T90" fmla="*/ 87 w 730"/>
                <a:gd name="T91" fmla="*/ 145 h 408"/>
                <a:gd name="T92" fmla="*/ 117 w 730"/>
                <a:gd name="T93" fmla="*/ 58 h 408"/>
                <a:gd name="T94" fmla="*/ 146 w 730"/>
                <a:gd name="T95" fmla="*/ 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08">
                  <a:moveTo>
                    <a:pt x="175" y="29"/>
                  </a:moveTo>
                  <a:lnTo>
                    <a:pt x="175" y="29"/>
                  </a:lnTo>
                  <a:lnTo>
                    <a:pt x="204" y="0"/>
                  </a:lnTo>
                  <a:lnTo>
                    <a:pt x="204" y="0"/>
                  </a:lnTo>
                  <a:lnTo>
                    <a:pt x="234" y="29"/>
                  </a:lnTo>
                  <a:lnTo>
                    <a:pt x="263" y="29"/>
                  </a:lnTo>
                  <a:lnTo>
                    <a:pt x="292" y="29"/>
                  </a:lnTo>
                  <a:lnTo>
                    <a:pt x="292" y="29"/>
                  </a:lnTo>
                  <a:lnTo>
                    <a:pt x="321" y="58"/>
                  </a:lnTo>
                  <a:lnTo>
                    <a:pt x="321" y="29"/>
                  </a:lnTo>
                  <a:lnTo>
                    <a:pt x="350" y="29"/>
                  </a:lnTo>
                  <a:lnTo>
                    <a:pt x="350" y="29"/>
                  </a:lnTo>
                  <a:lnTo>
                    <a:pt x="408" y="29"/>
                  </a:lnTo>
                  <a:lnTo>
                    <a:pt x="437" y="0"/>
                  </a:lnTo>
                  <a:lnTo>
                    <a:pt x="496" y="0"/>
                  </a:lnTo>
                  <a:lnTo>
                    <a:pt x="496" y="29"/>
                  </a:lnTo>
                  <a:lnTo>
                    <a:pt x="525" y="58"/>
                  </a:lnTo>
                  <a:lnTo>
                    <a:pt x="525" y="87"/>
                  </a:lnTo>
                  <a:lnTo>
                    <a:pt x="584" y="116"/>
                  </a:lnTo>
                  <a:lnTo>
                    <a:pt x="584" y="116"/>
                  </a:lnTo>
                  <a:lnTo>
                    <a:pt x="613" y="145"/>
                  </a:lnTo>
                  <a:lnTo>
                    <a:pt x="584" y="204"/>
                  </a:lnTo>
                  <a:lnTo>
                    <a:pt x="613" y="233"/>
                  </a:lnTo>
                  <a:lnTo>
                    <a:pt x="613" y="262"/>
                  </a:lnTo>
                  <a:lnTo>
                    <a:pt x="642" y="262"/>
                  </a:lnTo>
                  <a:lnTo>
                    <a:pt x="670" y="262"/>
                  </a:lnTo>
                  <a:lnTo>
                    <a:pt x="700" y="262"/>
                  </a:lnTo>
                  <a:lnTo>
                    <a:pt x="700" y="262"/>
                  </a:lnTo>
                  <a:lnTo>
                    <a:pt x="729" y="262"/>
                  </a:lnTo>
                  <a:lnTo>
                    <a:pt x="729" y="262"/>
                  </a:lnTo>
                  <a:lnTo>
                    <a:pt x="729" y="291"/>
                  </a:lnTo>
                  <a:lnTo>
                    <a:pt x="729" y="291"/>
                  </a:lnTo>
                  <a:lnTo>
                    <a:pt x="700" y="321"/>
                  </a:lnTo>
                  <a:lnTo>
                    <a:pt x="700" y="321"/>
                  </a:lnTo>
                  <a:lnTo>
                    <a:pt x="670" y="321"/>
                  </a:lnTo>
                  <a:lnTo>
                    <a:pt x="670" y="321"/>
                  </a:lnTo>
                  <a:lnTo>
                    <a:pt x="642" y="350"/>
                  </a:lnTo>
                  <a:lnTo>
                    <a:pt x="670" y="350"/>
                  </a:lnTo>
                  <a:lnTo>
                    <a:pt x="670" y="379"/>
                  </a:lnTo>
                  <a:lnTo>
                    <a:pt x="642" y="379"/>
                  </a:lnTo>
                  <a:lnTo>
                    <a:pt x="642" y="407"/>
                  </a:lnTo>
                  <a:lnTo>
                    <a:pt x="642" y="407"/>
                  </a:lnTo>
                  <a:lnTo>
                    <a:pt x="642" y="407"/>
                  </a:lnTo>
                  <a:lnTo>
                    <a:pt x="613" y="379"/>
                  </a:lnTo>
                  <a:lnTo>
                    <a:pt x="584" y="379"/>
                  </a:lnTo>
                  <a:lnTo>
                    <a:pt x="584" y="379"/>
                  </a:lnTo>
                  <a:lnTo>
                    <a:pt x="554" y="379"/>
                  </a:lnTo>
                  <a:lnTo>
                    <a:pt x="525" y="379"/>
                  </a:lnTo>
                  <a:lnTo>
                    <a:pt x="525" y="379"/>
                  </a:lnTo>
                  <a:lnTo>
                    <a:pt x="467" y="379"/>
                  </a:lnTo>
                  <a:lnTo>
                    <a:pt x="467" y="407"/>
                  </a:lnTo>
                  <a:lnTo>
                    <a:pt x="437" y="407"/>
                  </a:lnTo>
                  <a:lnTo>
                    <a:pt x="437" y="407"/>
                  </a:lnTo>
                  <a:lnTo>
                    <a:pt x="408" y="407"/>
                  </a:lnTo>
                  <a:lnTo>
                    <a:pt x="379" y="407"/>
                  </a:lnTo>
                  <a:lnTo>
                    <a:pt x="379" y="407"/>
                  </a:lnTo>
                  <a:lnTo>
                    <a:pt x="350" y="407"/>
                  </a:lnTo>
                  <a:lnTo>
                    <a:pt x="350" y="407"/>
                  </a:lnTo>
                  <a:lnTo>
                    <a:pt x="321" y="407"/>
                  </a:lnTo>
                  <a:lnTo>
                    <a:pt x="292" y="407"/>
                  </a:lnTo>
                  <a:lnTo>
                    <a:pt x="263" y="407"/>
                  </a:lnTo>
                  <a:lnTo>
                    <a:pt x="263" y="407"/>
                  </a:lnTo>
                  <a:lnTo>
                    <a:pt x="234" y="407"/>
                  </a:lnTo>
                  <a:lnTo>
                    <a:pt x="234" y="407"/>
                  </a:lnTo>
                  <a:lnTo>
                    <a:pt x="204" y="407"/>
                  </a:lnTo>
                  <a:lnTo>
                    <a:pt x="234" y="379"/>
                  </a:lnTo>
                  <a:lnTo>
                    <a:pt x="234" y="379"/>
                  </a:lnTo>
                  <a:lnTo>
                    <a:pt x="204" y="379"/>
                  </a:lnTo>
                  <a:lnTo>
                    <a:pt x="204" y="379"/>
                  </a:lnTo>
                  <a:lnTo>
                    <a:pt x="175" y="350"/>
                  </a:lnTo>
                  <a:lnTo>
                    <a:pt x="175" y="350"/>
                  </a:lnTo>
                  <a:lnTo>
                    <a:pt x="204" y="321"/>
                  </a:lnTo>
                  <a:lnTo>
                    <a:pt x="175" y="321"/>
                  </a:lnTo>
                  <a:lnTo>
                    <a:pt x="146" y="350"/>
                  </a:lnTo>
                  <a:lnTo>
                    <a:pt x="146" y="321"/>
                  </a:lnTo>
                  <a:lnTo>
                    <a:pt x="117" y="350"/>
                  </a:lnTo>
                  <a:lnTo>
                    <a:pt x="117" y="321"/>
                  </a:lnTo>
                  <a:lnTo>
                    <a:pt x="87" y="321"/>
                  </a:lnTo>
                  <a:lnTo>
                    <a:pt x="87" y="321"/>
                  </a:lnTo>
                  <a:lnTo>
                    <a:pt x="87" y="291"/>
                  </a:lnTo>
                  <a:lnTo>
                    <a:pt x="87" y="262"/>
                  </a:lnTo>
                  <a:lnTo>
                    <a:pt x="58" y="262"/>
                  </a:lnTo>
                  <a:lnTo>
                    <a:pt x="58" y="262"/>
                  </a:lnTo>
                  <a:lnTo>
                    <a:pt x="29" y="233"/>
                  </a:lnTo>
                  <a:lnTo>
                    <a:pt x="29" y="204"/>
                  </a:lnTo>
                  <a:lnTo>
                    <a:pt x="0" y="204"/>
                  </a:lnTo>
                  <a:lnTo>
                    <a:pt x="29" y="204"/>
                  </a:lnTo>
                  <a:lnTo>
                    <a:pt x="29" y="204"/>
                  </a:lnTo>
                  <a:lnTo>
                    <a:pt x="29" y="174"/>
                  </a:lnTo>
                  <a:lnTo>
                    <a:pt x="58" y="174"/>
                  </a:lnTo>
                  <a:lnTo>
                    <a:pt x="87" y="174"/>
                  </a:lnTo>
                  <a:lnTo>
                    <a:pt x="87" y="145"/>
                  </a:lnTo>
                  <a:lnTo>
                    <a:pt x="117" y="116"/>
                  </a:lnTo>
                  <a:lnTo>
                    <a:pt x="117" y="58"/>
                  </a:lnTo>
                  <a:lnTo>
                    <a:pt x="146" y="29"/>
                  </a:lnTo>
                  <a:lnTo>
                    <a:pt x="146" y="29"/>
                  </a:lnTo>
                  <a:lnTo>
                    <a:pt x="175"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3" name="Freeform 45"/>
            <p:cNvSpPr>
              <a:spLocks noChangeArrowheads="1"/>
            </p:cNvSpPr>
            <p:nvPr/>
          </p:nvSpPr>
          <p:spPr bwMode="auto">
            <a:xfrm>
              <a:off x="4991040" y="3067522"/>
              <a:ext cx="152640" cy="95050"/>
            </a:xfrm>
            <a:custGeom>
              <a:avLst/>
              <a:gdLst>
                <a:gd name="T0" fmla="*/ 292 w 468"/>
                <a:gd name="T1" fmla="*/ 233 h 292"/>
                <a:gd name="T2" fmla="*/ 321 w 468"/>
                <a:gd name="T3" fmla="*/ 233 h 292"/>
                <a:gd name="T4" fmla="*/ 321 w 468"/>
                <a:gd name="T5" fmla="*/ 233 h 292"/>
                <a:gd name="T6" fmla="*/ 321 w 468"/>
                <a:gd name="T7" fmla="*/ 203 h 292"/>
                <a:gd name="T8" fmla="*/ 350 w 468"/>
                <a:gd name="T9" fmla="*/ 203 h 292"/>
                <a:gd name="T10" fmla="*/ 379 w 468"/>
                <a:gd name="T11" fmla="*/ 203 h 292"/>
                <a:gd name="T12" fmla="*/ 379 w 468"/>
                <a:gd name="T13" fmla="*/ 174 h 292"/>
                <a:gd name="T14" fmla="*/ 409 w 468"/>
                <a:gd name="T15" fmla="*/ 145 h 292"/>
                <a:gd name="T16" fmla="*/ 409 w 468"/>
                <a:gd name="T17" fmla="*/ 87 h 292"/>
                <a:gd name="T18" fmla="*/ 438 w 468"/>
                <a:gd name="T19" fmla="*/ 58 h 292"/>
                <a:gd name="T20" fmla="*/ 438 w 468"/>
                <a:gd name="T21" fmla="*/ 58 h 292"/>
                <a:gd name="T22" fmla="*/ 467 w 468"/>
                <a:gd name="T23" fmla="*/ 58 h 292"/>
                <a:gd name="T24" fmla="*/ 467 w 468"/>
                <a:gd name="T25" fmla="*/ 29 h 292"/>
                <a:gd name="T26" fmla="*/ 438 w 468"/>
                <a:gd name="T27" fmla="*/ 29 h 292"/>
                <a:gd name="T28" fmla="*/ 409 w 468"/>
                <a:gd name="T29" fmla="*/ 0 h 292"/>
                <a:gd name="T30" fmla="*/ 409 w 468"/>
                <a:gd name="T31" fmla="*/ 0 h 292"/>
                <a:gd name="T32" fmla="*/ 379 w 468"/>
                <a:gd name="T33" fmla="*/ 0 h 292"/>
                <a:gd name="T34" fmla="*/ 321 w 468"/>
                <a:gd name="T35" fmla="*/ 0 h 292"/>
                <a:gd name="T36" fmla="*/ 321 w 468"/>
                <a:gd name="T37" fmla="*/ 0 h 292"/>
                <a:gd name="T38" fmla="*/ 292 w 468"/>
                <a:gd name="T39" fmla="*/ 0 h 292"/>
                <a:gd name="T40" fmla="*/ 263 w 468"/>
                <a:gd name="T41" fmla="*/ 29 h 292"/>
                <a:gd name="T42" fmla="*/ 263 w 468"/>
                <a:gd name="T43" fmla="*/ 29 h 292"/>
                <a:gd name="T44" fmla="*/ 263 w 468"/>
                <a:gd name="T45" fmla="*/ 58 h 292"/>
                <a:gd name="T46" fmla="*/ 234 w 468"/>
                <a:gd name="T47" fmla="*/ 29 h 292"/>
                <a:gd name="T48" fmla="*/ 205 w 468"/>
                <a:gd name="T49" fmla="*/ 58 h 292"/>
                <a:gd name="T50" fmla="*/ 176 w 468"/>
                <a:gd name="T51" fmla="*/ 58 h 292"/>
                <a:gd name="T52" fmla="*/ 176 w 468"/>
                <a:gd name="T53" fmla="*/ 58 h 292"/>
                <a:gd name="T54" fmla="*/ 146 w 468"/>
                <a:gd name="T55" fmla="*/ 87 h 292"/>
                <a:gd name="T56" fmla="*/ 117 w 468"/>
                <a:gd name="T57" fmla="*/ 87 h 292"/>
                <a:gd name="T58" fmla="*/ 88 w 468"/>
                <a:gd name="T59" fmla="*/ 87 h 292"/>
                <a:gd name="T60" fmla="*/ 29 w 468"/>
                <a:gd name="T61" fmla="*/ 58 h 292"/>
                <a:gd name="T62" fmla="*/ 29 w 468"/>
                <a:gd name="T63" fmla="*/ 58 h 292"/>
                <a:gd name="T64" fmla="*/ 29 w 468"/>
                <a:gd name="T65" fmla="*/ 87 h 292"/>
                <a:gd name="T66" fmla="*/ 29 w 468"/>
                <a:gd name="T67" fmla="*/ 87 h 292"/>
                <a:gd name="T68" fmla="*/ 0 w 468"/>
                <a:gd name="T69" fmla="*/ 87 h 292"/>
                <a:gd name="T70" fmla="*/ 0 w 468"/>
                <a:gd name="T71" fmla="*/ 87 h 292"/>
                <a:gd name="T72" fmla="*/ 0 w 468"/>
                <a:gd name="T73" fmla="*/ 116 h 292"/>
                <a:gd name="T74" fmla="*/ 0 w 468"/>
                <a:gd name="T75" fmla="*/ 116 h 292"/>
                <a:gd name="T76" fmla="*/ 0 w 468"/>
                <a:gd name="T77" fmla="*/ 145 h 292"/>
                <a:gd name="T78" fmla="*/ 0 w 468"/>
                <a:gd name="T79" fmla="*/ 145 h 292"/>
                <a:gd name="T80" fmla="*/ 0 w 468"/>
                <a:gd name="T81" fmla="*/ 174 h 292"/>
                <a:gd name="T82" fmla="*/ 0 w 468"/>
                <a:gd name="T83" fmla="*/ 174 h 292"/>
                <a:gd name="T84" fmla="*/ 0 w 468"/>
                <a:gd name="T85" fmla="*/ 203 h 292"/>
                <a:gd name="T86" fmla="*/ 0 w 468"/>
                <a:gd name="T87" fmla="*/ 203 h 292"/>
                <a:gd name="T88" fmla="*/ 29 w 468"/>
                <a:gd name="T89" fmla="*/ 233 h 292"/>
                <a:gd name="T90" fmla="*/ 59 w 468"/>
                <a:gd name="T91" fmla="*/ 262 h 292"/>
                <a:gd name="T92" fmla="*/ 88 w 468"/>
                <a:gd name="T93" fmla="*/ 262 h 292"/>
                <a:gd name="T94" fmla="*/ 88 w 468"/>
                <a:gd name="T95" fmla="*/ 262 h 292"/>
                <a:gd name="T96" fmla="*/ 146 w 468"/>
                <a:gd name="T97" fmla="*/ 262 h 292"/>
                <a:gd name="T98" fmla="*/ 176 w 468"/>
                <a:gd name="T99" fmla="*/ 291 h 292"/>
                <a:gd name="T100" fmla="*/ 176 w 468"/>
                <a:gd name="T101" fmla="*/ 262 h 292"/>
                <a:gd name="T102" fmla="*/ 176 w 468"/>
                <a:gd name="T103" fmla="*/ 262 h 292"/>
                <a:gd name="T104" fmla="*/ 205 w 468"/>
                <a:gd name="T105" fmla="*/ 262 h 292"/>
                <a:gd name="T106" fmla="*/ 205 w 468"/>
                <a:gd name="T107" fmla="*/ 262 h 292"/>
                <a:gd name="T108" fmla="*/ 234 w 468"/>
                <a:gd name="T109" fmla="*/ 262 h 292"/>
                <a:gd name="T110" fmla="*/ 234 w 468"/>
                <a:gd name="T111" fmla="*/ 233 h 292"/>
                <a:gd name="T112" fmla="*/ 263 w 468"/>
                <a:gd name="T113" fmla="*/ 233 h 292"/>
                <a:gd name="T114" fmla="*/ 263 w 468"/>
                <a:gd name="T115" fmla="*/ 233 h 292"/>
                <a:gd name="T116" fmla="*/ 292 w 468"/>
                <a:gd name="T1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8" h="292">
                  <a:moveTo>
                    <a:pt x="292" y="233"/>
                  </a:moveTo>
                  <a:lnTo>
                    <a:pt x="321" y="233"/>
                  </a:lnTo>
                  <a:lnTo>
                    <a:pt x="321" y="233"/>
                  </a:lnTo>
                  <a:lnTo>
                    <a:pt x="321" y="203"/>
                  </a:lnTo>
                  <a:lnTo>
                    <a:pt x="350" y="203"/>
                  </a:lnTo>
                  <a:lnTo>
                    <a:pt x="379" y="203"/>
                  </a:lnTo>
                  <a:lnTo>
                    <a:pt x="379" y="174"/>
                  </a:lnTo>
                  <a:lnTo>
                    <a:pt x="409" y="145"/>
                  </a:lnTo>
                  <a:lnTo>
                    <a:pt x="409" y="87"/>
                  </a:lnTo>
                  <a:lnTo>
                    <a:pt x="438" y="58"/>
                  </a:lnTo>
                  <a:lnTo>
                    <a:pt x="438" y="58"/>
                  </a:lnTo>
                  <a:lnTo>
                    <a:pt x="467" y="58"/>
                  </a:lnTo>
                  <a:lnTo>
                    <a:pt x="467" y="29"/>
                  </a:lnTo>
                  <a:lnTo>
                    <a:pt x="438" y="29"/>
                  </a:lnTo>
                  <a:lnTo>
                    <a:pt x="409" y="0"/>
                  </a:lnTo>
                  <a:lnTo>
                    <a:pt x="409" y="0"/>
                  </a:lnTo>
                  <a:lnTo>
                    <a:pt x="379" y="0"/>
                  </a:lnTo>
                  <a:lnTo>
                    <a:pt x="321" y="0"/>
                  </a:lnTo>
                  <a:lnTo>
                    <a:pt x="321" y="0"/>
                  </a:lnTo>
                  <a:lnTo>
                    <a:pt x="292" y="0"/>
                  </a:lnTo>
                  <a:lnTo>
                    <a:pt x="263" y="29"/>
                  </a:lnTo>
                  <a:lnTo>
                    <a:pt x="263" y="29"/>
                  </a:lnTo>
                  <a:lnTo>
                    <a:pt x="263" y="58"/>
                  </a:lnTo>
                  <a:lnTo>
                    <a:pt x="234" y="29"/>
                  </a:lnTo>
                  <a:lnTo>
                    <a:pt x="205" y="58"/>
                  </a:lnTo>
                  <a:lnTo>
                    <a:pt x="176" y="58"/>
                  </a:lnTo>
                  <a:lnTo>
                    <a:pt x="176" y="58"/>
                  </a:lnTo>
                  <a:lnTo>
                    <a:pt x="146" y="87"/>
                  </a:lnTo>
                  <a:lnTo>
                    <a:pt x="117" y="87"/>
                  </a:lnTo>
                  <a:lnTo>
                    <a:pt x="88" y="87"/>
                  </a:lnTo>
                  <a:lnTo>
                    <a:pt x="29" y="58"/>
                  </a:lnTo>
                  <a:lnTo>
                    <a:pt x="29" y="58"/>
                  </a:lnTo>
                  <a:lnTo>
                    <a:pt x="29" y="87"/>
                  </a:lnTo>
                  <a:lnTo>
                    <a:pt x="29" y="87"/>
                  </a:lnTo>
                  <a:lnTo>
                    <a:pt x="0" y="87"/>
                  </a:lnTo>
                  <a:lnTo>
                    <a:pt x="0" y="87"/>
                  </a:lnTo>
                  <a:lnTo>
                    <a:pt x="0" y="116"/>
                  </a:lnTo>
                  <a:lnTo>
                    <a:pt x="0" y="116"/>
                  </a:lnTo>
                  <a:lnTo>
                    <a:pt x="0" y="145"/>
                  </a:lnTo>
                  <a:lnTo>
                    <a:pt x="0" y="145"/>
                  </a:lnTo>
                  <a:lnTo>
                    <a:pt x="0" y="174"/>
                  </a:lnTo>
                  <a:lnTo>
                    <a:pt x="0" y="174"/>
                  </a:lnTo>
                  <a:lnTo>
                    <a:pt x="0" y="203"/>
                  </a:lnTo>
                  <a:lnTo>
                    <a:pt x="0" y="203"/>
                  </a:lnTo>
                  <a:lnTo>
                    <a:pt x="29" y="233"/>
                  </a:lnTo>
                  <a:lnTo>
                    <a:pt x="59" y="262"/>
                  </a:lnTo>
                  <a:lnTo>
                    <a:pt x="88" y="262"/>
                  </a:lnTo>
                  <a:lnTo>
                    <a:pt x="88" y="262"/>
                  </a:lnTo>
                  <a:lnTo>
                    <a:pt x="146" y="262"/>
                  </a:lnTo>
                  <a:lnTo>
                    <a:pt x="176" y="291"/>
                  </a:lnTo>
                  <a:lnTo>
                    <a:pt x="176" y="262"/>
                  </a:lnTo>
                  <a:lnTo>
                    <a:pt x="176" y="262"/>
                  </a:lnTo>
                  <a:lnTo>
                    <a:pt x="205" y="262"/>
                  </a:lnTo>
                  <a:lnTo>
                    <a:pt x="205" y="262"/>
                  </a:lnTo>
                  <a:lnTo>
                    <a:pt x="234" y="262"/>
                  </a:lnTo>
                  <a:lnTo>
                    <a:pt x="234" y="233"/>
                  </a:lnTo>
                  <a:lnTo>
                    <a:pt x="263" y="233"/>
                  </a:lnTo>
                  <a:lnTo>
                    <a:pt x="263" y="233"/>
                  </a:lnTo>
                  <a:lnTo>
                    <a:pt x="292"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4" name="Freeform 46"/>
            <p:cNvSpPr>
              <a:spLocks noChangeArrowheads="1"/>
            </p:cNvSpPr>
            <p:nvPr/>
          </p:nvSpPr>
          <p:spPr bwMode="auto">
            <a:xfrm>
              <a:off x="4999680" y="3038719"/>
              <a:ext cx="133920" cy="57606"/>
            </a:xfrm>
            <a:custGeom>
              <a:avLst/>
              <a:gdLst>
                <a:gd name="T0" fmla="*/ 0 w 410"/>
                <a:gd name="T1" fmla="*/ 146 h 176"/>
                <a:gd name="T2" fmla="*/ 59 w 410"/>
                <a:gd name="T3" fmla="*/ 175 h 176"/>
                <a:gd name="T4" fmla="*/ 88 w 410"/>
                <a:gd name="T5" fmla="*/ 175 h 176"/>
                <a:gd name="T6" fmla="*/ 117 w 410"/>
                <a:gd name="T7" fmla="*/ 175 h 176"/>
                <a:gd name="T8" fmla="*/ 147 w 410"/>
                <a:gd name="T9" fmla="*/ 146 h 176"/>
                <a:gd name="T10" fmla="*/ 147 w 410"/>
                <a:gd name="T11" fmla="*/ 146 h 176"/>
                <a:gd name="T12" fmla="*/ 176 w 410"/>
                <a:gd name="T13" fmla="*/ 146 h 176"/>
                <a:gd name="T14" fmla="*/ 205 w 410"/>
                <a:gd name="T15" fmla="*/ 117 h 176"/>
                <a:gd name="T16" fmla="*/ 234 w 410"/>
                <a:gd name="T17" fmla="*/ 146 h 176"/>
                <a:gd name="T18" fmla="*/ 234 w 410"/>
                <a:gd name="T19" fmla="*/ 117 h 176"/>
                <a:gd name="T20" fmla="*/ 234 w 410"/>
                <a:gd name="T21" fmla="*/ 117 h 176"/>
                <a:gd name="T22" fmla="*/ 263 w 410"/>
                <a:gd name="T23" fmla="*/ 88 h 176"/>
                <a:gd name="T24" fmla="*/ 292 w 410"/>
                <a:gd name="T25" fmla="*/ 88 h 176"/>
                <a:gd name="T26" fmla="*/ 292 w 410"/>
                <a:gd name="T27" fmla="*/ 88 h 176"/>
                <a:gd name="T28" fmla="*/ 350 w 410"/>
                <a:gd name="T29" fmla="*/ 88 h 176"/>
                <a:gd name="T30" fmla="*/ 380 w 410"/>
                <a:gd name="T31" fmla="*/ 88 h 176"/>
                <a:gd name="T32" fmla="*/ 380 w 410"/>
                <a:gd name="T33" fmla="*/ 88 h 176"/>
                <a:gd name="T34" fmla="*/ 380 w 410"/>
                <a:gd name="T35" fmla="*/ 58 h 176"/>
                <a:gd name="T36" fmla="*/ 409 w 410"/>
                <a:gd name="T37" fmla="*/ 29 h 176"/>
                <a:gd name="T38" fmla="*/ 409 w 410"/>
                <a:gd name="T39" fmla="*/ 29 h 176"/>
                <a:gd name="T40" fmla="*/ 380 w 410"/>
                <a:gd name="T41" fmla="*/ 0 h 176"/>
                <a:gd name="T42" fmla="*/ 350 w 410"/>
                <a:gd name="T43" fmla="*/ 0 h 176"/>
                <a:gd name="T44" fmla="*/ 321 w 410"/>
                <a:gd name="T45" fmla="*/ 29 h 176"/>
                <a:gd name="T46" fmla="*/ 321 w 410"/>
                <a:gd name="T47" fmla="*/ 0 h 176"/>
                <a:gd name="T48" fmla="*/ 292 w 410"/>
                <a:gd name="T49" fmla="*/ 0 h 176"/>
                <a:gd name="T50" fmla="*/ 292 w 410"/>
                <a:gd name="T51" fmla="*/ 29 h 176"/>
                <a:gd name="T52" fmla="*/ 292 w 410"/>
                <a:gd name="T53" fmla="*/ 29 h 176"/>
                <a:gd name="T54" fmla="*/ 263 w 410"/>
                <a:gd name="T55" fmla="*/ 29 h 176"/>
                <a:gd name="T56" fmla="*/ 263 w 410"/>
                <a:gd name="T57" fmla="*/ 0 h 176"/>
                <a:gd name="T58" fmla="*/ 234 w 410"/>
                <a:gd name="T59" fmla="*/ 29 h 176"/>
                <a:gd name="T60" fmla="*/ 234 w 410"/>
                <a:gd name="T61" fmla="*/ 29 h 176"/>
                <a:gd name="T62" fmla="*/ 205 w 410"/>
                <a:gd name="T63" fmla="*/ 29 h 176"/>
                <a:gd name="T64" fmla="*/ 205 w 410"/>
                <a:gd name="T65" fmla="*/ 29 h 176"/>
                <a:gd name="T66" fmla="*/ 205 w 410"/>
                <a:gd name="T67" fmla="*/ 29 h 176"/>
                <a:gd name="T68" fmla="*/ 176 w 410"/>
                <a:gd name="T69" fmla="*/ 29 h 176"/>
                <a:gd name="T70" fmla="*/ 147 w 410"/>
                <a:gd name="T71" fmla="*/ 29 h 176"/>
                <a:gd name="T72" fmla="*/ 147 w 410"/>
                <a:gd name="T73" fmla="*/ 29 h 176"/>
                <a:gd name="T74" fmla="*/ 117 w 410"/>
                <a:gd name="T75" fmla="*/ 58 h 176"/>
                <a:gd name="T76" fmla="*/ 88 w 410"/>
                <a:gd name="T77" fmla="*/ 58 h 176"/>
                <a:gd name="T78" fmla="*/ 59 w 410"/>
                <a:gd name="T79" fmla="*/ 88 h 176"/>
                <a:gd name="T80" fmla="*/ 30 w 410"/>
                <a:gd name="T81" fmla="*/ 58 h 176"/>
                <a:gd name="T82" fmla="*/ 30 w 410"/>
                <a:gd name="T83" fmla="*/ 58 h 176"/>
                <a:gd name="T84" fmla="*/ 0 w 410"/>
                <a:gd name="T85" fmla="*/ 88 h 176"/>
                <a:gd name="T86" fmla="*/ 0 w 410"/>
                <a:gd name="T87" fmla="*/ 88 h 176"/>
                <a:gd name="T88" fmla="*/ 0 w 410"/>
                <a:gd name="T89" fmla="*/ 117 h 176"/>
                <a:gd name="T90" fmla="*/ 0 w 410"/>
                <a:gd name="T91"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0" h="176">
                  <a:moveTo>
                    <a:pt x="0" y="146"/>
                  </a:moveTo>
                  <a:lnTo>
                    <a:pt x="59" y="175"/>
                  </a:lnTo>
                  <a:lnTo>
                    <a:pt x="88" y="175"/>
                  </a:lnTo>
                  <a:lnTo>
                    <a:pt x="117" y="175"/>
                  </a:lnTo>
                  <a:lnTo>
                    <a:pt x="147" y="146"/>
                  </a:lnTo>
                  <a:lnTo>
                    <a:pt x="147" y="146"/>
                  </a:lnTo>
                  <a:lnTo>
                    <a:pt x="176" y="146"/>
                  </a:lnTo>
                  <a:lnTo>
                    <a:pt x="205" y="117"/>
                  </a:lnTo>
                  <a:lnTo>
                    <a:pt x="234" y="146"/>
                  </a:lnTo>
                  <a:lnTo>
                    <a:pt x="234" y="117"/>
                  </a:lnTo>
                  <a:lnTo>
                    <a:pt x="234" y="117"/>
                  </a:lnTo>
                  <a:lnTo>
                    <a:pt x="263" y="88"/>
                  </a:lnTo>
                  <a:lnTo>
                    <a:pt x="292" y="88"/>
                  </a:lnTo>
                  <a:lnTo>
                    <a:pt x="292" y="88"/>
                  </a:lnTo>
                  <a:lnTo>
                    <a:pt x="350" y="88"/>
                  </a:lnTo>
                  <a:lnTo>
                    <a:pt x="380" y="88"/>
                  </a:lnTo>
                  <a:lnTo>
                    <a:pt x="380" y="88"/>
                  </a:lnTo>
                  <a:lnTo>
                    <a:pt x="380" y="58"/>
                  </a:lnTo>
                  <a:lnTo>
                    <a:pt x="409" y="29"/>
                  </a:lnTo>
                  <a:lnTo>
                    <a:pt x="409" y="29"/>
                  </a:lnTo>
                  <a:lnTo>
                    <a:pt x="380" y="0"/>
                  </a:lnTo>
                  <a:lnTo>
                    <a:pt x="350" y="0"/>
                  </a:lnTo>
                  <a:lnTo>
                    <a:pt x="321" y="29"/>
                  </a:lnTo>
                  <a:lnTo>
                    <a:pt x="321" y="0"/>
                  </a:lnTo>
                  <a:lnTo>
                    <a:pt x="292" y="0"/>
                  </a:lnTo>
                  <a:lnTo>
                    <a:pt x="292" y="29"/>
                  </a:lnTo>
                  <a:lnTo>
                    <a:pt x="292" y="29"/>
                  </a:lnTo>
                  <a:lnTo>
                    <a:pt x="263" y="29"/>
                  </a:lnTo>
                  <a:lnTo>
                    <a:pt x="263" y="0"/>
                  </a:lnTo>
                  <a:lnTo>
                    <a:pt x="234" y="29"/>
                  </a:lnTo>
                  <a:lnTo>
                    <a:pt x="234" y="29"/>
                  </a:lnTo>
                  <a:lnTo>
                    <a:pt x="205" y="29"/>
                  </a:lnTo>
                  <a:lnTo>
                    <a:pt x="205" y="29"/>
                  </a:lnTo>
                  <a:lnTo>
                    <a:pt x="205" y="29"/>
                  </a:lnTo>
                  <a:lnTo>
                    <a:pt x="176" y="29"/>
                  </a:lnTo>
                  <a:lnTo>
                    <a:pt x="147" y="29"/>
                  </a:lnTo>
                  <a:lnTo>
                    <a:pt x="147" y="29"/>
                  </a:lnTo>
                  <a:lnTo>
                    <a:pt x="117" y="58"/>
                  </a:lnTo>
                  <a:lnTo>
                    <a:pt x="88" y="58"/>
                  </a:lnTo>
                  <a:lnTo>
                    <a:pt x="59" y="88"/>
                  </a:lnTo>
                  <a:lnTo>
                    <a:pt x="30" y="58"/>
                  </a:lnTo>
                  <a:lnTo>
                    <a:pt x="30" y="58"/>
                  </a:lnTo>
                  <a:lnTo>
                    <a:pt x="0" y="88"/>
                  </a:lnTo>
                  <a:lnTo>
                    <a:pt x="0" y="88"/>
                  </a:lnTo>
                  <a:lnTo>
                    <a:pt x="0" y="117"/>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5" name="Freeform 47"/>
            <p:cNvSpPr>
              <a:spLocks noChangeArrowheads="1"/>
            </p:cNvSpPr>
            <p:nvPr/>
          </p:nvSpPr>
          <p:spPr bwMode="auto">
            <a:xfrm>
              <a:off x="5143680" y="3201457"/>
              <a:ext cx="152640" cy="86409"/>
            </a:xfrm>
            <a:custGeom>
              <a:avLst/>
              <a:gdLst>
                <a:gd name="T0" fmla="*/ 29 w 468"/>
                <a:gd name="T1" fmla="*/ 0 h 263"/>
                <a:gd name="T2" fmla="*/ 59 w 468"/>
                <a:gd name="T3" fmla="*/ 0 h 263"/>
                <a:gd name="T4" fmla="*/ 59 w 468"/>
                <a:gd name="T5" fmla="*/ 28 h 263"/>
                <a:gd name="T6" fmla="*/ 88 w 468"/>
                <a:gd name="T7" fmla="*/ 28 h 263"/>
                <a:gd name="T8" fmla="*/ 117 w 468"/>
                <a:gd name="T9" fmla="*/ 28 h 263"/>
                <a:gd name="T10" fmla="*/ 175 w 468"/>
                <a:gd name="T11" fmla="*/ 28 h 263"/>
                <a:gd name="T12" fmla="*/ 204 w 468"/>
                <a:gd name="T13" fmla="*/ 28 h 263"/>
                <a:gd name="T14" fmla="*/ 233 w 468"/>
                <a:gd name="T15" fmla="*/ 28 h 263"/>
                <a:gd name="T16" fmla="*/ 262 w 468"/>
                <a:gd name="T17" fmla="*/ 28 h 263"/>
                <a:gd name="T18" fmla="*/ 292 w 468"/>
                <a:gd name="T19" fmla="*/ 0 h 263"/>
                <a:gd name="T20" fmla="*/ 350 w 468"/>
                <a:gd name="T21" fmla="*/ 0 h 263"/>
                <a:gd name="T22" fmla="*/ 409 w 468"/>
                <a:gd name="T23" fmla="*/ 0 h 263"/>
                <a:gd name="T24" fmla="*/ 438 w 468"/>
                <a:gd name="T25" fmla="*/ 0 h 263"/>
                <a:gd name="T26" fmla="*/ 467 w 468"/>
                <a:gd name="T27" fmla="*/ 28 h 263"/>
                <a:gd name="T28" fmla="*/ 467 w 468"/>
                <a:gd name="T29" fmla="*/ 28 h 263"/>
                <a:gd name="T30" fmla="*/ 467 w 468"/>
                <a:gd name="T31" fmla="*/ 58 h 263"/>
                <a:gd name="T32" fmla="*/ 438 w 468"/>
                <a:gd name="T33" fmla="*/ 87 h 263"/>
                <a:gd name="T34" fmla="*/ 438 w 468"/>
                <a:gd name="T35" fmla="*/ 116 h 263"/>
                <a:gd name="T36" fmla="*/ 409 w 468"/>
                <a:gd name="T37" fmla="*/ 145 h 263"/>
                <a:gd name="T38" fmla="*/ 438 w 468"/>
                <a:gd name="T39" fmla="*/ 175 h 263"/>
                <a:gd name="T40" fmla="*/ 438 w 468"/>
                <a:gd name="T41" fmla="*/ 204 h 263"/>
                <a:gd name="T42" fmla="*/ 409 w 468"/>
                <a:gd name="T43" fmla="*/ 204 h 263"/>
                <a:gd name="T44" fmla="*/ 379 w 468"/>
                <a:gd name="T45" fmla="*/ 175 h 263"/>
                <a:gd name="T46" fmla="*/ 350 w 468"/>
                <a:gd name="T47" fmla="*/ 204 h 263"/>
                <a:gd name="T48" fmla="*/ 350 w 468"/>
                <a:gd name="T49" fmla="*/ 204 h 263"/>
                <a:gd name="T50" fmla="*/ 321 w 468"/>
                <a:gd name="T51" fmla="*/ 204 h 263"/>
                <a:gd name="T52" fmla="*/ 321 w 468"/>
                <a:gd name="T53" fmla="*/ 233 h 263"/>
                <a:gd name="T54" fmla="*/ 262 w 468"/>
                <a:gd name="T55" fmla="*/ 262 h 263"/>
                <a:gd name="T56" fmla="*/ 233 w 468"/>
                <a:gd name="T57" fmla="*/ 262 h 263"/>
                <a:gd name="T58" fmla="*/ 204 w 468"/>
                <a:gd name="T59" fmla="*/ 262 h 263"/>
                <a:gd name="T60" fmla="*/ 204 w 468"/>
                <a:gd name="T61" fmla="*/ 233 h 263"/>
                <a:gd name="T62" fmla="*/ 146 w 468"/>
                <a:gd name="T63" fmla="*/ 233 h 263"/>
                <a:gd name="T64" fmla="*/ 117 w 468"/>
                <a:gd name="T65" fmla="*/ 262 h 263"/>
                <a:gd name="T66" fmla="*/ 88 w 468"/>
                <a:gd name="T67" fmla="*/ 262 h 263"/>
                <a:gd name="T68" fmla="*/ 88 w 468"/>
                <a:gd name="T69" fmla="*/ 233 h 263"/>
                <a:gd name="T70" fmla="*/ 59 w 468"/>
                <a:gd name="T71" fmla="*/ 204 h 263"/>
                <a:gd name="T72" fmla="*/ 29 w 468"/>
                <a:gd name="T73" fmla="*/ 175 h 263"/>
                <a:gd name="T74" fmla="*/ 29 w 468"/>
                <a:gd name="T75" fmla="*/ 145 h 263"/>
                <a:gd name="T76" fmla="*/ 59 w 468"/>
                <a:gd name="T77" fmla="*/ 116 h 263"/>
                <a:gd name="T78" fmla="*/ 29 w 468"/>
                <a:gd name="T79" fmla="*/ 58 h 263"/>
                <a:gd name="T80" fmla="*/ 0 w 468"/>
                <a:gd name="T81" fmla="*/ 2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8" h="263">
                  <a:moveTo>
                    <a:pt x="29" y="0"/>
                  </a:moveTo>
                  <a:lnTo>
                    <a:pt x="29" y="0"/>
                  </a:lnTo>
                  <a:lnTo>
                    <a:pt x="59" y="0"/>
                  </a:lnTo>
                  <a:lnTo>
                    <a:pt x="59" y="0"/>
                  </a:lnTo>
                  <a:lnTo>
                    <a:pt x="29" y="28"/>
                  </a:lnTo>
                  <a:lnTo>
                    <a:pt x="59" y="28"/>
                  </a:lnTo>
                  <a:lnTo>
                    <a:pt x="59" y="28"/>
                  </a:lnTo>
                  <a:lnTo>
                    <a:pt x="88" y="28"/>
                  </a:lnTo>
                  <a:lnTo>
                    <a:pt x="88" y="28"/>
                  </a:lnTo>
                  <a:lnTo>
                    <a:pt x="117" y="28"/>
                  </a:lnTo>
                  <a:lnTo>
                    <a:pt x="146" y="28"/>
                  </a:lnTo>
                  <a:lnTo>
                    <a:pt x="175" y="28"/>
                  </a:lnTo>
                  <a:lnTo>
                    <a:pt x="175" y="28"/>
                  </a:lnTo>
                  <a:lnTo>
                    <a:pt x="204" y="28"/>
                  </a:lnTo>
                  <a:lnTo>
                    <a:pt x="204" y="28"/>
                  </a:lnTo>
                  <a:lnTo>
                    <a:pt x="233" y="28"/>
                  </a:lnTo>
                  <a:lnTo>
                    <a:pt x="262" y="28"/>
                  </a:lnTo>
                  <a:lnTo>
                    <a:pt x="262" y="28"/>
                  </a:lnTo>
                  <a:lnTo>
                    <a:pt x="292" y="28"/>
                  </a:lnTo>
                  <a:lnTo>
                    <a:pt x="292" y="0"/>
                  </a:lnTo>
                  <a:lnTo>
                    <a:pt x="350" y="0"/>
                  </a:lnTo>
                  <a:lnTo>
                    <a:pt x="350" y="0"/>
                  </a:lnTo>
                  <a:lnTo>
                    <a:pt x="379" y="0"/>
                  </a:lnTo>
                  <a:lnTo>
                    <a:pt x="409" y="0"/>
                  </a:lnTo>
                  <a:lnTo>
                    <a:pt x="409" y="0"/>
                  </a:lnTo>
                  <a:lnTo>
                    <a:pt x="438" y="0"/>
                  </a:lnTo>
                  <a:lnTo>
                    <a:pt x="467" y="28"/>
                  </a:lnTo>
                  <a:lnTo>
                    <a:pt x="467" y="28"/>
                  </a:lnTo>
                  <a:lnTo>
                    <a:pt x="467" y="28"/>
                  </a:lnTo>
                  <a:lnTo>
                    <a:pt x="467" y="28"/>
                  </a:lnTo>
                  <a:lnTo>
                    <a:pt x="467" y="58"/>
                  </a:lnTo>
                  <a:lnTo>
                    <a:pt x="467" y="58"/>
                  </a:lnTo>
                  <a:lnTo>
                    <a:pt x="467" y="58"/>
                  </a:lnTo>
                  <a:lnTo>
                    <a:pt x="438" y="87"/>
                  </a:lnTo>
                  <a:lnTo>
                    <a:pt x="438" y="116"/>
                  </a:lnTo>
                  <a:lnTo>
                    <a:pt x="438" y="116"/>
                  </a:lnTo>
                  <a:lnTo>
                    <a:pt x="409" y="145"/>
                  </a:lnTo>
                  <a:lnTo>
                    <a:pt x="409" y="145"/>
                  </a:lnTo>
                  <a:lnTo>
                    <a:pt x="409" y="145"/>
                  </a:lnTo>
                  <a:lnTo>
                    <a:pt x="438" y="175"/>
                  </a:lnTo>
                  <a:lnTo>
                    <a:pt x="438" y="204"/>
                  </a:lnTo>
                  <a:lnTo>
                    <a:pt x="438" y="204"/>
                  </a:lnTo>
                  <a:lnTo>
                    <a:pt x="438" y="175"/>
                  </a:lnTo>
                  <a:lnTo>
                    <a:pt x="409" y="204"/>
                  </a:lnTo>
                  <a:lnTo>
                    <a:pt x="409" y="175"/>
                  </a:lnTo>
                  <a:lnTo>
                    <a:pt x="379" y="175"/>
                  </a:lnTo>
                  <a:lnTo>
                    <a:pt x="379" y="204"/>
                  </a:lnTo>
                  <a:lnTo>
                    <a:pt x="350" y="204"/>
                  </a:lnTo>
                  <a:lnTo>
                    <a:pt x="350" y="204"/>
                  </a:lnTo>
                  <a:lnTo>
                    <a:pt x="350" y="204"/>
                  </a:lnTo>
                  <a:lnTo>
                    <a:pt x="321" y="204"/>
                  </a:lnTo>
                  <a:lnTo>
                    <a:pt x="321" y="204"/>
                  </a:lnTo>
                  <a:lnTo>
                    <a:pt x="321" y="233"/>
                  </a:lnTo>
                  <a:lnTo>
                    <a:pt x="321" y="233"/>
                  </a:lnTo>
                  <a:lnTo>
                    <a:pt x="292" y="262"/>
                  </a:lnTo>
                  <a:lnTo>
                    <a:pt x="262" y="262"/>
                  </a:lnTo>
                  <a:lnTo>
                    <a:pt x="262" y="262"/>
                  </a:lnTo>
                  <a:lnTo>
                    <a:pt x="233" y="262"/>
                  </a:lnTo>
                  <a:lnTo>
                    <a:pt x="233" y="262"/>
                  </a:lnTo>
                  <a:lnTo>
                    <a:pt x="204" y="262"/>
                  </a:lnTo>
                  <a:lnTo>
                    <a:pt x="204" y="262"/>
                  </a:lnTo>
                  <a:lnTo>
                    <a:pt x="204" y="233"/>
                  </a:lnTo>
                  <a:lnTo>
                    <a:pt x="175" y="262"/>
                  </a:lnTo>
                  <a:lnTo>
                    <a:pt x="146" y="233"/>
                  </a:lnTo>
                  <a:lnTo>
                    <a:pt x="146" y="262"/>
                  </a:lnTo>
                  <a:lnTo>
                    <a:pt x="117" y="262"/>
                  </a:lnTo>
                  <a:lnTo>
                    <a:pt x="88" y="262"/>
                  </a:lnTo>
                  <a:lnTo>
                    <a:pt x="88" y="262"/>
                  </a:lnTo>
                  <a:lnTo>
                    <a:pt x="88" y="262"/>
                  </a:lnTo>
                  <a:lnTo>
                    <a:pt x="88" y="233"/>
                  </a:lnTo>
                  <a:lnTo>
                    <a:pt x="88" y="233"/>
                  </a:lnTo>
                  <a:lnTo>
                    <a:pt x="59" y="204"/>
                  </a:lnTo>
                  <a:lnTo>
                    <a:pt x="29" y="175"/>
                  </a:lnTo>
                  <a:lnTo>
                    <a:pt x="29" y="175"/>
                  </a:lnTo>
                  <a:lnTo>
                    <a:pt x="29" y="145"/>
                  </a:lnTo>
                  <a:lnTo>
                    <a:pt x="29" y="145"/>
                  </a:lnTo>
                  <a:lnTo>
                    <a:pt x="29" y="116"/>
                  </a:lnTo>
                  <a:lnTo>
                    <a:pt x="59" y="116"/>
                  </a:lnTo>
                  <a:lnTo>
                    <a:pt x="59" y="87"/>
                  </a:lnTo>
                  <a:lnTo>
                    <a:pt x="29" y="58"/>
                  </a:lnTo>
                  <a:lnTo>
                    <a:pt x="29" y="58"/>
                  </a:lnTo>
                  <a:lnTo>
                    <a:pt x="0" y="28"/>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6" name="Freeform 48"/>
            <p:cNvSpPr>
              <a:spLocks noChangeArrowheads="1"/>
            </p:cNvSpPr>
            <p:nvPr/>
          </p:nvSpPr>
          <p:spPr bwMode="auto">
            <a:xfrm>
              <a:off x="5104800" y="3257622"/>
              <a:ext cx="67680" cy="47525"/>
            </a:xfrm>
            <a:custGeom>
              <a:avLst/>
              <a:gdLst>
                <a:gd name="T0" fmla="*/ 146 w 206"/>
                <a:gd name="T1" fmla="*/ 0 h 147"/>
                <a:gd name="T2" fmla="*/ 176 w 206"/>
                <a:gd name="T3" fmla="*/ 29 h 147"/>
                <a:gd name="T4" fmla="*/ 205 w 206"/>
                <a:gd name="T5" fmla="*/ 58 h 147"/>
                <a:gd name="T6" fmla="*/ 205 w 206"/>
                <a:gd name="T7" fmla="*/ 58 h 147"/>
                <a:gd name="T8" fmla="*/ 205 w 206"/>
                <a:gd name="T9" fmla="*/ 87 h 147"/>
                <a:gd name="T10" fmla="*/ 205 w 206"/>
                <a:gd name="T11" fmla="*/ 87 h 147"/>
                <a:gd name="T12" fmla="*/ 176 w 206"/>
                <a:gd name="T13" fmla="*/ 87 h 147"/>
                <a:gd name="T14" fmla="*/ 146 w 206"/>
                <a:gd name="T15" fmla="*/ 117 h 147"/>
                <a:gd name="T16" fmla="*/ 117 w 206"/>
                <a:gd name="T17" fmla="*/ 87 h 147"/>
                <a:gd name="T18" fmla="*/ 88 w 206"/>
                <a:gd name="T19" fmla="*/ 117 h 147"/>
                <a:gd name="T20" fmla="*/ 88 w 206"/>
                <a:gd name="T21" fmla="*/ 117 h 147"/>
                <a:gd name="T22" fmla="*/ 88 w 206"/>
                <a:gd name="T23" fmla="*/ 117 h 147"/>
                <a:gd name="T24" fmla="*/ 29 w 206"/>
                <a:gd name="T25" fmla="*/ 146 h 147"/>
                <a:gd name="T26" fmla="*/ 29 w 206"/>
                <a:gd name="T27" fmla="*/ 146 h 147"/>
                <a:gd name="T28" fmla="*/ 29 w 206"/>
                <a:gd name="T29" fmla="*/ 146 h 147"/>
                <a:gd name="T30" fmla="*/ 29 w 206"/>
                <a:gd name="T31" fmla="*/ 117 h 147"/>
                <a:gd name="T32" fmla="*/ 0 w 206"/>
                <a:gd name="T33" fmla="*/ 87 h 147"/>
                <a:gd name="T34" fmla="*/ 0 w 206"/>
                <a:gd name="T35" fmla="*/ 58 h 147"/>
                <a:gd name="T36" fmla="*/ 0 w 206"/>
                <a:gd name="T37" fmla="*/ 29 h 147"/>
                <a:gd name="T38" fmla="*/ 0 w 206"/>
                <a:gd name="T39" fmla="*/ 29 h 147"/>
                <a:gd name="T40" fmla="*/ 0 w 206"/>
                <a:gd name="T41" fmla="*/ 29 h 147"/>
                <a:gd name="T42" fmla="*/ 0 w 206"/>
                <a:gd name="T43" fmla="*/ 29 h 147"/>
                <a:gd name="T44" fmla="*/ 29 w 206"/>
                <a:gd name="T45" fmla="*/ 29 h 147"/>
                <a:gd name="T46" fmla="*/ 59 w 206"/>
                <a:gd name="T47" fmla="*/ 0 h 147"/>
                <a:gd name="T48" fmla="*/ 59 w 206"/>
                <a:gd name="T49" fmla="*/ 0 h 147"/>
                <a:gd name="T50" fmla="*/ 88 w 206"/>
                <a:gd name="T51" fmla="*/ 0 h 147"/>
                <a:gd name="T52" fmla="*/ 117 w 206"/>
                <a:gd name="T53" fmla="*/ 0 h 147"/>
                <a:gd name="T54" fmla="*/ 117 w 206"/>
                <a:gd name="T55" fmla="*/ 0 h 147"/>
                <a:gd name="T56" fmla="*/ 146 w 206"/>
                <a:gd name="T5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7">
                  <a:moveTo>
                    <a:pt x="146" y="0"/>
                  </a:moveTo>
                  <a:lnTo>
                    <a:pt x="176" y="29"/>
                  </a:lnTo>
                  <a:lnTo>
                    <a:pt x="205" y="58"/>
                  </a:lnTo>
                  <a:lnTo>
                    <a:pt x="205" y="58"/>
                  </a:lnTo>
                  <a:lnTo>
                    <a:pt x="205" y="87"/>
                  </a:lnTo>
                  <a:lnTo>
                    <a:pt x="205" y="87"/>
                  </a:lnTo>
                  <a:lnTo>
                    <a:pt x="176" y="87"/>
                  </a:lnTo>
                  <a:lnTo>
                    <a:pt x="146" y="117"/>
                  </a:lnTo>
                  <a:lnTo>
                    <a:pt x="117" y="87"/>
                  </a:lnTo>
                  <a:lnTo>
                    <a:pt x="88" y="117"/>
                  </a:lnTo>
                  <a:lnTo>
                    <a:pt x="88" y="117"/>
                  </a:lnTo>
                  <a:lnTo>
                    <a:pt x="88" y="117"/>
                  </a:lnTo>
                  <a:lnTo>
                    <a:pt x="29" y="146"/>
                  </a:lnTo>
                  <a:lnTo>
                    <a:pt x="29" y="146"/>
                  </a:lnTo>
                  <a:lnTo>
                    <a:pt x="29" y="146"/>
                  </a:lnTo>
                  <a:lnTo>
                    <a:pt x="29" y="117"/>
                  </a:lnTo>
                  <a:lnTo>
                    <a:pt x="0" y="87"/>
                  </a:lnTo>
                  <a:lnTo>
                    <a:pt x="0" y="58"/>
                  </a:lnTo>
                  <a:lnTo>
                    <a:pt x="0" y="29"/>
                  </a:lnTo>
                  <a:lnTo>
                    <a:pt x="0" y="29"/>
                  </a:lnTo>
                  <a:lnTo>
                    <a:pt x="0" y="29"/>
                  </a:lnTo>
                  <a:lnTo>
                    <a:pt x="0" y="29"/>
                  </a:lnTo>
                  <a:lnTo>
                    <a:pt x="29" y="29"/>
                  </a:lnTo>
                  <a:lnTo>
                    <a:pt x="59" y="0"/>
                  </a:lnTo>
                  <a:lnTo>
                    <a:pt x="59" y="0"/>
                  </a:lnTo>
                  <a:lnTo>
                    <a:pt x="88" y="0"/>
                  </a:lnTo>
                  <a:lnTo>
                    <a:pt x="117" y="0"/>
                  </a:lnTo>
                  <a:lnTo>
                    <a:pt x="117" y="0"/>
                  </a:lnTo>
                  <a:lnTo>
                    <a:pt x="146"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7" name="Freeform 49"/>
            <p:cNvSpPr>
              <a:spLocks noChangeArrowheads="1"/>
            </p:cNvSpPr>
            <p:nvPr/>
          </p:nvSpPr>
          <p:spPr bwMode="auto">
            <a:xfrm>
              <a:off x="5067361" y="3247541"/>
              <a:ext cx="47520" cy="86409"/>
            </a:xfrm>
            <a:custGeom>
              <a:avLst/>
              <a:gdLst>
                <a:gd name="T0" fmla="*/ 116 w 146"/>
                <a:gd name="T1" fmla="*/ 59 h 264"/>
                <a:gd name="T2" fmla="*/ 116 w 146"/>
                <a:gd name="T3" fmla="*/ 88 h 264"/>
                <a:gd name="T4" fmla="*/ 116 w 146"/>
                <a:gd name="T5" fmla="*/ 117 h 264"/>
                <a:gd name="T6" fmla="*/ 145 w 146"/>
                <a:gd name="T7" fmla="*/ 147 h 264"/>
                <a:gd name="T8" fmla="*/ 145 w 146"/>
                <a:gd name="T9" fmla="*/ 176 h 264"/>
                <a:gd name="T10" fmla="*/ 145 w 146"/>
                <a:gd name="T11" fmla="*/ 176 h 264"/>
                <a:gd name="T12" fmla="*/ 145 w 146"/>
                <a:gd name="T13" fmla="*/ 205 h 264"/>
                <a:gd name="T14" fmla="*/ 145 w 146"/>
                <a:gd name="T15" fmla="*/ 205 h 264"/>
                <a:gd name="T16" fmla="*/ 116 w 146"/>
                <a:gd name="T17" fmla="*/ 233 h 264"/>
                <a:gd name="T18" fmla="*/ 116 w 146"/>
                <a:gd name="T19" fmla="*/ 233 h 264"/>
                <a:gd name="T20" fmla="*/ 87 w 146"/>
                <a:gd name="T21" fmla="*/ 263 h 264"/>
                <a:gd name="T22" fmla="*/ 87 w 146"/>
                <a:gd name="T23" fmla="*/ 263 h 264"/>
                <a:gd name="T24" fmla="*/ 87 w 146"/>
                <a:gd name="T25" fmla="*/ 263 h 264"/>
                <a:gd name="T26" fmla="*/ 58 w 146"/>
                <a:gd name="T27" fmla="*/ 233 h 264"/>
                <a:gd name="T28" fmla="*/ 29 w 146"/>
                <a:gd name="T29" fmla="*/ 233 h 264"/>
                <a:gd name="T30" fmla="*/ 29 w 146"/>
                <a:gd name="T31" fmla="*/ 205 h 264"/>
                <a:gd name="T32" fmla="*/ 29 w 146"/>
                <a:gd name="T33" fmla="*/ 205 h 264"/>
                <a:gd name="T34" fmla="*/ 29 w 146"/>
                <a:gd name="T35" fmla="*/ 176 h 264"/>
                <a:gd name="T36" fmla="*/ 29 w 146"/>
                <a:gd name="T37" fmla="*/ 176 h 264"/>
                <a:gd name="T38" fmla="*/ 29 w 146"/>
                <a:gd name="T39" fmla="*/ 147 h 264"/>
                <a:gd name="T40" fmla="*/ 29 w 146"/>
                <a:gd name="T41" fmla="*/ 117 h 264"/>
                <a:gd name="T42" fmla="*/ 29 w 146"/>
                <a:gd name="T43" fmla="*/ 88 h 264"/>
                <a:gd name="T44" fmla="*/ 29 w 146"/>
                <a:gd name="T45" fmla="*/ 88 h 264"/>
                <a:gd name="T46" fmla="*/ 29 w 146"/>
                <a:gd name="T47" fmla="*/ 88 h 264"/>
                <a:gd name="T48" fmla="*/ 0 w 146"/>
                <a:gd name="T49" fmla="*/ 59 h 264"/>
                <a:gd name="T50" fmla="*/ 0 w 146"/>
                <a:gd name="T51" fmla="*/ 30 h 264"/>
                <a:gd name="T52" fmla="*/ 29 w 146"/>
                <a:gd name="T53" fmla="*/ 30 h 264"/>
                <a:gd name="T54" fmla="*/ 29 w 146"/>
                <a:gd name="T55" fmla="*/ 0 h 264"/>
                <a:gd name="T56" fmla="*/ 58 w 146"/>
                <a:gd name="T57" fmla="*/ 0 h 264"/>
                <a:gd name="T58" fmla="*/ 58 w 146"/>
                <a:gd name="T59" fmla="*/ 0 h 264"/>
                <a:gd name="T60" fmla="*/ 58 w 146"/>
                <a:gd name="T61" fmla="*/ 0 h 264"/>
                <a:gd name="T62" fmla="*/ 58 w 146"/>
                <a:gd name="T63" fmla="*/ 0 h 264"/>
                <a:gd name="T64" fmla="*/ 87 w 146"/>
                <a:gd name="T65" fmla="*/ 0 h 264"/>
                <a:gd name="T66" fmla="*/ 87 w 146"/>
                <a:gd name="T67" fmla="*/ 30 h 264"/>
                <a:gd name="T68" fmla="*/ 87 w 146"/>
                <a:gd name="T69" fmla="*/ 30 h 264"/>
                <a:gd name="T70" fmla="*/ 116 w 146"/>
                <a:gd name="T71" fmla="*/ 30 h 264"/>
                <a:gd name="T72" fmla="*/ 116 w 146"/>
                <a:gd name="T73" fmla="*/ 30 h 264"/>
                <a:gd name="T74" fmla="*/ 116 w 146"/>
                <a:gd name="T75"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264">
                  <a:moveTo>
                    <a:pt x="116" y="59"/>
                  </a:moveTo>
                  <a:lnTo>
                    <a:pt x="116" y="88"/>
                  </a:lnTo>
                  <a:lnTo>
                    <a:pt x="116" y="117"/>
                  </a:lnTo>
                  <a:lnTo>
                    <a:pt x="145" y="147"/>
                  </a:lnTo>
                  <a:lnTo>
                    <a:pt x="145" y="176"/>
                  </a:lnTo>
                  <a:lnTo>
                    <a:pt x="145" y="176"/>
                  </a:lnTo>
                  <a:lnTo>
                    <a:pt x="145" y="205"/>
                  </a:lnTo>
                  <a:lnTo>
                    <a:pt x="145" y="205"/>
                  </a:lnTo>
                  <a:lnTo>
                    <a:pt x="116" y="233"/>
                  </a:lnTo>
                  <a:lnTo>
                    <a:pt x="116" y="233"/>
                  </a:lnTo>
                  <a:lnTo>
                    <a:pt x="87" y="263"/>
                  </a:lnTo>
                  <a:lnTo>
                    <a:pt x="87" y="263"/>
                  </a:lnTo>
                  <a:lnTo>
                    <a:pt x="87" y="263"/>
                  </a:lnTo>
                  <a:lnTo>
                    <a:pt x="58" y="233"/>
                  </a:lnTo>
                  <a:lnTo>
                    <a:pt x="29" y="233"/>
                  </a:lnTo>
                  <a:lnTo>
                    <a:pt x="29" y="205"/>
                  </a:lnTo>
                  <a:lnTo>
                    <a:pt x="29" y="205"/>
                  </a:lnTo>
                  <a:lnTo>
                    <a:pt x="29" y="176"/>
                  </a:lnTo>
                  <a:lnTo>
                    <a:pt x="29" y="176"/>
                  </a:lnTo>
                  <a:lnTo>
                    <a:pt x="29" y="147"/>
                  </a:lnTo>
                  <a:lnTo>
                    <a:pt x="29" y="117"/>
                  </a:lnTo>
                  <a:lnTo>
                    <a:pt x="29" y="88"/>
                  </a:lnTo>
                  <a:lnTo>
                    <a:pt x="29" y="88"/>
                  </a:lnTo>
                  <a:lnTo>
                    <a:pt x="29" y="88"/>
                  </a:lnTo>
                  <a:lnTo>
                    <a:pt x="0" y="59"/>
                  </a:lnTo>
                  <a:lnTo>
                    <a:pt x="0" y="30"/>
                  </a:lnTo>
                  <a:lnTo>
                    <a:pt x="29" y="30"/>
                  </a:lnTo>
                  <a:lnTo>
                    <a:pt x="29" y="0"/>
                  </a:lnTo>
                  <a:lnTo>
                    <a:pt x="58" y="0"/>
                  </a:lnTo>
                  <a:lnTo>
                    <a:pt x="58" y="0"/>
                  </a:lnTo>
                  <a:lnTo>
                    <a:pt x="58" y="0"/>
                  </a:lnTo>
                  <a:lnTo>
                    <a:pt x="58" y="0"/>
                  </a:lnTo>
                  <a:lnTo>
                    <a:pt x="87" y="0"/>
                  </a:lnTo>
                  <a:lnTo>
                    <a:pt x="87" y="30"/>
                  </a:lnTo>
                  <a:lnTo>
                    <a:pt x="87" y="30"/>
                  </a:lnTo>
                  <a:lnTo>
                    <a:pt x="116" y="30"/>
                  </a:lnTo>
                  <a:lnTo>
                    <a:pt x="116" y="30"/>
                  </a:lnTo>
                  <a:lnTo>
                    <a:pt x="116"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8" name="Freeform 50"/>
            <p:cNvSpPr>
              <a:spLocks noChangeArrowheads="1"/>
            </p:cNvSpPr>
            <p:nvPr/>
          </p:nvSpPr>
          <p:spPr bwMode="auto">
            <a:xfrm>
              <a:off x="5048640" y="3143851"/>
              <a:ext cx="115200" cy="123853"/>
            </a:xfrm>
            <a:custGeom>
              <a:avLst/>
              <a:gdLst>
                <a:gd name="T0" fmla="*/ 29 w 351"/>
                <a:gd name="T1" fmla="*/ 29 h 380"/>
                <a:gd name="T2" fmla="*/ 58 w 351"/>
                <a:gd name="T3" fmla="*/ 29 h 380"/>
                <a:gd name="T4" fmla="*/ 87 w 351"/>
                <a:gd name="T5" fmla="*/ 0 h 380"/>
                <a:gd name="T6" fmla="*/ 116 w 351"/>
                <a:gd name="T7" fmla="*/ 0 h 380"/>
                <a:gd name="T8" fmla="*/ 145 w 351"/>
                <a:gd name="T9" fmla="*/ 29 h 380"/>
                <a:gd name="T10" fmla="*/ 174 w 351"/>
                <a:gd name="T11" fmla="*/ 58 h 380"/>
                <a:gd name="T12" fmla="*/ 203 w 351"/>
                <a:gd name="T13" fmla="*/ 87 h 380"/>
                <a:gd name="T14" fmla="*/ 203 w 351"/>
                <a:gd name="T15" fmla="*/ 117 h 380"/>
                <a:gd name="T16" fmla="*/ 233 w 351"/>
                <a:gd name="T17" fmla="*/ 146 h 380"/>
                <a:gd name="T18" fmla="*/ 262 w 351"/>
                <a:gd name="T19" fmla="*/ 146 h 380"/>
                <a:gd name="T20" fmla="*/ 320 w 351"/>
                <a:gd name="T21" fmla="*/ 117 h 380"/>
                <a:gd name="T22" fmla="*/ 291 w 351"/>
                <a:gd name="T23" fmla="*/ 146 h 380"/>
                <a:gd name="T24" fmla="*/ 291 w 351"/>
                <a:gd name="T25" fmla="*/ 203 h 380"/>
                <a:gd name="T26" fmla="*/ 320 w 351"/>
                <a:gd name="T27" fmla="*/ 233 h 380"/>
                <a:gd name="T28" fmla="*/ 350 w 351"/>
                <a:gd name="T29" fmla="*/ 291 h 380"/>
                <a:gd name="T30" fmla="*/ 320 w 351"/>
                <a:gd name="T31" fmla="*/ 320 h 380"/>
                <a:gd name="T32" fmla="*/ 320 w 351"/>
                <a:gd name="T33" fmla="*/ 350 h 380"/>
                <a:gd name="T34" fmla="*/ 291 w 351"/>
                <a:gd name="T35" fmla="*/ 350 h 380"/>
                <a:gd name="T36" fmla="*/ 233 w 351"/>
                <a:gd name="T37" fmla="*/ 350 h 380"/>
                <a:gd name="T38" fmla="*/ 203 w 351"/>
                <a:gd name="T39" fmla="*/ 379 h 380"/>
                <a:gd name="T40" fmla="*/ 174 w 351"/>
                <a:gd name="T41" fmla="*/ 379 h 380"/>
                <a:gd name="T42" fmla="*/ 174 w 351"/>
                <a:gd name="T43" fmla="*/ 379 h 380"/>
                <a:gd name="T44" fmla="*/ 174 w 351"/>
                <a:gd name="T45" fmla="*/ 350 h 380"/>
                <a:gd name="T46" fmla="*/ 145 w 351"/>
                <a:gd name="T47" fmla="*/ 350 h 380"/>
                <a:gd name="T48" fmla="*/ 116 w 351"/>
                <a:gd name="T49" fmla="*/ 320 h 380"/>
                <a:gd name="T50" fmla="*/ 145 w 351"/>
                <a:gd name="T51" fmla="*/ 291 h 380"/>
                <a:gd name="T52" fmla="*/ 116 w 351"/>
                <a:gd name="T53" fmla="*/ 291 h 380"/>
                <a:gd name="T54" fmla="*/ 87 w 351"/>
                <a:gd name="T55" fmla="*/ 262 h 380"/>
                <a:gd name="T56" fmla="*/ 87 w 351"/>
                <a:gd name="T57" fmla="*/ 262 h 380"/>
                <a:gd name="T58" fmla="*/ 58 w 351"/>
                <a:gd name="T59" fmla="*/ 233 h 380"/>
                <a:gd name="T60" fmla="*/ 58 w 351"/>
                <a:gd name="T61" fmla="*/ 203 h 380"/>
                <a:gd name="T62" fmla="*/ 58 w 351"/>
                <a:gd name="T63" fmla="*/ 203 h 380"/>
                <a:gd name="T64" fmla="*/ 58 w 351"/>
                <a:gd name="T65" fmla="*/ 175 h 380"/>
                <a:gd name="T66" fmla="*/ 29 w 351"/>
                <a:gd name="T67" fmla="*/ 175 h 380"/>
                <a:gd name="T68" fmla="*/ 58 w 351"/>
                <a:gd name="T69" fmla="*/ 117 h 380"/>
                <a:gd name="T70" fmla="*/ 29 w 351"/>
                <a:gd name="T71" fmla="*/ 117 h 380"/>
                <a:gd name="T72" fmla="*/ 29 w 351"/>
                <a:gd name="T73" fmla="*/ 117 h 380"/>
                <a:gd name="T74" fmla="*/ 29 w 351"/>
                <a:gd name="T75" fmla="*/ 87 h 380"/>
                <a:gd name="T76" fmla="*/ 58 w 351"/>
                <a:gd name="T77" fmla="*/ 87 h 380"/>
                <a:gd name="T78" fmla="*/ 29 w 351"/>
                <a:gd name="T79" fmla="*/ 87 h 380"/>
                <a:gd name="T80" fmla="*/ 0 w 351"/>
                <a:gd name="T81" fmla="*/ 2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1" h="380">
                  <a:moveTo>
                    <a:pt x="0" y="29"/>
                  </a:moveTo>
                  <a:lnTo>
                    <a:pt x="29" y="29"/>
                  </a:lnTo>
                  <a:lnTo>
                    <a:pt x="29" y="29"/>
                  </a:lnTo>
                  <a:lnTo>
                    <a:pt x="58" y="29"/>
                  </a:lnTo>
                  <a:lnTo>
                    <a:pt x="58" y="0"/>
                  </a:lnTo>
                  <a:lnTo>
                    <a:pt x="87" y="0"/>
                  </a:lnTo>
                  <a:lnTo>
                    <a:pt x="87" y="0"/>
                  </a:lnTo>
                  <a:lnTo>
                    <a:pt x="116" y="0"/>
                  </a:lnTo>
                  <a:lnTo>
                    <a:pt x="145" y="0"/>
                  </a:lnTo>
                  <a:lnTo>
                    <a:pt x="145" y="29"/>
                  </a:lnTo>
                  <a:lnTo>
                    <a:pt x="174" y="58"/>
                  </a:lnTo>
                  <a:lnTo>
                    <a:pt x="174" y="58"/>
                  </a:lnTo>
                  <a:lnTo>
                    <a:pt x="203" y="58"/>
                  </a:lnTo>
                  <a:lnTo>
                    <a:pt x="203" y="87"/>
                  </a:lnTo>
                  <a:lnTo>
                    <a:pt x="203" y="117"/>
                  </a:lnTo>
                  <a:lnTo>
                    <a:pt x="203" y="117"/>
                  </a:lnTo>
                  <a:lnTo>
                    <a:pt x="233" y="117"/>
                  </a:lnTo>
                  <a:lnTo>
                    <a:pt x="233" y="146"/>
                  </a:lnTo>
                  <a:lnTo>
                    <a:pt x="262" y="117"/>
                  </a:lnTo>
                  <a:lnTo>
                    <a:pt x="262" y="146"/>
                  </a:lnTo>
                  <a:lnTo>
                    <a:pt x="291" y="117"/>
                  </a:lnTo>
                  <a:lnTo>
                    <a:pt x="320" y="117"/>
                  </a:lnTo>
                  <a:lnTo>
                    <a:pt x="291" y="146"/>
                  </a:lnTo>
                  <a:lnTo>
                    <a:pt x="291" y="146"/>
                  </a:lnTo>
                  <a:lnTo>
                    <a:pt x="320" y="175"/>
                  </a:lnTo>
                  <a:lnTo>
                    <a:pt x="291" y="203"/>
                  </a:lnTo>
                  <a:lnTo>
                    <a:pt x="320" y="233"/>
                  </a:lnTo>
                  <a:lnTo>
                    <a:pt x="320" y="233"/>
                  </a:lnTo>
                  <a:lnTo>
                    <a:pt x="350" y="262"/>
                  </a:lnTo>
                  <a:lnTo>
                    <a:pt x="350" y="291"/>
                  </a:lnTo>
                  <a:lnTo>
                    <a:pt x="320" y="291"/>
                  </a:lnTo>
                  <a:lnTo>
                    <a:pt x="320" y="320"/>
                  </a:lnTo>
                  <a:lnTo>
                    <a:pt x="320" y="320"/>
                  </a:lnTo>
                  <a:lnTo>
                    <a:pt x="320" y="350"/>
                  </a:lnTo>
                  <a:lnTo>
                    <a:pt x="291" y="350"/>
                  </a:lnTo>
                  <a:lnTo>
                    <a:pt x="291" y="350"/>
                  </a:lnTo>
                  <a:lnTo>
                    <a:pt x="262" y="350"/>
                  </a:lnTo>
                  <a:lnTo>
                    <a:pt x="233" y="350"/>
                  </a:lnTo>
                  <a:lnTo>
                    <a:pt x="233" y="350"/>
                  </a:lnTo>
                  <a:lnTo>
                    <a:pt x="203" y="379"/>
                  </a:lnTo>
                  <a:lnTo>
                    <a:pt x="174" y="379"/>
                  </a:lnTo>
                  <a:lnTo>
                    <a:pt x="174" y="379"/>
                  </a:lnTo>
                  <a:lnTo>
                    <a:pt x="174" y="379"/>
                  </a:lnTo>
                  <a:lnTo>
                    <a:pt x="174" y="379"/>
                  </a:lnTo>
                  <a:lnTo>
                    <a:pt x="174" y="350"/>
                  </a:lnTo>
                  <a:lnTo>
                    <a:pt x="174" y="350"/>
                  </a:lnTo>
                  <a:lnTo>
                    <a:pt x="145" y="350"/>
                  </a:lnTo>
                  <a:lnTo>
                    <a:pt x="145" y="350"/>
                  </a:lnTo>
                  <a:lnTo>
                    <a:pt x="145" y="320"/>
                  </a:lnTo>
                  <a:lnTo>
                    <a:pt x="116" y="320"/>
                  </a:lnTo>
                  <a:lnTo>
                    <a:pt x="116" y="320"/>
                  </a:lnTo>
                  <a:lnTo>
                    <a:pt x="145" y="291"/>
                  </a:lnTo>
                  <a:lnTo>
                    <a:pt x="145" y="291"/>
                  </a:lnTo>
                  <a:lnTo>
                    <a:pt x="116" y="291"/>
                  </a:lnTo>
                  <a:lnTo>
                    <a:pt x="116" y="262"/>
                  </a:lnTo>
                  <a:lnTo>
                    <a:pt x="87" y="262"/>
                  </a:lnTo>
                  <a:lnTo>
                    <a:pt x="87" y="262"/>
                  </a:lnTo>
                  <a:lnTo>
                    <a:pt x="87" y="262"/>
                  </a:lnTo>
                  <a:lnTo>
                    <a:pt x="58" y="233"/>
                  </a:lnTo>
                  <a:lnTo>
                    <a:pt x="58" y="233"/>
                  </a:lnTo>
                  <a:lnTo>
                    <a:pt x="58" y="203"/>
                  </a:lnTo>
                  <a:lnTo>
                    <a:pt x="58" y="203"/>
                  </a:lnTo>
                  <a:lnTo>
                    <a:pt x="58" y="203"/>
                  </a:lnTo>
                  <a:lnTo>
                    <a:pt x="58" y="203"/>
                  </a:lnTo>
                  <a:lnTo>
                    <a:pt x="87" y="175"/>
                  </a:lnTo>
                  <a:lnTo>
                    <a:pt x="58" y="175"/>
                  </a:lnTo>
                  <a:lnTo>
                    <a:pt x="58" y="175"/>
                  </a:lnTo>
                  <a:lnTo>
                    <a:pt x="29" y="175"/>
                  </a:lnTo>
                  <a:lnTo>
                    <a:pt x="29" y="146"/>
                  </a:lnTo>
                  <a:lnTo>
                    <a:pt x="58" y="117"/>
                  </a:lnTo>
                  <a:lnTo>
                    <a:pt x="58" y="117"/>
                  </a:lnTo>
                  <a:lnTo>
                    <a:pt x="29" y="117"/>
                  </a:lnTo>
                  <a:lnTo>
                    <a:pt x="29" y="117"/>
                  </a:lnTo>
                  <a:lnTo>
                    <a:pt x="29" y="117"/>
                  </a:lnTo>
                  <a:lnTo>
                    <a:pt x="29" y="87"/>
                  </a:lnTo>
                  <a:lnTo>
                    <a:pt x="29" y="87"/>
                  </a:lnTo>
                  <a:lnTo>
                    <a:pt x="58" y="87"/>
                  </a:lnTo>
                  <a:lnTo>
                    <a:pt x="58" y="87"/>
                  </a:lnTo>
                  <a:lnTo>
                    <a:pt x="29" y="87"/>
                  </a:lnTo>
                  <a:lnTo>
                    <a:pt x="29" y="87"/>
                  </a:lnTo>
                  <a:lnTo>
                    <a:pt x="29" y="58"/>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9" name="Freeform 51"/>
            <p:cNvSpPr>
              <a:spLocks noChangeArrowheads="1"/>
            </p:cNvSpPr>
            <p:nvPr/>
          </p:nvSpPr>
          <p:spPr bwMode="auto">
            <a:xfrm>
              <a:off x="5048640" y="3220178"/>
              <a:ext cx="47520" cy="47525"/>
            </a:xfrm>
            <a:custGeom>
              <a:avLst/>
              <a:gdLst>
                <a:gd name="T0" fmla="*/ 58 w 146"/>
                <a:gd name="T1" fmla="*/ 146 h 147"/>
                <a:gd name="T2" fmla="*/ 58 w 146"/>
                <a:gd name="T3" fmla="*/ 117 h 147"/>
                <a:gd name="T4" fmla="*/ 87 w 146"/>
                <a:gd name="T5" fmla="*/ 117 h 147"/>
                <a:gd name="T6" fmla="*/ 87 w 146"/>
                <a:gd name="T7" fmla="*/ 87 h 147"/>
                <a:gd name="T8" fmla="*/ 116 w 146"/>
                <a:gd name="T9" fmla="*/ 87 h 147"/>
                <a:gd name="T10" fmla="*/ 116 w 146"/>
                <a:gd name="T11" fmla="*/ 87 h 147"/>
                <a:gd name="T12" fmla="*/ 116 w 146"/>
                <a:gd name="T13" fmla="*/ 87 h 147"/>
                <a:gd name="T14" fmla="*/ 116 w 146"/>
                <a:gd name="T15" fmla="*/ 87 h 147"/>
                <a:gd name="T16" fmla="*/ 145 w 146"/>
                <a:gd name="T17" fmla="*/ 58 h 147"/>
                <a:gd name="T18" fmla="*/ 145 w 146"/>
                <a:gd name="T19" fmla="*/ 58 h 147"/>
                <a:gd name="T20" fmla="*/ 116 w 146"/>
                <a:gd name="T21" fmla="*/ 58 h 147"/>
                <a:gd name="T22" fmla="*/ 116 w 146"/>
                <a:gd name="T23" fmla="*/ 29 h 147"/>
                <a:gd name="T24" fmla="*/ 87 w 146"/>
                <a:gd name="T25" fmla="*/ 29 h 147"/>
                <a:gd name="T26" fmla="*/ 87 w 146"/>
                <a:gd name="T27" fmla="*/ 29 h 147"/>
                <a:gd name="T28" fmla="*/ 87 w 146"/>
                <a:gd name="T29" fmla="*/ 29 h 147"/>
                <a:gd name="T30" fmla="*/ 58 w 146"/>
                <a:gd name="T31" fmla="*/ 0 h 147"/>
                <a:gd name="T32" fmla="*/ 58 w 146"/>
                <a:gd name="T33" fmla="*/ 0 h 147"/>
                <a:gd name="T34" fmla="*/ 58 w 146"/>
                <a:gd name="T35" fmla="*/ 0 h 147"/>
                <a:gd name="T36" fmla="*/ 29 w 146"/>
                <a:gd name="T37" fmla="*/ 0 h 147"/>
                <a:gd name="T38" fmla="*/ 29 w 146"/>
                <a:gd name="T39" fmla="*/ 0 h 147"/>
                <a:gd name="T40" fmla="*/ 29 w 146"/>
                <a:gd name="T41" fmla="*/ 0 h 147"/>
                <a:gd name="T42" fmla="*/ 29 w 146"/>
                <a:gd name="T43" fmla="*/ 29 h 147"/>
                <a:gd name="T44" fmla="*/ 29 w 146"/>
                <a:gd name="T45" fmla="*/ 29 h 147"/>
                <a:gd name="T46" fmla="*/ 29 w 146"/>
                <a:gd name="T47" fmla="*/ 29 h 147"/>
                <a:gd name="T48" fmla="*/ 29 w 146"/>
                <a:gd name="T49" fmla="*/ 29 h 147"/>
                <a:gd name="T50" fmla="*/ 0 w 146"/>
                <a:gd name="T51" fmla="*/ 58 h 147"/>
                <a:gd name="T52" fmla="*/ 0 w 146"/>
                <a:gd name="T53" fmla="*/ 58 h 147"/>
                <a:gd name="T54" fmla="*/ 0 w 146"/>
                <a:gd name="T55" fmla="*/ 87 h 147"/>
                <a:gd name="T56" fmla="*/ 0 w 146"/>
                <a:gd name="T57" fmla="*/ 87 h 147"/>
                <a:gd name="T58" fmla="*/ 0 w 146"/>
                <a:gd name="T59" fmla="*/ 87 h 147"/>
                <a:gd name="T60" fmla="*/ 29 w 146"/>
                <a:gd name="T61" fmla="*/ 87 h 147"/>
                <a:gd name="T62" fmla="*/ 58 w 146"/>
                <a:gd name="T6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7">
                  <a:moveTo>
                    <a:pt x="58" y="146"/>
                  </a:moveTo>
                  <a:lnTo>
                    <a:pt x="58" y="117"/>
                  </a:lnTo>
                  <a:lnTo>
                    <a:pt x="87" y="117"/>
                  </a:lnTo>
                  <a:lnTo>
                    <a:pt x="87" y="87"/>
                  </a:lnTo>
                  <a:lnTo>
                    <a:pt x="116" y="87"/>
                  </a:lnTo>
                  <a:lnTo>
                    <a:pt x="116" y="87"/>
                  </a:lnTo>
                  <a:lnTo>
                    <a:pt x="116" y="87"/>
                  </a:lnTo>
                  <a:lnTo>
                    <a:pt x="116" y="87"/>
                  </a:lnTo>
                  <a:lnTo>
                    <a:pt x="145" y="58"/>
                  </a:lnTo>
                  <a:lnTo>
                    <a:pt x="145" y="58"/>
                  </a:lnTo>
                  <a:lnTo>
                    <a:pt x="116" y="58"/>
                  </a:lnTo>
                  <a:lnTo>
                    <a:pt x="116" y="29"/>
                  </a:lnTo>
                  <a:lnTo>
                    <a:pt x="87" y="29"/>
                  </a:lnTo>
                  <a:lnTo>
                    <a:pt x="87" y="29"/>
                  </a:lnTo>
                  <a:lnTo>
                    <a:pt x="87" y="29"/>
                  </a:lnTo>
                  <a:lnTo>
                    <a:pt x="58" y="0"/>
                  </a:lnTo>
                  <a:lnTo>
                    <a:pt x="58" y="0"/>
                  </a:lnTo>
                  <a:lnTo>
                    <a:pt x="58" y="0"/>
                  </a:lnTo>
                  <a:lnTo>
                    <a:pt x="29" y="0"/>
                  </a:lnTo>
                  <a:lnTo>
                    <a:pt x="29" y="0"/>
                  </a:lnTo>
                  <a:lnTo>
                    <a:pt x="29" y="0"/>
                  </a:lnTo>
                  <a:lnTo>
                    <a:pt x="29" y="29"/>
                  </a:lnTo>
                  <a:lnTo>
                    <a:pt x="29" y="29"/>
                  </a:lnTo>
                  <a:lnTo>
                    <a:pt x="29" y="29"/>
                  </a:lnTo>
                  <a:lnTo>
                    <a:pt x="29" y="29"/>
                  </a:lnTo>
                  <a:lnTo>
                    <a:pt x="0" y="58"/>
                  </a:lnTo>
                  <a:lnTo>
                    <a:pt x="0" y="58"/>
                  </a:lnTo>
                  <a:lnTo>
                    <a:pt x="0" y="87"/>
                  </a:lnTo>
                  <a:lnTo>
                    <a:pt x="0" y="87"/>
                  </a:lnTo>
                  <a:lnTo>
                    <a:pt x="0" y="87"/>
                  </a:lnTo>
                  <a:lnTo>
                    <a:pt x="29" y="87"/>
                  </a:lnTo>
                  <a:lnTo>
                    <a:pt x="58"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0" name="Freeform 52"/>
            <p:cNvSpPr>
              <a:spLocks noChangeArrowheads="1"/>
            </p:cNvSpPr>
            <p:nvPr/>
          </p:nvSpPr>
          <p:spPr bwMode="auto">
            <a:xfrm>
              <a:off x="4923360" y="3133769"/>
              <a:ext cx="144000" cy="105131"/>
            </a:xfrm>
            <a:custGeom>
              <a:avLst/>
              <a:gdLst>
                <a:gd name="T0" fmla="*/ 409 w 439"/>
                <a:gd name="T1" fmla="*/ 117 h 322"/>
                <a:gd name="T2" fmla="*/ 438 w 439"/>
                <a:gd name="T3" fmla="*/ 117 h 322"/>
                <a:gd name="T4" fmla="*/ 409 w 439"/>
                <a:gd name="T5" fmla="*/ 88 h 322"/>
                <a:gd name="T6" fmla="*/ 380 w 439"/>
                <a:gd name="T7" fmla="*/ 88 h 322"/>
                <a:gd name="T8" fmla="*/ 292 w 439"/>
                <a:gd name="T9" fmla="*/ 59 h 322"/>
                <a:gd name="T10" fmla="*/ 204 w 439"/>
                <a:gd name="T11" fmla="*/ 0 h 322"/>
                <a:gd name="T12" fmla="*/ 146 w 439"/>
                <a:gd name="T13" fmla="*/ 30 h 322"/>
                <a:gd name="T14" fmla="*/ 88 w 439"/>
                <a:gd name="T15" fmla="*/ 88 h 322"/>
                <a:gd name="T16" fmla="*/ 30 w 439"/>
                <a:gd name="T17" fmla="*/ 88 h 322"/>
                <a:gd name="T18" fmla="*/ 0 w 439"/>
                <a:gd name="T19" fmla="*/ 117 h 322"/>
                <a:gd name="T20" fmla="*/ 0 w 439"/>
                <a:gd name="T21" fmla="*/ 147 h 322"/>
                <a:gd name="T22" fmla="*/ 30 w 439"/>
                <a:gd name="T23" fmla="*/ 117 h 322"/>
                <a:gd name="T24" fmla="*/ 88 w 439"/>
                <a:gd name="T25" fmla="*/ 117 h 322"/>
                <a:gd name="T26" fmla="*/ 117 w 439"/>
                <a:gd name="T27" fmla="*/ 176 h 322"/>
                <a:gd name="T28" fmla="*/ 146 w 439"/>
                <a:gd name="T29" fmla="*/ 205 h 322"/>
                <a:gd name="T30" fmla="*/ 117 w 439"/>
                <a:gd name="T31" fmla="*/ 205 h 322"/>
                <a:gd name="T32" fmla="*/ 175 w 439"/>
                <a:gd name="T33" fmla="*/ 233 h 322"/>
                <a:gd name="T34" fmla="*/ 204 w 439"/>
                <a:gd name="T35" fmla="*/ 263 h 322"/>
                <a:gd name="T36" fmla="*/ 263 w 439"/>
                <a:gd name="T37" fmla="*/ 292 h 322"/>
                <a:gd name="T38" fmla="*/ 292 w 439"/>
                <a:gd name="T39" fmla="*/ 321 h 322"/>
                <a:gd name="T40" fmla="*/ 292 w 439"/>
                <a:gd name="T41" fmla="*/ 321 h 322"/>
                <a:gd name="T42" fmla="*/ 175 w 439"/>
                <a:gd name="T43" fmla="*/ 205 h 322"/>
                <a:gd name="T44" fmla="*/ 175 w 439"/>
                <a:gd name="T45" fmla="*/ 176 h 322"/>
                <a:gd name="T46" fmla="*/ 146 w 439"/>
                <a:gd name="T47" fmla="*/ 147 h 322"/>
                <a:gd name="T48" fmla="*/ 146 w 439"/>
                <a:gd name="T49" fmla="*/ 117 h 322"/>
                <a:gd name="T50" fmla="*/ 175 w 439"/>
                <a:gd name="T51" fmla="*/ 117 h 322"/>
                <a:gd name="T52" fmla="*/ 204 w 439"/>
                <a:gd name="T53" fmla="*/ 117 h 322"/>
                <a:gd name="T54" fmla="*/ 233 w 439"/>
                <a:gd name="T55" fmla="*/ 117 h 322"/>
                <a:gd name="T56" fmla="*/ 263 w 439"/>
                <a:gd name="T57" fmla="*/ 117 h 322"/>
                <a:gd name="T58" fmla="*/ 321 w 439"/>
                <a:gd name="T59" fmla="*/ 117 h 322"/>
                <a:gd name="T60" fmla="*/ 350 w 439"/>
                <a:gd name="T61" fmla="*/ 117 h 322"/>
                <a:gd name="T62" fmla="*/ 409 w 439"/>
                <a:gd name="T63" fmla="*/ 147 h 322"/>
                <a:gd name="T64" fmla="*/ 263 w 439"/>
                <a:gd name="T65" fmla="*/ 321 h 322"/>
                <a:gd name="T66" fmla="*/ 233 w 439"/>
                <a:gd name="T67" fmla="*/ 321 h 322"/>
                <a:gd name="T68" fmla="*/ 263 w 439"/>
                <a:gd name="T69" fmla="*/ 292 h 322"/>
                <a:gd name="T70" fmla="*/ 233 w 439"/>
                <a:gd name="T71" fmla="*/ 292 h 322"/>
                <a:gd name="T72" fmla="*/ 263 w 439"/>
                <a:gd name="T73" fmla="*/ 292 h 322"/>
                <a:gd name="T74" fmla="*/ 117 w 439"/>
                <a:gd name="T75" fmla="*/ 176 h 322"/>
                <a:gd name="T76" fmla="*/ 117 w 439"/>
                <a:gd name="T77" fmla="*/ 205 h 322"/>
                <a:gd name="T78" fmla="*/ 88 w 439"/>
                <a:gd name="T79" fmla="*/ 176 h 322"/>
                <a:gd name="T80" fmla="*/ 88 w 439"/>
                <a:gd name="T81" fmla="*/ 205 h 322"/>
                <a:gd name="T82" fmla="*/ 117 w 439"/>
                <a:gd name="T83" fmla="*/ 233 h 322"/>
                <a:gd name="T84" fmla="*/ 88 w 439"/>
                <a:gd name="T85" fmla="*/ 176 h 322"/>
                <a:gd name="T86" fmla="*/ 88 w 439"/>
                <a:gd name="T87" fmla="*/ 176 h 322"/>
                <a:gd name="T88" fmla="*/ 59 w 439"/>
                <a:gd name="T89" fmla="*/ 176 h 322"/>
                <a:gd name="T90" fmla="*/ 59 w 439"/>
                <a:gd name="T91" fmla="*/ 176 h 322"/>
                <a:gd name="T92" fmla="*/ 59 w 439"/>
                <a:gd name="T93" fmla="*/ 117 h 322"/>
                <a:gd name="T94" fmla="*/ 59 w 439"/>
                <a:gd name="T95" fmla="*/ 147 h 322"/>
                <a:gd name="T96" fmla="*/ 59 w 439"/>
                <a:gd name="T97" fmla="*/ 1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9" h="322">
                  <a:moveTo>
                    <a:pt x="409" y="147"/>
                  </a:moveTo>
                  <a:lnTo>
                    <a:pt x="409" y="147"/>
                  </a:lnTo>
                  <a:cubicBezTo>
                    <a:pt x="409" y="117"/>
                    <a:pt x="409" y="117"/>
                    <a:pt x="409" y="117"/>
                  </a:cubicBezTo>
                  <a:lnTo>
                    <a:pt x="409" y="117"/>
                  </a:lnTo>
                  <a:cubicBezTo>
                    <a:pt x="438" y="117"/>
                    <a:pt x="438" y="117"/>
                    <a:pt x="438" y="117"/>
                  </a:cubicBezTo>
                  <a:lnTo>
                    <a:pt x="438" y="117"/>
                  </a:lnTo>
                  <a:cubicBezTo>
                    <a:pt x="409" y="117"/>
                    <a:pt x="409" y="117"/>
                    <a:pt x="409" y="117"/>
                  </a:cubicBezTo>
                  <a:lnTo>
                    <a:pt x="409" y="117"/>
                  </a:lnTo>
                  <a:cubicBezTo>
                    <a:pt x="409" y="88"/>
                    <a:pt x="409" y="88"/>
                    <a:pt x="409" y="88"/>
                  </a:cubicBezTo>
                  <a:cubicBezTo>
                    <a:pt x="380" y="59"/>
                    <a:pt x="380" y="59"/>
                    <a:pt x="380" y="59"/>
                  </a:cubicBezTo>
                  <a:lnTo>
                    <a:pt x="380" y="59"/>
                  </a:lnTo>
                  <a:cubicBezTo>
                    <a:pt x="380" y="88"/>
                    <a:pt x="380" y="88"/>
                    <a:pt x="380" y="88"/>
                  </a:cubicBezTo>
                  <a:cubicBezTo>
                    <a:pt x="350" y="59"/>
                    <a:pt x="350" y="59"/>
                    <a:pt x="350" y="59"/>
                  </a:cubicBezTo>
                  <a:cubicBezTo>
                    <a:pt x="292" y="59"/>
                    <a:pt x="292" y="59"/>
                    <a:pt x="292" y="59"/>
                  </a:cubicBezTo>
                  <a:lnTo>
                    <a:pt x="292" y="59"/>
                  </a:lnTo>
                  <a:cubicBezTo>
                    <a:pt x="263" y="59"/>
                    <a:pt x="263" y="59"/>
                    <a:pt x="263" y="59"/>
                  </a:cubicBezTo>
                  <a:cubicBezTo>
                    <a:pt x="233" y="30"/>
                    <a:pt x="233" y="30"/>
                    <a:pt x="233" y="30"/>
                  </a:cubicBezTo>
                  <a:cubicBezTo>
                    <a:pt x="204" y="0"/>
                    <a:pt x="204" y="0"/>
                    <a:pt x="204" y="0"/>
                  </a:cubicBezTo>
                  <a:cubicBezTo>
                    <a:pt x="204" y="30"/>
                    <a:pt x="204" y="30"/>
                    <a:pt x="204" y="30"/>
                  </a:cubicBezTo>
                  <a:cubicBezTo>
                    <a:pt x="175" y="30"/>
                    <a:pt x="175" y="30"/>
                    <a:pt x="175" y="30"/>
                  </a:cubicBezTo>
                  <a:cubicBezTo>
                    <a:pt x="146" y="30"/>
                    <a:pt x="146" y="30"/>
                    <a:pt x="146" y="30"/>
                  </a:cubicBezTo>
                  <a:cubicBezTo>
                    <a:pt x="117" y="59"/>
                    <a:pt x="117" y="59"/>
                    <a:pt x="117" y="59"/>
                  </a:cubicBezTo>
                  <a:lnTo>
                    <a:pt x="117" y="59"/>
                  </a:lnTo>
                  <a:cubicBezTo>
                    <a:pt x="88" y="88"/>
                    <a:pt x="88" y="88"/>
                    <a:pt x="88" y="88"/>
                  </a:cubicBezTo>
                  <a:lnTo>
                    <a:pt x="88" y="88"/>
                  </a:lnTo>
                  <a:cubicBezTo>
                    <a:pt x="59" y="88"/>
                    <a:pt x="59" y="88"/>
                    <a:pt x="59" y="88"/>
                  </a:cubicBezTo>
                  <a:cubicBezTo>
                    <a:pt x="30" y="88"/>
                    <a:pt x="30" y="88"/>
                    <a:pt x="30" y="88"/>
                  </a:cubicBezTo>
                  <a:cubicBezTo>
                    <a:pt x="0" y="117"/>
                    <a:pt x="0" y="117"/>
                    <a:pt x="0" y="117"/>
                  </a:cubicBezTo>
                  <a:lnTo>
                    <a:pt x="0" y="117"/>
                  </a:lnTo>
                  <a:lnTo>
                    <a:pt x="0" y="117"/>
                  </a:lnTo>
                  <a:cubicBezTo>
                    <a:pt x="0" y="147"/>
                    <a:pt x="0" y="147"/>
                    <a:pt x="0" y="147"/>
                  </a:cubicBezTo>
                  <a:lnTo>
                    <a:pt x="0" y="147"/>
                  </a:lnTo>
                  <a:lnTo>
                    <a:pt x="0" y="147"/>
                  </a:lnTo>
                  <a:cubicBezTo>
                    <a:pt x="0" y="176"/>
                    <a:pt x="0" y="176"/>
                    <a:pt x="0" y="176"/>
                  </a:cubicBezTo>
                  <a:cubicBezTo>
                    <a:pt x="30" y="147"/>
                    <a:pt x="30" y="147"/>
                    <a:pt x="30" y="147"/>
                  </a:cubicBezTo>
                  <a:cubicBezTo>
                    <a:pt x="30" y="117"/>
                    <a:pt x="30" y="117"/>
                    <a:pt x="30" y="117"/>
                  </a:cubicBezTo>
                  <a:cubicBezTo>
                    <a:pt x="59" y="117"/>
                    <a:pt x="59" y="117"/>
                    <a:pt x="59" y="117"/>
                  </a:cubicBezTo>
                  <a:lnTo>
                    <a:pt x="59" y="117"/>
                  </a:lnTo>
                  <a:cubicBezTo>
                    <a:pt x="88" y="117"/>
                    <a:pt x="88" y="117"/>
                    <a:pt x="88" y="117"/>
                  </a:cubicBezTo>
                  <a:lnTo>
                    <a:pt x="88" y="117"/>
                  </a:lnTo>
                  <a:cubicBezTo>
                    <a:pt x="88" y="147"/>
                    <a:pt x="88" y="147"/>
                    <a:pt x="88" y="147"/>
                  </a:cubicBezTo>
                  <a:cubicBezTo>
                    <a:pt x="117" y="176"/>
                    <a:pt x="117" y="176"/>
                    <a:pt x="117" y="176"/>
                  </a:cubicBezTo>
                  <a:cubicBezTo>
                    <a:pt x="117" y="205"/>
                    <a:pt x="117" y="205"/>
                    <a:pt x="117" y="205"/>
                  </a:cubicBezTo>
                  <a:cubicBezTo>
                    <a:pt x="146" y="205"/>
                    <a:pt x="146" y="205"/>
                    <a:pt x="146" y="205"/>
                  </a:cubicBezTo>
                  <a:lnTo>
                    <a:pt x="146" y="205"/>
                  </a:lnTo>
                  <a:lnTo>
                    <a:pt x="146" y="205"/>
                  </a:lnTo>
                  <a:cubicBezTo>
                    <a:pt x="117" y="205"/>
                    <a:pt x="117" y="205"/>
                    <a:pt x="117" y="205"/>
                  </a:cubicBezTo>
                  <a:lnTo>
                    <a:pt x="117" y="205"/>
                  </a:lnTo>
                  <a:cubicBezTo>
                    <a:pt x="117" y="233"/>
                    <a:pt x="117" y="233"/>
                    <a:pt x="117" y="233"/>
                  </a:cubicBezTo>
                  <a:cubicBezTo>
                    <a:pt x="146" y="233"/>
                    <a:pt x="146" y="233"/>
                    <a:pt x="146" y="233"/>
                  </a:cubicBezTo>
                  <a:cubicBezTo>
                    <a:pt x="175" y="233"/>
                    <a:pt x="175" y="233"/>
                    <a:pt x="175" y="233"/>
                  </a:cubicBezTo>
                  <a:cubicBezTo>
                    <a:pt x="175" y="263"/>
                    <a:pt x="175" y="263"/>
                    <a:pt x="175" y="263"/>
                  </a:cubicBezTo>
                  <a:lnTo>
                    <a:pt x="175" y="263"/>
                  </a:lnTo>
                  <a:cubicBezTo>
                    <a:pt x="204" y="263"/>
                    <a:pt x="204" y="263"/>
                    <a:pt x="204" y="263"/>
                  </a:cubicBezTo>
                  <a:lnTo>
                    <a:pt x="204" y="263"/>
                  </a:lnTo>
                  <a:cubicBezTo>
                    <a:pt x="263" y="263"/>
                    <a:pt x="263" y="263"/>
                    <a:pt x="263" y="263"/>
                  </a:cubicBezTo>
                  <a:cubicBezTo>
                    <a:pt x="263" y="292"/>
                    <a:pt x="263" y="292"/>
                    <a:pt x="263" y="292"/>
                  </a:cubicBezTo>
                  <a:cubicBezTo>
                    <a:pt x="321" y="321"/>
                    <a:pt x="321" y="321"/>
                    <a:pt x="321" y="321"/>
                  </a:cubicBezTo>
                  <a:cubicBezTo>
                    <a:pt x="292" y="321"/>
                    <a:pt x="292" y="321"/>
                    <a:pt x="292" y="321"/>
                  </a:cubicBezTo>
                  <a:lnTo>
                    <a:pt x="292" y="321"/>
                  </a:lnTo>
                  <a:lnTo>
                    <a:pt x="292" y="321"/>
                  </a:lnTo>
                  <a:lnTo>
                    <a:pt x="292" y="321"/>
                  </a:lnTo>
                  <a:lnTo>
                    <a:pt x="292" y="321"/>
                  </a:lnTo>
                  <a:cubicBezTo>
                    <a:pt x="321" y="321"/>
                    <a:pt x="321" y="321"/>
                    <a:pt x="321" y="321"/>
                  </a:cubicBezTo>
                  <a:cubicBezTo>
                    <a:pt x="263" y="263"/>
                    <a:pt x="263" y="263"/>
                    <a:pt x="263" y="263"/>
                  </a:cubicBezTo>
                  <a:cubicBezTo>
                    <a:pt x="175" y="205"/>
                    <a:pt x="175" y="205"/>
                    <a:pt x="175" y="205"/>
                  </a:cubicBezTo>
                  <a:lnTo>
                    <a:pt x="175" y="205"/>
                  </a:lnTo>
                  <a:cubicBezTo>
                    <a:pt x="204" y="176"/>
                    <a:pt x="204" y="176"/>
                    <a:pt x="204" y="176"/>
                  </a:cubicBezTo>
                  <a:cubicBezTo>
                    <a:pt x="175" y="176"/>
                    <a:pt x="175" y="176"/>
                    <a:pt x="175" y="176"/>
                  </a:cubicBezTo>
                  <a:lnTo>
                    <a:pt x="175" y="176"/>
                  </a:lnTo>
                  <a:cubicBezTo>
                    <a:pt x="175" y="147"/>
                    <a:pt x="175" y="147"/>
                    <a:pt x="175" y="147"/>
                  </a:cubicBezTo>
                  <a:cubicBezTo>
                    <a:pt x="146" y="147"/>
                    <a:pt x="146" y="147"/>
                    <a:pt x="146" y="147"/>
                  </a:cubicBezTo>
                  <a:lnTo>
                    <a:pt x="146" y="147"/>
                  </a:lnTo>
                  <a:lnTo>
                    <a:pt x="146" y="147"/>
                  </a:lnTo>
                  <a:cubicBezTo>
                    <a:pt x="146" y="117"/>
                    <a:pt x="146" y="117"/>
                    <a:pt x="146" y="117"/>
                  </a:cubicBezTo>
                  <a:cubicBezTo>
                    <a:pt x="175" y="117"/>
                    <a:pt x="175" y="117"/>
                    <a:pt x="175" y="117"/>
                  </a:cubicBezTo>
                  <a:lnTo>
                    <a:pt x="175" y="117"/>
                  </a:lnTo>
                  <a:lnTo>
                    <a:pt x="175" y="117"/>
                  </a:lnTo>
                  <a:cubicBezTo>
                    <a:pt x="204" y="117"/>
                    <a:pt x="204" y="117"/>
                    <a:pt x="204" y="117"/>
                  </a:cubicBezTo>
                  <a:lnTo>
                    <a:pt x="204" y="117"/>
                  </a:lnTo>
                  <a:lnTo>
                    <a:pt x="204" y="117"/>
                  </a:lnTo>
                  <a:cubicBezTo>
                    <a:pt x="233" y="117"/>
                    <a:pt x="233" y="117"/>
                    <a:pt x="233" y="117"/>
                  </a:cubicBezTo>
                  <a:lnTo>
                    <a:pt x="233" y="117"/>
                  </a:lnTo>
                  <a:lnTo>
                    <a:pt x="233" y="117"/>
                  </a:lnTo>
                  <a:cubicBezTo>
                    <a:pt x="263" y="117"/>
                    <a:pt x="263" y="117"/>
                    <a:pt x="263" y="117"/>
                  </a:cubicBezTo>
                  <a:lnTo>
                    <a:pt x="263" y="117"/>
                  </a:lnTo>
                  <a:lnTo>
                    <a:pt x="263" y="117"/>
                  </a:lnTo>
                  <a:cubicBezTo>
                    <a:pt x="292" y="117"/>
                    <a:pt x="292" y="117"/>
                    <a:pt x="292" y="117"/>
                  </a:cubicBezTo>
                  <a:lnTo>
                    <a:pt x="292" y="117"/>
                  </a:lnTo>
                  <a:cubicBezTo>
                    <a:pt x="321" y="117"/>
                    <a:pt x="321" y="117"/>
                    <a:pt x="321" y="117"/>
                  </a:cubicBezTo>
                  <a:lnTo>
                    <a:pt x="321" y="117"/>
                  </a:lnTo>
                  <a:cubicBezTo>
                    <a:pt x="350" y="117"/>
                    <a:pt x="350" y="117"/>
                    <a:pt x="350" y="117"/>
                  </a:cubicBezTo>
                  <a:lnTo>
                    <a:pt x="350" y="117"/>
                  </a:lnTo>
                  <a:cubicBezTo>
                    <a:pt x="380" y="117"/>
                    <a:pt x="380" y="117"/>
                    <a:pt x="380" y="117"/>
                  </a:cubicBezTo>
                  <a:cubicBezTo>
                    <a:pt x="380" y="147"/>
                    <a:pt x="380" y="147"/>
                    <a:pt x="380" y="147"/>
                  </a:cubicBezTo>
                  <a:cubicBezTo>
                    <a:pt x="409" y="147"/>
                    <a:pt x="409" y="147"/>
                    <a:pt x="409" y="147"/>
                  </a:cubicBezTo>
                  <a:close/>
                  <a:moveTo>
                    <a:pt x="233" y="321"/>
                  </a:moveTo>
                  <a:lnTo>
                    <a:pt x="233" y="321"/>
                  </a:lnTo>
                  <a:lnTo>
                    <a:pt x="263" y="321"/>
                  </a:lnTo>
                  <a:cubicBezTo>
                    <a:pt x="292" y="321"/>
                    <a:pt x="292" y="321"/>
                    <a:pt x="292" y="321"/>
                  </a:cubicBezTo>
                  <a:cubicBezTo>
                    <a:pt x="263" y="321"/>
                    <a:pt x="263" y="321"/>
                    <a:pt x="263" y="321"/>
                  </a:cubicBezTo>
                  <a:cubicBezTo>
                    <a:pt x="233" y="321"/>
                    <a:pt x="233" y="321"/>
                    <a:pt x="233" y="321"/>
                  </a:cubicBezTo>
                  <a:close/>
                  <a:moveTo>
                    <a:pt x="233" y="292"/>
                  </a:moveTo>
                  <a:lnTo>
                    <a:pt x="233" y="292"/>
                  </a:lnTo>
                  <a:cubicBezTo>
                    <a:pt x="263" y="292"/>
                    <a:pt x="263" y="292"/>
                    <a:pt x="263" y="292"/>
                  </a:cubicBezTo>
                  <a:cubicBezTo>
                    <a:pt x="233" y="321"/>
                    <a:pt x="233" y="321"/>
                    <a:pt x="233" y="321"/>
                  </a:cubicBezTo>
                  <a:cubicBezTo>
                    <a:pt x="233" y="292"/>
                    <a:pt x="233" y="292"/>
                    <a:pt x="233" y="292"/>
                  </a:cubicBezTo>
                  <a:close/>
                  <a:moveTo>
                    <a:pt x="233" y="292"/>
                  </a:moveTo>
                  <a:lnTo>
                    <a:pt x="233" y="292"/>
                  </a:lnTo>
                  <a:cubicBezTo>
                    <a:pt x="263" y="292"/>
                    <a:pt x="263" y="292"/>
                    <a:pt x="263" y="292"/>
                  </a:cubicBezTo>
                  <a:lnTo>
                    <a:pt x="263" y="292"/>
                  </a:lnTo>
                  <a:cubicBezTo>
                    <a:pt x="233" y="292"/>
                    <a:pt x="233" y="292"/>
                    <a:pt x="233" y="292"/>
                  </a:cubicBezTo>
                  <a:close/>
                  <a:moveTo>
                    <a:pt x="117" y="176"/>
                  </a:moveTo>
                  <a:lnTo>
                    <a:pt x="117" y="176"/>
                  </a:lnTo>
                  <a:lnTo>
                    <a:pt x="117" y="176"/>
                  </a:lnTo>
                  <a:cubicBezTo>
                    <a:pt x="117" y="205"/>
                    <a:pt x="117" y="205"/>
                    <a:pt x="117" y="205"/>
                  </a:cubicBezTo>
                  <a:lnTo>
                    <a:pt x="117" y="205"/>
                  </a:lnTo>
                  <a:cubicBezTo>
                    <a:pt x="117" y="176"/>
                    <a:pt x="117" y="176"/>
                    <a:pt x="117" y="176"/>
                  </a:cubicBezTo>
                  <a:close/>
                  <a:moveTo>
                    <a:pt x="88" y="176"/>
                  </a:moveTo>
                  <a:lnTo>
                    <a:pt x="88" y="176"/>
                  </a:lnTo>
                  <a:cubicBezTo>
                    <a:pt x="117" y="176"/>
                    <a:pt x="117" y="176"/>
                    <a:pt x="117" y="176"/>
                  </a:cubicBezTo>
                  <a:cubicBezTo>
                    <a:pt x="88" y="176"/>
                    <a:pt x="88" y="176"/>
                    <a:pt x="88" y="176"/>
                  </a:cubicBezTo>
                  <a:close/>
                  <a:moveTo>
                    <a:pt x="88" y="205"/>
                  </a:moveTo>
                  <a:lnTo>
                    <a:pt x="88" y="205"/>
                  </a:lnTo>
                  <a:cubicBezTo>
                    <a:pt x="117" y="233"/>
                    <a:pt x="117" y="233"/>
                    <a:pt x="117" y="233"/>
                  </a:cubicBezTo>
                  <a:lnTo>
                    <a:pt x="117" y="233"/>
                  </a:lnTo>
                  <a:cubicBezTo>
                    <a:pt x="88" y="205"/>
                    <a:pt x="88" y="205"/>
                    <a:pt x="88" y="205"/>
                  </a:cubicBezTo>
                  <a:close/>
                  <a:moveTo>
                    <a:pt x="88" y="176"/>
                  </a:moveTo>
                  <a:lnTo>
                    <a:pt x="88" y="176"/>
                  </a:lnTo>
                  <a:cubicBezTo>
                    <a:pt x="88" y="205"/>
                    <a:pt x="88" y="205"/>
                    <a:pt x="88" y="205"/>
                  </a:cubicBezTo>
                  <a:lnTo>
                    <a:pt x="88" y="205"/>
                  </a:lnTo>
                  <a:cubicBezTo>
                    <a:pt x="88" y="176"/>
                    <a:pt x="88" y="176"/>
                    <a:pt x="88" y="176"/>
                  </a:cubicBezTo>
                  <a:close/>
                  <a:moveTo>
                    <a:pt x="59" y="147"/>
                  </a:moveTo>
                  <a:lnTo>
                    <a:pt x="59" y="147"/>
                  </a:lnTo>
                  <a:cubicBezTo>
                    <a:pt x="59" y="176"/>
                    <a:pt x="59" y="176"/>
                    <a:pt x="59" y="176"/>
                  </a:cubicBezTo>
                  <a:lnTo>
                    <a:pt x="59" y="176"/>
                  </a:lnTo>
                  <a:lnTo>
                    <a:pt x="59" y="176"/>
                  </a:lnTo>
                  <a:lnTo>
                    <a:pt x="59" y="176"/>
                  </a:lnTo>
                  <a:lnTo>
                    <a:pt x="59" y="176"/>
                  </a:lnTo>
                  <a:cubicBezTo>
                    <a:pt x="59" y="147"/>
                    <a:pt x="59" y="147"/>
                    <a:pt x="59" y="147"/>
                  </a:cubicBezTo>
                  <a:close/>
                  <a:moveTo>
                    <a:pt x="59" y="117"/>
                  </a:moveTo>
                  <a:lnTo>
                    <a:pt x="59" y="117"/>
                  </a:lnTo>
                  <a:cubicBezTo>
                    <a:pt x="88" y="147"/>
                    <a:pt x="88" y="147"/>
                    <a:pt x="88" y="147"/>
                  </a:cubicBezTo>
                  <a:cubicBezTo>
                    <a:pt x="59" y="147"/>
                    <a:pt x="59" y="147"/>
                    <a:pt x="59" y="147"/>
                  </a:cubicBezTo>
                  <a:lnTo>
                    <a:pt x="59" y="147"/>
                  </a:lnTo>
                  <a:lnTo>
                    <a:pt x="59" y="147"/>
                  </a:lnTo>
                  <a:cubicBezTo>
                    <a:pt x="59" y="117"/>
                    <a:pt x="59" y="117"/>
                    <a:pt x="59" y="117"/>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1" name="Freeform 53"/>
            <p:cNvSpPr>
              <a:spLocks noChangeArrowheads="1"/>
            </p:cNvSpPr>
            <p:nvPr/>
          </p:nvSpPr>
          <p:spPr bwMode="auto">
            <a:xfrm>
              <a:off x="4972321" y="3172654"/>
              <a:ext cx="105120" cy="76328"/>
            </a:xfrm>
            <a:custGeom>
              <a:avLst/>
              <a:gdLst>
                <a:gd name="T0" fmla="*/ 175 w 322"/>
                <a:gd name="T1" fmla="*/ 204 h 234"/>
                <a:gd name="T2" fmla="*/ 29 w 322"/>
                <a:gd name="T3" fmla="*/ 88 h 234"/>
                <a:gd name="T4" fmla="*/ 58 w 322"/>
                <a:gd name="T5" fmla="*/ 59 h 234"/>
                <a:gd name="T6" fmla="*/ 29 w 322"/>
                <a:gd name="T7" fmla="*/ 59 h 234"/>
                <a:gd name="T8" fmla="*/ 0 w 322"/>
                <a:gd name="T9" fmla="*/ 30 h 234"/>
                <a:gd name="T10" fmla="*/ 0 w 322"/>
                <a:gd name="T11" fmla="*/ 30 h 234"/>
                <a:gd name="T12" fmla="*/ 29 w 322"/>
                <a:gd name="T13" fmla="*/ 0 h 234"/>
                <a:gd name="T14" fmla="*/ 29 w 322"/>
                <a:gd name="T15" fmla="*/ 0 h 234"/>
                <a:gd name="T16" fmla="*/ 58 w 322"/>
                <a:gd name="T17" fmla="*/ 0 h 234"/>
                <a:gd name="T18" fmla="*/ 87 w 322"/>
                <a:gd name="T19" fmla="*/ 0 h 234"/>
                <a:gd name="T20" fmla="*/ 87 w 322"/>
                <a:gd name="T21" fmla="*/ 0 h 234"/>
                <a:gd name="T22" fmla="*/ 117 w 322"/>
                <a:gd name="T23" fmla="*/ 0 h 234"/>
                <a:gd name="T24" fmla="*/ 146 w 322"/>
                <a:gd name="T25" fmla="*/ 0 h 234"/>
                <a:gd name="T26" fmla="*/ 175 w 322"/>
                <a:gd name="T27" fmla="*/ 0 h 234"/>
                <a:gd name="T28" fmla="*/ 204 w 322"/>
                <a:gd name="T29" fmla="*/ 0 h 234"/>
                <a:gd name="T30" fmla="*/ 234 w 322"/>
                <a:gd name="T31" fmla="*/ 0 h 234"/>
                <a:gd name="T32" fmla="*/ 263 w 322"/>
                <a:gd name="T33" fmla="*/ 30 h 234"/>
                <a:gd name="T34" fmla="*/ 263 w 322"/>
                <a:gd name="T35" fmla="*/ 30 h 234"/>
                <a:gd name="T36" fmla="*/ 292 w 322"/>
                <a:gd name="T37" fmla="*/ 30 h 234"/>
                <a:gd name="T38" fmla="*/ 263 w 322"/>
                <a:gd name="T39" fmla="*/ 88 h 234"/>
                <a:gd name="T40" fmla="*/ 292 w 322"/>
                <a:gd name="T41" fmla="*/ 88 h 234"/>
                <a:gd name="T42" fmla="*/ 292 w 322"/>
                <a:gd name="T43" fmla="*/ 116 h 234"/>
                <a:gd name="T44" fmla="*/ 292 w 322"/>
                <a:gd name="T45" fmla="*/ 116 h 234"/>
                <a:gd name="T46" fmla="*/ 292 w 322"/>
                <a:gd name="T47" fmla="*/ 146 h 234"/>
                <a:gd name="T48" fmla="*/ 292 w 322"/>
                <a:gd name="T49" fmla="*/ 146 h 234"/>
                <a:gd name="T50" fmla="*/ 263 w 322"/>
                <a:gd name="T51" fmla="*/ 146 h 234"/>
                <a:gd name="T52" fmla="*/ 263 w 322"/>
                <a:gd name="T53" fmla="*/ 175 h 234"/>
                <a:gd name="T54" fmla="*/ 263 w 322"/>
                <a:gd name="T55" fmla="*/ 175 h 234"/>
                <a:gd name="T56" fmla="*/ 234 w 322"/>
                <a:gd name="T57" fmla="*/ 204 h 234"/>
                <a:gd name="T58" fmla="*/ 234 w 322"/>
                <a:gd name="T59" fmla="*/ 233 h 234"/>
                <a:gd name="T60" fmla="*/ 204 w 322"/>
                <a:gd name="T61" fmla="*/ 204 h 234"/>
                <a:gd name="T62" fmla="*/ 175 w 322"/>
                <a:gd name="T63" fmla="*/ 2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2" h="234">
                  <a:moveTo>
                    <a:pt x="146" y="204"/>
                  </a:moveTo>
                  <a:lnTo>
                    <a:pt x="175" y="204"/>
                  </a:lnTo>
                  <a:lnTo>
                    <a:pt x="117" y="146"/>
                  </a:lnTo>
                  <a:lnTo>
                    <a:pt x="29" y="88"/>
                  </a:lnTo>
                  <a:lnTo>
                    <a:pt x="29" y="88"/>
                  </a:lnTo>
                  <a:lnTo>
                    <a:pt x="58" y="59"/>
                  </a:lnTo>
                  <a:lnTo>
                    <a:pt x="29" y="59"/>
                  </a:lnTo>
                  <a:lnTo>
                    <a:pt x="29" y="59"/>
                  </a:lnTo>
                  <a:lnTo>
                    <a:pt x="29" y="30"/>
                  </a:lnTo>
                  <a:lnTo>
                    <a:pt x="0" y="30"/>
                  </a:lnTo>
                  <a:lnTo>
                    <a:pt x="0" y="30"/>
                  </a:lnTo>
                  <a:lnTo>
                    <a:pt x="0" y="30"/>
                  </a:lnTo>
                  <a:lnTo>
                    <a:pt x="0" y="0"/>
                  </a:lnTo>
                  <a:lnTo>
                    <a:pt x="29" y="0"/>
                  </a:lnTo>
                  <a:lnTo>
                    <a:pt x="29" y="0"/>
                  </a:lnTo>
                  <a:lnTo>
                    <a:pt x="29" y="0"/>
                  </a:lnTo>
                  <a:lnTo>
                    <a:pt x="58" y="0"/>
                  </a:lnTo>
                  <a:lnTo>
                    <a:pt x="58" y="0"/>
                  </a:lnTo>
                  <a:lnTo>
                    <a:pt x="58" y="0"/>
                  </a:lnTo>
                  <a:lnTo>
                    <a:pt x="87" y="0"/>
                  </a:lnTo>
                  <a:lnTo>
                    <a:pt x="87" y="0"/>
                  </a:lnTo>
                  <a:lnTo>
                    <a:pt x="87" y="0"/>
                  </a:lnTo>
                  <a:lnTo>
                    <a:pt x="117" y="0"/>
                  </a:lnTo>
                  <a:lnTo>
                    <a:pt x="117" y="0"/>
                  </a:lnTo>
                  <a:lnTo>
                    <a:pt x="117" y="0"/>
                  </a:lnTo>
                  <a:lnTo>
                    <a:pt x="146" y="0"/>
                  </a:lnTo>
                  <a:lnTo>
                    <a:pt x="146" y="0"/>
                  </a:lnTo>
                  <a:lnTo>
                    <a:pt x="175" y="0"/>
                  </a:lnTo>
                  <a:lnTo>
                    <a:pt x="175" y="0"/>
                  </a:lnTo>
                  <a:lnTo>
                    <a:pt x="204" y="0"/>
                  </a:lnTo>
                  <a:lnTo>
                    <a:pt x="204" y="0"/>
                  </a:lnTo>
                  <a:lnTo>
                    <a:pt x="234" y="0"/>
                  </a:lnTo>
                  <a:lnTo>
                    <a:pt x="234" y="30"/>
                  </a:lnTo>
                  <a:lnTo>
                    <a:pt x="263" y="30"/>
                  </a:lnTo>
                  <a:lnTo>
                    <a:pt x="263" y="30"/>
                  </a:lnTo>
                  <a:lnTo>
                    <a:pt x="263" y="30"/>
                  </a:lnTo>
                  <a:lnTo>
                    <a:pt x="292" y="30"/>
                  </a:lnTo>
                  <a:lnTo>
                    <a:pt x="292" y="30"/>
                  </a:lnTo>
                  <a:lnTo>
                    <a:pt x="263" y="59"/>
                  </a:lnTo>
                  <a:lnTo>
                    <a:pt x="263" y="88"/>
                  </a:lnTo>
                  <a:lnTo>
                    <a:pt x="292" y="88"/>
                  </a:lnTo>
                  <a:lnTo>
                    <a:pt x="292" y="88"/>
                  </a:lnTo>
                  <a:lnTo>
                    <a:pt x="321" y="88"/>
                  </a:lnTo>
                  <a:lnTo>
                    <a:pt x="292" y="116"/>
                  </a:lnTo>
                  <a:lnTo>
                    <a:pt x="292" y="116"/>
                  </a:lnTo>
                  <a:lnTo>
                    <a:pt x="292" y="116"/>
                  </a:lnTo>
                  <a:lnTo>
                    <a:pt x="292" y="116"/>
                  </a:lnTo>
                  <a:lnTo>
                    <a:pt x="292" y="146"/>
                  </a:lnTo>
                  <a:lnTo>
                    <a:pt x="292" y="146"/>
                  </a:lnTo>
                  <a:lnTo>
                    <a:pt x="292" y="146"/>
                  </a:lnTo>
                  <a:lnTo>
                    <a:pt x="263" y="146"/>
                  </a:lnTo>
                  <a:lnTo>
                    <a:pt x="263" y="146"/>
                  </a:lnTo>
                  <a:lnTo>
                    <a:pt x="263" y="146"/>
                  </a:lnTo>
                  <a:lnTo>
                    <a:pt x="263" y="175"/>
                  </a:lnTo>
                  <a:lnTo>
                    <a:pt x="263" y="175"/>
                  </a:lnTo>
                  <a:lnTo>
                    <a:pt x="263" y="175"/>
                  </a:lnTo>
                  <a:lnTo>
                    <a:pt x="263" y="175"/>
                  </a:lnTo>
                  <a:lnTo>
                    <a:pt x="234" y="204"/>
                  </a:lnTo>
                  <a:lnTo>
                    <a:pt x="234" y="204"/>
                  </a:lnTo>
                  <a:lnTo>
                    <a:pt x="234" y="233"/>
                  </a:lnTo>
                  <a:lnTo>
                    <a:pt x="234" y="233"/>
                  </a:lnTo>
                  <a:lnTo>
                    <a:pt x="204" y="204"/>
                  </a:lnTo>
                  <a:lnTo>
                    <a:pt x="204" y="204"/>
                  </a:lnTo>
                  <a:lnTo>
                    <a:pt x="175" y="204"/>
                  </a:lnTo>
                  <a:lnTo>
                    <a:pt x="146"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2" name="Freeform 54"/>
            <p:cNvSpPr>
              <a:spLocks noChangeArrowheads="1"/>
            </p:cNvSpPr>
            <p:nvPr/>
          </p:nvSpPr>
          <p:spPr bwMode="auto">
            <a:xfrm>
              <a:off x="4914721" y="3125128"/>
              <a:ext cx="76320" cy="47525"/>
            </a:xfrm>
            <a:custGeom>
              <a:avLst/>
              <a:gdLst>
                <a:gd name="T0" fmla="*/ 29 w 234"/>
                <a:gd name="T1" fmla="*/ 146 h 147"/>
                <a:gd name="T2" fmla="*/ 29 w 234"/>
                <a:gd name="T3" fmla="*/ 146 h 147"/>
                <a:gd name="T4" fmla="*/ 59 w 234"/>
                <a:gd name="T5" fmla="*/ 117 h 147"/>
                <a:gd name="T6" fmla="*/ 88 w 234"/>
                <a:gd name="T7" fmla="*/ 117 h 147"/>
                <a:gd name="T8" fmla="*/ 117 w 234"/>
                <a:gd name="T9" fmla="*/ 117 h 147"/>
                <a:gd name="T10" fmla="*/ 117 w 234"/>
                <a:gd name="T11" fmla="*/ 117 h 147"/>
                <a:gd name="T12" fmla="*/ 146 w 234"/>
                <a:gd name="T13" fmla="*/ 88 h 147"/>
                <a:gd name="T14" fmla="*/ 146 w 234"/>
                <a:gd name="T15" fmla="*/ 88 h 147"/>
                <a:gd name="T16" fmla="*/ 175 w 234"/>
                <a:gd name="T17" fmla="*/ 59 h 147"/>
                <a:gd name="T18" fmla="*/ 204 w 234"/>
                <a:gd name="T19" fmla="*/ 59 h 147"/>
                <a:gd name="T20" fmla="*/ 233 w 234"/>
                <a:gd name="T21" fmla="*/ 59 h 147"/>
                <a:gd name="T22" fmla="*/ 233 w 234"/>
                <a:gd name="T23" fmla="*/ 29 h 147"/>
                <a:gd name="T24" fmla="*/ 233 w 234"/>
                <a:gd name="T25" fmla="*/ 0 h 147"/>
                <a:gd name="T26" fmla="*/ 204 w 234"/>
                <a:gd name="T27" fmla="*/ 0 h 147"/>
                <a:gd name="T28" fmla="*/ 175 w 234"/>
                <a:gd name="T29" fmla="*/ 29 h 147"/>
                <a:gd name="T30" fmla="*/ 146 w 234"/>
                <a:gd name="T31" fmla="*/ 29 h 147"/>
                <a:gd name="T32" fmla="*/ 146 w 234"/>
                <a:gd name="T33" fmla="*/ 29 h 147"/>
                <a:gd name="T34" fmla="*/ 117 w 234"/>
                <a:gd name="T35" fmla="*/ 29 h 147"/>
                <a:gd name="T36" fmla="*/ 117 w 234"/>
                <a:gd name="T37" fmla="*/ 29 h 147"/>
                <a:gd name="T38" fmla="*/ 88 w 234"/>
                <a:gd name="T39" fmla="*/ 29 h 147"/>
                <a:gd name="T40" fmla="*/ 88 w 234"/>
                <a:gd name="T41" fmla="*/ 29 h 147"/>
                <a:gd name="T42" fmla="*/ 59 w 234"/>
                <a:gd name="T43" fmla="*/ 29 h 147"/>
                <a:gd name="T44" fmla="*/ 29 w 234"/>
                <a:gd name="T45" fmla="*/ 29 h 147"/>
                <a:gd name="T46" fmla="*/ 0 w 234"/>
                <a:gd name="T47" fmla="*/ 59 h 147"/>
                <a:gd name="T48" fmla="*/ 29 w 234"/>
                <a:gd name="T49" fmla="*/ 59 h 147"/>
                <a:gd name="T50" fmla="*/ 0 w 234"/>
                <a:gd name="T51" fmla="*/ 88 h 147"/>
                <a:gd name="T52" fmla="*/ 0 w 234"/>
                <a:gd name="T53" fmla="*/ 88 h 147"/>
                <a:gd name="T54" fmla="*/ 0 w 234"/>
                <a:gd name="T55" fmla="*/ 88 h 147"/>
                <a:gd name="T56" fmla="*/ 29 w 234"/>
                <a:gd name="T57" fmla="*/ 117 h 147"/>
                <a:gd name="T58" fmla="*/ 29 w 234"/>
                <a:gd name="T59" fmla="*/ 117 h 147"/>
                <a:gd name="T60" fmla="*/ 29 w 234"/>
                <a:gd name="T61" fmla="*/ 117 h 147"/>
                <a:gd name="T62" fmla="*/ 29 w 234"/>
                <a:gd name="T6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147">
                  <a:moveTo>
                    <a:pt x="29" y="146"/>
                  </a:moveTo>
                  <a:lnTo>
                    <a:pt x="29" y="146"/>
                  </a:lnTo>
                  <a:lnTo>
                    <a:pt x="59" y="117"/>
                  </a:lnTo>
                  <a:lnTo>
                    <a:pt x="88" y="117"/>
                  </a:lnTo>
                  <a:lnTo>
                    <a:pt x="117" y="117"/>
                  </a:lnTo>
                  <a:lnTo>
                    <a:pt x="117" y="117"/>
                  </a:lnTo>
                  <a:lnTo>
                    <a:pt x="146" y="88"/>
                  </a:lnTo>
                  <a:lnTo>
                    <a:pt x="146" y="88"/>
                  </a:lnTo>
                  <a:lnTo>
                    <a:pt x="175" y="59"/>
                  </a:lnTo>
                  <a:lnTo>
                    <a:pt x="204" y="59"/>
                  </a:lnTo>
                  <a:lnTo>
                    <a:pt x="233" y="59"/>
                  </a:lnTo>
                  <a:lnTo>
                    <a:pt x="233" y="29"/>
                  </a:lnTo>
                  <a:lnTo>
                    <a:pt x="233" y="0"/>
                  </a:lnTo>
                  <a:lnTo>
                    <a:pt x="204" y="0"/>
                  </a:lnTo>
                  <a:lnTo>
                    <a:pt x="175" y="29"/>
                  </a:lnTo>
                  <a:lnTo>
                    <a:pt x="146" y="29"/>
                  </a:lnTo>
                  <a:lnTo>
                    <a:pt x="146" y="29"/>
                  </a:lnTo>
                  <a:lnTo>
                    <a:pt x="117" y="29"/>
                  </a:lnTo>
                  <a:lnTo>
                    <a:pt x="117" y="29"/>
                  </a:lnTo>
                  <a:lnTo>
                    <a:pt x="88" y="29"/>
                  </a:lnTo>
                  <a:lnTo>
                    <a:pt x="88" y="29"/>
                  </a:lnTo>
                  <a:lnTo>
                    <a:pt x="59" y="29"/>
                  </a:lnTo>
                  <a:lnTo>
                    <a:pt x="29" y="29"/>
                  </a:lnTo>
                  <a:lnTo>
                    <a:pt x="0" y="59"/>
                  </a:lnTo>
                  <a:lnTo>
                    <a:pt x="29" y="59"/>
                  </a:lnTo>
                  <a:lnTo>
                    <a:pt x="0" y="88"/>
                  </a:lnTo>
                  <a:lnTo>
                    <a:pt x="0" y="88"/>
                  </a:lnTo>
                  <a:lnTo>
                    <a:pt x="0" y="88"/>
                  </a:lnTo>
                  <a:lnTo>
                    <a:pt x="29" y="117"/>
                  </a:lnTo>
                  <a:lnTo>
                    <a:pt x="29" y="117"/>
                  </a:lnTo>
                  <a:lnTo>
                    <a:pt x="29" y="117"/>
                  </a:lnTo>
                  <a:lnTo>
                    <a:pt x="29"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3" name="Freeform 55"/>
            <p:cNvSpPr>
              <a:spLocks noChangeArrowheads="1"/>
            </p:cNvSpPr>
            <p:nvPr/>
          </p:nvSpPr>
          <p:spPr bwMode="auto">
            <a:xfrm>
              <a:off x="4819681" y="3057442"/>
              <a:ext cx="181440" cy="76328"/>
            </a:xfrm>
            <a:custGeom>
              <a:avLst/>
              <a:gdLst>
                <a:gd name="T0" fmla="*/ 350 w 554"/>
                <a:gd name="T1" fmla="*/ 233 h 234"/>
                <a:gd name="T2" fmla="*/ 379 w 554"/>
                <a:gd name="T3" fmla="*/ 233 h 234"/>
                <a:gd name="T4" fmla="*/ 408 w 554"/>
                <a:gd name="T5" fmla="*/ 233 h 234"/>
                <a:gd name="T6" fmla="*/ 437 w 554"/>
                <a:gd name="T7" fmla="*/ 233 h 234"/>
                <a:gd name="T8" fmla="*/ 495 w 554"/>
                <a:gd name="T9" fmla="*/ 204 h 234"/>
                <a:gd name="T10" fmla="*/ 524 w 554"/>
                <a:gd name="T11" fmla="*/ 175 h 234"/>
                <a:gd name="T12" fmla="*/ 524 w 554"/>
                <a:gd name="T13" fmla="*/ 146 h 234"/>
                <a:gd name="T14" fmla="*/ 524 w 554"/>
                <a:gd name="T15" fmla="*/ 117 h 234"/>
                <a:gd name="T16" fmla="*/ 553 w 554"/>
                <a:gd name="T17" fmla="*/ 117 h 234"/>
                <a:gd name="T18" fmla="*/ 553 w 554"/>
                <a:gd name="T19" fmla="*/ 88 h 234"/>
                <a:gd name="T20" fmla="*/ 553 w 554"/>
                <a:gd name="T21" fmla="*/ 30 h 234"/>
                <a:gd name="T22" fmla="*/ 495 w 554"/>
                <a:gd name="T23" fmla="*/ 0 h 234"/>
                <a:gd name="T24" fmla="*/ 466 w 554"/>
                <a:gd name="T25" fmla="*/ 0 h 234"/>
                <a:gd name="T26" fmla="*/ 408 w 554"/>
                <a:gd name="T27" fmla="*/ 0 h 234"/>
                <a:gd name="T28" fmla="*/ 379 w 554"/>
                <a:gd name="T29" fmla="*/ 0 h 234"/>
                <a:gd name="T30" fmla="*/ 379 w 554"/>
                <a:gd name="T31" fmla="*/ 30 h 234"/>
                <a:gd name="T32" fmla="*/ 350 w 554"/>
                <a:gd name="T33" fmla="*/ 30 h 234"/>
                <a:gd name="T34" fmla="*/ 291 w 554"/>
                <a:gd name="T35" fmla="*/ 0 h 234"/>
                <a:gd name="T36" fmla="*/ 291 w 554"/>
                <a:gd name="T37" fmla="*/ 30 h 234"/>
                <a:gd name="T38" fmla="*/ 262 w 554"/>
                <a:gd name="T39" fmla="*/ 59 h 234"/>
                <a:gd name="T40" fmla="*/ 233 w 554"/>
                <a:gd name="T41" fmla="*/ 88 h 234"/>
                <a:gd name="T42" fmla="*/ 262 w 554"/>
                <a:gd name="T43" fmla="*/ 117 h 234"/>
                <a:gd name="T44" fmla="*/ 233 w 554"/>
                <a:gd name="T45" fmla="*/ 117 h 234"/>
                <a:gd name="T46" fmla="*/ 203 w 554"/>
                <a:gd name="T47" fmla="*/ 117 h 234"/>
                <a:gd name="T48" fmla="*/ 174 w 554"/>
                <a:gd name="T49" fmla="*/ 117 h 234"/>
                <a:gd name="T50" fmla="*/ 145 w 554"/>
                <a:gd name="T51" fmla="*/ 146 h 234"/>
                <a:gd name="T52" fmla="*/ 116 w 554"/>
                <a:gd name="T53" fmla="*/ 146 h 234"/>
                <a:gd name="T54" fmla="*/ 87 w 554"/>
                <a:gd name="T55" fmla="*/ 117 h 234"/>
                <a:gd name="T56" fmla="*/ 58 w 554"/>
                <a:gd name="T57" fmla="*/ 146 h 234"/>
                <a:gd name="T58" fmla="*/ 29 w 554"/>
                <a:gd name="T59" fmla="*/ 146 h 234"/>
                <a:gd name="T60" fmla="*/ 0 w 554"/>
                <a:gd name="T61" fmla="*/ 146 h 234"/>
                <a:gd name="T62" fmla="*/ 0 w 554"/>
                <a:gd name="T63" fmla="*/ 146 h 234"/>
                <a:gd name="T64" fmla="*/ 0 w 554"/>
                <a:gd name="T65" fmla="*/ 146 h 234"/>
                <a:gd name="T66" fmla="*/ 0 w 554"/>
                <a:gd name="T67" fmla="*/ 175 h 234"/>
                <a:gd name="T68" fmla="*/ 29 w 554"/>
                <a:gd name="T69" fmla="*/ 175 h 234"/>
                <a:gd name="T70" fmla="*/ 58 w 554"/>
                <a:gd name="T71" fmla="*/ 175 h 234"/>
                <a:gd name="T72" fmla="*/ 87 w 554"/>
                <a:gd name="T73" fmla="*/ 175 h 234"/>
                <a:gd name="T74" fmla="*/ 116 w 554"/>
                <a:gd name="T75" fmla="*/ 204 h 234"/>
                <a:gd name="T76" fmla="*/ 174 w 554"/>
                <a:gd name="T77" fmla="*/ 175 h 234"/>
                <a:gd name="T78" fmla="*/ 203 w 554"/>
                <a:gd name="T79" fmla="*/ 204 h 234"/>
                <a:gd name="T80" fmla="*/ 291 w 554"/>
                <a:gd name="T81" fmla="*/ 233 h 234"/>
                <a:gd name="T82" fmla="*/ 320 w 554"/>
                <a:gd name="T83"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4" h="234">
                  <a:moveTo>
                    <a:pt x="320" y="233"/>
                  </a:moveTo>
                  <a:lnTo>
                    <a:pt x="350" y="233"/>
                  </a:lnTo>
                  <a:lnTo>
                    <a:pt x="379" y="233"/>
                  </a:lnTo>
                  <a:lnTo>
                    <a:pt x="379" y="233"/>
                  </a:lnTo>
                  <a:lnTo>
                    <a:pt x="408" y="233"/>
                  </a:lnTo>
                  <a:lnTo>
                    <a:pt x="408" y="233"/>
                  </a:lnTo>
                  <a:lnTo>
                    <a:pt x="437" y="233"/>
                  </a:lnTo>
                  <a:lnTo>
                    <a:pt x="437" y="233"/>
                  </a:lnTo>
                  <a:lnTo>
                    <a:pt x="466" y="233"/>
                  </a:lnTo>
                  <a:lnTo>
                    <a:pt x="495" y="204"/>
                  </a:lnTo>
                  <a:lnTo>
                    <a:pt x="524" y="204"/>
                  </a:lnTo>
                  <a:lnTo>
                    <a:pt x="524" y="175"/>
                  </a:lnTo>
                  <a:lnTo>
                    <a:pt x="524" y="175"/>
                  </a:lnTo>
                  <a:lnTo>
                    <a:pt x="524" y="146"/>
                  </a:lnTo>
                  <a:lnTo>
                    <a:pt x="524" y="146"/>
                  </a:lnTo>
                  <a:lnTo>
                    <a:pt x="524" y="117"/>
                  </a:lnTo>
                  <a:lnTo>
                    <a:pt x="524" y="117"/>
                  </a:lnTo>
                  <a:lnTo>
                    <a:pt x="553" y="117"/>
                  </a:lnTo>
                  <a:lnTo>
                    <a:pt x="553" y="117"/>
                  </a:lnTo>
                  <a:lnTo>
                    <a:pt x="553" y="88"/>
                  </a:lnTo>
                  <a:lnTo>
                    <a:pt x="553" y="59"/>
                  </a:lnTo>
                  <a:lnTo>
                    <a:pt x="553" y="30"/>
                  </a:lnTo>
                  <a:lnTo>
                    <a:pt x="524" y="30"/>
                  </a:lnTo>
                  <a:lnTo>
                    <a:pt x="495" y="0"/>
                  </a:lnTo>
                  <a:lnTo>
                    <a:pt x="495" y="0"/>
                  </a:lnTo>
                  <a:lnTo>
                    <a:pt x="466" y="0"/>
                  </a:lnTo>
                  <a:lnTo>
                    <a:pt x="437" y="0"/>
                  </a:lnTo>
                  <a:lnTo>
                    <a:pt x="408" y="0"/>
                  </a:lnTo>
                  <a:lnTo>
                    <a:pt x="408" y="0"/>
                  </a:lnTo>
                  <a:lnTo>
                    <a:pt x="379" y="0"/>
                  </a:lnTo>
                  <a:lnTo>
                    <a:pt x="379" y="0"/>
                  </a:lnTo>
                  <a:lnTo>
                    <a:pt x="379" y="30"/>
                  </a:lnTo>
                  <a:lnTo>
                    <a:pt x="350" y="30"/>
                  </a:lnTo>
                  <a:lnTo>
                    <a:pt x="350" y="30"/>
                  </a:lnTo>
                  <a:lnTo>
                    <a:pt x="320" y="0"/>
                  </a:lnTo>
                  <a:lnTo>
                    <a:pt x="291" y="0"/>
                  </a:lnTo>
                  <a:lnTo>
                    <a:pt x="291" y="30"/>
                  </a:lnTo>
                  <a:lnTo>
                    <a:pt x="291" y="30"/>
                  </a:lnTo>
                  <a:lnTo>
                    <a:pt x="291" y="30"/>
                  </a:lnTo>
                  <a:lnTo>
                    <a:pt x="262" y="59"/>
                  </a:lnTo>
                  <a:lnTo>
                    <a:pt x="262" y="59"/>
                  </a:lnTo>
                  <a:lnTo>
                    <a:pt x="233" y="88"/>
                  </a:lnTo>
                  <a:lnTo>
                    <a:pt x="233" y="88"/>
                  </a:lnTo>
                  <a:lnTo>
                    <a:pt x="262" y="117"/>
                  </a:lnTo>
                  <a:lnTo>
                    <a:pt x="262" y="117"/>
                  </a:lnTo>
                  <a:lnTo>
                    <a:pt x="233" y="117"/>
                  </a:lnTo>
                  <a:lnTo>
                    <a:pt x="233" y="117"/>
                  </a:lnTo>
                  <a:lnTo>
                    <a:pt x="203" y="117"/>
                  </a:lnTo>
                  <a:lnTo>
                    <a:pt x="174" y="117"/>
                  </a:lnTo>
                  <a:lnTo>
                    <a:pt x="174" y="117"/>
                  </a:lnTo>
                  <a:lnTo>
                    <a:pt x="145" y="146"/>
                  </a:lnTo>
                  <a:lnTo>
                    <a:pt x="145" y="146"/>
                  </a:lnTo>
                  <a:lnTo>
                    <a:pt x="116" y="117"/>
                  </a:lnTo>
                  <a:lnTo>
                    <a:pt x="116" y="146"/>
                  </a:lnTo>
                  <a:lnTo>
                    <a:pt x="87" y="117"/>
                  </a:lnTo>
                  <a:lnTo>
                    <a:pt x="87" y="117"/>
                  </a:lnTo>
                  <a:lnTo>
                    <a:pt x="58" y="117"/>
                  </a:lnTo>
                  <a:lnTo>
                    <a:pt x="58" y="146"/>
                  </a:lnTo>
                  <a:lnTo>
                    <a:pt x="58" y="146"/>
                  </a:lnTo>
                  <a:lnTo>
                    <a:pt x="29" y="146"/>
                  </a:lnTo>
                  <a:lnTo>
                    <a:pt x="29" y="117"/>
                  </a:lnTo>
                  <a:lnTo>
                    <a:pt x="0" y="146"/>
                  </a:lnTo>
                  <a:lnTo>
                    <a:pt x="0" y="146"/>
                  </a:lnTo>
                  <a:lnTo>
                    <a:pt x="0" y="146"/>
                  </a:lnTo>
                  <a:lnTo>
                    <a:pt x="0" y="146"/>
                  </a:lnTo>
                  <a:lnTo>
                    <a:pt x="0" y="146"/>
                  </a:lnTo>
                  <a:lnTo>
                    <a:pt x="0" y="146"/>
                  </a:lnTo>
                  <a:lnTo>
                    <a:pt x="0" y="175"/>
                  </a:lnTo>
                  <a:lnTo>
                    <a:pt x="29" y="175"/>
                  </a:lnTo>
                  <a:lnTo>
                    <a:pt x="29" y="175"/>
                  </a:lnTo>
                  <a:lnTo>
                    <a:pt x="58" y="175"/>
                  </a:lnTo>
                  <a:lnTo>
                    <a:pt x="58" y="175"/>
                  </a:lnTo>
                  <a:lnTo>
                    <a:pt x="87" y="175"/>
                  </a:lnTo>
                  <a:lnTo>
                    <a:pt x="87" y="175"/>
                  </a:lnTo>
                  <a:lnTo>
                    <a:pt x="87" y="175"/>
                  </a:lnTo>
                  <a:lnTo>
                    <a:pt x="116" y="204"/>
                  </a:lnTo>
                  <a:lnTo>
                    <a:pt x="145" y="175"/>
                  </a:lnTo>
                  <a:lnTo>
                    <a:pt x="174" y="175"/>
                  </a:lnTo>
                  <a:lnTo>
                    <a:pt x="203" y="175"/>
                  </a:lnTo>
                  <a:lnTo>
                    <a:pt x="203" y="204"/>
                  </a:lnTo>
                  <a:lnTo>
                    <a:pt x="233" y="204"/>
                  </a:lnTo>
                  <a:lnTo>
                    <a:pt x="291" y="233"/>
                  </a:lnTo>
                  <a:lnTo>
                    <a:pt x="320" y="204"/>
                  </a:lnTo>
                  <a:lnTo>
                    <a:pt x="32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4" name="Freeform 56"/>
            <p:cNvSpPr>
              <a:spLocks noChangeArrowheads="1"/>
            </p:cNvSpPr>
            <p:nvPr/>
          </p:nvSpPr>
          <p:spPr bwMode="auto">
            <a:xfrm>
              <a:off x="4923361" y="2857260"/>
              <a:ext cx="239040" cy="190100"/>
            </a:xfrm>
            <a:custGeom>
              <a:avLst/>
              <a:gdLst>
                <a:gd name="T0" fmla="*/ 438 w 731"/>
                <a:gd name="T1" fmla="*/ 583 h 584"/>
                <a:gd name="T2" fmla="*/ 467 w 731"/>
                <a:gd name="T3" fmla="*/ 583 h 584"/>
                <a:gd name="T4" fmla="*/ 496 w 731"/>
                <a:gd name="T5" fmla="*/ 583 h 584"/>
                <a:gd name="T6" fmla="*/ 525 w 731"/>
                <a:gd name="T7" fmla="*/ 583 h 584"/>
                <a:gd name="T8" fmla="*/ 554 w 731"/>
                <a:gd name="T9" fmla="*/ 554 h 584"/>
                <a:gd name="T10" fmla="*/ 583 w 731"/>
                <a:gd name="T11" fmla="*/ 554 h 584"/>
                <a:gd name="T12" fmla="*/ 642 w 731"/>
                <a:gd name="T13" fmla="*/ 583 h 584"/>
                <a:gd name="T14" fmla="*/ 671 w 731"/>
                <a:gd name="T15" fmla="*/ 554 h 584"/>
                <a:gd name="T16" fmla="*/ 700 w 731"/>
                <a:gd name="T17" fmla="*/ 495 h 584"/>
                <a:gd name="T18" fmla="*/ 730 w 731"/>
                <a:gd name="T19" fmla="*/ 466 h 584"/>
                <a:gd name="T20" fmla="*/ 730 w 731"/>
                <a:gd name="T21" fmla="*/ 437 h 584"/>
                <a:gd name="T22" fmla="*/ 730 w 731"/>
                <a:gd name="T23" fmla="*/ 408 h 584"/>
                <a:gd name="T24" fmla="*/ 730 w 731"/>
                <a:gd name="T25" fmla="*/ 408 h 584"/>
                <a:gd name="T26" fmla="*/ 700 w 731"/>
                <a:gd name="T27" fmla="*/ 379 h 584"/>
                <a:gd name="T28" fmla="*/ 700 w 731"/>
                <a:gd name="T29" fmla="*/ 321 h 584"/>
                <a:gd name="T30" fmla="*/ 671 w 731"/>
                <a:gd name="T31" fmla="*/ 262 h 584"/>
                <a:gd name="T32" fmla="*/ 700 w 731"/>
                <a:gd name="T33" fmla="*/ 233 h 584"/>
                <a:gd name="T34" fmla="*/ 700 w 731"/>
                <a:gd name="T35" fmla="*/ 175 h 584"/>
                <a:gd name="T36" fmla="*/ 671 w 731"/>
                <a:gd name="T37" fmla="*/ 145 h 584"/>
                <a:gd name="T38" fmla="*/ 642 w 731"/>
                <a:gd name="T39" fmla="*/ 87 h 584"/>
                <a:gd name="T40" fmla="*/ 642 w 731"/>
                <a:gd name="T41" fmla="*/ 58 h 584"/>
                <a:gd name="T42" fmla="*/ 613 w 731"/>
                <a:gd name="T43" fmla="*/ 29 h 584"/>
                <a:gd name="T44" fmla="*/ 409 w 731"/>
                <a:gd name="T45" fmla="*/ 58 h 584"/>
                <a:gd name="T46" fmla="*/ 380 w 731"/>
                <a:gd name="T47" fmla="*/ 58 h 584"/>
                <a:gd name="T48" fmla="*/ 350 w 731"/>
                <a:gd name="T49" fmla="*/ 58 h 584"/>
                <a:gd name="T50" fmla="*/ 380 w 731"/>
                <a:gd name="T51" fmla="*/ 29 h 584"/>
                <a:gd name="T52" fmla="*/ 350 w 731"/>
                <a:gd name="T53" fmla="*/ 58 h 584"/>
                <a:gd name="T54" fmla="*/ 292 w 731"/>
                <a:gd name="T55" fmla="*/ 58 h 584"/>
                <a:gd name="T56" fmla="*/ 292 w 731"/>
                <a:gd name="T57" fmla="*/ 29 h 584"/>
                <a:gd name="T58" fmla="*/ 321 w 731"/>
                <a:gd name="T59" fmla="*/ 29 h 584"/>
                <a:gd name="T60" fmla="*/ 292 w 731"/>
                <a:gd name="T61" fmla="*/ 29 h 584"/>
                <a:gd name="T62" fmla="*/ 233 w 731"/>
                <a:gd name="T63" fmla="*/ 29 h 584"/>
                <a:gd name="T64" fmla="*/ 175 w 731"/>
                <a:gd name="T65" fmla="*/ 29 h 584"/>
                <a:gd name="T66" fmla="*/ 146 w 731"/>
                <a:gd name="T67" fmla="*/ 58 h 584"/>
                <a:gd name="T68" fmla="*/ 117 w 731"/>
                <a:gd name="T69" fmla="*/ 87 h 584"/>
                <a:gd name="T70" fmla="*/ 59 w 731"/>
                <a:gd name="T71" fmla="*/ 87 h 584"/>
                <a:gd name="T72" fmla="*/ 30 w 731"/>
                <a:gd name="T73" fmla="*/ 116 h 584"/>
                <a:gd name="T74" fmla="*/ 0 w 731"/>
                <a:gd name="T75" fmla="*/ 145 h 584"/>
                <a:gd name="T76" fmla="*/ 0 w 731"/>
                <a:gd name="T77" fmla="*/ 145 h 584"/>
                <a:gd name="T78" fmla="*/ 0 w 731"/>
                <a:gd name="T79" fmla="*/ 204 h 584"/>
                <a:gd name="T80" fmla="*/ 0 w 731"/>
                <a:gd name="T81" fmla="*/ 233 h 584"/>
                <a:gd name="T82" fmla="*/ 0 w 731"/>
                <a:gd name="T83" fmla="*/ 262 h 584"/>
                <a:gd name="T84" fmla="*/ 30 w 731"/>
                <a:gd name="T85" fmla="*/ 292 h 584"/>
                <a:gd name="T86" fmla="*/ 30 w 731"/>
                <a:gd name="T87" fmla="*/ 321 h 584"/>
                <a:gd name="T88" fmla="*/ 59 w 731"/>
                <a:gd name="T89" fmla="*/ 350 h 584"/>
                <a:gd name="T90" fmla="*/ 59 w 731"/>
                <a:gd name="T91" fmla="*/ 408 h 584"/>
                <a:gd name="T92" fmla="*/ 59 w 731"/>
                <a:gd name="T93" fmla="*/ 437 h 584"/>
                <a:gd name="T94" fmla="*/ 88 w 731"/>
                <a:gd name="T95" fmla="*/ 408 h 584"/>
                <a:gd name="T96" fmla="*/ 117 w 731"/>
                <a:gd name="T97" fmla="*/ 408 h 584"/>
                <a:gd name="T98" fmla="*/ 146 w 731"/>
                <a:gd name="T99" fmla="*/ 437 h 584"/>
                <a:gd name="T100" fmla="*/ 175 w 731"/>
                <a:gd name="T101" fmla="*/ 437 h 584"/>
                <a:gd name="T102" fmla="*/ 175 w 731"/>
                <a:gd name="T103" fmla="*/ 466 h 584"/>
                <a:gd name="T104" fmla="*/ 175 w 731"/>
                <a:gd name="T105" fmla="*/ 495 h 584"/>
                <a:gd name="T106" fmla="*/ 175 w 731"/>
                <a:gd name="T107" fmla="*/ 495 h 584"/>
                <a:gd name="T108" fmla="*/ 175 w 731"/>
                <a:gd name="T109" fmla="*/ 466 h 584"/>
                <a:gd name="T110" fmla="*/ 233 w 731"/>
                <a:gd name="T111" fmla="*/ 466 h 584"/>
                <a:gd name="T112" fmla="*/ 233 w 731"/>
                <a:gd name="T113" fmla="*/ 495 h 584"/>
                <a:gd name="T114" fmla="*/ 292 w 731"/>
                <a:gd name="T115" fmla="*/ 495 h 584"/>
                <a:gd name="T116" fmla="*/ 380 w 731"/>
                <a:gd name="T117" fmla="*/ 525 h 584"/>
                <a:gd name="T118" fmla="*/ 409 w 731"/>
                <a:gd name="T119" fmla="*/ 554 h 584"/>
                <a:gd name="T120" fmla="*/ 438 w 731"/>
                <a:gd name="T121" fmla="*/ 554 h 584"/>
                <a:gd name="T122" fmla="*/ 438 w 731"/>
                <a:gd name="T123"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84">
                  <a:moveTo>
                    <a:pt x="438" y="583"/>
                  </a:moveTo>
                  <a:lnTo>
                    <a:pt x="438" y="583"/>
                  </a:lnTo>
                  <a:lnTo>
                    <a:pt x="467" y="583"/>
                  </a:lnTo>
                  <a:lnTo>
                    <a:pt x="467" y="583"/>
                  </a:lnTo>
                  <a:lnTo>
                    <a:pt x="496" y="554"/>
                  </a:lnTo>
                  <a:lnTo>
                    <a:pt x="496" y="583"/>
                  </a:lnTo>
                  <a:lnTo>
                    <a:pt x="525" y="583"/>
                  </a:lnTo>
                  <a:lnTo>
                    <a:pt x="525" y="583"/>
                  </a:lnTo>
                  <a:lnTo>
                    <a:pt x="525" y="554"/>
                  </a:lnTo>
                  <a:lnTo>
                    <a:pt x="554" y="554"/>
                  </a:lnTo>
                  <a:lnTo>
                    <a:pt x="554" y="583"/>
                  </a:lnTo>
                  <a:lnTo>
                    <a:pt x="583" y="554"/>
                  </a:lnTo>
                  <a:lnTo>
                    <a:pt x="613" y="554"/>
                  </a:lnTo>
                  <a:lnTo>
                    <a:pt x="642" y="583"/>
                  </a:lnTo>
                  <a:lnTo>
                    <a:pt x="642" y="583"/>
                  </a:lnTo>
                  <a:lnTo>
                    <a:pt x="671" y="554"/>
                  </a:lnTo>
                  <a:lnTo>
                    <a:pt x="642" y="554"/>
                  </a:lnTo>
                  <a:lnTo>
                    <a:pt x="700" y="495"/>
                  </a:lnTo>
                  <a:lnTo>
                    <a:pt x="700" y="466"/>
                  </a:lnTo>
                  <a:lnTo>
                    <a:pt x="730" y="466"/>
                  </a:lnTo>
                  <a:lnTo>
                    <a:pt x="730" y="466"/>
                  </a:lnTo>
                  <a:lnTo>
                    <a:pt x="730" y="437"/>
                  </a:lnTo>
                  <a:lnTo>
                    <a:pt x="730" y="437"/>
                  </a:lnTo>
                  <a:lnTo>
                    <a:pt x="730" y="408"/>
                  </a:lnTo>
                  <a:lnTo>
                    <a:pt x="730" y="408"/>
                  </a:lnTo>
                  <a:lnTo>
                    <a:pt x="730" y="408"/>
                  </a:lnTo>
                  <a:lnTo>
                    <a:pt x="700" y="379"/>
                  </a:lnTo>
                  <a:lnTo>
                    <a:pt x="700" y="379"/>
                  </a:lnTo>
                  <a:lnTo>
                    <a:pt x="700" y="321"/>
                  </a:lnTo>
                  <a:lnTo>
                    <a:pt x="700" y="321"/>
                  </a:lnTo>
                  <a:lnTo>
                    <a:pt x="671" y="292"/>
                  </a:lnTo>
                  <a:lnTo>
                    <a:pt x="671" y="262"/>
                  </a:lnTo>
                  <a:lnTo>
                    <a:pt x="700" y="233"/>
                  </a:lnTo>
                  <a:lnTo>
                    <a:pt x="700" y="233"/>
                  </a:lnTo>
                  <a:lnTo>
                    <a:pt x="700" y="204"/>
                  </a:lnTo>
                  <a:lnTo>
                    <a:pt x="700" y="175"/>
                  </a:lnTo>
                  <a:lnTo>
                    <a:pt x="700" y="175"/>
                  </a:lnTo>
                  <a:lnTo>
                    <a:pt x="671" y="145"/>
                  </a:lnTo>
                  <a:lnTo>
                    <a:pt x="671" y="116"/>
                  </a:lnTo>
                  <a:lnTo>
                    <a:pt x="642" y="87"/>
                  </a:lnTo>
                  <a:lnTo>
                    <a:pt x="671" y="87"/>
                  </a:lnTo>
                  <a:lnTo>
                    <a:pt x="642" y="58"/>
                  </a:lnTo>
                  <a:lnTo>
                    <a:pt x="642" y="58"/>
                  </a:lnTo>
                  <a:lnTo>
                    <a:pt x="613" y="29"/>
                  </a:lnTo>
                  <a:lnTo>
                    <a:pt x="525" y="58"/>
                  </a:lnTo>
                  <a:lnTo>
                    <a:pt x="409" y="58"/>
                  </a:lnTo>
                  <a:lnTo>
                    <a:pt x="409" y="58"/>
                  </a:lnTo>
                  <a:lnTo>
                    <a:pt x="380" y="58"/>
                  </a:lnTo>
                  <a:lnTo>
                    <a:pt x="350" y="87"/>
                  </a:lnTo>
                  <a:lnTo>
                    <a:pt x="350" y="58"/>
                  </a:lnTo>
                  <a:lnTo>
                    <a:pt x="350" y="58"/>
                  </a:lnTo>
                  <a:lnTo>
                    <a:pt x="380" y="29"/>
                  </a:lnTo>
                  <a:lnTo>
                    <a:pt x="380" y="29"/>
                  </a:lnTo>
                  <a:lnTo>
                    <a:pt x="350" y="58"/>
                  </a:lnTo>
                  <a:lnTo>
                    <a:pt x="321" y="58"/>
                  </a:lnTo>
                  <a:lnTo>
                    <a:pt x="292" y="58"/>
                  </a:lnTo>
                  <a:lnTo>
                    <a:pt x="292" y="29"/>
                  </a:lnTo>
                  <a:lnTo>
                    <a:pt x="292" y="29"/>
                  </a:lnTo>
                  <a:lnTo>
                    <a:pt x="321" y="29"/>
                  </a:lnTo>
                  <a:lnTo>
                    <a:pt x="321" y="29"/>
                  </a:lnTo>
                  <a:lnTo>
                    <a:pt x="321" y="29"/>
                  </a:lnTo>
                  <a:lnTo>
                    <a:pt x="292" y="29"/>
                  </a:lnTo>
                  <a:lnTo>
                    <a:pt x="263" y="0"/>
                  </a:lnTo>
                  <a:lnTo>
                    <a:pt x="233" y="29"/>
                  </a:lnTo>
                  <a:lnTo>
                    <a:pt x="204" y="29"/>
                  </a:lnTo>
                  <a:lnTo>
                    <a:pt x="175" y="29"/>
                  </a:lnTo>
                  <a:lnTo>
                    <a:pt x="175" y="58"/>
                  </a:lnTo>
                  <a:lnTo>
                    <a:pt x="146" y="58"/>
                  </a:lnTo>
                  <a:lnTo>
                    <a:pt x="117" y="58"/>
                  </a:lnTo>
                  <a:lnTo>
                    <a:pt x="117" y="87"/>
                  </a:lnTo>
                  <a:lnTo>
                    <a:pt x="88" y="87"/>
                  </a:lnTo>
                  <a:lnTo>
                    <a:pt x="59" y="87"/>
                  </a:lnTo>
                  <a:lnTo>
                    <a:pt x="30" y="87"/>
                  </a:lnTo>
                  <a:lnTo>
                    <a:pt x="30" y="116"/>
                  </a:lnTo>
                  <a:lnTo>
                    <a:pt x="30" y="145"/>
                  </a:lnTo>
                  <a:lnTo>
                    <a:pt x="0" y="145"/>
                  </a:lnTo>
                  <a:lnTo>
                    <a:pt x="0" y="145"/>
                  </a:lnTo>
                  <a:lnTo>
                    <a:pt x="0" y="145"/>
                  </a:lnTo>
                  <a:lnTo>
                    <a:pt x="30" y="175"/>
                  </a:lnTo>
                  <a:lnTo>
                    <a:pt x="0" y="204"/>
                  </a:lnTo>
                  <a:lnTo>
                    <a:pt x="0" y="204"/>
                  </a:lnTo>
                  <a:lnTo>
                    <a:pt x="0" y="233"/>
                  </a:lnTo>
                  <a:lnTo>
                    <a:pt x="30" y="262"/>
                  </a:lnTo>
                  <a:lnTo>
                    <a:pt x="0" y="262"/>
                  </a:lnTo>
                  <a:lnTo>
                    <a:pt x="30" y="292"/>
                  </a:lnTo>
                  <a:lnTo>
                    <a:pt x="30" y="292"/>
                  </a:lnTo>
                  <a:lnTo>
                    <a:pt x="30" y="292"/>
                  </a:lnTo>
                  <a:lnTo>
                    <a:pt x="30" y="321"/>
                  </a:lnTo>
                  <a:lnTo>
                    <a:pt x="30" y="350"/>
                  </a:lnTo>
                  <a:lnTo>
                    <a:pt x="59" y="350"/>
                  </a:lnTo>
                  <a:lnTo>
                    <a:pt x="59" y="379"/>
                  </a:lnTo>
                  <a:lnTo>
                    <a:pt x="59" y="408"/>
                  </a:lnTo>
                  <a:lnTo>
                    <a:pt x="59" y="408"/>
                  </a:lnTo>
                  <a:lnTo>
                    <a:pt x="59" y="437"/>
                  </a:lnTo>
                  <a:lnTo>
                    <a:pt x="59" y="408"/>
                  </a:lnTo>
                  <a:lnTo>
                    <a:pt x="88" y="408"/>
                  </a:lnTo>
                  <a:lnTo>
                    <a:pt x="88" y="408"/>
                  </a:lnTo>
                  <a:lnTo>
                    <a:pt x="117" y="408"/>
                  </a:lnTo>
                  <a:lnTo>
                    <a:pt x="117" y="437"/>
                  </a:lnTo>
                  <a:lnTo>
                    <a:pt x="146" y="437"/>
                  </a:lnTo>
                  <a:lnTo>
                    <a:pt x="146" y="437"/>
                  </a:lnTo>
                  <a:lnTo>
                    <a:pt x="175" y="437"/>
                  </a:lnTo>
                  <a:lnTo>
                    <a:pt x="146" y="466"/>
                  </a:lnTo>
                  <a:lnTo>
                    <a:pt x="175" y="466"/>
                  </a:lnTo>
                  <a:lnTo>
                    <a:pt x="175" y="466"/>
                  </a:lnTo>
                  <a:lnTo>
                    <a:pt x="175" y="495"/>
                  </a:lnTo>
                  <a:lnTo>
                    <a:pt x="175" y="495"/>
                  </a:lnTo>
                  <a:lnTo>
                    <a:pt x="175" y="495"/>
                  </a:lnTo>
                  <a:lnTo>
                    <a:pt x="204" y="495"/>
                  </a:lnTo>
                  <a:lnTo>
                    <a:pt x="175" y="466"/>
                  </a:lnTo>
                  <a:lnTo>
                    <a:pt x="175" y="466"/>
                  </a:lnTo>
                  <a:lnTo>
                    <a:pt x="233" y="466"/>
                  </a:lnTo>
                  <a:lnTo>
                    <a:pt x="233" y="466"/>
                  </a:lnTo>
                  <a:lnTo>
                    <a:pt x="233" y="495"/>
                  </a:lnTo>
                  <a:lnTo>
                    <a:pt x="263" y="495"/>
                  </a:lnTo>
                  <a:lnTo>
                    <a:pt x="292" y="495"/>
                  </a:lnTo>
                  <a:lnTo>
                    <a:pt x="321" y="495"/>
                  </a:lnTo>
                  <a:lnTo>
                    <a:pt x="380" y="525"/>
                  </a:lnTo>
                  <a:lnTo>
                    <a:pt x="380" y="554"/>
                  </a:lnTo>
                  <a:lnTo>
                    <a:pt x="409" y="554"/>
                  </a:lnTo>
                  <a:lnTo>
                    <a:pt x="409" y="554"/>
                  </a:lnTo>
                  <a:lnTo>
                    <a:pt x="438" y="554"/>
                  </a:lnTo>
                  <a:lnTo>
                    <a:pt x="438" y="554"/>
                  </a:lnTo>
                  <a:lnTo>
                    <a:pt x="438" y="58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5" name="Freeform 57"/>
            <p:cNvSpPr>
              <a:spLocks noChangeArrowheads="1"/>
            </p:cNvSpPr>
            <p:nvPr/>
          </p:nvSpPr>
          <p:spPr bwMode="auto">
            <a:xfrm>
              <a:off x="4867201" y="2991195"/>
              <a:ext cx="200160" cy="76328"/>
            </a:xfrm>
            <a:custGeom>
              <a:avLst/>
              <a:gdLst>
                <a:gd name="T0" fmla="*/ 234 w 614"/>
                <a:gd name="T1" fmla="*/ 29 h 235"/>
                <a:gd name="T2" fmla="*/ 263 w 614"/>
                <a:gd name="T3" fmla="*/ 0 h 235"/>
                <a:gd name="T4" fmla="*/ 292 w 614"/>
                <a:gd name="T5" fmla="*/ 0 h 235"/>
                <a:gd name="T6" fmla="*/ 321 w 614"/>
                <a:gd name="T7" fmla="*/ 29 h 235"/>
                <a:gd name="T8" fmla="*/ 350 w 614"/>
                <a:gd name="T9" fmla="*/ 29 h 235"/>
                <a:gd name="T10" fmla="*/ 350 w 614"/>
                <a:gd name="T11" fmla="*/ 58 h 235"/>
                <a:gd name="T12" fmla="*/ 350 w 614"/>
                <a:gd name="T13" fmla="*/ 87 h 235"/>
                <a:gd name="T14" fmla="*/ 350 w 614"/>
                <a:gd name="T15" fmla="*/ 87 h 235"/>
                <a:gd name="T16" fmla="*/ 350 w 614"/>
                <a:gd name="T17" fmla="*/ 58 h 235"/>
                <a:gd name="T18" fmla="*/ 408 w 614"/>
                <a:gd name="T19" fmla="*/ 58 h 235"/>
                <a:gd name="T20" fmla="*/ 408 w 614"/>
                <a:gd name="T21" fmla="*/ 87 h 235"/>
                <a:gd name="T22" fmla="*/ 467 w 614"/>
                <a:gd name="T23" fmla="*/ 87 h 235"/>
                <a:gd name="T24" fmla="*/ 555 w 614"/>
                <a:gd name="T25" fmla="*/ 117 h 235"/>
                <a:gd name="T26" fmla="*/ 584 w 614"/>
                <a:gd name="T27" fmla="*/ 146 h 235"/>
                <a:gd name="T28" fmla="*/ 613 w 614"/>
                <a:gd name="T29" fmla="*/ 146 h 235"/>
                <a:gd name="T30" fmla="*/ 613 w 614"/>
                <a:gd name="T31" fmla="*/ 175 h 235"/>
                <a:gd name="T32" fmla="*/ 555 w 614"/>
                <a:gd name="T33" fmla="*/ 175 h 235"/>
                <a:gd name="T34" fmla="*/ 525 w 614"/>
                <a:gd name="T35" fmla="*/ 204 h 235"/>
                <a:gd name="T36" fmla="*/ 467 w 614"/>
                <a:gd name="T37" fmla="*/ 234 h 235"/>
                <a:gd name="T38" fmla="*/ 438 w 614"/>
                <a:gd name="T39" fmla="*/ 204 h 235"/>
                <a:gd name="T40" fmla="*/ 379 w 614"/>
                <a:gd name="T41" fmla="*/ 234 h 235"/>
                <a:gd name="T42" fmla="*/ 350 w 614"/>
                <a:gd name="T43" fmla="*/ 204 h 235"/>
                <a:gd name="T44" fmla="*/ 292 w 614"/>
                <a:gd name="T45" fmla="*/ 204 h 235"/>
                <a:gd name="T46" fmla="*/ 263 w 614"/>
                <a:gd name="T47" fmla="*/ 204 h 235"/>
                <a:gd name="T48" fmla="*/ 234 w 614"/>
                <a:gd name="T49" fmla="*/ 204 h 235"/>
                <a:gd name="T50" fmla="*/ 205 w 614"/>
                <a:gd name="T51" fmla="*/ 234 h 235"/>
                <a:gd name="T52" fmla="*/ 175 w 614"/>
                <a:gd name="T53" fmla="*/ 204 h 235"/>
                <a:gd name="T54" fmla="*/ 146 w 614"/>
                <a:gd name="T55" fmla="*/ 204 h 235"/>
                <a:gd name="T56" fmla="*/ 88 w 614"/>
                <a:gd name="T57" fmla="*/ 175 h 235"/>
                <a:gd name="T58" fmla="*/ 58 w 614"/>
                <a:gd name="T59" fmla="*/ 146 h 235"/>
                <a:gd name="T60" fmla="*/ 58 w 614"/>
                <a:gd name="T61" fmla="*/ 117 h 235"/>
                <a:gd name="T62" fmla="*/ 29 w 614"/>
                <a:gd name="T63" fmla="*/ 87 h 235"/>
                <a:gd name="T64" fmla="*/ 29 w 614"/>
                <a:gd name="T65" fmla="*/ 58 h 235"/>
                <a:gd name="T66" fmla="*/ 29 w 614"/>
                <a:gd name="T67" fmla="*/ 87 h 235"/>
                <a:gd name="T68" fmla="*/ 88 w 614"/>
                <a:gd name="T69" fmla="*/ 58 h 235"/>
                <a:gd name="T70" fmla="*/ 117 w 614"/>
                <a:gd name="T71" fmla="*/ 29 h 235"/>
                <a:gd name="T72" fmla="*/ 146 w 614"/>
                <a:gd name="T73" fmla="*/ 29 h 235"/>
                <a:gd name="T74" fmla="*/ 175 w 614"/>
                <a:gd name="T75" fmla="*/ 29 h 235"/>
                <a:gd name="T76" fmla="*/ 205 w 614"/>
                <a:gd name="T77" fmla="*/ 0 h 235"/>
                <a:gd name="T78" fmla="*/ 234 w 614"/>
                <a:gd name="T7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235">
                  <a:moveTo>
                    <a:pt x="234" y="0"/>
                  </a:moveTo>
                  <a:lnTo>
                    <a:pt x="234" y="29"/>
                  </a:lnTo>
                  <a:lnTo>
                    <a:pt x="234" y="0"/>
                  </a:lnTo>
                  <a:lnTo>
                    <a:pt x="263" y="0"/>
                  </a:lnTo>
                  <a:lnTo>
                    <a:pt x="263" y="0"/>
                  </a:lnTo>
                  <a:lnTo>
                    <a:pt x="292" y="0"/>
                  </a:lnTo>
                  <a:lnTo>
                    <a:pt x="292" y="29"/>
                  </a:lnTo>
                  <a:lnTo>
                    <a:pt x="321" y="29"/>
                  </a:lnTo>
                  <a:lnTo>
                    <a:pt x="321" y="29"/>
                  </a:lnTo>
                  <a:lnTo>
                    <a:pt x="350" y="29"/>
                  </a:lnTo>
                  <a:lnTo>
                    <a:pt x="321" y="58"/>
                  </a:lnTo>
                  <a:lnTo>
                    <a:pt x="350" y="58"/>
                  </a:lnTo>
                  <a:lnTo>
                    <a:pt x="350" y="58"/>
                  </a:lnTo>
                  <a:lnTo>
                    <a:pt x="350" y="87"/>
                  </a:lnTo>
                  <a:lnTo>
                    <a:pt x="350" y="87"/>
                  </a:lnTo>
                  <a:lnTo>
                    <a:pt x="350" y="87"/>
                  </a:lnTo>
                  <a:lnTo>
                    <a:pt x="379" y="87"/>
                  </a:lnTo>
                  <a:lnTo>
                    <a:pt x="350" y="58"/>
                  </a:lnTo>
                  <a:lnTo>
                    <a:pt x="350" y="58"/>
                  </a:lnTo>
                  <a:lnTo>
                    <a:pt x="408" y="58"/>
                  </a:lnTo>
                  <a:lnTo>
                    <a:pt x="408" y="58"/>
                  </a:lnTo>
                  <a:lnTo>
                    <a:pt x="408" y="87"/>
                  </a:lnTo>
                  <a:lnTo>
                    <a:pt x="438" y="87"/>
                  </a:lnTo>
                  <a:lnTo>
                    <a:pt x="467" y="87"/>
                  </a:lnTo>
                  <a:lnTo>
                    <a:pt x="496" y="87"/>
                  </a:lnTo>
                  <a:lnTo>
                    <a:pt x="555" y="117"/>
                  </a:lnTo>
                  <a:lnTo>
                    <a:pt x="555" y="146"/>
                  </a:lnTo>
                  <a:lnTo>
                    <a:pt x="584" y="146"/>
                  </a:lnTo>
                  <a:lnTo>
                    <a:pt x="584" y="146"/>
                  </a:lnTo>
                  <a:lnTo>
                    <a:pt x="613" y="146"/>
                  </a:lnTo>
                  <a:lnTo>
                    <a:pt x="613" y="146"/>
                  </a:lnTo>
                  <a:lnTo>
                    <a:pt x="613" y="175"/>
                  </a:lnTo>
                  <a:lnTo>
                    <a:pt x="584" y="175"/>
                  </a:lnTo>
                  <a:lnTo>
                    <a:pt x="555" y="175"/>
                  </a:lnTo>
                  <a:lnTo>
                    <a:pt x="555" y="175"/>
                  </a:lnTo>
                  <a:lnTo>
                    <a:pt x="525" y="204"/>
                  </a:lnTo>
                  <a:lnTo>
                    <a:pt x="496" y="204"/>
                  </a:lnTo>
                  <a:lnTo>
                    <a:pt x="467" y="234"/>
                  </a:lnTo>
                  <a:lnTo>
                    <a:pt x="438" y="204"/>
                  </a:lnTo>
                  <a:lnTo>
                    <a:pt x="438" y="204"/>
                  </a:lnTo>
                  <a:lnTo>
                    <a:pt x="408" y="234"/>
                  </a:lnTo>
                  <a:lnTo>
                    <a:pt x="379" y="234"/>
                  </a:lnTo>
                  <a:lnTo>
                    <a:pt x="350" y="204"/>
                  </a:lnTo>
                  <a:lnTo>
                    <a:pt x="350" y="204"/>
                  </a:lnTo>
                  <a:lnTo>
                    <a:pt x="321" y="204"/>
                  </a:lnTo>
                  <a:lnTo>
                    <a:pt x="292" y="204"/>
                  </a:lnTo>
                  <a:lnTo>
                    <a:pt x="263" y="204"/>
                  </a:lnTo>
                  <a:lnTo>
                    <a:pt x="263" y="204"/>
                  </a:lnTo>
                  <a:lnTo>
                    <a:pt x="234" y="204"/>
                  </a:lnTo>
                  <a:lnTo>
                    <a:pt x="234" y="204"/>
                  </a:lnTo>
                  <a:lnTo>
                    <a:pt x="234" y="234"/>
                  </a:lnTo>
                  <a:lnTo>
                    <a:pt x="205" y="234"/>
                  </a:lnTo>
                  <a:lnTo>
                    <a:pt x="205" y="234"/>
                  </a:lnTo>
                  <a:lnTo>
                    <a:pt x="175" y="204"/>
                  </a:lnTo>
                  <a:lnTo>
                    <a:pt x="146" y="204"/>
                  </a:lnTo>
                  <a:lnTo>
                    <a:pt x="146" y="204"/>
                  </a:lnTo>
                  <a:lnTo>
                    <a:pt x="117" y="175"/>
                  </a:lnTo>
                  <a:lnTo>
                    <a:pt x="88" y="175"/>
                  </a:lnTo>
                  <a:lnTo>
                    <a:pt x="88" y="146"/>
                  </a:lnTo>
                  <a:lnTo>
                    <a:pt x="58" y="146"/>
                  </a:lnTo>
                  <a:lnTo>
                    <a:pt x="58" y="146"/>
                  </a:lnTo>
                  <a:lnTo>
                    <a:pt x="58" y="117"/>
                  </a:lnTo>
                  <a:lnTo>
                    <a:pt x="29" y="87"/>
                  </a:lnTo>
                  <a:lnTo>
                    <a:pt x="29" y="87"/>
                  </a:lnTo>
                  <a:lnTo>
                    <a:pt x="0" y="58"/>
                  </a:lnTo>
                  <a:lnTo>
                    <a:pt x="29" y="58"/>
                  </a:lnTo>
                  <a:lnTo>
                    <a:pt x="29" y="58"/>
                  </a:lnTo>
                  <a:lnTo>
                    <a:pt x="29" y="87"/>
                  </a:lnTo>
                  <a:lnTo>
                    <a:pt x="58" y="58"/>
                  </a:lnTo>
                  <a:lnTo>
                    <a:pt x="88" y="58"/>
                  </a:lnTo>
                  <a:lnTo>
                    <a:pt x="88" y="29"/>
                  </a:lnTo>
                  <a:lnTo>
                    <a:pt x="117" y="29"/>
                  </a:lnTo>
                  <a:lnTo>
                    <a:pt x="117" y="29"/>
                  </a:lnTo>
                  <a:lnTo>
                    <a:pt x="146" y="29"/>
                  </a:lnTo>
                  <a:lnTo>
                    <a:pt x="175" y="29"/>
                  </a:lnTo>
                  <a:lnTo>
                    <a:pt x="175" y="29"/>
                  </a:lnTo>
                  <a:lnTo>
                    <a:pt x="175" y="0"/>
                  </a:lnTo>
                  <a:lnTo>
                    <a:pt x="205" y="0"/>
                  </a:lnTo>
                  <a:lnTo>
                    <a:pt x="205" y="0"/>
                  </a:lnTo>
                  <a:lnTo>
                    <a:pt x="234"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6" name="Freeform 58"/>
            <p:cNvSpPr>
              <a:spLocks noChangeArrowheads="1"/>
            </p:cNvSpPr>
            <p:nvPr/>
          </p:nvSpPr>
          <p:spPr bwMode="auto">
            <a:xfrm>
              <a:off x="4724640" y="2867342"/>
              <a:ext cx="218880" cy="239065"/>
            </a:xfrm>
            <a:custGeom>
              <a:avLst/>
              <a:gdLst>
                <a:gd name="T0" fmla="*/ 233 w 672"/>
                <a:gd name="T1" fmla="*/ 0 h 730"/>
                <a:gd name="T2" fmla="*/ 292 w 672"/>
                <a:gd name="T3" fmla="*/ 29 h 730"/>
                <a:gd name="T4" fmla="*/ 292 w 672"/>
                <a:gd name="T5" fmla="*/ 58 h 730"/>
                <a:gd name="T6" fmla="*/ 321 w 672"/>
                <a:gd name="T7" fmla="*/ 58 h 730"/>
                <a:gd name="T8" fmla="*/ 379 w 672"/>
                <a:gd name="T9" fmla="*/ 58 h 730"/>
                <a:gd name="T10" fmla="*/ 321 w 672"/>
                <a:gd name="T11" fmla="*/ 87 h 730"/>
                <a:gd name="T12" fmla="*/ 379 w 672"/>
                <a:gd name="T13" fmla="*/ 87 h 730"/>
                <a:gd name="T14" fmla="*/ 437 w 672"/>
                <a:gd name="T15" fmla="*/ 58 h 730"/>
                <a:gd name="T16" fmla="*/ 466 w 672"/>
                <a:gd name="T17" fmla="*/ 29 h 730"/>
                <a:gd name="T18" fmla="*/ 466 w 672"/>
                <a:gd name="T19" fmla="*/ 58 h 730"/>
                <a:gd name="T20" fmla="*/ 495 w 672"/>
                <a:gd name="T21" fmla="*/ 58 h 730"/>
                <a:gd name="T22" fmla="*/ 554 w 672"/>
                <a:gd name="T23" fmla="*/ 87 h 730"/>
                <a:gd name="T24" fmla="*/ 583 w 672"/>
                <a:gd name="T25" fmla="*/ 116 h 730"/>
                <a:gd name="T26" fmla="*/ 642 w 672"/>
                <a:gd name="T27" fmla="*/ 146 h 730"/>
                <a:gd name="T28" fmla="*/ 642 w 672"/>
                <a:gd name="T29" fmla="*/ 233 h 730"/>
                <a:gd name="T30" fmla="*/ 642 w 672"/>
                <a:gd name="T31" fmla="*/ 263 h 730"/>
                <a:gd name="T32" fmla="*/ 671 w 672"/>
                <a:gd name="T33" fmla="*/ 350 h 730"/>
                <a:gd name="T34" fmla="*/ 642 w 672"/>
                <a:gd name="T35" fmla="*/ 379 h 730"/>
                <a:gd name="T36" fmla="*/ 583 w 672"/>
                <a:gd name="T37" fmla="*/ 408 h 730"/>
                <a:gd name="T38" fmla="*/ 525 w 672"/>
                <a:gd name="T39" fmla="*/ 437 h 730"/>
                <a:gd name="T40" fmla="*/ 466 w 672"/>
                <a:gd name="T41" fmla="*/ 437 h 730"/>
                <a:gd name="T42" fmla="*/ 495 w 672"/>
                <a:gd name="T43" fmla="*/ 496 h 730"/>
                <a:gd name="T44" fmla="*/ 525 w 672"/>
                <a:gd name="T45" fmla="*/ 554 h 730"/>
                <a:gd name="T46" fmla="*/ 583 w 672"/>
                <a:gd name="T47" fmla="*/ 613 h 730"/>
                <a:gd name="T48" fmla="*/ 525 w 672"/>
                <a:gd name="T49" fmla="*/ 671 h 730"/>
                <a:gd name="T50" fmla="*/ 525 w 672"/>
                <a:gd name="T51" fmla="*/ 700 h 730"/>
                <a:gd name="T52" fmla="*/ 466 w 672"/>
                <a:gd name="T53" fmla="*/ 700 h 730"/>
                <a:gd name="T54" fmla="*/ 408 w 672"/>
                <a:gd name="T55" fmla="*/ 729 h 730"/>
                <a:gd name="T56" fmla="*/ 350 w 672"/>
                <a:gd name="T57" fmla="*/ 729 h 730"/>
                <a:gd name="T58" fmla="*/ 292 w 672"/>
                <a:gd name="T59" fmla="*/ 729 h 730"/>
                <a:gd name="T60" fmla="*/ 262 w 672"/>
                <a:gd name="T61" fmla="*/ 700 h 730"/>
                <a:gd name="T62" fmla="*/ 204 w 672"/>
                <a:gd name="T63" fmla="*/ 700 h 730"/>
                <a:gd name="T64" fmla="*/ 175 w 672"/>
                <a:gd name="T65" fmla="*/ 700 h 730"/>
                <a:gd name="T66" fmla="*/ 145 w 672"/>
                <a:gd name="T67" fmla="*/ 700 h 730"/>
                <a:gd name="T68" fmla="*/ 145 w 672"/>
                <a:gd name="T69" fmla="*/ 642 h 730"/>
                <a:gd name="T70" fmla="*/ 145 w 672"/>
                <a:gd name="T71" fmla="*/ 583 h 730"/>
                <a:gd name="T72" fmla="*/ 87 w 672"/>
                <a:gd name="T73" fmla="*/ 554 h 730"/>
                <a:gd name="T74" fmla="*/ 58 w 672"/>
                <a:gd name="T75" fmla="*/ 554 h 730"/>
                <a:gd name="T76" fmla="*/ 29 w 672"/>
                <a:gd name="T77" fmla="*/ 496 h 730"/>
                <a:gd name="T78" fmla="*/ 0 w 672"/>
                <a:gd name="T79" fmla="*/ 437 h 730"/>
                <a:gd name="T80" fmla="*/ 0 w 672"/>
                <a:gd name="T81" fmla="*/ 379 h 730"/>
                <a:gd name="T82" fmla="*/ 0 w 672"/>
                <a:gd name="T83" fmla="*/ 321 h 730"/>
                <a:gd name="T84" fmla="*/ 58 w 672"/>
                <a:gd name="T85" fmla="*/ 292 h 730"/>
                <a:gd name="T86" fmla="*/ 87 w 672"/>
                <a:gd name="T87" fmla="*/ 263 h 730"/>
                <a:gd name="T88" fmla="*/ 58 w 672"/>
                <a:gd name="T89" fmla="*/ 233 h 730"/>
                <a:gd name="T90" fmla="*/ 87 w 672"/>
                <a:gd name="T91" fmla="*/ 204 h 730"/>
                <a:gd name="T92" fmla="*/ 87 w 672"/>
                <a:gd name="T93" fmla="*/ 175 h 730"/>
                <a:gd name="T94" fmla="*/ 87 w 672"/>
                <a:gd name="T95" fmla="*/ 146 h 730"/>
                <a:gd name="T96" fmla="*/ 145 w 672"/>
                <a:gd name="T97" fmla="*/ 116 h 730"/>
                <a:gd name="T98" fmla="*/ 145 w 672"/>
                <a:gd name="T99" fmla="*/ 146 h 730"/>
                <a:gd name="T100" fmla="*/ 175 w 672"/>
                <a:gd name="T101" fmla="*/ 146 h 730"/>
                <a:gd name="T102" fmla="*/ 175 w 672"/>
                <a:gd name="T103" fmla="*/ 116 h 730"/>
                <a:gd name="T104" fmla="*/ 233 w 672"/>
                <a:gd name="T105" fmla="*/ 116 h 730"/>
                <a:gd name="T106" fmla="*/ 233 w 672"/>
                <a:gd name="T107" fmla="*/ 116 h 730"/>
                <a:gd name="T108" fmla="*/ 204 w 672"/>
                <a:gd name="T109" fmla="*/ 87 h 730"/>
                <a:gd name="T110" fmla="*/ 175 w 672"/>
                <a:gd name="T111" fmla="*/ 29 h 730"/>
                <a:gd name="T112" fmla="*/ 204 w 672"/>
                <a:gd name="T113"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2" h="730">
                  <a:moveTo>
                    <a:pt x="175" y="0"/>
                  </a:moveTo>
                  <a:lnTo>
                    <a:pt x="204" y="0"/>
                  </a:lnTo>
                  <a:lnTo>
                    <a:pt x="233" y="0"/>
                  </a:lnTo>
                  <a:lnTo>
                    <a:pt x="233" y="0"/>
                  </a:lnTo>
                  <a:lnTo>
                    <a:pt x="262" y="0"/>
                  </a:lnTo>
                  <a:lnTo>
                    <a:pt x="262" y="0"/>
                  </a:lnTo>
                  <a:lnTo>
                    <a:pt x="292" y="0"/>
                  </a:lnTo>
                  <a:lnTo>
                    <a:pt x="292" y="29"/>
                  </a:lnTo>
                  <a:lnTo>
                    <a:pt x="262" y="29"/>
                  </a:lnTo>
                  <a:lnTo>
                    <a:pt x="262" y="58"/>
                  </a:lnTo>
                  <a:lnTo>
                    <a:pt x="292" y="58"/>
                  </a:lnTo>
                  <a:lnTo>
                    <a:pt x="292" y="58"/>
                  </a:lnTo>
                  <a:lnTo>
                    <a:pt x="292" y="58"/>
                  </a:lnTo>
                  <a:lnTo>
                    <a:pt x="321" y="58"/>
                  </a:lnTo>
                  <a:lnTo>
                    <a:pt x="321" y="29"/>
                  </a:lnTo>
                  <a:lnTo>
                    <a:pt x="321" y="58"/>
                  </a:lnTo>
                  <a:lnTo>
                    <a:pt x="350" y="58"/>
                  </a:lnTo>
                  <a:lnTo>
                    <a:pt x="350" y="58"/>
                  </a:lnTo>
                  <a:lnTo>
                    <a:pt x="350" y="58"/>
                  </a:lnTo>
                  <a:lnTo>
                    <a:pt x="379" y="58"/>
                  </a:lnTo>
                  <a:lnTo>
                    <a:pt x="379" y="58"/>
                  </a:lnTo>
                  <a:lnTo>
                    <a:pt x="350" y="87"/>
                  </a:lnTo>
                  <a:lnTo>
                    <a:pt x="350" y="87"/>
                  </a:lnTo>
                  <a:lnTo>
                    <a:pt x="321" y="87"/>
                  </a:lnTo>
                  <a:lnTo>
                    <a:pt x="350" y="87"/>
                  </a:lnTo>
                  <a:lnTo>
                    <a:pt x="350" y="87"/>
                  </a:lnTo>
                  <a:lnTo>
                    <a:pt x="379" y="87"/>
                  </a:lnTo>
                  <a:lnTo>
                    <a:pt x="379" y="87"/>
                  </a:lnTo>
                  <a:lnTo>
                    <a:pt x="408" y="87"/>
                  </a:lnTo>
                  <a:lnTo>
                    <a:pt x="408" y="87"/>
                  </a:lnTo>
                  <a:lnTo>
                    <a:pt x="408" y="58"/>
                  </a:lnTo>
                  <a:lnTo>
                    <a:pt x="437" y="58"/>
                  </a:lnTo>
                  <a:lnTo>
                    <a:pt x="437" y="58"/>
                  </a:lnTo>
                  <a:lnTo>
                    <a:pt x="466" y="58"/>
                  </a:lnTo>
                  <a:lnTo>
                    <a:pt x="466" y="29"/>
                  </a:lnTo>
                  <a:lnTo>
                    <a:pt x="466" y="29"/>
                  </a:lnTo>
                  <a:lnTo>
                    <a:pt x="495" y="29"/>
                  </a:lnTo>
                  <a:lnTo>
                    <a:pt x="466" y="58"/>
                  </a:lnTo>
                  <a:lnTo>
                    <a:pt x="466" y="58"/>
                  </a:lnTo>
                  <a:lnTo>
                    <a:pt x="466" y="58"/>
                  </a:lnTo>
                  <a:lnTo>
                    <a:pt x="466" y="58"/>
                  </a:lnTo>
                  <a:lnTo>
                    <a:pt x="466" y="58"/>
                  </a:lnTo>
                  <a:lnTo>
                    <a:pt x="466" y="58"/>
                  </a:lnTo>
                  <a:lnTo>
                    <a:pt x="495" y="58"/>
                  </a:lnTo>
                  <a:lnTo>
                    <a:pt x="495" y="58"/>
                  </a:lnTo>
                  <a:lnTo>
                    <a:pt x="495" y="58"/>
                  </a:lnTo>
                  <a:lnTo>
                    <a:pt x="525" y="58"/>
                  </a:lnTo>
                  <a:lnTo>
                    <a:pt x="554" y="87"/>
                  </a:lnTo>
                  <a:lnTo>
                    <a:pt x="554" y="87"/>
                  </a:lnTo>
                  <a:lnTo>
                    <a:pt x="583" y="87"/>
                  </a:lnTo>
                  <a:lnTo>
                    <a:pt x="554" y="116"/>
                  </a:lnTo>
                  <a:lnTo>
                    <a:pt x="583" y="116"/>
                  </a:lnTo>
                  <a:lnTo>
                    <a:pt x="583" y="116"/>
                  </a:lnTo>
                  <a:lnTo>
                    <a:pt x="612" y="116"/>
                  </a:lnTo>
                  <a:lnTo>
                    <a:pt x="612" y="116"/>
                  </a:lnTo>
                  <a:lnTo>
                    <a:pt x="642" y="146"/>
                  </a:lnTo>
                  <a:lnTo>
                    <a:pt x="612" y="175"/>
                  </a:lnTo>
                  <a:lnTo>
                    <a:pt x="612" y="175"/>
                  </a:lnTo>
                  <a:lnTo>
                    <a:pt x="612" y="204"/>
                  </a:lnTo>
                  <a:lnTo>
                    <a:pt x="642" y="233"/>
                  </a:lnTo>
                  <a:lnTo>
                    <a:pt x="612" y="233"/>
                  </a:lnTo>
                  <a:lnTo>
                    <a:pt x="642" y="263"/>
                  </a:lnTo>
                  <a:lnTo>
                    <a:pt x="642" y="263"/>
                  </a:lnTo>
                  <a:lnTo>
                    <a:pt x="642" y="263"/>
                  </a:lnTo>
                  <a:lnTo>
                    <a:pt x="642" y="292"/>
                  </a:lnTo>
                  <a:lnTo>
                    <a:pt x="642" y="321"/>
                  </a:lnTo>
                  <a:lnTo>
                    <a:pt x="671" y="321"/>
                  </a:lnTo>
                  <a:lnTo>
                    <a:pt x="671" y="350"/>
                  </a:lnTo>
                  <a:lnTo>
                    <a:pt x="671" y="379"/>
                  </a:lnTo>
                  <a:lnTo>
                    <a:pt x="671" y="379"/>
                  </a:lnTo>
                  <a:lnTo>
                    <a:pt x="642" y="379"/>
                  </a:lnTo>
                  <a:lnTo>
                    <a:pt x="642" y="379"/>
                  </a:lnTo>
                  <a:lnTo>
                    <a:pt x="612" y="379"/>
                  </a:lnTo>
                  <a:lnTo>
                    <a:pt x="612" y="408"/>
                  </a:lnTo>
                  <a:lnTo>
                    <a:pt x="612" y="408"/>
                  </a:lnTo>
                  <a:lnTo>
                    <a:pt x="583" y="408"/>
                  </a:lnTo>
                  <a:lnTo>
                    <a:pt x="554" y="408"/>
                  </a:lnTo>
                  <a:lnTo>
                    <a:pt x="554" y="408"/>
                  </a:lnTo>
                  <a:lnTo>
                    <a:pt x="525" y="408"/>
                  </a:lnTo>
                  <a:lnTo>
                    <a:pt x="525" y="437"/>
                  </a:lnTo>
                  <a:lnTo>
                    <a:pt x="495" y="437"/>
                  </a:lnTo>
                  <a:lnTo>
                    <a:pt x="466" y="466"/>
                  </a:lnTo>
                  <a:lnTo>
                    <a:pt x="466" y="437"/>
                  </a:lnTo>
                  <a:lnTo>
                    <a:pt x="466" y="437"/>
                  </a:lnTo>
                  <a:lnTo>
                    <a:pt x="437" y="437"/>
                  </a:lnTo>
                  <a:lnTo>
                    <a:pt x="466" y="466"/>
                  </a:lnTo>
                  <a:lnTo>
                    <a:pt x="466" y="466"/>
                  </a:lnTo>
                  <a:lnTo>
                    <a:pt x="495" y="496"/>
                  </a:lnTo>
                  <a:lnTo>
                    <a:pt x="495" y="525"/>
                  </a:lnTo>
                  <a:lnTo>
                    <a:pt x="495" y="525"/>
                  </a:lnTo>
                  <a:lnTo>
                    <a:pt x="525" y="525"/>
                  </a:lnTo>
                  <a:lnTo>
                    <a:pt x="525" y="554"/>
                  </a:lnTo>
                  <a:lnTo>
                    <a:pt x="554" y="554"/>
                  </a:lnTo>
                  <a:lnTo>
                    <a:pt x="583" y="583"/>
                  </a:lnTo>
                  <a:lnTo>
                    <a:pt x="583" y="613"/>
                  </a:lnTo>
                  <a:lnTo>
                    <a:pt x="583" y="613"/>
                  </a:lnTo>
                  <a:lnTo>
                    <a:pt x="583" y="613"/>
                  </a:lnTo>
                  <a:lnTo>
                    <a:pt x="554" y="642"/>
                  </a:lnTo>
                  <a:lnTo>
                    <a:pt x="554" y="642"/>
                  </a:lnTo>
                  <a:lnTo>
                    <a:pt x="525" y="671"/>
                  </a:lnTo>
                  <a:lnTo>
                    <a:pt x="525" y="671"/>
                  </a:lnTo>
                  <a:lnTo>
                    <a:pt x="554" y="700"/>
                  </a:lnTo>
                  <a:lnTo>
                    <a:pt x="554" y="700"/>
                  </a:lnTo>
                  <a:lnTo>
                    <a:pt x="525" y="700"/>
                  </a:lnTo>
                  <a:lnTo>
                    <a:pt x="525" y="700"/>
                  </a:lnTo>
                  <a:lnTo>
                    <a:pt x="495" y="700"/>
                  </a:lnTo>
                  <a:lnTo>
                    <a:pt x="466" y="700"/>
                  </a:lnTo>
                  <a:lnTo>
                    <a:pt x="466" y="700"/>
                  </a:lnTo>
                  <a:lnTo>
                    <a:pt x="437" y="729"/>
                  </a:lnTo>
                  <a:lnTo>
                    <a:pt x="437" y="729"/>
                  </a:lnTo>
                  <a:lnTo>
                    <a:pt x="408" y="700"/>
                  </a:lnTo>
                  <a:lnTo>
                    <a:pt x="408" y="729"/>
                  </a:lnTo>
                  <a:lnTo>
                    <a:pt x="379" y="700"/>
                  </a:lnTo>
                  <a:lnTo>
                    <a:pt x="379" y="700"/>
                  </a:lnTo>
                  <a:lnTo>
                    <a:pt x="350" y="700"/>
                  </a:lnTo>
                  <a:lnTo>
                    <a:pt x="350" y="729"/>
                  </a:lnTo>
                  <a:lnTo>
                    <a:pt x="350" y="729"/>
                  </a:lnTo>
                  <a:lnTo>
                    <a:pt x="321" y="729"/>
                  </a:lnTo>
                  <a:lnTo>
                    <a:pt x="321" y="700"/>
                  </a:lnTo>
                  <a:lnTo>
                    <a:pt x="292" y="729"/>
                  </a:lnTo>
                  <a:lnTo>
                    <a:pt x="292" y="729"/>
                  </a:lnTo>
                  <a:lnTo>
                    <a:pt x="292" y="729"/>
                  </a:lnTo>
                  <a:lnTo>
                    <a:pt x="262" y="700"/>
                  </a:lnTo>
                  <a:lnTo>
                    <a:pt x="262" y="700"/>
                  </a:lnTo>
                  <a:lnTo>
                    <a:pt x="233" y="700"/>
                  </a:lnTo>
                  <a:lnTo>
                    <a:pt x="233" y="700"/>
                  </a:lnTo>
                  <a:lnTo>
                    <a:pt x="233" y="700"/>
                  </a:lnTo>
                  <a:lnTo>
                    <a:pt x="204" y="700"/>
                  </a:lnTo>
                  <a:lnTo>
                    <a:pt x="204" y="700"/>
                  </a:lnTo>
                  <a:lnTo>
                    <a:pt x="204" y="700"/>
                  </a:lnTo>
                  <a:lnTo>
                    <a:pt x="204" y="700"/>
                  </a:lnTo>
                  <a:lnTo>
                    <a:pt x="175" y="700"/>
                  </a:lnTo>
                  <a:lnTo>
                    <a:pt x="145" y="700"/>
                  </a:lnTo>
                  <a:lnTo>
                    <a:pt x="145" y="700"/>
                  </a:lnTo>
                  <a:lnTo>
                    <a:pt x="145" y="700"/>
                  </a:lnTo>
                  <a:lnTo>
                    <a:pt x="145" y="700"/>
                  </a:lnTo>
                  <a:lnTo>
                    <a:pt x="116" y="700"/>
                  </a:lnTo>
                  <a:lnTo>
                    <a:pt x="116" y="671"/>
                  </a:lnTo>
                  <a:lnTo>
                    <a:pt x="145" y="642"/>
                  </a:lnTo>
                  <a:lnTo>
                    <a:pt x="145" y="642"/>
                  </a:lnTo>
                  <a:lnTo>
                    <a:pt x="145" y="613"/>
                  </a:lnTo>
                  <a:lnTo>
                    <a:pt x="145" y="583"/>
                  </a:lnTo>
                  <a:lnTo>
                    <a:pt x="175" y="583"/>
                  </a:lnTo>
                  <a:lnTo>
                    <a:pt x="145" y="583"/>
                  </a:lnTo>
                  <a:lnTo>
                    <a:pt x="145" y="583"/>
                  </a:lnTo>
                  <a:lnTo>
                    <a:pt x="116" y="554"/>
                  </a:lnTo>
                  <a:lnTo>
                    <a:pt x="116" y="554"/>
                  </a:lnTo>
                  <a:lnTo>
                    <a:pt x="87" y="554"/>
                  </a:lnTo>
                  <a:lnTo>
                    <a:pt x="87" y="554"/>
                  </a:lnTo>
                  <a:lnTo>
                    <a:pt x="58" y="554"/>
                  </a:lnTo>
                  <a:lnTo>
                    <a:pt x="58" y="554"/>
                  </a:lnTo>
                  <a:lnTo>
                    <a:pt x="58" y="554"/>
                  </a:lnTo>
                  <a:lnTo>
                    <a:pt x="29" y="525"/>
                  </a:lnTo>
                  <a:lnTo>
                    <a:pt x="29" y="525"/>
                  </a:lnTo>
                  <a:lnTo>
                    <a:pt x="29" y="525"/>
                  </a:lnTo>
                  <a:lnTo>
                    <a:pt x="29" y="496"/>
                  </a:lnTo>
                  <a:lnTo>
                    <a:pt x="29" y="496"/>
                  </a:lnTo>
                  <a:lnTo>
                    <a:pt x="0" y="466"/>
                  </a:lnTo>
                  <a:lnTo>
                    <a:pt x="0" y="466"/>
                  </a:lnTo>
                  <a:lnTo>
                    <a:pt x="0" y="437"/>
                  </a:lnTo>
                  <a:lnTo>
                    <a:pt x="0" y="437"/>
                  </a:lnTo>
                  <a:lnTo>
                    <a:pt x="0" y="437"/>
                  </a:lnTo>
                  <a:lnTo>
                    <a:pt x="0" y="408"/>
                  </a:lnTo>
                  <a:lnTo>
                    <a:pt x="0" y="379"/>
                  </a:lnTo>
                  <a:lnTo>
                    <a:pt x="0" y="379"/>
                  </a:lnTo>
                  <a:lnTo>
                    <a:pt x="0" y="379"/>
                  </a:lnTo>
                  <a:lnTo>
                    <a:pt x="0" y="350"/>
                  </a:lnTo>
                  <a:lnTo>
                    <a:pt x="0" y="321"/>
                  </a:lnTo>
                  <a:lnTo>
                    <a:pt x="0" y="321"/>
                  </a:lnTo>
                  <a:lnTo>
                    <a:pt x="29" y="292"/>
                  </a:lnTo>
                  <a:lnTo>
                    <a:pt x="29" y="292"/>
                  </a:lnTo>
                  <a:lnTo>
                    <a:pt x="58" y="292"/>
                  </a:lnTo>
                  <a:lnTo>
                    <a:pt x="87" y="292"/>
                  </a:lnTo>
                  <a:lnTo>
                    <a:pt x="58" y="292"/>
                  </a:lnTo>
                  <a:lnTo>
                    <a:pt x="87" y="263"/>
                  </a:lnTo>
                  <a:lnTo>
                    <a:pt x="87" y="263"/>
                  </a:lnTo>
                  <a:lnTo>
                    <a:pt x="87" y="263"/>
                  </a:lnTo>
                  <a:lnTo>
                    <a:pt x="87" y="233"/>
                  </a:lnTo>
                  <a:lnTo>
                    <a:pt x="58" y="233"/>
                  </a:lnTo>
                  <a:lnTo>
                    <a:pt x="58" y="233"/>
                  </a:lnTo>
                  <a:lnTo>
                    <a:pt x="58" y="233"/>
                  </a:lnTo>
                  <a:lnTo>
                    <a:pt x="87" y="233"/>
                  </a:lnTo>
                  <a:lnTo>
                    <a:pt x="87" y="233"/>
                  </a:lnTo>
                  <a:lnTo>
                    <a:pt x="87" y="204"/>
                  </a:lnTo>
                  <a:lnTo>
                    <a:pt x="87" y="204"/>
                  </a:lnTo>
                  <a:lnTo>
                    <a:pt x="87" y="175"/>
                  </a:lnTo>
                  <a:lnTo>
                    <a:pt x="87" y="175"/>
                  </a:lnTo>
                  <a:lnTo>
                    <a:pt x="87" y="175"/>
                  </a:lnTo>
                  <a:lnTo>
                    <a:pt x="116" y="175"/>
                  </a:lnTo>
                  <a:lnTo>
                    <a:pt x="87" y="175"/>
                  </a:lnTo>
                  <a:lnTo>
                    <a:pt x="87" y="146"/>
                  </a:lnTo>
                  <a:lnTo>
                    <a:pt x="87" y="146"/>
                  </a:lnTo>
                  <a:lnTo>
                    <a:pt x="87" y="146"/>
                  </a:lnTo>
                  <a:lnTo>
                    <a:pt x="116" y="116"/>
                  </a:lnTo>
                  <a:lnTo>
                    <a:pt x="116" y="116"/>
                  </a:lnTo>
                  <a:lnTo>
                    <a:pt x="145" y="116"/>
                  </a:lnTo>
                  <a:lnTo>
                    <a:pt x="145" y="146"/>
                  </a:lnTo>
                  <a:lnTo>
                    <a:pt x="145" y="175"/>
                  </a:lnTo>
                  <a:lnTo>
                    <a:pt x="175" y="146"/>
                  </a:lnTo>
                  <a:lnTo>
                    <a:pt x="145" y="146"/>
                  </a:lnTo>
                  <a:lnTo>
                    <a:pt x="145" y="116"/>
                  </a:lnTo>
                  <a:lnTo>
                    <a:pt x="175" y="116"/>
                  </a:lnTo>
                  <a:lnTo>
                    <a:pt x="175" y="146"/>
                  </a:lnTo>
                  <a:lnTo>
                    <a:pt x="175" y="146"/>
                  </a:lnTo>
                  <a:lnTo>
                    <a:pt x="204" y="175"/>
                  </a:lnTo>
                  <a:lnTo>
                    <a:pt x="175" y="146"/>
                  </a:lnTo>
                  <a:lnTo>
                    <a:pt x="175" y="146"/>
                  </a:lnTo>
                  <a:lnTo>
                    <a:pt x="175" y="116"/>
                  </a:lnTo>
                  <a:lnTo>
                    <a:pt x="204" y="116"/>
                  </a:lnTo>
                  <a:lnTo>
                    <a:pt x="204" y="116"/>
                  </a:lnTo>
                  <a:lnTo>
                    <a:pt x="204" y="116"/>
                  </a:lnTo>
                  <a:lnTo>
                    <a:pt x="233" y="116"/>
                  </a:lnTo>
                  <a:lnTo>
                    <a:pt x="262" y="146"/>
                  </a:lnTo>
                  <a:lnTo>
                    <a:pt x="292" y="146"/>
                  </a:lnTo>
                  <a:lnTo>
                    <a:pt x="262" y="116"/>
                  </a:lnTo>
                  <a:lnTo>
                    <a:pt x="233" y="116"/>
                  </a:lnTo>
                  <a:lnTo>
                    <a:pt x="204" y="87"/>
                  </a:lnTo>
                  <a:lnTo>
                    <a:pt x="204" y="87"/>
                  </a:lnTo>
                  <a:lnTo>
                    <a:pt x="204" y="87"/>
                  </a:lnTo>
                  <a:lnTo>
                    <a:pt x="204" y="87"/>
                  </a:lnTo>
                  <a:lnTo>
                    <a:pt x="204" y="58"/>
                  </a:lnTo>
                  <a:lnTo>
                    <a:pt x="204" y="58"/>
                  </a:lnTo>
                  <a:lnTo>
                    <a:pt x="175" y="58"/>
                  </a:lnTo>
                  <a:lnTo>
                    <a:pt x="175" y="29"/>
                  </a:lnTo>
                  <a:lnTo>
                    <a:pt x="204" y="29"/>
                  </a:lnTo>
                  <a:lnTo>
                    <a:pt x="204" y="29"/>
                  </a:lnTo>
                  <a:lnTo>
                    <a:pt x="204" y="29"/>
                  </a:lnTo>
                  <a:lnTo>
                    <a:pt x="204" y="0"/>
                  </a:lnTo>
                  <a:lnTo>
                    <a:pt x="204" y="0"/>
                  </a:lnTo>
                  <a:lnTo>
                    <a:pt x="17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7" name="Freeform 59"/>
            <p:cNvSpPr>
              <a:spLocks noChangeArrowheads="1"/>
            </p:cNvSpPr>
            <p:nvPr/>
          </p:nvSpPr>
          <p:spPr bwMode="auto">
            <a:xfrm>
              <a:off x="4819681" y="3104966"/>
              <a:ext cx="1440" cy="10082"/>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8" name="Freeform 60"/>
            <p:cNvSpPr>
              <a:spLocks noChangeArrowheads="1"/>
            </p:cNvSpPr>
            <p:nvPr/>
          </p:nvSpPr>
          <p:spPr bwMode="auto">
            <a:xfrm>
              <a:off x="4724641" y="3096325"/>
              <a:ext cx="123840" cy="57606"/>
            </a:xfrm>
            <a:custGeom>
              <a:avLst/>
              <a:gdLst>
                <a:gd name="T0" fmla="*/ 145 w 380"/>
                <a:gd name="T1" fmla="*/ 0 h 176"/>
                <a:gd name="T2" fmla="*/ 204 w 380"/>
                <a:gd name="T3" fmla="*/ 0 h 176"/>
                <a:gd name="T4" fmla="*/ 204 w 380"/>
                <a:gd name="T5" fmla="*/ 0 h 176"/>
                <a:gd name="T6" fmla="*/ 233 w 380"/>
                <a:gd name="T7" fmla="*/ 0 h 176"/>
                <a:gd name="T8" fmla="*/ 233 w 380"/>
                <a:gd name="T9" fmla="*/ 0 h 176"/>
                <a:gd name="T10" fmla="*/ 262 w 380"/>
                <a:gd name="T11" fmla="*/ 0 h 176"/>
                <a:gd name="T12" fmla="*/ 292 w 380"/>
                <a:gd name="T13" fmla="*/ 29 h 176"/>
                <a:gd name="T14" fmla="*/ 292 w 380"/>
                <a:gd name="T15" fmla="*/ 58 h 176"/>
                <a:gd name="T16" fmla="*/ 321 w 380"/>
                <a:gd name="T17" fmla="*/ 58 h 176"/>
                <a:gd name="T18" fmla="*/ 350 w 380"/>
                <a:gd name="T19" fmla="*/ 58 h 176"/>
                <a:gd name="T20" fmla="*/ 379 w 380"/>
                <a:gd name="T21" fmla="*/ 58 h 176"/>
                <a:gd name="T22" fmla="*/ 379 w 380"/>
                <a:gd name="T23" fmla="*/ 116 h 176"/>
                <a:gd name="T24" fmla="*/ 321 w 380"/>
                <a:gd name="T25" fmla="*/ 146 h 176"/>
                <a:gd name="T26" fmla="*/ 292 w 380"/>
                <a:gd name="T27" fmla="*/ 146 h 176"/>
                <a:gd name="T28" fmla="*/ 262 w 380"/>
                <a:gd name="T29" fmla="*/ 146 h 176"/>
                <a:gd name="T30" fmla="*/ 233 w 380"/>
                <a:gd name="T31" fmla="*/ 146 h 176"/>
                <a:gd name="T32" fmla="*/ 204 w 380"/>
                <a:gd name="T33" fmla="*/ 116 h 176"/>
                <a:gd name="T34" fmla="*/ 175 w 380"/>
                <a:gd name="T35" fmla="*/ 175 h 176"/>
                <a:gd name="T36" fmla="*/ 116 w 380"/>
                <a:gd name="T37" fmla="*/ 175 h 176"/>
                <a:gd name="T38" fmla="*/ 87 w 380"/>
                <a:gd name="T39" fmla="*/ 146 h 176"/>
                <a:gd name="T40" fmla="*/ 87 w 380"/>
                <a:gd name="T41" fmla="*/ 146 h 176"/>
                <a:gd name="T42" fmla="*/ 58 w 380"/>
                <a:gd name="T43" fmla="*/ 116 h 176"/>
                <a:gd name="T44" fmla="*/ 58 w 380"/>
                <a:gd name="T45" fmla="*/ 146 h 176"/>
                <a:gd name="T46" fmla="*/ 0 w 380"/>
                <a:gd name="T47" fmla="*/ 146 h 176"/>
                <a:gd name="T48" fmla="*/ 29 w 380"/>
                <a:gd name="T49" fmla="*/ 146 h 176"/>
                <a:gd name="T50" fmla="*/ 29 w 380"/>
                <a:gd name="T51" fmla="*/ 116 h 176"/>
                <a:gd name="T52" fmla="*/ 58 w 380"/>
                <a:gd name="T53" fmla="*/ 58 h 176"/>
                <a:gd name="T54" fmla="*/ 87 w 380"/>
                <a:gd name="T55" fmla="*/ 58 h 176"/>
                <a:gd name="T56" fmla="*/ 87 w 380"/>
                <a:gd name="T57" fmla="*/ 29 h 176"/>
                <a:gd name="T58" fmla="*/ 87 w 380"/>
                <a:gd name="T59" fmla="*/ 0 h 176"/>
                <a:gd name="T60" fmla="*/ 116 w 380"/>
                <a:gd name="T61" fmla="*/ 29 h 176"/>
                <a:gd name="T62" fmla="*/ 145 w 380"/>
                <a:gd name="T6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76">
                  <a:moveTo>
                    <a:pt x="145" y="0"/>
                  </a:moveTo>
                  <a:lnTo>
                    <a:pt x="145" y="0"/>
                  </a:lnTo>
                  <a:lnTo>
                    <a:pt x="175" y="0"/>
                  </a:lnTo>
                  <a:lnTo>
                    <a:pt x="204" y="0"/>
                  </a:lnTo>
                  <a:lnTo>
                    <a:pt x="204" y="0"/>
                  </a:lnTo>
                  <a:lnTo>
                    <a:pt x="204" y="0"/>
                  </a:lnTo>
                  <a:lnTo>
                    <a:pt x="204" y="0"/>
                  </a:lnTo>
                  <a:lnTo>
                    <a:pt x="233" y="0"/>
                  </a:lnTo>
                  <a:lnTo>
                    <a:pt x="233" y="0"/>
                  </a:lnTo>
                  <a:lnTo>
                    <a:pt x="233" y="0"/>
                  </a:lnTo>
                  <a:lnTo>
                    <a:pt x="262" y="0"/>
                  </a:lnTo>
                  <a:lnTo>
                    <a:pt x="262" y="0"/>
                  </a:lnTo>
                  <a:lnTo>
                    <a:pt x="292" y="29"/>
                  </a:lnTo>
                  <a:lnTo>
                    <a:pt x="292" y="29"/>
                  </a:lnTo>
                  <a:lnTo>
                    <a:pt x="292" y="58"/>
                  </a:lnTo>
                  <a:lnTo>
                    <a:pt x="292" y="58"/>
                  </a:lnTo>
                  <a:lnTo>
                    <a:pt x="321" y="58"/>
                  </a:lnTo>
                  <a:lnTo>
                    <a:pt x="321" y="58"/>
                  </a:lnTo>
                  <a:lnTo>
                    <a:pt x="350" y="58"/>
                  </a:lnTo>
                  <a:lnTo>
                    <a:pt x="350" y="58"/>
                  </a:lnTo>
                  <a:lnTo>
                    <a:pt x="379" y="58"/>
                  </a:lnTo>
                  <a:lnTo>
                    <a:pt x="379" y="58"/>
                  </a:lnTo>
                  <a:lnTo>
                    <a:pt x="350" y="87"/>
                  </a:lnTo>
                  <a:lnTo>
                    <a:pt x="379" y="116"/>
                  </a:lnTo>
                  <a:lnTo>
                    <a:pt x="321" y="116"/>
                  </a:lnTo>
                  <a:lnTo>
                    <a:pt x="321" y="146"/>
                  </a:lnTo>
                  <a:lnTo>
                    <a:pt x="321" y="146"/>
                  </a:lnTo>
                  <a:lnTo>
                    <a:pt x="292" y="146"/>
                  </a:lnTo>
                  <a:lnTo>
                    <a:pt x="262" y="116"/>
                  </a:lnTo>
                  <a:lnTo>
                    <a:pt x="262" y="146"/>
                  </a:lnTo>
                  <a:lnTo>
                    <a:pt x="262" y="175"/>
                  </a:lnTo>
                  <a:lnTo>
                    <a:pt x="233" y="146"/>
                  </a:lnTo>
                  <a:lnTo>
                    <a:pt x="204" y="146"/>
                  </a:lnTo>
                  <a:lnTo>
                    <a:pt x="204" y="116"/>
                  </a:lnTo>
                  <a:lnTo>
                    <a:pt x="204" y="116"/>
                  </a:lnTo>
                  <a:lnTo>
                    <a:pt x="175" y="175"/>
                  </a:lnTo>
                  <a:lnTo>
                    <a:pt x="145" y="146"/>
                  </a:lnTo>
                  <a:lnTo>
                    <a:pt x="116" y="175"/>
                  </a:lnTo>
                  <a:lnTo>
                    <a:pt x="87" y="175"/>
                  </a:lnTo>
                  <a:lnTo>
                    <a:pt x="87" y="146"/>
                  </a:lnTo>
                  <a:lnTo>
                    <a:pt x="87" y="146"/>
                  </a:lnTo>
                  <a:lnTo>
                    <a:pt x="87" y="146"/>
                  </a:lnTo>
                  <a:lnTo>
                    <a:pt x="58" y="116"/>
                  </a:lnTo>
                  <a:lnTo>
                    <a:pt x="58" y="116"/>
                  </a:lnTo>
                  <a:lnTo>
                    <a:pt x="29" y="116"/>
                  </a:lnTo>
                  <a:lnTo>
                    <a:pt x="58" y="146"/>
                  </a:lnTo>
                  <a:lnTo>
                    <a:pt x="29" y="146"/>
                  </a:lnTo>
                  <a:lnTo>
                    <a:pt x="0" y="146"/>
                  </a:lnTo>
                  <a:lnTo>
                    <a:pt x="0" y="146"/>
                  </a:lnTo>
                  <a:lnTo>
                    <a:pt x="29" y="146"/>
                  </a:lnTo>
                  <a:lnTo>
                    <a:pt x="29" y="146"/>
                  </a:lnTo>
                  <a:lnTo>
                    <a:pt x="29" y="116"/>
                  </a:lnTo>
                  <a:lnTo>
                    <a:pt x="29" y="87"/>
                  </a:lnTo>
                  <a:lnTo>
                    <a:pt x="58" y="58"/>
                  </a:lnTo>
                  <a:lnTo>
                    <a:pt x="58" y="58"/>
                  </a:lnTo>
                  <a:lnTo>
                    <a:pt x="87" y="58"/>
                  </a:lnTo>
                  <a:lnTo>
                    <a:pt x="87" y="29"/>
                  </a:lnTo>
                  <a:lnTo>
                    <a:pt x="87" y="29"/>
                  </a:lnTo>
                  <a:lnTo>
                    <a:pt x="58" y="29"/>
                  </a:lnTo>
                  <a:lnTo>
                    <a:pt x="87" y="0"/>
                  </a:lnTo>
                  <a:lnTo>
                    <a:pt x="87" y="0"/>
                  </a:lnTo>
                  <a:lnTo>
                    <a:pt x="116" y="29"/>
                  </a:lnTo>
                  <a:lnTo>
                    <a:pt x="116" y="29"/>
                  </a:lnTo>
                  <a:lnTo>
                    <a:pt x="14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9" name="Freeform 61"/>
            <p:cNvSpPr>
              <a:spLocks noChangeArrowheads="1"/>
            </p:cNvSpPr>
            <p:nvPr/>
          </p:nvSpPr>
          <p:spPr bwMode="auto">
            <a:xfrm>
              <a:off x="4656960" y="2914866"/>
              <a:ext cx="95040" cy="76328"/>
            </a:xfrm>
            <a:custGeom>
              <a:avLst/>
              <a:gdLst>
                <a:gd name="T0" fmla="*/ 205 w 293"/>
                <a:gd name="T1" fmla="*/ 233 h 234"/>
                <a:gd name="T2" fmla="*/ 205 w 293"/>
                <a:gd name="T3" fmla="*/ 175 h 234"/>
                <a:gd name="T4" fmla="*/ 234 w 293"/>
                <a:gd name="T5" fmla="*/ 146 h 234"/>
                <a:gd name="T6" fmla="*/ 263 w 293"/>
                <a:gd name="T7" fmla="*/ 146 h 234"/>
                <a:gd name="T8" fmla="*/ 263 w 293"/>
                <a:gd name="T9" fmla="*/ 146 h 234"/>
                <a:gd name="T10" fmla="*/ 292 w 293"/>
                <a:gd name="T11" fmla="*/ 117 h 234"/>
                <a:gd name="T12" fmla="*/ 292 w 293"/>
                <a:gd name="T13" fmla="*/ 87 h 234"/>
                <a:gd name="T14" fmla="*/ 263 w 293"/>
                <a:gd name="T15" fmla="*/ 87 h 234"/>
                <a:gd name="T16" fmla="*/ 292 w 293"/>
                <a:gd name="T17" fmla="*/ 87 h 234"/>
                <a:gd name="T18" fmla="*/ 292 w 293"/>
                <a:gd name="T19" fmla="*/ 58 h 234"/>
                <a:gd name="T20" fmla="*/ 292 w 293"/>
                <a:gd name="T21" fmla="*/ 29 h 234"/>
                <a:gd name="T22" fmla="*/ 292 w 293"/>
                <a:gd name="T23" fmla="*/ 29 h 234"/>
                <a:gd name="T24" fmla="*/ 263 w 293"/>
                <a:gd name="T25" fmla="*/ 29 h 234"/>
                <a:gd name="T26" fmla="*/ 234 w 293"/>
                <a:gd name="T27" fmla="*/ 0 h 234"/>
                <a:gd name="T28" fmla="*/ 205 w 293"/>
                <a:gd name="T29" fmla="*/ 0 h 234"/>
                <a:gd name="T30" fmla="*/ 176 w 293"/>
                <a:gd name="T31" fmla="*/ 29 h 234"/>
                <a:gd name="T32" fmla="*/ 117 w 293"/>
                <a:gd name="T33" fmla="*/ 58 h 234"/>
                <a:gd name="T34" fmla="*/ 117 w 293"/>
                <a:gd name="T35" fmla="*/ 58 h 234"/>
                <a:gd name="T36" fmla="*/ 88 w 293"/>
                <a:gd name="T37" fmla="*/ 87 h 234"/>
                <a:gd name="T38" fmla="*/ 88 w 293"/>
                <a:gd name="T39" fmla="*/ 117 h 234"/>
                <a:gd name="T40" fmla="*/ 88 w 293"/>
                <a:gd name="T41" fmla="*/ 146 h 234"/>
                <a:gd name="T42" fmla="*/ 59 w 293"/>
                <a:gd name="T43" fmla="*/ 146 h 234"/>
                <a:gd name="T44" fmla="*/ 88 w 293"/>
                <a:gd name="T45" fmla="*/ 175 h 234"/>
                <a:gd name="T46" fmla="*/ 59 w 293"/>
                <a:gd name="T47" fmla="*/ 175 h 234"/>
                <a:gd name="T48" fmla="*/ 59 w 293"/>
                <a:gd name="T49" fmla="*/ 204 h 234"/>
                <a:gd name="T50" fmla="*/ 88 w 293"/>
                <a:gd name="T51" fmla="*/ 204 h 234"/>
                <a:gd name="T52" fmla="*/ 59 w 293"/>
                <a:gd name="T53" fmla="*/ 204 h 234"/>
                <a:gd name="T54" fmla="*/ 29 w 293"/>
                <a:gd name="T55" fmla="*/ 204 h 234"/>
                <a:gd name="T56" fmla="*/ 59 w 293"/>
                <a:gd name="T57" fmla="*/ 204 h 234"/>
                <a:gd name="T58" fmla="*/ 59 w 293"/>
                <a:gd name="T59" fmla="*/ 204 h 234"/>
                <a:gd name="T60" fmla="*/ 59 w 293"/>
                <a:gd name="T61" fmla="*/ 204 h 234"/>
                <a:gd name="T62" fmla="*/ 29 w 293"/>
                <a:gd name="T63" fmla="*/ 204 h 234"/>
                <a:gd name="T64" fmla="*/ 0 w 293"/>
                <a:gd name="T65" fmla="*/ 204 h 234"/>
                <a:gd name="T66" fmla="*/ 29 w 293"/>
                <a:gd name="T67" fmla="*/ 233 h 234"/>
                <a:gd name="T68" fmla="*/ 59 w 293"/>
                <a:gd name="T69" fmla="*/ 233 h 234"/>
                <a:gd name="T70" fmla="*/ 88 w 293"/>
                <a:gd name="T71" fmla="*/ 204 h 234"/>
                <a:gd name="T72" fmla="*/ 88 w 293"/>
                <a:gd name="T73" fmla="*/ 204 h 234"/>
                <a:gd name="T74" fmla="*/ 117 w 293"/>
                <a:gd name="T75" fmla="*/ 204 h 234"/>
                <a:gd name="T76" fmla="*/ 146 w 293"/>
                <a:gd name="T77" fmla="*/ 204 h 234"/>
                <a:gd name="T78" fmla="*/ 176 w 293"/>
                <a:gd name="T79" fmla="*/ 233 h 234"/>
                <a:gd name="T80" fmla="*/ 176 w 293"/>
                <a:gd name="T81" fmla="*/ 233 h 234"/>
                <a:gd name="T82" fmla="*/ 29 w 293"/>
                <a:gd name="T83" fmla="*/ 175 h 234"/>
                <a:gd name="T84" fmla="*/ 59 w 293"/>
                <a:gd name="T85" fmla="*/ 175 h 234"/>
                <a:gd name="T86" fmla="*/ 59 w 293"/>
                <a:gd name="T87" fmla="*/ 175 h 234"/>
                <a:gd name="T88" fmla="*/ 59 w 293"/>
                <a:gd name="T89" fmla="*/ 175 h 234"/>
                <a:gd name="T90" fmla="*/ 88 w 293"/>
                <a:gd name="T91"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234">
                  <a:moveTo>
                    <a:pt x="205" y="233"/>
                  </a:moveTo>
                  <a:lnTo>
                    <a:pt x="205" y="233"/>
                  </a:lnTo>
                  <a:lnTo>
                    <a:pt x="205" y="204"/>
                  </a:lnTo>
                  <a:lnTo>
                    <a:pt x="205" y="175"/>
                  </a:lnTo>
                  <a:lnTo>
                    <a:pt x="205" y="175"/>
                  </a:lnTo>
                  <a:lnTo>
                    <a:pt x="234" y="146"/>
                  </a:lnTo>
                  <a:lnTo>
                    <a:pt x="234" y="146"/>
                  </a:lnTo>
                  <a:lnTo>
                    <a:pt x="263" y="146"/>
                  </a:lnTo>
                  <a:lnTo>
                    <a:pt x="292" y="146"/>
                  </a:lnTo>
                  <a:lnTo>
                    <a:pt x="263" y="146"/>
                  </a:lnTo>
                  <a:lnTo>
                    <a:pt x="292" y="117"/>
                  </a:lnTo>
                  <a:lnTo>
                    <a:pt x="292" y="117"/>
                  </a:lnTo>
                  <a:lnTo>
                    <a:pt x="292" y="117"/>
                  </a:lnTo>
                  <a:lnTo>
                    <a:pt x="292" y="87"/>
                  </a:lnTo>
                  <a:lnTo>
                    <a:pt x="263" y="87"/>
                  </a:lnTo>
                  <a:lnTo>
                    <a:pt x="263" y="87"/>
                  </a:lnTo>
                  <a:lnTo>
                    <a:pt x="263" y="87"/>
                  </a:lnTo>
                  <a:lnTo>
                    <a:pt x="292" y="87"/>
                  </a:lnTo>
                  <a:lnTo>
                    <a:pt x="292" y="87"/>
                  </a:lnTo>
                  <a:lnTo>
                    <a:pt x="292" y="58"/>
                  </a:lnTo>
                  <a:lnTo>
                    <a:pt x="292" y="58"/>
                  </a:lnTo>
                  <a:lnTo>
                    <a:pt x="292" y="29"/>
                  </a:lnTo>
                  <a:lnTo>
                    <a:pt x="292" y="29"/>
                  </a:lnTo>
                  <a:lnTo>
                    <a:pt x="292" y="29"/>
                  </a:lnTo>
                  <a:lnTo>
                    <a:pt x="292" y="29"/>
                  </a:lnTo>
                  <a:lnTo>
                    <a:pt x="263" y="29"/>
                  </a:lnTo>
                  <a:lnTo>
                    <a:pt x="263" y="0"/>
                  </a:lnTo>
                  <a:lnTo>
                    <a:pt x="234" y="0"/>
                  </a:lnTo>
                  <a:lnTo>
                    <a:pt x="205" y="29"/>
                  </a:lnTo>
                  <a:lnTo>
                    <a:pt x="205" y="0"/>
                  </a:lnTo>
                  <a:lnTo>
                    <a:pt x="205" y="29"/>
                  </a:lnTo>
                  <a:lnTo>
                    <a:pt x="176" y="29"/>
                  </a:lnTo>
                  <a:lnTo>
                    <a:pt x="146" y="29"/>
                  </a:lnTo>
                  <a:lnTo>
                    <a:pt x="117" y="58"/>
                  </a:lnTo>
                  <a:lnTo>
                    <a:pt x="117" y="58"/>
                  </a:lnTo>
                  <a:lnTo>
                    <a:pt x="117" y="58"/>
                  </a:lnTo>
                  <a:lnTo>
                    <a:pt x="88" y="58"/>
                  </a:lnTo>
                  <a:lnTo>
                    <a:pt x="88" y="87"/>
                  </a:lnTo>
                  <a:lnTo>
                    <a:pt x="88" y="87"/>
                  </a:lnTo>
                  <a:lnTo>
                    <a:pt x="88" y="117"/>
                  </a:lnTo>
                  <a:lnTo>
                    <a:pt x="88" y="117"/>
                  </a:lnTo>
                  <a:lnTo>
                    <a:pt x="88" y="146"/>
                  </a:lnTo>
                  <a:lnTo>
                    <a:pt x="59" y="146"/>
                  </a:lnTo>
                  <a:lnTo>
                    <a:pt x="59" y="146"/>
                  </a:lnTo>
                  <a:lnTo>
                    <a:pt x="88" y="175"/>
                  </a:lnTo>
                  <a:lnTo>
                    <a:pt x="88" y="175"/>
                  </a:lnTo>
                  <a:lnTo>
                    <a:pt x="88" y="175"/>
                  </a:lnTo>
                  <a:lnTo>
                    <a:pt x="59" y="175"/>
                  </a:lnTo>
                  <a:lnTo>
                    <a:pt x="59" y="175"/>
                  </a:lnTo>
                  <a:lnTo>
                    <a:pt x="59" y="204"/>
                  </a:lnTo>
                  <a:lnTo>
                    <a:pt x="88" y="204"/>
                  </a:lnTo>
                  <a:lnTo>
                    <a:pt x="88" y="204"/>
                  </a:lnTo>
                  <a:lnTo>
                    <a:pt x="59" y="204"/>
                  </a:lnTo>
                  <a:lnTo>
                    <a:pt x="59" y="204"/>
                  </a:lnTo>
                  <a:lnTo>
                    <a:pt x="29" y="175"/>
                  </a:lnTo>
                  <a:lnTo>
                    <a:pt x="29" y="204"/>
                  </a:lnTo>
                  <a:lnTo>
                    <a:pt x="29" y="204"/>
                  </a:lnTo>
                  <a:lnTo>
                    <a:pt x="59" y="204"/>
                  </a:lnTo>
                  <a:lnTo>
                    <a:pt x="59" y="204"/>
                  </a:lnTo>
                  <a:lnTo>
                    <a:pt x="59" y="204"/>
                  </a:lnTo>
                  <a:lnTo>
                    <a:pt x="88" y="204"/>
                  </a:lnTo>
                  <a:lnTo>
                    <a:pt x="59" y="204"/>
                  </a:lnTo>
                  <a:lnTo>
                    <a:pt x="59" y="204"/>
                  </a:lnTo>
                  <a:lnTo>
                    <a:pt x="29" y="204"/>
                  </a:lnTo>
                  <a:lnTo>
                    <a:pt x="29" y="204"/>
                  </a:lnTo>
                  <a:lnTo>
                    <a:pt x="0" y="204"/>
                  </a:lnTo>
                  <a:lnTo>
                    <a:pt x="29" y="204"/>
                  </a:lnTo>
                  <a:lnTo>
                    <a:pt x="29" y="233"/>
                  </a:lnTo>
                  <a:lnTo>
                    <a:pt x="29" y="233"/>
                  </a:lnTo>
                  <a:lnTo>
                    <a:pt x="59" y="233"/>
                  </a:lnTo>
                  <a:lnTo>
                    <a:pt x="59" y="233"/>
                  </a:lnTo>
                  <a:lnTo>
                    <a:pt x="88" y="204"/>
                  </a:lnTo>
                  <a:lnTo>
                    <a:pt x="88" y="204"/>
                  </a:lnTo>
                  <a:lnTo>
                    <a:pt x="88" y="204"/>
                  </a:lnTo>
                  <a:lnTo>
                    <a:pt x="88" y="204"/>
                  </a:lnTo>
                  <a:lnTo>
                    <a:pt x="117" y="204"/>
                  </a:lnTo>
                  <a:lnTo>
                    <a:pt x="146" y="204"/>
                  </a:lnTo>
                  <a:lnTo>
                    <a:pt x="146" y="204"/>
                  </a:lnTo>
                  <a:lnTo>
                    <a:pt x="146" y="233"/>
                  </a:lnTo>
                  <a:lnTo>
                    <a:pt x="176" y="233"/>
                  </a:lnTo>
                  <a:lnTo>
                    <a:pt x="176" y="233"/>
                  </a:lnTo>
                  <a:lnTo>
                    <a:pt x="176" y="233"/>
                  </a:lnTo>
                  <a:lnTo>
                    <a:pt x="205" y="233"/>
                  </a:lnTo>
                  <a:close/>
                  <a:moveTo>
                    <a:pt x="29" y="175"/>
                  </a:moveTo>
                  <a:lnTo>
                    <a:pt x="59" y="175"/>
                  </a:lnTo>
                  <a:lnTo>
                    <a:pt x="59" y="175"/>
                  </a:lnTo>
                  <a:lnTo>
                    <a:pt x="59" y="175"/>
                  </a:lnTo>
                  <a:lnTo>
                    <a:pt x="59" y="175"/>
                  </a:lnTo>
                  <a:lnTo>
                    <a:pt x="29" y="175"/>
                  </a:lnTo>
                  <a:close/>
                  <a:moveTo>
                    <a:pt x="59" y="175"/>
                  </a:moveTo>
                  <a:lnTo>
                    <a:pt x="59" y="175"/>
                  </a:lnTo>
                  <a:lnTo>
                    <a:pt x="88" y="175"/>
                  </a:lnTo>
                  <a:lnTo>
                    <a:pt x="59" y="175"/>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0" name="Freeform 62"/>
            <p:cNvSpPr>
              <a:spLocks noChangeArrowheads="1"/>
            </p:cNvSpPr>
            <p:nvPr/>
          </p:nvSpPr>
          <p:spPr bwMode="auto">
            <a:xfrm>
              <a:off x="4656961" y="2981113"/>
              <a:ext cx="67680" cy="57606"/>
            </a:xfrm>
            <a:custGeom>
              <a:avLst/>
              <a:gdLst>
                <a:gd name="T0" fmla="*/ 205 w 206"/>
                <a:gd name="T1" fmla="*/ 116 h 176"/>
                <a:gd name="T2" fmla="*/ 205 w 206"/>
                <a:gd name="T3" fmla="*/ 87 h 176"/>
                <a:gd name="T4" fmla="*/ 205 w 206"/>
                <a:gd name="T5" fmla="*/ 87 h 176"/>
                <a:gd name="T6" fmla="*/ 205 w 206"/>
                <a:gd name="T7" fmla="*/ 87 h 176"/>
                <a:gd name="T8" fmla="*/ 205 w 206"/>
                <a:gd name="T9" fmla="*/ 58 h 176"/>
                <a:gd name="T10" fmla="*/ 205 w 206"/>
                <a:gd name="T11" fmla="*/ 29 h 176"/>
                <a:gd name="T12" fmla="*/ 176 w 206"/>
                <a:gd name="T13" fmla="*/ 29 h 176"/>
                <a:gd name="T14" fmla="*/ 176 w 206"/>
                <a:gd name="T15" fmla="*/ 29 h 176"/>
                <a:gd name="T16" fmla="*/ 176 w 206"/>
                <a:gd name="T17" fmla="*/ 29 h 176"/>
                <a:gd name="T18" fmla="*/ 146 w 206"/>
                <a:gd name="T19" fmla="*/ 29 h 176"/>
                <a:gd name="T20" fmla="*/ 146 w 206"/>
                <a:gd name="T21" fmla="*/ 0 h 176"/>
                <a:gd name="T22" fmla="*/ 146 w 206"/>
                <a:gd name="T23" fmla="*/ 0 h 176"/>
                <a:gd name="T24" fmla="*/ 117 w 206"/>
                <a:gd name="T25" fmla="*/ 0 h 176"/>
                <a:gd name="T26" fmla="*/ 88 w 206"/>
                <a:gd name="T27" fmla="*/ 0 h 176"/>
                <a:gd name="T28" fmla="*/ 88 w 206"/>
                <a:gd name="T29" fmla="*/ 0 h 176"/>
                <a:gd name="T30" fmla="*/ 88 w 206"/>
                <a:gd name="T31" fmla="*/ 0 h 176"/>
                <a:gd name="T32" fmla="*/ 88 w 206"/>
                <a:gd name="T33" fmla="*/ 0 h 176"/>
                <a:gd name="T34" fmla="*/ 59 w 206"/>
                <a:gd name="T35" fmla="*/ 29 h 176"/>
                <a:gd name="T36" fmla="*/ 59 w 206"/>
                <a:gd name="T37" fmla="*/ 29 h 176"/>
                <a:gd name="T38" fmla="*/ 29 w 206"/>
                <a:gd name="T39" fmla="*/ 29 h 176"/>
                <a:gd name="T40" fmla="*/ 29 w 206"/>
                <a:gd name="T41" fmla="*/ 29 h 176"/>
                <a:gd name="T42" fmla="*/ 29 w 206"/>
                <a:gd name="T43" fmla="*/ 0 h 176"/>
                <a:gd name="T44" fmla="*/ 0 w 206"/>
                <a:gd name="T45" fmla="*/ 0 h 176"/>
                <a:gd name="T46" fmla="*/ 0 w 206"/>
                <a:gd name="T47" fmla="*/ 0 h 176"/>
                <a:gd name="T48" fmla="*/ 0 w 206"/>
                <a:gd name="T49" fmla="*/ 29 h 176"/>
                <a:gd name="T50" fmla="*/ 0 w 206"/>
                <a:gd name="T51" fmla="*/ 29 h 176"/>
                <a:gd name="T52" fmla="*/ 0 w 206"/>
                <a:gd name="T53" fmla="*/ 58 h 176"/>
                <a:gd name="T54" fmla="*/ 29 w 206"/>
                <a:gd name="T55" fmla="*/ 58 h 176"/>
                <a:gd name="T56" fmla="*/ 29 w 206"/>
                <a:gd name="T57" fmla="*/ 87 h 176"/>
                <a:gd name="T58" fmla="*/ 59 w 206"/>
                <a:gd name="T59" fmla="*/ 87 h 176"/>
                <a:gd name="T60" fmla="*/ 59 w 206"/>
                <a:gd name="T61" fmla="*/ 87 h 176"/>
                <a:gd name="T62" fmla="*/ 59 w 206"/>
                <a:gd name="T63" fmla="*/ 116 h 176"/>
                <a:gd name="T64" fmla="*/ 88 w 206"/>
                <a:gd name="T65" fmla="*/ 116 h 176"/>
                <a:gd name="T66" fmla="*/ 88 w 206"/>
                <a:gd name="T67" fmla="*/ 146 h 176"/>
                <a:gd name="T68" fmla="*/ 88 w 206"/>
                <a:gd name="T69" fmla="*/ 146 h 176"/>
                <a:gd name="T70" fmla="*/ 117 w 206"/>
                <a:gd name="T71" fmla="*/ 146 h 176"/>
                <a:gd name="T72" fmla="*/ 117 w 206"/>
                <a:gd name="T73" fmla="*/ 146 h 176"/>
                <a:gd name="T74" fmla="*/ 117 w 206"/>
                <a:gd name="T75" fmla="*/ 146 h 176"/>
                <a:gd name="T76" fmla="*/ 117 w 206"/>
                <a:gd name="T77" fmla="*/ 146 h 176"/>
                <a:gd name="T78" fmla="*/ 146 w 206"/>
                <a:gd name="T79" fmla="*/ 175 h 176"/>
                <a:gd name="T80" fmla="*/ 176 w 206"/>
                <a:gd name="T81" fmla="*/ 175 h 176"/>
                <a:gd name="T82" fmla="*/ 176 w 206"/>
                <a:gd name="T83" fmla="*/ 175 h 176"/>
                <a:gd name="T84" fmla="*/ 176 w 206"/>
                <a:gd name="T85" fmla="*/ 175 h 176"/>
                <a:gd name="T86" fmla="*/ 205 w 206"/>
                <a:gd name="T87" fmla="*/ 175 h 176"/>
                <a:gd name="T88" fmla="*/ 205 w 206"/>
                <a:gd name="T89" fmla="*/ 175 h 176"/>
                <a:gd name="T90" fmla="*/ 205 w 206"/>
                <a:gd name="T91" fmla="*/ 146 h 176"/>
                <a:gd name="T92" fmla="*/ 205 w 206"/>
                <a:gd name="T93" fmla="*/ 146 h 176"/>
                <a:gd name="T94" fmla="*/ 176 w 206"/>
                <a:gd name="T95" fmla="*/ 146 h 176"/>
                <a:gd name="T96" fmla="*/ 205 w 206"/>
                <a:gd name="T97" fmla="*/ 146 h 176"/>
                <a:gd name="T98" fmla="*/ 205 w 206"/>
                <a:gd name="T99"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176">
                  <a:moveTo>
                    <a:pt x="205" y="116"/>
                  </a:moveTo>
                  <a:lnTo>
                    <a:pt x="205" y="87"/>
                  </a:lnTo>
                  <a:lnTo>
                    <a:pt x="205" y="87"/>
                  </a:lnTo>
                  <a:lnTo>
                    <a:pt x="205" y="87"/>
                  </a:lnTo>
                  <a:lnTo>
                    <a:pt x="205" y="58"/>
                  </a:lnTo>
                  <a:lnTo>
                    <a:pt x="205" y="29"/>
                  </a:lnTo>
                  <a:lnTo>
                    <a:pt x="176" y="29"/>
                  </a:lnTo>
                  <a:lnTo>
                    <a:pt x="176" y="29"/>
                  </a:lnTo>
                  <a:lnTo>
                    <a:pt x="176" y="29"/>
                  </a:lnTo>
                  <a:lnTo>
                    <a:pt x="146" y="29"/>
                  </a:lnTo>
                  <a:lnTo>
                    <a:pt x="146" y="0"/>
                  </a:lnTo>
                  <a:lnTo>
                    <a:pt x="146" y="0"/>
                  </a:lnTo>
                  <a:lnTo>
                    <a:pt x="117" y="0"/>
                  </a:lnTo>
                  <a:lnTo>
                    <a:pt x="88" y="0"/>
                  </a:lnTo>
                  <a:lnTo>
                    <a:pt x="88" y="0"/>
                  </a:lnTo>
                  <a:lnTo>
                    <a:pt x="88" y="0"/>
                  </a:lnTo>
                  <a:lnTo>
                    <a:pt x="88" y="0"/>
                  </a:lnTo>
                  <a:lnTo>
                    <a:pt x="59" y="29"/>
                  </a:lnTo>
                  <a:lnTo>
                    <a:pt x="59" y="29"/>
                  </a:lnTo>
                  <a:lnTo>
                    <a:pt x="29" y="29"/>
                  </a:lnTo>
                  <a:lnTo>
                    <a:pt x="29" y="29"/>
                  </a:lnTo>
                  <a:lnTo>
                    <a:pt x="29" y="0"/>
                  </a:lnTo>
                  <a:lnTo>
                    <a:pt x="0" y="0"/>
                  </a:lnTo>
                  <a:lnTo>
                    <a:pt x="0" y="0"/>
                  </a:lnTo>
                  <a:lnTo>
                    <a:pt x="0" y="29"/>
                  </a:lnTo>
                  <a:lnTo>
                    <a:pt x="0" y="29"/>
                  </a:lnTo>
                  <a:lnTo>
                    <a:pt x="0" y="58"/>
                  </a:lnTo>
                  <a:lnTo>
                    <a:pt x="29" y="58"/>
                  </a:lnTo>
                  <a:lnTo>
                    <a:pt x="29" y="87"/>
                  </a:lnTo>
                  <a:lnTo>
                    <a:pt x="59" y="87"/>
                  </a:lnTo>
                  <a:lnTo>
                    <a:pt x="59" y="87"/>
                  </a:lnTo>
                  <a:lnTo>
                    <a:pt x="59" y="116"/>
                  </a:lnTo>
                  <a:lnTo>
                    <a:pt x="88" y="116"/>
                  </a:lnTo>
                  <a:lnTo>
                    <a:pt x="88" y="146"/>
                  </a:lnTo>
                  <a:lnTo>
                    <a:pt x="88" y="146"/>
                  </a:lnTo>
                  <a:lnTo>
                    <a:pt x="117" y="146"/>
                  </a:lnTo>
                  <a:lnTo>
                    <a:pt x="117" y="146"/>
                  </a:lnTo>
                  <a:lnTo>
                    <a:pt x="117" y="146"/>
                  </a:lnTo>
                  <a:lnTo>
                    <a:pt x="117" y="146"/>
                  </a:lnTo>
                  <a:lnTo>
                    <a:pt x="146" y="175"/>
                  </a:lnTo>
                  <a:lnTo>
                    <a:pt x="176" y="175"/>
                  </a:lnTo>
                  <a:lnTo>
                    <a:pt x="176" y="175"/>
                  </a:lnTo>
                  <a:lnTo>
                    <a:pt x="176" y="175"/>
                  </a:lnTo>
                  <a:lnTo>
                    <a:pt x="205" y="175"/>
                  </a:lnTo>
                  <a:lnTo>
                    <a:pt x="205" y="175"/>
                  </a:lnTo>
                  <a:lnTo>
                    <a:pt x="205" y="146"/>
                  </a:lnTo>
                  <a:lnTo>
                    <a:pt x="205" y="146"/>
                  </a:lnTo>
                  <a:lnTo>
                    <a:pt x="176" y="146"/>
                  </a:lnTo>
                  <a:lnTo>
                    <a:pt x="205" y="146"/>
                  </a:lnTo>
                  <a:lnTo>
                    <a:pt x="205" y="11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1" name="Freeform 63"/>
            <p:cNvSpPr>
              <a:spLocks noChangeArrowheads="1"/>
            </p:cNvSpPr>
            <p:nvPr/>
          </p:nvSpPr>
          <p:spPr bwMode="auto">
            <a:xfrm>
              <a:off x="4714560" y="3019998"/>
              <a:ext cx="18720" cy="28803"/>
            </a:xfrm>
            <a:custGeom>
              <a:avLst/>
              <a:gdLst>
                <a:gd name="T0" fmla="*/ 29 w 59"/>
                <a:gd name="T1" fmla="*/ 59 h 89"/>
                <a:gd name="T2" fmla="*/ 29 w 59"/>
                <a:gd name="T3" fmla="*/ 59 h 89"/>
                <a:gd name="T4" fmla="*/ 29 w 59"/>
                <a:gd name="T5" fmla="*/ 30 h 89"/>
                <a:gd name="T6" fmla="*/ 29 w 59"/>
                <a:gd name="T7" fmla="*/ 30 h 89"/>
                <a:gd name="T8" fmla="*/ 0 w 59"/>
                <a:gd name="T9" fmla="*/ 30 h 89"/>
                <a:gd name="T10" fmla="*/ 29 w 59"/>
                <a:gd name="T11" fmla="*/ 30 h 89"/>
                <a:gd name="T12" fmla="*/ 29 w 59"/>
                <a:gd name="T13" fmla="*/ 0 h 89"/>
                <a:gd name="T14" fmla="*/ 29 w 59"/>
                <a:gd name="T15" fmla="*/ 0 h 89"/>
                <a:gd name="T16" fmla="*/ 58 w 59"/>
                <a:gd name="T17" fmla="*/ 30 h 89"/>
                <a:gd name="T18" fmla="*/ 58 w 59"/>
                <a:gd name="T19" fmla="*/ 30 h 89"/>
                <a:gd name="T20" fmla="*/ 58 w 59"/>
                <a:gd name="T21" fmla="*/ 59 h 89"/>
                <a:gd name="T22" fmla="*/ 58 w 59"/>
                <a:gd name="T23" fmla="*/ 59 h 89"/>
                <a:gd name="T24" fmla="*/ 58 w 59"/>
                <a:gd name="T25" fmla="*/ 88 h 89"/>
                <a:gd name="T26" fmla="*/ 29 w 59"/>
                <a:gd name="T27"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9">
                  <a:moveTo>
                    <a:pt x="29" y="59"/>
                  </a:moveTo>
                  <a:lnTo>
                    <a:pt x="29" y="59"/>
                  </a:lnTo>
                  <a:lnTo>
                    <a:pt x="29" y="30"/>
                  </a:lnTo>
                  <a:lnTo>
                    <a:pt x="29" y="30"/>
                  </a:lnTo>
                  <a:lnTo>
                    <a:pt x="0" y="30"/>
                  </a:lnTo>
                  <a:lnTo>
                    <a:pt x="29" y="30"/>
                  </a:lnTo>
                  <a:lnTo>
                    <a:pt x="29" y="0"/>
                  </a:lnTo>
                  <a:lnTo>
                    <a:pt x="29" y="0"/>
                  </a:lnTo>
                  <a:lnTo>
                    <a:pt x="58" y="30"/>
                  </a:lnTo>
                  <a:lnTo>
                    <a:pt x="58" y="30"/>
                  </a:lnTo>
                  <a:lnTo>
                    <a:pt x="58" y="59"/>
                  </a:lnTo>
                  <a:lnTo>
                    <a:pt x="58" y="59"/>
                  </a:lnTo>
                  <a:lnTo>
                    <a:pt x="58" y="88"/>
                  </a:lnTo>
                  <a:lnTo>
                    <a:pt x="29"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2" name="Freeform 64"/>
            <p:cNvSpPr>
              <a:spLocks noChangeArrowheads="1"/>
            </p:cNvSpPr>
            <p:nvPr/>
          </p:nvSpPr>
          <p:spPr bwMode="auto">
            <a:xfrm>
              <a:off x="4419361" y="2590832"/>
              <a:ext cx="20160" cy="38884"/>
            </a:xfrm>
            <a:custGeom>
              <a:avLst/>
              <a:gdLst>
                <a:gd name="T0" fmla="*/ 29 w 60"/>
                <a:gd name="T1" fmla="*/ 88 h 118"/>
                <a:gd name="T2" fmla="*/ 29 w 60"/>
                <a:gd name="T3" fmla="*/ 88 h 118"/>
                <a:gd name="T4" fmla="*/ 59 w 60"/>
                <a:gd name="T5" fmla="*/ 117 h 118"/>
                <a:gd name="T6" fmla="*/ 59 w 60"/>
                <a:gd name="T7" fmla="*/ 117 h 118"/>
                <a:gd name="T8" fmla="*/ 59 w 60"/>
                <a:gd name="T9" fmla="*/ 117 h 118"/>
                <a:gd name="T10" fmla="*/ 29 w 60"/>
                <a:gd name="T11" fmla="*/ 88 h 118"/>
                <a:gd name="T12" fmla="*/ 59 w 60"/>
                <a:gd name="T13" fmla="*/ 59 h 118"/>
                <a:gd name="T14" fmla="*/ 59 w 60"/>
                <a:gd name="T15" fmla="*/ 59 h 118"/>
                <a:gd name="T16" fmla="*/ 29 w 60"/>
                <a:gd name="T17" fmla="*/ 59 h 118"/>
                <a:gd name="T18" fmla="*/ 59 w 60"/>
                <a:gd name="T19" fmla="*/ 88 h 118"/>
                <a:gd name="T20" fmla="*/ 59 w 60"/>
                <a:gd name="T21" fmla="*/ 59 h 118"/>
                <a:gd name="T22" fmla="*/ 0 w 60"/>
                <a:gd name="T23" fmla="*/ 29 h 118"/>
                <a:gd name="T24" fmla="*/ 0 w 60"/>
                <a:gd name="T25" fmla="*/ 29 h 118"/>
                <a:gd name="T26" fmla="*/ 0 w 60"/>
                <a:gd name="T27" fmla="*/ 29 h 118"/>
                <a:gd name="T28" fmla="*/ 29 w 60"/>
                <a:gd name="T29" fmla="*/ 29 h 118"/>
                <a:gd name="T30" fmla="*/ 0 w 60"/>
                <a:gd name="T31" fmla="*/ 29 h 118"/>
                <a:gd name="T32" fmla="*/ 59 w 60"/>
                <a:gd name="T33" fmla="*/ 0 h 118"/>
                <a:gd name="T34" fmla="*/ 59 w 60"/>
                <a:gd name="T35" fmla="*/ 0 h 118"/>
                <a:gd name="T36" fmla="*/ 59 w 60"/>
                <a:gd name="T37" fmla="*/ 29 h 118"/>
                <a:gd name="T38" fmla="*/ 59 w 60"/>
                <a:gd name="T39" fmla="*/ 0 h 118"/>
                <a:gd name="T40" fmla="*/ 29 w 60"/>
                <a:gd name="T41" fmla="*/ 0 h 118"/>
                <a:gd name="T42" fmla="*/ 29 w 60"/>
                <a:gd name="T43" fmla="*/ 0 h 118"/>
                <a:gd name="T44" fmla="*/ 29 w 60"/>
                <a:gd name="T45" fmla="*/ 0 h 118"/>
                <a:gd name="T46" fmla="*/ 59 w 60"/>
                <a:gd name="T47" fmla="*/ 29 h 118"/>
                <a:gd name="T48" fmla="*/ 59 w 60"/>
                <a:gd name="T49" fmla="*/ 29 h 118"/>
                <a:gd name="T50" fmla="*/ 29 w 60"/>
                <a:gd name="T51" fmla="*/ 29 h 118"/>
                <a:gd name="T52" fmla="*/ 29 w 60"/>
                <a:gd name="T53" fmla="*/ 0 h 118"/>
                <a:gd name="T54" fmla="*/ 29 w 60"/>
                <a:gd name="T55" fmla="*/ 0 h 118"/>
                <a:gd name="T56" fmla="*/ 29 w 60"/>
                <a:gd name="T57" fmla="*/ 0 h 118"/>
                <a:gd name="T58" fmla="*/ 29 w 60"/>
                <a:gd name="T59" fmla="*/ 29 h 118"/>
                <a:gd name="T60" fmla="*/ 59 w 60"/>
                <a:gd name="T61" fmla="*/ 59 h 118"/>
                <a:gd name="T62" fmla="*/ 59 w 60"/>
                <a:gd name="T63" fmla="*/ 59 h 118"/>
                <a:gd name="T64" fmla="*/ 29 w 60"/>
                <a:gd name="T65" fmla="*/ 29 h 118"/>
                <a:gd name="T66" fmla="*/ 29 w 60"/>
                <a:gd name="T67" fmla="*/ 29 h 118"/>
                <a:gd name="T68" fmla="*/ 29 w 60"/>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18">
                  <a:moveTo>
                    <a:pt x="29" y="88"/>
                  </a:moveTo>
                  <a:lnTo>
                    <a:pt x="29" y="88"/>
                  </a:lnTo>
                  <a:cubicBezTo>
                    <a:pt x="59" y="117"/>
                    <a:pt x="59" y="117"/>
                    <a:pt x="59" y="117"/>
                  </a:cubicBezTo>
                  <a:lnTo>
                    <a:pt x="59" y="117"/>
                  </a:lnTo>
                  <a:lnTo>
                    <a:pt x="59" y="117"/>
                  </a:lnTo>
                  <a:cubicBezTo>
                    <a:pt x="29" y="88"/>
                    <a:pt x="29" y="88"/>
                    <a:pt x="29" y="88"/>
                  </a:cubicBezTo>
                  <a:close/>
                  <a:moveTo>
                    <a:pt x="59" y="59"/>
                  </a:moveTo>
                  <a:lnTo>
                    <a:pt x="59" y="59"/>
                  </a:lnTo>
                  <a:cubicBezTo>
                    <a:pt x="29" y="59"/>
                    <a:pt x="29" y="59"/>
                    <a:pt x="29" y="59"/>
                  </a:cubicBezTo>
                  <a:cubicBezTo>
                    <a:pt x="59" y="88"/>
                    <a:pt x="59" y="88"/>
                    <a:pt x="59" y="88"/>
                  </a:cubicBezTo>
                  <a:cubicBezTo>
                    <a:pt x="59" y="59"/>
                    <a:pt x="59" y="59"/>
                    <a:pt x="59" y="59"/>
                  </a:cubicBezTo>
                  <a:close/>
                  <a:moveTo>
                    <a:pt x="0" y="29"/>
                  </a:moveTo>
                  <a:lnTo>
                    <a:pt x="0" y="29"/>
                  </a:lnTo>
                  <a:lnTo>
                    <a:pt x="0" y="29"/>
                  </a:lnTo>
                  <a:cubicBezTo>
                    <a:pt x="29" y="29"/>
                    <a:pt x="29" y="29"/>
                    <a:pt x="29" y="29"/>
                  </a:cubicBezTo>
                  <a:cubicBezTo>
                    <a:pt x="0" y="29"/>
                    <a:pt x="0" y="29"/>
                    <a:pt x="0" y="29"/>
                  </a:cubicBezTo>
                  <a:close/>
                  <a:moveTo>
                    <a:pt x="59" y="0"/>
                  </a:moveTo>
                  <a:lnTo>
                    <a:pt x="59" y="0"/>
                  </a:lnTo>
                  <a:cubicBezTo>
                    <a:pt x="59" y="29"/>
                    <a:pt x="59" y="29"/>
                    <a:pt x="59" y="29"/>
                  </a:cubicBezTo>
                  <a:cubicBezTo>
                    <a:pt x="59" y="0"/>
                    <a:pt x="59" y="0"/>
                    <a:pt x="59" y="0"/>
                  </a:cubicBezTo>
                  <a:close/>
                  <a:moveTo>
                    <a:pt x="29" y="0"/>
                  </a:moveTo>
                  <a:lnTo>
                    <a:pt x="29" y="0"/>
                  </a:lnTo>
                  <a:lnTo>
                    <a:pt x="29" y="0"/>
                  </a:lnTo>
                  <a:cubicBezTo>
                    <a:pt x="59" y="29"/>
                    <a:pt x="59" y="29"/>
                    <a:pt x="59" y="29"/>
                  </a:cubicBezTo>
                  <a:lnTo>
                    <a:pt x="59" y="29"/>
                  </a:lnTo>
                  <a:cubicBezTo>
                    <a:pt x="29" y="29"/>
                    <a:pt x="29" y="29"/>
                    <a:pt x="29" y="29"/>
                  </a:cubicBezTo>
                  <a:cubicBezTo>
                    <a:pt x="29" y="0"/>
                    <a:pt x="29" y="0"/>
                    <a:pt x="29" y="0"/>
                  </a:cubicBezTo>
                  <a:close/>
                  <a:moveTo>
                    <a:pt x="29" y="0"/>
                  </a:moveTo>
                  <a:lnTo>
                    <a:pt x="29" y="0"/>
                  </a:lnTo>
                  <a:cubicBezTo>
                    <a:pt x="29" y="29"/>
                    <a:pt x="29" y="29"/>
                    <a:pt x="29" y="29"/>
                  </a:cubicBezTo>
                  <a:cubicBezTo>
                    <a:pt x="59" y="59"/>
                    <a:pt x="59" y="59"/>
                    <a:pt x="59" y="59"/>
                  </a:cubicBezTo>
                  <a:lnTo>
                    <a:pt x="59" y="59"/>
                  </a:lnTo>
                  <a:cubicBezTo>
                    <a:pt x="29" y="29"/>
                    <a:pt x="29" y="29"/>
                    <a:pt x="29" y="29"/>
                  </a:cubicBezTo>
                  <a:lnTo>
                    <a:pt x="29" y="29"/>
                  </a:lnTo>
                  <a:lnTo>
                    <a:pt x="29"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3" name="Freeform 65"/>
            <p:cNvSpPr>
              <a:spLocks noChangeArrowheads="1"/>
            </p:cNvSpPr>
            <p:nvPr/>
          </p:nvSpPr>
          <p:spPr bwMode="auto">
            <a:xfrm>
              <a:off x="4334400" y="2848620"/>
              <a:ext cx="115200" cy="123853"/>
            </a:xfrm>
            <a:custGeom>
              <a:avLst/>
              <a:gdLst>
                <a:gd name="T0" fmla="*/ 146 w 351"/>
                <a:gd name="T1" fmla="*/ 379 h 380"/>
                <a:gd name="T2" fmla="*/ 175 w 351"/>
                <a:gd name="T3" fmla="*/ 350 h 380"/>
                <a:gd name="T4" fmla="*/ 205 w 351"/>
                <a:gd name="T5" fmla="*/ 350 h 380"/>
                <a:gd name="T6" fmla="*/ 262 w 351"/>
                <a:gd name="T7" fmla="*/ 321 h 380"/>
                <a:gd name="T8" fmla="*/ 291 w 351"/>
                <a:gd name="T9" fmla="*/ 321 h 380"/>
                <a:gd name="T10" fmla="*/ 291 w 351"/>
                <a:gd name="T11" fmla="*/ 321 h 380"/>
                <a:gd name="T12" fmla="*/ 321 w 351"/>
                <a:gd name="T13" fmla="*/ 291 h 380"/>
                <a:gd name="T14" fmla="*/ 321 w 351"/>
                <a:gd name="T15" fmla="*/ 204 h 380"/>
                <a:gd name="T16" fmla="*/ 350 w 351"/>
                <a:gd name="T17" fmla="*/ 204 h 380"/>
                <a:gd name="T18" fmla="*/ 321 w 351"/>
                <a:gd name="T19" fmla="*/ 145 h 380"/>
                <a:gd name="T20" fmla="*/ 321 w 351"/>
                <a:gd name="T21" fmla="*/ 145 h 380"/>
                <a:gd name="T22" fmla="*/ 262 w 351"/>
                <a:gd name="T23" fmla="*/ 87 h 380"/>
                <a:gd name="T24" fmla="*/ 233 w 351"/>
                <a:gd name="T25" fmla="*/ 116 h 380"/>
                <a:gd name="T26" fmla="*/ 233 w 351"/>
                <a:gd name="T27" fmla="*/ 58 h 380"/>
                <a:gd name="T28" fmla="*/ 262 w 351"/>
                <a:gd name="T29" fmla="*/ 29 h 380"/>
                <a:gd name="T30" fmla="*/ 291 w 351"/>
                <a:gd name="T31" fmla="*/ 29 h 380"/>
                <a:gd name="T32" fmla="*/ 262 w 351"/>
                <a:gd name="T33" fmla="*/ 0 h 380"/>
                <a:gd name="T34" fmla="*/ 233 w 351"/>
                <a:gd name="T35" fmla="*/ 29 h 380"/>
                <a:gd name="T36" fmla="*/ 233 w 351"/>
                <a:gd name="T37" fmla="*/ 0 h 380"/>
                <a:gd name="T38" fmla="*/ 233 w 351"/>
                <a:gd name="T39" fmla="*/ 29 h 380"/>
                <a:gd name="T40" fmla="*/ 205 w 351"/>
                <a:gd name="T41" fmla="*/ 29 h 380"/>
                <a:gd name="T42" fmla="*/ 175 w 351"/>
                <a:gd name="T43" fmla="*/ 58 h 380"/>
                <a:gd name="T44" fmla="*/ 175 w 351"/>
                <a:gd name="T45" fmla="*/ 58 h 380"/>
                <a:gd name="T46" fmla="*/ 175 w 351"/>
                <a:gd name="T47" fmla="*/ 87 h 380"/>
                <a:gd name="T48" fmla="*/ 205 w 351"/>
                <a:gd name="T49" fmla="*/ 87 h 380"/>
                <a:gd name="T50" fmla="*/ 175 w 351"/>
                <a:gd name="T51" fmla="*/ 116 h 380"/>
                <a:gd name="T52" fmla="*/ 117 w 351"/>
                <a:gd name="T53" fmla="*/ 116 h 380"/>
                <a:gd name="T54" fmla="*/ 88 w 351"/>
                <a:gd name="T55" fmla="*/ 116 h 380"/>
                <a:gd name="T56" fmla="*/ 58 w 351"/>
                <a:gd name="T57" fmla="*/ 116 h 380"/>
                <a:gd name="T58" fmla="*/ 88 w 351"/>
                <a:gd name="T59" fmla="*/ 145 h 380"/>
                <a:gd name="T60" fmla="*/ 58 w 351"/>
                <a:gd name="T61" fmla="*/ 116 h 380"/>
                <a:gd name="T62" fmla="*/ 88 w 351"/>
                <a:gd name="T63" fmla="*/ 145 h 380"/>
                <a:gd name="T64" fmla="*/ 88 w 351"/>
                <a:gd name="T65" fmla="*/ 174 h 380"/>
                <a:gd name="T66" fmla="*/ 58 w 351"/>
                <a:gd name="T67" fmla="*/ 174 h 380"/>
                <a:gd name="T68" fmla="*/ 58 w 351"/>
                <a:gd name="T69" fmla="*/ 204 h 380"/>
                <a:gd name="T70" fmla="*/ 146 w 351"/>
                <a:gd name="T71" fmla="*/ 204 h 380"/>
                <a:gd name="T72" fmla="*/ 88 w 351"/>
                <a:gd name="T73" fmla="*/ 233 h 380"/>
                <a:gd name="T74" fmla="*/ 58 w 351"/>
                <a:gd name="T75" fmla="*/ 291 h 380"/>
                <a:gd name="T76" fmla="*/ 88 w 351"/>
                <a:gd name="T77" fmla="*/ 262 h 380"/>
                <a:gd name="T78" fmla="*/ 117 w 351"/>
                <a:gd name="T79" fmla="*/ 262 h 380"/>
                <a:gd name="T80" fmla="*/ 88 w 351"/>
                <a:gd name="T81" fmla="*/ 291 h 380"/>
                <a:gd name="T82" fmla="*/ 58 w 351"/>
                <a:gd name="T83" fmla="*/ 291 h 380"/>
                <a:gd name="T84" fmla="*/ 58 w 351"/>
                <a:gd name="T85" fmla="*/ 321 h 380"/>
                <a:gd name="T86" fmla="*/ 29 w 351"/>
                <a:gd name="T87" fmla="*/ 321 h 380"/>
                <a:gd name="T88" fmla="*/ 58 w 351"/>
                <a:gd name="T89" fmla="*/ 321 h 380"/>
                <a:gd name="T90" fmla="*/ 29 w 351"/>
                <a:gd name="T91" fmla="*/ 350 h 380"/>
                <a:gd name="T92" fmla="*/ 88 w 351"/>
                <a:gd name="T93" fmla="*/ 350 h 380"/>
                <a:gd name="T94" fmla="*/ 58 w 351"/>
                <a:gd name="T95" fmla="*/ 379 h 380"/>
                <a:gd name="T96" fmla="*/ 58 w 351"/>
                <a:gd name="T97" fmla="*/ 379 h 380"/>
                <a:gd name="T98" fmla="*/ 88 w 351"/>
                <a:gd name="T99" fmla="*/ 37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1" h="380">
                  <a:moveTo>
                    <a:pt x="88" y="379"/>
                  </a:moveTo>
                  <a:lnTo>
                    <a:pt x="117" y="379"/>
                  </a:lnTo>
                  <a:lnTo>
                    <a:pt x="146" y="379"/>
                  </a:lnTo>
                  <a:lnTo>
                    <a:pt x="175" y="379"/>
                  </a:lnTo>
                  <a:lnTo>
                    <a:pt x="175" y="350"/>
                  </a:lnTo>
                  <a:lnTo>
                    <a:pt x="175" y="350"/>
                  </a:lnTo>
                  <a:lnTo>
                    <a:pt x="175" y="350"/>
                  </a:lnTo>
                  <a:lnTo>
                    <a:pt x="205" y="350"/>
                  </a:lnTo>
                  <a:lnTo>
                    <a:pt x="205" y="350"/>
                  </a:lnTo>
                  <a:lnTo>
                    <a:pt x="205" y="350"/>
                  </a:lnTo>
                  <a:lnTo>
                    <a:pt x="233" y="350"/>
                  </a:lnTo>
                  <a:lnTo>
                    <a:pt x="262" y="321"/>
                  </a:lnTo>
                  <a:lnTo>
                    <a:pt x="262" y="321"/>
                  </a:lnTo>
                  <a:lnTo>
                    <a:pt x="262" y="321"/>
                  </a:lnTo>
                  <a:lnTo>
                    <a:pt x="291" y="321"/>
                  </a:lnTo>
                  <a:lnTo>
                    <a:pt x="291" y="321"/>
                  </a:lnTo>
                  <a:lnTo>
                    <a:pt x="321" y="321"/>
                  </a:lnTo>
                  <a:lnTo>
                    <a:pt x="291" y="321"/>
                  </a:lnTo>
                  <a:lnTo>
                    <a:pt x="321" y="291"/>
                  </a:lnTo>
                  <a:lnTo>
                    <a:pt x="321" y="291"/>
                  </a:lnTo>
                  <a:lnTo>
                    <a:pt x="321" y="291"/>
                  </a:lnTo>
                  <a:lnTo>
                    <a:pt x="350" y="262"/>
                  </a:lnTo>
                  <a:lnTo>
                    <a:pt x="350" y="262"/>
                  </a:lnTo>
                  <a:lnTo>
                    <a:pt x="321" y="204"/>
                  </a:lnTo>
                  <a:lnTo>
                    <a:pt x="321" y="204"/>
                  </a:lnTo>
                  <a:lnTo>
                    <a:pt x="350" y="204"/>
                  </a:lnTo>
                  <a:lnTo>
                    <a:pt x="350" y="204"/>
                  </a:lnTo>
                  <a:lnTo>
                    <a:pt x="321" y="174"/>
                  </a:lnTo>
                  <a:lnTo>
                    <a:pt x="321" y="174"/>
                  </a:lnTo>
                  <a:lnTo>
                    <a:pt x="321" y="145"/>
                  </a:lnTo>
                  <a:lnTo>
                    <a:pt x="321" y="145"/>
                  </a:lnTo>
                  <a:lnTo>
                    <a:pt x="321" y="145"/>
                  </a:lnTo>
                  <a:lnTo>
                    <a:pt x="321" y="145"/>
                  </a:lnTo>
                  <a:lnTo>
                    <a:pt x="291" y="145"/>
                  </a:lnTo>
                  <a:lnTo>
                    <a:pt x="291" y="116"/>
                  </a:lnTo>
                  <a:lnTo>
                    <a:pt x="262" y="87"/>
                  </a:lnTo>
                  <a:lnTo>
                    <a:pt x="262" y="87"/>
                  </a:lnTo>
                  <a:lnTo>
                    <a:pt x="262" y="116"/>
                  </a:lnTo>
                  <a:lnTo>
                    <a:pt x="233" y="116"/>
                  </a:lnTo>
                  <a:lnTo>
                    <a:pt x="205" y="87"/>
                  </a:lnTo>
                  <a:lnTo>
                    <a:pt x="233" y="58"/>
                  </a:lnTo>
                  <a:lnTo>
                    <a:pt x="233" y="58"/>
                  </a:lnTo>
                  <a:lnTo>
                    <a:pt x="233" y="58"/>
                  </a:lnTo>
                  <a:lnTo>
                    <a:pt x="262" y="29"/>
                  </a:lnTo>
                  <a:lnTo>
                    <a:pt x="262" y="29"/>
                  </a:lnTo>
                  <a:lnTo>
                    <a:pt x="262" y="29"/>
                  </a:lnTo>
                  <a:lnTo>
                    <a:pt x="262" y="29"/>
                  </a:lnTo>
                  <a:lnTo>
                    <a:pt x="291" y="29"/>
                  </a:lnTo>
                  <a:lnTo>
                    <a:pt x="262" y="0"/>
                  </a:lnTo>
                  <a:lnTo>
                    <a:pt x="262" y="0"/>
                  </a:lnTo>
                  <a:lnTo>
                    <a:pt x="262" y="0"/>
                  </a:lnTo>
                  <a:lnTo>
                    <a:pt x="233" y="0"/>
                  </a:lnTo>
                  <a:lnTo>
                    <a:pt x="262" y="29"/>
                  </a:lnTo>
                  <a:lnTo>
                    <a:pt x="233" y="29"/>
                  </a:lnTo>
                  <a:lnTo>
                    <a:pt x="233" y="29"/>
                  </a:lnTo>
                  <a:lnTo>
                    <a:pt x="233" y="29"/>
                  </a:lnTo>
                  <a:lnTo>
                    <a:pt x="233" y="0"/>
                  </a:lnTo>
                  <a:lnTo>
                    <a:pt x="233" y="0"/>
                  </a:lnTo>
                  <a:lnTo>
                    <a:pt x="233" y="29"/>
                  </a:lnTo>
                  <a:lnTo>
                    <a:pt x="233" y="29"/>
                  </a:lnTo>
                  <a:lnTo>
                    <a:pt x="205" y="29"/>
                  </a:lnTo>
                  <a:lnTo>
                    <a:pt x="205" y="29"/>
                  </a:lnTo>
                  <a:lnTo>
                    <a:pt x="205" y="29"/>
                  </a:lnTo>
                  <a:lnTo>
                    <a:pt x="175" y="29"/>
                  </a:lnTo>
                  <a:lnTo>
                    <a:pt x="175" y="29"/>
                  </a:lnTo>
                  <a:lnTo>
                    <a:pt x="175" y="58"/>
                  </a:lnTo>
                  <a:lnTo>
                    <a:pt x="175" y="58"/>
                  </a:lnTo>
                  <a:lnTo>
                    <a:pt x="175" y="58"/>
                  </a:lnTo>
                  <a:lnTo>
                    <a:pt x="175" y="58"/>
                  </a:lnTo>
                  <a:lnTo>
                    <a:pt x="146" y="58"/>
                  </a:lnTo>
                  <a:lnTo>
                    <a:pt x="175" y="87"/>
                  </a:lnTo>
                  <a:lnTo>
                    <a:pt x="175" y="87"/>
                  </a:lnTo>
                  <a:lnTo>
                    <a:pt x="175" y="87"/>
                  </a:lnTo>
                  <a:lnTo>
                    <a:pt x="205" y="87"/>
                  </a:lnTo>
                  <a:lnTo>
                    <a:pt x="205" y="87"/>
                  </a:lnTo>
                  <a:lnTo>
                    <a:pt x="175" y="87"/>
                  </a:lnTo>
                  <a:lnTo>
                    <a:pt x="175" y="87"/>
                  </a:lnTo>
                  <a:lnTo>
                    <a:pt x="175" y="116"/>
                  </a:lnTo>
                  <a:lnTo>
                    <a:pt x="146" y="116"/>
                  </a:lnTo>
                  <a:lnTo>
                    <a:pt x="146" y="116"/>
                  </a:lnTo>
                  <a:lnTo>
                    <a:pt x="117" y="116"/>
                  </a:lnTo>
                  <a:lnTo>
                    <a:pt x="117" y="116"/>
                  </a:lnTo>
                  <a:lnTo>
                    <a:pt x="88" y="87"/>
                  </a:lnTo>
                  <a:lnTo>
                    <a:pt x="88" y="116"/>
                  </a:lnTo>
                  <a:lnTo>
                    <a:pt x="58" y="87"/>
                  </a:lnTo>
                  <a:lnTo>
                    <a:pt x="58" y="116"/>
                  </a:lnTo>
                  <a:lnTo>
                    <a:pt x="58" y="116"/>
                  </a:lnTo>
                  <a:lnTo>
                    <a:pt x="58" y="116"/>
                  </a:lnTo>
                  <a:lnTo>
                    <a:pt x="88" y="116"/>
                  </a:lnTo>
                  <a:lnTo>
                    <a:pt x="88" y="145"/>
                  </a:lnTo>
                  <a:lnTo>
                    <a:pt x="58" y="145"/>
                  </a:lnTo>
                  <a:lnTo>
                    <a:pt x="58" y="116"/>
                  </a:lnTo>
                  <a:lnTo>
                    <a:pt x="58" y="116"/>
                  </a:lnTo>
                  <a:lnTo>
                    <a:pt x="58" y="145"/>
                  </a:lnTo>
                  <a:lnTo>
                    <a:pt x="88" y="145"/>
                  </a:lnTo>
                  <a:lnTo>
                    <a:pt x="88" y="145"/>
                  </a:lnTo>
                  <a:lnTo>
                    <a:pt x="58" y="145"/>
                  </a:lnTo>
                  <a:lnTo>
                    <a:pt x="58" y="174"/>
                  </a:lnTo>
                  <a:lnTo>
                    <a:pt x="88" y="174"/>
                  </a:lnTo>
                  <a:lnTo>
                    <a:pt x="58" y="174"/>
                  </a:lnTo>
                  <a:lnTo>
                    <a:pt x="58" y="174"/>
                  </a:lnTo>
                  <a:lnTo>
                    <a:pt x="58" y="174"/>
                  </a:lnTo>
                  <a:lnTo>
                    <a:pt x="58" y="204"/>
                  </a:lnTo>
                  <a:lnTo>
                    <a:pt x="58" y="204"/>
                  </a:lnTo>
                  <a:lnTo>
                    <a:pt x="58" y="204"/>
                  </a:lnTo>
                  <a:lnTo>
                    <a:pt x="88" y="204"/>
                  </a:lnTo>
                  <a:lnTo>
                    <a:pt x="88" y="204"/>
                  </a:lnTo>
                  <a:lnTo>
                    <a:pt x="146" y="204"/>
                  </a:lnTo>
                  <a:lnTo>
                    <a:pt x="117" y="233"/>
                  </a:lnTo>
                  <a:lnTo>
                    <a:pt x="117" y="233"/>
                  </a:lnTo>
                  <a:lnTo>
                    <a:pt x="88" y="233"/>
                  </a:lnTo>
                  <a:lnTo>
                    <a:pt x="88" y="233"/>
                  </a:lnTo>
                  <a:lnTo>
                    <a:pt x="88" y="262"/>
                  </a:lnTo>
                  <a:lnTo>
                    <a:pt x="58" y="291"/>
                  </a:lnTo>
                  <a:lnTo>
                    <a:pt x="58" y="291"/>
                  </a:lnTo>
                  <a:lnTo>
                    <a:pt x="88" y="262"/>
                  </a:lnTo>
                  <a:lnTo>
                    <a:pt x="88" y="262"/>
                  </a:lnTo>
                  <a:lnTo>
                    <a:pt x="117" y="262"/>
                  </a:lnTo>
                  <a:lnTo>
                    <a:pt x="117" y="262"/>
                  </a:lnTo>
                  <a:lnTo>
                    <a:pt x="117" y="262"/>
                  </a:lnTo>
                  <a:lnTo>
                    <a:pt x="146" y="262"/>
                  </a:lnTo>
                  <a:lnTo>
                    <a:pt x="117" y="291"/>
                  </a:lnTo>
                  <a:lnTo>
                    <a:pt x="88" y="291"/>
                  </a:lnTo>
                  <a:lnTo>
                    <a:pt x="88" y="291"/>
                  </a:lnTo>
                  <a:lnTo>
                    <a:pt x="58" y="291"/>
                  </a:lnTo>
                  <a:lnTo>
                    <a:pt x="58" y="291"/>
                  </a:lnTo>
                  <a:lnTo>
                    <a:pt x="58" y="321"/>
                  </a:lnTo>
                  <a:lnTo>
                    <a:pt x="58" y="321"/>
                  </a:lnTo>
                  <a:lnTo>
                    <a:pt x="58" y="321"/>
                  </a:lnTo>
                  <a:lnTo>
                    <a:pt x="29" y="291"/>
                  </a:lnTo>
                  <a:lnTo>
                    <a:pt x="29" y="321"/>
                  </a:lnTo>
                  <a:lnTo>
                    <a:pt x="29" y="321"/>
                  </a:lnTo>
                  <a:lnTo>
                    <a:pt x="0" y="321"/>
                  </a:lnTo>
                  <a:lnTo>
                    <a:pt x="29" y="321"/>
                  </a:lnTo>
                  <a:lnTo>
                    <a:pt x="58" y="321"/>
                  </a:lnTo>
                  <a:lnTo>
                    <a:pt x="58" y="321"/>
                  </a:lnTo>
                  <a:lnTo>
                    <a:pt x="29" y="350"/>
                  </a:lnTo>
                  <a:lnTo>
                    <a:pt x="29" y="350"/>
                  </a:lnTo>
                  <a:lnTo>
                    <a:pt x="29" y="350"/>
                  </a:lnTo>
                  <a:lnTo>
                    <a:pt x="29" y="350"/>
                  </a:lnTo>
                  <a:lnTo>
                    <a:pt x="88" y="350"/>
                  </a:lnTo>
                  <a:lnTo>
                    <a:pt x="58" y="379"/>
                  </a:lnTo>
                  <a:lnTo>
                    <a:pt x="29" y="379"/>
                  </a:lnTo>
                  <a:lnTo>
                    <a:pt x="58" y="379"/>
                  </a:lnTo>
                  <a:lnTo>
                    <a:pt x="88" y="350"/>
                  </a:lnTo>
                  <a:lnTo>
                    <a:pt x="88" y="379"/>
                  </a:lnTo>
                  <a:lnTo>
                    <a:pt x="58" y="379"/>
                  </a:lnTo>
                  <a:lnTo>
                    <a:pt x="58" y="379"/>
                  </a:lnTo>
                  <a:lnTo>
                    <a:pt x="58" y="379"/>
                  </a:lnTo>
                  <a:lnTo>
                    <a:pt x="88"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4" name="Freeform 66"/>
            <p:cNvSpPr>
              <a:spLocks noChangeArrowheads="1"/>
            </p:cNvSpPr>
            <p:nvPr/>
          </p:nvSpPr>
          <p:spPr bwMode="auto">
            <a:xfrm>
              <a:off x="4400641" y="2648439"/>
              <a:ext cx="228960" cy="381640"/>
            </a:xfrm>
            <a:custGeom>
              <a:avLst/>
              <a:gdLst>
                <a:gd name="T0" fmla="*/ 28 w 699"/>
                <a:gd name="T1" fmla="*/ 671 h 1168"/>
                <a:gd name="T2" fmla="*/ 145 w 699"/>
                <a:gd name="T3" fmla="*/ 642 h 1168"/>
                <a:gd name="T4" fmla="*/ 145 w 699"/>
                <a:gd name="T5" fmla="*/ 729 h 1168"/>
                <a:gd name="T6" fmla="*/ 495 w 699"/>
                <a:gd name="T7" fmla="*/ 29 h 1168"/>
                <a:gd name="T8" fmla="*/ 495 w 699"/>
                <a:gd name="T9" fmla="*/ 58 h 1168"/>
                <a:gd name="T10" fmla="*/ 436 w 699"/>
                <a:gd name="T11" fmla="*/ 58 h 1168"/>
                <a:gd name="T12" fmla="*/ 495 w 699"/>
                <a:gd name="T13" fmla="*/ 87 h 1168"/>
                <a:gd name="T14" fmla="*/ 495 w 699"/>
                <a:gd name="T15" fmla="*/ 1108 h 1168"/>
                <a:gd name="T16" fmla="*/ 145 w 699"/>
                <a:gd name="T17" fmla="*/ 554 h 1168"/>
                <a:gd name="T18" fmla="*/ 116 w 699"/>
                <a:gd name="T19" fmla="*/ 437 h 1168"/>
                <a:gd name="T20" fmla="*/ 320 w 699"/>
                <a:gd name="T21" fmla="*/ 234 h 1168"/>
                <a:gd name="T22" fmla="*/ 86 w 699"/>
                <a:gd name="T23" fmla="*/ 350 h 1168"/>
                <a:gd name="T24" fmla="*/ 116 w 699"/>
                <a:gd name="T25" fmla="*/ 350 h 1168"/>
                <a:gd name="T26" fmla="*/ 57 w 699"/>
                <a:gd name="T27" fmla="*/ 379 h 1168"/>
                <a:gd name="T28" fmla="*/ 57 w 699"/>
                <a:gd name="T29" fmla="*/ 437 h 1168"/>
                <a:gd name="T30" fmla="*/ 57 w 699"/>
                <a:gd name="T31" fmla="*/ 437 h 1168"/>
                <a:gd name="T32" fmla="*/ 116 w 699"/>
                <a:gd name="T33" fmla="*/ 408 h 1168"/>
                <a:gd name="T34" fmla="*/ 116 w 699"/>
                <a:gd name="T35" fmla="*/ 525 h 1168"/>
                <a:gd name="T36" fmla="*/ 145 w 699"/>
                <a:gd name="T37" fmla="*/ 525 h 1168"/>
                <a:gd name="T38" fmla="*/ 145 w 699"/>
                <a:gd name="T39" fmla="*/ 554 h 1168"/>
                <a:gd name="T40" fmla="*/ 233 w 699"/>
                <a:gd name="T41" fmla="*/ 846 h 1168"/>
                <a:gd name="T42" fmla="*/ 262 w 699"/>
                <a:gd name="T43" fmla="*/ 729 h 1168"/>
                <a:gd name="T44" fmla="*/ 233 w 699"/>
                <a:gd name="T45" fmla="*/ 1137 h 1168"/>
                <a:gd name="T46" fmla="*/ 320 w 699"/>
                <a:gd name="T47" fmla="*/ 1137 h 1168"/>
                <a:gd name="T48" fmla="*/ 436 w 699"/>
                <a:gd name="T49" fmla="*/ 1108 h 1168"/>
                <a:gd name="T50" fmla="*/ 582 w 699"/>
                <a:gd name="T51" fmla="*/ 1079 h 1168"/>
                <a:gd name="T52" fmla="*/ 698 w 699"/>
                <a:gd name="T53" fmla="*/ 1021 h 1168"/>
                <a:gd name="T54" fmla="*/ 611 w 699"/>
                <a:gd name="T55" fmla="*/ 1021 h 1168"/>
                <a:gd name="T56" fmla="*/ 669 w 699"/>
                <a:gd name="T57" fmla="*/ 963 h 1168"/>
                <a:gd name="T58" fmla="*/ 698 w 699"/>
                <a:gd name="T59" fmla="*/ 904 h 1168"/>
                <a:gd name="T60" fmla="*/ 582 w 699"/>
                <a:gd name="T61" fmla="*/ 817 h 1168"/>
                <a:gd name="T62" fmla="*/ 552 w 699"/>
                <a:gd name="T63" fmla="*/ 787 h 1168"/>
                <a:gd name="T64" fmla="*/ 524 w 699"/>
                <a:gd name="T65" fmla="*/ 700 h 1168"/>
                <a:gd name="T66" fmla="*/ 378 w 699"/>
                <a:gd name="T67" fmla="*/ 554 h 1168"/>
                <a:gd name="T68" fmla="*/ 350 w 699"/>
                <a:gd name="T69" fmla="*/ 554 h 1168"/>
                <a:gd name="T70" fmla="*/ 378 w 699"/>
                <a:gd name="T71" fmla="*/ 496 h 1168"/>
                <a:gd name="T72" fmla="*/ 407 w 699"/>
                <a:gd name="T73" fmla="*/ 379 h 1168"/>
                <a:gd name="T74" fmla="*/ 291 w 699"/>
                <a:gd name="T75" fmla="*/ 379 h 1168"/>
                <a:gd name="T76" fmla="*/ 320 w 699"/>
                <a:gd name="T77" fmla="*/ 321 h 1168"/>
                <a:gd name="T78" fmla="*/ 262 w 699"/>
                <a:gd name="T79" fmla="*/ 292 h 1168"/>
                <a:gd name="T80" fmla="*/ 203 w 699"/>
                <a:gd name="T81" fmla="*/ 321 h 1168"/>
                <a:gd name="T82" fmla="*/ 174 w 699"/>
                <a:gd name="T83" fmla="*/ 350 h 1168"/>
                <a:gd name="T84" fmla="*/ 174 w 699"/>
                <a:gd name="T85" fmla="*/ 408 h 1168"/>
                <a:gd name="T86" fmla="*/ 174 w 699"/>
                <a:gd name="T87" fmla="*/ 437 h 1168"/>
                <a:gd name="T88" fmla="*/ 145 w 699"/>
                <a:gd name="T89" fmla="*/ 467 h 1168"/>
                <a:gd name="T90" fmla="*/ 203 w 699"/>
                <a:gd name="T91" fmla="*/ 496 h 1168"/>
                <a:gd name="T92" fmla="*/ 174 w 699"/>
                <a:gd name="T93" fmla="*/ 584 h 1168"/>
                <a:gd name="T94" fmla="*/ 203 w 699"/>
                <a:gd name="T95" fmla="*/ 525 h 1168"/>
                <a:gd name="T96" fmla="*/ 233 w 699"/>
                <a:gd name="T97" fmla="*/ 554 h 1168"/>
                <a:gd name="T98" fmla="*/ 233 w 699"/>
                <a:gd name="T99" fmla="*/ 700 h 1168"/>
                <a:gd name="T100" fmla="*/ 320 w 699"/>
                <a:gd name="T101" fmla="*/ 642 h 1168"/>
                <a:gd name="T102" fmla="*/ 350 w 699"/>
                <a:gd name="T103" fmla="*/ 758 h 1168"/>
                <a:gd name="T104" fmla="*/ 350 w 699"/>
                <a:gd name="T105" fmla="*/ 846 h 1168"/>
                <a:gd name="T106" fmla="*/ 262 w 699"/>
                <a:gd name="T107" fmla="*/ 875 h 1168"/>
                <a:gd name="T108" fmla="*/ 203 w 699"/>
                <a:gd name="T109" fmla="*/ 963 h 1168"/>
                <a:gd name="T110" fmla="*/ 262 w 699"/>
                <a:gd name="T111" fmla="*/ 992 h 1168"/>
                <a:gd name="T112" fmla="*/ 350 w 699"/>
                <a:gd name="T113" fmla="*/ 1021 h 1168"/>
                <a:gd name="T114" fmla="*/ 291 w 699"/>
                <a:gd name="T115" fmla="*/ 1050 h 1168"/>
                <a:gd name="T116" fmla="*/ 203 w 699"/>
                <a:gd name="T117" fmla="*/ 113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1168">
                  <a:moveTo>
                    <a:pt x="116" y="758"/>
                  </a:moveTo>
                  <a:lnTo>
                    <a:pt x="116" y="758"/>
                  </a:lnTo>
                  <a:lnTo>
                    <a:pt x="116" y="758"/>
                  </a:lnTo>
                  <a:cubicBezTo>
                    <a:pt x="86" y="758"/>
                    <a:pt x="86" y="758"/>
                    <a:pt x="86" y="758"/>
                  </a:cubicBezTo>
                  <a:cubicBezTo>
                    <a:pt x="86" y="729"/>
                    <a:pt x="86" y="729"/>
                    <a:pt x="86" y="729"/>
                  </a:cubicBezTo>
                  <a:cubicBezTo>
                    <a:pt x="57" y="700"/>
                    <a:pt x="57" y="700"/>
                    <a:pt x="57" y="700"/>
                  </a:cubicBezTo>
                  <a:lnTo>
                    <a:pt x="57" y="700"/>
                  </a:lnTo>
                  <a:cubicBezTo>
                    <a:pt x="57" y="729"/>
                    <a:pt x="57" y="729"/>
                    <a:pt x="57" y="729"/>
                  </a:cubicBezTo>
                  <a:cubicBezTo>
                    <a:pt x="28" y="729"/>
                    <a:pt x="28" y="729"/>
                    <a:pt x="28" y="729"/>
                  </a:cubicBezTo>
                  <a:cubicBezTo>
                    <a:pt x="0" y="700"/>
                    <a:pt x="0" y="700"/>
                    <a:pt x="0" y="700"/>
                  </a:cubicBezTo>
                  <a:cubicBezTo>
                    <a:pt x="28" y="671"/>
                    <a:pt x="28" y="671"/>
                    <a:pt x="28" y="671"/>
                  </a:cubicBezTo>
                  <a:lnTo>
                    <a:pt x="28" y="671"/>
                  </a:lnTo>
                  <a:lnTo>
                    <a:pt x="28" y="671"/>
                  </a:lnTo>
                  <a:cubicBezTo>
                    <a:pt x="57" y="642"/>
                    <a:pt x="57" y="642"/>
                    <a:pt x="57" y="642"/>
                  </a:cubicBezTo>
                  <a:lnTo>
                    <a:pt x="57" y="642"/>
                  </a:lnTo>
                  <a:cubicBezTo>
                    <a:pt x="86" y="642"/>
                    <a:pt x="86" y="642"/>
                    <a:pt x="86" y="642"/>
                  </a:cubicBezTo>
                  <a:lnTo>
                    <a:pt x="86" y="642"/>
                  </a:lnTo>
                  <a:lnTo>
                    <a:pt x="86" y="642"/>
                  </a:lnTo>
                  <a:cubicBezTo>
                    <a:pt x="116" y="642"/>
                    <a:pt x="116" y="642"/>
                    <a:pt x="116" y="642"/>
                  </a:cubicBezTo>
                  <a:lnTo>
                    <a:pt x="116" y="642"/>
                  </a:lnTo>
                  <a:cubicBezTo>
                    <a:pt x="145" y="642"/>
                    <a:pt x="145" y="642"/>
                    <a:pt x="145" y="642"/>
                  </a:cubicBezTo>
                  <a:lnTo>
                    <a:pt x="145" y="642"/>
                  </a:lnTo>
                  <a:cubicBezTo>
                    <a:pt x="174" y="671"/>
                    <a:pt x="174" y="671"/>
                    <a:pt x="174" y="671"/>
                  </a:cubicBezTo>
                  <a:cubicBezTo>
                    <a:pt x="145" y="700"/>
                    <a:pt x="145" y="700"/>
                    <a:pt x="145" y="700"/>
                  </a:cubicBezTo>
                  <a:cubicBezTo>
                    <a:pt x="174" y="700"/>
                    <a:pt x="174" y="700"/>
                    <a:pt x="174" y="700"/>
                  </a:cubicBezTo>
                  <a:cubicBezTo>
                    <a:pt x="174" y="729"/>
                    <a:pt x="174" y="729"/>
                    <a:pt x="174" y="729"/>
                  </a:cubicBezTo>
                  <a:cubicBezTo>
                    <a:pt x="174" y="700"/>
                    <a:pt x="174" y="700"/>
                    <a:pt x="174" y="700"/>
                  </a:cubicBezTo>
                  <a:lnTo>
                    <a:pt x="174" y="700"/>
                  </a:lnTo>
                  <a:lnTo>
                    <a:pt x="174" y="700"/>
                  </a:lnTo>
                  <a:cubicBezTo>
                    <a:pt x="174" y="729"/>
                    <a:pt x="174" y="729"/>
                    <a:pt x="174" y="729"/>
                  </a:cubicBezTo>
                  <a:lnTo>
                    <a:pt x="174" y="729"/>
                  </a:lnTo>
                  <a:lnTo>
                    <a:pt x="174" y="729"/>
                  </a:lnTo>
                  <a:cubicBezTo>
                    <a:pt x="145" y="729"/>
                    <a:pt x="145" y="729"/>
                    <a:pt x="145" y="729"/>
                  </a:cubicBezTo>
                  <a:lnTo>
                    <a:pt x="145" y="729"/>
                  </a:lnTo>
                  <a:cubicBezTo>
                    <a:pt x="145" y="758"/>
                    <a:pt x="145" y="758"/>
                    <a:pt x="145" y="758"/>
                  </a:cubicBezTo>
                  <a:cubicBezTo>
                    <a:pt x="116" y="758"/>
                    <a:pt x="116" y="758"/>
                    <a:pt x="116" y="758"/>
                  </a:cubicBezTo>
                  <a:cubicBezTo>
                    <a:pt x="145" y="758"/>
                    <a:pt x="145" y="758"/>
                    <a:pt x="145" y="758"/>
                  </a:cubicBezTo>
                  <a:cubicBezTo>
                    <a:pt x="116" y="758"/>
                    <a:pt x="116" y="758"/>
                    <a:pt x="116" y="758"/>
                  </a:cubicBezTo>
                  <a:close/>
                  <a:moveTo>
                    <a:pt x="466" y="117"/>
                  </a:moveTo>
                  <a:lnTo>
                    <a:pt x="466" y="117"/>
                  </a:lnTo>
                  <a:cubicBezTo>
                    <a:pt x="466" y="87"/>
                    <a:pt x="466" y="87"/>
                    <a:pt x="466" y="87"/>
                  </a:cubicBezTo>
                  <a:cubicBezTo>
                    <a:pt x="495" y="117"/>
                    <a:pt x="495" y="117"/>
                    <a:pt x="495" y="117"/>
                  </a:cubicBezTo>
                  <a:cubicBezTo>
                    <a:pt x="466" y="117"/>
                    <a:pt x="466" y="117"/>
                    <a:pt x="466" y="117"/>
                  </a:cubicBezTo>
                  <a:close/>
                  <a:moveTo>
                    <a:pt x="495" y="29"/>
                  </a:moveTo>
                  <a:lnTo>
                    <a:pt x="495" y="29"/>
                  </a:lnTo>
                  <a:lnTo>
                    <a:pt x="495" y="29"/>
                  </a:lnTo>
                  <a:cubicBezTo>
                    <a:pt x="495" y="0"/>
                    <a:pt x="495" y="0"/>
                    <a:pt x="495" y="0"/>
                  </a:cubicBezTo>
                  <a:cubicBezTo>
                    <a:pt x="495" y="29"/>
                    <a:pt x="495" y="29"/>
                    <a:pt x="495" y="29"/>
                  </a:cubicBezTo>
                  <a:close/>
                  <a:moveTo>
                    <a:pt x="466" y="58"/>
                  </a:moveTo>
                  <a:lnTo>
                    <a:pt x="466" y="58"/>
                  </a:lnTo>
                  <a:cubicBezTo>
                    <a:pt x="466" y="29"/>
                    <a:pt x="466" y="29"/>
                    <a:pt x="466" y="29"/>
                  </a:cubicBezTo>
                  <a:lnTo>
                    <a:pt x="466" y="29"/>
                  </a:lnTo>
                  <a:cubicBezTo>
                    <a:pt x="466" y="58"/>
                    <a:pt x="466" y="58"/>
                    <a:pt x="466" y="58"/>
                  </a:cubicBezTo>
                  <a:close/>
                  <a:moveTo>
                    <a:pt x="495" y="58"/>
                  </a:moveTo>
                  <a:lnTo>
                    <a:pt x="495" y="58"/>
                  </a:lnTo>
                  <a:cubicBezTo>
                    <a:pt x="466" y="29"/>
                    <a:pt x="466" y="29"/>
                    <a:pt x="466" y="29"/>
                  </a:cubicBezTo>
                  <a:cubicBezTo>
                    <a:pt x="495" y="29"/>
                    <a:pt x="495" y="29"/>
                    <a:pt x="495" y="29"/>
                  </a:cubicBezTo>
                  <a:lnTo>
                    <a:pt x="495" y="29"/>
                  </a:lnTo>
                  <a:lnTo>
                    <a:pt x="495" y="29"/>
                  </a:lnTo>
                  <a:lnTo>
                    <a:pt x="495" y="29"/>
                  </a:lnTo>
                  <a:cubicBezTo>
                    <a:pt x="495" y="58"/>
                    <a:pt x="495" y="58"/>
                    <a:pt x="495" y="58"/>
                  </a:cubicBezTo>
                  <a:close/>
                  <a:moveTo>
                    <a:pt x="466" y="87"/>
                  </a:moveTo>
                  <a:lnTo>
                    <a:pt x="466" y="87"/>
                  </a:lnTo>
                  <a:lnTo>
                    <a:pt x="466" y="87"/>
                  </a:lnTo>
                  <a:lnTo>
                    <a:pt x="466" y="87"/>
                  </a:lnTo>
                  <a:cubicBezTo>
                    <a:pt x="436" y="58"/>
                    <a:pt x="436" y="58"/>
                    <a:pt x="436" y="58"/>
                  </a:cubicBezTo>
                  <a:cubicBezTo>
                    <a:pt x="466" y="58"/>
                    <a:pt x="466" y="58"/>
                    <a:pt x="466" y="58"/>
                  </a:cubicBezTo>
                  <a:lnTo>
                    <a:pt x="466" y="58"/>
                  </a:lnTo>
                  <a:lnTo>
                    <a:pt x="466" y="58"/>
                  </a:lnTo>
                  <a:lnTo>
                    <a:pt x="466" y="58"/>
                  </a:lnTo>
                  <a:lnTo>
                    <a:pt x="466" y="58"/>
                  </a:lnTo>
                  <a:cubicBezTo>
                    <a:pt x="495" y="58"/>
                    <a:pt x="495" y="58"/>
                    <a:pt x="495" y="58"/>
                  </a:cubicBezTo>
                  <a:lnTo>
                    <a:pt x="495" y="58"/>
                  </a:lnTo>
                  <a:lnTo>
                    <a:pt x="495" y="58"/>
                  </a:lnTo>
                  <a:cubicBezTo>
                    <a:pt x="495" y="87"/>
                    <a:pt x="495" y="87"/>
                    <a:pt x="495" y="87"/>
                  </a:cubicBezTo>
                  <a:lnTo>
                    <a:pt x="495" y="87"/>
                  </a:lnTo>
                  <a:lnTo>
                    <a:pt x="495" y="87"/>
                  </a:lnTo>
                  <a:cubicBezTo>
                    <a:pt x="466" y="87"/>
                    <a:pt x="466" y="87"/>
                    <a:pt x="466" y="87"/>
                  </a:cubicBezTo>
                  <a:close/>
                  <a:moveTo>
                    <a:pt x="640" y="1021"/>
                  </a:moveTo>
                  <a:lnTo>
                    <a:pt x="640" y="1021"/>
                  </a:lnTo>
                  <a:close/>
                  <a:moveTo>
                    <a:pt x="466" y="1108"/>
                  </a:moveTo>
                  <a:lnTo>
                    <a:pt x="466" y="1108"/>
                  </a:lnTo>
                  <a:cubicBezTo>
                    <a:pt x="495" y="1079"/>
                    <a:pt x="495" y="1079"/>
                    <a:pt x="495" y="1079"/>
                  </a:cubicBezTo>
                  <a:cubicBezTo>
                    <a:pt x="495" y="1108"/>
                    <a:pt x="495" y="1108"/>
                    <a:pt x="495" y="1108"/>
                  </a:cubicBezTo>
                  <a:lnTo>
                    <a:pt x="495" y="1108"/>
                  </a:lnTo>
                  <a:lnTo>
                    <a:pt x="495" y="1108"/>
                  </a:lnTo>
                  <a:lnTo>
                    <a:pt x="495" y="1108"/>
                  </a:lnTo>
                  <a:lnTo>
                    <a:pt x="495" y="1108"/>
                  </a:lnTo>
                  <a:cubicBezTo>
                    <a:pt x="466" y="1108"/>
                    <a:pt x="466" y="1108"/>
                    <a:pt x="466" y="1108"/>
                  </a:cubicBezTo>
                  <a:close/>
                  <a:moveTo>
                    <a:pt x="203" y="554"/>
                  </a:moveTo>
                  <a:lnTo>
                    <a:pt x="203" y="554"/>
                  </a:lnTo>
                  <a:cubicBezTo>
                    <a:pt x="203" y="584"/>
                    <a:pt x="203" y="584"/>
                    <a:pt x="203" y="584"/>
                  </a:cubicBezTo>
                  <a:lnTo>
                    <a:pt x="203" y="584"/>
                  </a:lnTo>
                  <a:lnTo>
                    <a:pt x="203" y="584"/>
                  </a:lnTo>
                  <a:cubicBezTo>
                    <a:pt x="203" y="554"/>
                    <a:pt x="203" y="554"/>
                    <a:pt x="203" y="554"/>
                  </a:cubicBezTo>
                  <a:close/>
                  <a:moveTo>
                    <a:pt x="116" y="554"/>
                  </a:moveTo>
                  <a:lnTo>
                    <a:pt x="116" y="554"/>
                  </a:lnTo>
                  <a:cubicBezTo>
                    <a:pt x="145" y="525"/>
                    <a:pt x="145" y="525"/>
                    <a:pt x="145" y="525"/>
                  </a:cubicBezTo>
                  <a:cubicBezTo>
                    <a:pt x="145" y="554"/>
                    <a:pt x="145" y="554"/>
                    <a:pt x="145" y="554"/>
                  </a:cubicBezTo>
                  <a:cubicBezTo>
                    <a:pt x="116" y="554"/>
                    <a:pt x="116" y="554"/>
                    <a:pt x="116" y="554"/>
                  </a:cubicBezTo>
                  <a:close/>
                  <a:moveTo>
                    <a:pt x="86" y="496"/>
                  </a:moveTo>
                  <a:lnTo>
                    <a:pt x="86" y="496"/>
                  </a:lnTo>
                  <a:close/>
                  <a:moveTo>
                    <a:pt x="116" y="496"/>
                  </a:moveTo>
                  <a:lnTo>
                    <a:pt x="116" y="496"/>
                  </a:lnTo>
                  <a:cubicBezTo>
                    <a:pt x="116" y="467"/>
                    <a:pt x="116" y="467"/>
                    <a:pt x="116" y="467"/>
                  </a:cubicBezTo>
                  <a:cubicBezTo>
                    <a:pt x="116" y="496"/>
                    <a:pt x="116" y="496"/>
                    <a:pt x="116" y="496"/>
                  </a:cubicBezTo>
                  <a:close/>
                  <a:moveTo>
                    <a:pt x="145" y="467"/>
                  </a:moveTo>
                  <a:lnTo>
                    <a:pt x="145" y="467"/>
                  </a:lnTo>
                  <a:close/>
                  <a:moveTo>
                    <a:pt x="116" y="437"/>
                  </a:moveTo>
                  <a:lnTo>
                    <a:pt x="116" y="437"/>
                  </a:lnTo>
                  <a:cubicBezTo>
                    <a:pt x="116" y="467"/>
                    <a:pt x="116" y="467"/>
                    <a:pt x="116" y="467"/>
                  </a:cubicBezTo>
                  <a:cubicBezTo>
                    <a:pt x="145" y="437"/>
                    <a:pt x="145" y="437"/>
                    <a:pt x="145" y="437"/>
                  </a:cubicBezTo>
                  <a:cubicBezTo>
                    <a:pt x="116" y="437"/>
                    <a:pt x="116" y="437"/>
                    <a:pt x="116" y="437"/>
                  </a:cubicBezTo>
                  <a:close/>
                  <a:moveTo>
                    <a:pt x="320" y="234"/>
                  </a:moveTo>
                  <a:lnTo>
                    <a:pt x="320" y="234"/>
                  </a:lnTo>
                  <a:cubicBezTo>
                    <a:pt x="350" y="234"/>
                    <a:pt x="350" y="234"/>
                    <a:pt x="350" y="234"/>
                  </a:cubicBezTo>
                  <a:lnTo>
                    <a:pt x="350" y="234"/>
                  </a:lnTo>
                  <a:cubicBezTo>
                    <a:pt x="320" y="234"/>
                    <a:pt x="320" y="234"/>
                    <a:pt x="320" y="234"/>
                  </a:cubicBezTo>
                  <a:close/>
                  <a:moveTo>
                    <a:pt x="320" y="234"/>
                  </a:moveTo>
                  <a:lnTo>
                    <a:pt x="320" y="234"/>
                  </a:lnTo>
                  <a:lnTo>
                    <a:pt x="320" y="234"/>
                  </a:lnTo>
                  <a:cubicBezTo>
                    <a:pt x="350" y="234"/>
                    <a:pt x="350" y="234"/>
                    <a:pt x="350" y="234"/>
                  </a:cubicBezTo>
                  <a:cubicBezTo>
                    <a:pt x="320" y="234"/>
                    <a:pt x="320" y="234"/>
                    <a:pt x="320" y="234"/>
                  </a:cubicBezTo>
                  <a:cubicBezTo>
                    <a:pt x="350" y="234"/>
                    <a:pt x="350" y="234"/>
                    <a:pt x="350" y="234"/>
                  </a:cubicBezTo>
                  <a:cubicBezTo>
                    <a:pt x="350" y="263"/>
                    <a:pt x="350" y="263"/>
                    <a:pt x="350" y="263"/>
                  </a:cubicBezTo>
                  <a:cubicBezTo>
                    <a:pt x="350" y="234"/>
                    <a:pt x="350" y="234"/>
                    <a:pt x="350" y="234"/>
                  </a:cubicBezTo>
                  <a:cubicBezTo>
                    <a:pt x="320" y="263"/>
                    <a:pt x="320" y="263"/>
                    <a:pt x="320" y="263"/>
                  </a:cubicBezTo>
                  <a:cubicBezTo>
                    <a:pt x="320" y="234"/>
                    <a:pt x="320" y="234"/>
                    <a:pt x="320" y="234"/>
                  </a:cubicBezTo>
                  <a:close/>
                  <a:moveTo>
                    <a:pt x="320" y="263"/>
                  </a:moveTo>
                  <a:lnTo>
                    <a:pt x="320" y="263"/>
                  </a:lnTo>
                  <a:close/>
                  <a:moveTo>
                    <a:pt x="86" y="350"/>
                  </a:moveTo>
                  <a:lnTo>
                    <a:pt x="86" y="350"/>
                  </a:lnTo>
                  <a:lnTo>
                    <a:pt x="86" y="350"/>
                  </a:lnTo>
                  <a:cubicBezTo>
                    <a:pt x="86" y="321"/>
                    <a:pt x="86" y="321"/>
                    <a:pt x="86" y="321"/>
                  </a:cubicBezTo>
                  <a:lnTo>
                    <a:pt x="86" y="321"/>
                  </a:lnTo>
                  <a:cubicBezTo>
                    <a:pt x="116" y="321"/>
                    <a:pt x="116" y="321"/>
                    <a:pt x="116" y="321"/>
                  </a:cubicBezTo>
                  <a:lnTo>
                    <a:pt x="116" y="321"/>
                  </a:lnTo>
                  <a:cubicBezTo>
                    <a:pt x="145" y="292"/>
                    <a:pt x="145" y="292"/>
                    <a:pt x="145" y="292"/>
                  </a:cubicBezTo>
                  <a:cubicBezTo>
                    <a:pt x="145" y="321"/>
                    <a:pt x="145" y="321"/>
                    <a:pt x="145" y="321"/>
                  </a:cubicBezTo>
                  <a:cubicBezTo>
                    <a:pt x="116" y="321"/>
                    <a:pt x="116" y="321"/>
                    <a:pt x="116" y="321"/>
                  </a:cubicBezTo>
                  <a:lnTo>
                    <a:pt x="116" y="321"/>
                  </a:lnTo>
                  <a:cubicBezTo>
                    <a:pt x="116" y="350"/>
                    <a:pt x="116" y="350"/>
                    <a:pt x="116" y="350"/>
                  </a:cubicBezTo>
                  <a:lnTo>
                    <a:pt x="116" y="350"/>
                  </a:lnTo>
                  <a:lnTo>
                    <a:pt x="116" y="350"/>
                  </a:lnTo>
                  <a:cubicBezTo>
                    <a:pt x="86" y="350"/>
                    <a:pt x="86" y="350"/>
                    <a:pt x="86" y="350"/>
                  </a:cubicBezTo>
                  <a:close/>
                  <a:moveTo>
                    <a:pt x="86" y="350"/>
                  </a:moveTo>
                  <a:lnTo>
                    <a:pt x="86" y="350"/>
                  </a:lnTo>
                  <a:cubicBezTo>
                    <a:pt x="86" y="379"/>
                    <a:pt x="86" y="379"/>
                    <a:pt x="86" y="379"/>
                  </a:cubicBezTo>
                  <a:cubicBezTo>
                    <a:pt x="116" y="350"/>
                    <a:pt x="116" y="350"/>
                    <a:pt x="116" y="350"/>
                  </a:cubicBezTo>
                  <a:cubicBezTo>
                    <a:pt x="86" y="350"/>
                    <a:pt x="86" y="350"/>
                    <a:pt x="86" y="350"/>
                  </a:cubicBezTo>
                  <a:close/>
                  <a:moveTo>
                    <a:pt x="86" y="379"/>
                  </a:moveTo>
                  <a:lnTo>
                    <a:pt x="86" y="379"/>
                  </a:lnTo>
                  <a:cubicBezTo>
                    <a:pt x="57" y="379"/>
                    <a:pt x="57" y="379"/>
                    <a:pt x="57" y="379"/>
                  </a:cubicBezTo>
                  <a:lnTo>
                    <a:pt x="57" y="379"/>
                  </a:lnTo>
                  <a:lnTo>
                    <a:pt x="57" y="379"/>
                  </a:lnTo>
                  <a:cubicBezTo>
                    <a:pt x="86" y="379"/>
                    <a:pt x="86" y="379"/>
                    <a:pt x="86" y="379"/>
                  </a:cubicBezTo>
                  <a:close/>
                  <a:moveTo>
                    <a:pt x="57" y="408"/>
                  </a:moveTo>
                  <a:lnTo>
                    <a:pt x="57" y="408"/>
                  </a:lnTo>
                  <a:lnTo>
                    <a:pt x="57" y="408"/>
                  </a:lnTo>
                  <a:lnTo>
                    <a:pt x="57" y="408"/>
                  </a:lnTo>
                  <a:cubicBezTo>
                    <a:pt x="86" y="379"/>
                    <a:pt x="86" y="379"/>
                    <a:pt x="86" y="379"/>
                  </a:cubicBezTo>
                  <a:cubicBezTo>
                    <a:pt x="57" y="408"/>
                    <a:pt x="57" y="408"/>
                    <a:pt x="57" y="408"/>
                  </a:cubicBezTo>
                  <a:close/>
                  <a:moveTo>
                    <a:pt x="57" y="437"/>
                  </a:moveTo>
                  <a:lnTo>
                    <a:pt x="57" y="437"/>
                  </a:lnTo>
                  <a:lnTo>
                    <a:pt x="57" y="437"/>
                  </a:lnTo>
                  <a:cubicBezTo>
                    <a:pt x="57" y="467"/>
                    <a:pt x="57" y="467"/>
                    <a:pt x="57" y="467"/>
                  </a:cubicBezTo>
                  <a:cubicBezTo>
                    <a:pt x="57" y="437"/>
                    <a:pt x="57" y="437"/>
                    <a:pt x="57" y="437"/>
                  </a:cubicBezTo>
                  <a:close/>
                  <a:moveTo>
                    <a:pt x="57" y="437"/>
                  </a:moveTo>
                  <a:lnTo>
                    <a:pt x="57" y="437"/>
                  </a:lnTo>
                  <a:cubicBezTo>
                    <a:pt x="57" y="408"/>
                    <a:pt x="57" y="408"/>
                    <a:pt x="57" y="408"/>
                  </a:cubicBezTo>
                  <a:lnTo>
                    <a:pt x="57" y="408"/>
                  </a:lnTo>
                  <a:lnTo>
                    <a:pt x="57" y="408"/>
                  </a:lnTo>
                  <a:lnTo>
                    <a:pt x="57" y="408"/>
                  </a:lnTo>
                  <a:lnTo>
                    <a:pt x="57" y="408"/>
                  </a:lnTo>
                  <a:lnTo>
                    <a:pt x="57" y="408"/>
                  </a:lnTo>
                  <a:cubicBezTo>
                    <a:pt x="57" y="437"/>
                    <a:pt x="57" y="437"/>
                    <a:pt x="57" y="437"/>
                  </a:cubicBezTo>
                  <a:close/>
                  <a:moveTo>
                    <a:pt x="145" y="437"/>
                  </a:moveTo>
                  <a:lnTo>
                    <a:pt x="145" y="437"/>
                  </a:lnTo>
                  <a:lnTo>
                    <a:pt x="145" y="437"/>
                  </a:lnTo>
                  <a:cubicBezTo>
                    <a:pt x="116" y="437"/>
                    <a:pt x="116" y="437"/>
                    <a:pt x="116" y="437"/>
                  </a:cubicBezTo>
                  <a:cubicBezTo>
                    <a:pt x="116" y="408"/>
                    <a:pt x="116" y="408"/>
                    <a:pt x="116" y="408"/>
                  </a:cubicBezTo>
                  <a:lnTo>
                    <a:pt x="116" y="408"/>
                  </a:lnTo>
                  <a:lnTo>
                    <a:pt x="116" y="408"/>
                  </a:lnTo>
                  <a:lnTo>
                    <a:pt x="116" y="408"/>
                  </a:lnTo>
                  <a:cubicBezTo>
                    <a:pt x="86" y="408"/>
                    <a:pt x="86" y="408"/>
                    <a:pt x="86" y="408"/>
                  </a:cubicBezTo>
                  <a:cubicBezTo>
                    <a:pt x="116" y="408"/>
                    <a:pt x="116" y="408"/>
                    <a:pt x="116" y="408"/>
                  </a:cubicBezTo>
                  <a:lnTo>
                    <a:pt x="116" y="408"/>
                  </a:lnTo>
                  <a:cubicBezTo>
                    <a:pt x="116" y="379"/>
                    <a:pt x="116" y="379"/>
                    <a:pt x="116" y="379"/>
                  </a:cubicBezTo>
                  <a:cubicBezTo>
                    <a:pt x="116" y="408"/>
                    <a:pt x="116" y="408"/>
                    <a:pt x="116" y="408"/>
                  </a:cubicBezTo>
                  <a:cubicBezTo>
                    <a:pt x="116" y="379"/>
                    <a:pt x="116" y="379"/>
                    <a:pt x="116" y="379"/>
                  </a:cubicBezTo>
                  <a:cubicBezTo>
                    <a:pt x="145" y="379"/>
                    <a:pt x="145" y="379"/>
                    <a:pt x="145" y="379"/>
                  </a:cubicBezTo>
                  <a:lnTo>
                    <a:pt x="145" y="379"/>
                  </a:lnTo>
                  <a:cubicBezTo>
                    <a:pt x="145" y="408"/>
                    <a:pt x="145" y="408"/>
                    <a:pt x="145" y="408"/>
                  </a:cubicBezTo>
                  <a:lnTo>
                    <a:pt x="145" y="408"/>
                  </a:lnTo>
                  <a:cubicBezTo>
                    <a:pt x="174" y="408"/>
                    <a:pt x="174" y="408"/>
                    <a:pt x="174" y="408"/>
                  </a:cubicBezTo>
                  <a:cubicBezTo>
                    <a:pt x="174" y="437"/>
                    <a:pt x="174" y="437"/>
                    <a:pt x="174" y="437"/>
                  </a:cubicBezTo>
                  <a:cubicBezTo>
                    <a:pt x="145" y="437"/>
                    <a:pt x="145" y="437"/>
                    <a:pt x="145" y="437"/>
                  </a:cubicBezTo>
                  <a:close/>
                  <a:moveTo>
                    <a:pt x="116" y="525"/>
                  </a:moveTo>
                  <a:lnTo>
                    <a:pt x="116" y="525"/>
                  </a:lnTo>
                  <a:cubicBezTo>
                    <a:pt x="145" y="525"/>
                    <a:pt x="145" y="525"/>
                    <a:pt x="145" y="525"/>
                  </a:cubicBezTo>
                  <a:lnTo>
                    <a:pt x="145" y="525"/>
                  </a:lnTo>
                  <a:cubicBezTo>
                    <a:pt x="174" y="525"/>
                    <a:pt x="174" y="525"/>
                    <a:pt x="174" y="525"/>
                  </a:cubicBezTo>
                  <a:cubicBezTo>
                    <a:pt x="174" y="496"/>
                    <a:pt x="174" y="496"/>
                    <a:pt x="174" y="496"/>
                  </a:cubicBezTo>
                  <a:cubicBezTo>
                    <a:pt x="145" y="496"/>
                    <a:pt x="145" y="496"/>
                    <a:pt x="145" y="496"/>
                  </a:cubicBezTo>
                  <a:lnTo>
                    <a:pt x="145" y="496"/>
                  </a:lnTo>
                  <a:cubicBezTo>
                    <a:pt x="116" y="496"/>
                    <a:pt x="116" y="496"/>
                    <a:pt x="116" y="496"/>
                  </a:cubicBezTo>
                  <a:cubicBezTo>
                    <a:pt x="145" y="496"/>
                    <a:pt x="145" y="496"/>
                    <a:pt x="145" y="496"/>
                  </a:cubicBezTo>
                  <a:lnTo>
                    <a:pt x="145" y="496"/>
                  </a:lnTo>
                  <a:cubicBezTo>
                    <a:pt x="145" y="525"/>
                    <a:pt x="145" y="525"/>
                    <a:pt x="145" y="525"/>
                  </a:cubicBezTo>
                  <a:cubicBezTo>
                    <a:pt x="116" y="525"/>
                    <a:pt x="116" y="525"/>
                    <a:pt x="116" y="525"/>
                  </a:cubicBezTo>
                  <a:close/>
                  <a:moveTo>
                    <a:pt x="145" y="584"/>
                  </a:moveTo>
                  <a:lnTo>
                    <a:pt x="145" y="584"/>
                  </a:lnTo>
                  <a:cubicBezTo>
                    <a:pt x="145" y="554"/>
                    <a:pt x="145" y="554"/>
                    <a:pt x="145" y="554"/>
                  </a:cubicBezTo>
                  <a:cubicBezTo>
                    <a:pt x="174" y="525"/>
                    <a:pt x="174" y="525"/>
                    <a:pt x="174" y="525"/>
                  </a:cubicBezTo>
                  <a:cubicBezTo>
                    <a:pt x="145" y="554"/>
                    <a:pt x="145" y="554"/>
                    <a:pt x="145" y="554"/>
                  </a:cubicBezTo>
                  <a:cubicBezTo>
                    <a:pt x="145" y="584"/>
                    <a:pt x="145" y="584"/>
                    <a:pt x="145" y="584"/>
                  </a:cubicBezTo>
                  <a:close/>
                  <a:moveTo>
                    <a:pt x="116" y="584"/>
                  </a:moveTo>
                  <a:lnTo>
                    <a:pt x="116" y="584"/>
                  </a:lnTo>
                  <a:cubicBezTo>
                    <a:pt x="145" y="584"/>
                    <a:pt x="145" y="584"/>
                    <a:pt x="145" y="584"/>
                  </a:cubicBezTo>
                  <a:cubicBezTo>
                    <a:pt x="145" y="554"/>
                    <a:pt x="145" y="554"/>
                    <a:pt x="145" y="554"/>
                  </a:cubicBezTo>
                  <a:cubicBezTo>
                    <a:pt x="116" y="554"/>
                    <a:pt x="116" y="554"/>
                    <a:pt x="116" y="554"/>
                  </a:cubicBezTo>
                  <a:cubicBezTo>
                    <a:pt x="116" y="584"/>
                    <a:pt x="116" y="584"/>
                    <a:pt x="116" y="584"/>
                  </a:cubicBezTo>
                  <a:close/>
                  <a:moveTo>
                    <a:pt x="174" y="584"/>
                  </a:moveTo>
                  <a:lnTo>
                    <a:pt x="174" y="584"/>
                  </a:lnTo>
                  <a:cubicBezTo>
                    <a:pt x="203" y="613"/>
                    <a:pt x="203" y="613"/>
                    <a:pt x="203" y="613"/>
                  </a:cubicBezTo>
                  <a:lnTo>
                    <a:pt x="203" y="613"/>
                  </a:lnTo>
                  <a:lnTo>
                    <a:pt x="203" y="613"/>
                  </a:lnTo>
                  <a:cubicBezTo>
                    <a:pt x="203" y="584"/>
                    <a:pt x="203" y="584"/>
                    <a:pt x="203" y="584"/>
                  </a:cubicBezTo>
                  <a:cubicBezTo>
                    <a:pt x="174" y="584"/>
                    <a:pt x="174" y="584"/>
                    <a:pt x="174" y="584"/>
                  </a:cubicBezTo>
                  <a:close/>
                  <a:moveTo>
                    <a:pt x="233" y="846"/>
                  </a:moveTo>
                  <a:lnTo>
                    <a:pt x="233" y="846"/>
                  </a:lnTo>
                  <a:cubicBezTo>
                    <a:pt x="262" y="846"/>
                    <a:pt x="262" y="846"/>
                    <a:pt x="262" y="846"/>
                  </a:cubicBezTo>
                  <a:cubicBezTo>
                    <a:pt x="291" y="817"/>
                    <a:pt x="291" y="817"/>
                    <a:pt x="291" y="817"/>
                  </a:cubicBezTo>
                  <a:cubicBezTo>
                    <a:pt x="262" y="817"/>
                    <a:pt x="262" y="817"/>
                    <a:pt x="262" y="817"/>
                  </a:cubicBezTo>
                  <a:lnTo>
                    <a:pt x="262" y="817"/>
                  </a:lnTo>
                  <a:cubicBezTo>
                    <a:pt x="233" y="817"/>
                    <a:pt x="233" y="817"/>
                    <a:pt x="233" y="817"/>
                  </a:cubicBezTo>
                  <a:lnTo>
                    <a:pt x="233" y="846"/>
                  </a:lnTo>
                  <a:close/>
                  <a:moveTo>
                    <a:pt x="233" y="758"/>
                  </a:moveTo>
                  <a:lnTo>
                    <a:pt x="233" y="758"/>
                  </a:lnTo>
                  <a:cubicBezTo>
                    <a:pt x="233" y="729"/>
                    <a:pt x="233" y="729"/>
                    <a:pt x="233" y="729"/>
                  </a:cubicBezTo>
                  <a:cubicBezTo>
                    <a:pt x="262" y="700"/>
                    <a:pt x="262" y="700"/>
                    <a:pt x="262" y="700"/>
                  </a:cubicBezTo>
                  <a:cubicBezTo>
                    <a:pt x="262" y="729"/>
                    <a:pt x="262" y="729"/>
                    <a:pt x="262" y="729"/>
                  </a:cubicBezTo>
                  <a:lnTo>
                    <a:pt x="262" y="729"/>
                  </a:lnTo>
                  <a:cubicBezTo>
                    <a:pt x="233" y="758"/>
                    <a:pt x="233" y="758"/>
                    <a:pt x="233" y="758"/>
                  </a:cubicBezTo>
                  <a:close/>
                  <a:moveTo>
                    <a:pt x="203" y="1167"/>
                  </a:moveTo>
                  <a:lnTo>
                    <a:pt x="203" y="1167"/>
                  </a:lnTo>
                  <a:lnTo>
                    <a:pt x="203" y="1167"/>
                  </a:lnTo>
                  <a:lnTo>
                    <a:pt x="203" y="1167"/>
                  </a:lnTo>
                  <a:cubicBezTo>
                    <a:pt x="203" y="1137"/>
                    <a:pt x="203" y="1137"/>
                    <a:pt x="203" y="1137"/>
                  </a:cubicBezTo>
                  <a:cubicBezTo>
                    <a:pt x="203" y="1167"/>
                    <a:pt x="203" y="1167"/>
                    <a:pt x="203" y="1167"/>
                  </a:cubicBezTo>
                  <a:cubicBezTo>
                    <a:pt x="233" y="1137"/>
                    <a:pt x="233" y="1137"/>
                    <a:pt x="233" y="1137"/>
                  </a:cubicBezTo>
                  <a:lnTo>
                    <a:pt x="233" y="1137"/>
                  </a:lnTo>
                  <a:lnTo>
                    <a:pt x="233" y="1137"/>
                  </a:lnTo>
                  <a:lnTo>
                    <a:pt x="233" y="1137"/>
                  </a:lnTo>
                  <a:cubicBezTo>
                    <a:pt x="262" y="1137"/>
                    <a:pt x="262" y="1137"/>
                    <a:pt x="262" y="1137"/>
                  </a:cubicBezTo>
                  <a:lnTo>
                    <a:pt x="262" y="1137"/>
                  </a:lnTo>
                  <a:lnTo>
                    <a:pt x="262" y="1137"/>
                  </a:lnTo>
                  <a:cubicBezTo>
                    <a:pt x="291" y="1137"/>
                    <a:pt x="291" y="1137"/>
                    <a:pt x="291" y="1137"/>
                  </a:cubicBezTo>
                  <a:lnTo>
                    <a:pt x="291" y="1137"/>
                  </a:lnTo>
                  <a:lnTo>
                    <a:pt x="291" y="1137"/>
                  </a:lnTo>
                  <a:cubicBezTo>
                    <a:pt x="320" y="1137"/>
                    <a:pt x="320" y="1137"/>
                    <a:pt x="320" y="1137"/>
                  </a:cubicBezTo>
                  <a:lnTo>
                    <a:pt x="320" y="1137"/>
                  </a:lnTo>
                  <a:lnTo>
                    <a:pt x="320" y="1137"/>
                  </a:lnTo>
                  <a:lnTo>
                    <a:pt x="320" y="1137"/>
                  </a:lnTo>
                  <a:cubicBezTo>
                    <a:pt x="320" y="1108"/>
                    <a:pt x="320" y="1108"/>
                    <a:pt x="320" y="1108"/>
                  </a:cubicBezTo>
                  <a:lnTo>
                    <a:pt x="320" y="1108"/>
                  </a:lnTo>
                  <a:cubicBezTo>
                    <a:pt x="350" y="1108"/>
                    <a:pt x="350" y="1108"/>
                    <a:pt x="350" y="1108"/>
                  </a:cubicBezTo>
                  <a:lnTo>
                    <a:pt x="350" y="1108"/>
                  </a:lnTo>
                  <a:cubicBezTo>
                    <a:pt x="378" y="1108"/>
                    <a:pt x="378" y="1108"/>
                    <a:pt x="378" y="1108"/>
                  </a:cubicBezTo>
                  <a:lnTo>
                    <a:pt x="378" y="1108"/>
                  </a:lnTo>
                  <a:cubicBezTo>
                    <a:pt x="407" y="1108"/>
                    <a:pt x="407" y="1108"/>
                    <a:pt x="407" y="1108"/>
                  </a:cubicBezTo>
                  <a:lnTo>
                    <a:pt x="407" y="1108"/>
                  </a:lnTo>
                  <a:cubicBezTo>
                    <a:pt x="436" y="1108"/>
                    <a:pt x="436" y="1108"/>
                    <a:pt x="436" y="1108"/>
                  </a:cubicBezTo>
                  <a:lnTo>
                    <a:pt x="436" y="1108"/>
                  </a:lnTo>
                  <a:lnTo>
                    <a:pt x="436" y="1108"/>
                  </a:lnTo>
                  <a:cubicBezTo>
                    <a:pt x="466" y="1079"/>
                    <a:pt x="466" y="1079"/>
                    <a:pt x="466" y="1079"/>
                  </a:cubicBezTo>
                  <a:cubicBezTo>
                    <a:pt x="466" y="1108"/>
                    <a:pt x="466" y="1108"/>
                    <a:pt x="466" y="1108"/>
                  </a:cubicBezTo>
                  <a:cubicBezTo>
                    <a:pt x="495" y="1079"/>
                    <a:pt x="495" y="1079"/>
                    <a:pt x="495" y="1079"/>
                  </a:cubicBezTo>
                  <a:lnTo>
                    <a:pt x="495" y="1079"/>
                  </a:lnTo>
                  <a:lnTo>
                    <a:pt x="495" y="1079"/>
                  </a:lnTo>
                  <a:cubicBezTo>
                    <a:pt x="524" y="1079"/>
                    <a:pt x="524" y="1079"/>
                    <a:pt x="524" y="1079"/>
                  </a:cubicBezTo>
                  <a:lnTo>
                    <a:pt x="524" y="1079"/>
                  </a:lnTo>
                  <a:lnTo>
                    <a:pt x="524" y="1079"/>
                  </a:lnTo>
                  <a:cubicBezTo>
                    <a:pt x="552" y="1079"/>
                    <a:pt x="552" y="1079"/>
                    <a:pt x="552" y="1079"/>
                  </a:cubicBezTo>
                  <a:lnTo>
                    <a:pt x="552" y="1079"/>
                  </a:lnTo>
                  <a:cubicBezTo>
                    <a:pt x="582" y="1079"/>
                    <a:pt x="582" y="1079"/>
                    <a:pt x="582" y="1079"/>
                  </a:cubicBezTo>
                  <a:cubicBezTo>
                    <a:pt x="611" y="1079"/>
                    <a:pt x="611" y="1079"/>
                    <a:pt x="611" y="1079"/>
                  </a:cubicBezTo>
                  <a:lnTo>
                    <a:pt x="611" y="1079"/>
                  </a:lnTo>
                  <a:lnTo>
                    <a:pt x="611" y="1079"/>
                  </a:lnTo>
                  <a:cubicBezTo>
                    <a:pt x="640" y="1079"/>
                    <a:pt x="640" y="1079"/>
                    <a:pt x="640" y="1079"/>
                  </a:cubicBezTo>
                  <a:lnTo>
                    <a:pt x="640" y="1079"/>
                  </a:lnTo>
                  <a:lnTo>
                    <a:pt x="640" y="1079"/>
                  </a:lnTo>
                  <a:cubicBezTo>
                    <a:pt x="669" y="1079"/>
                    <a:pt x="669" y="1079"/>
                    <a:pt x="669" y="1079"/>
                  </a:cubicBezTo>
                  <a:cubicBezTo>
                    <a:pt x="669" y="1050"/>
                    <a:pt x="669" y="1050"/>
                    <a:pt x="669" y="1050"/>
                  </a:cubicBezTo>
                  <a:lnTo>
                    <a:pt x="669" y="1050"/>
                  </a:lnTo>
                  <a:cubicBezTo>
                    <a:pt x="698" y="1050"/>
                    <a:pt x="698" y="1050"/>
                    <a:pt x="698" y="1050"/>
                  </a:cubicBezTo>
                  <a:cubicBezTo>
                    <a:pt x="698" y="1021"/>
                    <a:pt x="698" y="1021"/>
                    <a:pt x="698" y="1021"/>
                  </a:cubicBezTo>
                  <a:lnTo>
                    <a:pt x="698" y="1021"/>
                  </a:lnTo>
                  <a:lnTo>
                    <a:pt x="698" y="1021"/>
                  </a:lnTo>
                  <a:cubicBezTo>
                    <a:pt x="669" y="1021"/>
                    <a:pt x="669" y="1021"/>
                    <a:pt x="669" y="1021"/>
                  </a:cubicBezTo>
                  <a:cubicBezTo>
                    <a:pt x="640" y="1021"/>
                    <a:pt x="640" y="1021"/>
                    <a:pt x="640" y="1021"/>
                  </a:cubicBezTo>
                  <a:lnTo>
                    <a:pt x="640" y="1021"/>
                  </a:lnTo>
                  <a:lnTo>
                    <a:pt x="640" y="1021"/>
                  </a:lnTo>
                  <a:lnTo>
                    <a:pt x="640" y="1021"/>
                  </a:lnTo>
                  <a:lnTo>
                    <a:pt x="640" y="1021"/>
                  </a:lnTo>
                  <a:lnTo>
                    <a:pt x="640" y="1021"/>
                  </a:lnTo>
                  <a:lnTo>
                    <a:pt x="640" y="1021"/>
                  </a:lnTo>
                  <a:cubicBezTo>
                    <a:pt x="611" y="1021"/>
                    <a:pt x="611" y="1021"/>
                    <a:pt x="611" y="1021"/>
                  </a:cubicBezTo>
                  <a:lnTo>
                    <a:pt x="611" y="1021"/>
                  </a:lnTo>
                  <a:cubicBezTo>
                    <a:pt x="640" y="992"/>
                    <a:pt x="640" y="992"/>
                    <a:pt x="640" y="992"/>
                  </a:cubicBezTo>
                  <a:lnTo>
                    <a:pt x="640" y="992"/>
                  </a:lnTo>
                  <a:lnTo>
                    <a:pt x="640" y="992"/>
                  </a:lnTo>
                  <a:lnTo>
                    <a:pt x="640" y="992"/>
                  </a:lnTo>
                  <a:lnTo>
                    <a:pt x="640" y="992"/>
                  </a:lnTo>
                  <a:lnTo>
                    <a:pt x="640" y="992"/>
                  </a:lnTo>
                  <a:cubicBezTo>
                    <a:pt x="640" y="963"/>
                    <a:pt x="640" y="963"/>
                    <a:pt x="640" y="963"/>
                  </a:cubicBezTo>
                  <a:cubicBezTo>
                    <a:pt x="669" y="992"/>
                    <a:pt x="669" y="992"/>
                    <a:pt x="669" y="992"/>
                  </a:cubicBezTo>
                  <a:cubicBezTo>
                    <a:pt x="669" y="963"/>
                    <a:pt x="669" y="963"/>
                    <a:pt x="669" y="963"/>
                  </a:cubicBezTo>
                  <a:lnTo>
                    <a:pt x="669" y="963"/>
                  </a:lnTo>
                  <a:lnTo>
                    <a:pt x="669" y="963"/>
                  </a:lnTo>
                  <a:lnTo>
                    <a:pt x="669" y="963"/>
                  </a:lnTo>
                  <a:lnTo>
                    <a:pt x="669" y="963"/>
                  </a:lnTo>
                  <a:lnTo>
                    <a:pt x="669" y="963"/>
                  </a:lnTo>
                  <a:lnTo>
                    <a:pt x="669" y="963"/>
                  </a:lnTo>
                  <a:lnTo>
                    <a:pt x="669" y="963"/>
                  </a:lnTo>
                  <a:cubicBezTo>
                    <a:pt x="698" y="934"/>
                    <a:pt x="698" y="934"/>
                    <a:pt x="698" y="934"/>
                  </a:cubicBezTo>
                  <a:lnTo>
                    <a:pt x="698" y="934"/>
                  </a:lnTo>
                  <a:lnTo>
                    <a:pt x="698" y="934"/>
                  </a:lnTo>
                  <a:cubicBezTo>
                    <a:pt x="698" y="904"/>
                    <a:pt x="698" y="904"/>
                    <a:pt x="698" y="904"/>
                  </a:cubicBezTo>
                  <a:lnTo>
                    <a:pt x="698" y="904"/>
                  </a:lnTo>
                  <a:cubicBezTo>
                    <a:pt x="698" y="875"/>
                    <a:pt x="698" y="875"/>
                    <a:pt x="698" y="875"/>
                  </a:cubicBezTo>
                  <a:cubicBezTo>
                    <a:pt x="669" y="846"/>
                    <a:pt x="669" y="846"/>
                    <a:pt x="669" y="846"/>
                  </a:cubicBezTo>
                  <a:cubicBezTo>
                    <a:pt x="640" y="846"/>
                    <a:pt x="640" y="846"/>
                    <a:pt x="640" y="846"/>
                  </a:cubicBezTo>
                  <a:cubicBezTo>
                    <a:pt x="611" y="846"/>
                    <a:pt x="611" y="846"/>
                    <a:pt x="611" y="846"/>
                  </a:cubicBezTo>
                  <a:cubicBezTo>
                    <a:pt x="611" y="875"/>
                    <a:pt x="611" y="875"/>
                    <a:pt x="611" y="875"/>
                  </a:cubicBezTo>
                  <a:lnTo>
                    <a:pt x="611" y="875"/>
                  </a:lnTo>
                  <a:cubicBezTo>
                    <a:pt x="582" y="875"/>
                    <a:pt x="582" y="875"/>
                    <a:pt x="582" y="875"/>
                  </a:cubicBezTo>
                  <a:lnTo>
                    <a:pt x="582" y="875"/>
                  </a:lnTo>
                  <a:cubicBezTo>
                    <a:pt x="582" y="846"/>
                    <a:pt x="582" y="846"/>
                    <a:pt x="582" y="846"/>
                  </a:cubicBezTo>
                  <a:lnTo>
                    <a:pt x="582" y="846"/>
                  </a:lnTo>
                  <a:cubicBezTo>
                    <a:pt x="582" y="817"/>
                    <a:pt x="582" y="817"/>
                    <a:pt x="582" y="817"/>
                  </a:cubicBezTo>
                  <a:lnTo>
                    <a:pt x="582" y="817"/>
                  </a:lnTo>
                  <a:cubicBezTo>
                    <a:pt x="552" y="787"/>
                    <a:pt x="552" y="787"/>
                    <a:pt x="552" y="787"/>
                  </a:cubicBezTo>
                  <a:lnTo>
                    <a:pt x="552" y="787"/>
                  </a:lnTo>
                  <a:cubicBezTo>
                    <a:pt x="524" y="787"/>
                    <a:pt x="524" y="787"/>
                    <a:pt x="524" y="787"/>
                  </a:cubicBezTo>
                  <a:lnTo>
                    <a:pt x="524" y="787"/>
                  </a:lnTo>
                  <a:lnTo>
                    <a:pt x="524" y="787"/>
                  </a:lnTo>
                  <a:lnTo>
                    <a:pt x="524" y="787"/>
                  </a:lnTo>
                  <a:lnTo>
                    <a:pt x="524" y="787"/>
                  </a:lnTo>
                  <a:lnTo>
                    <a:pt x="524" y="787"/>
                  </a:lnTo>
                  <a:cubicBezTo>
                    <a:pt x="552" y="787"/>
                    <a:pt x="552" y="787"/>
                    <a:pt x="552" y="787"/>
                  </a:cubicBezTo>
                  <a:lnTo>
                    <a:pt x="552" y="787"/>
                  </a:lnTo>
                  <a:lnTo>
                    <a:pt x="552" y="787"/>
                  </a:lnTo>
                  <a:cubicBezTo>
                    <a:pt x="582" y="787"/>
                    <a:pt x="582" y="787"/>
                    <a:pt x="582" y="787"/>
                  </a:cubicBezTo>
                  <a:lnTo>
                    <a:pt x="582" y="787"/>
                  </a:lnTo>
                  <a:cubicBezTo>
                    <a:pt x="552" y="758"/>
                    <a:pt x="552" y="758"/>
                    <a:pt x="552" y="758"/>
                  </a:cubicBezTo>
                  <a:lnTo>
                    <a:pt x="552" y="758"/>
                  </a:lnTo>
                  <a:lnTo>
                    <a:pt x="552" y="758"/>
                  </a:lnTo>
                  <a:cubicBezTo>
                    <a:pt x="552" y="729"/>
                    <a:pt x="552" y="729"/>
                    <a:pt x="552" y="729"/>
                  </a:cubicBezTo>
                  <a:lnTo>
                    <a:pt x="552" y="729"/>
                  </a:lnTo>
                  <a:lnTo>
                    <a:pt x="552" y="729"/>
                  </a:lnTo>
                  <a:cubicBezTo>
                    <a:pt x="524" y="729"/>
                    <a:pt x="524" y="729"/>
                    <a:pt x="524" y="729"/>
                  </a:cubicBezTo>
                  <a:cubicBezTo>
                    <a:pt x="524" y="700"/>
                    <a:pt x="524" y="700"/>
                    <a:pt x="524" y="700"/>
                  </a:cubicBezTo>
                  <a:cubicBezTo>
                    <a:pt x="495" y="700"/>
                    <a:pt x="495" y="700"/>
                    <a:pt x="495" y="700"/>
                  </a:cubicBezTo>
                  <a:cubicBezTo>
                    <a:pt x="466" y="700"/>
                    <a:pt x="466" y="700"/>
                    <a:pt x="466" y="700"/>
                  </a:cubicBezTo>
                  <a:cubicBezTo>
                    <a:pt x="466" y="671"/>
                    <a:pt x="466" y="671"/>
                    <a:pt x="466" y="671"/>
                  </a:cubicBezTo>
                  <a:lnTo>
                    <a:pt x="466" y="671"/>
                  </a:lnTo>
                  <a:cubicBezTo>
                    <a:pt x="466" y="642"/>
                    <a:pt x="466" y="642"/>
                    <a:pt x="466" y="642"/>
                  </a:cubicBezTo>
                  <a:cubicBezTo>
                    <a:pt x="436" y="642"/>
                    <a:pt x="436" y="642"/>
                    <a:pt x="436" y="642"/>
                  </a:cubicBezTo>
                  <a:cubicBezTo>
                    <a:pt x="436" y="613"/>
                    <a:pt x="436" y="613"/>
                    <a:pt x="436" y="613"/>
                  </a:cubicBezTo>
                  <a:cubicBezTo>
                    <a:pt x="436" y="584"/>
                    <a:pt x="436" y="584"/>
                    <a:pt x="436" y="584"/>
                  </a:cubicBezTo>
                  <a:lnTo>
                    <a:pt x="436" y="584"/>
                  </a:lnTo>
                  <a:cubicBezTo>
                    <a:pt x="407" y="554"/>
                    <a:pt x="407" y="554"/>
                    <a:pt x="407" y="554"/>
                  </a:cubicBezTo>
                  <a:cubicBezTo>
                    <a:pt x="378" y="554"/>
                    <a:pt x="378" y="554"/>
                    <a:pt x="378" y="554"/>
                  </a:cubicBezTo>
                  <a:lnTo>
                    <a:pt x="378" y="554"/>
                  </a:lnTo>
                  <a:lnTo>
                    <a:pt x="378" y="554"/>
                  </a:lnTo>
                  <a:cubicBezTo>
                    <a:pt x="350" y="554"/>
                    <a:pt x="350" y="554"/>
                    <a:pt x="350" y="554"/>
                  </a:cubicBezTo>
                  <a:lnTo>
                    <a:pt x="350" y="554"/>
                  </a:lnTo>
                  <a:cubicBezTo>
                    <a:pt x="320" y="554"/>
                    <a:pt x="320" y="554"/>
                    <a:pt x="320" y="554"/>
                  </a:cubicBezTo>
                  <a:lnTo>
                    <a:pt x="320" y="554"/>
                  </a:lnTo>
                  <a:cubicBezTo>
                    <a:pt x="291" y="554"/>
                    <a:pt x="291" y="554"/>
                    <a:pt x="291" y="554"/>
                  </a:cubicBezTo>
                  <a:lnTo>
                    <a:pt x="291" y="554"/>
                  </a:lnTo>
                  <a:lnTo>
                    <a:pt x="291" y="554"/>
                  </a:lnTo>
                  <a:cubicBezTo>
                    <a:pt x="320" y="554"/>
                    <a:pt x="320" y="554"/>
                    <a:pt x="320" y="554"/>
                  </a:cubicBezTo>
                  <a:cubicBezTo>
                    <a:pt x="350" y="554"/>
                    <a:pt x="350" y="554"/>
                    <a:pt x="350" y="554"/>
                  </a:cubicBezTo>
                  <a:cubicBezTo>
                    <a:pt x="350" y="525"/>
                    <a:pt x="350" y="525"/>
                    <a:pt x="350" y="525"/>
                  </a:cubicBezTo>
                  <a:lnTo>
                    <a:pt x="350" y="525"/>
                  </a:lnTo>
                  <a:cubicBezTo>
                    <a:pt x="378" y="525"/>
                    <a:pt x="378" y="525"/>
                    <a:pt x="378" y="525"/>
                  </a:cubicBezTo>
                  <a:cubicBezTo>
                    <a:pt x="350" y="525"/>
                    <a:pt x="350" y="525"/>
                    <a:pt x="350" y="525"/>
                  </a:cubicBezTo>
                  <a:cubicBezTo>
                    <a:pt x="350" y="496"/>
                    <a:pt x="350" y="496"/>
                    <a:pt x="350" y="496"/>
                  </a:cubicBezTo>
                  <a:lnTo>
                    <a:pt x="350" y="496"/>
                  </a:lnTo>
                  <a:cubicBezTo>
                    <a:pt x="320" y="525"/>
                    <a:pt x="320" y="525"/>
                    <a:pt x="320" y="525"/>
                  </a:cubicBezTo>
                  <a:lnTo>
                    <a:pt x="320" y="525"/>
                  </a:lnTo>
                  <a:cubicBezTo>
                    <a:pt x="350" y="496"/>
                    <a:pt x="350" y="496"/>
                    <a:pt x="350" y="496"/>
                  </a:cubicBezTo>
                  <a:lnTo>
                    <a:pt x="350" y="496"/>
                  </a:lnTo>
                  <a:cubicBezTo>
                    <a:pt x="378" y="496"/>
                    <a:pt x="378" y="496"/>
                    <a:pt x="378" y="496"/>
                  </a:cubicBezTo>
                  <a:lnTo>
                    <a:pt x="378" y="496"/>
                  </a:lnTo>
                  <a:lnTo>
                    <a:pt x="378" y="496"/>
                  </a:lnTo>
                  <a:cubicBezTo>
                    <a:pt x="407" y="467"/>
                    <a:pt x="407" y="467"/>
                    <a:pt x="407" y="467"/>
                  </a:cubicBezTo>
                  <a:lnTo>
                    <a:pt x="407" y="467"/>
                  </a:lnTo>
                  <a:cubicBezTo>
                    <a:pt x="407" y="437"/>
                    <a:pt x="407" y="437"/>
                    <a:pt x="407" y="437"/>
                  </a:cubicBezTo>
                  <a:lnTo>
                    <a:pt x="407" y="437"/>
                  </a:lnTo>
                  <a:lnTo>
                    <a:pt x="407" y="437"/>
                  </a:lnTo>
                  <a:cubicBezTo>
                    <a:pt x="407" y="408"/>
                    <a:pt x="407" y="408"/>
                    <a:pt x="407" y="408"/>
                  </a:cubicBezTo>
                  <a:cubicBezTo>
                    <a:pt x="436" y="408"/>
                    <a:pt x="436" y="408"/>
                    <a:pt x="436" y="408"/>
                  </a:cubicBezTo>
                  <a:cubicBezTo>
                    <a:pt x="436" y="379"/>
                    <a:pt x="436" y="379"/>
                    <a:pt x="436" y="379"/>
                  </a:cubicBezTo>
                  <a:cubicBezTo>
                    <a:pt x="407" y="379"/>
                    <a:pt x="407" y="379"/>
                    <a:pt x="407" y="379"/>
                  </a:cubicBezTo>
                  <a:lnTo>
                    <a:pt x="407" y="379"/>
                  </a:lnTo>
                  <a:cubicBezTo>
                    <a:pt x="378" y="379"/>
                    <a:pt x="378" y="379"/>
                    <a:pt x="378" y="379"/>
                  </a:cubicBezTo>
                  <a:cubicBezTo>
                    <a:pt x="350" y="379"/>
                    <a:pt x="350" y="379"/>
                    <a:pt x="350" y="379"/>
                  </a:cubicBezTo>
                  <a:lnTo>
                    <a:pt x="350" y="379"/>
                  </a:lnTo>
                  <a:cubicBezTo>
                    <a:pt x="320" y="379"/>
                    <a:pt x="320" y="379"/>
                    <a:pt x="320" y="379"/>
                  </a:cubicBezTo>
                  <a:lnTo>
                    <a:pt x="320" y="379"/>
                  </a:lnTo>
                  <a:lnTo>
                    <a:pt x="320" y="379"/>
                  </a:lnTo>
                  <a:lnTo>
                    <a:pt x="320" y="379"/>
                  </a:lnTo>
                  <a:cubicBezTo>
                    <a:pt x="291" y="379"/>
                    <a:pt x="291" y="379"/>
                    <a:pt x="291" y="379"/>
                  </a:cubicBezTo>
                  <a:lnTo>
                    <a:pt x="291" y="379"/>
                  </a:lnTo>
                  <a:lnTo>
                    <a:pt x="291" y="379"/>
                  </a:lnTo>
                  <a:cubicBezTo>
                    <a:pt x="262" y="408"/>
                    <a:pt x="262" y="408"/>
                    <a:pt x="262" y="408"/>
                  </a:cubicBezTo>
                  <a:cubicBezTo>
                    <a:pt x="262" y="379"/>
                    <a:pt x="262" y="379"/>
                    <a:pt x="262" y="379"/>
                  </a:cubicBezTo>
                  <a:cubicBezTo>
                    <a:pt x="291" y="379"/>
                    <a:pt x="291" y="379"/>
                    <a:pt x="291" y="379"/>
                  </a:cubicBezTo>
                  <a:cubicBezTo>
                    <a:pt x="291" y="350"/>
                    <a:pt x="291" y="350"/>
                    <a:pt x="291" y="350"/>
                  </a:cubicBezTo>
                  <a:cubicBezTo>
                    <a:pt x="291" y="379"/>
                    <a:pt x="291" y="379"/>
                    <a:pt x="291" y="379"/>
                  </a:cubicBezTo>
                  <a:cubicBezTo>
                    <a:pt x="262" y="350"/>
                    <a:pt x="262" y="350"/>
                    <a:pt x="262" y="350"/>
                  </a:cubicBezTo>
                  <a:cubicBezTo>
                    <a:pt x="291" y="350"/>
                    <a:pt x="291" y="350"/>
                    <a:pt x="291" y="350"/>
                  </a:cubicBezTo>
                  <a:lnTo>
                    <a:pt x="291" y="350"/>
                  </a:lnTo>
                  <a:cubicBezTo>
                    <a:pt x="320" y="321"/>
                    <a:pt x="320" y="321"/>
                    <a:pt x="320" y="321"/>
                  </a:cubicBezTo>
                  <a:lnTo>
                    <a:pt x="320" y="321"/>
                  </a:lnTo>
                  <a:lnTo>
                    <a:pt x="320" y="321"/>
                  </a:lnTo>
                  <a:cubicBezTo>
                    <a:pt x="350" y="292"/>
                    <a:pt x="350" y="292"/>
                    <a:pt x="350" y="292"/>
                  </a:cubicBezTo>
                  <a:cubicBezTo>
                    <a:pt x="320" y="292"/>
                    <a:pt x="320" y="292"/>
                    <a:pt x="320" y="292"/>
                  </a:cubicBezTo>
                  <a:cubicBezTo>
                    <a:pt x="350" y="292"/>
                    <a:pt x="350" y="292"/>
                    <a:pt x="350" y="292"/>
                  </a:cubicBezTo>
                  <a:lnTo>
                    <a:pt x="350" y="292"/>
                  </a:lnTo>
                  <a:cubicBezTo>
                    <a:pt x="320" y="292"/>
                    <a:pt x="320" y="292"/>
                    <a:pt x="320" y="292"/>
                  </a:cubicBezTo>
                  <a:lnTo>
                    <a:pt x="320" y="292"/>
                  </a:lnTo>
                  <a:cubicBezTo>
                    <a:pt x="291" y="292"/>
                    <a:pt x="291" y="292"/>
                    <a:pt x="291" y="292"/>
                  </a:cubicBezTo>
                  <a:lnTo>
                    <a:pt x="291" y="292"/>
                  </a:lnTo>
                  <a:cubicBezTo>
                    <a:pt x="262" y="292"/>
                    <a:pt x="262" y="292"/>
                    <a:pt x="262" y="292"/>
                  </a:cubicBezTo>
                  <a:lnTo>
                    <a:pt x="262" y="292"/>
                  </a:lnTo>
                  <a:lnTo>
                    <a:pt x="262" y="292"/>
                  </a:lnTo>
                  <a:lnTo>
                    <a:pt x="262" y="292"/>
                  </a:lnTo>
                  <a:lnTo>
                    <a:pt x="262" y="292"/>
                  </a:lnTo>
                  <a:cubicBezTo>
                    <a:pt x="233" y="292"/>
                    <a:pt x="233" y="292"/>
                    <a:pt x="233" y="292"/>
                  </a:cubicBezTo>
                  <a:lnTo>
                    <a:pt x="233" y="292"/>
                  </a:lnTo>
                  <a:lnTo>
                    <a:pt x="233" y="292"/>
                  </a:lnTo>
                  <a:cubicBezTo>
                    <a:pt x="203" y="292"/>
                    <a:pt x="203" y="292"/>
                    <a:pt x="203" y="292"/>
                  </a:cubicBezTo>
                  <a:lnTo>
                    <a:pt x="203" y="292"/>
                  </a:lnTo>
                  <a:lnTo>
                    <a:pt x="203" y="292"/>
                  </a:lnTo>
                  <a:lnTo>
                    <a:pt x="203" y="292"/>
                  </a:lnTo>
                  <a:lnTo>
                    <a:pt x="203" y="292"/>
                  </a:lnTo>
                  <a:cubicBezTo>
                    <a:pt x="203" y="321"/>
                    <a:pt x="203" y="321"/>
                    <a:pt x="203" y="321"/>
                  </a:cubicBezTo>
                  <a:lnTo>
                    <a:pt x="203" y="321"/>
                  </a:lnTo>
                  <a:lnTo>
                    <a:pt x="203" y="321"/>
                  </a:lnTo>
                  <a:cubicBezTo>
                    <a:pt x="203" y="350"/>
                    <a:pt x="203" y="350"/>
                    <a:pt x="203" y="350"/>
                  </a:cubicBezTo>
                  <a:cubicBezTo>
                    <a:pt x="174" y="350"/>
                    <a:pt x="174" y="350"/>
                    <a:pt x="174" y="350"/>
                  </a:cubicBezTo>
                  <a:cubicBezTo>
                    <a:pt x="203" y="350"/>
                    <a:pt x="203" y="350"/>
                    <a:pt x="203" y="350"/>
                  </a:cubicBezTo>
                  <a:lnTo>
                    <a:pt x="203" y="350"/>
                  </a:lnTo>
                  <a:lnTo>
                    <a:pt x="203" y="350"/>
                  </a:lnTo>
                  <a:cubicBezTo>
                    <a:pt x="174" y="350"/>
                    <a:pt x="174" y="350"/>
                    <a:pt x="174" y="350"/>
                  </a:cubicBezTo>
                  <a:lnTo>
                    <a:pt x="174" y="350"/>
                  </a:lnTo>
                  <a:lnTo>
                    <a:pt x="174" y="350"/>
                  </a:lnTo>
                  <a:lnTo>
                    <a:pt x="174" y="350"/>
                  </a:lnTo>
                  <a:cubicBezTo>
                    <a:pt x="174" y="379"/>
                    <a:pt x="174" y="379"/>
                    <a:pt x="174" y="379"/>
                  </a:cubicBezTo>
                  <a:cubicBezTo>
                    <a:pt x="174" y="350"/>
                    <a:pt x="174" y="350"/>
                    <a:pt x="174" y="350"/>
                  </a:cubicBezTo>
                  <a:cubicBezTo>
                    <a:pt x="174" y="379"/>
                    <a:pt x="174" y="379"/>
                    <a:pt x="174" y="379"/>
                  </a:cubicBezTo>
                  <a:lnTo>
                    <a:pt x="174" y="379"/>
                  </a:lnTo>
                  <a:lnTo>
                    <a:pt x="174" y="379"/>
                  </a:lnTo>
                  <a:lnTo>
                    <a:pt x="174" y="379"/>
                  </a:lnTo>
                  <a:lnTo>
                    <a:pt x="174" y="379"/>
                  </a:lnTo>
                  <a:cubicBezTo>
                    <a:pt x="174" y="408"/>
                    <a:pt x="174" y="408"/>
                    <a:pt x="174" y="408"/>
                  </a:cubicBezTo>
                  <a:cubicBezTo>
                    <a:pt x="174" y="379"/>
                    <a:pt x="174" y="379"/>
                    <a:pt x="174" y="379"/>
                  </a:cubicBezTo>
                  <a:cubicBezTo>
                    <a:pt x="174" y="408"/>
                    <a:pt x="174" y="408"/>
                    <a:pt x="174" y="408"/>
                  </a:cubicBezTo>
                  <a:lnTo>
                    <a:pt x="174" y="408"/>
                  </a:lnTo>
                  <a:lnTo>
                    <a:pt x="174" y="408"/>
                  </a:lnTo>
                  <a:lnTo>
                    <a:pt x="174" y="408"/>
                  </a:lnTo>
                  <a:lnTo>
                    <a:pt x="174" y="408"/>
                  </a:lnTo>
                  <a:lnTo>
                    <a:pt x="174" y="408"/>
                  </a:lnTo>
                  <a:lnTo>
                    <a:pt x="174" y="408"/>
                  </a:lnTo>
                  <a:lnTo>
                    <a:pt x="174" y="408"/>
                  </a:lnTo>
                  <a:cubicBezTo>
                    <a:pt x="174" y="437"/>
                    <a:pt x="174" y="437"/>
                    <a:pt x="174" y="437"/>
                  </a:cubicBezTo>
                  <a:cubicBezTo>
                    <a:pt x="174" y="408"/>
                    <a:pt x="174" y="408"/>
                    <a:pt x="174" y="408"/>
                  </a:cubicBezTo>
                  <a:cubicBezTo>
                    <a:pt x="174" y="437"/>
                    <a:pt x="174" y="437"/>
                    <a:pt x="174" y="437"/>
                  </a:cubicBezTo>
                  <a:lnTo>
                    <a:pt x="174" y="437"/>
                  </a:lnTo>
                  <a:lnTo>
                    <a:pt x="174" y="437"/>
                  </a:lnTo>
                  <a:lnTo>
                    <a:pt x="174" y="437"/>
                  </a:lnTo>
                  <a:lnTo>
                    <a:pt x="174" y="437"/>
                  </a:lnTo>
                  <a:lnTo>
                    <a:pt x="174" y="437"/>
                  </a:lnTo>
                  <a:cubicBezTo>
                    <a:pt x="174" y="467"/>
                    <a:pt x="174" y="467"/>
                    <a:pt x="174" y="467"/>
                  </a:cubicBezTo>
                  <a:cubicBezTo>
                    <a:pt x="174" y="437"/>
                    <a:pt x="174" y="437"/>
                    <a:pt x="174" y="437"/>
                  </a:cubicBezTo>
                  <a:cubicBezTo>
                    <a:pt x="145" y="467"/>
                    <a:pt x="145" y="467"/>
                    <a:pt x="145" y="467"/>
                  </a:cubicBezTo>
                  <a:cubicBezTo>
                    <a:pt x="174" y="467"/>
                    <a:pt x="174" y="467"/>
                    <a:pt x="174" y="467"/>
                  </a:cubicBezTo>
                  <a:lnTo>
                    <a:pt x="174" y="467"/>
                  </a:lnTo>
                  <a:cubicBezTo>
                    <a:pt x="145" y="467"/>
                    <a:pt x="145" y="467"/>
                    <a:pt x="145" y="467"/>
                  </a:cubicBezTo>
                  <a:lnTo>
                    <a:pt x="145" y="467"/>
                  </a:lnTo>
                  <a:lnTo>
                    <a:pt x="145" y="467"/>
                  </a:lnTo>
                  <a:lnTo>
                    <a:pt x="145" y="467"/>
                  </a:lnTo>
                  <a:lnTo>
                    <a:pt x="145" y="467"/>
                  </a:lnTo>
                  <a:lnTo>
                    <a:pt x="145" y="467"/>
                  </a:lnTo>
                  <a:cubicBezTo>
                    <a:pt x="145" y="496"/>
                    <a:pt x="145" y="496"/>
                    <a:pt x="145" y="496"/>
                  </a:cubicBezTo>
                  <a:lnTo>
                    <a:pt x="145" y="496"/>
                  </a:lnTo>
                  <a:lnTo>
                    <a:pt x="145" y="496"/>
                  </a:lnTo>
                  <a:cubicBezTo>
                    <a:pt x="174" y="496"/>
                    <a:pt x="174" y="496"/>
                    <a:pt x="174" y="496"/>
                  </a:cubicBezTo>
                  <a:lnTo>
                    <a:pt x="174" y="496"/>
                  </a:lnTo>
                  <a:cubicBezTo>
                    <a:pt x="203" y="467"/>
                    <a:pt x="203" y="467"/>
                    <a:pt x="203" y="467"/>
                  </a:cubicBezTo>
                  <a:lnTo>
                    <a:pt x="203" y="467"/>
                  </a:lnTo>
                  <a:cubicBezTo>
                    <a:pt x="203" y="496"/>
                    <a:pt x="203" y="496"/>
                    <a:pt x="203" y="496"/>
                  </a:cubicBezTo>
                  <a:lnTo>
                    <a:pt x="203" y="496"/>
                  </a:lnTo>
                  <a:cubicBezTo>
                    <a:pt x="174" y="496"/>
                    <a:pt x="174" y="496"/>
                    <a:pt x="174" y="496"/>
                  </a:cubicBezTo>
                  <a:lnTo>
                    <a:pt x="174" y="496"/>
                  </a:lnTo>
                  <a:cubicBezTo>
                    <a:pt x="174" y="525"/>
                    <a:pt x="174" y="525"/>
                    <a:pt x="174" y="525"/>
                  </a:cubicBezTo>
                  <a:lnTo>
                    <a:pt x="174" y="525"/>
                  </a:lnTo>
                  <a:cubicBezTo>
                    <a:pt x="174" y="554"/>
                    <a:pt x="174" y="554"/>
                    <a:pt x="174" y="554"/>
                  </a:cubicBezTo>
                  <a:lnTo>
                    <a:pt x="174" y="554"/>
                  </a:lnTo>
                  <a:lnTo>
                    <a:pt x="174" y="554"/>
                  </a:lnTo>
                  <a:cubicBezTo>
                    <a:pt x="174" y="584"/>
                    <a:pt x="174" y="584"/>
                    <a:pt x="174" y="584"/>
                  </a:cubicBezTo>
                  <a:lnTo>
                    <a:pt x="174" y="584"/>
                  </a:lnTo>
                  <a:lnTo>
                    <a:pt x="174" y="584"/>
                  </a:lnTo>
                  <a:cubicBezTo>
                    <a:pt x="174" y="613"/>
                    <a:pt x="174" y="613"/>
                    <a:pt x="174" y="613"/>
                  </a:cubicBezTo>
                  <a:cubicBezTo>
                    <a:pt x="145" y="613"/>
                    <a:pt x="145" y="613"/>
                    <a:pt x="145" y="613"/>
                  </a:cubicBezTo>
                  <a:lnTo>
                    <a:pt x="145" y="613"/>
                  </a:lnTo>
                  <a:cubicBezTo>
                    <a:pt x="174" y="613"/>
                    <a:pt x="174" y="613"/>
                    <a:pt x="174" y="613"/>
                  </a:cubicBezTo>
                  <a:lnTo>
                    <a:pt x="174" y="613"/>
                  </a:lnTo>
                  <a:cubicBezTo>
                    <a:pt x="174" y="584"/>
                    <a:pt x="174" y="584"/>
                    <a:pt x="174" y="584"/>
                  </a:cubicBezTo>
                  <a:lnTo>
                    <a:pt x="174" y="584"/>
                  </a:lnTo>
                  <a:cubicBezTo>
                    <a:pt x="203" y="584"/>
                    <a:pt x="203" y="584"/>
                    <a:pt x="203" y="584"/>
                  </a:cubicBezTo>
                  <a:cubicBezTo>
                    <a:pt x="174" y="554"/>
                    <a:pt x="174" y="554"/>
                    <a:pt x="174" y="554"/>
                  </a:cubicBezTo>
                  <a:lnTo>
                    <a:pt x="174" y="554"/>
                  </a:lnTo>
                  <a:cubicBezTo>
                    <a:pt x="203" y="525"/>
                    <a:pt x="203" y="525"/>
                    <a:pt x="203" y="525"/>
                  </a:cubicBezTo>
                  <a:cubicBezTo>
                    <a:pt x="203" y="554"/>
                    <a:pt x="203" y="554"/>
                    <a:pt x="203" y="554"/>
                  </a:cubicBezTo>
                  <a:lnTo>
                    <a:pt x="203" y="554"/>
                  </a:lnTo>
                  <a:lnTo>
                    <a:pt x="203" y="554"/>
                  </a:lnTo>
                  <a:lnTo>
                    <a:pt x="203" y="554"/>
                  </a:lnTo>
                  <a:lnTo>
                    <a:pt x="203" y="554"/>
                  </a:lnTo>
                  <a:lnTo>
                    <a:pt x="203" y="554"/>
                  </a:lnTo>
                  <a:cubicBezTo>
                    <a:pt x="233" y="554"/>
                    <a:pt x="233" y="554"/>
                    <a:pt x="233" y="554"/>
                  </a:cubicBezTo>
                  <a:cubicBezTo>
                    <a:pt x="233" y="525"/>
                    <a:pt x="233" y="525"/>
                    <a:pt x="233" y="525"/>
                  </a:cubicBezTo>
                  <a:lnTo>
                    <a:pt x="233" y="525"/>
                  </a:lnTo>
                  <a:cubicBezTo>
                    <a:pt x="233" y="554"/>
                    <a:pt x="233" y="554"/>
                    <a:pt x="233" y="554"/>
                  </a:cubicBezTo>
                  <a:lnTo>
                    <a:pt x="233" y="554"/>
                  </a:lnTo>
                  <a:lnTo>
                    <a:pt x="233" y="554"/>
                  </a:lnTo>
                  <a:cubicBezTo>
                    <a:pt x="233" y="584"/>
                    <a:pt x="233" y="584"/>
                    <a:pt x="233" y="584"/>
                  </a:cubicBezTo>
                  <a:lnTo>
                    <a:pt x="233" y="584"/>
                  </a:lnTo>
                  <a:lnTo>
                    <a:pt x="233" y="584"/>
                  </a:lnTo>
                  <a:cubicBezTo>
                    <a:pt x="233" y="613"/>
                    <a:pt x="233" y="613"/>
                    <a:pt x="233" y="613"/>
                  </a:cubicBezTo>
                  <a:lnTo>
                    <a:pt x="233" y="613"/>
                  </a:lnTo>
                  <a:cubicBezTo>
                    <a:pt x="203" y="642"/>
                    <a:pt x="203" y="642"/>
                    <a:pt x="203" y="642"/>
                  </a:cubicBezTo>
                  <a:cubicBezTo>
                    <a:pt x="203" y="671"/>
                    <a:pt x="203" y="671"/>
                    <a:pt x="203" y="671"/>
                  </a:cubicBezTo>
                  <a:cubicBezTo>
                    <a:pt x="203" y="642"/>
                    <a:pt x="203" y="642"/>
                    <a:pt x="203" y="642"/>
                  </a:cubicBezTo>
                  <a:cubicBezTo>
                    <a:pt x="203" y="671"/>
                    <a:pt x="203" y="671"/>
                    <a:pt x="203" y="671"/>
                  </a:cubicBezTo>
                  <a:cubicBezTo>
                    <a:pt x="233" y="700"/>
                    <a:pt x="233" y="700"/>
                    <a:pt x="233" y="700"/>
                  </a:cubicBezTo>
                  <a:cubicBezTo>
                    <a:pt x="203" y="671"/>
                    <a:pt x="203" y="671"/>
                    <a:pt x="203" y="671"/>
                  </a:cubicBezTo>
                  <a:cubicBezTo>
                    <a:pt x="233" y="671"/>
                    <a:pt x="233" y="671"/>
                    <a:pt x="233" y="671"/>
                  </a:cubicBezTo>
                  <a:cubicBezTo>
                    <a:pt x="262" y="700"/>
                    <a:pt x="262" y="700"/>
                    <a:pt x="262" y="700"/>
                  </a:cubicBezTo>
                  <a:cubicBezTo>
                    <a:pt x="262" y="671"/>
                    <a:pt x="262" y="671"/>
                    <a:pt x="262" y="671"/>
                  </a:cubicBezTo>
                  <a:cubicBezTo>
                    <a:pt x="233" y="671"/>
                    <a:pt x="233" y="671"/>
                    <a:pt x="233" y="671"/>
                  </a:cubicBezTo>
                  <a:cubicBezTo>
                    <a:pt x="262" y="671"/>
                    <a:pt x="262" y="671"/>
                    <a:pt x="262" y="671"/>
                  </a:cubicBezTo>
                  <a:lnTo>
                    <a:pt x="262" y="671"/>
                  </a:lnTo>
                  <a:cubicBezTo>
                    <a:pt x="291" y="671"/>
                    <a:pt x="291" y="671"/>
                    <a:pt x="291" y="671"/>
                  </a:cubicBezTo>
                  <a:lnTo>
                    <a:pt x="291" y="671"/>
                  </a:lnTo>
                  <a:lnTo>
                    <a:pt x="291" y="671"/>
                  </a:lnTo>
                  <a:cubicBezTo>
                    <a:pt x="320" y="642"/>
                    <a:pt x="320" y="642"/>
                    <a:pt x="320" y="642"/>
                  </a:cubicBezTo>
                  <a:cubicBezTo>
                    <a:pt x="350" y="671"/>
                    <a:pt x="350" y="671"/>
                    <a:pt x="350" y="671"/>
                  </a:cubicBezTo>
                  <a:cubicBezTo>
                    <a:pt x="320" y="671"/>
                    <a:pt x="320" y="671"/>
                    <a:pt x="320" y="671"/>
                  </a:cubicBezTo>
                  <a:cubicBezTo>
                    <a:pt x="320" y="700"/>
                    <a:pt x="320" y="700"/>
                    <a:pt x="320" y="700"/>
                  </a:cubicBezTo>
                  <a:cubicBezTo>
                    <a:pt x="320" y="729"/>
                    <a:pt x="320" y="729"/>
                    <a:pt x="320" y="729"/>
                  </a:cubicBezTo>
                  <a:cubicBezTo>
                    <a:pt x="350" y="729"/>
                    <a:pt x="350" y="729"/>
                    <a:pt x="350" y="729"/>
                  </a:cubicBezTo>
                  <a:cubicBezTo>
                    <a:pt x="350" y="758"/>
                    <a:pt x="350" y="758"/>
                    <a:pt x="350" y="758"/>
                  </a:cubicBezTo>
                  <a:cubicBezTo>
                    <a:pt x="350" y="729"/>
                    <a:pt x="350" y="729"/>
                    <a:pt x="350" y="729"/>
                  </a:cubicBezTo>
                  <a:cubicBezTo>
                    <a:pt x="378" y="729"/>
                    <a:pt x="378" y="729"/>
                    <a:pt x="378" y="729"/>
                  </a:cubicBezTo>
                  <a:cubicBezTo>
                    <a:pt x="350" y="758"/>
                    <a:pt x="350" y="758"/>
                    <a:pt x="350" y="758"/>
                  </a:cubicBezTo>
                  <a:cubicBezTo>
                    <a:pt x="378" y="758"/>
                    <a:pt x="378" y="758"/>
                    <a:pt x="378" y="758"/>
                  </a:cubicBezTo>
                  <a:cubicBezTo>
                    <a:pt x="350" y="758"/>
                    <a:pt x="350" y="758"/>
                    <a:pt x="350" y="758"/>
                  </a:cubicBezTo>
                  <a:cubicBezTo>
                    <a:pt x="350" y="787"/>
                    <a:pt x="350" y="787"/>
                    <a:pt x="350" y="787"/>
                  </a:cubicBezTo>
                  <a:cubicBezTo>
                    <a:pt x="350" y="817"/>
                    <a:pt x="350" y="817"/>
                    <a:pt x="350" y="817"/>
                  </a:cubicBezTo>
                  <a:lnTo>
                    <a:pt x="350" y="817"/>
                  </a:lnTo>
                  <a:cubicBezTo>
                    <a:pt x="378" y="817"/>
                    <a:pt x="378" y="817"/>
                    <a:pt x="378" y="817"/>
                  </a:cubicBezTo>
                  <a:lnTo>
                    <a:pt x="378" y="817"/>
                  </a:lnTo>
                  <a:lnTo>
                    <a:pt x="378" y="817"/>
                  </a:lnTo>
                  <a:cubicBezTo>
                    <a:pt x="350" y="817"/>
                    <a:pt x="350" y="817"/>
                    <a:pt x="350" y="817"/>
                  </a:cubicBezTo>
                  <a:lnTo>
                    <a:pt x="350" y="817"/>
                  </a:lnTo>
                  <a:lnTo>
                    <a:pt x="350" y="817"/>
                  </a:lnTo>
                  <a:cubicBezTo>
                    <a:pt x="350" y="846"/>
                    <a:pt x="350" y="846"/>
                    <a:pt x="350" y="846"/>
                  </a:cubicBezTo>
                  <a:lnTo>
                    <a:pt x="350" y="846"/>
                  </a:lnTo>
                  <a:lnTo>
                    <a:pt x="350" y="846"/>
                  </a:lnTo>
                  <a:cubicBezTo>
                    <a:pt x="320" y="817"/>
                    <a:pt x="320" y="817"/>
                    <a:pt x="320" y="817"/>
                  </a:cubicBezTo>
                  <a:cubicBezTo>
                    <a:pt x="320" y="846"/>
                    <a:pt x="320" y="846"/>
                    <a:pt x="320" y="846"/>
                  </a:cubicBezTo>
                  <a:cubicBezTo>
                    <a:pt x="291" y="846"/>
                    <a:pt x="291" y="846"/>
                    <a:pt x="291" y="846"/>
                  </a:cubicBezTo>
                  <a:cubicBezTo>
                    <a:pt x="262" y="846"/>
                    <a:pt x="262" y="846"/>
                    <a:pt x="262" y="846"/>
                  </a:cubicBezTo>
                  <a:cubicBezTo>
                    <a:pt x="262" y="875"/>
                    <a:pt x="262" y="875"/>
                    <a:pt x="262" y="875"/>
                  </a:cubicBezTo>
                  <a:cubicBezTo>
                    <a:pt x="233" y="875"/>
                    <a:pt x="233" y="875"/>
                    <a:pt x="233" y="875"/>
                  </a:cubicBezTo>
                  <a:lnTo>
                    <a:pt x="233" y="875"/>
                  </a:lnTo>
                  <a:lnTo>
                    <a:pt x="233" y="875"/>
                  </a:lnTo>
                  <a:lnTo>
                    <a:pt x="233" y="875"/>
                  </a:lnTo>
                  <a:cubicBezTo>
                    <a:pt x="262" y="875"/>
                    <a:pt x="262" y="875"/>
                    <a:pt x="262" y="875"/>
                  </a:cubicBezTo>
                  <a:lnTo>
                    <a:pt x="262" y="875"/>
                  </a:lnTo>
                  <a:lnTo>
                    <a:pt x="262" y="875"/>
                  </a:lnTo>
                  <a:cubicBezTo>
                    <a:pt x="291" y="904"/>
                    <a:pt x="291" y="904"/>
                    <a:pt x="291" y="904"/>
                  </a:cubicBezTo>
                  <a:cubicBezTo>
                    <a:pt x="262" y="904"/>
                    <a:pt x="262" y="904"/>
                    <a:pt x="262" y="904"/>
                  </a:cubicBezTo>
                  <a:cubicBezTo>
                    <a:pt x="291" y="904"/>
                    <a:pt x="291" y="904"/>
                    <a:pt x="291" y="904"/>
                  </a:cubicBezTo>
                  <a:lnTo>
                    <a:pt x="291" y="904"/>
                  </a:lnTo>
                  <a:cubicBezTo>
                    <a:pt x="262" y="934"/>
                    <a:pt x="262" y="934"/>
                    <a:pt x="262" y="934"/>
                  </a:cubicBezTo>
                  <a:lnTo>
                    <a:pt x="262" y="934"/>
                  </a:lnTo>
                  <a:cubicBezTo>
                    <a:pt x="233" y="963"/>
                    <a:pt x="233" y="963"/>
                    <a:pt x="233" y="963"/>
                  </a:cubicBezTo>
                  <a:lnTo>
                    <a:pt x="233" y="963"/>
                  </a:lnTo>
                  <a:cubicBezTo>
                    <a:pt x="203" y="963"/>
                    <a:pt x="203" y="963"/>
                    <a:pt x="203" y="963"/>
                  </a:cubicBezTo>
                  <a:lnTo>
                    <a:pt x="203" y="963"/>
                  </a:lnTo>
                  <a:cubicBezTo>
                    <a:pt x="174" y="963"/>
                    <a:pt x="174" y="963"/>
                    <a:pt x="174" y="963"/>
                  </a:cubicBezTo>
                  <a:cubicBezTo>
                    <a:pt x="203" y="992"/>
                    <a:pt x="203" y="992"/>
                    <a:pt x="203" y="992"/>
                  </a:cubicBezTo>
                  <a:lnTo>
                    <a:pt x="203" y="992"/>
                  </a:lnTo>
                  <a:lnTo>
                    <a:pt x="203" y="992"/>
                  </a:lnTo>
                  <a:lnTo>
                    <a:pt x="203" y="992"/>
                  </a:lnTo>
                  <a:lnTo>
                    <a:pt x="203" y="992"/>
                  </a:lnTo>
                  <a:lnTo>
                    <a:pt x="203" y="992"/>
                  </a:lnTo>
                  <a:cubicBezTo>
                    <a:pt x="233" y="992"/>
                    <a:pt x="233" y="992"/>
                    <a:pt x="233" y="992"/>
                  </a:cubicBezTo>
                  <a:lnTo>
                    <a:pt x="233" y="992"/>
                  </a:lnTo>
                  <a:cubicBezTo>
                    <a:pt x="262" y="992"/>
                    <a:pt x="262" y="992"/>
                    <a:pt x="262" y="992"/>
                  </a:cubicBezTo>
                  <a:lnTo>
                    <a:pt x="262" y="992"/>
                  </a:lnTo>
                  <a:cubicBezTo>
                    <a:pt x="291" y="992"/>
                    <a:pt x="291" y="992"/>
                    <a:pt x="291" y="992"/>
                  </a:cubicBezTo>
                  <a:cubicBezTo>
                    <a:pt x="262" y="992"/>
                    <a:pt x="262" y="992"/>
                    <a:pt x="262" y="992"/>
                  </a:cubicBezTo>
                  <a:cubicBezTo>
                    <a:pt x="262" y="1021"/>
                    <a:pt x="262" y="1021"/>
                    <a:pt x="262" y="1021"/>
                  </a:cubicBezTo>
                  <a:cubicBezTo>
                    <a:pt x="291" y="1021"/>
                    <a:pt x="291" y="1021"/>
                    <a:pt x="291" y="1021"/>
                  </a:cubicBezTo>
                  <a:lnTo>
                    <a:pt x="291" y="1021"/>
                  </a:lnTo>
                  <a:cubicBezTo>
                    <a:pt x="291" y="992"/>
                    <a:pt x="291" y="992"/>
                    <a:pt x="291" y="992"/>
                  </a:cubicBezTo>
                  <a:cubicBezTo>
                    <a:pt x="320" y="1021"/>
                    <a:pt x="320" y="1021"/>
                    <a:pt x="320" y="1021"/>
                  </a:cubicBezTo>
                  <a:lnTo>
                    <a:pt x="320" y="1021"/>
                  </a:lnTo>
                  <a:cubicBezTo>
                    <a:pt x="350" y="1021"/>
                    <a:pt x="350" y="1021"/>
                    <a:pt x="350" y="1021"/>
                  </a:cubicBezTo>
                  <a:lnTo>
                    <a:pt x="350" y="1021"/>
                  </a:lnTo>
                  <a:cubicBezTo>
                    <a:pt x="378" y="1021"/>
                    <a:pt x="378" y="1021"/>
                    <a:pt x="378" y="1021"/>
                  </a:cubicBezTo>
                  <a:lnTo>
                    <a:pt x="378" y="1021"/>
                  </a:lnTo>
                  <a:cubicBezTo>
                    <a:pt x="378" y="992"/>
                    <a:pt x="378" y="992"/>
                    <a:pt x="378" y="992"/>
                  </a:cubicBezTo>
                  <a:cubicBezTo>
                    <a:pt x="407" y="992"/>
                    <a:pt x="407" y="992"/>
                    <a:pt x="407" y="992"/>
                  </a:cubicBezTo>
                  <a:cubicBezTo>
                    <a:pt x="378" y="1021"/>
                    <a:pt x="378" y="1021"/>
                    <a:pt x="378" y="1021"/>
                  </a:cubicBezTo>
                  <a:cubicBezTo>
                    <a:pt x="350" y="1021"/>
                    <a:pt x="350" y="1021"/>
                    <a:pt x="350" y="1021"/>
                  </a:cubicBezTo>
                  <a:cubicBezTo>
                    <a:pt x="350" y="1050"/>
                    <a:pt x="350" y="1050"/>
                    <a:pt x="350" y="1050"/>
                  </a:cubicBezTo>
                  <a:lnTo>
                    <a:pt x="350" y="1050"/>
                  </a:lnTo>
                  <a:lnTo>
                    <a:pt x="350" y="1050"/>
                  </a:lnTo>
                  <a:cubicBezTo>
                    <a:pt x="320" y="1050"/>
                    <a:pt x="320" y="1050"/>
                    <a:pt x="320" y="1050"/>
                  </a:cubicBezTo>
                  <a:cubicBezTo>
                    <a:pt x="291" y="1050"/>
                    <a:pt x="291" y="1050"/>
                    <a:pt x="291" y="1050"/>
                  </a:cubicBezTo>
                  <a:cubicBezTo>
                    <a:pt x="262" y="1050"/>
                    <a:pt x="262" y="1050"/>
                    <a:pt x="262" y="1050"/>
                  </a:cubicBezTo>
                  <a:lnTo>
                    <a:pt x="262" y="1050"/>
                  </a:lnTo>
                  <a:cubicBezTo>
                    <a:pt x="262" y="1079"/>
                    <a:pt x="262" y="1079"/>
                    <a:pt x="262" y="1079"/>
                  </a:cubicBezTo>
                  <a:cubicBezTo>
                    <a:pt x="233" y="1079"/>
                    <a:pt x="233" y="1079"/>
                    <a:pt x="233" y="1079"/>
                  </a:cubicBezTo>
                  <a:cubicBezTo>
                    <a:pt x="233" y="1108"/>
                    <a:pt x="233" y="1108"/>
                    <a:pt x="233" y="1108"/>
                  </a:cubicBezTo>
                  <a:lnTo>
                    <a:pt x="233" y="1108"/>
                  </a:lnTo>
                  <a:lnTo>
                    <a:pt x="233" y="1108"/>
                  </a:lnTo>
                  <a:cubicBezTo>
                    <a:pt x="203" y="1108"/>
                    <a:pt x="203" y="1108"/>
                    <a:pt x="203" y="1108"/>
                  </a:cubicBezTo>
                  <a:cubicBezTo>
                    <a:pt x="203" y="1137"/>
                    <a:pt x="203" y="1137"/>
                    <a:pt x="203" y="1137"/>
                  </a:cubicBezTo>
                  <a:lnTo>
                    <a:pt x="203" y="1137"/>
                  </a:lnTo>
                  <a:lnTo>
                    <a:pt x="203" y="1137"/>
                  </a:lnTo>
                  <a:cubicBezTo>
                    <a:pt x="174" y="1137"/>
                    <a:pt x="174" y="1137"/>
                    <a:pt x="174" y="1137"/>
                  </a:cubicBezTo>
                  <a:lnTo>
                    <a:pt x="174" y="1137"/>
                  </a:lnTo>
                  <a:cubicBezTo>
                    <a:pt x="145" y="1167"/>
                    <a:pt x="145" y="1167"/>
                    <a:pt x="145" y="1167"/>
                  </a:cubicBezTo>
                  <a:lnTo>
                    <a:pt x="145" y="1167"/>
                  </a:lnTo>
                  <a:cubicBezTo>
                    <a:pt x="174" y="1167"/>
                    <a:pt x="174" y="1167"/>
                    <a:pt x="174" y="1167"/>
                  </a:cubicBezTo>
                  <a:lnTo>
                    <a:pt x="174" y="1167"/>
                  </a:lnTo>
                  <a:lnTo>
                    <a:pt x="174" y="1167"/>
                  </a:lnTo>
                  <a:lnTo>
                    <a:pt x="203" y="116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5" name="Freeform 67"/>
            <p:cNvSpPr>
              <a:spLocks noChangeArrowheads="1"/>
            </p:cNvSpPr>
            <p:nvPr/>
          </p:nvSpPr>
          <p:spPr bwMode="auto">
            <a:xfrm>
              <a:off x="4476961" y="2991195"/>
              <a:ext cx="342720" cy="295231"/>
            </a:xfrm>
            <a:custGeom>
              <a:avLst/>
              <a:gdLst>
                <a:gd name="T0" fmla="*/ 815 w 1050"/>
                <a:gd name="T1" fmla="*/ 437 h 905"/>
                <a:gd name="T2" fmla="*/ 757 w 1050"/>
                <a:gd name="T3" fmla="*/ 467 h 905"/>
                <a:gd name="T4" fmla="*/ 786 w 1050"/>
                <a:gd name="T5" fmla="*/ 408 h 905"/>
                <a:gd name="T6" fmla="*/ 844 w 1050"/>
                <a:gd name="T7" fmla="*/ 350 h 905"/>
                <a:gd name="T8" fmla="*/ 873 w 1050"/>
                <a:gd name="T9" fmla="*/ 350 h 905"/>
                <a:gd name="T10" fmla="*/ 902 w 1050"/>
                <a:gd name="T11" fmla="*/ 263 h 905"/>
                <a:gd name="T12" fmla="*/ 902 w 1050"/>
                <a:gd name="T13" fmla="*/ 204 h 905"/>
                <a:gd name="T14" fmla="*/ 844 w 1050"/>
                <a:gd name="T15" fmla="*/ 175 h 905"/>
                <a:gd name="T16" fmla="*/ 786 w 1050"/>
                <a:gd name="T17" fmla="*/ 175 h 905"/>
                <a:gd name="T18" fmla="*/ 728 w 1050"/>
                <a:gd name="T19" fmla="*/ 146 h 905"/>
                <a:gd name="T20" fmla="*/ 669 w 1050"/>
                <a:gd name="T21" fmla="*/ 117 h 905"/>
                <a:gd name="T22" fmla="*/ 611 w 1050"/>
                <a:gd name="T23" fmla="*/ 58 h 905"/>
                <a:gd name="T24" fmla="*/ 552 w 1050"/>
                <a:gd name="T25" fmla="*/ 0 h 905"/>
                <a:gd name="T26" fmla="*/ 465 w 1050"/>
                <a:gd name="T27" fmla="*/ 29 h 905"/>
                <a:gd name="T28" fmla="*/ 436 w 1050"/>
                <a:gd name="T29" fmla="*/ 117 h 905"/>
                <a:gd name="T30" fmla="*/ 349 w 1050"/>
                <a:gd name="T31" fmla="*/ 146 h 905"/>
                <a:gd name="T32" fmla="*/ 291 w 1050"/>
                <a:gd name="T33" fmla="*/ 175 h 905"/>
                <a:gd name="T34" fmla="*/ 262 w 1050"/>
                <a:gd name="T35" fmla="*/ 146 h 905"/>
                <a:gd name="T36" fmla="*/ 203 w 1050"/>
                <a:gd name="T37" fmla="*/ 146 h 905"/>
                <a:gd name="T38" fmla="*/ 233 w 1050"/>
                <a:gd name="T39" fmla="*/ 204 h 905"/>
                <a:gd name="T40" fmla="*/ 203 w 1050"/>
                <a:gd name="T41" fmla="*/ 234 h 905"/>
                <a:gd name="T42" fmla="*/ 117 w 1050"/>
                <a:gd name="T43" fmla="*/ 204 h 905"/>
                <a:gd name="T44" fmla="*/ 58 w 1050"/>
                <a:gd name="T45" fmla="*/ 234 h 905"/>
                <a:gd name="T46" fmla="*/ 0 w 1050"/>
                <a:gd name="T47" fmla="*/ 263 h 905"/>
                <a:gd name="T48" fmla="*/ 0 w 1050"/>
                <a:gd name="T49" fmla="*/ 263 h 905"/>
                <a:gd name="T50" fmla="*/ 29 w 1050"/>
                <a:gd name="T51" fmla="*/ 292 h 905"/>
                <a:gd name="T52" fmla="*/ 29 w 1050"/>
                <a:gd name="T53" fmla="*/ 321 h 905"/>
                <a:gd name="T54" fmla="*/ 87 w 1050"/>
                <a:gd name="T55" fmla="*/ 321 h 905"/>
                <a:gd name="T56" fmla="*/ 145 w 1050"/>
                <a:gd name="T57" fmla="*/ 350 h 905"/>
                <a:gd name="T58" fmla="*/ 174 w 1050"/>
                <a:gd name="T59" fmla="*/ 379 h 905"/>
                <a:gd name="T60" fmla="*/ 203 w 1050"/>
                <a:gd name="T61" fmla="*/ 379 h 905"/>
                <a:gd name="T62" fmla="*/ 203 w 1050"/>
                <a:gd name="T63" fmla="*/ 408 h 905"/>
                <a:gd name="T64" fmla="*/ 262 w 1050"/>
                <a:gd name="T65" fmla="*/ 467 h 905"/>
                <a:gd name="T66" fmla="*/ 262 w 1050"/>
                <a:gd name="T67" fmla="*/ 496 h 905"/>
                <a:gd name="T68" fmla="*/ 291 w 1050"/>
                <a:gd name="T69" fmla="*/ 525 h 905"/>
                <a:gd name="T70" fmla="*/ 262 w 1050"/>
                <a:gd name="T71" fmla="*/ 613 h 905"/>
                <a:gd name="T72" fmla="*/ 233 w 1050"/>
                <a:gd name="T73" fmla="*/ 729 h 905"/>
                <a:gd name="T74" fmla="*/ 262 w 1050"/>
                <a:gd name="T75" fmla="*/ 758 h 905"/>
                <a:gd name="T76" fmla="*/ 378 w 1050"/>
                <a:gd name="T77" fmla="*/ 787 h 905"/>
                <a:gd name="T78" fmla="*/ 465 w 1050"/>
                <a:gd name="T79" fmla="*/ 787 h 905"/>
                <a:gd name="T80" fmla="*/ 581 w 1050"/>
                <a:gd name="T81" fmla="*/ 817 h 905"/>
                <a:gd name="T82" fmla="*/ 611 w 1050"/>
                <a:gd name="T83" fmla="*/ 700 h 905"/>
                <a:gd name="T84" fmla="*/ 698 w 1050"/>
                <a:gd name="T85" fmla="*/ 729 h 905"/>
                <a:gd name="T86" fmla="*/ 815 w 1050"/>
                <a:gd name="T87" fmla="*/ 758 h 905"/>
                <a:gd name="T88" fmla="*/ 902 w 1050"/>
                <a:gd name="T89" fmla="*/ 670 h 905"/>
                <a:gd name="T90" fmla="*/ 844 w 1050"/>
                <a:gd name="T91" fmla="*/ 584 h 905"/>
                <a:gd name="T92" fmla="*/ 844 w 1050"/>
                <a:gd name="T93" fmla="*/ 525 h 905"/>
                <a:gd name="T94" fmla="*/ 990 w 1050"/>
                <a:gd name="T95" fmla="*/ 875 h 905"/>
                <a:gd name="T96" fmla="*/ 990 w 1050"/>
                <a:gd name="T97" fmla="*/ 846 h 905"/>
                <a:gd name="T98" fmla="*/ 961 w 1050"/>
                <a:gd name="T99" fmla="*/ 817 h 905"/>
                <a:gd name="T100" fmla="*/ 1019 w 1050"/>
                <a:gd name="T101" fmla="*/ 787 h 905"/>
                <a:gd name="T102" fmla="*/ 1049 w 1050"/>
                <a:gd name="T103" fmla="*/ 758 h 905"/>
                <a:gd name="T104" fmla="*/ 1049 w 1050"/>
                <a:gd name="T105" fmla="*/ 81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0" h="905">
                  <a:moveTo>
                    <a:pt x="844" y="496"/>
                  </a:moveTo>
                  <a:lnTo>
                    <a:pt x="844" y="467"/>
                  </a:lnTo>
                  <a:lnTo>
                    <a:pt x="844" y="467"/>
                  </a:lnTo>
                  <a:lnTo>
                    <a:pt x="844" y="467"/>
                  </a:lnTo>
                  <a:lnTo>
                    <a:pt x="815" y="437"/>
                  </a:lnTo>
                  <a:lnTo>
                    <a:pt x="815" y="437"/>
                  </a:lnTo>
                  <a:lnTo>
                    <a:pt x="786" y="437"/>
                  </a:lnTo>
                  <a:lnTo>
                    <a:pt x="815" y="467"/>
                  </a:lnTo>
                  <a:lnTo>
                    <a:pt x="786" y="467"/>
                  </a:lnTo>
                  <a:lnTo>
                    <a:pt x="757" y="467"/>
                  </a:lnTo>
                  <a:lnTo>
                    <a:pt x="757" y="467"/>
                  </a:lnTo>
                  <a:lnTo>
                    <a:pt x="786" y="467"/>
                  </a:lnTo>
                  <a:lnTo>
                    <a:pt x="786" y="467"/>
                  </a:lnTo>
                  <a:lnTo>
                    <a:pt x="786" y="437"/>
                  </a:lnTo>
                  <a:lnTo>
                    <a:pt x="786" y="408"/>
                  </a:lnTo>
                  <a:lnTo>
                    <a:pt x="815" y="379"/>
                  </a:lnTo>
                  <a:lnTo>
                    <a:pt x="815" y="379"/>
                  </a:lnTo>
                  <a:lnTo>
                    <a:pt x="844" y="379"/>
                  </a:lnTo>
                  <a:lnTo>
                    <a:pt x="844" y="350"/>
                  </a:lnTo>
                  <a:lnTo>
                    <a:pt x="844" y="350"/>
                  </a:lnTo>
                  <a:lnTo>
                    <a:pt x="815" y="350"/>
                  </a:lnTo>
                  <a:lnTo>
                    <a:pt x="844" y="321"/>
                  </a:lnTo>
                  <a:lnTo>
                    <a:pt x="844" y="321"/>
                  </a:lnTo>
                  <a:lnTo>
                    <a:pt x="873" y="350"/>
                  </a:lnTo>
                  <a:lnTo>
                    <a:pt x="873" y="350"/>
                  </a:lnTo>
                  <a:lnTo>
                    <a:pt x="902" y="321"/>
                  </a:lnTo>
                  <a:lnTo>
                    <a:pt x="902" y="321"/>
                  </a:lnTo>
                  <a:lnTo>
                    <a:pt x="873" y="321"/>
                  </a:lnTo>
                  <a:lnTo>
                    <a:pt x="873" y="292"/>
                  </a:lnTo>
                  <a:lnTo>
                    <a:pt x="902" y="263"/>
                  </a:lnTo>
                  <a:lnTo>
                    <a:pt x="902" y="263"/>
                  </a:lnTo>
                  <a:lnTo>
                    <a:pt x="902" y="234"/>
                  </a:lnTo>
                  <a:lnTo>
                    <a:pt x="902" y="204"/>
                  </a:lnTo>
                  <a:lnTo>
                    <a:pt x="932" y="204"/>
                  </a:lnTo>
                  <a:lnTo>
                    <a:pt x="902" y="204"/>
                  </a:lnTo>
                  <a:lnTo>
                    <a:pt x="902" y="204"/>
                  </a:lnTo>
                  <a:lnTo>
                    <a:pt x="873" y="175"/>
                  </a:lnTo>
                  <a:lnTo>
                    <a:pt x="873" y="175"/>
                  </a:lnTo>
                  <a:lnTo>
                    <a:pt x="844" y="175"/>
                  </a:lnTo>
                  <a:lnTo>
                    <a:pt x="844" y="175"/>
                  </a:lnTo>
                  <a:lnTo>
                    <a:pt x="815" y="175"/>
                  </a:lnTo>
                  <a:lnTo>
                    <a:pt x="815" y="175"/>
                  </a:lnTo>
                  <a:lnTo>
                    <a:pt x="815" y="175"/>
                  </a:lnTo>
                  <a:lnTo>
                    <a:pt x="786" y="146"/>
                  </a:lnTo>
                  <a:lnTo>
                    <a:pt x="786" y="175"/>
                  </a:lnTo>
                  <a:lnTo>
                    <a:pt x="757" y="146"/>
                  </a:lnTo>
                  <a:lnTo>
                    <a:pt x="757" y="146"/>
                  </a:lnTo>
                  <a:lnTo>
                    <a:pt x="728" y="146"/>
                  </a:lnTo>
                  <a:lnTo>
                    <a:pt x="728" y="146"/>
                  </a:lnTo>
                  <a:lnTo>
                    <a:pt x="728" y="146"/>
                  </a:lnTo>
                  <a:lnTo>
                    <a:pt x="698" y="146"/>
                  </a:lnTo>
                  <a:lnTo>
                    <a:pt x="669" y="117"/>
                  </a:lnTo>
                  <a:lnTo>
                    <a:pt x="669" y="117"/>
                  </a:lnTo>
                  <a:lnTo>
                    <a:pt x="669" y="117"/>
                  </a:lnTo>
                  <a:lnTo>
                    <a:pt x="669" y="117"/>
                  </a:lnTo>
                  <a:lnTo>
                    <a:pt x="640" y="117"/>
                  </a:lnTo>
                  <a:lnTo>
                    <a:pt x="640" y="117"/>
                  </a:lnTo>
                  <a:lnTo>
                    <a:pt x="640" y="87"/>
                  </a:lnTo>
                  <a:lnTo>
                    <a:pt x="611" y="87"/>
                  </a:lnTo>
                  <a:lnTo>
                    <a:pt x="611" y="58"/>
                  </a:lnTo>
                  <a:lnTo>
                    <a:pt x="611" y="58"/>
                  </a:lnTo>
                  <a:lnTo>
                    <a:pt x="581" y="58"/>
                  </a:lnTo>
                  <a:lnTo>
                    <a:pt x="581" y="29"/>
                  </a:lnTo>
                  <a:lnTo>
                    <a:pt x="552" y="29"/>
                  </a:lnTo>
                  <a:lnTo>
                    <a:pt x="552" y="0"/>
                  </a:lnTo>
                  <a:lnTo>
                    <a:pt x="552" y="0"/>
                  </a:lnTo>
                  <a:lnTo>
                    <a:pt x="523" y="0"/>
                  </a:lnTo>
                  <a:lnTo>
                    <a:pt x="494" y="29"/>
                  </a:lnTo>
                  <a:lnTo>
                    <a:pt x="494" y="0"/>
                  </a:lnTo>
                  <a:lnTo>
                    <a:pt x="465" y="29"/>
                  </a:lnTo>
                  <a:lnTo>
                    <a:pt x="465" y="29"/>
                  </a:lnTo>
                  <a:lnTo>
                    <a:pt x="465" y="58"/>
                  </a:lnTo>
                  <a:lnTo>
                    <a:pt x="465" y="87"/>
                  </a:lnTo>
                  <a:lnTo>
                    <a:pt x="436" y="117"/>
                  </a:lnTo>
                  <a:lnTo>
                    <a:pt x="436" y="117"/>
                  </a:lnTo>
                  <a:lnTo>
                    <a:pt x="407" y="117"/>
                  </a:lnTo>
                  <a:lnTo>
                    <a:pt x="407" y="117"/>
                  </a:lnTo>
                  <a:lnTo>
                    <a:pt x="407" y="117"/>
                  </a:lnTo>
                  <a:lnTo>
                    <a:pt x="349" y="117"/>
                  </a:lnTo>
                  <a:lnTo>
                    <a:pt x="349" y="146"/>
                  </a:lnTo>
                  <a:lnTo>
                    <a:pt x="349" y="146"/>
                  </a:lnTo>
                  <a:lnTo>
                    <a:pt x="378" y="146"/>
                  </a:lnTo>
                  <a:lnTo>
                    <a:pt x="349" y="175"/>
                  </a:lnTo>
                  <a:lnTo>
                    <a:pt x="319" y="175"/>
                  </a:lnTo>
                  <a:lnTo>
                    <a:pt x="291" y="175"/>
                  </a:lnTo>
                  <a:lnTo>
                    <a:pt x="291" y="175"/>
                  </a:lnTo>
                  <a:lnTo>
                    <a:pt x="262" y="175"/>
                  </a:lnTo>
                  <a:lnTo>
                    <a:pt x="262" y="146"/>
                  </a:lnTo>
                  <a:lnTo>
                    <a:pt x="262" y="146"/>
                  </a:lnTo>
                  <a:lnTo>
                    <a:pt x="262" y="146"/>
                  </a:lnTo>
                  <a:lnTo>
                    <a:pt x="262" y="146"/>
                  </a:lnTo>
                  <a:lnTo>
                    <a:pt x="233" y="146"/>
                  </a:lnTo>
                  <a:lnTo>
                    <a:pt x="233" y="146"/>
                  </a:lnTo>
                  <a:lnTo>
                    <a:pt x="203" y="146"/>
                  </a:lnTo>
                  <a:lnTo>
                    <a:pt x="203" y="146"/>
                  </a:lnTo>
                  <a:lnTo>
                    <a:pt x="203" y="146"/>
                  </a:lnTo>
                  <a:lnTo>
                    <a:pt x="233" y="175"/>
                  </a:lnTo>
                  <a:lnTo>
                    <a:pt x="233" y="175"/>
                  </a:lnTo>
                  <a:lnTo>
                    <a:pt x="233" y="204"/>
                  </a:lnTo>
                  <a:lnTo>
                    <a:pt x="233" y="204"/>
                  </a:lnTo>
                  <a:lnTo>
                    <a:pt x="233" y="234"/>
                  </a:lnTo>
                  <a:lnTo>
                    <a:pt x="233" y="234"/>
                  </a:lnTo>
                  <a:lnTo>
                    <a:pt x="203" y="234"/>
                  </a:lnTo>
                  <a:lnTo>
                    <a:pt x="203" y="234"/>
                  </a:lnTo>
                  <a:lnTo>
                    <a:pt x="203" y="234"/>
                  </a:lnTo>
                  <a:lnTo>
                    <a:pt x="174" y="234"/>
                  </a:lnTo>
                  <a:lnTo>
                    <a:pt x="174" y="234"/>
                  </a:lnTo>
                  <a:lnTo>
                    <a:pt x="145" y="234"/>
                  </a:lnTo>
                  <a:lnTo>
                    <a:pt x="145" y="204"/>
                  </a:lnTo>
                  <a:lnTo>
                    <a:pt x="117" y="204"/>
                  </a:lnTo>
                  <a:lnTo>
                    <a:pt x="87" y="204"/>
                  </a:lnTo>
                  <a:lnTo>
                    <a:pt x="87" y="234"/>
                  </a:lnTo>
                  <a:lnTo>
                    <a:pt x="87" y="234"/>
                  </a:lnTo>
                  <a:lnTo>
                    <a:pt x="58" y="234"/>
                  </a:lnTo>
                  <a:lnTo>
                    <a:pt x="58" y="234"/>
                  </a:lnTo>
                  <a:lnTo>
                    <a:pt x="29" y="234"/>
                  </a:lnTo>
                  <a:lnTo>
                    <a:pt x="29" y="234"/>
                  </a:lnTo>
                  <a:lnTo>
                    <a:pt x="0" y="234"/>
                  </a:lnTo>
                  <a:lnTo>
                    <a:pt x="0" y="263"/>
                  </a:lnTo>
                  <a:lnTo>
                    <a:pt x="0" y="263"/>
                  </a:lnTo>
                  <a:lnTo>
                    <a:pt x="29" y="263"/>
                  </a:lnTo>
                  <a:lnTo>
                    <a:pt x="29" y="263"/>
                  </a:lnTo>
                  <a:lnTo>
                    <a:pt x="29" y="263"/>
                  </a:lnTo>
                  <a:lnTo>
                    <a:pt x="29" y="263"/>
                  </a:lnTo>
                  <a:lnTo>
                    <a:pt x="0" y="263"/>
                  </a:lnTo>
                  <a:lnTo>
                    <a:pt x="29" y="292"/>
                  </a:lnTo>
                  <a:lnTo>
                    <a:pt x="29" y="263"/>
                  </a:lnTo>
                  <a:lnTo>
                    <a:pt x="29" y="263"/>
                  </a:lnTo>
                  <a:lnTo>
                    <a:pt x="29" y="292"/>
                  </a:lnTo>
                  <a:lnTo>
                    <a:pt x="29" y="292"/>
                  </a:lnTo>
                  <a:lnTo>
                    <a:pt x="0" y="292"/>
                  </a:lnTo>
                  <a:lnTo>
                    <a:pt x="0" y="292"/>
                  </a:lnTo>
                  <a:lnTo>
                    <a:pt x="29" y="292"/>
                  </a:lnTo>
                  <a:lnTo>
                    <a:pt x="29" y="321"/>
                  </a:lnTo>
                  <a:lnTo>
                    <a:pt x="29" y="321"/>
                  </a:lnTo>
                  <a:lnTo>
                    <a:pt x="58" y="321"/>
                  </a:lnTo>
                  <a:lnTo>
                    <a:pt x="58" y="321"/>
                  </a:lnTo>
                  <a:lnTo>
                    <a:pt x="58" y="321"/>
                  </a:lnTo>
                  <a:lnTo>
                    <a:pt x="87" y="321"/>
                  </a:lnTo>
                  <a:lnTo>
                    <a:pt x="87" y="321"/>
                  </a:lnTo>
                  <a:lnTo>
                    <a:pt x="117" y="321"/>
                  </a:lnTo>
                  <a:lnTo>
                    <a:pt x="117" y="350"/>
                  </a:lnTo>
                  <a:lnTo>
                    <a:pt x="145" y="321"/>
                  </a:lnTo>
                  <a:lnTo>
                    <a:pt x="145" y="321"/>
                  </a:lnTo>
                  <a:lnTo>
                    <a:pt x="145" y="350"/>
                  </a:lnTo>
                  <a:lnTo>
                    <a:pt x="145" y="350"/>
                  </a:lnTo>
                  <a:lnTo>
                    <a:pt x="174" y="321"/>
                  </a:lnTo>
                  <a:lnTo>
                    <a:pt x="174" y="350"/>
                  </a:lnTo>
                  <a:lnTo>
                    <a:pt x="174" y="350"/>
                  </a:lnTo>
                  <a:lnTo>
                    <a:pt x="174" y="379"/>
                  </a:lnTo>
                  <a:lnTo>
                    <a:pt x="174" y="379"/>
                  </a:lnTo>
                  <a:lnTo>
                    <a:pt x="203" y="350"/>
                  </a:lnTo>
                  <a:lnTo>
                    <a:pt x="203" y="350"/>
                  </a:lnTo>
                  <a:lnTo>
                    <a:pt x="233" y="379"/>
                  </a:lnTo>
                  <a:lnTo>
                    <a:pt x="203" y="379"/>
                  </a:lnTo>
                  <a:lnTo>
                    <a:pt x="203" y="379"/>
                  </a:lnTo>
                  <a:lnTo>
                    <a:pt x="174" y="379"/>
                  </a:lnTo>
                  <a:lnTo>
                    <a:pt x="203" y="379"/>
                  </a:lnTo>
                  <a:lnTo>
                    <a:pt x="203" y="408"/>
                  </a:lnTo>
                  <a:lnTo>
                    <a:pt x="203" y="408"/>
                  </a:lnTo>
                  <a:lnTo>
                    <a:pt x="203" y="408"/>
                  </a:lnTo>
                  <a:lnTo>
                    <a:pt x="203" y="408"/>
                  </a:lnTo>
                  <a:lnTo>
                    <a:pt x="233" y="437"/>
                  </a:lnTo>
                  <a:lnTo>
                    <a:pt x="262" y="437"/>
                  </a:lnTo>
                  <a:lnTo>
                    <a:pt x="262" y="467"/>
                  </a:lnTo>
                  <a:lnTo>
                    <a:pt x="262" y="467"/>
                  </a:lnTo>
                  <a:lnTo>
                    <a:pt x="262" y="467"/>
                  </a:lnTo>
                  <a:lnTo>
                    <a:pt x="262" y="496"/>
                  </a:lnTo>
                  <a:lnTo>
                    <a:pt x="262" y="496"/>
                  </a:lnTo>
                  <a:lnTo>
                    <a:pt x="262" y="496"/>
                  </a:lnTo>
                  <a:lnTo>
                    <a:pt x="262" y="525"/>
                  </a:lnTo>
                  <a:lnTo>
                    <a:pt x="291" y="525"/>
                  </a:lnTo>
                  <a:lnTo>
                    <a:pt x="319" y="584"/>
                  </a:lnTo>
                  <a:lnTo>
                    <a:pt x="291" y="554"/>
                  </a:lnTo>
                  <a:lnTo>
                    <a:pt x="291" y="525"/>
                  </a:lnTo>
                  <a:lnTo>
                    <a:pt x="262" y="525"/>
                  </a:lnTo>
                  <a:lnTo>
                    <a:pt x="262" y="525"/>
                  </a:lnTo>
                  <a:lnTo>
                    <a:pt x="262" y="554"/>
                  </a:lnTo>
                  <a:lnTo>
                    <a:pt x="262" y="584"/>
                  </a:lnTo>
                  <a:lnTo>
                    <a:pt x="262" y="613"/>
                  </a:lnTo>
                  <a:lnTo>
                    <a:pt x="262" y="613"/>
                  </a:lnTo>
                  <a:lnTo>
                    <a:pt x="262" y="670"/>
                  </a:lnTo>
                  <a:lnTo>
                    <a:pt x="233" y="700"/>
                  </a:lnTo>
                  <a:lnTo>
                    <a:pt x="233" y="700"/>
                  </a:lnTo>
                  <a:lnTo>
                    <a:pt x="233" y="729"/>
                  </a:lnTo>
                  <a:lnTo>
                    <a:pt x="233" y="729"/>
                  </a:lnTo>
                  <a:lnTo>
                    <a:pt x="262" y="729"/>
                  </a:lnTo>
                  <a:lnTo>
                    <a:pt x="262" y="729"/>
                  </a:lnTo>
                  <a:lnTo>
                    <a:pt x="262" y="758"/>
                  </a:lnTo>
                  <a:lnTo>
                    <a:pt x="262" y="758"/>
                  </a:lnTo>
                  <a:lnTo>
                    <a:pt x="319" y="758"/>
                  </a:lnTo>
                  <a:lnTo>
                    <a:pt x="319" y="787"/>
                  </a:lnTo>
                  <a:lnTo>
                    <a:pt x="349" y="758"/>
                  </a:lnTo>
                  <a:lnTo>
                    <a:pt x="349" y="787"/>
                  </a:lnTo>
                  <a:lnTo>
                    <a:pt x="378" y="787"/>
                  </a:lnTo>
                  <a:lnTo>
                    <a:pt x="378" y="787"/>
                  </a:lnTo>
                  <a:lnTo>
                    <a:pt x="407" y="787"/>
                  </a:lnTo>
                  <a:lnTo>
                    <a:pt x="436" y="787"/>
                  </a:lnTo>
                  <a:lnTo>
                    <a:pt x="465" y="787"/>
                  </a:lnTo>
                  <a:lnTo>
                    <a:pt x="465" y="787"/>
                  </a:lnTo>
                  <a:lnTo>
                    <a:pt x="494" y="787"/>
                  </a:lnTo>
                  <a:lnTo>
                    <a:pt x="552" y="787"/>
                  </a:lnTo>
                  <a:lnTo>
                    <a:pt x="552" y="817"/>
                  </a:lnTo>
                  <a:lnTo>
                    <a:pt x="581" y="817"/>
                  </a:lnTo>
                  <a:lnTo>
                    <a:pt x="581" y="817"/>
                  </a:lnTo>
                  <a:lnTo>
                    <a:pt x="581" y="787"/>
                  </a:lnTo>
                  <a:lnTo>
                    <a:pt x="581" y="758"/>
                  </a:lnTo>
                  <a:lnTo>
                    <a:pt x="581" y="758"/>
                  </a:lnTo>
                  <a:lnTo>
                    <a:pt x="581" y="729"/>
                  </a:lnTo>
                  <a:lnTo>
                    <a:pt x="611" y="700"/>
                  </a:lnTo>
                  <a:lnTo>
                    <a:pt x="640" y="700"/>
                  </a:lnTo>
                  <a:lnTo>
                    <a:pt x="640" y="700"/>
                  </a:lnTo>
                  <a:lnTo>
                    <a:pt x="669" y="700"/>
                  </a:lnTo>
                  <a:lnTo>
                    <a:pt x="669" y="729"/>
                  </a:lnTo>
                  <a:lnTo>
                    <a:pt x="698" y="729"/>
                  </a:lnTo>
                  <a:lnTo>
                    <a:pt x="698" y="700"/>
                  </a:lnTo>
                  <a:lnTo>
                    <a:pt x="728" y="700"/>
                  </a:lnTo>
                  <a:lnTo>
                    <a:pt x="757" y="729"/>
                  </a:lnTo>
                  <a:lnTo>
                    <a:pt x="786" y="758"/>
                  </a:lnTo>
                  <a:lnTo>
                    <a:pt x="815" y="758"/>
                  </a:lnTo>
                  <a:lnTo>
                    <a:pt x="844" y="729"/>
                  </a:lnTo>
                  <a:lnTo>
                    <a:pt x="844" y="729"/>
                  </a:lnTo>
                  <a:lnTo>
                    <a:pt x="844" y="729"/>
                  </a:lnTo>
                  <a:lnTo>
                    <a:pt x="902" y="670"/>
                  </a:lnTo>
                  <a:lnTo>
                    <a:pt x="902" y="670"/>
                  </a:lnTo>
                  <a:lnTo>
                    <a:pt x="902" y="670"/>
                  </a:lnTo>
                  <a:lnTo>
                    <a:pt x="902" y="642"/>
                  </a:lnTo>
                  <a:lnTo>
                    <a:pt x="873" y="642"/>
                  </a:lnTo>
                  <a:lnTo>
                    <a:pt x="844" y="613"/>
                  </a:lnTo>
                  <a:lnTo>
                    <a:pt x="844" y="584"/>
                  </a:lnTo>
                  <a:lnTo>
                    <a:pt x="815" y="554"/>
                  </a:lnTo>
                  <a:lnTo>
                    <a:pt x="844" y="554"/>
                  </a:lnTo>
                  <a:lnTo>
                    <a:pt x="873" y="554"/>
                  </a:lnTo>
                  <a:lnTo>
                    <a:pt x="873" y="525"/>
                  </a:lnTo>
                  <a:lnTo>
                    <a:pt x="844" y="525"/>
                  </a:lnTo>
                  <a:lnTo>
                    <a:pt x="844" y="496"/>
                  </a:lnTo>
                  <a:close/>
                  <a:moveTo>
                    <a:pt x="1019" y="904"/>
                  </a:moveTo>
                  <a:lnTo>
                    <a:pt x="990" y="875"/>
                  </a:lnTo>
                  <a:lnTo>
                    <a:pt x="990" y="875"/>
                  </a:lnTo>
                  <a:lnTo>
                    <a:pt x="990" y="875"/>
                  </a:lnTo>
                  <a:lnTo>
                    <a:pt x="1019" y="875"/>
                  </a:lnTo>
                  <a:lnTo>
                    <a:pt x="990" y="875"/>
                  </a:lnTo>
                  <a:lnTo>
                    <a:pt x="990" y="875"/>
                  </a:lnTo>
                  <a:lnTo>
                    <a:pt x="990" y="846"/>
                  </a:lnTo>
                  <a:lnTo>
                    <a:pt x="990" y="846"/>
                  </a:lnTo>
                  <a:lnTo>
                    <a:pt x="990" y="846"/>
                  </a:lnTo>
                  <a:lnTo>
                    <a:pt x="990" y="846"/>
                  </a:lnTo>
                  <a:lnTo>
                    <a:pt x="990" y="846"/>
                  </a:lnTo>
                  <a:lnTo>
                    <a:pt x="990" y="817"/>
                  </a:lnTo>
                  <a:lnTo>
                    <a:pt x="961" y="817"/>
                  </a:lnTo>
                  <a:lnTo>
                    <a:pt x="990" y="817"/>
                  </a:lnTo>
                  <a:lnTo>
                    <a:pt x="990" y="817"/>
                  </a:lnTo>
                  <a:lnTo>
                    <a:pt x="990" y="817"/>
                  </a:lnTo>
                  <a:lnTo>
                    <a:pt x="990" y="787"/>
                  </a:lnTo>
                  <a:lnTo>
                    <a:pt x="1019" y="787"/>
                  </a:lnTo>
                  <a:lnTo>
                    <a:pt x="1019" y="758"/>
                  </a:lnTo>
                  <a:lnTo>
                    <a:pt x="1019" y="787"/>
                  </a:lnTo>
                  <a:lnTo>
                    <a:pt x="1049" y="787"/>
                  </a:lnTo>
                  <a:lnTo>
                    <a:pt x="1049" y="758"/>
                  </a:lnTo>
                  <a:lnTo>
                    <a:pt x="1049" y="758"/>
                  </a:lnTo>
                  <a:lnTo>
                    <a:pt x="1049" y="758"/>
                  </a:lnTo>
                  <a:lnTo>
                    <a:pt x="1049" y="758"/>
                  </a:lnTo>
                  <a:lnTo>
                    <a:pt x="1049" y="758"/>
                  </a:lnTo>
                  <a:lnTo>
                    <a:pt x="1049" y="787"/>
                  </a:lnTo>
                  <a:lnTo>
                    <a:pt x="1049" y="817"/>
                  </a:lnTo>
                  <a:lnTo>
                    <a:pt x="1049" y="846"/>
                  </a:lnTo>
                  <a:lnTo>
                    <a:pt x="1049" y="875"/>
                  </a:lnTo>
                  <a:lnTo>
                    <a:pt x="1049" y="904"/>
                  </a:lnTo>
                  <a:lnTo>
                    <a:pt x="1019" y="904"/>
                  </a:lnTo>
                  <a:close/>
                </a:path>
              </a:pathLst>
            </a:custGeom>
            <a:solidFill>
              <a:schemeClr val="accent3"/>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6" name="Freeform 68"/>
            <p:cNvSpPr>
              <a:spLocks noChangeArrowheads="1"/>
            </p:cNvSpPr>
            <p:nvPr/>
          </p:nvSpPr>
          <p:spPr bwMode="auto">
            <a:xfrm>
              <a:off x="4952160" y="3437641"/>
              <a:ext cx="10080" cy="10081"/>
            </a:xfrm>
            <a:custGeom>
              <a:avLst/>
              <a:gdLst>
                <a:gd name="T0" fmla="*/ 0 w 30"/>
                <a:gd name="T1" fmla="*/ 0 h 31"/>
                <a:gd name="T2" fmla="*/ 0 w 30"/>
                <a:gd name="T3" fmla="*/ 30 h 31"/>
                <a:gd name="T4" fmla="*/ 29 w 30"/>
                <a:gd name="T5" fmla="*/ 30 h 31"/>
                <a:gd name="T6" fmla="*/ 29 w 30"/>
                <a:gd name="T7" fmla="*/ 30 h 31"/>
                <a:gd name="T8" fmla="*/ 29 w 30"/>
                <a:gd name="T9" fmla="*/ 3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0"/>
                  </a:lnTo>
                  <a:lnTo>
                    <a:pt x="29" y="30"/>
                  </a:lnTo>
                  <a:lnTo>
                    <a:pt x="29" y="30"/>
                  </a:lnTo>
                  <a:lnTo>
                    <a:pt x="29" y="30"/>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7" name="Freeform 69"/>
            <p:cNvSpPr>
              <a:spLocks noChangeArrowheads="1"/>
            </p:cNvSpPr>
            <p:nvPr/>
          </p:nvSpPr>
          <p:spPr bwMode="auto">
            <a:xfrm>
              <a:off x="4743360" y="3115048"/>
              <a:ext cx="305280" cy="305312"/>
            </a:xfrm>
            <a:custGeom>
              <a:avLst/>
              <a:gdLst>
                <a:gd name="T0" fmla="*/ 29 w 935"/>
                <a:gd name="T1" fmla="*/ 234 h 935"/>
                <a:gd name="T2" fmla="*/ 58 w 935"/>
                <a:gd name="T3" fmla="*/ 146 h 935"/>
                <a:gd name="T4" fmla="*/ 87 w 935"/>
                <a:gd name="T5" fmla="*/ 88 h 935"/>
                <a:gd name="T6" fmla="*/ 175 w 935"/>
                <a:gd name="T7" fmla="*/ 88 h 935"/>
                <a:gd name="T8" fmla="*/ 263 w 935"/>
                <a:gd name="T9" fmla="*/ 88 h 935"/>
                <a:gd name="T10" fmla="*/ 321 w 935"/>
                <a:gd name="T11" fmla="*/ 0 h 935"/>
                <a:gd name="T12" fmla="*/ 437 w 935"/>
                <a:gd name="T13" fmla="*/ 29 h 935"/>
                <a:gd name="T14" fmla="*/ 525 w 935"/>
                <a:gd name="T15" fmla="*/ 88 h 935"/>
                <a:gd name="T16" fmla="*/ 496 w 935"/>
                <a:gd name="T17" fmla="*/ 117 h 935"/>
                <a:gd name="T18" fmla="*/ 437 w 935"/>
                <a:gd name="T19" fmla="*/ 175 h 935"/>
                <a:gd name="T20" fmla="*/ 437 w 935"/>
                <a:gd name="T21" fmla="*/ 234 h 935"/>
                <a:gd name="T22" fmla="*/ 525 w 935"/>
                <a:gd name="T23" fmla="*/ 321 h 935"/>
                <a:gd name="T24" fmla="*/ 584 w 935"/>
                <a:gd name="T25" fmla="*/ 408 h 935"/>
                <a:gd name="T26" fmla="*/ 671 w 935"/>
                <a:gd name="T27" fmla="*/ 467 h 935"/>
                <a:gd name="T28" fmla="*/ 758 w 935"/>
                <a:gd name="T29" fmla="*/ 467 h 935"/>
                <a:gd name="T30" fmla="*/ 758 w 935"/>
                <a:gd name="T31" fmla="*/ 525 h 935"/>
                <a:gd name="T32" fmla="*/ 934 w 935"/>
                <a:gd name="T33" fmla="*/ 584 h 935"/>
                <a:gd name="T34" fmla="*/ 934 w 935"/>
                <a:gd name="T35" fmla="*/ 641 h 935"/>
                <a:gd name="T36" fmla="*/ 904 w 935"/>
                <a:gd name="T37" fmla="*/ 641 h 935"/>
                <a:gd name="T38" fmla="*/ 846 w 935"/>
                <a:gd name="T39" fmla="*/ 584 h 935"/>
                <a:gd name="T40" fmla="*/ 817 w 935"/>
                <a:gd name="T41" fmla="*/ 641 h 935"/>
                <a:gd name="T42" fmla="*/ 817 w 935"/>
                <a:gd name="T43" fmla="*/ 671 h 935"/>
                <a:gd name="T44" fmla="*/ 846 w 935"/>
                <a:gd name="T45" fmla="*/ 729 h 935"/>
                <a:gd name="T46" fmla="*/ 787 w 935"/>
                <a:gd name="T47" fmla="*/ 817 h 935"/>
                <a:gd name="T48" fmla="*/ 729 w 935"/>
                <a:gd name="T49" fmla="*/ 817 h 935"/>
                <a:gd name="T50" fmla="*/ 758 w 935"/>
                <a:gd name="T51" fmla="*/ 758 h 935"/>
                <a:gd name="T52" fmla="*/ 758 w 935"/>
                <a:gd name="T53" fmla="*/ 700 h 935"/>
                <a:gd name="T54" fmla="*/ 729 w 935"/>
                <a:gd name="T55" fmla="*/ 641 h 935"/>
                <a:gd name="T56" fmla="*/ 671 w 935"/>
                <a:gd name="T57" fmla="*/ 613 h 935"/>
                <a:gd name="T58" fmla="*/ 642 w 935"/>
                <a:gd name="T59" fmla="*/ 584 h 935"/>
                <a:gd name="T60" fmla="*/ 554 w 935"/>
                <a:gd name="T61" fmla="*/ 525 h 935"/>
                <a:gd name="T62" fmla="*/ 496 w 935"/>
                <a:gd name="T63" fmla="*/ 525 h 935"/>
                <a:gd name="T64" fmla="*/ 408 w 935"/>
                <a:gd name="T65" fmla="*/ 438 h 935"/>
                <a:gd name="T66" fmla="*/ 350 w 935"/>
                <a:gd name="T67" fmla="*/ 379 h 935"/>
                <a:gd name="T68" fmla="*/ 292 w 935"/>
                <a:gd name="T69" fmla="*/ 291 h 935"/>
                <a:gd name="T70" fmla="*/ 234 w 935"/>
                <a:gd name="T71" fmla="*/ 263 h 935"/>
                <a:gd name="T72" fmla="*/ 87 w 935"/>
                <a:gd name="T73" fmla="*/ 291 h 935"/>
                <a:gd name="T74" fmla="*/ 146 w 935"/>
                <a:gd name="T75" fmla="*/ 525 h 935"/>
                <a:gd name="T76" fmla="*/ 292 w 935"/>
                <a:gd name="T77" fmla="*/ 379 h 935"/>
                <a:gd name="T78" fmla="*/ 321 w 935"/>
                <a:gd name="T79" fmla="*/ 379 h 935"/>
                <a:gd name="T80" fmla="*/ 204 w 935"/>
                <a:gd name="T81" fmla="*/ 758 h 935"/>
                <a:gd name="T82" fmla="*/ 234 w 935"/>
                <a:gd name="T83" fmla="*/ 729 h 935"/>
                <a:gd name="T84" fmla="*/ 263 w 935"/>
                <a:gd name="T85" fmla="*/ 641 h 935"/>
                <a:gd name="T86" fmla="*/ 263 w 935"/>
                <a:gd name="T87" fmla="*/ 584 h 935"/>
                <a:gd name="T88" fmla="*/ 204 w 935"/>
                <a:gd name="T89" fmla="*/ 525 h 935"/>
                <a:gd name="T90" fmla="*/ 146 w 935"/>
                <a:gd name="T91" fmla="*/ 584 h 935"/>
                <a:gd name="T92" fmla="*/ 146 w 935"/>
                <a:gd name="T93" fmla="*/ 641 h 935"/>
                <a:gd name="T94" fmla="*/ 146 w 935"/>
                <a:gd name="T95" fmla="*/ 700 h 935"/>
                <a:gd name="T96" fmla="*/ 700 w 935"/>
                <a:gd name="T97" fmla="*/ 934 h 935"/>
                <a:gd name="T98" fmla="*/ 729 w 935"/>
                <a:gd name="T99" fmla="*/ 846 h 935"/>
                <a:gd name="T100" fmla="*/ 671 w 935"/>
                <a:gd name="T101" fmla="*/ 817 h 935"/>
                <a:gd name="T102" fmla="*/ 554 w 935"/>
                <a:gd name="T103" fmla="*/ 817 h 935"/>
                <a:gd name="T104" fmla="*/ 496 w 935"/>
                <a:gd name="T105" fmla="*/ 846 h 935"/>
                <a:gd name="T106" fmla="*/ 584 w 935"/>
                <a:gd name="T107" fmla="*/ 905 h 935"/>
                <a:gd name="T108" fmla="*/ 700 w 935"/>
                <a:gd name="T109" fmla="*/ 9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5" h="935">
                  <a:moveTo>
                    <a:pt x="87" y="291"/>
                  </a:moveTo>
                  <a:lnTo>
                    <a:pt x="87" y="291"/>
                  </a:lnTo>
                  <a:lnTo>
                    <a:pt x="87" y="263"/>
                  </a:lnTo>
                  <a:lnTo>
                    <a:pt x="58" y="263"/>
                  </a:lnTo>
                  <a:lnTo>
                    <a:pt x="29" y="234"/>
                  </a:lnTo>
                  <a:lnTo>
                    <a:pt x="29" y="205"/>
                  </a:lnTo>
                  <a:lnTo>
                    <a:pt x="0" y="175"/>
                  </a:lnTo>
                  <a:lnTo>
                    <a:pt x="29" y="175"/>
                  </a:lnTo>
                  <a:lnTo>
                    <a:pt x="58" y="175"/>
                  </a:lnTo>
                  <a:lnTo>
                    <a:pt x="58" y="146"/>
                  </a:lnTo>
                  <a:lnTo>
                    <a:pt x="29" y="146"/>
                  </a:lnTo>
                  <a:lnTo>
                    <a:pt x="29" y="117"/>
                  </a:lnTo>
                  <a:lnTo>
                    <a:pt x="29" y="117"/>
                  </a:lnTo>
                  <a:lnTo>
                    <a:pt x="58" y="117"/>
                  </a:lnTo>
                  <a:lnTo>
                    <a:pt x="87" y="88"/>
                  </a:lnTo>
                  <a:lnTo>
                    <a:pt x="117" y="117"/>
                  </a:lnTo>
                  <a:lnTo>
                    <a:pt x="146" y="58"/>
                  </a:lnTo>
                  <a:lnTo>
                    <a:pt x="146" y="58"/>
                  </a:lnTo>
                  <a:lnTo>
                    <a:pt x="146" y="88"/>
                  </a:lnTo>
                  <a:lnTo>
                    <a:pt x="175" y="88"/>
                  </a:lnTo>
                  <a:lnTo>
                    <a:pt x="204" y="117"/>
                  </a:lnTo>
                  <a:lnTo>
                    <a:pt x="204" y="88"/>
                  </a:lnTo>
                  <a:lnTo>
                    <a:pt x="204" y="58"/>
                  </a:lnTo>
                  <a:lnTo>
                    <a:pt x="234" y="88"/>
                  </a:lnTo>
                  <a:lnTo>
                    <a:pt x="263" y="88"/>
                  </a:lnTo>
                  <a:lnTo>
                    <a:pt x="263" y="88"/>
                  </a:lnTo>
                  <a:lnTo>
                    <a:pt x="263" y="58"/>
                  </a:lnTo>
                  <a:lnTo>
                    <a:pt x="321" y="58"/>
                  </a:lnTo>
                  <a:lnTo>
                    <a:pt x="292" y="29"/>
                  </a:lnTo>
                  <a:lnTo>
                    <a:pt x="321" y="0"/>
                  </a:lnTo>
                  <a:lnTo>
                    <a:pt x="350" y="29"/>
                  </a:lnTo>
                  <a:lnTo>
                    <a:pt x="379" y="0"/>
                  </a:lnTo>
                  <a:lnTo>
                    <a:pt x="408" y="0"/>
                  </a:lnTo>
                  <a:lnTo>
                    <a:pt x="437" y="0"/>
                  </a:lnTo>
                  <a:lnTo>
                    <a:pt x="437" y="29"/>
                  </a:lnTo>
                  <a:lnTo>
                    <a:pt x="467" y="29"/>
                  </a:lnTo>
                  <a:lnTo>
                    <a:pt x="525" y="58"/>
                  </a:lnTo>
                  <a:lnTo>
                    <a:pt x="554" y="29"/>
                  </a:lnTo>
                  <a:lnTo>
                    <a:pt x="554" y="58"/>
                  </a:lnTo>
                  <a:lnTo>
                    <a:pt x="525" y="88"/>
                  </a:lnTo>
                  <a:lnTo>
                    <a:pt x="554" y="88"/>
                  </a:lnTo>
                  <a:lnTo>
                    <a:pt x="525" y="117"/>
                  </a:lnTo>
                  <a:lnTo>
                    <a:pt x="525" y="117"/>
                  </a:lnTo>
                  <a:lnTo>
                    <a:pt x="525" y="117"/>
                  </a:lnTo>
                  <a:lnTo>
                    <a:pt x="496" y="117"/>
                  </a:lnTo>
                  <a:lnTo>
                    <a:pt x="496" y="146"/>
                  </a:lnTo>
                  <a:lnTo>
                    <a:pt x="467" y="146"/>
                  </a:lnTo>
                  <a:lnTo>
                    <a:pt x="467" y="146"/>
                  </a:lnTo>
                  <a:lnTo>
                    <a:pt x="437" y="146"/>
                  </a:lnTo>
                  <a:lnTo>
                    <a:pt x="437" y="175"/>
                  </a:lnTo>
                  <a:lnTo>
                    <a:pt x="437" y="175"/>
                  </a:lnTo>
                  <a:lnTo>
                    <a:pt x="467" y="205"/>
                  </a:lnTo>
                  <a:lnTo>
                    <a:pt x="437" y="205"/>
                  </a:lnTo>
                  <a:lnTo>
                    <a:pt x="437" y="205"/>
                  </a:lnTo>
                  <a:lnTo>
                    <a:pt x="437" y="234"/>
                  </a:lnTo>
                  <a:lnTo>
                    <a:pt x="437" y="263"/>
                  </a:lnTo>
                  <a:lnTo>
                    <a:pt x="467" y="263"/>
                  </a:lnTo>
                  <a:lnTo>
                    <a:pt x="496" y="291"/>
                  </a:lnTo>
                  <a:lnTo>
                    <a:pt x="525" y="291"/>
                  </a:lnTo>
                  <a:lnTo>
                    <a:pt x="525" y="321"/>
                  </a:lnTo>
                  <a:lnTo>
                    <a:pt x="584" y="350"/>
                  </a:lnTo>
                  <a:lnTo>
                    <a:pt x="584" y="379"/>
                  </a:lnTo>
                  <a:lnTo>
                    <a:pt x="584" y="379"/>
                  </a:lnTo>
                  <a:lnTo>
                    <a:pt x="584" y="379"/>
                  </a:lnTo>
                  <a:lnTo>
                    <a:pt x="584" y="408"/>
                  </a:lnTo>
                  <a:lnTo>
                    <a:pt x="613" y="408"/>
                  </a:lnTo>
                  <a:lnTo>
                    <a:pt x="613" y="438"/>
                  </a:lnTo>
                  <a:lnTo>
                    <a:pt x="642" y="438"/>
                  </a:lnTo>
                  <a:lnTo>
                    <a:pt x="671" y="467"/>
                  </a:lnTo>
                  <a:lnTo>
                    <a:pt x="671" y="467"/>
                  </a:lnTo>
                  <a:lnTo>
                    <a:pt x="671" y="467"/>
                  </a:lnTo>
                  <a:lnTo>
                    <a:pt x="700" y="467"/>
                  </a:lnTo>
                  <a:lnTo>
                    <a:pt x="729" y="467"/>
                  </a:lnTo>
                  <a:lnTo>
                    <a:pt x="758" y="467"/>
                  </a:lnTo>
                  <a:lnTo>
                    <a:pt x="758" y="467"/>
                  </a:lnTo>
                  <a:lnTo>
                    <a:pt x="758" y="496"/>
                  </a:lnTo>
                  <a:lnTo>
                    <a:pt x="729" y="496"/>
                  </a:lnTo>
                  <a:lnTo>
                    <a:pt x="729" y="496"/>
                  </a:lnTo>
                  <a:lnTo>
                    <a:pt x="758" y="525"/>
                  </a:lnTo>
                  <a:lnTo>
                    <a:pt x="758" y="525"/>
                  </a:lnTo>
                  <a:lnTo>
                    <a:pt x="787" y="525"/>
                  </a:lnTo>
                  <a:lnTo>
                    <a:pt x="846" y="555"/>
                  </a:lnTo>
                  <a:lnTo>
                    <a:pt x="875" y="584"/>
                  </a:lnTo>
                  <a:lnTo>
                    <a:pt x="904" y="584"/>
                  </a:lnTo>
                  <a:lnTo>
                    <a:pt x="934" y="584"/>
                  </a:lnTo>
                  <a:lnTo>
                    <a:pt x="934" y="613"/>
                  </a:lnTo>
                  <a:lnTo>
                    <a:pt x="934" y="613"/>
                  </a:lnTo>
                  <a:lnTo>
                    <a:pt x="934" y="641"/>
                  </a:lnTo>
                  <a:lnTo>
                    <a:pt x="934" y="641"/>
                  </a:lnTo>
                  <a:lnTo>
                    <a:pt x="934" y="641"/>
                  </a:lnTo>
                  <a:lnTo>
                    <a:pt x="934" y="641"/>
                  </a:lnTo>
                  <a:lnTo>
                    <a:pt x="934" y="671"/>
                  </a:lnTo>
                  <a:lnTo>
                    <a:pt x="904" y="641"/>
                  </a:lnTo>
                  <a:lnTo>
                    <a:pt x="904" y="641"/>
                  </a:lnTo>
                  <a:lnTo>
                    <a:pt x="904" y="641"/>
                  </a:lnTo>
                  <a:lnTo>
                    <a:pt x="904" y="613"/>
                  </a:lnTo>
                  <a:lnTo>
                    <a:pt x="904" y="613"/>
                  </a:lnTo>
                  <a:lnTo>
                    <a:pt x="875" y="613"/>
                  </a:lnTo>
                  <a:lnTo>
                    <a:pt x="875" y="613"/>
                  </a:lnTo>
                  <a:lnTo>
                    <a:pt x="846" y="584"/>
                  </a:lnTo>
                  <a:lnTo>
                    <a:pt x="846" y="613"/>
                  </a:lnTo>
                  <a:lnTo>
                    <a:pt x="817" y="613"/>
                  </a:lnTo>
                  <a:lnTo>
                    <a:pt x="817" y="613"/>
                  </a:lnTo>
                  <a:lnTo>
                    <a:pt x="817" y="641"/>
                  </a:lnTo>
                  <a:lnTo>
                    <a:pt x="817" y="641"/>
                  </a:lnTo>
                  <a:lnTo>
                    <a:pt x="817" y="641"/>
                  </a:lnTo>
                  <a:lnTo>
                    <a:pt x="787" y="671"/>
                  </a:lnTo>
                  <a:lnTo>
                    <a:pt x="787" y="671"/>
                  </a:lnTo>
                  <a:lnTo>
                    <a:pt x="817" y="671"/>
                  </a:lnTo>
                  <a:lnTo>
                    <a:pt x="817" y="671"/>
                  </a:lnTo>
                  <a:lnTo>
                    <a:pt x="846" y="700"/>
                  </a:lnTo>
                  <a:lnTo>
                    <a:pt x="846" y="700"/>
                  </a:lnTo>
                  <a:lnTo>
                    <a:pt x="846" y="729"/>
                  </a:lnTo>
                  <a:lnTo>
                    <a:pt x="846" y="729"/>
                  </a:lnTo>
                  <a:lnTo>
                    <a:pt x="846" y="729"/>
                  </a:lnTo>
                  <a:lnTo>
                    <a:pt x="817" y="758"/>
                  </a:lnTo>
                  <a:lnTo>
                    <a:pt x="817" y="758"/>
                  </a:lnTo>
                  <a:lnTo>
                    <a:pt x="817" y="788"/>
                  </a:lnTo>
                  <a:lnTo>
                    <a:pt x="787" y="817"/>
                  </a:lnTo>
                  <a:lnTo>
                    <a:pt x="787" y="817"/>
                  </a:lnTo>
                  <a:lnTo>
                    <a:pt x="787" y="846"/>
                  </a:lnTo>
                  <a:lnTo>
                    <a:pt x="758" y="846"/>
                  </a:lnTo>
                  <a:lnTo>
                    <a:pt x="729" y="817"/>
                  </a:lnTo>
                  <a:lnTo>
                    <a:pt x="729" y="817"/>
                  </a:lnTo>
                  <a:lnTo>
                    <a:pt x="729" y="817"/>
                  </a:lnTo>
                  <a:lnTo>
                    <a:pt x="758" y="817"/>
                  </a:lnTo>
                  <a:lnTo>
                    <a:pt x="758" y="788"/>
                  </a:lnTo>
                  <a:lnTo>
                    <a:pt x="758" y="788"/>
                  </a:lnTo>
                  <a:lnTo>
                    <a:pt x="758" y="758"/>
                  </a:lnTo>
                  <a:lnTo>
                    <a:pt x="758" y="758"/>
                  </a:lnTo>
                  <a:lnTo>
                    <a:pt x="758" y="758"/>
                  </a:lnTo>
                  <a:lnTo>
                    <a:pt x="787" y="758"/>
                  </a:lnTo>
                  <a:lnTo>
                    <a:pt x="787" y="729"/>
                  </a:lnTo>
                  <a:lnTo>
                    <a:pt x="758" y="729"/>
                  </a:lnTo>
                  <a:lnTo>
                    <a:pt x="758" y="700"/>
                  </a:lnTo>
                  <a:lnTo>
                    <a:pt x="758" y="700"/>
                  </a:lnTo>
                  <a:lnTo>
                    <a:pt x="758" y="671"/>
                  </a:lnTo>
                  <a:lnTo>
                    <a:pt x="729" y="641"/>
                  </a:lnTo>
                  <a:lnTo>
                    <a:pt x="729" y="641"/>
                  </a:lnTo>
                  <a:lnTo>
                    <a:pt x="729" y="641"/>
                  </a:lnTo>
                  <a:lnTo>
                    <a:pt x="700" y="641"/>
                  </a:lnTo>
                  <a:lnTo>
                    <a:pt x="700" y="613"/>
                  </a:lnTo>
                  <a:lnTo>
                    <a:pt x="671" y="613"/>
                  </a:lnTo>
                  <a:lnTo>
                    <a:pt x="671" y="613"/>
                  </a:lnTo>
                  <a:lnTo>
                    <a:pt x="671" y="613"/>
                  </a:lnTo>
                  <a:lnTo>
                    <a:pt x="671" y="584"/>
                  </a:lnTo>
                  <a:lnTo>
                    <a:pt x="671" y="584"/>
                  </a:lnTo>
                  <a:lnTo>
                    <a:pt x="642" y="584"/>
                  </a:lnTo>
                  <a:lnTo>
                    <a:pt x="642" y="584"/>
                  </a:lnTo>
                  <a:lnTo>
                    <a:pt x="642" y="584"/>
                  </a:lnTo>
                  <a:lnTo>
                    <a:pt x="613" y="555"/>
                  </a:lnTo>
                  <a:lnTo>
                    <a:pt x="613" y="584"/>
                  </a:lnTo>
                  <a:lnTo>
                    <a:pt x="613" y="555"/>
                  </a:lnTo>
                  <a:lnTo>
                    <a:pt x="584" y="525"/>
                  </a:lnTo>
                  <a:lnTo>
                    <a:pt x="554" y="525"/>
                  </a:lnTo>
                  <a:lnTo>
                    <a:pt x="554" y="525"/>
                  </a:lnTo>
                  <a:lnTo>
                    <a:pt x="554" y="525"/>
                  </a:lnTo>
                  <a:lnTo>
                    <a:pt x="525" y="525"/>
                  </a:lnTo>
                  <a:lnTo>
                    <a:pt x="525" y="525"/>
                  </a:lnTo>
                  <a:lnTo>
                    <a:pt x="496" y="525"/>
                  </a:lnTo>
                  <a:lnTo>
                    <a:pt x="496" y="525"/>
                  </a:lnTo>
                  <a:lnTo>
                    <a:pt x="467" y="496"/>
                  </a:lnTo>
                  <a:lnTo>
                    <a:pt x="437" y="467"/>
                  </a:lnTo>
                  <a:lnTo>
                    <a:pt x="408" y="438"/>
                  </a:lnTo>
                  <a:lnTo>
                    <a:pt x="408" y="438"/>
                  </a:lnTo>
                  <a:lnTo>
                    <a:pt x="408" y="408"/>
                  </a:lnTo>
                  <a:lnTo>
                    <a:pt x="379" y="408"/>
                  </a:lnTo>
                  <a:lnTo>
                    <a:pt x="379" y="408"/>
                  </a:lnTo>
                  <a:lnTo>
                    <a:pt x="350" y="379"/>
                  </a:lnTo>
                  <a:lnTo>
                    <a:pt x="350" y="379"/>
                  </a:lnTo>
                  <a:lnTo>
                    <a:pt x="321" y="379"/>
                  </a:lnTo>
                  <a:lnTo>
                    <a:pt x="321" y="350"/>
                  </a:lnTo>
                  <a:lnTo>
                    <a:pt x="321" y="350"/>
                  </a:lnTo>
                  <a:lnTo>
                    <a:pt x="321" y="321"/>
                  </a:lnTo>
                  <a:lnTo>
                    <a:pt x="292" y="291"/>
                  </a:lnTo>
                  <a:lnTo>
                    <a:pt x="292" y="291"/>
                  </a:lnTo>
                  <a:lnTo>
                    <a:pt x="292" y="291"/>
                  </a:lnTo>
                  <a:lnTo>
                    <a:pt x="263" y="263"/>
                  </a:lnTo>
                  <a:lnTo>
                    <a:pt x="263" y="263"/>
                  </a:lnTo>
                  <a:lnTo>
                    <a:pt x="234" y="263"/>
                  </a:lnTo>
                  <a:lnTo>
                    <a:pt x="175" y="234"/>
                  </a:lnTo>
                  <a:lnTo>
                    <a:pt x="146" y="263"/>
                  </a:lnTo>
                  <a:lnTo>
                    <a:pt x="146" y="291"/>
                  </a:lnTo>
                  <a:lnTo>
                    <a:pt x="117" y="291"/>
                  </a:lnTo>
                  <a:lnTo>
                    <a:pt x="87" y="291"/>
                  </a:lnTo>
                  <a:close/>
                  <a:moveTo>
                    <a:pt x="146" y="555"/>
                  </a:moveTo>
                  <a:lnTo>
                    <a:pt x="146" y="555"/>
                  </a:lnTo>
                  <a:lnTo>
                    <a:pt x="146" y="555"/>
                  </a:lnTo>
                  <a:lnTo>
                    <a:pt x="146" y="525"/>
                  </a:lnTo>
                  <a:lnTo>
                    <a:pt x="146" y="525"/>
                  </a:lnTo>
                  <a:lnTo>
                    <a:pt x="146" y="525"/>
                  </a:lnTo>
                  <a:lnTo>
                    <a:pt x="146" y="555"/>
                  </a:lnTo>
                  <a:close/>
                  <a:moveTo>
                    <a:pt x="350" y="438"/>
                  </a:moveTo>
                  <a:lnTo>
                    <a:pt x="350" y="438"/>
                  </a:lnTo>
                  <a:close/>
                  <a:moveTo>
                    <a:pt x="292" y="379"/>
                  </a:moveTo>
                  <a:lnTo>
                    <a:pt x="292" y="408"/>
                  </a:lnTo>
                  <a:lnTo>
                    <a:pt x="292" y="408"/>
                  </a:lnTo>
                  <a:lnTo>
                    <a:pt x="292" y="379"/>
                  </a:lnTo>
                  <a:lnTo>
                    <a:pt x="321" y="379"/>
                  </a:lnTo>
                  <a:lnTo>
                    <a:pt x="321" y="379"/>
                  </a:lnTo>
                  <a:lnTo>
                    <a:pt x="321" y="379"/>
                  </a:lnTo>
                  <a:lnTo>
                    <a:pt x="292" y="379"/>
                  </a:lnTo>
                  <a:close/>
                  <a:moveTo>
                    <a:pt x="175" y="758"/>
                  </a:moveTo>
                  <a:lnTo>
                    <a:pt x="204" y="758"/>
                  </a:lnTo>
                  <a:lnTo>
                    <a:pt x="204" y="758"/>
                  </a:lnTo>
                  <a:lnTo>
                    <a:pt x="204" y="758"/>
                  </a:lnTo>
                  <a:lnTo>
                    <a:pt x="204" y="729"/>
                  </a:lnTo>
                  <a:lnTo>
                    <a:pt x="204" y="729"/>
                  </a:lnTo>
                  <a:lnTo>
                    <a:pt x="234" y="729"/>
                  </a:lnTo>
                  <a:lnTo>
                    <a:pt x="234" y="729"/>
                  </a:lnTo>
                  <a:lnTo>
                    <a:pt x="263" y="729"/>
                  </a:lnTo>
                  <a:lnTo>
                    <a:pt x="263" y="729"/>
                  </a:lnTo>
                  <a:lnTo>
                    <a:pt x="263" y="700"/>
                  </a:lnTo>
                  <a:lnTo>
                    <a:pt x="263" y="671"/>
                  </a:lnTo>
                  <a:lnTo>
                    <a:pt x="263" y="641"/>
                  </a:lnTo>
                  <a:lnTo>
                    <a:pt x="263" y="613"/>
                  </a:lnTo>
                  <a:lnTo>
                    <a:pt x="234" y="613"/>
                  </a:lnTo>
                  <a:lnTo>
                    <a:pt x="263" y="584"/>
                  </a:lnTo>
                  <a:lnTo>
                    <a:pt x="263" y="584"/>
                  </a:lnTo>
                  <a:lnTo>
                    <a:pt x="263" y="584"/>
                  </a:lnTo>
                  <a:lnTo>
                    <a:pt x="263" y="555"/>
                  </a:lnTo>
                  <a:lnTo>
                    <a:pt x="234" y="525"/>
                  </a:lnTo>
                  <a:lnTo>
                    <a:pt x="234" y="555"/>
                  </a:lnTo>
                  <a:lnTo>
                    <a:pt x="204" y="525"/>
                  </a:lnTo>
                  <a:lnTo>
                    <a:pt x="204" y="525"/>
                  </a:lnTo>
                  <a:lnTo>
                    <a:pt x="175" y="555"/>
                  </a:lnTo>
                  <a:lnTo>
                    <a:pt x="175" y="555"/>
                  </a:lnTo>
                  <a:lnTo>
                    <a:pt x="146" y="555"/>
                  </a:lnTo>
                  <a:lnTo>
                    <a:pt x="146" y="584"/>
                  </a:lnTo>
                  <a:lnTo>
                    <a:pt x="146" y="584"/>
                  </a:lnTo>
                  <a:lnTo>
                    <a:pt x="146" y="584"/>
                  </a:lnTo>
                  <a:lnTo>
                    <a:pt x="146" y="613"/>
                  </a:lnTo>
                  <a:lnTo>
                    <a:pt x="175" y="613"/>
                  </a:lnTo>
                  <a:lnTo>
                    <a:pt x="175" y="641"/>
                  </a:lnTo>
                  <a:lnTo>
                    <a:pt x="146" y="641"/>
                  </a:lnTo>
                  <a:lnTo>
                    <a:pt x="146" y="641"/>
                  </a:lnTo>
                  <a:lnTo>
                    <a:pt x="175" y="641"/>
                  </a:lnTo>
                  <a:lnTo>
                    <a:pt x="175" y="671"/>
                  </a:lnTo>
                  <a:lnTo>
                    <a:pt x="175" y="671"/>
                  </a:lnTo>
                  <a:lnTo>
                    <a:pt x="146" y="700"/>
                  </a:lnTo>
                  <a:lnTo>
                    <a:pt x="175" y="700"/>
                  </a:lnTo>
                  <a:lnTo>
                    <a:pt x="175" y="729"/>
                  </a:lnTo>
                  <a:lnTo>
                    <a:pt x="175" y="758"/>
                  </a:lnTo>
                  <a:close/>
                  <a:moveTo>
                    <a:pt x="700" y="934"/>
                  </a:moveTo>
                  <a:lnTo>
                    <a:pt x="700" y="934"/>
                  </a:lnTo>
                  <a:lnTo>
                    <a:pt x="700" y="905"/>
                  </a:lnTo>
                  <a:lnTo>
                    <a:pt x="700" y="905"/>
                  </a:lnTo>
                  <a:lnTo>
                    <a:pt x="700" y="875"/>
                  </a:lnTo>
                  <a:lnTo>
                    <a:pt x="700" y="846"/>
                  </a:lnTo>
                  <a:lnTo>
                    <a:pt x="729" y="846"/>
                  </a:lnTo>
                  <a:lnTo>
                    <a:pt x="729" y="817"/>
                  </a:lnTo>
                  <a:lnTo>
                    <a:pt x="700" y="788"/>
                  </a:lnTo>
                  <a:lnTo>
                    <a:pt x="700" y="817"/>
                  </a:lnTo>
                  <a:lnTo>
                    <a:pt x="671" y="817"/>
                  </a:lnTo>
                  <a:lnTo>
                    <a:pt x="671" y="817"/>
                  </a:lnTo>
                  <a:lnTo>
                    <a:pt x="642" y="817"/>
                  </a:lnTo>
                  <a:lnTo>
                    <a:pt x="613" y="817"/>
                  </a:lnTo>
                  <a:lnTo>
                    <a:pt x="584" y="817"/>
                  </a:lnTo>
                  <a:lnTo>
                    <a:pt x="554" y="817"/>
                  </a:lnTo>
                  <a:lnTo>
                    <a:pt x="554" y="817"/>
                  </a:lnTo>
                  <a:lnTo>
                    <a:pt x="525" y="817"/>
                  </a:lnTo>
                  <a:lnTo>
                    <a:pt x="525" y="817"/>
                  </a:lnTo>
                  <a:lnTo>
                    <a:pt x="525" y="817"/>
                  </a:lnTo>
                  <a:lnTo>
                    <a:pt x="496" y="817"/>
                  </a:lnTo>
                  <a:lnTo>
                    <a:pt x="496" y="846"/>
                  </a:lnTo>
                  <a:lnTo>
                    <a:pt x="496" y="875"/>
                  </a:lnTo>
                  <a:lnTo>
                    <a:pt x="525" y="875"/>
                  </a:lnTo>
                  <a:lnTo>
                    <a:pt x="554" y="875"/>
                  </a:lnTo>
                  <a:lnTo>
                    <a:pt x="584" y="875"/>
                  </a:lnTo>
                  <a:lnTo>
                    <a:pt x="584" y="905"/>
                  </a:lnTo>
                  <a:lnTo>
                    <a:pt x="613" y="905"/>
                  </a:lnTo>
                  <a:lnTo>
                    <a:pt x="642" y="905"/>
                  </a:lnTo>
                  <a:lnTo>
                    <a:pt x="642" y="934"/>
                  </a:lnTo>
                  <a:lnTo>
                    <a:pt x="642" y="934"/>
                  </a:lnTo>
                  <a:lnTo>
                    <a:pt x="700" y="9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8" name="Freeform 70"/>
            <p:cNvSpPr>
              <a:spLocks noChangeArrowheads="1"/>
            </p:cNvSpPr>
            <p:nvPr/>
          </p:nvSpPr>
          <p:spPr bwMode="auto">
            <a:xfrm>
              <a:off x="4363201" y="3210097"/>
              <a:ext cx="332640" cy="228984"/>
            </a:xfrm>
            <a:custGeom>
              <a:avLst/>
              <a:gdLst>
                <a:gd name="T0" fmla="*/ 583 w 1020"/>
                <a:gd name="T1" fmla="*/ 59 h 700"/>
                <a:gd name="T2" fmla="*/ 612 w 1020"/>
                <a:gd name="T3" fmla="*/ 59 h 700"/>
                <a:gd name="T4" fmla="*/ 669 w 1020"/>
                <a:gd name="T5" fmla="*/ 88 h 700"/>
                <a:gd name="T6" fmla="*/ 699 w 1020"/>
                <a:gd name="T7" fmla="*/ 117 h 700"/>
                <a:gd name="T8" fmla="*/ 757 w 1020"/>
                <a:gd name="T9" fmla="*/ 117 h 700"/>
                <a:gd name="T10" fmla="*/ 815 w 1020"/>
                <a:gd name="T11" fmla="*/ 117 h 700"/>
                <a:gd name="T12" fmla="*/ 902 w 1020"/>
                <a:gd name="T13" fmla="*/ 147 h 700"/>
                <a:gd name="T14" fmla="*/ 902 w 1020"/>
                <a:gd name="T15" fmla="*/ 147 h 700"/>
                <a:gd name="T16" fmla="*/ 902 w 1020"/>
                <a:gd name="T17" fmla="*/ 205 h 700"/>
                <a:gd name="T18" fmla="*/ 844 w 1020"/>
                <a:gd name="T19" fmla="*/ 264 h 700"/>
                <a:gd name="T20" fmla="*/ 757 w 1020"/>
                <a:gd name="T21" fmla="*/ 264 h 700"/>
                <a:gd name="T22" fmla="*/ 757 w 1020"/>
                <a:gd name="T23" fmla="*/ 293 h 700"/>
                <a:gd name="T24" fmla="*/ 757 w 1020"/>
                <a:gd name="T25" fmla="*/ 293 h 700"/>
                <a:gd name="T26" fmla="*/ 669 w 1020"/>
                <a:gd name="T27" fmla="*/ 380 h 700"/>
                <a:gd name="T28" fmla="*/ 699 w 1020"/>
                <a:gd name="T29" fmla="*/ 438 h 700"/>
                <a:gd name="T30" fmla="*/ 699 w 1020"/>
                <a:gd name="T31" fmla="*/ 467 h 700"/>
                <a:gd name="T32" fmla="*/ 641 w 1020"/>
                <a:gd name="T33" fmla="*/ 526 h 700"/>
                <a:gd name="T34" fmla="*/ 641 w 1020"/>
                <a:gd name="T35" fmla="*/ 584 h 700"/>
                <a:gd name="T36" fmla="*/ 583 w 1020"/>
                <a:gd name="T37" fmla="*/ 614 h 700"/>
                <a:gd name="T38" fmla="*/ 524 w 1020"/>
                <a:gd name="T39" fmla="*/ 614 h 700"/>
                <a:gd name="T40" fmla="*/ 495 w 1020"/>
                <a:gd name="T41" fmla="*/ 643 h 700"/>
                <a:gd name="T42" fmla="*/ 437 w 1020"/>
                <a:gd name="T43" fmla="*/ 643 h 700"/>
                <a:gd name="T44" fmla="*/ 379 w 1020"/>
                <a:gd name="T45" fmla="*/ 643 h 700"/>
                <a:gd name="T46" fmla="*/ 291 w 1020"/>
                <a:gd name="T47" fmla="*/ 672 h 700"/>
                <a:gd name="T48" fmla="*/ 262 w 1020"/>
                <a:gd name="T49" fmla="*/ 699 h 700"/>
                <a:gd name="T50" fmla="*/ 203 w 1020"/>
                <a:gd name="T51" fmla="*/ 643 h 700"/>
                <a:gd name="T52" fmla="*/ 145 w 1020"/>
                <a:gd name="T53" fmla="*/ 584 h 700"/>
                <a:gd name="T54" fmla="*/ 145 w 1020"/>
                <a:gd name="T55" fmla="*/ 526 h 700"/>
                <a:gd name="T56" fmla="*/ 145 w 1020"/>
                <a:gd name="T57" fmla="*/ 497 h 700"/>
                <a:gd name="T58" fmla="*/ 174 w 1020"/>
                <a:gd name="T59" fmla="*/ 438 h 700"/>
                <a:gd name="T60" fmla="*/ 145 w 1020"/>
                <a:gd name="T61" fmla="*/ 380 h 700"/>
                <a:gd name="T62" fmla="*/ 174 w 1020"/>
                <a:gd name="T63" fmla="*/ 350 h 700"/>
                <a:gd name="T64" fmla="*/ 174 w 1020"/>
                <a:gd name="T65" fmla="*/ 264 h 700"/>
                <a:gd name="T66" fmla="*/ 233 w 1020"/>
                <a:gd name="T67" fmla="*/ 205 h 700"/>
                <a:gd name="T68" fmla="*/ 174 w 1020"/>
                <a:gd name="T69" fmla="*/ 176 h 700"/>
                <a:gd name="T70" fmla="*/ 87 w 1020"/>
                <a:gd name="T71" fmla="*/ 176 h 700"/>
                <a:gd name="T72" fmla="*/ 58 w 1020"/>
                <a:gd name="T73" fmla="*/ 147 h 700"/>
                <a:gd name="T74" fmla="*/ 58 w 1020"/>
                <a:gd name="T75" fmla="*/ 147 h 700"/>
                <a:gd name="T76" fmla="*/ 29 w 1020"/>
                <a:gd name="T77" fmla="*/ 117 h 700"/>
                <a:gd name="T78" fmla="*/ 29 w 1020"/>
                <a:gd name="T79" fmla="*/ 117 h 700"/>
                <a:gd name="T80" fmla="*/ 29 w 1020"/>
                <a:gd name="T81" fmla="*/ 88 h 700"/>
                <a:gd name="T82" fmla="*/ 0 w 1020"/>
                <a:gd name="T83" fmla="*/ 59 h 700"/>
                <a:gd name="T84" fmla="*/ 87 w 1020"/>
                <a:gd name="T85" fmla="*/ 59 h 700"/>
                <a:gd name="T86" fmla="*/ 87 w 1020"/>
                <a:gd name="T87" fmla="*/ 30 h 700"/>
                <a:gd name="T88" fmla="*/ 117 w 1020"/>
                <a:gd name="T89" fmla="*/ 0 h 700"/>
                <a:gd name="T90" fmla="*/ 174 w 1020"/>
                <a:gd name="T91" fmla="*/ 30 h 700"/>
                <a:gd name="T92" fmla="*/ 233 w 1020"/>
                <a:gd name="T93" fmla="*/ 30 h 700"/>
                <a:gd name="T94" fmla="*/ 291 w 1020"/>
                <a:gd name="T95" fmla="*/ 30 h 700"/>
                <a:gd name="T96" fmla="*/ 408 w 1020"/>
                <a:gd name="T97" fmla="*/ 30 h 700"/>
                <a:gd name="T98" fmla="*/ 467 w 1020"/>
                <a:gd name="T99" fmla="*/ 59 h 700"/>
                <a:gd name="T100" fmla="*/ 553 w 1020"/>
                <a:gd name="T101" fmla="*/ 59 h 700"/>
                <a:gd name="T102" fmla="*/ 583 w 1020"/>
                <a:gd name="T103" fmla="*/ 30 h 700"/>
                <a:gd name="T104" fmla="*/ 990 w 1020"/>
                <a:gd name="T105" fmla="*/ 380 h 700"/>
                <a:gd name="T106" fmla="*/ 990 w 1020"/>
                <a:gd name="T107" fmla="*/ 350 h 700"/>
                <a:gd name="T108" fmla="*/ 931 w 1020"/>
                <a:gd name="T109" fmla="*/ 409 h 700"/>
                <a:gd name="T110" fmla="*/ 931 w 1020"/>
                <a:gd name="T111" fmla="*/ 380 h 700"/>
                <a:gd name="T112" fmla="*/ 902 w 1020"/>
                <a:gd name="T113" fmla="*/ 380 h 700"/>
                <a:gd name="T114" fmla="*/ 931 w 1020"/>
                <a:gd name="T115" fmla="*/ 409 h 700"/>
                <a:gd name="T116" fmla="*/ 815 w 1020"/>
                <a:gd name="T117" fmla="*/ 467 h 700"/>
                <a:gd name="T118" fmla="*/ 815 w 1020"/>
                <a:gd name="T119" fmla="*/ 438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0" h="700">
                  <a:moveTo>
                    <a:pt x="583" y="30"/>
                  </a:moveTo>
                  <a:lnTo>
                    <a:pt x="583" y="30"/>
                  </a:lnTo>
                  <a:cubicBezTo>
                    <a:pt x="583" y="59"/>
                    <a:pt x="583" y="59"/>
                    <a:pt x="583" y="59"/>
                  </a:cubicBezTo>
                  <a:lnTo>
                    <a:pt x="583" y="59"/>
                  </a:lnTo>
                  <a:cubicBezTo>
                    <a:pt x="612" y="59"/>
                    <a:pt x="612" y="59"/>
                    <a:pt x="612" y="59"/>
                  </a:cubicBezTo>
                  <a:lnTo>
                    <a:pt x="612" y="59"/>
                  </a:lnTo>
                  <a:cubicBezTo>
                    <a:pt x="612" y="88"/>
                    <a:pt x="612" y="88"/>
                    <a:pt x="612" y="88"/>
                  </a:cubicBezTo>
                  <a:lnTo>
                    <a:pt x="612" y="88"/>
                  </a:lnTo>
                  <a:cubicBezTo>
                    <a:pt x="669" y="88"/>
                    <a:pt x="669" y="88"/>
                    <a:pt x="669" y="88"/>
                  </a:cubicBezTo>
                  <a:cubicBezTo>
                    <a:pt x="669" y="117"/>
                    <a:pt x="669" y="117"/>
                    <a:pt x="669" y="117"/>
                  </a:cubicBezTo>
                  <a:cubicBezTo>
                    <a:pt x="699" y="88"/>
                    <a:pt x="699" y="88"/>
                    <a:pt x="699" y="88"/>
                  </a:cubicBezTo>
                  <a:cubicBezTo>
                    <a:pt x="699" y="117"/>
                    <a:pt x="699" y="117"/>
                    <a:pt x="699" y="117"/>
                  </a:cubicBezTo>
                  <a:cubicBezTo>
                    <a:pt x="728" y="117"/>
                    <a:pt x="728" y="117"/>
                    <a:pt x="728" y="117"/>
                  </a:cubicBezTo>
                  <a:lnTo>
                    <a:pt x="728" y="117"/>
                  </a:lnTo>
                  <a:cubicBezTo>
                    <a:pt x="757" y="117"/>
                    <a:pt x="757" y="117"/>
                    <a:pt x="757" y="117"/>
                  </a:cubicBezTo>
                  <a:cubicBezTo>
                    <a:pt x="786" y="117"/>
                    <a:pt x="786" y="117"/>
                    <a:pt x="786" y="117"/>
                  </a:cubicBezTo>
                  <a:cubicBezTo>
                    <a:pt x="815" y="117"/>
                    <a:pt x="815" y="117"/>
                    <a:pt x="815" y="117"/>
                  </a:cubicBezTo>
                  <a:lnTo>
                    <a:pt x="815" y="117"/>
                  </a:lnTo>
                  <a:cubicBezTo>
                    <a:pt x="844" y="117"/>
                    <a:pt x="844" y="117"/>
                    <a:pt x="844" y="117"/>
                  </a:cubicBezTo>
                  <a:cubicBezTo>
                    <a:pt x="902" y="117"/>
                    <a:pt x="902" y="117"/>
                    <a:pt x="902" y="117"/>
                  </a:cubicBezTo>
                  <a:cubicBezTo>
                    <a:pt x="902" y="147"/>
                    <a:pt x="902" y="147"/>
                    <a:pt x="902" y="147"/>
                  </a:cubicBezTo>
                  <a:cubicBezTo>
                    <a:pt x="931" y="147"/>
                    <a:pt x="931" y="147"/>
                    <a:pt x="931" y="147"/>
                  </a:cubicBezTo>
                  <a:lnTo>
                    <a:pt x="931" y="147"/>
                  </a:lnTo>
                  <a:cubicBezTo>
                    <a:pt x="902" y="147"/>
                    <a:pt x="902" y="147"/>
                    <a:pt x="902" y="147"/>
                  </a:cubicBezTo>
                  <a:cubicBezTo>
                    <a:pt x="931" y="176"/>
                    <a:pt x="931" y="176"/>
                    <a:pt x="931" y="176"/>
                  </a:cubicBezTo>
                  <a:cubicBezTo>
                    <a:pt x="902" y="205"/>
                    <a:pt x="902" y="205"/>
                    <a:pt x="902" y="205"/>
                  </a:cubicBezTo>
                  <a:lnTo>
                    <a:pt x="902" y="205"/>
                  </a:lnTo>
                  <a:cubicBezTo>
                    <a:pt x="873" y="234"/>
                    <a:pt x="873" y="234"/>
                    <a:pt x="873" y="234"/>
                  </a:cubicBezTo>
                  <a:lnTo>
                    <a:pt x="873" y="234"/>
                  </a:lnTo>
                  <a:lnTo>
                    <a:pt x="844" y="264"/>
                  </a:lnTo>
                  <a:cubicBezTo>
                    <a:pt x="815" y="264"/>
                    <a:pt x="815" y="264"/>
                    <a:pt x="815" y="264"/>
                  </a:cubicBezTo>
                  <a:cubicBezTo>
                    <a:pt x="786" y="264"/>
                    <a:pt x="786" y="264"/>
                    <a:pt x="786" y="264"/>
                  </a:cubicBezTo>
                  <a:cubicBezTo>
                    <a:pt x="757" y="264"/>
                    <a:pt x="757" y="264"/>
                    <a:pt x="757" y="264"/>
                  </a:cubicBezTo>
                  <a:cubicBezTo>
                    <a:pt x="786" y="293"/>
                    <a:pt x="786" y="293"/>
                    <a:pt x="786" y="293"/>
                  </a:cubicBezTo>
                  <a:lnTo>
                    <a:pt x="786" y="293"/>
                  </a:lnTo>
                  <a:cubicBezTo>
                    <a:pt x="757" y="293"/>
                    <a:pt x="757" y="293"/>
                    <a:pt x="757" y="293"/>
                  </a:cubicBezTo>
                  <a:lnTo>
                    <a:pt x="757" y="293"/>
                  </a:lnTo>
                  <a:lnTo>
                    <a:pt x="757" y="293"/>
                  </a:lnTo>
                  <a:lnTo>
                    <a:pt x="757" y="293"/>
                  </a:lnTo>
                  <a:cubicBezTo>
                    <a:pt x="728" y="322"/>
                    <a:pt x="728" y="322"/>
                    <a:pt x="728" y="322"/>
                  </a:cubicBezTo>
                  <a:cubicBezTo>
                    <a:pt x="699" y="350"/>
                    <a:pt x="699" y="350"/>
                    <a:pt x="699" y="350"/>
                  </a:cubicBezTo>
                  <a:cubicBezTo>
                    <a:pt x="669" y="380"/>
                    <a:pt x="669" y="380"/>
                    <a:pt x="669" y="380"/>
                  </a:cubicBezTo>
                  <a:cubicBezTo>
                    <a:pt x="669" y="409"/>
                    <a:pt x="669" y="409"/>
                    <a:pt x="669" y="409"/>
                  </a:cubicBezTo>
                  <a:cubicBezTo>
                    <a:pt x="699" y="409"/>
                    <a:pt x="699" y="409"/>
                    <a:pt x="699" y="409"/>
                  </a:cubicBezTo>
                  <a:cubicBezTo>
                    <a:pt x="699" y="438"/>
                    <a:pt x="699" y="438"/>
                    <a:pt x="699" y="438"/>
                  </a:cubicBezTo>
                  <a:lnTo>
                    <a:pt x="699" y="438"/>
                  </a:lnTo>
                  <a:cubicBezTo>
                    <a:pt x="728" y="467"/>
                    <a:pt x="728" y="467"/>
                    <a:pt x="728" y="467"/>
                  </a:cubicBezTo>
                  <a:cubicBezTo>
                    <a:pt x="699" y="467"/>
                    <a:pt x="699" y="467"/>
                    <a:pt x="699" y="467"/>
                  </a:cubicBezTo>
                  <a:cubicBezTo>
                    <a:pt x="669" y="497"/>
                    <a:pt x="669" y="497"/>
                    <a:pt x="669" y="497"/>
                  </a:cubicBezTo>
                  <a:lnTo>
                    <a:pt x="669" y="497"/>
                  </a:lnTo>
                  <a:cubicBezTo>
                    <a:pt x="641" y="526"/>
                    <a:pt x="641" y="526"/>
                    <a:pt x="641" y="526"/>
                  </a:cubicBezTo>
                  <a:cubicBezTo>
                    <a:pt x="641" y="555"/>
                    <a:pt x="641" y="555"/>
                    <a:pt x="641" y="555"/>
                  </a:cubicBezTo>
                  <a:cubicBezTo>
                    <a:pt x="669" y="555"/>
                    <a:pt x="669" y="555"/>
                    <a:pt x="669" y="555"/>
                  </a:cubicBezTo>
                  <a:cubicBezTo>
                    <a:pt x="641" y="584"/>
                    <a:pt x="641" y="584"/>
                    <a:pt x="641" y="584"/>
                  </a:cubicBezTo>
                  <a:cubicBezTo>
                    <a:pt x="612" y="584"/>
                    <a:pt x="612" y="584"/>
                    <a:pt x="612" y="584"/>
                  </a:cubicBezTo>
                  <a:cubicBezTo>
                    <a:pt x="583" y="584"/>
                    <a:pt x="583" y="584"/>
                    <a:pt x="583" y="584"/>
                  </a:cubicBezTo>
                  <a:cubicBezTo>
                    <a:pt x="583" y="614"/>
                    <a:pt x="583" y="614"/>
                    <a:pt x="583" y="614"/>
                  </a:cubicBezTo>
                  <a:cubicBezTo>
                    <a:pt x="553" y="643"/>
                    <a:pt x="553" y="643"/>
                    <a:pt x="553" y="643"/>
                  </a:cubicBezTo>
                  <a:cubicBezTo>
                    <a:pt x="524" y="643"/>
                    <a:pt x="524" y="643"/>
                    <a:pt x="524" y="643"/>
                  </a:cubicBezTo>
                  <a:cubicBezTo>
                    <a:pt x="524" y="614"/>
                    <a:pt x="524" y="614"/>
                    <a:pt x="524" y="614"/>
                  </a:cubicBezTo>
                  <a:cubicBezTo>
                    <a:pt x="524" y="643"/>
                    <a:pt x="524" y="643"/>
                    <a:pt x="524" y="643"/>
                  </a:cubicBezTo>
                  <a:cubicBezTo>
                    <a:pt x="495" y="643"/>
                    <a:pt x="495" y="643"/>
                    <a:pt x="495" y="643"/>
                  </a:cubicBezTo>
                  <a:lnTo>
                    <a:pt x="495" y="643"/>
                  </a:lnTo>
                  <a:cubicBezTo>
                    <a:pt x="467" y="643"/>
                    <a:pt x="467" y="643"/>
                    <a:pt x="467" y="643"/>
                  </a:cubicBezTo>
                  <a:lnTo>
                    <a:pt x="467" y="643"/>
                  </a:lnTo>
                  <a:cubicBezTo>
                    <a:pt x="437" y="643"/>
                    <a:pt x="437" y="643"/>
                    <a:pt x="437" y="643"/>
                  </a:cubicBezTo>
                  <a:cubicBezTo>
                    <a:pt x="408" y="643"/>
                    <a:pt x="408" y="643"/>
                    <a:pt x="408" y="643"/>
                  </a:cubicBezTo>
                  <a:lnTo>
                    <a:pt x="408" y="643"/>
                  </a:lnTo>
                  <a:cubicBezTo>
                    <a:pt x="379" y="643"/>
                    <a:pt x="379" y="643"/>
                    <a:pt x="379" y="643"/>
                  </a:cubicBezTo>
                  <a:cubicBezTo>
                    <a:pt x="350" y="672"/>
                    <a:pt x="350" y="672"/>
                    <a:pt x="350" y="672"/>
                  </a:cubicBezTo>
                  <a:cubicBezTo>
                    <a:pt x="320" y="672"/>
                    <a:pt x="320" y="672"/>
                    <a:pt x="320" y="672"/>
                  </a:cubicBezTo>
                  <a:cubicBezTo>
                    <a:pt x="291" y="672"/>
                    <a:pt x="291" y="672"/>
                    <a:pt x="291" y="672"/>
                  </a:cubicBezTo>
                  <a:cubicBezTo>
                    <a:pt x="291" y="699"/>
                    <a:pt x="291" y="699"/>
                    <a:pt x="291" y="699"/>
                  </a:cubicBezTo>
                  <a:cubicBezTo>
                    <a:pt x="262" y="699"/>
                    <a:pt x="262" y="699"/>
                    <a:pt x="262" y="699"/>
                  </a:cubicBezTo>
                  <a:lnTo>
                    <a:pt x="262" y="699"/>
                  </a:lnTo>
                  <a:cubicBezTo>
                    <a:pt x="233" y="672"/>
                    <a:pt x="233" y="672"/>
                    <a:pt x="233" y="672"/>
                  </a:cubicBezTo>
                  <a:cubicBezTo>
                    <a:pt x="203" y="643"/>
                    <a:pt x="203" y="643"/>
                    <a:pt x="203" y="643"/>
                  </a:cubicBezTo>
                  <a:lnTo>
                    <a:pt x="203" y="643"/>
                  </a:lnTo>
                  <a:cubicBezTo>
                    <a:pt x="174" y="614"/>
                    <a:pt x="174" y="614"/>
                    <a:pt x="174" y="614"/>
                  </a:cubicBezTo>
                  <a:cubicBezTo>
                    <a:pt x="145" y="614"/>
                    <a:pt x="145" y="614"/>
                    <a:pt x="145" y="614"/>
                  </a:cubicBezTo>
                  <a:cubicBezTo>
                    <a:pt x="145" y="584"/>
                    <a:pt x="145" y="584"/>
                    <a:pt x="145" y="584"/>
                  </a:cubicBezTo>
                  <a:lnTo>
                    <a:pt x="145" y="584"/>
                  </a:lnTo>
                  <a:cubicBezTo>
                    <a:pt x="117" y="555"/>
                    <a:pt x="117" y="555"/>
                    <a:pt x="117" y="555"/>
                  </a:cubicBezTo>
                  <a:cubicBezTo>
                    <a:pt x="145" y="526"/>
                    <a:pt x="145" y="526"/>
                    <a:pt x="145" y="526"/>
                  </a:cubicBezTo>
                  <a:cubicBezTo>
                    <a:pt x="174" y="526"/>
                    <a:pt x="174" y="526"/>
                    <a:pt x="174" y="526"/>
                  </a:cubicBezTo>
                  <a:cubicBezTo>
                    <a:pt x="174" y="497"/>
                    <a:pt x="174" y="497"/>
                    <a:pt x="174" y="497"/>
                  </a:cubicBezTo>
                  <a:cubicBezTo>
                    <a:pt x="145" y="497"/>
                    <a:pt x="145" y="497"/>
                    <a:pt x="145" y="497"/>
                  </a:cubicBezTo>
                  <a:cubicBezTo>
                    <a:pt x="145" y="467"/>
                    <a:pt x="145" y="467"/>
                    <a:pt x="145" y="467"/>
                  </a:cubicBezTo>
                  <a:cubicBezTo>
                    <a:pt x="174" y="467"/>
                    <a:pt x="174" y="467"/>
                    <a:pt x="174" y="467"/>
                  </a:cubicBezTo>
                  <a:cubicBezTo>
                    <a:pt x="174" y="438"/>
                    <a:pt x="174" y="438"/>
                    <a:pt x="174" y="438"/>
                  </a:cubicBezTo>
                  <a:cubicBezTo>
                    <a:pt x="145" y="409"/>
                    <a:pt x="145" y="409"/>
                    <a:pt x="145" y="409"/>
                  </a:cubicBezTo>
                  <a:cubicBezTo>
                    <a:pt x="117" y="380"/>
                    <a:pt x="117" y="380"/>
                    <a:pt x="117" y="380"/>
                  </a:cubicBezTo>
                  <a:cubicBezTo>
                    <a:pt x="145" y="380"/>
                    <a:pt x="145" y="380"/>
                    <a:pt x="145" y="380"/>
                  </a:cubicBezTo>
                  <a:lnTo>
                    <a:pt x="145" y="380"/>
                  </a:lnTo>
                  <a:cubicBezTo>
                    <a:pt x="174" y="350"/>
                    <a:pt x="174" y="350"/>
                    <a:pt x="174" y="350"/>
                  </a:cubicBezTo>
                  <a:lnTo>
                    <a:pt x="174" y="350"/>
                  </a:lnTo>
                  <a:cubicBezTo>
                    <a:pt x="174" y="322"/>
                    <a:pt x="174" y="322"/>
                    <a:pt x="174" y="322"/>
                  </a:cubicBezTo>
                  <a:cubicBezTo>
                    <a:pt x="174" y="264"/>
                    <a:pt x="174" y="264"/>
                    <a:pt x="174" y="264"/>
                  </a:cubicBezTo>
                  <a:lnTo>
                    <a:pt x="174" y="264"/>
                  </a:lnTo>
                  <a:cubicBezTo>
                    <a:pt x="203" y="234"/>
                    <a:pt x="203" y="234"/>
                    <a:pt x="203" y="234"/>
                  </a:cubicBezTo>
                  <a:cubicBezTo>
                    <a:pt x="233" y="234"/>
                    <a:pt x="233" y="234"/>
                    <a:pt x="233" y="234"/>
                  </a:cubicBezTo>
                  <a:cubicBezTo>
                    <a:pt x="233" y="205"/>
                    <a:pt x="233" y="205"/>
                    <a:pt x="233" y="205"/>
                  </a:cubicBezTo>
                  <a:cubicBezTo>
                    <a:pt x="203" y="205"/>
                    <a:pt x="203" y="205"/>
                    <a:pt x="203" y="205"/>
                  </a:cubicBezTo>
                  <a:cubicBezTo>
                    <a:pt x="203" y="176"/>
                    <a:pt x="203" y="176"/>
                    <a:pt x="203" y="176"/>
                  </a:cubicBezTo>
                  <a:cubicBezTo>
                    <a:pt x="174" y="176"/>
                    <a:pt x="174" y="176"/>
                    <a:pt x="174" y="176"/>
                  </a:cubicBezTo>
                  <a:cubicBezTo>
                    <a:pt x="145" y="176"/>
                    <a:pt x="145" y="176"/>
                    <a:pt x="145" y="176"/>
                  </a:cubicBezTo>
                  <a:cubicBezTo>
                    <a:pt x="117" y="176"/>
                    <a:pt x="117" y="176"/>
                    <a:pt x="117" y="176"/>
                  </a:cubicBezTo>
                  <a:cubicBezTo>
                    <a:pt x="87" y="176"/>
                    <a:pt x="87" y="176"/>
                    <a:pt x="87" y="176"/>
                  </a:cubicBezTo>
                  <a:lnTo>
                    <a:pt x="87" y="176"/>
                  </a:lnTo>
                  <a:lnTo>
                    <a:pt x="87" y="176"/>
                  </a:lnTo>
                  <a:cubicBezTo>
                    <a:pt x="58" y="147"/>
                    <a:pt x="58" y="147"/>
                    <a:pt x="58" y="147"/>
                  </a:cubicBezTo>
                  <a:cubicBezTo>
                    <a:pt x="29" y="176"/>
                    <a:pt x="29" y="176"/>
                    <a:pt x="29" y="176"/>
                  </a:cubicBezTo>
                  <a:cubicBezTo>
                    <a:pt x="29" y="147"/>
                    <a:pt x="29" y="147"/>
                    <a:pt x="29" y="147"/>
                  </a:cubicBezTo>
                  <a:cubicBezTo>
                    <a:pt x="58" y="147"/>
                    <a:pt x="58" y="147"/>
                    <a:pt x="58" y="147"/>
                  </a:cubicBezTo>
                  <a:cubicBezTo>
                    <a:pt x="29" y="147"/>
                    <a:pt x="29" y="147"/>
                    <a:pt x="29" y="147"/>
                  </a:cubicBezTo>
                  <a:lnTo>
                    <a:pt x="29" y="147"/>
                  </a:lnTo>
                  <a:cubicBezTo>
                    <a:pt x="29" y="117"/>
                    <a:pt x="29" y="117"/>
                    <a:pt x="29" y="117"/>
                  </a:cubicBezTo>
                  <a:lnTo>
                    <a:pt x="29" y="117"/>
                  </a:lnTo>
                  <a:lnTo>
                    <a:pt x="29" y="117"/>
                  </a:lnTo>
                  <a:lnTo>
                    <a:pt x="29" y="117"/>
                  </a:lnTo>
                  <a:cubicBezTo>
                    <a:pt x="29" y="88"/>
                    <a:pt x="29" y="88"/>
                    <a:pt x="29" y="88"/>
                  </a:cubicBezTo>
                  <a:lnTo>
                    <a:pt x="29" y="88"/>
                  </a:lnTo>
                  <a:lnTo>
                    <a:pt x="29" y="88"/>
                  </a:lnTo>
                  <a:cubicBezTo>
                    <a:pt x="0" y="88"/>
                    <a:pt x="0" y="88"/>
                    <a:pt x="0" y="88"/>
                  </a:cubicBezTo>
                  <a:lnTo>
                    <a:pt x="0" y="88"/>
                  </a:lnTo>
                  <a:cubicBezTo>
                    <a:pt x="0" y="59"/>
                    <a:pt x="0" y="59"/>
                    <a:pt x="0" y="59"/>
                  </a:cubicBezTo>
                  <a:cubicBezTo>
                    <a:pt x="29" y="59"/>
                    <a:pt x="29" y="59"/>
                    <a:pt x="29" y="59"/>
                  </a:cubicBezTo>
                  <a:cubicBezTo>
                    <a:pt x="58" y="59"/>
                    <a:pt x="58" y="59"/>
                    <a:pt x="58" y="59"/>
                  </a:cubicBezTo>
                  <a:cubicBezTo>
                    <a:pt x="87" y="59"/>
                    <a:pt x="87" y="59"/>
                    <a:pt x="87" y="59"/>
                  </a:cubicBezTo>
                  <a:cubicBezTo>
                    <a:pt x="87" y="30"/>
                    <a:pt x="87" y="30"/>
                    <a:pt x="87" y="30"/>
                  </a:cubicBezTo>
                  <a:lnTo>
                    <a:pt x="87" y="30"/>
                  </a:lnTo>
                  <a:lnTo>
                    <a:pt x="87" y="30"/>
                  </a:lnTo>
                  <a:cubicBezTo>
                    <a:pt x="117" y="0"/>
                    <a:pt x="117" y="0"/>
                    <a:pt x="117" y="0"/>
                  </a:cubicBezTo>
                  <a:cubicBezTo>
                    <a:pt x="117" y="30"/>
                    <a:pt x="117" y="30"/>
                    <a:pt x="117" y="30"/>
                  </a:cubicBezTo>
                  <a:cubicBezTo>
                    <a:pt x="117" y="0"/>
                    <a:pt x="117" y="0"/>
                    <a:pt x="117" y="0"/>
                  </a:cubicBezTo>
                  <a:cubicBezTo>
                    <a:pt x="145" y="0"/>
                    <a:pt x="145" y="0"/>
                    <a:pt x="145" y="0"/>
                  </a:cubicBezTo>
                  <a:cubicBezTo>
                    <a:pt x="174" y="30"/>
                    <a:pt x="174" y="30"/>
                    <a:pt x="174" y="30"/>
                  </a:cubicBezTo>
                  <a:lnTo>
                    <a:pt x="174" y="30"/>
                  </a:lnTo>
                  <a:cubicBezTo>
                    <a:pt x="203" y="30"/>
                    <a:pt x="203" y="30"/>
                    <a:pt x="203" y="30"/>
                  </a:cubicBezTo>
                  <a:lnTo>
                    <a:pt x="203" y="30"/>
                  </a:lnTo>
                  <a:cubicBezTo>
                    <a:pt x="233" y="30"/>
                    <a:pt x="233" y="30"/>
                    <a:pt x="233" y="30"/>
                  </a:cubicBezTo>
                  <a:cubicBezTo>
                    <a:pt x="262" y="0"/>
                    <a:pt x="262" y="0"/>
                    <a:pt x="262" y="0"/>
                  </a:cubicBezTo>
                  <a:cubicBezTo>
                    <a:pt x="262" y="30"/>
                    <a:pt x="262" y="30"/>
                    <a:pt x="262" y="30"/>
                  </a:cubicBezTo>
                  <a:cubicBezTo>
                    <a:pt x="291" y="30"/>
                    <a:pt x="291" y="30"/>
                    <a:pt x="291" y="30"/>
                  </a:cubicBezTo>
                  <a:cubicBezTo>
                    <a:pt x="350" y="30"/>
                    <a:pt x="350" y="30"/>
                    <a:pt x="350" y="30"/>
                  </a:cubicBezTo>
                  <a:cubicBezTo>
                    <a:pt x="379" y="59"/>
                    <a:pt x="379" y="59"/>
                    <a:pt x="379" y="59"/>
                  </a:cubicBezTo>
                  <a:cubicBezTo>
                    <a:pt x="408" y="30"/>
                    <a:pt x="408" y="30"/>
                    <a:pt x="408" y="30"/>
                  </a:cubicBezTo>
                  <a:cubicBezTo>
                    <a:pt x="437" y="30"/>
                    <a:pt x="437" y="30"/>
                    <a:pt x="437" y="30"/>
                  </a:cubicBezTo>
                  <a:cubicBezTo>
                    <a:pt x="437" y="59"/>
                    <a:pt x="437" y="59"/>
                    <a:pt x="437" y="59"/>
                  </a:cubicBezTo>
                  <a:cubicBezTo>
                    <a:pt x="467" y="59"/>
                    <a:pt x="467" y="59"/>
                    <a:pt x="467" y="59"/>
                  </a:cubicBezTo>
                  <a:cubicBezTo>
                    <a:pt x="495" y="30"/>
                    <a:pt x="495" y="30"/>
                    <a:pt x="495" y="30"/>
                  </a:cubicBezTo>
                  <a:lnTo>
                    <a:pt x="495" y="30"/>
                  </a:lnTo>
                  <a:cubicBezTo>
                    <a:pt x="553" y="59"/>
                    <a:pt x="553" y="59"/>
                    <a:pt x="553" y="59"/>
                  </a:cubicBezTo>
                  <a:lnTo>
                    <a:pt x="553" y="59"/>
                  </a:lnTo>
                  <a:lnTo>
                    <a:pt x="553" y="59"/>
                  </a:lnTo>
                  <a:cubicBezTo>
                    <a:pt x="583" y="30"/>
                    <a:pt x="583" y="30"/>
                    <a:pt x="583" y="30"/>
                  </a:cubicBezTo>
                  <a:close/>
                  <a:moveTo>
                    <a:pt x="961" y="380"/>
                  </a:moveTo>
                  <a:lnTo>
                    <a:pt x="961" y="380"/>
                  </a:lnTo>
                  <a:cubicBezTo>
                    <a:pt x="990" y="380"/>
                    <a:pt x="990" y="380"/>
                    <a:pt x="990" y="380"/>
                  </a:cubicBezTo>
                  <a:cubicBezTo>
                    <a:pt x="1019" y="380"/>
                    <a:pt x="1019" y="380"/>
                    <a:pt x="1019" y="380"/>
                  </a:cubicBezTo>
                  <a:lnTo>
                    <a:pt x="1019" y="380"/>
                  </a:lnTo>
                  <a:cubicBezTo>
                    <a:pt x="990" y="350"/>
                    <a:pt x="990" y="350"/>
                    <a:pt x="990" y="350"/>
                  </a:cubicBezTo>
                  <a:cubicBezTo>
                    <a:pt x="961" y="350"/>
                    <a:pt x="961" y="350"/>
                    <a:pt x="961" y="350"/>
                  </a:cubicBezTo>
                  <a:cubicBezTo>
                    <a:pt x="961" y="380"/>
                    <a:pt x="961" y="380"/>
                    <a:pt x="961" y="380"/>
                  </a:cubicBezTo>
                  <a:close/>
                  <a:moveTo>
                    <a:pt x="931" y="409"/>
                  </a:moveTo>
                  <a:lnTo>
                    <a:pt x="931" y="409"/>
                  </a:lnTo>
                  <a:lnTo>
                    <a:pt x="931" y="409"/>
                  </a:lnTo>
                  <a:cubicBezTo>
                    <a:pt x="931" y="380"/>
                    <a:pt x="931" y="380"/>
                    <a:pt x="931" y="380"/>
                  </a:cubicBezTo>
                  <a:lnTo>
                    <a:pt x="931" y="380"/>
                  </a:lnTo>
                  <a:cubicBezTo>
                    <a:pt x="902" y="380"/>
                    <a:pt x="902" y="380"/>
                    <a:pt x="902" y="380"/>
                  </a:cubicBezTo>
                  <a:lnTo>
                    <a:pt x="902" y="380"/>
                  </a:lnTo>
                  <a:cubicBezTo>
                    <a:pt x="902" y="409"/>
                    <a:pt x="902" y="409"/>
                    <a:pt x="902" y="409"/>
                  </a:cubicBezTo>
                  <a:lnTo>
                    <a:pt x="902" y="409"/>
                  </a:lnTo>
                  <a:cubicBezTo>
                    <a:pt x="931" y="409"/>
                    <a:pt x="931" y="409"/>
                    <a:pt x="931" y="409"/>
                  </a:cubicBezTo>
                  <a:close/>
                  <a:moveTo>
                    <a:pt x="815" y="467"/>
                  </a:moveTo>
                  <a:lnTo>
                    <a:pt x="815" y="467"/>
                  </a:lnTo>
                  <a:lnTo>
                    <a:pt x="815" y="467"/>
                  </a:lnTo>
                  <a:cubicBezTo>
                    <a:pt x="844" y="438"/>
                    <a:pt x="844" y="438"/>
                    <a:pt x="844" y="438"/>
                  </a:cubicBezTo>
                  <a:lnTo>
                    <a:pt x="844" y="438"/>
                  </a:lnTo>
                  <a:cubicBezTo>
                    <a:pt x="815" y="438"/>
                    <a:pt x="815" y="438"/>
                    <a:pt x="815" y="438"/>
                  </a:cubicBezTo>
                  <a:cubicBezTo>
                    <a:pt x="815" y="467"/>
                    <a:pt x="815" y="467"/>
                    <a:pt x="815" y="467"/>
                  </a:cubicBezTo>
                  <a:close/>
                </a:path>
              </a:pathLst>
            </a:custGeom>
            <a:solidFill>
              <a:schemeClr val="accent3"/>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9" name="Freeform 71"/>
            <p:cNvSpPr>
              <a:spLocks noChangeArrowheads="1"/>
            </p:cNvSpPr>
            <p:nvPr/>
          </p:nvSpPr>
          <p:spPr bwMode="auto">
            <a:xfrm>
              <a:off x="4353120" y="3257622"/>
              <a:ext cx="86400" cy="152656"/>
            </a:xfrm>
            <a:custGeom>
              <a:avLst/>
              <a:gdLst>
                <a:gd name="T0" fmla="*/ 175 w 264"/>
                <a:gd name="T1" fmla="*/ 437 h 468"/>
                <a:gd name="T2" fmla="*/ 175 w 264"/>
                <a:gd name="T3" fmla="*/ 379 h 468"/>
                <a:gd name="T4" fmla="*/ 204 w 264"/>
                <a:gd name="T5" fmla="*/ 350 h 468"/>
                <a:gd name="T6" fmla="*/ 175 w 264"/>
                <a:gd name="T7" fmla="*/ 320 h 468"/>
                <a:gd name="T8" fmla="*/ 204 w 264"/>
                <a:gd name="T9" fmla="*/ 291 h 468"/>
                <a:gd name="T10" fmla="*/ 147 w 264"/>
                <a:gd name="T11" fmla="*/ 233 h 468"/>
                <a:gd name="T12" fmla="*/ 175 w 264"/>
                <a:gd name="T13" fmla="*/ 233 h 468"/>
                <a:gd name="T14" fmla="*/ 204 w 264"/>
                <a:gd name="T15" fmla="*/ 203 h 468"/>
                <a:gd name="T16" fmla="*/ 204 w 264"/>
                <a:gd name="T17" fmla="*/ 117 h 468"/>
                <a:gd name="T18" fmla="*/ 233 w 264"/>
                <a:gd name="T19" fmla="*/ 87 h 468"/>
                <a:gd name="T20" fmla="*/ 263 w 264"/>
                <a:gd name="T21" fmla="*/ 58 h 468"/>
                <a:gd name="T22" fmla="*/ 233 w 264"/>
                <a:gd name="T23" fmla="*/ 29 h 468"/>
                <a:gd name="T24" fmla="*/ 175 w 264"/>
                <a:gd name="T25" fmla="*/ 29 h 468"/>
                <a:gd name="T26" fmla="*/ 117 w 264"/>
                <a:gd name="T27" fmla="*/ 29 h 468"/>
                <a:gd name="T28" fmla="*/ 117 w 264"/>
                <a:gd name="T29" fmla="*/ 29 h 468"/>
                <a:gd name="T30" fmla="*/ 59 w 264"/>
                <a:gd name="T31" fmla="*/ 29 h 468"/>
                <a:gd name="T32" fmla="*/ 59 w 264"/>
                <a:gd name="T33" fmla="*/ 58 h 468"/>
                <a:gd name="T34" fmla="*/ 59 w 264"/>
                <a:gd name="T35" fmla="*/ 117 h 468"/>
                <a:gd name="T36" fmla="*/ 88 w 264"/>
                <a:gd name="T37" fmla="*/ 146 h 468"/>
                <a:gd name="T38" fmla="*/ 59 w 264"/>
                <a:gd name="T39" fmla="*/ 175 h 468"/>
                <a:gd name="T40" fmla="*/ 30 w 264"/>
                <a:gd name="T41" fmla="*/ 233 h 468"/>
                <a:gd name="T42" fmla="*/ 30 w 264"/>
                <a:gd name="T43" fmla="*/ 262 h 468"/>
                <a:gd name="T44" fmla="*/ 0 w 264"/>
                <a:gd name="T45" fmla="*/ 320 h 468"/>
                <a:gd name="T46" fmla="*/ 30 w 264"/>
                <a:gd name="T47" fmla="*/ 320 h 468"/>
                <a:gd name="T48" fmla="*/ 30 w 264"/>
                <a:gd name="T49" fmla="*/ 320 h 468"/>
                <a:gd name="T50" fmla="*/ 30 w 264"/>
                <a:gd name="T51" fmla="*/ 320 h 468"/>
                <a:gd name="T52" fmla="*/ 30 w 264"/>
                <a:gd name="T53" fmla="*/ 350 h 468"/>
                <a:gd name="T54" fmla="*/ 59 w 264"/>
                <a:gd name="T55" fmla="*/ 350 h 468"/>
                <a:gd name="T56" fmla="*/ 59 w 264"/>
                <a:gd name="T57" fmla="*/ 379 h 468"/>
                <a:gd name="T58" fmla="*/ 59 w 264"/>
                <a:gd name="T59" fmla="*/ 437 h 468"/>
                <a:gd name="T60" fmla="*/ 30 w 264"/>
                <a:gd name="T61" fmla="*/ 467 h 468"/>
                <a:gd name="T62" fmla="*/ 59 w 264"/>
                <a:gd name="T63" fmla="*/ 437 h 468"/>
                <a:gd name="T64" fmla="*/ 117 w 264"/>
                <a:gd name="T65" fmla="*/ 467 h 468"/>
                <a:gd name="T66" fmla="*/ 175 w 264"/>
                <a:gd name="T67" fmla="*/ 4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4" h="468">
                  <a:moveTo>
                    <a:pt x="175" y="437"/>
                  </a:moveTo>
                  <a:lnTo>
                    <a:pt x="175" y="437"/>
                  </a:lnTo>
                  <a:lnTo>
                    <a:pt x="147" y="408"/>
                  </a:lnTo>
                  <a:lnTo>
                    <a:pt x="175" y="379"/>
                  </a:lnTo>
                  <a:lnTo>
                    <a:pt x="204" y="379"/>
                  </a:lnTo>
                  <a:lnTo>
                    <a:pt x="204" y="350"/>
                  </a:lnTo>
                  <a:lnTo>
                    <a:pt x="175" y="350"/>
                  </a:lnTo>
                  <a:lnTo>
                    <a:pt x="175" y="320"/>
                  </a:lnTo>
                  <a:lnTo>
                    <a:pt x="204" y="320"/>
                  </a:lnTo>
                  <a:lnTo>
                    <a:pt x="204" y="291"/>
                  </a:lnTo>
                  <a:lnTo>
                    <a:pt x="175" y="262"/>
                  </a:lnTo>
                  <a:lnTo>
                    <a:pt x="147" y="233"/>
                  </a:lnTo>
                  <a:lnTo>
                    <a:pt x="175" y="233"/>
                  </a:lnTo>
                  <a:lnTo>
                    <a:pt x="175" y="233"/>
                  </a:lnTo>
                  <a:lnTo>
                    <a:pt x="204" y="203"/>
                  </a:lnTo>
                  <a:lnTo>
                    <a:pt x="204" y="203"/>
                  </a:lnTo>
                  <a:lnTo>
                    <a:pt x="204" y="175"/>
                  </a:lnTo>
                  <a:lnTo>
                    <a:pt x="204" y="117"/>
                  </a:lnTo>
                  <a:lnTo>
                    <a:pt x="204" y="117"/>
                  </a:lnTo>
                  <a:lnTo>
                    <a:pt x="233" y="87"/>
                  </a:lnTo>
                  <a:lnTo>
                    <a:pt x="263" y="87"/>
                  </a:lnTo>
                  <a:lnTo>
                    <a:pt x="263" y="58"/>
                  </a:lnTo>
                  <a:lnTo>
                    <a:pt x="233" y="58"/>
                  </a:lnTo>
                  <a:lnTo>
                    <a:pt x="233" y="29"/>
                  </a:lnTo>
                  <a:lnTo>
                    <a:pt x="204" y="29"/>
                  </a:lnTo>
                  <a:lnTo>
                    <a:pt x="175" y="29"/>
                  </a:lnTo>
                  <a:lnTo>
                    <a:pt x="147" y="29"/>
                  </a:lnTo>
                  <a:lnTo>
                    <a:pt x="117" y="29"/>
                  </a:lnTo>
                  <a:lnTo>
                    <a:pt x="117" y="29"/>
                  </a:lnTo>
                  <a:lnTo>
                    <a:pt x="117" y="29"/>
                  </a:lnTo>
                  <a:lnTo>
                    <a:pt x="88" y="0"/>
                  </a:lnTo>
                  <a:lnTo>
                    <a:pt x="59" y="29"/>
                  </a:lnTo>
                  <a:lnTo>
                    <a:pt x="59" y="29"/>
                  </a:lnTo>
                  <a:lnTo>
                    <a:pt x="59" y="58"/>
                  </a:lnTo>
                  <a:lnTo>
                    <a:pt x="59" y="117"/>
                  </a:lnTo>
                  <a:lnTo>
                    <a:pt x="59" y="117"/>
                  </a:lnTo>
                  <a:lnTo>
                    <a:pt x="59" y="146"/>
                  </a:lnTo>
                  <a:lnTo>
                    <a:pt x="88" y="146"/>
                  </a:lnTo>
                  <a:lnTo>
                    <a:pt x="59" y="146"/>
                  </a:lnTo>
                  <a:lnTo>
                    <a:pt x="59" y="175"/>
                  </a:lnTo>
                  <a:lnTo>
                    <a:pt x="59" y="203"/>
                  </a:lnTo>
                  <a:lnTo>
                    <a:pt x="30" y="233"/>
                  </a:lnTo>
                  <a:lnTo>
                    <a:pt x="30" y="233"/>
                  </a:lnTo>
                  <a:lnTo>
                    <a:pt x="30" y="262"/>
                  </a:lnTo>
                  <a:lnTo>
                    <a:pt x="0" y="320"/>
                  </a:lnTo>
                  <a:lnTo>
                    <a:pt x="0" y="320"/>
                  </a:lnTo>
                  <a:lnTo>
                    <a:pt x="30" y="320"/>
                  </a:lnTo>
                  <a:lnTo>
                    <a:pt x="30" y="320"/>
                  </a:lnTo>
                  <a:lnTo>
                    <a:pt x="59" y="291"/>
                  </a:lnTo>
                  <a:lnTo>
                    <a:pt x="30" y="320"/>
                  </a:lnTo>
                  <a:lnTo>
                    <a:pt x="59" y="320"/>
                  </a:lnTo>
                  <a:lnTo>
                    <a:pt x="30" y="320"/>
                  </a:lnTo>
                  <a:lnTo>
                    <a:pt x="30" y="350"/>
                  </a:lnTo>
                  <a:lnTo>
                    <a:pt x="30" y="350"/>
                  </a:lnTo>
                  <a:lnTo>
                    <a:pt x="30" y="350"/>
                  </a:lnTo>
                  <a:lnTo>
                    <a:pt x="59" y="350"/>
                  </a:lnTo>
                  <a:lnTo>
                    <a:pt x="59" y="350"/>
                  </a:lnTo>
                  <a:lnTo>
                    <a:pt x="59" y="379"/>
                  </a:lnTo>
                  <a:lnTo>
                    <a:pt x="59" y="379"/>
                  </a:lnTo>
                  <a:lnTo>
                    <a:pt x="59" y="437"/>
                  </a:lnTo>
                  <a:lnTo>
                    <a:pt x="59" y="467"/>
                  </a:lnTo>
                  <a:lnTo>
                    <a:pt x="30" y="467"/>
                  </a:lnTo>
                  <a:lnTo>
                    <a:pt x="59" y="467"/>
                  </a:lnTo>
                  <a:lnTo>
                    <a:pt x="59" y="437"/>
                  </a:lnTo>
                  <a:lnTo>
                    <a:pt x="117" y="467"/>
                  </a:lnTo>
                  <a:lnTo>
                    <a:pt x="117" y="467"/>
                  </a:lnTo>
                  <a:lnTo>
                    <a:pt x="147" y="467"/>
                  </a:lnTo>
                  <a:lnTo>
                    <a:pt x="175" y="467"/>
                  </a:lnTo>
                  <a:lnTo>
                    <a:pt x="175" y="43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0" name="Freeform 72"/>
            <p:cNvSpPr>
              <a:spLocks noChangeArrowheads="1"/>
            </p:cNvSpPr>
            <p:nvPr/>
          </p:nvSpPr>
          <p:spPr bwMode="auto">
            <a:xfrm>
              <a:off x="5076001" y="3267703"/>
              <a:ext cx="239040" cy="200181"/>
            </a:xfrm>
            <a:custGeom>
              <a:avLst/>
              <a:gdLst>
                <a:gd name="T0" fmla="*/ 466 w 730"/>
                <a:gd name="T1" fmla="*/ 58 h 612"/>
                <a:gd name="T2" fmla="*/ 350 w 730"/>
                <a:gd name="T3" fmla="*/ 29 h 612"/>
                <a:gd name="T4" fmla="*/ 204 w 730"/>
                <a:gd name="T5" fmla="*/ 58 h 612"/>
                <a:gd name="T6" fmla="*/ 87 w 730"/>
                <a:gd name="T7" fmla="*/ 174 h 612"/>
                <a:gd name="T8" fmla="*/ 116 w 730"/>
                <a:gd name="T9" fmla="*/ 291 h 612"/>
                <a:gd name="T10" fmla="*/ 233 w 730"/>
                <a:gd name="T11" fmla="*/ 321 h 612"/>
                <a:gd name="T12" fmla="*/ 263 w 730"/>
                <a:gd name="T13" fmla="*/ 379 h 612"/>
                <a:gd name="T14" fmla="*/ 146 w 730"/>
                <a:gd name="T15" fmla="*/ 350 h 612"/>
                <a:gd name="T16" fmla="*/ 204 w 730"/>
                <a:gd name="T17" fmla="*/ 467 h 612"/>
                <a:gd name="T18" fmla="*/ 263 w 730"/>
                <a:gd name="T19" fmla="*/ 496 h 612"/>
                <a:gd name="T20" fmla="*/ 321 w 730"/>
                <a:gd name="T21" fmla="*/ 467 h 612"/>
                <a:gd name="T22" fmla="*/ 292 w 730"/>
                <a:gd name="T23" fmla="*/ 408 h 612"/>
                <a:gd name="T24" fmla="*/ 292 w 730"/>
                <a:gd name="T25" fmla="*/ 379 h 612"/>
                <a:gd name="T26" fmla="*/ 379 w 730"/>
                <a:gd name="T27" fmla="*/ 379 h 612"/>
                <a:gd name="T28" fmla="*/ 292 w 730"/>
                <a:gd name="T29" fmla="*/ 291 h 612"/>
                <a:gd name="T30" fmla="*/ 263 w 730"/>
                <a:gd name="T31" fmla="*/ 233 h 612"/>
                <a:gd name="T32" fmla="*/ 263 w 730"/>
                <a:gd name="T33" fmla="*/ 204 h 612"/>
                <a:gd name="T34" fmla="*/ 263 w 730"/>
                <a:gd name="T35" fmla="*/ 117 h 612"/>
                <a:gd name="T36" fmla="*/ 321 w 730"/>
                <a:gd name="T37" fmla="*/ 146 h 612"/>
                <a:gd name="T38" fmla="*/ 350 w 730"/>
                <a:gd name="T39" fmla="*/ 146 h 612"/>
                <a:gd name="T40" fmla="*/ 350 w 730"/>
                <a:gd name="T41" fmla="*/ 117 h 612"/>
                <a:gd name="T42" fmla="*/ 437 w 730"/>
                <a:gd name="T43" fmla="*/ 88 h 612"/>
                <a:gd name="T44" fmla="*/ 554 w 730"/>
                <a:gd name="T45" fmla="*/ 29 h 612"/>
                <a:gd name="T46" fmla="*/ 350 w 730"/>
                <a:gd name="T47" fmla="*/ 582 h 612"/>
                <a:gd name="T48" fmla="*/ 466 w 730"/>
                <a:gd name="T49" fmla="*/ 611 h 612"/>
                <a:gd name="T50" fmla="*/ 583 w 730"/>
                <a:gd name="T51" fmla="*/ 582 h 612"/>
                <a:gd name="T52" fmla="*/ 525 w 730"/>
                <a:gd name="T53" fmla="*/ 582 h 612"/>
                <a:gd name="T54" fmla="*/ 408 w 730"/>
                <a:gd name="T55" fmla="*/ 582 h 612"/>
                <a:gd name="T56" fmla="*/ 379 w 730"/>
                <a:gd name="T57" fmla="*/ 582 h 612"/>
                <a:gd name="T58" fmla="*/ 29 w 730"/>
                <a:gd name="T59" fmla="*/ 204 h 612"/>
                <a:gd name="T60" fmla="*/ 0 w 730"/>
                <a:gd name="T61" fmla="*/ 204 h 612"/>
                <a:gd name="T62" fmla="*/ 116 w 730"/>
                <a:gd name="T63" fmla="*/ 291 h 612"/>
                <a:gd name="T64" fmla="*/ 116 w 730"/>
                <a:gd name="T65" fmla="*/ 321 h 612"/>
                <a:gd name="T66" fmla="*/ 87 w 730"/>
                <a:gd name="T67" fmla="*/ 350 h 612"/>
                <a:gd name="T68" fmla="*/ 146 w 730"/>
                <a:gd name="T69" fmla="*/ 379 h 612"/>
                <a:gd name="T70" fmla="*/ 642 w 730"/>
                <a:gd name="T71" fmla="*/ 582 h 612"/>
                <a:gd name="T72" fmla="*/ 671 w 730"/>
                <a:gd name="T73" fmla="*/ 523 h 612"/>
                <a:gd name="T74" fmla="*/ 729 w 730"/>
                <a:gd name="T75" fmla="*/ 496 h 612"/>
                <a:gd name="T76" fmla="*/ 554 w 730"/>
                <a:gd name="T77" fmla="*/ 496 h 612"/>
                <a:gd name="T78" fmla="*/ 554 w 730"/>
                <a:gd name="T79" fmla="*/ 379 h 612"/>
                <a:gd name="T80" fmla="*/ 583 w 730"/>
                <a:gd name="T81" fmla="*/ 379 h 612"/>
                <a:gd name="T82" fmla="*/ 554 w 730"/>
                <a:gd name="T83" fmla="*/ 321 h 612"/>
                <a:gd name="T84" fmla="*/ 525 w 730"/>
                <a:gd name="T85" fmla="*/ 291 h 612"/>
                <a:gd name="T86" fmla="*/ 554 w 730"/>
                <a:gd name="T87" fmla="*/ 233 h 612"/>
                <a:gd name="T88" fmla="*/ 554 w 730"/>
                <a:gd name="T89" fmla="*/ 262 h 612"/>
                <a:gd name="T90" fmla="*/ 496 w 730"/>
                <a:gd name="T91" fmla="*/ 117 h 612"/>
                <a:gd name="T92" fmla="*/ 466 w 730"/>
                <a:gd name="T93" fmla="*/ 174 h 612"/>
                <a:gd name="T94" fmla="*/ 408 w 730"/>
                <a:gd name="T95" fmla="*/ 88 h 612"/>
                <a:gd name="T96" fmla="*/ 321 w 730"/>
                <a:gd name="T97" fmla="*/ 262 h 612"/>
                <a:gd name="T98" fmla="*/ 437 w 730"/>
                <a:gd name="T99" fmla="*/ 291 h 612"/>
                <a:gd name="T100" fmla="*/ 525 w 730"/>
                <a:gd name="T101" fmla="*/ 408 h 612"/>
                <a:gd name="T102" fmla="*/ 408 w 730"/>
                <a:gd name="T103" fmla="*/ 496 h 612"/>
                <a:gd name="T104" fmla="*/ 408 w 730"/>
                <a:gd name="T105" fmla="*/ 438 h 612"/>
                <a:gd name="T106" fmla="*/ 496 w 730"/>
                <a:gd name="T107" fmla="*/ 408 h 612"/>
                <a:gd name="T108" fmla="*/ 466 w 730"/>
                <a:gd name="T109" fmla="*/ 408 h 612"/>
                <a:gd name="T110" fmla="*/ 321 w 730"/>
                <a:gd name="T111" fmla="*/ 262 h 612"/>
                <a:gd name="T112" fmla="*/ 379 w 730"/>
                <a:gd name="T113" fmla="*/ 321 h 612"/>
                <a:gd name="T114" fmla="*/ 408 w 730"/>
                <a:gd name="T115" fmla="*/ 350 h 612"/>
                <a:gd name="T116" fmla="*/ 350 w 730"/>
                <a:gd name="T117" fmla="*/ 321 h 612"/>
                <a:gd name="T118" fmla="*/ 292 w 730"/>
                <a:gd name="T119" fmla="*/ 291 h 612"/>
                <a:gd name="T120" fmla="*/ 292 w 730"/>
                <a:gd name="T121" fmla="*/ 52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612">
                  <a:moveTo>
                    <a:pt x="554" y="0"/>
                  </a:moveTo>
                  <a:lnTo>
                    <a:pt x="554" y="0"/>
                  </a:lnTo>
                  <a:cubicBezTo>
                    <a:pt x="525" y="0"/>
                    <a:pt x="525" y="0"/>
                    <a:pt x="525" y="0"/>
                  </a:cubicBezTo>
                  <a:lnTo>
                    <a:pt x="525" y="0"/>
                  </a:lnTo>
                  <a:cubicBezTo>
                    <a:pt x="525" y="29"/>
                    <a:pt x="525" y="29"/>
                    <a:pt x="525" y="29"/>
                  </a:cubicBezTo>
                  <a:lnTo>
                    <a:pt x="525" y="29"/>
                  </a:lnTo>
                  <a:cubicBezTo>
                    <a:pt x="496" y="58"/>
                    <a:pt x="496" y="58"/>
                    <a:pt x="496" y="58"/>
                  </a:cubicBezTo>
                  <a:cubicBezTo>
                    <a:pt x="466" y="58"/>
                    <a:pt x="466" y="58"/>
                    <a:pt x="466" y="58"/>
                  </a:cubicBezTo>
                  <a:lnTo>
                    <a:pt x="466" y="58"/>
                  </a:lnTo>
                  <a:cubicBezTo>
                    <a:pt x="437" y="58"/>
                    <a:pt x="437" y="58"/>
                    <a:pt x="437" y="58"/>
                  </a:cubicBezTo>
                  <a:lnTo>
                    <a:pt x="437" y="58"/>
                  </a:lnTo>
                  <a:cubicBezTo>
                    <a:pt x="408" y="58"/>
                    <a:pt x="408" y="58"/>
                    <a:pt x="408" y="58"/>
                  </a:cubicBezTo>
                  <a:lnTo>
                    <a:pt x="408" y="58"/>
                  </a:lnTo>
                  <a:cubicBezTo>
                    <a:pt x="408" y="29"/>
                    <a:pt x="408" y="29"/>
                    <a:pt x="408" y="29"/>
                  </a:cubicBezTo>
                  <a:cubicBezTo>
                    <a:pt x="379" y="58"/>
                    <a:pt x="379" y="58"/>
                    <a:pt x="379" y="58"/>
                  </a:cubicBezTo>
                  <a:cubicBezTo>
                    <a:pt x="350" y="29"/>
                    <a:pt x="350" y="29"/>
                    <a:pt x="350" y="29"/>
                  </a:cubicBezTo>
                  <a:cubicBezTo>
                    <a:pt x="350" y="58"/>
                    <a:pt x="350" y="58"/>
                    <a:pt x="350" y="58"/>
                  </a:cubicBezTo>
                  <a:cubicBezTo>
                    <a:pt x="321" y="58"/>
                    <a:pt x="321" y="58"/>
                    <a:pt x="321" y="58"/>
                  </a:cubicBezTo>
                  <a:cubicBezTo>
                    <a:pt x="292" y="58"/>
                    <a:pt x="292" y="58"/>
                    <a:pt x="292" y="58"/>
                  </a:cubicBezTo>
                  <a:lnTo>
                    <a:pt x="292" y="58"/>
                  </a:lnTo>
                  <a:lnTo>
                    <a:pt x="292" y="58"/>
                  </a:lnTo>
                  <a:cubicBezTo>
                    <a:pt x="263" y="58"/>
                    <a:pt x="263" y="58"/>
                    <a:pt x="263" y="58"/>
                  </a:cubicBezTo>
                  <a:cubicBezTo>
                    <a:pt x="233" y="88"/>
                    <a:pt x="233" y="88"/>
                    <a:pt x="233" y="88"/>
                  </a:cubicBezTo>
                  <a:cubicBezTo>
                    <a:pt x="204" y="58"/>
                    <a:pt x="204" y="58"/>
                    <a:pt x="204" y="58"/>
                  </a:cubicBezTo>
                  <a:cubicBezTo>
                    <a:pt x="175" y="88"/>
                    <a:pt x="175" y="88"/>
                    <a:pt x="175" y="88"/>
                  </a:cubicBezTo>
                  <a:lnTo>
                    <a:pt x="175" y="88"/>
                  </a:lnTo>
                  <a:lnTo>
                    <a:pt x="175" y="88"/>
                  </a:lnTo>
                  <a:cubicBezTo>
                    <a:pt x="116" y="117"/>
                    <a:pt x="116" y="117"/>
                    <a:pt x="116" y="117"/>
                  </a:cubicBezTo>
                  <a:cubicBezTo>
                    <a:pt x="116" y="146"/>
                    <a:pt x="116" y="146"/>
                    <a:pt x="116" y="146"/>
                  </a:cubicBezTo>
                  <a:lnTo>
                    <a:pt x="116" y="146"/>
                  </a:lnTo>
                  <a:cubicBezTo>
                    <a:pt x="87" y="174"/>
                    <a:pt x="87" y="174"/>
                    <a:pt x="87" y="174"/>
                  </a:cubicBezTo>
                  <a:lnTo>
                    <a:pt x="87" y="174"/>
                  </a:lnTo>
                  <a:cubicBezTo>
                    <a:pt x="58" y="204"/>
                    <a:pt x="58" y="204"/>
                    <a:pt x="58" y="204"/>
                  </a:cubicBezTo>
                  <a:lnTo>
                    <a:pt x="58" y="204"/>
                  </a:lnTo>
                  <a:lnTo>
                    <a:pt x="58" y="204"/>
                  </a:lnTo>
                  <a:cubicBezTo>
                    <a:pt x="58" y="233"/>
                    <a:pt x="58" y="233"/>
                    <a:pt x="58" y="233"/>
                  </a:cubicBezTo>
                  <a:cubicBezTo>
                    <a:pt x="87" y="262"/>
                    <a:pt x="87" y="262"/>
                    <a:pt x="87" y="262"/>
                  </a:cubicBezTo>
                  <a:cubicBezTo>
                    <a:pt x="116" y="262"/>
                    <a:pt x="116" y="262"/>
                    <a:pt x="116" y="262"/>
                  </a:cubicBezTo>
                  <a:lnTo>
                    <a:pt x="116" y="262"/>
                  </a:lnTo>
                  <a:cubicBezTo>
                    <a:pt x="116" y="291"/>
                    <a:pt x="116" y="291"/>
                    <a:pt x="116" y="291"/>
                  </a:cubicBezTo>
                  <a:cubicBezTo>
                    <a:pt x="146" y="321"/>
                    <a:pt x="146" y="321"/>
                    <a:pt x="146" y="321"/>
                  </a:cubicBezTo>
                  <a:lnTo>
                    <a:pt x="146" y="321"/>
                  </a:lnTo>
                  <a:lnTo>
                    <a:pt x="146" y="321"/>
                  </a:lnTo>
                  <a:cubicBezTo>
                    <a:pt x="175" y="321"/>
                    <a:pt x="175" y="321"/>
                    <a:pt x="175" y="321"/>
                  </a:cubicBezTo>
                  <a:lnTo>
                    <a:pt x="175" y="321"/>
                  </a:lnTo>
                  <a:cubicBezTo>
                    <a:pt x="204" y="321"/>
                    <a:pt x="204" y="321"/>
                    <a:pt x="204" y="321"/>
                  </a:cubicBezTo>
                  <a:lnTo>
                    <a:pt x="204" y="321"/>
                  </a:lnTo>
                  <a:cubicBezTo>
                    <a:pt x="233" y="321"/>
                    <a:pt x="233" y="321"/>
                    <a:pt x="233" y="321"/>
                  </a:cubicBezTo>
                  <a:cubicBezTo>
                    <a:pt x="233" y="350"/>
                    <a:pt x="233" y="350"/>
                    <a:pt x="233" y="350"/>
                  </a:cubicBezTo>
                  <a:cubicBezTo>
                    <a:pt x="263" y="321"/>
                    <a:pt x="263" y="321"/>
                    <a:pt x="263" y="321"/>
                  </a:cubicBezTo>
                  <a:cubicBezTo>
                    <a:pt x="263" y="350"/>
                    <a:pt x="263" y="350"/>
                    <a:pt x="263" y="350"/>
                  </a:cubicBezTo>
                  <a:lnTo>
                    <a:pt x="263" y="350"/>
                  </a:lnTo>
                  <a:lnTo>
                    <a:pt x="263" y="350"/>
                  </a:lnTo>
                  <a:cubicBezTo>
                    <a:pt x="292" y="350"/>
                    <a:pt x="292" y="350"/>
                    <a:pt x="292" y="350"/>
                  </a:cubicBezTo>
                  <a:lnTo>
                    <a:pt x="292" y="350"/>
                  </a:lnTo>
                  <a:cubicBezTo>
                    <a:pt x="263" y="379"/>
                    <a:pt x="263" y="379"/>
                    <a:pt x="263" y="379"/>
                  </a:cubicBezTo>
                  <a:cubicBezTo>
                    <a:pt x="263" y="350"/>
                    <a:pt x="263" y="350"/>
                    <a:pt x="263" y="350"/>
                  </a:cubicBezTo>
                  <a:cubicBezTo>
                    <a:pt x="233" y="350"/>
                    <a:pt x="233" y="350"/>
                    <a:pt x="233" y="350"/>
                  </a:cubicBezTo>
                  <a:cubicBezTo>
                    <a:pt x="204" y="321"/>
                    <a:pt x="204" y="321"/>
                    <a:pt x="204" y="321"/>
                  </a:cubicBezTo>
                  <a:cubicBezTo>
                    <a:pt x="204" y="350"/>
                    <a:pt x="204" y="350"/>
                    <a:pt x="204" y="350"/>
                  </a:cubicBezTo>
                  <a:cubicBezTo>
                    <a:pt x="175" y="350"/>
                    <a:pt x="175" y="350"/>
                    <a:pt x="175" y="350"/>
                  </a:cubicBezTo>
                  <a:lnTo>
                    <a:pt x="175" y="350"/>
                  </a:lnTo>
                  <a:cubicBezTo>
                    <a:pt x="146" y="350"/>
                    <a:pt x="146" y="350"/>
                    <a:pt x="146" y="350"/>
                  </a:cubicBezTo>
                  <a:lnTo>
                    <a:pt x="146" y="350"/>
                  </a:lnTo>
                  <a:cubicBezTo>
                    <a:pt x="146" y="379"/>
                    <a:pt x="146" y="379"/>
                    <a:pt x="146" y="379"/>
                  </a:cubicBezTo>
                  <a:cubicBezTo>
                    <a:pt x="175" y="379"/>
                    <a:pt x="175" y="379"/>
                    <a:pt x="175" y="379"/>
                  </a:cubicBezTo>
                  <a:cubicBezTo>
                    <a:pt x="175" y="408"/>
                    <a:pt x="175" y="408"/>
                    <a:pt x="175" y="408"/>
                  </a:cubicBezTo>
                  <a:cubicBezTo>
                    <a:pt x="204" y="408"/>
                    <a:pt x="204" y="408"/>
                    <a:pt x="204" y="408"/>
                  </a:cubicBezTo>
                  <a:lnTo>
                    <a:pt x="204" y="408"/>
                  </a:lnTo>
                  <a:cubicBezTo>
                    <a:pt x="204" y="438"/>
                    <a:pt x="204" y="438"/>
                    <a:pt x="204" y="438"/>
                  </a:cubicBezTo>
                  <a:lnTo>
                    <a:pt x="204" y="438"/>
                  </a:lnTo>
                  <a:cubicBezTo>
                    <a:pt x="204" y="467"/>
                    <a:pt x="204" y="467"/>
                    <a:pt x="204" y="467"/>
                  </a:cubicBezTo>
                  <a:lnTo>
                    <a:pt x="204" y="467"/>
                  </a:lnTo>
                  <a:cubicBezTo>
                    <a:pt x="233" y="467"/>
                    <a:pt x="233" y="467"/>
                    <a:pt x="233" y="467"/>
                  </a:cubicBezTo>
                  <a:cubicBezTo>
                    <a:pt x="204" y="438"/>
                    <a:pt x="204" y="438"/>
                    <a:pt x="204" y="438"/>
                  </a:cubicBezTo>
                  <a:cubicBezTo>
                    <a:pt x="233" y="438"/>
                    <a:pt x="233" y="438"/>
                    <a:pt x="233" y="438"/>
                  </a:cubicBezTo>
                  <a:cubicBezTo>
                    <a:pt x="233" y="467"/>
                    <a:pt x="233" y="467"/>
                    <a:pt x="233" y="467"/>
                  </a:cubicBezTo>
                  <a:cubicBezTo>
                    <a:pt x="263" y="467"/>
                    <a:pt x="263" y="467"/>
                    <a:pt x="263" y="467"/>
                  </a:cubicBezTo>
                  <a:lnTo>
                    <a:pt x="263" y="467"/>
                  </a:lnTo>
                  <a:cubicBezTo>
                    <a:pt x="263" y="496"/>
                    <a:pt x="263" y="496"/>
                    <a:pt x="263" y="496"/>
                  </a:cubicBezTo>
                  <a:lnTo>
                    <a:pt x="263" y="496"/>
                  </a:lnTo>
                  <a:cubicBezTo>
                    <a:pt x="263" y="467"/>
                    <a:pt x="263" y="467"/>
                    <a:pt x="263" y="467"/>
                  </a:cubicBezTo>
                  <a:lnTo>
                    <a:pt x="263" y="467"/>
                  </a:lnTo>
                  <a:cubicBezTo>
                    <a:pt x="292" y="467"/>
                    <a:pt x="292" y="467"/>
                    <a:pt x="292" y="467"/>
                  </a:cubicBezTo>
                  <a:lnTo>
                    <a:pt x="292" y="467"/>
                  </a:lnTo>
                  <a:cubicBezTo>
                    <a:pt x="321" y="496"/>
                    <a:pt x="321" y="496"/>
                    <a:pt x="321" y="496"/>
                  </a:cubicBezTo>
                  <a:cubicBezTo>
                    <a:pt x="292" y="467"/>
                    <a:pt x="292" y="467"/>
                    <a:pt x="292" y="467"/>
                  </a:cubicBezTo>
                  <a:cubicBezTo>
                    <a:pt x="321" y="467"/>
                    <a:pt x="321" y="467"/>
                    <a:pt x="321" y="467"/>
                  </a:cubicBezTo>
                  <a:cubicBezTo>
                    <a:pt x="292" y="438"/>
                    <a:pt x="292" y="438"/>
                    <a:pt x="292" y="438"/>
                  </a:cubicBezTo>
                  <a:lnTo>
                    <a:pt x="292" y="438"/>
                  </a:lnTo>
                  <a:cubicBezTo>
                    <a:pt x="263" y="408"/>
                    <a:pt x="263" y="408"/>
                    <a:pt x="263" y="408"/>
                  </a:cubicBezTo>
                  <a:cubicBezTo>
                    <a:pt x="292" y="408"/>
                    <a:pt x="292" y="408"/>
                    <a:pt x="292" y="408"/>
                  </a:cubicBezTo>
                  <a:lnTo>
                    <a:pt x="292" y="408"/>
                  </a:lnTo>
                  <a:lnTo>
                    <a:pt x="292" y="408"/>
                  </a:lnTo>
                  <a:lnTo>
                    <a:pt x="292" y="408"/>
                  </a:lnTo>
                  <a:lnTo>
                    <a:pt x="292" y="408"/>
                  </a:lnTo>
                  <a:cubicBezTo>
                    <a:pt x="321" y="408"/>
                    <a:pt x="321" y="408"/>
                    <a:pt x="321" y="408"/>
                  </a:cubicBezTo>
                  <a:lnTo>
                    <a:pt x="321" y="408"/>
                  </a:lnTo>
                  <a:lnTo>
                    <a:pt x="321" y="408"/>
                  </a:lnTo>
                  <a:lnTo>
                    <a:pt x="321" y="408"/>
                  </a:lnTo>
                  <a:lnTo>
                    <a:pt x="321" y="408"/>
                  </a:lnTo>
                  <a:lnTo>
                    <a:pt x="321" y="408"/>
                  </a:lnTo>
                  <a:cubicBezTo>
                    <a:pt x="292" y="379"/>
                    <a:pt x="292" y="379"/>
                    <a:pt x="292" y="379"/>
                  </a:cubicBezTo>
                  <a:lnTo>
                    <a:pt x="292" y="379"/>
                  </a:lnTo>
                  <a:lnTo>
                    <a:pt x="292" y="379"/>
                  </a:lnTo>
                  <a:lnTo>
                    <a:pt x="292" y="379"/>
                  </a:lnTo>
                  <a:cubicBezTo>
                    <a:pt x="321" y="379"/>
                    <a:pt x="321" y="379"/>
                    <a:pt x="321" y="379"/>
                  </a:cubicBezTo>
                  <a:cubicBezTo>
                    <a:pt x="321" y="350"/>
                    <a:pt x="321" y="350"/>
                    <a:pt x="321" y="350"/>
                  </a:cubicBezTo>
                  <a:cubicBezTo>
                    <a:pt x="350" y="379"/>
                    <a:pt x="350" y="379"/>
                    <a:pt x="350" y="379"/>
                  </a:cubicBezTo>
                  <a:lnTo>
                    <a:pt x="350" y="379"/>
                  </a:lnTo>
                  <a:cubicBezTo>
                    <a:pt x="379" y="379"/>
                    <a:pt x="379" y="379"/>
                    <a:pt x="379" y="379"/>
                  </a:cubicBezTo>
                  <a:lnTo>
                    <a:pt x="379" y="379"/>
                  </a:lnTo>
                  <a:cubicBezTo>
                    <a:pt x="350" y="350"/>
                    <a:pt x="350" y="350"/>
                    <a:pt x="350" y="350"/>
                  </a:cubicBezTo>
                  <a:lnTo>
                    <a:pt x="350" y="350"/>
                  </a:lnTo>
                  <a:cubicBezTo>
                    <a:pt x="350" y="321"/>
                    <a:pt x="350" y="321"/>
                    <a:pt x="350" y="321"/>
                  </a:cubicBezTo>
                  <a:cubicBezTo>
                    <a:pt x="321" y="321"/>
                    <a:pt x="321" y="321"/>
                    <a:pt x="321" y="321"/>
                  </a:cubicBezTo>
                  <a:lnTo>
                    <a:pt x="321" y="321"/>
                  </a:lnTo>
                  <a:cubicBezTo>
                    <a:pt x="292" y="291"/>
                    <a:pt x="292" y="291"/>
                    <a:pt x="292" y="291"/>
                  </a:cubicBezTo>
                  <a:lnTo>
                    <a:pt x="292" y="291"/>
                  </a:lnTo>
                  <a:lnTo>
                    <a:pt x="292" y="291"/>
                  </a:lnTo>
                  <a:cubicBezTo>
                    <a:pt x="263" y="291"/>
                    <a:pt x="263" y="291"/>
                    <a:pt x="263" y="291"/>
                  </a:cubicBezTo>
                  <a:lnTo>
                    <a:pt x="263" y="291"/>
                  </a:lnTo>
                  <a:cubicBezTo>
                    <a:pt x="263" y="262"/>
                    <a:pt x="263" y="262"/>
                    <a:pt x="263" y="262"/>
                  </a:cubicBezTo>
                  <a:cubicBezTo>
                    <a:pt x="292" y="262"/>
                    <a:pt x="292" y="262"/>
                    <a:pt x="292" y="262"/>
                  </a:cubicBezTo>
                  <a:lnTo>
                    <a:pt x="292" y="262"/>
                  </a:lnTo>
                  <a:cubicBezTo>
                    <a:pt x="263" y="262"/>
                    <a:pt x="263" y="262"/>
                    <a:pt x="263" y="262"/>
                  </a:cubicBezTo>
                  <a:cubicBezTo>
                    <a:pt x="263" y="233"/>
                    <a:pt x="263" y="233"/>
                    <a:pt x="263" y="233"/>
                  </a:cubicBezTo>
                  <a:lnTo>
                    <a:pt x="263" y="233"/>
                  </a:lnTo>
                  <a:cubicBezTo>
                    <a:pt x="292" y="233"/>
                    <a:pt x="292" y="233"/>
                    <a:pt x="292" y="233"/>
                  </a:cubicBezTo>
                  <a:lnTo>
                    <a:pt x="292" y="233"/>
                  </a:lnTo>
                  <a:cubicBezTo>
                    <a:pt x="292" y="262"/>
                    <a:pt x="292" y="262"/>
                    <a:pt x="292" y="262"/>
                  </a:cubicBezTo>
                  <a:lnTo>
                    <a:pt x="292" y="262"/>
                  </a:lnTo>
                  <a:lnTo>
                    <a:pt x="292" y="262"/>
                  </a:lnTo>
                  <a:cubicBezTo>
                    <a:pt x="292" y="233"/>
                    <a:pt x="292" y="233"/>
                    <a:pt x="292" y="233"/>
                  </a:cubicBezTo>
                  <a:lnTo>
                    <a:pt x="292" y="233"/>
                  </a:lnTo>
                  <a:cubicBezTo>
                    <a:pt x="263" y="204"/>
                    <a:pt x="263" y="204"/>
                    <a:pt x="263" y="204"/>
                  </a:cubicBezTo>
                  <a:lnTo>
                    <a:pt x="263" y="204"/>
                  </a:lnTo>
                  <a:cubicBezTo>
                    <a:pt x="263" y="174"/>
                    <a:pt x="263" y="174"/>
                    <a:pt x="263" y="174"/>
                  </a:cubicBezTo>
                  <a:cubicBezTo>
                    <a:pt x="233" y="174"/>
                    <a:pt x="233" y="174"/>
                    <a:pt x="233" y="174"/>
                  </a:cubicBezTo>
                  <a:lnTo>
                    <a:pt x="233" y="174"/>
                  </a:lnTo>
                  <a:cubicBezTo>
                    <a:pt x="233" y="146"/>
                    <a:pt x="233" y="146"/>
                    <a:pt x="233" y="146"/>
                  </a:cubicBezTo>
                  <a:cubicBezTo>
                    <a:pt x="263" y="117"/>
                    <a:pt x="263" y="117"/>
                    <a:pt x="263" y="117"/>
                  </a:cubicBezTo>
                  <a:lnTo>
                    <a:pt x="263" y="117"/>
                  </a:lnTo>
                  <a:lnTo>
                    <a:pt x="263" y="117"/>
                  </a:lnTo>
                  <a:lnTo>
                    <a:pt x="263" y="117"/>
                  </a:lnTo>
                  <a:cubicBezTo>
                    <a:pt x="263" y="146"/>
                    <a:pt x="263" y="146"/>
                    <a:pt x="263" y="146"/>
                  </a:cubicBezTo>
                  <a:cubicBezTo>
                    <a:pt x="292" y="146"/>
                    <a:pt x="292" y="146"/>
                    <a:pt x="292" y="146"/>
                  </a:cubicBezTo>
                  <a:cubicBezTo>
                    <a:pt x="292" y="174"/>
                    <a:pt x="292" y="174"/>
                    <a:pt x="292" y="174"/>
                  </a:cubicBezTo>
                  <a:cubicBezTo>
                    <a:pt x="321" y="174"/>
                    <a:pt x="321" y="174"/>
                    <a:pt x="321" y="174"/>
                  </a:cubicBezTo>
                  <a:lnTo>
                    <a:pt x="321" y="174"/>
                  </a:lnTo>
                  <a:lnTo>
                    <a:pt x="321" y="174"/>
                  </a:lnTo>
                  <a:cubicBezTo>
                    <a:pt x="321" y="146"/>
                    <a:pt x="321" y="146"/>
                    <a:pt x="321" y="146"/>
                  </a:cubicBezTo>
                  <a:lnTo>
                    <a:pt x="321" y="146"/>
                  </a:lnTo>
                  <a:lnTo>
                    <a:pt x="321" y="146"/>
                  </a:lnTo>
                  <a:cubicBezTo>
                    <a:pt x="350" y="174"/>
                    <a:pt x="350" y="174"/>
                    <a:pt x="350" y="174"/>
                  </a:cubicBezTo>
                  <a:lnTo>
                    <a:pt x="350" y="174"/>
                  </a:lnTo>
                  <a:lnTo>
                    <a:pt x="350" y="174"/>
                  </a:lnTo>
                  <a:cubicBezTo>
                    <a:pt x="350" y="146"/>
                    <a:pt x="350" y="146"/>
                    <a:pt x="350" y="146"/>
                  </a:cubicBezTo>
                  <a:cubicBezTo>
                    <a:pt x="321" y="146"/>
                    <a:pt x="321" y="146"/>
                    <a:pt x="321" y="146"/>
                  </a:cubicBezTo>
                  <a:cubicBezTo>
                    <a:pt x="350" y="146"/>
                    <a:pt x="350" y="146"/>
                    <a:pt x="350" y="146"/>
                  </a:cubicBezTo>
                  <a:cubicBezTo>
                    <a:pt x="379" y="146"/>
                    <a:pt x="379" y="146"/>
                    <a:pt x="379" y="146"/>
                  </a:cubicBezTo>
                  <a:lnTo>
                    <a:pt x="379" y="146"/>
                  </a:lnTo>
                  <a:lnTo>
                    <a:pt x="379" y="146"/>
                  </a:lnTo>
                  <a:lnTo>
                    <a:pt x="379" y="146"/>
                  </a:lnTo>
                  <a:cubicBezTo>
                    <a:pt x="350" y="146"/>
                    <a:pt x="350" y="146"/>
                    <a:pt x="350" y="146"/>
                  </a:cubicBezTo>
                  <a:cubicBezTo>
                    <a:pt x="321" y="117"/>
                    <a:pt x="321" y="117"/>
                    <a:pt x="321" y="117"/>
                  </a:cubicBezTo>
                  <a:cubicBezTo>
                    <a:pt x="350" y="117"/>
                    <a:pt x="350" y="117"/>
                    <a:pt x="350" y="117"/>
                  </a:cubicBezTo>
                  <a:lnTo>
                    <a:pt x="350" y="117"/>
                  </a:lnTo>
                  <a:cubicBezTo>
                    <a:pt x="379" y="117"/>
                    <a:pt x="379" y="117"/>
                    <a:pt x="379" y="117"/>
                  </a:cubicBezTo>
                  <a:cubicBezTo>
                    <a:pt x="379" y="88"/>
                    <a:pt x="379" y="88"/>
                    <a:pt x="379" y="88"/>
                  </a:cubicBezTo>
                  <a:lnTo>
                    <a:pt x="379" y="88"/>
                  </a:lnTo>
                  <a:cubicBezTo>
                    <a:pt x="408" y="88"/>
                    <a:pt x="408" y="88"/>
                    <a:pt x="408" y="88"/>
                  </a:cubicBezTo>
                  <a:lnTo>
                    <a:pt x="408" y="88"/>
                  </a:lnTo>
                  <a:cubicBezTo>
                    <a:pt x="437" y="88"/>
                    <a:pt x="437" y="88"/>
                    <a:pt x="437" y="88"/>
                  </a:cubicBezTo>
                  <a:lnTo>
                    <a:pt x="437" y="88"/>
                  </a:lnTo>
                  <a:lnTo>
                    <a:pt x="437" y="88"/>
                  </a:lnTo>
                  <a:cubicBezTo>
                    <a:pt x="466" y="88"/>
                    <a:pt x="466" y="88"/>
                    <a:pt x="466" y="88"/>
                  </a:cubicBezTo>
                  <a:cubicBezTo>
                    <a:pt x="496" y="88"/>
                    <a:pt x="496" y="88"/>
                    <a:pt x="496" y="88"/>
                  </a:cubicBezTo>
                  <a:cubicBezTo>
                    <a:pt x="525" y="88"/>
                    <a:pt x="525" y="88"/>
                    <a:pt x="525" y="88"/>
                  </a:cubicBezTo>
                  <a:lnTo>
                    <a:pt x="525" y="88"/>
                  </a:lnTo>
                  <a:cubicBezTo>
                    <a:pt x="525" y="58"/>
                    <a:pt x="525" y="58"/>
                    <a:pt x="525" y="58"/>
                  </a:cubicBezTo>
                  <a:lnTo>
                    <a:pt x="525" y="58"/>
                  </a:lnTo>
                  <a:cubicBezTo>
                    <a:pt x="554" y="58"/>
                    <a:pt x="554" y="58"/>
                    <a:pt x="554" y="58"/>
                  </a:cubicBezTo>
                  <a:cubicBezTo>
                    <a:pt x="554" y="29"/>
                    <a:pt x="554" y="29"/>
                    <a:pt x="554" y="29"/>
                  </a:cubicBezTo>
                  <a:lnTo>
                    <a:pt x="554" y="29"/>
                  </a:lnTo>
                  <a:cubicBezTo>
                    <a:pt x="554" y="0"/>
                    <a:pt x="554" y="0"/>
                    <a:pt x="554" y="0"/>
                  </a:cubicBezTo>
                  <a:close/>
                  <a:moveTo>
                    <a:pt x="350" y="582"/>
                  </a:moveTo>
                  <a:lnTo>
                    <a:pt x="350" y="582"/>
                  </a:lnTo>
                  <a:cubicBezTo>
                    <a:pt x="350" y="553"/>
                    <a:pt x="350" y="553"/>
                    <a:pt x="350" y="553"/>
                  </a:cubicBezTo>
                  <a:cubicBezTo>
                    <a:pt x="350" y="582"/>
                    <a:pt x="350" y="582"/>
                    <a:pt x="350" y="582"/>
                  </a:cubicBezTo>
                  <a:lnTo>
                    <a:pt x="350" y="582"/>
                  </a:lnTo>
                  <a:lnTo>
                    <a:pt x="350" y="582"/>
                  </a:lnTo>
                  <a:cubicBezTo>
                    <a:pt x="350" y="611"/>
                    <a:pt x="350" y="611"/>
                    <a:pt x="350" y="611"/>
                  </a:cubicBezTo>
                  <a:cubicBezTo>
                    <a:pt x="379" y="582"/>
                    <a:pt x="379" y="582"/>
                    <a:pt x="379" y="582"/>
                  </a:cubicBezTo>
                  <a:cubicBezTo>
                    <a:pt x="408" y="611"/>
                    <a:pt x="408" y="611"/>
                    <a:pt x="408" y="611"/>
                  </a:cubicBezTo>
                  <a:cubicBezTo>
                    <a:pt x="408" y="582"/>
                    <a:pt x="408" y="582"/>
                    <a:pt x="408" y="582"/>
                  </a:cubicBezTo>
                  <a:cubicBezTo>
                    <a:pt x="437" y="611"/>
                    <a:pt x="437" y="611"/>
                    <a:pt x="437" y="611"/>
                  </a:cubicBezTo>
                  <a:lnTo>
                    <a:pt x="437" y="611"/>
                  </a:lnTo>
                  <a:lnTo>
                    <a:pt x="437" y="611"/>
                  </a:lnTo>
                  <a:cubicBezTo>
                    <a:pt x="466" y="611"/>
                    <a:pt x="466" y="611"/>
                    <a:pt x="466" y="611"/>
                  </a:cubicBezTo>
                  <a:cubicBezTo>
                    <a:pt x="496" y="611"/>
                    <a:pt x="496" y="611"/>
                    <a:pt x="496" y="611"/>
                  </a:cubicBezTo>
                  <a:lnTo>
                    <a:pt x="496" y="611"/>
                  </a:lnTo>
                  <a:cubicBezTo>
                    <a:pt x="525" y="611"/>
                    <a:pt x="525" y="611"/>
                    <a:pt x="525" y="611"/>
                  </a:cubicBezTo>
                  <a:cubicBezTo>
                    <a:pt x="554" y="611"/>
                    <a:pt x="554" y="611"/>
                    <a:pt x="554" y="611"/>
                  </a:cubicBezTo>
                  <a:lnTo>
                    <a:pt x="554" y="611"/>
                  </a:lnTo>
                  <a:cubicBezTo>
                    <a:pt x="583" y="582"/>
                    <a:pt x="583" y="582"/>
                    <a:pt x="583" y="582"/>
                  </a:cubicBezTo>
                  <a:lnTo>
                    <a:pt x="583" y="582"/>
                  </a:lnTo>
                  <a:lnTo>
                    <a:pt x="583" y="582"/>
                  </a:lnTo>
                  <a:cubicBezTo>
                    <a:pt x="554" y="582"/>
                    <a:pt x="554" y="582"/>
                    <a:pt x="554" y="582"/>
                  </a:cubicBezTo>
                  <a:lnTo>
                    <a:pt x="554" y="582"/>
                  </a:lnTo>
                  <a:lnTo>
                    <a:pt x="554" y="582"/>
                  </a:lnTo>
                  <a:lnTo>
                    <a:pt x="554" y="582"/>
                  </a:lnTo>
                  <a:cubicBezTo>
                    <a:pt x="525" y="582"/>
                    <a:pt x="525" y="582"/>
                    <a:pt x="525" y="582"/>
                  </a:cubicBezTo>
                  <a:lnTo>
                    <a:pt x="525" y="582"/>
                  </a:lnTo>
                  <a:lnTo>
                    <a:pt x="525" y="582"/>
                  </a:lnTo>
                  <a:lnTo>
                    <a:pt x="525" y="582"/>
                  </a:lnTo>
                  <a:lnTo>
                    <a:pt x="525" y="582"/>
                  </a:lnTo>
                  <a:cubicBezTo>
                    <a:pt x="496" y="582"/>
                    <a:pt x="496" y="582"/>
                    <a:pt x="496" y="582"/>
                  </a:cubicBezTo>
                  <a:cubicBezTo>
                    <a:pt x="466" y="553"/>
                    <a:pt x="466" y="553"/>
                    <a:pt x="466" y="553"/>
                  </a:cubicBezTo>
                  <a:lnTo>
                    <a:pt x="466" y="553"/>
                  </a:lnTo>
                  <a:cubicBezTo>
                    <a:pt x="437" y="582"/>
                    <a:pt x="437" y="582"/>
                    <a:pt x="437" y="582"/>
                  </a:cubicBezTo>
                  <a:lnTo>
                    <a:pt x="437" y="582"/>
                  </a:lnTo>
                  <a:cubicBezTo>
                    <a:pt x="408" y="582"/>
                    <a:pt x="408" y="582"/>
                    <a:pt x="408" y="582"/>
                  </a:cubicBezTo>
                  <a:lnTo>
                    <a:pt x="408" y="582"/>
                  </a:lnTo>
                  <a:lnTo>
                    <a:pt x="408" y="582"/>
                  </a:lnTo>
                  <a:cubicBezTo>
                    <a:pt x="408" y="553"/>
                    <a:pt x="408" y="553"/>
                    <a:pt x="408" y="553"/>
                  </a:cubicBezTo>
                  <a:lnTo>
                    <a:pt x="408" y="553"/>
                  </a:lnTo>
                  <a:cubicBezTo>
                    <a:pt x="379" y="553"/>
                    <a:pt x="379" y="553"/>
                    <a:pt x="379" y="553"/>
                  </a:cubicBezTo>
                  <a:lnTo>
                    <a:pt x="379" y="553"/>
                  </a:lnTo>
                  <a:lnTo>
                    <a:pt x="379" y="553"/>
                  </a:lnTo>
                  <a:cubicBezTo>
                    <a:pt x="379" y="582"/>
                    <a:pt x="379" y="582"/>
                    <a:pt x="379" y="582"/>
                  </a:cubicBezTo>
                  <a:lnTo>
                    <a:pt x="379" y="582"/>
                  </a:lnTo>
                  <a:cubicBezTo>
                    <a:pt x="379" y="553"/>
                    <a:pt x="379" y="553"/>
                    <a:pt x="379" y="553"/>
                  </a:cubicBezTo>
                  <a:lnTo>
                    <a:pt x="379" y="553"/>
                  </a:lnTo>
                  <a:lnTo>
                    <a:pt x="379" y="553"/>
                  </a:lnTo>
                  <a:cubicBezTo>
                    <a:pt x="379" y="582"/>
                    <a:pt x="379" y="582"/>
                    <a:pt x="379" y="582"/>
                  </a:cubicBezTo>
                  <a:cubicBezTo>
                    <a:pt x="350" y="582"/>
                    <a:pt x="350" y="582"/>
                    <a:pt x="350" y="582"/>
                  </a:cubicBezTo>
                  <a:close/>
                  <a:moveTo>
                    <a:pt x="29" y="204"/>
                  </a:moveTo>
                  <a:lnTo>
                    <a:pt x="29" y="204"/>
                  </a:lnTo>
                  <a:lnTo>
                    <a:pt x="29" y="204"/>
                  </a:lnTo>
                  <a:cubicBezTo>
                    <a:pt x="29" y="233"/>
                    <a:pt x="29" y="233"/>
                    <a:pt x="29" y="233"/>
                  </a:cubicBezTo>
                  <a:cubicBezTo>
                    <a:pt x="58" y="233"/>
                    <a:pt x="58" y="233"/>
                    <a:pt x="58" y="233"/>
                  </a:cubicBezTo>
                  <a:lnTo>
                    <a:pt x="58" y="233"/>
                  </a:lnTo>
                  <a:lnTo>
                    <a:pt x="58" y="233"/>
                  </a:lnTo>
                  <a:cubicBezTo>
                    <a:pt x="29" y="233"/>
                    <a:pt x="29" y="233"/>
                    <a:pt x="29" y="233"/>
                  </a:cubicBezTo>
                  <a:cubicBezTo>
                    <a:pt x="29" y="204"/>
                    <a:pt x="29" y="204"/>
                    <a:pt x="29" y="204"/>
                  </a:cubicBezTo>
                  <a:lnTo>
                    <a:pt x="29" y="204"/>
                  </a:lnTo>
                  <a:cubicBezTo>
                    <a:pt x="0" y="204"/>
                    <a:pt x="0" y="204"/>
                    <a:pt x="0" y="204"/>
                  </a:cubicBezTo>
                  <a:lnTo>
                    <a:pt x="0" y="204"/>
                  </a:lnTo>
                  <a:cubicBezTo>
                    <a:pt x="29" y="204"/>
                    <a:pt x="29" y="204"/>
                    <a:pt x="29" y="204"/>
                  </a:cubicBezTo>
                  <a:close/>
                  <a:moveTo>
                    <a:pt x="87" y="291"/>
                  </a:moveTo>
                  <a:lnTo>
                    <a:pt x="87" y="291"/>
                  </a:lnTo>
                  <a:lnTo>
                    <a:pt x="87" y="291"/>
                  </a:lnTo>
                  <a:cubicBezTo>
                    <a:pt x="116" y="291"/>
                    <a:pt x="116" y="291"/>
                    <a:pt x="116" y="291"/>
                  </a:cubicBezTo>
                  <a:lnTo>
                    <a:pt x="116" y="291"/>
                  </a:lnTo>
                  <a:lnTo>
                    <a:pt x="116" y="291"/>
                  </a:lnTo>
                  <a:lnTo>
                    <a:pt x="116" y="291"/>
                  </a:lnTo>
                  <a:cubicBezTo>
                    <a:pt x="116" y="321"/>
                    <a:pt x="116" y="321"/>
                    <a:pt x="116" y="321"/>
                  </a:cubicBezTo>
                  <a:cubicBezTo>
                    <a:pt x="87" y="291"/>
                    <a:pt x="87" y="291"/>
                    <a:pt x="87" y="291"/>
                  </a:cubicBezTo>
                  <a:close/>
                  <a:moveTo>
                    <a:pt x="87" y="321"/>
                  </a:moveTo>
                  <a:lnTo>
                    <a:pt x="87" y="321"/>
                  </a:lnTo>
                  <a:lnTo>
                    <a:pt x="87" y="321"/>
                  </a:lnTo>
                  <a:cubicBezTo>
                    <a:pt x="116" y="321"/>
                    <a:pt x="116" y="321"/>
                    <a:pt x="116" y="321"/>
                  </a:cubicBezTo>
                  <a:lnTo>
                    <a:pt x="116" y="321"/>
                  </a:lnTo>
                  <a:lnTo>
                    <a:pt x="116" y="321"/>
                  </a:lnTo>
                  <a:cubicBezTo>
                    <a:pt x="116" y="350"/>
                    <a:pt x="116" y="350"/>
                    <a:pt x="116" y="350"/>
                  </a:cubicBezTo>
                  <a:lnTo>
                    <a:pt x="116" y="350"/>
                  </a:lnTo>
                  <a:lnTo>
                    <a:pt x="116" y="350"/>
                  </a:lnTo>
                  <a:lnTo>
                    <a:pt x="116" y="350"/>
                  </a:lnTo>
                  <a:lnTo>
                    <a:pt x="116" y="350"/>
                  </a:lnTo>
                  <a:cubicBezTo>
                    <a:pt x="87" y="350"/>
                    <a:pt x="87" y="350"/>
                    <a:pt x="87" y="350"/>
                  </a:cubicBezTo>
                  <a:lnTo>
                    <a:pt x="87" y="350"/>
                  </a:lnTo>
                  <a:lnTo>
                    <a:pt x="87" y="350"/>
                  </a:lnTo>
                  <a:lnTo>
                    <a:pt x="87" y="350"/>
                  </a:lnTo>
                  <a:lnTo>
                    <a:pt x="87" y="350"/>
                  </a:lnTo>
                  <a:lnTo>
                    <a:pt x="87" y="350"/>
                  </a:lnTo>
                  <a:cubicBezTo>
                    <a:pt x="87" y="321"/>
                    <a:pt x="87" y="321"/>
                    <a:pt x="87" y="321"/>
                  </a:cubicBezTo>
                  <a:close/>
                  <a:moveTo>
                    <a:pt x="116" y="379"/>
                  </a:moveTo>
                  <a:lnTo>
                    <a:pt x="116" y="379"/>
                  </a:lnTo>
                  <a:cubicBezTo>
                    <a:pt x="146" y="379"/>
                    <a:pt x="146" y="379"/>
                    <a:pt x="146" y="379"/>
                  </a:cubicBezTo>
                  <a:cubicBezTo>
                    <a:pt x="116" y="379"/>
                    <a:pt x="116" y="379"/>
                    <a:pt x="116" y="379"/>
                  </a:cubicBezTo>
                  <a:close/>
                  <a:moveTo>
                    <a:pt x="642" y="553"/>
                  </a:moveTo>
                  <a:lnTo>
                    <a:pt x="642" y="553"/>
                  </a:lnTo>
                  <a:lnTo>
                    <a:pt x="642" y="553"/>
                  </a:lnTo>
                  <a:cubicBezTo>
                    <a:pt x="642" y="523"/>
                    <a:pt x="642" y="523"/>
                    <a:pt x="642" y="523"/>
                  </a:cubicBezTo>
                  <a:cubicBezTo>
                    <a:pt x="642" y="553"/>
                    <a:pt x="642" y="553"/>
                    <a:pt x="642" y="553"/>
                  </a:cubicBezTo>
                  <a:close/>
                  <a:moveTo>
                    <a:pt x="642" y="582"/>
                  </a:moveTo>
                  <a:lnTo>
                    <a:pt x="642" y="582"/>
                  </a:lnTo>
                  <a:cubicBezTo>
                    <a:pt x="642" y="553"/>
                    <a:pt x="642" y="553"/>
                    <a:pt x="642" y="553"/>
                  </a:cubicBezTo>
                  <a:cubicBezTo>
                    <a:pt x="613" y="553"/>
                    <a:pt x="613" y="553"/>
                    <a:pt x="613" y="553"/>
                  </a:cubicBezTo>
                  <a:cubicBezTo>
                    <a:pt x="642" y="553"/>
                    <a:pt x="642" y="553"/>
                    <a:pt x="642" y="553"/>
                  </a:cubicBezTo>
                  <a:lnTo>
                    <a:pt x="642" y="553"/>
                  </a:lnTo>
                  <a:lnTo>
                    <a:pt x="642" y="553"/>
                  </a:lnTo>
                  <a:cubicBezTo>
                    <a:pt x="642" y="582"/>
                    <a:pt x="642" y="582"/>
                    <a:pt x="642" y="582"/>
                  </a:cubicBezTo>
                  <a:close/>
                  <a:moveTo>
                    <a:pt x="671" y="523"/>
                  </a:moveTo>
                  <a:lnTo>
                    <a:pt x="671" y="523"/>
                  </a:lnTo>
                  <a:lnTo>
                    <a:pt x="671" y="523"/>
                  </a:lnTo>
                  <a:lnTo>
                    <a:pt x="671" y="523"/>
                  </a:lnTo>
                  <a:lnTo>
                    <a:pt x="671" y="523"/>
                  </a:lnTo>
                  <a:lnTo>
                    <a:pt x="671" y="523"/>
                  </a:lnTo>
                  <a:cubicBezTo>
                    <a:pt x="699" y="496"/>
                    <a:pt x="699" y="496"/>
                    <a:pt x="699" y="496"/>
                  </a:cubicBezTo>
                  <a:lnTo>
                    <a:pt x="699" y="496"/>
                  </a:lnTo>
                  <a:cubicBezTo>
                    <a:pt x="729" y="496"/>
                    <a:pt x="729" y="496"/>
                    <a:pt x="729" y="496"/>
                  </a:cubicBezTo>
                  <a:lnTo>
                    <a:pt x="729" y="496"/>
                  </a:lnTo>
                  <a:cubicBezTo>
                    <a:pt x="699" y="496"/>
                    <a:pt x="699" y="496"/>
                    <a:pt x="699" y="496"/>
                  </a:cubicBezTo>
                  <a:lnTo>
                    <a:pt x="699" y="496"/>
                  </a:lnTo>
                  <a:cubicBezTo>
                    <a:pt x="699" y="523"/>
                    <a:pt x="699" y="523"/>
                    <a:pt x="699" y="523"/>
                  </a:cubicBezTo>
                  <a:lnTo>
                    <a:pt x="699" y="523"/>
                  </a:lnTo>
                  <a:lnTo>
                    <a:pt x="699" y="523"/>
                  </a:lnTo>
                  <a:lnTo>
                    <a:pt x="699" y="523"/>
                  </a:lnTo>
                  <a:cubicBezTo>
                    <a:pt x="671" y="523"/>
                    <a:pt x="671" y="523"/>
                    <a:pt x="671" y="523"/>
                  </a:cubicBezTo>
                  <a:close/>
                  <a:moveTo>
                    <a:pt x="554" y="496"/>
                  </a:moveTo>
                  <a:lnTo>
                    <a:pt x="554" y="496"/>
                  </a:lnTo>
                  <a:lnTo>
                    <a:pt x="554" y="496"/>
                  </a:lnTo>
                  <a:cubicBezTo>
                    <a:pt x="554" y="467"/>
                    <a:pt x="554" y="467"/>
                    <a:pt x="554" y="467"/>
                  </a:cubicBezTo>
                  <a:cubicBezTo>
                    <a:pt x="583" y="467"/>
                    <a:pt x="583" y="467"/>
                    <a:pt x="583" y="467"/>
                  </a:cubicBezTo>
                  <a:lnTo>
                    <a:pt x="583" y="467"/>
                  </a:lnTo>
                  <a:cubicBezTo>
                    <a:pt x="583" y="496"/>
                    <a:pt x="583" y="496"/>
                    <a:pt x="583" y="496"/>
                  </a:cubicBezTo>
                  <a:lnTo>
                    <a:pt x="554" y="496"/>
                  </a:lnTo>
                  <a:close/>
                  <a:moveTo>
                    <a:pt x="554" y="379"/>
                  </a:moveTo>
                  <a:lnTo>
                    <a:pt x="554" y="379"/>
                  </a:lnTo>
                  <a:cubicBezTo>
                    <a:pt x="583" y="379"/>
                    <a:pt x="583" y="379"/>
                    <a:pt x="583" y="379"/>
                  </a:cubicBezTo>
                  <a:lnTo>
                    <a:pt x="583" y="379"/>
                  </a:lnTo>
                  <a:lnTo>
                    <a:pt x="583" y="379"/>
                  </a:lnTo>
                  <a:cubicBezTo>
                    <a:pt x="613" y="379"/>
                    <a:pt x="613" y="379"/>
                    <a:pt x="613" y="379"/>
                  </a:cubicBezTo>
                  <a:lnTo>
                    <a:pt x="613" y="379"/>
                  </a:lnTo>
                  <a:lnTo>
                    <a:pt x="613" y="379"/>
                  </a:lnTo>
                  <a:cubicBezTo>
                    <a:pt x="583" y="379"/>
                    <a:pt x="583" y="379"/>
                    <a:pt x="583" y="379"/>
                  </a:cubicBezTo>
                  <a:cubicBezTo>
                    <a:pt x="583" y="408"/>
                    <a:pt x="583" y="408"/>
                    <a:pt x="583" y="408"/>
                  </a:cubicBezTo>
                  <a:lnTo>
                    <a:pt x="583" y="408"/>
                  </a:lnTo>
                  <a:cubicBezTo>
                    <a:pt x="583" y="379"/>
                    <a:pt x="583" y="379"/>
                    <a:pt x="583" y="379"/>
                  </a:cubicBezTo>
                  <a:lnTo>
                    <a:pt x="583" y="379"/>
                  </a:lnTo>
                  <a:cubicBezTo>
                    <a:pt x="554" y="379"/>
                    <a:pt x="554" y="379"/>
                    <a:pt x="554" y="379"/>
                  </a:cubicBezTo>
                  <a:close/>
                  <a:moveTo>
                    <a:pt x="525" y="291"/>
                  </a:moveTo>
                  <a:lnTo>
                    <a:pt x="525" y="291"/>
                  </a:lnTo>
                  <a:cubicBezTo>
                    <a:pt x="554" y="321"/>
                    <a:pt x="554" y="321"/>
                    <a:pt x="554" y="321"/>
                  </a:cubicBezTo>
                  <a:cubicBezTo>
                    <a:pt x="525" y="350"/>
                    <a:pt x="525" y="350"/>
                    <a:pt x="525" y="350"/>
                  </a:cubicBezTo>
                  <a:lnTo>
                    <a:pt x="525" y="350"/>
                  </a:lnTo>
                  <a:cubicBezTo>
                    <a:pt x="525" y="321"/>
                    <a:pt x="525" y="321"/>
                    <a:pt x="525" y="321"/>
                  </a:cubicBezTo>
                  <a:lnTo>
                    <a:pt x="525" y="321"/>
                  </a:lnTo>
                  <a:lnTo>
                    <a:pt x="525" y="321"/>
                  </a:lnTo>
                  <a:lnTo>
                    <a:pt x="525" y="321"/>
                  </a:lnTo>
                  <a:lnTo>
                    <a:pt x="525" y="321"/>
                  </a:lnTo>
                  <a:cubicBezTo>
                    <a:pt x="525" y="291"/>
                    <a:pt x="525" y="291"/>
                    <a:pt x="525" y="291"/>
                  </a:cubicBezTo>
                  <a:close/>
                  <a:moveTo>
                    <a:pt x="525" y="262"/>
                  </a:moveTo>
                  <a:lnTo>
                    <a:pt x="525" y="262"/>
                  </a:lnTo>
                  <a:cubicBezTo>
                    <a:pt x="496" y="262"/>
                    <a:pt x="496" y="262"/>
                    <a:pt x="496" y="262"/>
                  </a:cubicBezTo>
                  <a:cubicBezTo>
                    <a:pt x="525" y="233"/>
                    <a:pt x="525" y="233"/>
                    <a:pt x="525" y="233"/>
                  </a:cubicBezTo>
                  <a:lnTo>
                    <a:pt x="525" y="233"/>
                  </a:lnTo>
                  <a:lnTo>
                    <a:pt x="525" y="233"/>
                  </a:lnTo>
                  <a:cubicBezTo>
                    <a:pt x="554" y="233"/>
                    <a:pt x="554" y="233"/>
                    <a:pt x="554" y="233"/>
                  </a:cubicBezTo>
                  <a:lnTo>
                    <a:pt x="554" y="233"/>
                  </a:lnTo>
                  <a:lnTo>
                    <a:pt x="554" y="233"/>
                  </a:lnTo>
                  <a:lnTo>
                    <a:pt x="554" y="233"/>
                  </a:lnTo>
                  <a:cubicBezTo>
                    <a:pt x="554" y="262"/>
                    <a:pt x="554" y="262"/>
                    <a:pt x="554" y="262"/>
                  </a:cubicBezTo>
                  <a:lnTo>
                    <a:pt x="554" y="262"/>
                  </a:lnTo>
                  <a:lnTo>
                    <a:pt x="554" y="262"/>
                  </a:lnTo>
                  <a:cubicBezTo>
                    <a:pt x="525" y="262"/>
                    <a:pt x="525" y="262"/>
                    <a:pt x="525" y="262"/>
                  </a:cubicBezTo>
                  <a:lnTo>
                    <a:pt x="525" y="262"/>
                  </a:lnTo>
                  <a:cubicBezTo>
                    <a:pt x="554" y="262"/>
                    <a:pt x="554" y="262"/>
                    <a:pt x="554" y="262"/>
                  </a:cubicBezTo>
                  <a:cubicBezTo>
                    <a:pt x="554" y="233"/>
                    <a:pt x="554" y="233"/>
                    <a:pt x="554" y="233"/>
                  </a:cubicBezTo>
                  <a:cubicBezTo>
                    <a:pt x="525" y="233"/>
                    <a:pt x="525" y="233"/>
                    <a:pt x="525" y="233"/>
                  </a:cubicBezTo>
                  <a:cubicBezTo>
                    <a:pt x="525" y="262"/>
                    <a:pt x="525" y="262"/>
                    <a:pt x="525" y="262"/>
                  </a:cubicBezTo>
                  <a:close/>
                  <a:moveTo>
                    <a:pt x="466" y="117"/>
                  </a:moveTo>
                  <a:lnTo>
                    <a:pt x="466" y="117"/>
                  </a:lnTo>
                  <a:lnTo>
                    <a:pt x="466" y="117"/>
                  </a:lnTo>
                  <a:cubicBezTo>
                    <a:pt x="496" y="117"/>
                    <a:pt x="496" y="117"/>
                    <a:pt x="496" y="117"/>
                  </a:cubicBezTo>
                  <a:lnTo>
                    <a:pt x="496" y="117"/>
                  </a:lnTo>
                  <a:cubicBezTo>
                    <a:pt x="496" y="146"/>
                    <a:pt x="496" y="146"/>
                    <a:pt x="496" y="146"/>
                  </a:cubicBezTo>
                  <a:lnTo>
                    <a:pt x="496" y="146"/>
                  </a:lnTo>
                  <a:cubicBezTo>
                    <a:pt x="466" y="117"/>
                    <a:pt x="466" y="117"/>
                    <a:pt x="466" y="117"/>
                  </a:cubicBezTo>
                  <a:close/>
                  <a:moveTo>
                    <a:pt x="437" y="174"/>
                  </a:moveTo>
                  <a:lnTo>
                    <a:pt x="437" y="174"/>
                  </a:lnTo>
                  <a:cubicBezTo>
                    <a:pt x="466" y="174"/>
                    <a:pt x="466" y="174"/>
                    <a:pt x="466" y="174"/>
                  </a:cubicBezTo>
                  <a:lnTo>
                    <a:pt x="466" y="174"/>
                  </a:lnTo>
                  <a:lnTo>
                    <a:pt x="466" y="174"/>
                  </a:lnTo>
                  <a:lnTo>
                    <a:pt x="466" y="174"/>
                  </a:lnTo>
                  <a:lnTo>
                    <a:pt x="466" y="174"/>
                  </a:lnTo>
                  <a:cubicBezTo>
                    <a:pt x="466" y="204"/>
                    <a:pt x="466" y="204"/>
                    <a:pt x="466" y="204"/>
                  </a:cubicBezTo>
                  <a:cubicBezTo>
                    <a:pt x="466" y="174"/>
                    <a:pt x="466" y="174"/>
                    <a:pt x="466" y="174"/>
                  </a:cubicBezTo>
                  <a:cubicBezTo>
                    <a:pt x="437" y="174"/>
                    <a:pt x="437" y="174"/>
                    <a:pt x="437" y="174"/>
                  </a:cubicBezTo>
                  <a:close/>
                  <a:moveTo>
                    <a:pt x="408" y="117"/>
                  </a:moveTo>
                  <a:lnTo>
                    <a:pt x="408" y="117"/>
                  </a:lnTo>
                  <a:cubicBezTo>
                    <a:pt x="408" y="88"/>
                    <a:pt x="408" y="88"/>
                    <a:pt x="408" y="88"/>
                  </a:cubicBezTo>
                  <a:cubicBezTo>
                    <a:pt x="408" y="117"/>
                    <a:pt x="408" y="117"/>
                    <a:pt x="408" y="117"/>
                  </a:cubicBezTo>
                  <a:close/>
                  <a:moveTo>
                    <a:pt x="321" y="262"/>
                  </a:moveTo>
                  <a:lnTo>
                    <a:pt x="321" y="262"/>
                  </a:lnTo>
                  <a:lnTo>
                    <a:pt x="321" y="262"/>
                  </a:lnTo>
                  <a:cubicBezTo>
                    <a:pt x="350" y="262"/>
                    <a:pt x="350" y="262"/>
                    <a:pt x="350" y="262"/>
                  </a:cubicBezTo>
                  <a:lnTo>
                    <a:pt x="350" y="262"/>
                  </a:lnTo>
                  <a:lnTo>
                    <a:pt x="350" y="262"/>
                  </a:lnTo>
                  <a:cubicBezTo>
                    <a:pt x="321" y="262"/>
                    <a:pt x="321" y="262"/>
                    <a:pt x="321" y="262"/>
                  </a:cubicBezTo>
                  <a:close/>
                  <a:moveTo>
                    <a:pt x="321" y="262"/>
                  </a:moveTo>
                  <a:lnTo>
                    <a:pt x="321" y="262"/>
                  </a:lnTo>
                  <a:close/>
                  <a:moveTo>
                    <a:pt x="408" y="262"/>
                  </a:moveTo>
                  <a:lnTo>
                    <a:pt x="408" y="262"/>
                  </a:lnTo>
                  <a:lnTo>
                    <a:pt x="408" y="262"/>
                  </a:lnTo>
                  <a:lnTo>
                    <a:pt x="408" y="262"/>
                  </a:lnTo>
                  <a:cubicBezTo>
                    <a:pt x="437" y="262"/>
                    <a:pt x="437" y="262"/>
                    <a:pt x="437" y="262"/>
                  </a:cubicBezTo>
                  <a:cubicBezTo>
                    <a:pt x="437" y="291"/>
                    <a:pt x="437" y="291"/>
                    <a:pt x="437" y="291"/>
                  </a:cubicBezTo>
                  <a:cubicBezTo>
                    <a:pt x="408" y="291"/>
                    <a:pt x="408" y="291"/>
                    <a:pt x="408" y="291"/>
                  </a:cubicBezTo>
                  <a:lnTo>
                    <a:pt x="408" y="291"/>
                  </a:lnTo>
                  <a:lnTo>
                    <a:pt x="408" y="291"/>
                  </a:lnTo>
                  <a:cubicBezTo>
                    <a:pt x="408" y="262"/>
                    <a:pt x="408" y="262"/>
                    <a:pt x="408" y="262"/>
                  </a:cubicBezTo>
                  <a:close/>
                  <a:moveTo>
                    <a:pt x="525" y="408"/>
                  </a:moveTo>
                  <a:lnTo>
                    <a:pt x="525" y="408"/>
                  </a:lnTo>
                  <a:lnTo>
                    <a:pt x="525" y="408"/>
                  </a:lnTo>
                  <a:lnTo>
                    <a:pt x="525" y="408"/>
                  </a:lnTo>
                  <a:cubicBezTo>
                    <a:pt x="554" y="379"/>
                    <a:pt x="554" y="379"/>
                    <a:pt x="554" y="379"/>
                  </a:cubicBezTo>
                  <a:cubicBezTo>
                    <a:pt x="554" y="408"/>
                    <a:pt x="554" y="408"/>
                    <a:pt x="554" y="408"/>
                  </a:cubicBezTo>
                  <a:cubicBezTo>
                    <a:pt x="525" y="408"/>
                    <a:pt x="525" y="408"/>
                    <a:pt x="525" y="408"/>
                  </a:cubicBezTo>
                  <a:close/>
                  <a:moveTo>
                    <a:pt x="408" y="496"/>
                  </a:moveTo>
                  <a:lnTo>
                    <a:pt x="408" y="496"/>
                  </a:lnTo>
                  <a:cubicBezTo>
                    <a:pt x="408" y="467"/>
                    <a:pt x="408" y="467"/>
                    <a:pt x="408" y="467"/>
                  </a:cubicBezTo>
                  <a:lnTo>
                    <a:pt x="408" y="467"/>
                  </a:lnTo>
                  <a:cubicBezTo>
                    <a:pt x="408" y="496"/>
                    <a:pt x="408" y="496"/>
                    <a:pt x="408" y="496"/>
                  </a:cubicBezTo>
                  <a:close/>
                  <a:moveTo>
                    <a:pt x="408" y="438"/>
                  </a:moveTo>
                  <a:lnTo>
                    <a:pt x="408" y="438"/>
                  </a:lnTo>
                  <a:close/>
                  <a:moveTo>
                    <a:pt x="408" y="438"/>
                  </a:moveTo>
                  <a:lnTo>
                    <a:pt x="408" y="438"/>
                  </a:lnTo>
                  <a:cubicBezTo>
                    <a:pt x="408" y="408"/>
                    <a:pt x="408" y="408"/>
                    <a:pt x="408" y="408"/>
                  </a:cubicBezTo>
                  <a:lnTo>
                    <a:pt x="408" y="408"/>
                  </a:lnTo>
                  <a:lnTo>
                    <a:pt x="408" y="408"/>
                  </a:lnTo>
                  <a:lnTo>
                    <a:pt x="408" y="438"/>
                  </a:lnTo>
                  <a:close/>
                  <a:moveTo>
                    <a:pt x="408" y="408"/>
                  </a:moveTo>
                  <a:lnTo>
                    <a:pt x="408" y="408"/>
                  </a:lnTo>
                  <a:close/>
                  <a:moveTo>
                    <a:pt x="466" y="438"/>
                  </a:moveTo>
                  <a:lnTo>
                    <a:pt x="466" y="438"/>
                  </a:lnTo>
                  <a:close/>
                  <a:moveTo>
                    <a:pt x="496" y="438"/>
                  </a:moveTo>
                  <a:lnTo>
                    <a:pt x="496" y="438"/>
                  </a:lnTo>
                  <a:close/>
                  <a:moveTo>
                    <a:pt x="496" y="408"/>
                  </a:moveTo>
                  <a:lnTo>
                    <a:pt x="496" y="408"/>
                  </a:lnTo>
                  <a:close/>
                  <a:moveTo>
                    <a:pt x="466" y="408"/>
                  </a:moveTo>
                  <a:lnTo>
                    <a:pt x="466" y="408"/>
                  </a:lnTo>
                  <a:close/>
                  <a:moveTo>
                    <a:pt x="437" y="379"/>
                  </a:moveTo>
                  <a:lnTo>
                    <a:pt x="437" y="379"/>
                  </a:lnTo>
                  <a:lnTo>
                    <a:pt x="437" y="379"/>
                  </a:lnTo>
                  <a:lnTo>
                    <a:pt x="437" y="379"/>
                  </a:lnTo>
                  <a:cubicBezTo>
                    <a:pt x="466" y="379"/>
                    <a:pt x="466" y="379"/>
                    <a:pt x="466" y="379"/>
                  </a:cubicBezTo>
                  <a:cubicBezTo>
                    <a:pt x="466" y="408"/>
                    <a:pt x="466" y="408"/>
                    <a:pt x="466" y="408"/>
                  </a:cubicBezTo>
                  <a:cubicBezTo>
                    <a:pt x="437" y="408"/>
                    <a:pt x="437" y="408"/>
                    <a:pt x="437" y="408"/>
                  </a:cubicBezTo>
                  <a:cubicBezTo>
                    <a:pt x="437" y="379"/>
                    <a:pt x="437" y="379"/>
                    <a:pt x="437" y="379"/>
                  </a:cubicBezTo>
                  <a:cubicBezTo>
                    <a:pt x="408" y="379"/>
                    <a:pt x="408" y="379"/>
                    <a:pt x="408" y="379"/>
                  </a:cubicBezTo>
                  <a:cubicBezTo>
                    <a:pt x="437" y="379"/>
                    <a:pt x="437" y="379"/>
                    <a:pt x="437" y="379"/>
                  </a:cubicBezTo>
                  <a:close/>
                  <a:moveTo>
                    <a:pt x="263" y="291"/>
                  </a:moveTo>
                  <a:lnTo>
                    <a:pt x="263" y="291"/>
                  </a:lnTo>
                  <a:cubicBezTo>
                    <a:pt x="292" y="262"/>
                    <a:pt x="292" y="262"/>
                    <a:pt x="292" y="262"/>
                  </a:cubicBezTo>
                  <a:cubicBezTo>
                    <a:pt x="321" y="262"/>
                    <a:pt x="321" y="262"/>
                    <a:pt x="321" y="262"/>
                  </a:cubicBezTo>
                  <a:cubicBezTo>
                    <a:pt x="321" y="291"/>
                    <a:pt x="321" y="291"/>
                    <a:pt x="321" y="291"/>
                  </a:cubicBezTo>
                  <a:lnTo>
                    <a:pt x="321" y="291"/>
                  </a:lnTo>
                  <a:cubicBezTo>
                    <a:pt x="350" y="291"/>
                    <a:pt x="350" y="291"/>
                    <a:pt x="350" y="291"/>
                  </a:cubicBezTo>
                  <a:lnTo>
                    <a:pt x="350" y="291"/>
                  </a:lnTo>
                  <a:lnTo>
                    <a:pt x="350" y="291"/>
                  </a:lnTo>
                  <a:lnTo>
                    <a:pt x="350" y="291"/>
                  </a:lnTo>
                  <a:cubicBezTo>
                    <a:pt x="379" y="321"/>
                    <a:pt x="379" y="321"/>
                    <a:pt x="379" y="321"/>
                  </a:cubicBezTo>
                  <a:lnTo>
                    <a:pt x="379" y="321"/>
                  </a:lnTo>
                  <a:lnTo>
                    <a:pt x="379" y="321"/>
                  </a:lnTo>
                  <a:lnTo>
                    <a:pt x="379" y="321"/>
                  </a:lnTo>
                  <a:cubicBezTo>
                    <a:pt x="379" y="350"/>
                    <a:pt x="379" y="350"/>
                    <a:pt x="379" y="350"/>
                  </a:cubicBezTo>
                  <a:cubicBezTo>
                    <a:pt x="408" y="350"/>
                    <a:pt x="408" y="350"/>
                    <a:pt x="408" y="350"/>
                  </a:cubicBezTo>
                  <a:lnTo>
                    <a:pt x="408" y="350"/>
                  </a:lnTo>
                  <a:lnTo>
                    <a:pt x="408" y="350"/>
                  </a:lnTo>
                  <a:cubicBezTo>
                    <a:pt x="408" y="379"/>
                    <a:pt x="408" y="379"/>
                    <a:pt x="408" y="379"/>
                  </a:cubicBezTo>
                  <a:cubicBezTo>
                    <a:pt x="408" y="350"/>
                    <a:pt x="408" y="350"/>
                    <a:pt x="408" y="350"/>
                  </a:cubicBezTo>
                  <a:cubicBezTo>
                    <a:pt x="408" y="379"/>
                    <a:pt x="408" y="379"/>
                    <a:pt x="408" y="379"/>
                  </a:cubicBezTo>
                  <a:cubicBezTo>
                    <a:pt x="379" y="350"/>
                    <a:pt x="379" y="350"/>
                    <a:pt x="379" y="350"/>
                  </a:cubicBezTo>
                  <a:lnTo>
                    <a:pt x="379" y="350"/>
                  </a:lnTo>
                  <a:lnTo>
                    <a:pt x="379" y="350"/>
                  </a:lnTo>
                  <a:lnTo>
                    <a:pt x="379" y="350"/>
                  </a:lnTo>
                  <a:cubicBezTo>
                    <a:pt x="379" y="321"/>
                    <a:pt x="379" y="321"/>
                    <a:pt x="379" y="321"/>
                  </a:cubicBezTo>
                  <a:cubicBezTo>
                    <a:pt x="350" y="321"/>
                    <a:pt x="350" y="321"/>
                    <a:pt x="350" y="321"/>
                  </a:cubicBezTo>
                  <a:lnTo>
                    <a:pt x="350" y="321"/>
                  </a:lnTo>
                  <a:lnTo>
                    <a:pt x="350" y="321"/>
                  </a:lnTo>
                  <a:cubicBezTo>
                    <a:pt x="321" y="291"/>
                    <a:pt x="321" y="291"/>
                    <a:pt x="321" y="291"/>
                  </a:cubicBezTo>
                  <a:lnTo>
                    <a:pt x="321" y="291"/>
                  </a:lnTo>
                  <a:lnTo>
                    <a:pt x="321" y="291"/>
                  </a:lnTo>
                  <a:lnTo>
                    <a:pt x="321" y="291"/>
                  </a:lnTo>
                  <a:cubicBezTo>
                    <a:pt x="292" y="291"/>
                    <a:pt x="292" y="291"/>
                    <a:pt x="292" y="291"/>
                  </a:cubicBezTo>
                  <a:lnTo>
                    <a:pt x="292" y="291"/>
                  </a:lnTo>
                  <a:lnTo>
                    <a:pt x="292" y="291"/>
                  </a:lnTo>
                  <a:cubicBezTo>
                    <a:pt x="263" y="291"/>
                    <a:pt x="263" y="291"/>
                    <a:pt x="263" y="291"/>
                  </a:cubicBezTo>
                  <a:close/>
                  <a:moveTo>
                    <a:pt x="292" y="496"/>
                  </a:moveTo>
                  <a:lnTo>
                    <a:pt x="292" y="496"/>
                  </a:lnTo>
                  <a:lnTo>
                    <a:pt x="292" y="496"/>
                  </a:lnTo>
                  <a:lnTo>
                    <a:pt x="292" y="496"/>
                  </a:lnTo>
                  <a:cubicBezTo>
                    <a:pt x="321" y="523"/>
                    <a:pt x="321" y="523"/>
                    <a:pt x="321" y="523"/>
                  </a:cubicBezTo>
                  <a:cubicBezTo>
                    <a:pt x="292" y="523"/>
                    <a:pt x="292" y="523"/>
                    <a:pt x="292" y="523"/>
                  </a:cubicBezTo>
                  <a:lnTo>
                    <a:pt x="292" y="523"/>
                  </a:lnTo>
                  <a:lnTo>
                    <a:pt x="292" y="523"/>
                  </a:lnTo>
                  <a:cubicBezTo>
                    <a:pt x="292" y="496"/>
                    <a:pt x="292" y="496"/>
                    <a:pt x="292" y="496"/>
                  </a:cubicBezTo>
                  <a:close/>
                  <a:moveTo>
                    <a:pt x="292" y="496"/>
                  </a:moveTo>
                  <a:lnTo>
                    <a:pt x="292" y="49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1" name="Freeform 73"/>
            <p:cNvSpPr>
              <a:spLocks noChangeArrowheads="1"/>
            </p:cNvSpPr>
            <p:nvPr/>
          </p:nvSpPr>
          <p:spPr bwMode="auto">
            <a:xfrm>
              <a:off x="5715361" y="3257622"/>
              <a:ext cx="152640" cy="105131"/>
            </a:xfrm>
            <a:custGeom>
              <a:avLst/>
              <a:gdLst>
                <a:gd name="T0" fmla="*/ 29 w 467"/>
                <a:gd name="T1" fmla="*/ 58 h 321"/>
                <a:gd name="T2" fmla="*/ 88 w 467"/>
                <a:gd name="T3" fmla="*/ 58 h 321"/>
                <a:gd name="T4" fmla="*/ 145 w 467"/>
                <a:gd name="T5" fmla="*/ 87 h 321"/>
                <a:gd name="T6" fmla="*/ 145 w 467"/>
                <a:gd name="T7" fmla="*/ 29 h 321"/>
                <a:gd name="T8" fmla="*/ 145 w 467"/>
                <a:gd name="T9" fmla="*/ 0 h 321"/>
                <a:gd name="T10" fmla="*/ 204 w 467"/>
                <a:gd name="T11" fmla="*/ 29 h 321"/>
                <a:gd name="T12" fmla="*/ 233 w 467"/>
                <a:gd name="T13" fmla="*/ 58 h 321"/>
                <a:gd name="T14" fmla="*/ 262 w 467"/>
                <a:gd name="T15" fmla="*/ 29 h 321"/>
                <a:gd name="T16" fmla="*/ 321 w 467"/>
                <a:gd name="T17" fmla="*/ 0 h 321"/>
                <a:gd name="T18" fmla="*/ 350 w 467"/>
                <a:gd name="T19" fmla="*/ 58 h 321"/>
                <a:gd name="T20" fmla="*/ 379 w 467"/>
                <a:gd name="T21" fmla="*/ 87 h 321"/>
                <a:gd name="T22" fmla="*/ 409 w 467"/>
                <a:gd name="T23" fmla="*/ 117 h 321"/>
                <a:gd name="T24" fmla="*/ 437 w 467"/>
                <a:gd name="T25" fmla="*/ 117 h 321"/>
                <a:gd name="T26" fmla="*/ 437 w 467"/>
                <a:gd name="T27" fmla="*/ 117 h 321"/>
                <a:gd name="T28" fmla="*/ 409 w 467"/>
                <a:gd name="T29" fmla="*/ 146 h 321"/>
                <a:gd name="T30" fmla="*/ 379 w 467"/>
                <a:gd name="T31" fmla="*/ 175 h 321"/>
                <a:gd name="T32" fmla="*/ 379 w 467"/>
                <a:gd name="T33" fmla="*/ 203 h 321"/>
                <a:gd name="T34" fmla="*/ 379 w 467"/>
                <a:gd name="T35" fmla="*/ 233 h 321"/>
                <a:gd name="T36" fmla="*/ 379 w 467"/>
                <a:gd name="T37" fmla="*/ 233 h 321"/>
                <a:gd name="T38" fmla="*/ 379 w 467"/>
                <a:gd name="T39" fmla="*/ 262 h 321"/>
                <a:gd name="T40" fmla="*/ 379 w 467"/>
                <a:gd name="T41" fmla="*/ 262 h 321"/>
                <a:gd name="T42" fmla="*/ 350 w 467"/>
                <a:gd name="T43" fmla="*/ 233 h 321"/>
                <a:gd name="T44" fmla="*/ 350 w 467"/>
                <a:gd name="T45" fmla="*/ 262 h 321"/>
                <a:gd name="T46" fmla="*/ 350 w 467"/>
                <a:gd name="T47" fmla="*/ 291 h 321"/>
                <a:gd name="T48" fmla="*/ 350 w 467"/>
                <a:gd name="T49" fmla="*/ 320 h 321"/>
                <a:gd name="T50" fmla="*/ 350 w 467"/>
                <a:gd name="T51" fmla="*/ 320 h 321"/>
                <a:gd name="T52" fmla="*/ 292 w 467"/>
                <a:gd name="T53" fmla="*/ 291 h 321"/>
                <a:gd name="T54" fmla="*/ 292 w 467"/>
                <a:gd name="T55" fmla="*/ 262 h 321"/>
                <a:gd name="T56" fmla="*/ 321 w 467"/>
                <a:gd name="T57" fmla="*/ 233 h 321"/>
                <a:gd name="T58" fmla="*/ 292 w 467"/>
                <a:gd name="T59" fmla="*/ 203 h 321"/>
                <a:gd name="T60" fmla="*/ 292 w 467"/>
                <a:gd name="T61" fmla="*/ 203 h 321"/>
                <a:gd name="T62" fmla="*/ 262 w 467"/>
                <a:gd name="T63" fmla="*/ 233 h 321"/>
                <a:gd name="T64" fmla="*/ 233 w 467"/>
                <a:gd name="T65" fmla="*/ 233 h 321"/>
                <a:gd name="T66" fmla="*/ 204 w 467"/>
                <a:gd name="T67" fmla="*/ 262 h 321"/>
                <a:gd name="T68" fmla="*/ 204 w 467"/>
                <a:gd name="T69" fmla="*/ 262 h 321"/>
                <a:gd name="T70" fmla="*/ 175 w 467"/>
                <a:gd name="T71" fmla="*/ 291 h 321"/>
                <a:gd name="T72" fmla="*/ 175 w 467"/>
                <a:gd name="T73" fmla="*/ 262 h 321"/>
                <a:gd name="T74" fmla="*/ 175 w 467"/>
                <a:gd name="T75" fmla="*/ 262 h 321"/>
                <a:gd name="T76" fmla="*/ 175 w 467"/>
                <a:gd name="T77" fmla="*/ 233 h 321"/>
                <a:gd name="T78" fmla="*/ 145 w 467"/>
                <a:gd name="T79" fmla="*/ 203 h 321"/>
                <a:gd name="T80" fmla="*/ 88 w 467"/>
                <a:gd name="T81" fmla="*/ 175 h 321"/>
                <a:gd name="T82" fmla="*/ 116 w 467"/>
                <a:gd name="T83" fmla="*/ 146 h 321"/>
                <a:gd name="T84" fmla="*/ 59 w 467"/>
                <a:gd name="T85" fmla="*/ 117 h 321"/>
                <a:gd name="T86" fmla="*/ 59 w 467"/>
                <a:gd name="T87" fmla="*/ 87 h 321"/>
                <a:gd name="T88" fmla="*/ 29 w 467"/>
                <a:gd name="T89" fmla="*/ 58 h 321"/>
                <a:gd name="T90" fmla="*/ 116 w 467"/>
                <a:gd name="T91" fmla="*/ 233 h 321"/>
                <a:gd name="T92" fmla="*/ 88 w 467"/>
                <a:gd name="T93" fmla="*/ 203 h 321"/>
                <a:gd name="T94" fmla="*/ 59 w 467"/>
                <a:gd name="T95" fmla="*/ 203 h 321"/>
                <a:gd name="T96" fmla="*/ 29 w 467"/>
                <a:gd name="T97" fmla="*/ 203 h 321"/>
                <a:gd name="T98" fmla="*/ 0 w 467"/>
                <a:gd name="T99" fmla="*/ 203 h 321"/>
                <a:gd name="T100" fmla="*/ 29 w 467"/>
                <a:gd name="T101" fmla="*/ 203 h 321"/>
                <a:gd name="T102" fmla="*/ 59 w 467"/>
                <a:gd name="T103" fmla="*/ 233 h 321"/>
                <a:gd name="T104" fmla="*/ 88 w 467"/>
                <a:gd name="T105" fmla="*/ 262 h 321"/>
                <a:gd name="T106" fmla="*/ 116 w 467"/>
                <a:gd name="T107" fmla="*/ 291 h 321"/>
                <a:gd name="T108" fmla="*/ 145 w 467"/>
                <a:gd name="T109" fmla="*/ 2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7" h="321">
                  <a:moveTo>
                    <a:pt x="29" y="58"/>
                  </a:moveTo>
                  <a:lnTo>
                    <a:pt x="29" y="58"/>
                  </a:lnTo>
                  <a:lnTo>
                    <a:pt x="59" y="29"/>
                  </a:lnTo>
                  <a:lnTo>
                    <a:pt x="88" y="58"/>
                  </a:lnTo>
                  <a:lnTo>
                    <a:pt x="116" y="58"/>
                  </a:lnTo>
                  <a:lnTo>
                    <a:pt x="145" y="87"/>
                  </a:lnTo>
                  <a:lnTo>
                    <a:pt x="145" y="58"/>
                  </a:lnTo>
                  <a:lnTo>
                    <a:pt x="145" y="29"/>
                  </a:lnTo>
                  <a:lnTo>
                    <a:pt x="116" y="29"/>
                  </a:lnTo>
                  <a:lnTo>
                    <a:pt x="145" y="0"/>
                  </a:lnTo>
                  <a:lnTo>
                    <a:pt x="145" y="0"/>
                  </a:lnTo>
                  <a:lnTo>
                    <a:pt x="204" y="29"/>
                  </a:lnTo>
                  <a:lnTo>
                    <a:pt x="204" y="29"/>
                  </a:lnTo>
                  <a:lnTo>
                    <a:pt x="233" y="58"/>
                  </a:lnTo>
                  <a:lnTo>
                    <a:pt x="262" y="29"/>
                  </a:lnTo>
                  <a:lnTo>
                    <a:pt x="262" y="29"/>
                  </a:lnTo>
                  <a:lnTo>
                    <a:pt x="292" y="0"/>
                  </a:lnTo>
                  <a:lnTo>
                    <a:pt x="321" y="0"/>
                  </a:lnTo>
                  <a:lnTo>
                    <a:pt x="350" y="29"/>
                  </a:lnTo>
                  <a:lnTo>
                    <a:pt x="350" y="58"/>
                  </a:lnTo>
                  <a:lnTo>
                    <a:pt x="350" y="58"/>
                  </a:lnTo>
                  <a:lnTo>
                    <a:pt x="379" y="87"/>
                  </a:lnTo>
                  <a:lnTo>
                    <a:pt x="379" y="87"/>
                  </a:lnTo>
                  <a:lnTo>
                    <a:pt x="409" y="117"/>
                  </a:lnTo>
                  <a:lnTo>
                    <a:pt x="437" y="117"/>
                  </a:lnTo>
                  <a:lnTo>
                    <a:pt x="437" y="117"/>
                  </a:lnTo>
                  <a:lnTo>
                    <a:pt x="466" y="146"/>
                  </a:lnTo>
                  <a:lnTo>
                    <a:pt x="437" y="117"/>
                  </a:lnTo>
                  <a:lnTo>
                    <a:pt x="437" y="146"/>
                  </a:lnTo>
                  <a:lnTo>
                    <a:pt x="409" y="146"/>
                  </a:lnTo>
                  <a:lnTo>
                    <a:pt x="379" y="146"/>
                  </a:lnTo>
                  <a:lnTo>
                    <a:pt x="379" y="175"/>
                  </a:lnTo>
                  <a:lnTo>
                    <a:pt x="409" y="203"/>
                  </a:lnTo>
                  <a:lnTo>
                    <a:pt x="379" y="203"/>
                  </a:lnTo>
                  <a:lnTo>
                    <a:pt x="379" y="203"/>
                  </a:lnTo>
                  <a:lnTo>
                    <a:pt x="379" y="233"/>
                  </a:lnTo>
                  <a:lnTo>
                    <a:pt x="379" y="233"/>
                  </a:lnTo>
                  <a:lnTo>
                    <a:pt x="379" y="233"/>
                  </a:lnTo>
                  <a:lnTo>
                    <a:pt x="379" y="262"/>
                  </a:lnTo>
                  <a:lnTo>
                    <a:pt x="379" y="262"/>
                  </a:lnTo>
                  <a:lnTo>
                    <a:pt x="379" y="262"/>
                  </a:lnTo>
                  <a:lnTo>
                    <a:pt x="379" y="262"/>
                  </a:lnTo>
                  <a:lnTo>
                    <a:pt x="379" y="233"/>
                  </a:lnTo>
                  <a:lnTo>
                    <a:pt x="350" y="233"/>
                  </a:lnTo>
                  <a:lnTo>
                    <a:pt x="350" y="262"/>
                  </a:lnTo>
                  <a:lnTo>
                    <a:pt x="350" y="262"/>
                  </a:lnTo>
                  <a:lnTo>
                    <a:pt x="350" y="291"/>
                  </a:lnTo>
                  <a:lnTo>
                    <a:pt x="350" y="291"/>
                  </a:lnTo>
                  <a:lnTo>
                    <a:pt x="350" y="320"/>
                  </a:lnTo>
                  <a:lnTo>
                    <a:pt x="350" y="320"/>
                  </a:lnTo>
                  <a:lnTo>
                    <a:pt x="350" y="320"/>
                  </a:lnTo>
                  <a:lnTo>
                    <a:pt x="350" y="320"/>
                  </a:lnTo>
                  <a:lnTo>
                    <a:pt x="321" y="320"/>
                  </a:lnTo>
                  <a:lnTo>
                    <a:pt x="292" y="291"/>
                  </a:lnTo>
                  <a:lnTo>
                    <a:pt x="321" y="262"/>
                  </a:lnTo>
                  <a:lnTo>
                    <a:pt x="292" y="262"/>
                  </a:lnTo>
                  <a:lnTo>
                    <a:pt x="292" y="233"/>
                  </a:lnTo>
                  <a:lnTo>
                    <a:pt x="321" y="233"/>
                  </a:lnTo>
                  <a:lnTo>
                    <a:pt x="292" y="233"/>
                  </a:lnTo>
                  <a:lnTo>
                    <a:pt x="292" y="203"/>
                  </a:lnTo>
                  <a:lnTo>
                    <a:pt x="292" y="203"/>
                  </a:lnTo>
                  <a:lnTo>
                    <a:pt x="292" y="203"/>
                  </a:lnTo>
                  <a:lnTo>
                    <a:pt x="262" y="203"/>
                  </a:lnTo>
                  <a:lnTo>
                    <a:pt x="262" y="233"/>
                  </a:lnTo>
                  <a:lnTo>
                    <a:pt x="233" y="233"/>
                  </a:lnTo>
                  <a:lnTo>
                    <a:pt x="233" y="233"/>
                  </a:lnTo>
                  <a:lnTo>
                    <a:pt x="233" y="233"/>
                  </a:lnTo>
                  <a:lnTo>
                    <a:pt x="204" y="262"/>
                  </a:lnTo>
                  <a:lnTo>
                    <a:pt x="204" y="262"/>
                  </a:lnTo>
                  <a:lnTo>
                    <a:pt x="204" y="262"/>
                  </a:lnTo>
                  <a:lnTo>
                    <a:pt x="204" y="262"/>
                  </a:lnTo>
                  <a:lnTo>
                    <a:pt x="175" y="291"/>
                  </a:lnTo>
                  <a:lnTo>
                    <a:pt x="175" y="262"/>
                  </a:lnTo>
                  <a:lnTo>
                    <a:pt x="175" y="262"/>
                  </a:lnTo>
                  <a:lnTo>
                    <a:pt x="175" y="262"/>
                  </a:lnTo>
                  <a:lnTo>
                    <a:pt x="175" y="262"/>
                  </a:lnTo>
                  <a:lnTo>
                    <a:pt x="175" y="233"/>
                  </a:lnTo>
                  <a:lnTo>
                    <a:pt x="175" y="233"/>
                  </a:lnTo>
                  <a:lnTo>
                    <a:pt x="175" y="203"/>
                  </a:lnTo>
                  <a:lnTo>
                    <a:pt x="145" y="203"/>
                  </a:lnTo>
                  <a:lnTo>
                    <a:pt x="116" y="203"/>
                  </a:lnTo>
                  <a:lnTo>
                    <a:pt x="88" y="175"/>
                  </a:lnTo>
                  <a:lnTo>
                    <a:pt x="116" y="175"/>
                  </a:lnTo>
                  <a:lnTo>
                    <a:pt x="116" y="146"/>
                  </a:lnTo>
                  <a:lnTo>
                    <a:pt x="59" y="117"/>
                  </a:lnTo>
                  <a:lnTo>
                    <a:pt x="59" y="117"/>
                  </a:lnTo>
                  <a:lnTo>
                    <a:pt x="88" y="87"/>
                  </a:lnTo>
                  <a:lnTo>
                    <a:pt x="59" y="87"/>
                  </a:lnTo>
                  <a:lnTo>
                    <a:pt x="29" y="87"/>
                  </a:lnTo>
                  <a:lnTo>
                    <a:pt x="29" y="58"/>
                  </a:lnTo>
                  <a:close/>
                  <a:moveTo>
                    <a:pt x="145" y="291"/>
                  </a:moveTo>
                  <a:lnTo>
                    <a:pt x="116" y="233"/>
                  </a:lnTo>
                  <a:lnTo>
                    <a:pt x="88" y="233"/>
                  </a:lnTo>
                  <a:lnTo>
                    <a:pt x="88" y="203"/>
                  </a:lnTo>
                  <a:lnTo>
                    <a:pt x="59" y="203"/>
                  </a:lnTo>
                  <a:lnTo>
                    <a:pt x="59" y="203"/>
                  </a:lnTo>
                  <a:lnTo>
                    <a:pt x="29" y="203"/>
                  </a:lnTo>
                  <a:lnTo>
                    <a:pt x="29" y="203"/>
                  </a:lnTo>
                  <a:lnTo>
                    <a:pt x="0" y="203"/>
                  </a:lnTo>
                  <a:lnTo>
                    <a:pt x="0" y="203"/>
                  </a:lnTo>
                  <a:lnTo>
                    <a:pt x="29" y="203"/>
                  </a:lnTo>
                  <a:lnTo>
                    <a:pt x="29" y="203"/>
                  </a:lnTo>
                  <a:lnTo>
                    <a:pt x="29" y="203"/>
                  </a:lnTo>
                  <a:lnTo>
                    <a:pt x="59" y="233"/>
                  </a:lnTo>
                  <a:lnTo>
                    <a:pt x="29" y="233"/>
                  </a:lnTo>
                  <a:lnTo>
                    <a:pt x="88" y="262"/>
                  </a:lnTo>
                  <a:lnTo>
                    <a:pt x="88" y="262"/>
                  </a:lnTo>
                  <a:lnTo>
                    <a:pt x="116" y="291"/>
                  </a:lnTo>
                  <a:lnTo>
                    <a:pt x="116" y="291"/>
                  </a:lnTo>
                  <a:lnTo>
                    <a:pt x="145" y="29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2" name="Freeform 74"/>
            <p:cNvSpPr>
              <a:spLocks noChangeArrowheads="1"/>
            </p:cNvSpPr>
            <p:nvPr/>
          </p:nvSpPr>
          <p:spPr bwMode="auto">
            <a:xfrm>
              <a:off x="5705280" y="3323869"/>
              <a:ext cx="542880" cy="400362"/>
            </a:xfrm>
            <a:custGeom>
              <a:avLst/>
              <a:gdLst>
                <a:gd name="T0" fmla="*/ 88 w 1663"/>
                <a:gd name="T1" fmla="*/ 30 h 1226"/>
                <a:gd name="T2" fmla="*/ 145 w 1663"/>
                <a:gd name="T3" fmla="*/ 88 h 1226"/>
                <a:gd name="T4" fmla="*/ 204 w 1663"/>
                <a:gd name="T5" fmla="*/ 88 h 1226"/>
                <a:gd name="T6" fmla="*/ 262 w 1663"/>
                <a:gd name="T7" fmla="*/ 30 h 1226"/>
                <a:gd name="T8" fmla="*/ 321 w 1663"/>
                <a:gd name="T9" fmla="*/ 0 h 1226"/>
                <a:gd name="T10" fmla="*/ 321 w 1663"/>
                <a:gd name="T11" fmla="*/ 30 h 1226"/>
                <a:gd name="T12" fmla="*/ 379 w 1663"/>
                <a:gd name="T13" fmla="*/ 117 h 1226"/>
                <a:gd name="T14" fmla="*/ 408 w 1663"/>
                <a:gd name="T15" fmla="*/ 147 h 1226"/>
                <a:gd name="T16" fmla="*/ 438 w 1663"/>
                <a:gd name="T17" fmla="*/ 205 h 1226"/>
                <a:gd name="T18" fmla="*/ 524 w 1663"/>
                <a:gd name="T19" fmla="*/ 205 h 1226"/>
                <a:gd name="T20" fmla="*/ 641 w 1663"/>
                <a:gd name="T21" fmla="*/ 264 h 1226"/>
                <a:gd name="T22" fmla="*/ 816 w 1663"/>
                <a:gd name="T23" fmla="*/ 264 h 1226"/>
                <a:gd name="T24" fmla="*/ 874 w 1663"/>
                <a:gd name="T25" fmla="*/ 176 h 1226"/>
                <a:gd name="T26" fmla="*/ 962 w 1663"/>
                <a:gd name="T27" fmla="*/ 117 h 1226"/>
                <a:gd name="T28" fmla="*/ 1050 w 1663"/>
                <a:gd name="T29" fmla="*/ 117 h 1226"/>
                <a:gd name="T30" fmla="*/ 1195 w 1663"/>
                <a:gd name="T31" fmla="*/ 147 h 1226"/>
                <a:gd name="T32" fmla="*/ 1254 w 1663"/>
                <a:gd name="T33" fmla="*/ 205 h 1226"/>
                <a:gd name="T34" fmla="*/ 1400 w 1663"/>
                <a:gd name="T35" fmla="*/ 264 h 1226"/>
                <a:gd name="T36" fmla="*/ 1400 w 1663"/>
                <a:gd name="T37" fmla="*/ 349 h 1226"/>
                <a:gd name="T38" fmla="*/ 1400 w 1663"/>
                <a:gd name="T39" fmla="*/ 408 h 1226"/>
                <a:gd name="T40" fmla="*/ 1371 w 1663"/>
                <a:gd name="T41" fmla="*/ 466 h 1226"/>
                <a:gd name="T42" fmla="*/ 1429 w 1663"/>
                <a:gd name="T43" fmla="*/ 496 h 1226"/>
                <a:gd name="T44" fmla="*/ 1429 w 1663"/>
                <a:gd name="T45" fmla="*/ 642 h 1226"/>
                <a:gd name="T46" fmla="*/ 1516 w 1663"/>
                <a:gd name="T47" fmla="*/ 729 h 1226"/>
                <a:gd name="T48" fmla="*/ 1516 w 1663"/>
                <a:gd name="T49" fmla="*/ 904 h 1226"/>
                <a:gd name="T50" fmla="*/ 1604 w 1663"/>
                <a:gd name="T51" fmla="*/ 963 h 1226"/>
                <a:gd name="T52" fmla="*/ 1633 w 1663"/>
                <a:gd name="T53" fmla="*/ 1021 h 1226"/>
                <a:gd name="T54" fmla="*/ 1662 w 1663"/>
                <a:gd name="T55" fmla="*/ 1079 h 1226"/>
                <a:gd name="T56" fmla="*/ 1574 w 1663"/>
                <a:gd name="T57" fmla="*/ 1108 h 1226"/>
                <a:gd name="T58" fmla="*/ 1545 w 1663"/>
                <a:gd name="T59" fmla="*/ 1196 h 1226"/>
                <a:gd name="T60" fmla="*/ 1487 w 1663"/>
                <a:gd name="T61" fmla="*/ 1196 h 1226"/>
                <a:gd name="T62" fmla="*/ 1458 w 1663"/>
                <a:gd name="T63" fmla="*/ 1196 h 1226"/>
                <a:gd name="T64" fmla="*/ 1312 w 1663"/>
                <a:gd name="T65" fmla="*/ 1196 h 1226"/>
                <a:gd name="T66" fmla="*/ 1254 w 1663"/>
                <a:gd name="T67" fmla="*/ 1166 h 1226"/>
                <a:gd name="T68" fmla="*/ 1166 w 1663"/>
                <a:gd name="T69" fmla="*/ 1108 h 1226"/>
                <a:gd name="T70" fmla="*/ 1138 w 1663"/>
                <a:gd name="T71" fmla="*/ 1049 h 1226"/>
                <a:gd name="T72" fmla="*/ 1050 w 1663"/>
                <a:gd name="T73" fmla="*/ 1049 h 1226"/>
                <a:gd name="T74" fmla="*/ 933 w 1663"/>
                <a:gd name="T75" fmla="*/ 1079 h 1226"/>
                <a:gd name="T76" fmla="*/ 845 w 1663"/>
                <a:gd name="T77" fmla="*/ 1049 h 1226"/>
                <a:gd name="T78" fmla="*/ 788 w 1663"/>
                <a:gd name="T79" fmla="*/ 1021 h 1226"/>
                <a:gd name="T80" fmla="*/ 700 w 1663"/>
                <a:gd name="T81" fmla="*/ 992 h 1226"/>
                <a:gd name="T82" fmla="*/ 641 w 1663"/>
                <a:gd name="T83" fmla="*/ 904 h 1226"/>
                <a:gd name="T84" fmla="*/ 641 w 1663"/>
                <a:gd name="T85" fmla="*/ 904 h 1226"/>
                <a:gd name="T86" fmla="*/ 583 w 1663"/>
                <a:gd name="T87" fmla="*/ 816 h 1226"/>
                <a:gd name="T88" fmla="*/ 524 w 1663"/>
                <a:gd name="T89" fmla="*/ 816 h 1226"/>
                <a:gd name="T90" fmla="*/ 495 w 1663"/>
                <a:gd name="T91" fmla="*/ 787 h 1226"/>
                <a:gd name="T92" fmla="*/ 466 w 1663"/>
                <a:gd name="T93" fmla="*/ 816 h 1226"/>
                <a:gd name="T94" fmla="*/ 438 w 1663"/>
                <a:gd name="T95" fmla="*/ 787 h 1226"/>
                <a:gd name="T96" fmla="*/ 379 w 1663"/>
                <a:gd name="T97" fmla="*/ 699 h 1226"/>
                <a:gd name="T98" fmla="*/ 350 w 1663"/>
                <a:gd name="T99" fmla="*/ 612 h 1226"/>
                <a:gd name="T100" fmla="*/ 233 w 1663"/>
                <a:gd name="T101" fmla="*/ 583 h 1226"/>
                <a:gd name="T102" fmla="*/ 204 w 1663"/>
                <a:gd name="T103" fmla="*/ 525 h 1226"/>
                <a:gd name="T104" fmla="*/ 174 w 1663"/>
                <a:gd name="T105" fmla="*/ 496 h 1226"/>
                <a:gd name="T106" fmla="*/ 204 w 1663"/>
                <a:gd name="T107" fmla="*/ 408 h 1226"/>
                <a:gd name="T108" fmla="*/ 204 w 1663"/>
                <a:gd name="T109" fmla="*/ 349 h 1226"/>
                <a:gd name="T110" fmla="*/ 204 w 1663"/>
                <a:gd name="T111" fmla="*/ 349 h 1226"/>
                <a:gd name="T112" fmla="*/ 145 w 1663"/>
                <a:gd name="T113" fmla="*/ 322 h 1226"/>
                <a:gd name="T114" fmla="*/ 88 w 1663"/>
                <a:gd name="T115" fmla="*/ 264 h 1226"/>
                <a:gd name="T116" fmla="*/ 58 w 1663"/>
                <a:gd name="T117" fmla="*/ 205 h 1226"/>
                <a:gd name="T118" fmla="*/ 29 w 1663"/>
                <a:gd name="T119" fmla="*/ 117 h 1226"/>
                <a:gd name="T120" fmla="*/ 0 w 1663"/>
                <a:gd name="T121" fmla="*/ 5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3" h="1226">
                  <a:moveTo>
                    <a:pt x="29" y="0"/>
                  </a:moveTo>
                  <a:lnTo>
                    <a:pt x="58" y="0"/>
                  </a:lnTo>
                  <a:lnTo>
                    <a:pt x="58" y="0"/>
                  </a:lnTo>
                  <a:lnTo>
                    <a:pt x="58" y="0"/>
                  </a:lnTo>
                  <a:lnTo>
                    <a:pt x="88" y="30"/>
                  </a:lnTo>
                  <a:lnTo>
                    <a:pt x="58" y="30"/>
                  </a:lnTo>
                  <a:lnTo>
                    <a:pt x="117" y="59"/>
                  </a:lnTo>
                  <a:lnTo>
                    <a:pt x="117" y="59"/>
                  </a:lnTo>
                  <a:lnTo>
                    <a:pt x="145" y="88"/>
                  </a:lnTo>
                  <a:lnTo>
                    <a:pt x="145" y="88"/>
                  </a:lnTo>
                  <a:lnTo>
                    <a:pt x="174" y="88"/>
                  </a:lnTo>
                  <a:lnTo>
                    <a:pt x="174" y="88"/>
                  </a:lnTo>
                  <a:lnTo>
                    <a:pt x="174" y="88"/>
                  </a:lnTo>
                  <a:lnTo>
                    <a:pt x="204" y="59"/>
                  </a:lnTo>
                  <a:lnTo>
                    <a:pt x="204" y="88"/>
                  </a:lnTo>
                  <a:lnTo>
                    <a:pt x="233" y="59"/>
                  </a:lnTo>
                  <a:lnTo>
                    <a:pt x="233" y="59"/>
                  </a:lnTo>
                  <a:lnTo>
                    <a:pt x="233" y="59"/>
                  </a:lnTo>
                  <a:lnTo>
                    <a:pt x="233" y="59"/>
                  </a:lnTo>
                  <a:lnTo>
                    <a:pt x="262" y="30"/>
                  </a:lnTo>
                  <a:lnTo>
                    <a:pt x="262" y="30"/>
                  </a:lnTo>
                  <a:lnTo>
                    <a:pt x="262" y="30"/>
                  </a:lnTo>
                  <a:lnTo>
                    <a:pt x="291" y="30"/>
                  </a:lnTo>
                  <a:lnTo>
                    <a:pt x="291" y="0"/>
                  </a:lnTo>
                  <a:lnTo>
                    <a:pt x="321" y="0"/>
                  </a:lnTo>
                  <a:lnTo>
                    <a:pt x="321" y="0"/>
                  </a:lnTo>
                  <a:lnTo>
                    <a:pt x="321" y="0"/>
                  </a:lnTo>
                  <a:lnTo>
                    <a:pt x="321" y="30"/>
                  </a:lnTo>
                  <a:lnTo>
                    <a:pt x="350" y="30"/>
                  </a:lnTo>
                  <a:lnTo>
                    <a:pt x="321" y="30"/>
                  </a:lnTo>
                  <a:lnTo>
                    <a:pt x="321" y="59"/>
                  </a:lnTo>
                  <a:lnTo>
                    <a:pt x="350" y="59"/>
                  </a:lnTo>
                  <a:lnTo>
                    <a:pt x="321" y="88"/>
                  </a:lnTo>
                  <a:lnTo>
                    <a:pt x="350" y="117"/>
                  </a:lnTo>
                  <a:lnTo>
                    <a:pt x="379" y="117"/>
                  </a:lnTo>
                  <a:lnTo>
                    <a:pt x="379" y="117"/>
                  </a:lnTo>
                  <a:lnTo>
                    <a:pt x="379" y="117"/>
                  </a:lnTo>
                  <a:lnTo>
                    <a:pt x="379" y="117"/>
                  </a:lnTo>
                  <a:lnTo>
                    <a:pt x="379" y="117"/>
                  </a:lnTo>
                  <a:lnTo>
                    <a:pt x="408" y="147"/>
                  </a:lnTo>
                  <a:lnTo>
                    <a:pt x="408" y="147"/>
                  </a:lnTo>
                  <a:lnTo>
                    <a:pt x="408" y="176"/>
                  </a:lnTo>
                  <a:lnTo>
                    <a:pt x="408" y="176"/>
                  </a:lnTo>
                  <a:lnTo>
                    <a:pt x="408" y="176"/>
                  </a:lnTo>
                  <a:lnTo>
                    <a:pt x="438" y="205"/>
                  </a:lnTo>
                  <a:lnTo>
                    <a:pt x="466" y="205"/>
                  </a:lnTo>
                  <a:lnTo>
                    <a:pt x="466" y="205"/>
                  </a:lnTo>
                  <a:lnTo>
                    <a:pt x="495" y="205"/>
                  </a:lnTo>
                  <a:lnTo>
                    <a:pt x="495" y="205"/>
                  </a:lnTo>
                  <a:lnTo>
                    <a:pt x="524" y="205"/>
                  </a:lnTo>
                  <a:lnTo>
                    <a:pt x="524" y="234"/>
                  </a:lnTo>
                  <a:lnTo>
                    <a:pt x="524" y="234"/>
                  </a:lnTo>
                  <a:lnTo>
                    <a:pt x="583" y="264"/>
                  </a:lnTo>
                  <a:lnTo>
                    <a:pt x="583" y="264"/>
                  </a:lnTo>
                  <a:lnTo>
                    <a:pt x="641" y="264"/>
                  </a:lnTo>
                  <a:lnTo>
                    <a:pt x="671" y="264"/>
                  </a:lnTo>
                  <a:lnTo>
                    <a:pt x="729" y="264"/>
                  </a:lnTo>
                  <a:lnTo>
                    <a:pt x="758" y="234"/>
                  </a:lnTo>
                  <a:lnTo>
                    <a:pt x="816" y="264"/>
                  </a:lnTo>
                  <a:lnTo>
                    <a:pt x="816" y="264"/>
                  </a:lnTo>
                  <a:lnTo>
                    <a:pt x="845" y="234"/>
                  </a:lnTo>
                  <a:lnTo>
                    <a:pt x="816" y="205"/>
                  </a:lnTo>
                  <a:lnTo>
                    <a:pt x="816" y="205"/>
                  </a:lnTo>
                  <a:lnTo>
                    <a:pt x="845" y="176"/>
                  </a:lnTo>
                  <a:lnTo>
                    <a:pt x="874" y="176"/>
                  </a:lnTo>
                  <a:lnTo>
                    <a:pt x="874" y="176"/>
                  </a:lnTo>
                  <a:lnTo>
                    <a:pt x="904" y="147"/>
                  </a:lnTo>
                  <a:lnTo>
                    <a:pt x="904" y="147"/>
                  </a:lnTo>
                  <a:lnTo>
                    <a:pt x="933" y="117"/>
                  </a:lnTo>
                  <a:lnTo>
                    <a:pt x="962" y="117"/>
                  </a:lnTo>
                  <a:lnTo>
                    <a:pt x="991" y="117"/>
                  </a:lnTo>
                  <a:lnTo>
                    <a:pt x="1021" y="117"/>
                  </a:lnTo>
                  <a:lnTo>
                    <a:pt x="1021" y="117"/>
                  </a:lnTo>
                  <a:lnTo>
                    <a:pt x="1050" y="117"/>
                  </a:lnTo>
                  <a:lnTo>
                    <a:pt x="1050" y="117"/>
                  </a:lnTo>
                  <a:lnTo>
                    <a:pt x="1079" y="147"/>
                  </a:lnTo>
                  <a:lnTo>
                    <a:pt x="1108" y="147"/>
                  </a:lnTo>
                  <a:lnTo>
                    <a:pt x="1166" y="176"/>
                  </a:lnTo>
                  <a:lnTo>
                    <a:pt x="1166" y="176"/>
                  </a:lnTo>
                  <a:lnTo>
                    <a:pt x="1195" y="147"/>
                  </a:lnTo>
                  <a:lnTo>
                    <a:pt x="1224" y="176"/>
                  </a:lnTo>
                  <a:lnTo>
                    <a:pt x="1224" y="176"/>
                  </a:lnTo>
                  <a:lnTo>
                    <a:pt x="1254" y="205"/>
                  </a:lnTo>
                  <a:lnTo>
                    <a:pt x="1254" y="205"/>
                  </a:lnTo>
                  <a:lnTo>
                    <a:pt x="1254" y="205"/>
                  </a:lnTo>
                  <a:lnTo>
                    <a:pt x="1312" y="205"/>
                  </a:lnTo>
                  <a:lnTo>
                    <a:pt x="1341" y="234"/>
                  </a:lnTo>
                  <a:lnTo>
                    <a:pt x="1371" y="234"/>
                  </a:lnTo>
                  <a:lnTo>
                    <a:pt x="1400" y="264"/>
                  </a:lnTo>
                  <a:lnTo>
                    <a:pt x="1400" y="264"/>
                  </a:lnTo>
                  <a:lnTo>
                    <a:pt x="1400" y="293"/>
                  </a:lnTo>
                  <a:lnTo>
                    <a:pt x="1400" y="293"/>
                  </a:lnTo>
                  <a:lnTo>
                    <a:pt x="1400" y="322"/>
                  </a:lnTo>
                  <a:lnTo>
                    <a:pt x="1400" y="322"/>
                  </a:lnTo>
                  <a:lnTo>
                    <a:pt x="1400" y="349"/>
                  </a:lnTo>
                  <a:lnTo>
                    <a:pt x="1400" y="349"/>
                  </a:lnTo>
                  <a:lnTo>
                    <a:pt x="1400" y="379"/>
                  </a:lnTo>
                  <a:lnTo>
                    <a:pt x="1400" y="379"/>
                  </a:lnTo>
                  <a:lnTo>
                    <a:pt x="1400" y="379"/>
                  </a:lnTo>
                  <a:lnTo>
                    <a:pt x="1400" y="408"/>
                  </a:lnTo>
                  <a:lnTo>
                    <a:pt x="1400" y="408"/>
                  </a:lnTo>
                  <a:lnTo>
                    <a:pt x="1371" y="408"/>
                  </a:lnTo>
                  <a:lnTo>
                    <a:pt x="1371" y="437"/>
                  </a:lnTo>
                  <a:lnTo>
                    <a:pt x="1400" y="437"/>
                  </a:lnTo>
                  <a:lnTo>
                    <a:pt x="1371" y="466"/>
                  </a:lnTo>
                  <a:lnTo>
                    <a:pt x="1371" y="466"/>
                  </a:lnTo>
                  <a:lnTo>
                    <a:pt x="1400" y="496"/>
                  </a:lnTo>
                  <a:lnTo>
                    <a:pt x="1400" y="496"/>
                  </a:lnTo>
                  <a:lnTo>
                    <a:pt x="1400" y="496"/>
                  </a:lnTo>
                  <a:lnTo>
                    <a:pt x="1429" y="496"/>
                  </a:lnTo>
                  <a:lnTo>
                    <a:pt x="1400" y="525"/>
                  </a:lnTo>
                  <a:lnTo>
                    <a:pt x="1400" y="554"/>
                  </a:lnTo>
                  <a:lnTo>
                    <a:pt x="1400" y="583"/>
                  </a:lnTo>
                  <a:lnTo>
                    <a:pt x="1429" y="612"/>
                  </a:lnTo>
                  <a:lnTo>
                    <a:pt x="1429" y="642"/>
                  </a:lnTo>
                  <a:lnTo>
                    <a:pt x="1429" y="642"/>
                  </a:lnTo>
                  <a:lnTo>
                    <a:pt x="1429" y="671"/>
                  </a:lnTo>
                  <a:lnTo>
                    <a:pt x="1487" y="671"/>
                  </a:lnTo>
                  <a:lnTo>
                    <a:pt x="1516" y="699"/>
                  </a:lnTo>
                  <a:lnTo>
                    <a:pt x="1516" y="729"/>
                  </a:lnTo>
                  <a:lnTo>
                    <a:pt x="1516" y="758"/>
                  </a:lnTo>
                  <a:lnTo>
                    <a:pt x="1516" y="758"/>
                  </a:lnTo>
                  <a:lnTo>
                    <a:pt x="1458" y="846"/>
                  </a:lnTo>
                  <a:lnTo>
                    <a:pt x="1487" y="875"/>
                  </a:lnTo>
                  <a:lnTo>
                    <a:pt x="1516" y="904"/>
                  </a:lnTo>
                  <a:lnTo>
                    <a:pt x="1516" y="933"/>
                  </a:lnTo>
                  <a:lnTo>
                    <a:pt x="1545" y="933"/>
                  </a:lnTo>
                  <a:lnTo>
                    <a:pt x="1545" y="933"/>
                  </a:lnTo>
                  <a:lnTo>
                    <a:pt x="1574" y="933"/>
                  </a:lnTo>
                  <a:lnTo>
                    <a:pt x="1604" y="963"/>
                  </a:lnTo>
                  <a:lnTo>
                    <a:pt x="1604" y="963"/>
                  </a:lnTo>
                  <a:lnTo>
                    <a:pt x="1633" y="963"/>
                  </a:lnTo>
                  <a:lnTo>
                    <a:pt x="1633" y="992"/>
                  </a:lnTo>
                  <a:lnTo>
                    <a:pt x="1633" y="992"/>
                  </a:lnTo>
                  <a:lnTo>
                    <a:pt x="1633" y="1021"/>
                  </a:lnTo>
                  <a:lnTo>
                    <a:pt x="1633" y="1021"/>
                  </a:lnTo>
                  <a:lnTo>
                    <a:pt x="1662" y="1021"/>
                  </a:lnTo>
                  <a:lnTo>
                    <a:pt x="1662" y="1049"/>
                  </a:lnTo>
                  <a:lnTo>
                    <a:pt x="1662" y="1079"/>
                  </a:lnTo>
                  <a:lnTo>
                    <a:pt x="1662" y="1079"/>
                  </a:lnTo>
                  <a:lnTo>
                    <a:pt x="1633" y="1079"/>
                  </a:lnTo>
                  <a:lnTo>
                    <a:pt x="1604" y="1079"/>
                  </a:lnTo>
                  <a:lnTo>
                    <a:pt x="1604" y="1108"/>
                  </a:lnTo>
                  <a:lnTo>
                    <a:pt x="1574" y="1108"/>
                  </a:lnTo>
                  <a:lnTo>
                    <a:pt x="1574" y="1108"/>
                  </a:lnTo>
                  <a:lnTo>
                    <a:pt x="1574" y="1137"/>
                  </a:lnTo>
                  <a:lnTo>
                    <a:pt x="1545" y="1137"/>
                  </a:lnTo>
                  <a:lnTo>
                    <a:pt x="1574" y="1166"/>
                  </a:lnTo>
                  <a:lnTo>
                    <a:pt x="1545" y="1196"/>
                  </a:lnTo>
                  <a:lnTo>
                    <a:pt x="1545" y="1196"/>
                  </a:lnTo>
                  <a:lnTo>
                    <a:pt x="1545" y="1196"/>
                  </a:lnTo>
                  <a:lnTo>
                    <a:pt x="1545" y="1196"/>
                  </a:lnTo>
                  <a:lnTo>
                    <a:pt x="1545" y="1225"/>
                  </a:lnTo>
                  <a:lnTo>
                    <a:pt x="1516" y="1196"/>
                  </a:lnTo>
                  <a:lnTo>
                    <a:pt x="1487" y="1196"/>
                  </a:lnTo>
                  <a:lnTo>
                    <a:pt x="1487" y="1196"/>
                  </a:lnTo>
                  <a:lnTo>
                    <a:pt x="1458" y="1196"/>
                  </a:lnTo>
                  <a:lnTo>
                    <a:pt x="1458" y="1196"/>
                  </a:lnTo>
                  <a:lnTo>
                    <a:pt x="1458" y="1196"/>
                  </a:lnTo>
                  <a:lnTo>
                    <a:pt x="1458" y="1196"/>
                  </a:lnTo>
                  <a:lnTo>
                    <a:pt x="1458" y="1196"/>
                  </a:lnTo>
                  <a:lnTo>
                    <a:pt x="1429" y="1196"/>
                  </a:lnTo>
                  <a:lnTo>
                    <a:pt x="1400" y="1196"/>
                  </a:lnTo>
                  <a:lnTo>
                    <a:pt x="1371" y="1166"/>
                  </a:lnTo>
                  <a:lnTo>
                    <a:pt x="1312" y="1196"/>
                  </a:lnTo>
                  <a:lnTo>
                    <a:pt x="1312" y="1166"/>
                  </a:lnTo>
                  <a:lnTo>
                    <a:pt x="1283" y="1166"/>
                  </a:lnTo>
                  <a:lnTo>
                    <a:pt x="1283" y="1166"/>
                  </a:lnTo>
                  <a:lnTo>
                    <a:pt x="1254" y="1166"/>
                  </a:lnTo>
                  <a:lnTo>
                    <a:pt x="1254" y="1166"/>
                  </a:lnTo>
                  <a:lnTo>
                    <a:pt x="1195" y="1166"/>
                  </a:lnTo>
                  <a:lnTo>
                    <a:pt x="1195" y="1166"/>
                  </a:lnTo>
                  <a:lnTo>
                    <a:pt x="1195" y="1166"/>
                  </a:lnTo>
                  <a:lnTo>
                    <a:pt x="1195" y="1137"/>
                  </a:lnTo>
                  <a:lnTo>
                    <a:pt x="1166" y="1108"/>
                  </a:lnTo>
                  <a:lnTo>
                    <a:pt x="1166" y="1079"/>
                  </a:lnTo>
                  <a:lnTo>
                    <a:pt x="1138" y="1049"/>
                  </a:lnTo>
                  <a:lnTo>
                    <a:pt x="1138" y="1049"/>
                  </a:lnTo>
                  <a:lnTo>
                    <a:pt x="1138" y="1049"/>
                  </a:lnTo>
                  <a:lnTo>
                    <a:pt x="1138" y="1049"/>
                  </a:lnTo>
                  <a:lnTo>
                    <a:pt x="1108" y="1049"/>
                  </a:lnTo>
                  <a:lnTo>
                    <a:pt x="1079" y="1049"/>
                  </a:lnTo>
                  <a:lnTo>
                    <a:pt x="1079" y="1079"/>
                  </a:lnTo>
                  <a:lnTo>
                    <a:pt x="1050" y="1079"/>
                  </a:lnTo>
                  <a:lnTo>
                    <a:pt x="1050" y="1049"/>
                  </a:lnTo>
                  <a:lnTo>
                    <a:pt x="1050" y="1079"/>
                  </a:lnTo>
                  <a:lnTo>
                    <a:pt x="1021" y="1079"/>
                  </a:lnTo>
                  <a:lnTo>
                    <a:pt x="991" y="1108"/>
                  </a:lnTo>
                  <a:lnTo>
                    <a:pt x="962" y="1079"/>
                  </a:lnTo>
                  <a:lnTo>
                    <a:pt x="933" y="1079"/>
                  </a:lnTo>
                  <a:lnTo>
                    <a:pt x="904" y="1079"/>
                  </a:lnTo>
                  <a:lnTo>
                    <a:pt x="904" y="1079"/>
                  </a:lnTo>
                  <a:lnTo>
                    <a:pt x="874" y="1079"/>
                  </a:lnTo>
                  <a:lnTo>
                    <a:pt x="874" y="1079"/>
                  </a:lnTo>
                  <a:lnTo>
                    <a:pt x="845" y="1049"/>
                  </a:lnTo>
                  <a:lnTo>
                    <a:pt x="816" y="1049"/>
                  </a:lnTo>
                  <a:lnTo>
                    <a:pt x="816" y="1021"/>
                  </a:lnTo>
                  <a:lnTo>
                    <a:pt x="816" y="1021"/>
                  </a:lnTo>
                  <a:lnTo>
                    <a:pt x="816" y="1021"/>
                  </a:lnTo>
                  <a:lnTo>
                    <a:pt x="788" y="1021"/>
                  </a:lnTo>
                  <a:lnTo>
                    <a:pt x="788" y="1021"/>
                  </a:lnTo>
                  <a:lnTo>
                    <a:pt x="758" y="1021"/>
                  </a:lnTo>
                  <a:lnTo>
                    <a:pt x="758" y="992"/>
                  </a:lnTo>
                  <a:lnTo>
                    <a:pt x="729" y="992"/>
                  </a:lnTo>
                  <a:lnTo>
                    <a:pt x="700" y="992"/>
                  </a:lnTo>
                  <a:lnTo>
                    <a:pt x="700" y="992"/>
                  </a:lnTo>
                  <a:lnTo>
                    <a:pt x="671" y="933"/>
                  </a:lnTo>
                  <a:lnTo>
                    <a:pt x="671" y="933"/>
                  </a:lnTo>
                  <a:lnTo>
                    <a:pt x="641" y="933"/>
                  </a:lnTo>
                  <a:lnTo>
                    <a:pt x="641" y="904"/>
                  </a:lnTo>
                  <a:lnTo>
                    <a:pt x="641" y="904"/>
                  </a:lnTo>
                  <a:lnTo>
                    <a:pt x="641" y="904"/>
                  </a:lnTo>
                  <a:lnTo>
                    <a:pt x="641" y="904"/>
                  </a:lnTo>
                  <a:lnTo>
                    <a:pt x="641" y="904"/>
                  </a:lnTo>
                  <a:lnTo>
                    <a:pt x="641" y="904"/>
                  </a:lnTo>
                  <a:lnTo>
                    <a:pt x="612" y="904"/>
                  </a:lnTo>
                  <a:lnTo>
                    <a:pt x="612" y="875"/>
                  </a:lnTo>
                  <a:lnTo>
                    <a:pt x="583" y="846"/>
                  </a:lnTo>
                  <a:lnTo>
                    <a:pt x="583" y="816"/>
                  </a:lnTo>
                  <a:lnTo>
                    <a:pt x="583" y="816"/>
                  </a:lnTo>
                  <a:lnTo>
                    <a:pt x="554" y="816"/>
                  </a:lnTo>
                  <a:lnTo>
                    <a:pt x="554" y="816"/>
                  </a:lnTo>
                  <a:lnTo>
                    <a:pt x="524" y="816"/>
                  </a:lnTo>
                  <a:lnTo>
                    <a:pt x="524" y="816"/>
                  </a:lnTo>
                  <a:lnTo>
                    <a:pt x="524" y="816"/>
                  </a:lnTo>
                  <a:lnTo>
                    <a:pt x="495" y="816"/>
                  </a:lnTo>
                  <a:lnTo>
                    <a:pt x="495" y="787"/>
                  </a:lnTo>
                  <a:lnTo>
                    <a:pt x="495" y="787"/>
                  </a:lnTo>
                  <a:lnTo>
                    <a:pt x="495" y="787"/>
                  </a:lnTo>
                  <a:lnTo>
                    <a:pt x="495" y="787"/>
                  </a:lnTo>
                  <a:lnTo>
                    <a:pt x="466" y="787"/>
                  </a:lnTo>
                  <a:lnTo>
                    <a:pt x="495" y="816"/>
                  </a:lnTo>
                  <a:lnTo>
                    <a:pt x="495" y="816"/>
                  </a:lnTo>
                  <a:lnTo>
                    <a:pt x="495" y="816"/>
                  </a:lnTo>
                  <a:lnTo>
                    <a:pt x="466" y="816"/>
                  </a:lnTo>
                  <a:lnTo>
                    <a:pt x="466" y="816"/>
                  </a:lnTo>
                  <a:lnTo>
                    <a:pt x="466" y="816"/>
                  </a:lnTo>
                  <a:lnTo>
                    <a:pt x="466" y="816"/>
                  </a:lnTo>
                  <a:lnTo>
                    <a:pt x="438" y="816"/>
                  </a:lnTo>
                  <a:lnTo>
                    <a:pt x="438" y="787"/>
                  </a:lnTo>
                  <a:lnTo>
                    <a:pt x="408" y="787"/>
                  </a:lnTo>
                  <a:lnTo>
                    <a:pt x="408" y="729"/>
                  </a:lnTo>
                  <a:lnTo>
                    <a:pt x="379" y="729"/>
                  </a:lnTo>
                  <a:lnTo>
                    <a:pt x="379" y="729"/>
                  </a:lnTo>
                  <a:lnTo>
                    <a:pt x="379" y="699"/>
                  </a:lnTo>
                  <a:lnTo>
                    <a:pt x="408" y="699"/>
                  </a:lnTo>
                  <a:lnTo>
                    <a:pt x="379" y="642"/>
                  </a:lnTo>
                  <a:lnTo>
                    <a:pt x="350" y="642"/>
                  </a:lnTo>
                  <a:lnTo>
                    <a:pt x="350" y="612"/>
                  </a:lnTo>
                  <a:lnTo>
                    <a:pt x="350" y="612"/>
                  </a:lnTo>
                  <a:lnTo>
                    <a:pt x="321" y="612"/>
                  </a:lnTo>
                  <a:lnTo>
                    <a:pt x="262" y="583"/>
                  </a:lnTo>
                  <a:lnTo>
                    <a:pt x="262" y="583"/>
                  </a:lnTo>
                  <a:lnTo>
                    <a:pt x="233" y="583"/>
                  </a:lnTo>
                  <a:lnTo>
                    <a:pt x="233" y="583"/>
                  </a:lnTo>
                  <a:lnTo>
                    <a:pt x="233" y="554"/>
                  </a:lnTo>
                  <a:lnTo>
                    <a:pt x="233" y="554"/>
                  </a:lnTo>
                  <a:lnTo>
                    <a:pt x="233" y="554"/>
                  </a:lnTo>
                  <a:lnTo>
                    <a:pt x="204" y="525"/>
                  </a:lnTo>
                  <a:lnTo>
                    <a:pt x="204" y="525"/>
                  </a:lnTo>
                  <a:lnTo>
                    <a:pt x="204" y="525"/>
                  </a:lnTo>
                  <a:lnTo>
                    <a:pt x="174" y="496"/>
                  </a:lnTo>
                  <a:lnTo>
                    <a:pt x="174" y="496"/>
                  </a:lnTo>
                  <a:lnTo>
                    <a:pt x="174" y="496"/>
                  </a:lnTo>
                  <a:lnTo>
                    <a:pt x="174" y="496"/>
                  </a:lnTo>
                  <a:lnTo>
                    <a:pt x="174" y="496"/>
                  </a:lnTo>
                  <a:lnTo>
                    <a:pt x="174" y="466"/>
                  </a:lnTo>
                  <a:lnTo>
                    <a:pt x="174" y="437"/>
                  </a:lnTo>
                  <a:lnTo>
                    <a:pt x="204" y="437"/>
                  </a:lnTo>
                  <a:lnTo>
                    <a:pt x="204" y="408"/>
                  </a:lnTo>
                  <a:lnTo>
                    <a:pt x="204" y="408"/>
                  </a:lnTo>
                  <a:lnTo>
                    <a:pt x="204" y="408"/>
                  </a:lnTo>
                  <a:lnTo>
                    <a:pt x="204" y="379"/>
                  </a:lnTo>
                  <a:lnTo>
                    <a:pt x="204" y="379"/>
                  </a:lnTo>
                  <a:lnTo>
                    <a:pt x="204" y="349"/>
                  </a:lnTo>
                  <a:lnTo>
                    <a:pt x="204" y="349"/>
                  </a:lnTo>
                  <a:lnTo>
                    <a:pt x="233" y="349"/>
                  </a:lnTo>
                  <a:lnTo>
                    <a:pt x="233" y="349"/>
                  </a:lnTo>
                  <a:lnTo>
                    <a:pt x="233" y="349"/>
                  </a:lnTo>
                  <a:lnTo>
                    <a:pt x="204" y="349"/>
                  </a:lnTo>
                  <a:lnTo>
                    <a:pt x="204" y="349"/>
                  </a:lnTo>
                  <a:lnTo>
                    <a:pt x="174" y="349"/>
                  </a:lnTo>
                  <a:lnTo>
                    <a:pt x="174" y="322"/>
                  </a:lnTo>
                  <a:lnTo>
                    <a:pt x="145" y="322"/>
                  </a:lnTo>
                  <a:lnTo>
                    <a:pt x="145" y="322"/>
                  </a:lnTo>
                  <a:lnTo>
                    <a:pt x="117" y="293"/>
                  </a:lnTo>
                  <a:lnTo>
                    <a:pt x="117" y="293"/>
                  </a:lnTo>
                  <a:lnTo>
                    <a:pt x="117" y="293"/>
                  </a:lnTo>
                  <a:lnTo>
                    <a:pt x="88" y="264"/>
                  </a:lnTo>
                  <a:lnTo>
                    <a:pt x="88" y="264"/>
                  </a:lnTo>
                  <a:lnTo>
                    <a:pt x="88" y="234"/>
                  </a:lnTo>
                  <a:lnTo>
                    <a:pt x="88" y="234"/>
                  </a:lnTo>
                  <a:lnTo>
                    <a:pt x="88" y="234"/>
                  </a:lnTo>
                  <a:lnTo>
                    <a:pt x="88" y="234"/>
                  </a:lnTo>
                  <a:lnTo>
                    <a:pt x="58" y="205"/>
                  </a:lnTo>
                  <a:lnTo>
                    <a:pt x="58" y="176"/>
                  </a:lnTo>
                  <a:lnTo>
                    <a:pt x="29" y="176"/>
                  </a:lnTo>
                  <a:lnTo>
                    <a:pt x="29" y="176"/>
                  </a:lnTo>
                  <a:lnTo>
                    <a:pt x="29" y="147"/>
                  </a:lnTo>
                  <a:lnTo>
                    <a:pt x="29" y="117"/>
                  </a:lnTo>
                  <a:lnTo>
                    <a:pt x="29" y="117"/>
                  </a:lnTo>
                  <a:lnTo>
                    <a:pt x="29" y="117"/>
                  </a:lnTo>
                  <a:lnTo>
                    <a:pt x="29" y="88"/>
                  </a:lnTo>
                  <a:lnTo>
                    <a:pt x="29" y="88"/>
                  </a:lnTo>
                  <a:lnTo>
                    <a:pt x="0" y="59"/>
                  </a:lnTo>
                  <a:lnTo>
                    <a:pt x="0" y="30"/>
                  </a:lnTo>
                  <a:lnTo>
                    <a:pt x="0" y="30"/>
                  </a:lnTo>
                  <a:lnTo>
                    <a:pt x="29" y="30"/>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3" name="Freeform 75"/>
            <p:cNvSpPr>
              <a:spLocks noChangeArrowheads="1"/>
            </p:cNvSpPr>
            <p:nvPr/>
          </p:nvSpPr>
          <p:spPr bwMode="auto">
            <a:xfrm>
              <a:off x="5676480" y="3276345"/>
              <a:ext cx="95040" cy="76328"/>
            </a:xfrm>
            <a:custGeom>
              <a:avLst/>
              <a:gdLst>
                <a:gd name="T0" fmla="*/ 0 w 293"/>
                <a:gd name="T1" fmla="*/ 0 h 234"/>
                <a:gd name="T2" fmla="*/ 29 w 293"/>
                <a:gd name="T3" fmla="*/ 0 h 234"/>
                <a:gd name="T4" fmla="*/ 59 w 293"/>
                <a:gd name="T5" fmla="*/ 0 h 234"/>
                <a:gd name="T6" fmla="*/ 88 w 293"/>
                <a:gd name="T7" fmla="*/ 0 h 234"/>
                <a:gd name="T8" fmla="*/ 117 w 293"/>
                <a:gd name="T9" fmla="*/ 0 h 234"/>
                <a:gd name="T10" fmla="*/ 146 w 293"/>
                <a:gd name="T11" fmla="*/ 29 h 234"/>
                <a:gd name="T12" fmla="*/ 176 w 293"/>
                <a:gd name="T13" fmla="*/ 29 h 234"/>
                <a:gd name="T14" fmla="*/ 205 w 293"/>
                <a:gd name="T15" fmla="*/ 29 h 234"/>
                <a:gd name="T16" fmla="*/ 176 w 293"/>
                <a:gd name="T17" fmla="*/ 59 h 234"/>
                <a:gd name="T18" fmla="*/ 176 w 293"/>
                <a:gd name="T19" fmla="*/ 59 h 234"/>
                <a:gd name="T20" fmla="*/ 233 w 293"/>
                <a:gd name="T21" fmla="*/ 88 h 234"/>
                <a:gd name="T22" fmla="*/ 233 w 293"/>
                <a:gd name="T23" fmla="*/ 117 h 234"/>
                <a:gd name="T24" fmla="*/ 205 w 293"/>
                <a:gd name="T25" fmla="*/ 117 h 234"/>
                <a:gd name="T26" fmla="*/ 233 w 293"/>
                <a:gd name="T27" fmla="*/ 145 h 234"/>
                <a:gd name="T28" fmla="*/ 262 w 293"/>
                <a:gd name="T29" fmla="*/ 145 h 234"/>
                <a:gd name="T30" fmla="*/ 292 w 293"/>
                <a:gd name="T31" fmla="*/ 145 h 234"/>
                <a:gd name="T32" fmla="*/ 292 w 293"/>
                <a:gd name="T33" fmla="*/ 175 h 234"/>
                <a:gd name="T34" fmla="*/ 292 w 293"/>
                <a:gd name="T35" fmla="*/ 175 h 234"/>
                <a:gd name="T36" fmla="*/ 292 w 293"/>
                <a:gd name="T37" fmla="*/ 204 h 234"/>
                <a:gd name="T38" fmla="*/ 292 w 293"/>
                <a:gd name="T39" fmla="*/ 204 h 234"/>
                <a:gd name="T40" fmla="*/ 292 w 293"/>
                <a:gd name="T41" fmla="*/ 204 h 234"/>
                <a:gd name="T42" fmla="*/ 262 w 293"/>
                <a:gd name="T43" fmla="*/ 233 h 234"/>
                <a:gd name="T44" fmla="*/ 233 w 293"/>
                <a:gd name="T45" fmla="*/ 175 h 234"/>
                <a:gd name="T46" fmla="*/ 205 w 293"/>
                <a:gd name="T47" fmla="*/ 175 h 234"/>
                <a:gd name="T48" fmla="*/ 205 w 293"/>
                <a:gd name="T49" fmla="*/ 145 h 234"/>
                <a:gd name="T50" fmla="*/ 176 w 293"/>
                <a:gd name="T51" fmla="*/ 145 h 234"/>
                <a:gd name="T52" fmla="*/ 176 w 293"/>
                <a:gd name="T53" fmla="*/ 145 h 234"/>
                <a:gd name="T54" fmla="*/ 146 w 293"/>
                <a:gd name="T55" fmla="*/ 145 h 234"/>
                <a:gd name="T56" fmla="*/ 146 w 293"/>
                <a:gd name="T57" fmla="*/ 145 h 234"/>
                <a:gd name="T58" fmla="*/ 117 w 293"/>
                <a:gd name="T59" fmla="*/ 145 h 234"/>
                <a:gd name="T60" fmla="*/ 117 w 293"/>
                <a:gd name="T61" fmla="*/ 117 h 234"/>
                <a:gd name="T62" fmla="*/ 117 w 293"/>
                <a:gd name="T63" fmla="*/ 117 h 234"/>
                <a:gd name="T64" fmla="*/ 88 w 293"/>
                <a:gd name="T65" fmla="*/ 117 h 234"/>
                <a:gd name="T66" fmla="*/ 59 w 293"/>
                <a:gd name="T67" fmla="*/ 117 h 234"/>
                <a:gd name="T68" fmla="*/ 29 w 293"/>
                <a:gd name="T69" fmla="*/ 117 h 234"/>
                <a:gd name="T70" fmla="*/ 29 w 293"/>
                <a:gd name="T71" fmla="*/ 88 h 234"/>
                <a:gd name="T72" fmla="*/ 59 w 293"/>
                <a:gd name="T73" fmla="*/ 59 h 234"/>
                <a:gd name="T74" fmla="*/ 29 w 293"/>
                <a:gd name="T75" fmla="*/ 29 h 234"/>
                <a:gd name="T76" fmla="*/ 29 w 293"/>
                <a:gd name="T77" fmla="*/ 29 h 234"/>
                <a:gd name="T78" fmla="*/ 29 w 293"/>
                <a:gd name="T79" fmla="*/ 29 h 234"/>
                <a:gd name="T80" fmla="*/ 0 w 293"/>
                <a:gd name="T8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234">
                  <a:moveTo>
                    <a:pt x="0" y="0"/>
                  </a:moveTo>
                  <a:lnTo>
                    <a:pt x="29" y="0"/>
                  </a:lnTo>
                  <a:lnTo>
                    <a:pt x="59" y="0"/>
                  </a:lnTo>
                  <a:lnTo>
                    <a:pt x="88" y="0"/>
                  </a:lnTo>
                  <a:lnTo>
                    <a:pt x="117" y="0"/>
                  </a:lnTo>
                  <a:lnTo>
                    <a:pt x="146" y="29"/>
                  </a:lnTo>
                  <a:lnTo>
                    <a:pt x="176" y="29"/>
                  </a:lnTo>
                  <a:lnTo>
                    <a:pt x="205" y="29"/>
                  </a:lnTo>
                  <a:lnTo>
                    <a:pt x="176" y="59"/>
                  </a:lnTo>
                  <a:lnTo>
                    <a:pt x="176" y="59"/>
                  </a:lnTo>
                  <a:lnTo>
                    <a:pt x="233" y="88"/>
                  </a:lnTo>
                  <a:lnTo>
                    <a:pt x="233" y="117"/>
                  </a:lnTo>
                  <a:lnTo>
                    <a:pt x="205" y="117"/>
                  </a:lnTo>
                  <a:lnTo>
                    <a:pt x="233" y="145"/>
                  </a:lnTo>
                  <a:lnTo>
                    <a:pt x="262" y="145"/>
                  </a:lnTo>
                  <a:lnTo>
                    <a:pt x="292" y="145"/>
                  </a:lnTo>
                  <a:lnTo>
                    <a:pt x="292" y="175"/>
                  </a:lnTo>
                  <a:lnTo>
                    <a:pt x="292" y="175"/>
                  </a:lnTo>
                  <a:lnTo>
                    <a:pt x="292" y="204"/>
                  </a:lnTo>
                  <a:lnTo>
                    <a:pt x="292" y="204"/>
                  </a:lnTo>
                  <a:lnTo>
                    <a:pt x="292" y="204"/>
                  </a:lnTo>
                  <a:lnTo>
                    <a:pt x="262" y="233"/>
                  </a:lnTo>
                  <a:lnTo>
                    <a:pt x="233" y="175"/>
                  </a:lnTo>
                  <a:lnTo>
                    <a:pt x="205" y="175"/>
                  </a:lnTo>
                  <a:lnTo>
                    <a:pt x="205" y="145"/>
                  </a:lnTo>
                  <a:lnTo>
                    <a:pt x="176" y="145"/>
                  </a:lnTo>
                  <a:lnTo>
                    <a:pt x="176" y="145"/>
                  </a:lnTo>
                  <a:lnTo>
                    <a:pt x="146" y="145"/>
                  </a:lnTo>
                  <a:lnTo>
                    <a:pt x="146" y="145"/>
                  </a:lnTo>
                  <a:lnTo>
                    <a:pt x="117" y="145"/>
                  </a:lnTo>
                  <a:lnTo>
                    <a:pt x="117" y="117"/>
                  </a:lnTo>
                  <a:lnTo>
                    <a:pt x="117" y="117"/>
                  </a:lnTo>
                  <a:lnTo>
                    <a:pt x="88" y="117"/>
                  </a:lnTo>
                  <a:lnTo>
                    <a:pt x="59" y="117"/>
                  </a:lnTo>
                  <a:lnTo>
                    <a:pt x="29" y="117"/>
                  </a:lnTo>
                  <a:lnTo>
                    <a:pt x="29" y="88"/>
                  </a:lnTo>
                  <a:lnTo>
                    <a:pt x="59" y="59"/>
                  </a:lnTo>
                  <a:lnTo>
                    <a:pt x="29" y="29"/>
                  </a:lnTo>
                  <a:lnTo>
                    <a:pt x="29" y="29"/>
                  </a:lnTo>
                  <a:lnTo>
                    <a:pt x="29"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4" name="Freeform 76"/>
            <p:cNvSpPr>
              <a:spLocks noChangeArrowheads="1"/>
            </p:cNvSpPr>
            <p:nvPr/>
          </p:nvSpPr>
          <p:spPr bwMode="auto">
            <a:xfrm>
              <a:off x="5238720" y="3257622"/>
              <a:ext cx="495360" cy="180019"/>
            </a:xfrm>
            <a:custGeom>
              <a:avLst/>
              <a:gdLst>
                <a:gd name="T0" fmla="*/ 58 w 1518"/>
                <a:gd name="T1" fmla="*/ 87 h 553"/>
                <a:gd name="T2" fmla="*/ 87 w 1518"/>
                <a:gd name="T3" fmla="*/ 29 h 553"/>
                <a:gd name="T4" fmla="*/ 146 w 1518"/>
                <a:gd name="T5" fmla="*/ 29 h 553"/>
                <a:gd name="T6" fmla="*/ 233 w 1518"/>
                <a:gd name="T7" fmla="*/ 87 h 553"/>
                <a:gd name="T8" fmla="*/ 175 w 1518"/>
                <a:gd name="T9" fmla="*/ 117 h 553"/>
                <a:gd name="T10" fmla="*/ 58 w 1518"/>
                <a:gd name="T11" fmla="*/ 146 h 553"/>
                <a:gd name="T12" fmla="*/ 58 w 1518"/>
                <a:gd name="T13" fmla="*/ 146 h 553"/>
                <a:gd name="T14" fmla="*/ 29 w 1518"/>
                <a:gd name="T15" fmla="*/ 117 h 553"/>
                <a:gd name="T16" fmla="*/ 1137 w 1518"/>
                <a:gd name="T17" fmla="*/ 87 h 553"/>
                <a:gd name="T18" fmla="*/ 1079 w 1518"/>
                <a:gd name="T19" fmla="*/ 87 h 553"/>
                <a:gd name="T20" fmla="*/ 962 w 1518"/>
                <a:gd name="T21" fmla="*/ 117 h 553"/>
                <a:gd name="T22" fmla="*/ 874 w 1518"/>
                <a:gd name="T23" fmla="*/ 87 h 553"/>
                <a:gd name="T24" fmla="*/ 787 w 1518"/>
                <a:gd name="T25" fmla="*/ 58 h 553"/>
                <a:gd name="T26" fmla="*/ 729 w 1518"/>
                <a:gd name="T27" fmla="*/ 29 h 553"/>
                <a:gd name="T28" fmla="*/ 670 w 1518"/>
                <a:gd name="T29" fmla="*/ 0 h 553"/>
                <a:gd name="T30" fmla="*/ 553 w 1518"/>
                <a:gd name="T31" fmla="*/ 0 h 553"/>
                <a:gd name="T32" fmla="*/ 467 w 1518"/>
                <a:gd name="T33" fmla="*/ 58 h 553"/>
                <a:gd name="T34" fmla="*/ 408 w 1518"/>
                <a:gd name="T35" fmla="*/ 87 h 553"/>
                <a:gd name="T36" fmla="*/ 320 w 1518"/>
                <a:gd name="T37" fmla="*/ 87 h 553"/>
                <a:gd name="T38" fmla="*/ 262 w 1518"/>
                <a:gd name="T39" fmla="*/ 117 h 553"/>
                <a:gd name="T40" fmla="*/ 233 w 1518"/>
                <a:gd name="T41" fmla="*/ 146 h 553"/>
                <a:gd name="T42" fmla="*/ 233 w 1518"/>
                <a:gd name="T43" fmla="*/ 175 h 553"/>
                <a:gd name="T44" fmla="*/ 146 w 1518"/>
                <a:gd name="T45" fmla="*/ 146 h 553"/>
                <a:gd name="T46" fmla="*/ 58 w 1518"/>
                <a:gd name="T47" fmla="*/ 175 h 553"/>
                <a:gd name="T48" fmla="*/ 29 w 1518"/>
                <a:gd name="T49" fmla="*/ 233 h 553"/>
                <a:gd name="T50" fmla="*/ 117 w 1518"/>
                <a:gd name="T51" fmla="*/ 233 h 553"/>
                <a:gd name="T52" fmla="*/ 87 w 1518"/>
                <a:gd name="T53" fmla="*/ 291 h 553"/>
                <a:gd name="T54" fmla="*/ 87 w 1518"/>
                <a:gd name="T55" fmla="*/ 320 h 553"/>
                <a:gd name="T56" fmla="*/ 87 w 1518"/>
                <a:gd name="T57" fmla="*/ 350 h 553"/>
                <a:gd name="T58" fmla="*/ 58 w 1518"/>
                <a:gd name="T59" fmla="*/ 350 h 553"/>
                <a:gd name="T60" fmla="*/ 117 w 1518"/>
                <a:gd name="T61" fmla="*/ 379 h 553"/>
                <a:gd name="T62" fmla="*/ 117 w 1518"/>
                <a:gd name="T63" fmla="*/ 437 h 553"/>
                <a:gd name="T64" fmla="*/ 146 w 1518"/>
                <a:gd name="T65" fmla="*/ 467 h 553"/>
                <a:gd name="T66" fmla="*/ 203 w 1518"/>
                <a:gd name="T67" fmla="*/ 496 h 553"/>
                <a:gd name="T68" fmla="*/ 175 w 1518"/>
                <a:gd name="T69" fmla="*/ 496 h 553"/>
                <a:gd name="T70" fmla="*/ 203 w 1518"/>
                <a:gd name="T71" fmla="*/ 496 h 553"/>
                <a:gd name="T72" fmla="*/ 262 w 1518"/>
                <a:gd name="T73" fmla="*/ 496 h 553"/>
                <a:gd name="T74" fmla="*/ 291 w 1518"/>
                <a:gd name="T75" fmla="*/ 525 h 553"/>
                <a:gd name="T76" fmla="*/ 350 w 1518"/>
                <a:gd name="T77" fmla="*/ 525 h 553"/>
                <a:gd name="T78" fmla="*/ 408 w 1518"/>
                <a:gd name="T79" fmla="*/ 525 h 553"/>
                <a:gd name="T80" fmla="*/ 467 w 1518"/>
                <a:gd name="T81" fmla="*/ 496 h 553"/>
                <a:gd name="T82" fmla="*/ 641 w 1518"/>
                <a:gd name="T83" fmla="*/ 525 h 553"/>
                <a:gd name="T84" fmla="*/ 700 w 1518"/>
                <a:gd name="T85" fmla="*/ 525 h 553"/>
                <a:gd name="T86" fmla="*/ 817 w 1518"/>
                <a:gd name="T87" fmla="*/ 496 h 553"/>
                <a:gd name="T88" fmla="*/ 846 w 1518"/>
                <a:gd name="T89" fmla="*/ 496 h 553"/>
                <a:gd name="T90" fmla="*/ 846 w 1518"/>
                <a:gd name="T91" fmla="*/ 552 h 553"/>
                <a:gd name="T92" fmla="*/ 903 w 1518"/>
                <a:gd name="T93" fmla="*/ 496 h 553"/>
                <a:gd name="T94" fmla="*/ 991 w 1518"/>
                <a:gd name="T95" fmla="*/ 467 h 553"/>
                <a:gd name="T96" fmla="*/ 1079 w 1518"/>
                <a:gd name="T97" fmla="*/ 467 h 553"/>
                <a:gd name="T98" fmla="*/ 1196 w 1518"/>
                <a:gd name="T99" fmla="*/ 437 h 553"/>
                <a:gd name="T100" fmla="*/ 1312 w 1518"/>
                <a:gd name="T101" fmla="*/ 437 h 553"/>
                <a:gd name="T102" fmla="*/ 1400 w 1518"/>
                <a:gd name="T103" fmla="*/ 408 h 553"/>
                <a:gd name="T104" fmla="*/ 1487 w 1518"/>
                <a:gd name="T105" fmla="*/ 437 h 553"/>
                <a:gd name="T106" fmla="*/ 1458 w 1518"/>
                <a:gd name="T107" fmla="*/ 379 h 553"/>
                <a:gd name="T108" fmla="*/ 1458 w 1518"/>
                <a:gd name="T109" fmla="*/ 320 h 553"/>
                <a:gd name="T110" fmla="*/ 1429 w 1518"/>
                <a:gd name="T111" fmla="*/ 233 h 553"/>
                <a:gd name="T112" fmla="*/ 1458 w 1518"/>
                <a:gd name="T113" fmla="*/ 175 h 553"/>
                <a:gd name="T114" fmla="*/ 1400 w 1518"/>
                <a:gd name="T115" fmla="*/ 117 h 553"/>
                <a:gd name="T116" fmla="*/ 1341 w 1518"/>
                <a:gd name="T117" fmla="*/ 58 h 553"/>
                <a:gd name="T118" fmla="*/ 1253 w 1518"/>
                <a:gd name="T119" fmla="*/ 29 h 553"/>
                <a:gd name="T120" fmla="*/ 175 w 1518"/>
                <a:gd name="T121" fmla="*/ 496 h 553"/>
                <a:gd name="T122" fmla="*/ 0 w 1518"/>
                <a:gd name="T123" fmla="*/ 175 h 553"/>
                <a:gd name="T124" fmla="*/ 0 w 1518"/>
                <a:gd name="T125" fmla="*/ 17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3">
                  <a:moveTo>
                    <a:pt x="29" y="117"/>
                  </a:moveTo>
                  <a:lnTo>
                    <a:pt x="29" y="117"/>
                  </a:lnTo>
                  <a:lnTo>
                    <a:pt x="29" y="87"/>
                  </a:lnTo>
                  <a:lnTo>
                    <a:pt x="29" y="87"/>
                  </a:lnTo>
                  <a:lnTo>
                    <a:pt x="58" y="87"/>
                  </a:lnTo>
                  <a:lnTo>
                    <a:pt x="58" y="58"/>
                  </a:lnTo>
                  <a:lnTo>
                    <a:pt x="58" y="58"/>
                  </a:lnTo>
                  <a:lnTo>
                    <a:pt x="58" y="29"/>
                  </a:lnTo>
                  <a:lnTo>
                    <a:pt x="58" y="29"/>
                  </a:lnTo>
                  <a:lnTo>
                    <a:pt x="87" y="29"/>
                  </a:lnTo>
                  <a:lnTo>
                    <a:pt x="87" y="0"/>
                  </a:lnTo>
                  <a:lnTo>
                    <a:pt x="117" y="0"/>
                  </a:lnTo>
                  <a:lnTo>
                    <a:pt x="117" y="29"/>
                  </a:lnTo>
                  <a:lnTo>
                    <a:pt x="146" y="0"/>
                  </a:lnTo>
                  <a:lnTo>
                    <a:pt x="146" y="29"/>
                  </a:lnTo>
                  <a:lnTo>
                    <a:pt x="175" y="29"/>
                  </a:lnTo>
                  <a:lnTo>
                    <a:pt x="175" y="58"/>
                  </a:lnTo>
                  <a:lnTo>
                    <a:pt x="203" y="58"/>
                  </a:lnTo>
                  <a:lnTo>
                    <a:pt x="233" y="87"/>
                  </a:lnTo>
                  <a:lnTo>
                    <a:pt x="233" y="87"/>
                  </a:lnTo>
                  <a:lnTo>
                    <a:pt x="233" y="87"/>
                  </a:lnTo>
                  <a:lnTo>
                    <a:pt x="233" y="117"/>
                  </a:lnTo>
                  <a:lnTo>
                    <a:pt x="203" y="117"/>
                  </a:lnTo>
                  <a:lnTo>
                    <a:pt x="203" y="117"/>
                  </a:lnTo>
                  <a:lnTo>
                    <a:pt x="175" y="117"/>
                  </a:lnTo>
                  <a:lnTo>
                    <a:pt x="175" y="117"/>
                  </a:lnTo>
                  <a:lnTo>
                    <a:pt x="146" y="117"/>
                  </a:lnTo>
                  <a:lnTo>
                    <a:pt x="117" y="117"/>
                  </a:lnTo>
                  <a:lnTo>
                    <a:pt x="117" y="146"/>
                  </a:lnTo>
                  <a:lnTo>
                    <a:pt x="58" y="146"/>
                  </a:lnTo>
                  <a:lnTo>
                    <a:pt x="29" y="175"/>
                  </a:lnTo>
                  <a:lnTo>
                    <a:pt x="29" y="175"/>
                  </a:lnTo>
                  <a:lnTo>
                    <a:pt x="58" y="146"/>
                  </a:lnTo>
                  <a:lnTo>
                    <a:pt x="58" y="146"/>
                  </a:lnTo>
                  <a:lnTo>
                    <a:pt x="58" y="146"/>
                  </a:lnTo>
                  <a:lnTo>
                    <a:pt x="58" y="146"/>
                  </a:lnTo>
                  <a:lnTo>
                    <a:pt x="58" y="146"/>
                  </a:lnTo>
                  <a:lnTo>
                    <a:pt x="29" y="146"/>
                  </a:lnTo>
                  <a:lnTo>
                    <a:pt x="29" y="146"/>
                  </a:lnTo>
                  <a:lnTo>
                    <a:pt x="29" y="117"/>
                  </a:lnTo>
                  <a:close/>
                  <a:moveTo>
                    <a:pt x="1224" y="29"/>
                  </a:moveTo>
                  <a:lnTo>
                    <a:pt x="1196" y="29"/>
                  </a:lnTo>
                  <a:lnTo>
                    <a:pt x="1196" y="58"/>
                  </a:lnTo>
                  <a:lnTo>
                    <a:pt x="1167" y="58"/>
                  </a:lnTo>
                  <a:lnTo>
                    <a:pt x="1137" y="87"/>
                  </a:lnTo>
                  <a:lnTo>
                    <a:pt x="1137" y="87"/>
                  </a:lnTo>
                  <a:lnTo>
                    <a:pt x="1108" y="87"/>
                  </a:lnTo>
                  <a:lnTo>
                    <a:pt x="1108" y="87"/>
                  </a:lnTo>
                  <a:lnTo>
                    <a:pt x="1079" y="87"/>
                  </a:lnTo>
                  <a:lnTo>
                    <a:pt x="1079" y="87"/>
                  </a:lnTo>
                  <a:lnTo>
                    <a:pt x="1050" y="87"/>
                  </a:lnTo>
                  <a:lnTo>
                    <a:pt x="1050" y="87"/>
                  </a:lnTo>
                  <a:lnTo>
                    <a:pt x="1020" y="87"/>
                  </a:lnTo>
                  <a:lnTo>
                    <a:pt x="991" y="87"/>
                  </a:lnTo>
                  <a:lnTo>
                    <a:pt x="962" y="117"/>
                  </a:lnTo>
                  <a:lnTo>
                    <a:pt x="933" y="87"/>
                  </a:lnTo>
                  <a:lnTo>
                    <a:pt x="933" y="87"/>
                  </a:lnTo>
                  <a:lnTo>
                    <a:pt x="903" y="87"/>
                  </a:lnTo>
                  <a:lnTo>
                    <a:pt x="874" y="87"/>
                  </a:lnTo>
                  <a:lnTo>
                    <a:pt x="874" y="87"/>
                  </a:lnTo>
                  <a:lnTo>
                    <a:pt x="846" y="58"/>
                  </a:lnTo>
                  <a:lnTo>
                    <a:pt x="817" y="58"/>
                  </a:lnTo>
                  <a:lnTo>
                    <a:pt x="817" y="58"/>
                  </a:lnTo>
                  <a:lnTo>
                    <a:pt x="817" y="58"/>
                  </a:lnTo>
                  <a:lnTo>
                    <a:pt x="787" y="58"/>
                  </a:lnTo>
                  <a:lnTo>
                    <a:pt x="787" y="29"/>
                  </a:lnTo>
                  <a:lnTo>
                    <a:pt x="787" y="29"/>
                  </a:lnTo>
                  <a:lnTo>
                    <a:pt x="758" y="29"/>
                  </a:lnTo>
                  <a:lnTo>
                    <a:pt x="758" y="29"/>
                  </a:lnTo>
                  <a:lnTo>
                    <a:pt x="729" y="29"/>
                  </a:lnTo>
                  <a:lnTo>
                    <a:pt x="729" y="29"/>
                  </a:lnTo>
                  <a:lnTo>
                    <a:pt x="700" y="29"/>
                  </a:lnTo>
                  <a:lnTo>
                    <a:pt x="700" y="0"/>
                  </a:lnTo>
                  <a:lnTo>
                    <a:pt x="700" y="0"/>
                  </a:lnTo>
                  <a:lnTo>
                    <a:pt x="670" y="0"/>
                  </a:lnTo>
                  <a:lnTo>
                    <a:pt x="641" y="0"/>
                  </a:lnTo>
                  <a:lnTo>
                    <a:pt x="641" y="0"/>
                  </a:lnTo>
                  <a:lnTo>
                    <a:pt x="612" y="0"/>
                  </a:lnTo>
                  <a:lnTo>
                    <a:pt x="583" y="0"/>
                  </a:lnTo>
                  <a:lnTo>
                    <a:pt x="553" y="0"/>
                  </a:lnTo>
                  <a:lnTo>
                    <a:pt x="525" y="29"/>
                  </a:lnTo>
                  <a:lnTo>
                    <a:pt x="496" y="29"/>
                  </a:lnTo>
                  <a:lnTo>
                    <a:pt x="467" y="29"/>
                  </a:lnTo>
                  <a:lnTo>
                    <a:pt x="467" y="58"/>
                  </a:lnTo>
                  <a:lnTo>
                    <a:pt x="467" y="58"/>
                  </a:lnTo>
                  <a:lnTo>
                    <a:pt x="437" y="58"/>
                  </a:lnTo>
                  <a:lnTo>
                    <a:pt x="437" y="58"/>
                  </a:lnTo>
                  <a:lnTo>
                    <a:pt x="437" y="87"/>
                  </a:lnTo>
                  <a:lnTo>
                    <a:pt x="408" y="87"/>
                  </a:lnTo>
                  <a:lnTo>
                    <a:pt x="408" y="87"/>
                  </a:lnTo>
                  <a:lnTo>
                    <a:pt x="379" y="87"/>
                  </a:lnTo>
                  <a:lnTo>
                    <a:pt x="350" y="87"/>
                  </a:lnTo>
                  <a:lnTo>
                    <a:pt x="320" y="87"/>
                  </a:lnTo>
                  <a:lnTo>
                    <a:pt x="320" y="87"/>
                  </a:lnTo>
                  <a:lnTo>
                    <a:pt x="320" y="87"/>
                  </a:lnTo>
                  <a:lnTo>
                    <a:pt x="291" y="87"/>
                  </a:lnTo>
                  <a:lnTo>
                    <a:pt x="262" y="87"/>
                  </a:lnTo>
                  <a:lnTo>
                    <a:pt x="262" y="87"/>
                  </a:lnTo>
                  <a:lnTo>
                    <a:pt x="233" y="117"/>
                  </a:lnTo>
                  <a:lnTo>
                    <a:pt x="262" y="117"/>
                  </a:lnTo>
                  <a:lnTo>
                    <a:pt x="291" y="117"/>
                  </a:lnTo>
                  <a:lnTo>
                    <a:pt x="291" y="117"/>
                  </a:lnTo>
                  <a:lnTo>
                    <a:pt x="291" y="146"/>
                  </a:lnTo>
                  <a:lnTo>
                    <a:pt x="262" y="146"/>
                  </a:lnTo>
                  <a:lnTo>
                    <a:pt x="233" y="146"/>
                  </a:lnTo>
                  <a:lnTo>
                    <a:pt x="233" y="146"/>
                  </a:lnTo>
                  <a:lnTo>
                    <a:pt x="233" y="175"/>
                  </a:lnTo>
                  <a:lnTo>
                    <a:pt x="233" y="146"/>
                  </a:lnTo>
                  <a:lnTo>
                    <a:pt x="262" y="175"/>
                  </a:lnTo>
                  <a:lnTo>
                    <a:pt x="233" y="175"/>
                  </a:lnTo>
                  <a:lnTo>
                    <a:pt x="203" y="175"/>
                  </a:lnTo>
                  <a:lnTo>
                    <a:pt x="175" y="175"/>
                  </a:lnTo>
                  <a:lnTo>
                    <a:pt x="175" y="175"/>
                  </a:lnTo>
                  <a:lnTo>
                    <a:pt x="146" y="146"/>
                  </a:lnTo>
                  <a:lnTo>
                    <a:pt x="146" y="146"/>
                  </a:lnTo>
                  <a:lnTo>
                    <a:pt x="146" y="175"/>
                  </a:lnTo>
                  <a:lnTo>
                    <a:pt x="117" y="175"/>
                  </a:lnTo>
                  <a:lnTo>
                    <a:pt x="87" y="146"/>
                  </a:lnTo>
                  <a:lnTo>
                    <a:pt x="87" y="146"/>
                  </a:lnTo>
                  <a:lnTo>
                    <a:pt x="58" y="175"/>
                  </a:lnTo>
                  <a:lnTo>
                    <a:pt x="29" y="203"/>
                  </a:lnTo>
                  <a:lnTo>
                    <a:pt x="29" y="203"/>
                  </a:lnTo>
                  <a:lnTo>
                    <a:pt x="29" y="233"/>
                  </a:lnTo>
                  <a:lnTo>
                    <a:pt x="29" y="233"/>
                  </a:lnTo>
                  <a:lnTo>
                    <a:pt x="29" y="233"/>
                  </a:lnTo>
                  <a:lnTo>
                    <a:pt x="29" y="262"/>
                  </a:lnTo>
                  <a:lnTo>
                    <a:pt x="58" y="233"/>
                  </a:lnTo>
                  <a:lnTo>
                    <a:pt x="58" y="233"/>
                  </a:lnTo>
                  <a:lnTo>
                    <a:pt x="87" y="233"/>
                  </a:lnTo>
                  <a:lnTo>
                    <a:pt x="117" y="233"/>
                  </a:lnTo>
                  <a:lnTo>
                    <a:pt x="87" y="262"/>
                  </a:lnTo>
                  <a:lnTo>
                    <a:pt x="87" y="262"/>
                  </a:lnTo>
                  <a:lnTo>
                    <a:pt x="87" y="291"/>
                  </a:lnTo>
                  <a:lnTo>
                    <a:pt x="87" y="291"/>
                  </a:lnTo>
                  <a:lnTo>
                    <a:pt x="87" y="291"/>
                  </a:lnTo>
                  <a:lnTo>
                    <a:pt x="87" y="291"/>
                  </a:lnTo>
                  <a:lnTo>
                    <a:pt x="117" y="291"/>
                  </a:lnTo>
                  <a:lnTo>
                    <a:pt x="117" y="291"/>
                  </a:lnTo>
                  <a:lnTo>
                    <a:pt x="117" y="320"/>
                  </a:lnTo>
                  <a:lnTo>
                    <a:pt x="87" y="320"/>
                  </a:lnTo>
                  <a:lnTo>
                    <a:pt x="87" y="320"/>
                  </a:lnTo>
                  <a:lnTo>
                    <a:pt x="87" y="320"/>
                  </a:lnTo>
                  <a:lnTo>
                    <a:pt x="87" y="320"/>
                  </a:lnTo>
                  <a:lnTo>
                    <a:pt x="87" y="350"/>
                  </a:lnTo>
                  <a:lnTo>
                    <a:pt x="87" y="350"/>
                  </a:lnTo>
                  <a:lnTo>
                    <a:pt x="58" y="320"/>
                  </a:lnTo>
                  <a:lnTo>
                    <a:pt x="58" y="320"/>
                  </a:lnTo>
                  <a:lnTo>
                    <a:pt x="58" y="350"/>
                  </a:lnTo>
                  <a:lnTo>
                    <a:pt x="58" y="350"/>
                  </a:lnTo>
                  <a:lnTo>
                    <a:pt x="58" y="350"/>
                  </a:lnTo>
                  <a:lnTo>
                    <a:pt x="58" y="379"/>
                  </a:lnTo>
                  <a:lnTo>
                    <a:pt x="58" y="379"/>
                  </a:lnTo>
                  <a:lnTo>
                    <a:pt x="87" y="379"/>
                  </a:lnTo>
                  <a:lnTo>
                    <a:pt x="87" y="379"/>
                  </a:lnTo>
                  <a:lnTo>
                    <a:pt x="117" y="379"/>
                  </a:lnTo>
                  <a:lnTo>
                    <a:pt x="117" y="379"/>
                  </a:lnTo>
                  <a:lnTo>
                    <a:pt x="117" y="408"/>
                  </a:lnTo>
                  <a:lnTo>
                    <a:pt x="117" y="408"/>
                  </a:lnTo>
                  <a:lnTo>
                    <a:pt x="117" y="437"/>
                  </a:lnTo>
                  <a:lnTo>
                    <a:pt x="117" y="437"/>
                  </a:lnTo>
                  <a:lnTo>
                    <a:pt x="146" y="437"/>
                  </a:lnTo>
                  <a:lnTo>
                    <a:pt x="146" y="467"/>
                  </a:lnTo>
                  <a:lnTo>
                    <a:pt x="146" y="467"/>
                  </a:lnTo>
                  <a:lnTo>
                    <a:pt x="146" y="467"/>
                  </a:lnTo>
                  <a:lnTo>
                    <a:pt x="146" y="467"/>
                  </a:lnTo>
                  <a:lnTo>
                    <a:pt x="146" y="467"/>
                  </a:lnTo>
                  <a:lnTo>
                    <a:pt x="175" y="467"/>
                  </a:lnTo>
                  <a:lnTo>
                    <a:pt x="203" y="467"/>
                  </a:lnTo>
                  <a:lnTo>
                    <a:pt x="203" y="467"/>
                  </a:lnTo>
                  <a:lnTo>
                    <a:pt x="203" y="496"/>
                  </a:lnTo>
                  <a:lnTo>
                    <a:pt x="175" y="496"/>
                  </a:lnTo>
                  <a:lnTo>
                    <a:pt x="146" y="496"/>
                  </a:lnTo>
                  <a:lnTo>
                    <a:pt x="146" y="496"/>
                  </a:lnTo>
                  <a:lnTo>
                    <a:pt x="146" y="496"/>
                  </a:lnTo>
                  <a:lnTo>
                    <a:pt x="175" y="496"/>
                  </a:lnTo>
                  <a:lnTo>
                    <a:pt x="175" y="496"/>
                  </a:lnTo>
                  <a:lnTo>
                    <a:pt x="203" y="496"/>
                  </a:lnTo>
                  <a:lnTo>
                    <a:pt x="203" y="496"/>
                  </a:lnTo>
                  <a:lnTo>
                    <a:pt x="203" y="496"/>
                  </a:lnTo>
                  <a:lnTo>
                    <a:pt x="203" y="496"/>
                  </a:lnTo>
                  <a:lnTo>
                    <a:pt x="203" y="496"/>
                  </a:lnTo>
                  <a:lnTo>
                    <a:pt x="233" y="496"/>
                  </a:lnTo>
                  <a:lnTo>
                    <a:pt x="233" y="496"/>
                  </a:lnTo>
                  <a:lnTo>
                    <a:pt x="233" y="496"/>
                  </a:lnTo>
                  <a:lnTo>
                    <a:pt x="262" y="496"/>
                  </a:lnTo>
                  <a:lnTo>
                    <a:pt x="262" y="496"/>
                  </a:lnTo>
                  <a:lnTo>
                    <a:pt x="291" y="496"/>
                  </a:lnTo>
                  <a:lnTo>
                    <a:pt x="291" y="496"/>
                  </a:lnTo>
                  <a:lnTo>
                    <a:pt x="262" y="496"/>
                  </a:lnTo>
                  <a:lnTo>
                    <a:pt x="291" y="525"/>
                  </a:lnTo>
                  <a:lnTo>
                    <a:pt x="291" y="525"/>
                  </a:lnTo>
                  <a:lnTo>
                    <a:pt x="291" y="525"/>
                  </a:lnTo>
                  <a:lnTo>
                    <a:pt x="320" y="525"/>
                  </a:lnTo>
                  <a:lnTo>
                    <a:pt x="320" y="552"/>
                  </a:lnTo>
                  <a:lnTo>
                    <a:pt x="350" y="525"/>
                  </a:lnTo>
                  <a:lnTo>
                    <a:pt x="350" y="525"/>
                  </a:lnTo>
                  <a:lnTo>
                    <a:pt x="379" y="525"/>
                  </a:lnTo>
                  <a:lnTo>
                    <a:pt x="379" y="525"/>
                  </a:lnTo>
                  <a:lnTo>
                    <a:pt x="379" y="525"/>
                  </a:lnTo>
                  <a:lnTo>
                    <a:pt x="408" y="525"/>
                  </a:lnTo>
                  <a:lnTo>
                    <a:pt x="408" y="496"/>
                  </a:lnTo>
                  <a:lnTo>
                    <a:pt x="408" y="496"/>
                  </a:lnTo>
                  <a:lnTo>
                    <a:pt x="408" y="496"/>
                  </a:lnTo>
                  <a:lnTo>
                    <a:pt x="437" y="467"/>
                  </a:lnTo>
                  <a:lnTo>
                    <a:pt x="467" y="496"/>
                  </a:lnTo>
                  <a:lnTo>
                    <a:pt x="496" y="496"/>
                  </a:lnTo>
                  <a:lnTo>
                    <a:pt x="525" y="496"/>
                  </a:lnTo>
                  <a:lnTo>
                    <a:pt x="553" y="525"/>
                  </a:lnTo>
                  <a:lnTo>
                    <a:pt x="553" y="552"/>
                  </a:lnTo>
                  <a:lnTo>
                    <a:pt x="641" y="525"/>
                  </a:lnTo>
                  <a:lnTo>
                    <a:pt x="670" y="525"/>
                  </a:lnTo>
                  <a:lnTo>
                    <a:pt x="670" y="525"/>
                  </a:lnTo>
                  <a:lnTo>
                    <a:pt x="670" y="525"/>
                  </a:lnTo>
                  <a:lnTo>
                    <a:pt x="700" y="525"/>
                  </a:lnTo>
                  <a:lnTo>
                    <a:pt x="700" y="525"/>
                  </a:lnTo>
                  <a:lnTo>
                    <a:pt x="729" y="467"/>
                  </a:lnTo>
                  <a:lnTo>
                    <a:pt x="729" y="467"/>
                  </a:lnTo>
                  <a:lnTo>
                    <a:pt x="758" y="496"/>
                  </a:lnTo>
                  <a:lnTo>
                    <a:pt x="787" y="496"/>
                  </a:lnTo>
                  <a:lnTo>
                    <a:pt x="817" y="496"/>
                  </a:lnTo>
                  <a:lnTo>
                    <a:pt x="817" y="496"/>
                  </a:lnTo>
                  <a:lnTo>
                    <a:pt x="846" y="467"/>
                  </a:lnTo>
                  <a:lnTo>
                    <a:pt x="846" y="467"/>
                  </a:lnTo>
                  <a:lnTo>
                    <a:pt x="846" y="496"/>
                  </a:lnTo>
                  <a:lnTo>
                    <a:pt x="846" y="496"/>
                  </a:lnTo>
                  <a:lnTo>
                    <a:pt x="817" y="525"/>
                  </a:lnTo>
                  <a:lnTo>
                    <a:pt x="817" y="525"/>
                  </a:lnTo>
                  <a:lnTo>
                    <a:pt x="846" y="525"/>
                  </a:lnTo>
                  <a:lnTo>
                    <a:pt x="846" y="552"/>
                  </a:lnTo>
                  <a:lnTo>
                    <a:pt x="846" y="552"/>
                  </a:lnTo>
                  <a:lnTo>
                    <a:pt x="874" y="552"/>
                  </a:lnTo>
                  <a:lnTo>
                    <a:pt x="874" y="552"/>
                  </a:lnTo>
                  <a:lnTo>
                    <a:pt x="874" y="525"/>
                  </a:lnTo>
                  <a:lnTo>
                    <a:pt x="874" y="525"/>
                  </a:lnTo>
                  <a:lnTo>
                    <a:pt x="903" y="496"/>
                  </a:lnTo>
                  <a:lnTo>
                    <a:pt x="903" y="496"/>
                  </a:lnTo>
                  <a:lnTo>
                    <a:pt x="903" y="496"/>
                  </a:lnTo>
                  <a:lnTo>
                    <a:pt x="933" y="496"/>
                  </a:lnTo>
                  <a:lnTo>
                    <a:pt x="962" y="467"/>
                  </a:lnTo>
                  <a:lnTo>
                    <a:pt x="991" y="467"/>
                  </a:lnTo>
                  <a:lnTo>
                    <a:pt x="991" y="467"/>
                  </a:lnTo>
                  <a:lnTo>
                    <a:pt x="1020" y="467"/>
                  </a:lnTo>
                  <a:lnTo>
                    <a:pt x="1050" y="467"/>
                  </a:lnTo>
                  <a:lnTo>
                    <a:pt x="1050" y="467"/>
                  </a:lnTo>
                  <a:lnTo>
                    <a:pt x="1079" y="467"/>
                  </a:lnTo>
                  <a:lnTo>
                    <a:pt x="1108" y="496"/>
                  </a:lnTo>
                  <a:lnTo>
                    <a:pt x="1137" y="467"/>
                  </a:lnTo>
                  <a:lnTo>
                    <a:pt x="1137" y="467"/>
                  </a:lnTo>
                  <a:lnTo>
                    <a:pt x="1167" y="467"/>
                  </a:lnTo>
                  <a:lnTo>
                    <a:pt x="1196" y="437"/>
                  </a:lnTo>
                  <a:lnTo>
                    <a:pt x="1196" y="437"/>
                  </a:lnTo>
                  <a:lnTo>
                    <a:pt x="1224" y="437"/>
                  </a:lnTo>
                  <a:lnTo>
                    <a:pt x="1253" y="437"/>
                  </a:lnTo>
                  <a:lnTo>
                    <a:pt x="1312" y="437"/>
                  </a:lnTo>
                  <a:lnTo>
                    <a:pt x="1312" y="437"/>
                  </a:lnTo>
                  <a:lnTo>
                    <a:pt x="1341" y="437"/>
                  </a:lnTo>
                  <a:lnTo>
                    <a:pt x="1341" y="437"/>
                  </a:lnTo>
                  <a:lnTo>
                    <a:pt x="1370" y="437"/>
                  </a:lnTo>
                  <a:lnTo>
                    <a:pt x="1370" y="408"/>
                  </a:lnTo>
                  <a:lnTo>
                    <a:pt x="1400" y="408"/>
                  </a:lnTo>
                  <a:lnTo>
                    <a:pt x="1429" y="437"/>
                  </a:lnTo>
                  <a:lnTo>
                    <a:pt x="1458" y="408"/>
                  </a:lnTo>
                  <a:lnTo>
                    <a:pt x="1458" y="437"/>
                  </a:lnTo>
                  <a:lnTo>
                    <a:pt x="1458" y="437"/>
                  </a:lnTo>
                  <a:lnTo>
                    <a:pt x="1487" y="437"/>
                  </a:lnTo>
                  <a:lnTo>
                    <a:pt x="1517" y="437"/>
                  </a:lnTo>
                  <a:lnTo>
                    <a:pt x="1517" y="437"/>
                  </a:lnTo>
                  <a:lnTo>
                    <a:pt x="1487" y="408"/>
                  </a:lnTo>
                  <a:lnTo>
                    <a:pt x="1487" y="379"/>
                  </a:lnTo>
                  <a:lnTo>
                    <a:pt x="1458" y="379"/>
                  </a:lnTo>
                  <a:lnTo>
                    <a:pt x="1458" y="379"/>
                  </a:lnTo>
                  <a:lnTo>
                    <a:pt x="1458" y="350"/>
                  </a:lnTo>
                  <a:lnTo>
                    <a:pt x="1458" y="320"/>
                  </a:lnTo>
                  <a:lnTo>
                    <a:pt x="1458" y="320"/>
                  </a:lnTo>
                  <a:lnTo>
                    <a:pt x="1458" y="320"/>
                  </a:lnTo>
                  <a:lnTo>
                    <a:pt x="1458" y="291"/>
                  </a:lnTo>
                  <a:lnTo>
                    <a:pt x="1458" y="291"/>
                  </a:lnTo>
                  <a:lnTo>
                    <a:pt x="1429" y="262"/>
                  </a:lnTo>
                  <a:lnTo>
                    <a:pt x="1429" y="233"/>
                  </a:lnTo>
                  <a:lnTo>
                    <a:pt x="1429" y="233"/>
                  </a:lnTo>
                  <a:lnTo>
                    <a:pt x="1458" y="233"/>
                  </a:lnTo>
                  <a:lnTo>
                    <a:pt x="1458" y="203"/>
                  </a:lnTo>
                  <a:lnTo>
                    <a:pt x="1458" y="203"/>
                  </a:lnTo>
                  <a:lnTo>
                    <a:pt x="1458" y="175"/>
                  </a:lnTo>
                  <a:lnTo>
                    <a:pt x="1458" y="175"/>
                  </a:lnTo>
                  <a:lnTo>
                    <a:pt x="1429" y="175"/>
                  </a:lnTo>
                  <a:lnTo>
                    <a:pt x="1400" y="175"/>
                  </a:lnTo>
                  <a:lnTo>
                    <a:pt x="1370" y="175"/>
                  </a:lnTo>
                  <a:lnTo>
                    <a:pt x="1370" y="146"/>
                  </a:lnTo>
                  <a:lnTo>
                    <a:pt x="1400" y="117"/>
                  </a:lnTo>
                  <a:lnTo>
                    <a:pt x="1370" y="87"/>
                  </a:lnTo>
                  <a:lnTo>
                    <a:pt x="1370" y="87"/>
                  </a:lnTo>
                  <a:lnTo>
                    <a:pt x="1370" y="87"/>
                  </a:lnTo>
                  <a:lnTo>
                    <a:pt x="1341" y="58"/>
                  </a:lnTo>
                  <a:lnTo>
                    <a:pt x="1341" y="58"/>
                  </a:lnTo>
                  <a:lnTo>
                    <a:pt x="1312" y="29"/>
                  </a:lnTo>
                  <a:lnTo>
                    <a:pt x="1283" y="29"/>
                  </a:lnTo>
                  <a:lnTo>
                    <a:pt x="1283" y="58"/>
                  </a:lnTo>
                  <a:lnTo>
                    <a:pt x="1253" y="58"/>
                  </a:lnTo>
                  <a:lnTo>
                    <a:pt x="1253" y="29"/>
                  </a:lnTo>
                  <a:lnTo>
                    <a:pt x="1224" y="58"/>
                  </a:lnTo>
                  <a:lnTo>
                    <a:pt x="1224" y="58"/>
                  </a:lnTo>
                  <a:lnTo>
                    <a:pt x="1224" y="29"/>
                  </a:lnTo>
                  <a:close/>
                  <a:moveTo>
                    <a:pt x="175" y="496"/>
                  </a:moveTo>
                  <a:lnTo>
                    <a:pt x="175" y="496"/>
                  </a:lnTo>
                  <a:lnTo>
                    <a:pt x="175" y="496"/>
                  </a:lnTo>
                  <a:lnTo>
                    <a:pt x="175" y="525"/>
                  </a:lnTo>
                  <a:lnTo>
                    <a:pt x="175" y="525"/>
                  </a:lnTo>
                  <a:lnTo>
                    <a:pt x="175" y="496"/>
                  </a:lnTo>
                  <a:close/>
                  <a:moveTo>
                    <a:pt x="0" y="175"/>
                  </a:moveTo>
                  <a:lnTo>
                    <a:pt x="0" y="175"/>
                  </a:lnTo>
                  <a:lnTo>
                    <a:pt x="29" y="175"/>
                  </a:lnTo>
                  <a:lnTo>
                    <a:pt x="29" y="175"/>
                  </a:lnTo>
                  <a:lnTo>
                    <a:pt x="29" y="175"/>
                  </a:lnTo>
                  <a:lnTo>
                    <a:pt x="0" y="175"/>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5" name="Freeform 77"/>
            <p:cNvSpPr>
              <a:spLocks noChangeArrowheads="1"/>
            </p:cNvSpPr>
            <p:nvPr/>
          </p:nvSpPr>
          <p:spPr bwMode="auto">
            <a:xfrm>
              <a:off x="5591521" y="3391556"/>
              <a:ext cx="266400" cy="228984"/>
            </a:xfrm>
            <a:custGeom>
              <a:avLst/>
              <a:gdLst>
                <a:gd name="T0" fmla="*/ 788 w 817"/>
                <a:gd name="T1" fmla="*/ 611 h 700"/>
                <a:gd name="T2" fmla="*/ 758 w 817"/>
                <a:gd name="T3" fmla="*/ 582 h 700"/>
                <a:gd name="T4" fmla="*/ 729 w 817"/>
                <a:gd name="T5" fmla="*/ 524 h 700"/>
                <a:gd name="T6" fmla="*/ 729 w 817"/>
                <a:gd name="T7" fmla="*/ 494 h 700"/>
                <a:gd name="T8" fmla="*/ 729 w 817"/>
                <a:gd name="T9" fmla="*/ 437 h 700"/>
                <a:gd name="T10" fmla="*/ 700 w 817"/>
                <a:gd name="T11" fmla="*/ 407 h 700"/>
                <a:gd name="T12" fmla="*/ 671 w 817"/>
                <a:gd name="T13" fmla="*/ 407 h 700"/>
                <a:gd name="T14" fmla="*/ 612 w 817"/>
                <a:gd name="T15" fmla="*/ 378 h 700"/>
                <a:gd name="T16" fmla="*/ 583 w 817"/>
                <a:gd name="T17" fmla="*/ 378 h 700"/>
                <a:gd name="T18" fmla="*/ 583 w 817"/>
                <a:gd name="T19" fmla="*/ 349 h 700"/>
                <a:gd name="T20" fmla="*/ 554 w 817"/>
                <a:gd name="T21" fmla="*/ 320 h 700"/>
                <a:gd name="T22" fmla="*/ 554 w 817"/>
                <a:gd name="T23" fmla="*/ 320 h 700"/>
                <a:gd name="T24" fmla="*/ 524 w 817"/>
                <a:gd name="T25" fmla="*/ 291 h 700"/>
                <a:gd name="T26" fmla="*/ 524 w 817"/>
                <a:gd name="T27" fmla="*/ 291 h 700"/>
                <a:gd name="T28" fmla="*/ 524 w 817"/>
                <a:gd name="T29" fmla="*/ 261 h 700"/>
                <a:gd name="T30" fmla="*/ 554 w 817"/>
                <a:gd name="T31" fmla="*/ 232 h 700"/>
                <a:gd name="T32" fmla="*/ 554 w 817"/>
                <a:gd name="T33" fmla="*/ 203 h 700"/>
                <a:gd name="T34" fmla="*/ 554 w 817"/>
                <a:gd name="T35" fmla="*/ 174 h 700"/>
                <a:gd name="T36" fmla="*/ 554 w 817"/>
                <a:gd name="T37" fmla="*/ 144 h 700"/>
                <a:gd name="T38" fmla="*/ 583 w 817"/>
                <a:gd name="T39" fmla="*/ 144 h 700"/>
                <a:gd name="T40" fmla="*/ 583 w 817"/>
                <a:gd name="T41" fmla="*/ 144 h 700"/>
                <a:gd name="T42" fmla="*/ 554 w 817"/>
                <a:gd name="T43" fmla="*/ 144 h 700"/>
                <a:gd name="T44" fmla="*/ 524 w 817"/>
                <a:gd name="T45" fmla="*/ 117 h 700"/>
                <a:gd name="T46" fmla="*/ 495 w 817"/>
                <a:gd name="T47" fmla="*/ 117 h 700"/>
                <a:gd name="T48" fmla="*/ 467 w 817"/>
                <a:gd name="T49" fmla="*/ 88 h 700"/>
                <a:gd name="T50" fmla="*/ 438 w 817"/>
                <a:gd name="T51" fmla="*/ 59 h 700"/>
                <a:gd name="T52" fmla="*/ 438 w 817"/>
                <a:gd name="T53" fmla="*/ 29 h 700"/>
                <a:gd name="T54" fmla="*/ 408 w 817"/>
                <a:gd name="T55" fmla="*/ 29 h 700"/>
                <a:gd name="T56" fmla="*/ 379 w 817"/>
                <a:gd name="T57" fmla="*/ 29 h 700"/>
                <a:gd name="T58" fmla="*/ 350 w 817"/>
                <a:gd name="T59" fmla="*/ 29 h 700"/>
                <a:gd name="T60" fmla="*/ 291 w 817"/>
                <a:gd name="T61" fmla="*/ 0 h 700"/>
                <a:gd name="T62" fmla="*/ 262 w 817"/>
                <a:gd name="T63" fmla="*/ 29 h 700"/>
                <a:gd name="T64" fmla="*/ 262 w 817"/>
                <a:gd name="T65" fmla="*/ 29 h 700"/>
                <a:gd name="T66" fmla="*/ 233 w 817"/>
                <a:gd name="T67" fmla="*/ 59 h 700"/>
                <a:gd name="T68" fmla="*/ 174 w 817"/>
                <a:gd name="T69" fmla="*/ 59 h 700"/>
                <a:gd name="T70" fmla="*/ 174 w 817"/>
                <a:gd name="T71" fmla="*/ 117 h 700"/>
                <a:gd name="T72" fmla="*/ 174 w 817"/>
                <a:gd name="T73" fmla="*/ 174 h 700"/>
                <a:gd name="T74" fmla="*/ 174 w 817"/>
                <a:gd name="T75" fmla="*/ 203 h 700"/>
                <a:gd name="T76" fmla="*/ 174 w 817"/>
                <a:gd name="T77" fmla="*/ 232 h 700"/>
                <a:gd name="T78" fmla="*/ 0 w 817"/>
                <a:gd name="T79" fmla="*/ 349 h 700"/>
                <a:gd name="T80" fmla="*/ 0 w 817"/>
                <a:gd name="T81" fmla="*/ 349 h 700"/>
                <a:gd name="T82" fmla="*/ 117 w 817"/>
                <a:gd name="T83" fmla="*/ 466 h 700"/>
                <a:gd name="T84" fmla="*/ 671 w 817"/>
                <a:gd name="T85" fmla="*/ 699 h 700"/>
                <a:gd name="T86" fmla="*/ 700 w 817"/>
                <a:gd name="T87" fmla="*/ 641 h 700"/>
                <a:gd name="T88" fmla="*/ 758 w 817"/>
                <a:gd name="T89" fmla="*/ 611 h 700"/>
                <a:gd name="T90" fmla="*/ 788 w 817"/>
                <a:gd name="T91" fmla="*/ 611 h 700"/>
                <a:gd name="T92" fmla="*/ 816 w 817"/>
                <a:gd name="T93" fmla="*/ 61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7" h="700">
                  <a:moveTo>
                    <a:pt x="816" y="611"/>
                  </a:moveTo>
                  <a:lnTo>
                    <a:pt x="788" y="611"/>
                  </a:lnTo>
                  <a:lnTo>
                    <a:pt x="788" y="582"/>
                  </a:lnTo>
                  <a:lnTo>
                    <a:pt x="758" y="582"/>
                  </a:lnTo>
                  <a:lnTo>
                    <a:pt x="758" y="524"/>
                  </a:lnTo>
                  <a:lnTo>
                    <a:pt x="729" y="524"/>
                  </a:lnTo>
                  <a:lnTo>
                    <a:pt x="729" y="524"/>
                  </a:lnTo>
                  <a:lnTo>
                    <a:pt x="729" y="494"/>
                  </a:lnTo>
                  <a:lnTo>
                    <a:pt x="758" y="494"/>
                  </a:lnTo>
                  <a:lnTo>
                    <a:pt x="729" y="437"/>
                  </a:lnTo>
                  <a:lnTo>
                    <a:pt x="700" y="437"/>
                  </a:lnTo>
                  <a:lnTo>
                    <a:pt x="700" y="407"/>
                  </a:lnTo>
                  <a:lnTo>
                    <a:pt x="700" y="407"/>
                  </a:lnTo>
                  <a:lnTo>
                    <a:pt x="671" y="407"/>
                  </a:lnTo>
                  <a:lnTo>
                    <a:pt x="612" y="378"/>
                  </a:lnTo>
                  <a:lnTo>
                    <a:pt x="612" y="378"/>
                  </a:lnTo>
                  <a:lnTo>
                    <a:pt x="583" y="378"/>
                  </a:lnTo>
                  <a:lnTo>
                    <a:pt x="583" y="378"/>
                  </a:lnTo>
                  <a:lnTo>
                    <a:pt x="583" y="349"/>
                  </a:lnTo>
                  <a:lnTo>
                    <a:pt x="583" y="349"/>
                  </a:lnTo>
                  <a:lnTo>
                    <a:pt x="583" y="349"/>
                  </a:lnTo>
                  <a:lnTo>
                    <a:pt x="554" y="320"/>
                  </a:lnTo>
                  <a:lnTo>
                    <a:pt x="554" y="320"/>
                  </a:lnTo>
                  <a:lnTo>
                    <a:pt x="554" y="320"/>
                  </a:lnTo>
                  <a:lnTo>
                    <a:pt x="524" y="291"/>
                  </a:lnTo>
                  <a:lnTo>
                    <a:pt x="524" y="291"/>
                  </a:lnTo>
                  <a:lnTo>
                    <a:pt x="524" y="291"/>
                  </a:lnTo>
                  <a:lnTo>
                    <a:pt x="524" y="291"/>
                  </a:lnTo>
                  <a:lnTo>
                    <a:pt x="524" y="291"/>
                  </a:lnTo>
                  <a:lnTo>
                    <a:pt x="524" y="261"/>
                  </a:lnTo>
                  <a:lnTo>
                    <a:pt x="524" y="232"/>
                  </a:lnTo>
                  <a:lnTo>
                    <a:pt x="554" y="232"/>
                  </a:lnTo>
                  <a:lnTo>
                    <a:pt x="554" y="203"/>
                  </a:lnTo>
                  <a:lnTo>
                    <a:pt x="554" y="203"/>
                  </a:lnTo>
                  <a:lnTo>
                    <a:pt x="554" y="203"/>
                  </a:lnTo>
                  <a:lnTo>
                    <a:pt x="554" y="174"/>
                  </a:lnTo>
                  <a:lnTo>
                    <a:pt x="554" y="174"/>
                  </a:lnTo>
                  <a:lnTo>
                    <a:pt x="554" y="144"/>
                  </a:lnTo>
                  <a:lnTo>
                    <a:pt x="554" y="144"/>
                  </a:lnTo>
                  <a:lnTo>
                    <a:pt x="583" y="144"/>
                  </a:lnTo>
                  <a:lnTo>
                    <a:pt x="583" y="144"/>
                  </a:lnTo>
                  <a:lnTo>
                    <a:pt x="583" y="144"/>
                  </a:lnTo>
                  <a:lnTo>
                    <a:pt x="554" y="144"/>
                  </a:lnTo>
                  <a:lnTo>
                    <a:pt x="554" y="144"/>
                  </a:lnTo>
                  <a:lnTo>
                    <a:pt x="524" y="144"/>
                  </a:lnTo>
                  <a:lnTo>
                    <a:pt x="524" y="117"/>
                  </a:lnTo>
                  <a:lnTo>
                    <a:pt x="495" y="117"/>
                  </a:lnTo>
                  <a:lnTo>
                    <a:pt x="495" y="117"/>
                  </a:lnTo>
                  <a:lnTo>
                    <a:pt x="467" y="88"/>
                  </a:lnTo>
                  <a:lnTo>
                    <a:pt x="467" y="88"/>
                  </a:lnTo>
                  <a:lnTo>
                    <a:pt x="467" y="88"/>
                  </a:lnTo>
                  <a:lnTo>
                    <a:pt x="438" y="59"/>
                  </a:lnTo>
                  <a:lnTo>
                    <a:pt x="438" y="59"/>
                  </a:lnTo>
                  <a:lnTo>
                    <a:pt x="438" y="29"/>
                  </a:lnTo>
                  <a:lnTo>
                    <a:pt x="438" y="29"/>
                  </a:lnTo>
                  <a:lnTo>
                    <a:pt x="408" y="29"/>
                  </a:lnTo>
                  <a:lnTo>
                    <a:pt x="379" y="29"/>
                  </a:lnTo>
                  <a:lnTo>
                    <a:pt x="379" y="29"/>
                  </a:lnTo>
                  <a:lnTo>
                    <a:pt x="379" y="0"/>
                  </a:lnTo>
                  <a:lnTo>
                    <a:pt x="350" y="29"/>
                  </a:lnTo>
                  <a:lnTo>
                    <a:pt x="321" y="0"/>
                  </a:lnTo>
                  <a:lnTo>
                    <a:pt x="291" y="0"/>
                  </a:lnTo>
                  <a:lnTo>
                    <a:pt x="291" y="29"/>
                  </a:lnTo>
                  <a:lnTo>
                    <a:pt x="262" y="29"/>
                  </a:lnTo>
                  <a:lnTo>
                    <a:pt x="262" y="29"/>
                  </a:lnTo>
                  <a:lnTo>
                    <a:pt x="262" y="29"/>
                  </a:lnTo>
                  <a:lnTo>
                    <a:pt x="233" y="59"/>
                  </a:lnTo>
                  <a:lnTo>
                    <a:pt x="233" y="59"/>
                  </a:lnTo>
                  <a:lnTo>
                    <a:pt x="204" y="59"/>
                  </a:lnTo>
                  <a:lnTo>
                    <a:pt x="174" y="59"/>
                  </a:lnTo>
                  <a:lnTo>
                    <a:pt x="174" y="88"/>
                  </a:lnTo>
                  <a:lnTo>
                    <a:pt x="174" y="117"/>
                  </a:lnTo>
                  <a:lnTo>
                    <a:pt x="174" y="144"/>
                  </a:lnTo>
                  <a:lnTo>
                    <a:pt x="174" y="174"/>
                  </a:lnTo>
                  <a:lnTo>
                    <a:pt x="174" y="203"/>
                  </a:lnTo>
                  <a:lnTo>
                    <a:pt x="174" y="203"/>
                  </a:lnTo>
                  <a:lnTo>
                    <a:pt x="174" y="232"/>
                  </a:lnTo>
                  <a:lnTo>
                    <a:pt x="174" y="232"/>
                  </a:lnTo>
                  <a:lnTo>
                    <a:pt x="145" y="261"/>
                  </a:lnTo>
                  <a:lnTo>
                    <a:pt x="0" y="349"/>
                  </a:lnTo>
                  <a:lnTo>
                    <a:pt x="0" y="349"/>
                  </a:lnTo>
                  <a:lnTo>
                    <a:pt x="0" y="349"/>
                  </a:lnTo>
                  <a:lnTo>
                    <a:pt x="58" y="437"/>
                  </a:lnTo>
                  <a:lnTo>
                    <a:pt x="117" y="466"/>
                  </a:lnTo>
                  <a:lnTo>
                    <a:pt x="495" y="699"/>
                  </a:lnTo>
                  <a:lnTo>
                    <a:pt x="671" y="699"/>
                  </a:lnTo>
                  <a:lnTo>
                    <a:pt x="671" y="670"/>
                  </a:lnTo>
                  <a:lnTo>
                    <a:pt x="700" y="641"/>
                  </a:lnTo>
                  <a:lnTo>
                    <a:pt x="729" y="611"/>
                  </a:lnTo>
                  <a:lnTo>
                    <a:pt x="758" y="611"/>
                  </a:lnTo>
                  <a:lnTo>
                    <a:pt x="788" y="611"/>
                  </a:lnTo>
                  <a:lnTo>
                    <a:pt x="788" y="611"/>
                  </a:lnTo>
                  <a:lnTo>
                    <a:pt x="788" y="611"/>
                  </a:lnTo>
                  <a:lnTo>
                    <a:pt x="816" y="61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6" name="Freeform 78"/>
            <p:cNvSpPr>
              <a:spLocks noChangeArrowheads="1"/>
            </p:cNvSpPr>
            <p:nvPr/>
          </p:nvSpPr>
          <p:spPr bwMode="auto">
            <a:xfrm>
              <a:off x="5810400" y="3590298"/>
              <a:ext cx="38880" cy="48965"/>
            </a:xfrm>
            <a:custGeom>
              <a:avLst/>
              <a:gdLst>
                <a:gd name="T0" fmla="*/ 0 w 118"/>
                <a:gd name="T1" fmla="*/ 88 h 148"/>
                <a:gd name="T2" fmla="*/ 0 w 118"/>
                <a:gd name="T3" fmla="*/ 59 h 148"/>
                <a:gd name="T4" fmla="*/ 29 w 118"/>
                <a:gd name="T5" fmla="*/ 30 h 148"/>
                <a:gd name="T6" fmla="*/ 58 w 118"/>
                <a:gd name="T7" fmla="*/ 0 h 148"/>
                <a:gd name="T8" fmla="*/ 87 w 118"/>
                <a:gd name="T9" fmla="*/ 0 h 148"/>
                <a:gd name="T10" fmla="*/ 117 w 118"/>
                <a:gd name="T11" fmla="*/ 0 h 148"/>
                <a:gd name="T12" fmla="*/ 117 w 118"/>
                <a:gd name="T13" fmla="*/ 0 h 148"/>
                <a:gd name="T14" fmla="*/ 117 w 118"/>
                <a:gd name="T15" fmla="*/ 30 h 148"/>
                <a:gd name="T16" fmla="*/ 117 w 118"/>
                <a:gd name="T17" fmla="*/ 59 h 148"/>
                <a:gd name="T18" fmla="*/ 87 w 118"/>
                <a:gd name="T19" fmla="*/ 59 h 148"/>
                <a:gd name="T20" fmla="*/ 117 w 118"/>
                <a:gd name="T21" fmla="*/ 88 h 148"/>
                <a:gd name="T22" fmla="*/ 117 w 118"/>
                <a:gd name="T23" fmla="*/ 59 h 148"/>
                <a:gd name="T24" fmla="*/ 117 w 118"/>
                <a:gd name="T25" fmla="*/ 88 h 148"/>
                <a:gd name="T26" fmla="*/ 117 w 118"/>
                <a:gd name="T27" fmla="*/ 88 h 148"/>
                <a:gd name="T28" fmla="*/ 117 w 118"/>
                <a:gd name="T29" fmla="*/ 117 h 148"/>
                <a:gd name="T30" fmla="*/ 117 w 118"/>
                <a:gd name="T31" fmla="*/ 117 h 148"/>
                <a:gd name="T32" fmla="*/ 117 w 118"/>
                <a:gd name="T33" fmla="*/ 117 h 148"/>
                <a:gd name="T34" fmla="*/ 117 w 118"/>
                <a:gd name="T35" fmla="*/ 117 h 148"/>
                <a:gd name="T36" fmla="*/ 87 w 118"/>
                <a:gd name="T37" fmla="*/ 147 h 148"/>
                <a:gd name="T38" fmla="*/ 87 w 118"/>
                <a:gd name="T39" fmla="*/ 117 h 148"/>
                <a:gd name="T40" fmla="*/ 0 w 118"/>
                <a:gd name="T41"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48">
                  <a:moveTo>
                    <a:pt x="0" y="88"/>
                  </a:moveTo>
                  <a:lnTo>
                    <a:pt x="0" y="59"/>
                  </a:lnTo>
                  <a:lnTo>
                    <a:pt x="29" y="30"/>
                  </a:lnTo>
                  <a:lnTo>
                    <a:pt x="58" y="0"/>
                  </a:lnTo>
                  <a:lnTo>
                    <a:pt x="87" y="0"/>
                  </a:lnTo>
                  <a:lnTo>
                    <a:pt x="117" y="0"/>
                  </a:lnTo>
                  <a:lnTo>
                    <a:pt x="117" y="0"/>
                  </a:lnTo>
                  <a:lnTo>
                    <a:pt x="117" y="30"/>
                  </a:lnTo>
                  <a:lnTo>
                    <a:pt x="117" y="59"/>
                  </a:lnTo>
                  <a:lnTo>
                    <a:pt x="87" y="59"/>
                  </a:lnTo>
                  <a:lnTo>
                    <a:pt x="117" y="88"/>
                  </a:lnTo>
                  <a:lnTo>
                    <a:pt x="117" y="59"/>
                  </a:lnTo>
                  <a:lnTo>
                    <a:pt x="117" y="88"/>
                  </a:lnTo>
                  <a:lnTo>
                    <a:pt x="117" y="88"/>
                  </a:lnTo>
                  <a:lnTo>
                    <a:pt x="117" y="117"/>
                  </a:lnTo>
                  <a:lnTo>
                    <a:pt x="117" y="117"/>
                  </a:lnTo>
                  <a:lnTo>
                    <a:pt x="117" y="117"/>
                  </a:lnTo>
                  <a:lnTo>
                    <a:pt x="117" y="117"/>
                  </a:lnTo>
                  <a:lnTo>
                    <a:pt x="87" y="147"/>
                  </a:lnTo>
                  <a:lnTo>
                    <a:pt x="87" y="117"/>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7" name="Freeform 79"/>
            <p:cNvSpPr>
              <a:spLocks noChangeArrowheads="1"/>
            </p:cNvSpPr>
            <p:nvPr/>
          </p:nvSpPr>
          <p:spPr bwMode="auto">
            <a:xfrm>
              <a:off x="5418720" y="3447722"/>
              <a:ext cx="57600" cy="28803"/>
            </a:xfrm>
            <a:custGeom>
              <a:avLst/>
              <a:gdLst>
                <a:gd name="T0" fmla="*/ 30 w 177"/>
                <a:gd name="T1" fmla="*/ 87 h 88"/>
                <a:gd name="T2" fmla="*/ 0 w 177"/>
                <a:gd name="T3" fmla="*/ 87 h 88"/>
                <a:gd name="T4" fmla="*/ 0 w 177"/>
                <a:gd name="T5" fmla="*/ 58 h 88"/>
                <a:gd name="T6" fmla="*/ 0 w 177"/>
                <a:gd name="T7" fmla="*/ 58 h 88"/>
                <a:gd name="T8" fmla="*/ 0 w 177"/>
                <a:gd name="T9" fmla="*/ 29 h 88"/>
                <a:gd name="T10" fmla="*/ 30 w 177"/>
                <a:gd name="T11" fmla="*/ 29 h 88"/>
                <a:gd name="T12" fmla="*/ 30 w 177"/>
                <a:gd name="T13" fmla="*/ 29 h 88"/>
                <a:gd name="T14" fmla="*/ 30 w 177"/>
                <a:gd name="T15" fmla="*/ 29 h 88"/>
                <a:gd name="T16" fmla="*/ 59 w 177"/>
                <a:gd name="T17" fmla="*/ 29 h 88"/>
                <a:gd name="T18" fmla="*/ 59 w 177"/>
                <a:gd name="T19" fmla="*/ 29 h 88"/>
                <a:gd name="T20" fmla="*/ 59 w 177"/>
                <a:gd name="T21" fmla="*/ 29 h 88"/>
                <a:gd name="T22" fmla="*/ 88 w 177"/>
                <a:gd name="T23" fmla="*/ 29 h 88"/>
                <a:gd name="T24" fmla="*/ 117 w 177"/>
                <a:gd name="T25" fmla="*/ 29 h 88"/>
                <a:gd name="T26" fmla="*/ 147 w 177"/>
                <a:gd name="T27" fmla="*/ 0 h 88"/>
                <a:gd name="T28" fmla="*/ 176 w 177"/>
                <a:gd name="T29" fmla="*/ 0 h 88"/>
                <a:gd name="T30" fmla="*/ 176 w 177"/>
                <a:gd name="T31" fmla="*/ 0 h 88"/>
                <a:gd name="T32" fmla="*/ 176 w 177"/>
                <a:gd name="T33" fmla="*/ 0 h 88"/>
                <a:gd name="T34" fmla="*/ 176 w 177"/>
                <a:gd name="T35" fmla="*/ 0 h 88"/>
                <a:gd name="T36" fmla="*/ 147 w 177"/>
                <a:gd name="T37" fmla="*/ 29 h 88"/>
                <a:gd name="T38" fmla="*/ 147 w 177"/>
                <a:gd name="T39" fmla="*/ 29 h 88"/>
                <a:gd name="T40" fmla="*/ 147 w 177"/>
                <a:gd name="T41" fmla="*/ 58 h 88"/>
                <a:gd name="T42" fmla="*/ 147 w 177"/>
                <a:gd name="T43" fmla="*/ 58 h 88"/>
                <a:gd name="T44" fmla="*/ 117 w 177"/>
                <a:gd name="T45" fmla="*/ 58 h 88"/>
                <a:gd name="T46" fmla="*/ 117 w 177"/>
                <a:gd name="T47" fmla="*/ 58 h 88"/>
                <a:gd name="T48" fmla="*/ 88 w 177"/>
                <a:gd name="T49" fmla="*/ 87 h 88"/>
                <a:gd name="T50" fmla="*/ 59 w 177"/>
                <a:gd name="T51" fmla="*/ 87 h 88"/>
                <a:gd name="T52" fmla="*/ 59 w 177"/>
                <a:gd name="T53" fmla="*/ 87 h 88"/>
                <a:gd name="T54" fmla="*/ 59 w 177"/>
                <a:gd name="T55" fmla="*/ 87 h 88"/>
                <a:gd name="T56" fmla="*/ 30 w 177"/>
                <a:gd name="T5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88">
                  <a:moveTo>
                    <a:pt x="30" y="87"/>
                  </a:moveTo>
                  <a:lnTo>
                    <a:pt x="0" y="87"/>
                  </a:lnTo>
                  <a:lnTo>
                    <a:pt x="0" y="58"/>
                  </a:lnTo>
                  <a:lnTo>
                    <a:pt x="0" y="58"/>
                  </a:lnTo>
                  <a:lnTo>
                    <a:pt x="0" y="29"/>
                  </a:lnTo>
                  <a:lnTo>
                    <a:pt x="30" y="29"/>
                  </a:lnTo>
                  <a:lnTo>
                    <a:pt x="30" y="29"/>
                  </a:lnTo>
                  <a:lnTo>
                    <a:pt x="30" y="29"/>
                  </a:lnTo>
                  <a:lnTo>
                    <a:pt x="59" y="29"/>
                  </a:lnTo>
                  <a:lnTo>
                    <a:pt x="59" y="29"/>
                  </a:lnTo>
                  <a:lnTo>
                    <a:pt x="59" y="29"/>
                  </a:lnTo>
                  <a:lnTo>
                    <a:pt x="88" y="29"/>
                  </a:lnTo>
                  <a:lnTo>
                    <a:pt x="117" y="29"/>
                  </a:lnTo>
                  <a:lnTo>
                    <a:pt x="147" y="0"/>
                  </a:lnTo>
                  <a:lnTo>
                    <a:pt x="176" y="0"/>
                  </a:lnTo>
                  <a:lnTo>
                    <a:pt x="176" y="0"/>
                  </a:lnTo>
                  <a:lnTo>
                    <a:pt x="176" y="0"/>
                  </a:lnTo>
                  <a:lnTo>
                    <a:pt x="176" y="0"/>
                  </a:lnTo>
                  <a:lnTo>
                    <a:pt x="147" y="29"/>
                  </a:lnTo>
                  <a:lnTo>
                    <a:pt x="147" y="29"/>
                  </a:lnTo>
                  <a:lnTo>
                    <a:pt x="147" y="58"/>
                  </a:lnTo>
                  <a:lnTo>
                    <a:pt x="147" y="58"/>
                  </a:lnTo>
                  <a:lnTo>
                    <a:pt x="117" y="58"/>
                  </a:lnTo>
                  <a:lnTo>
                    <a:pt x="117" y="58"/>
                  </a:lnTo>
                  <a:lnTo>
                    <a:pt x="88" y="87"/>
                  </a:lnTo>
                  <a:lnTo>
                    <a:pt x="59" y="87"/>
                  </a:lnTo>
                  <a:lnTo>
                    <a:pt x="59" y="87"/>
                  </a:lnTo>
                  <a:lnTo>
                    <a:pt x="59" y="87"/>
                  </a:lnTo>
                  <a:lnTo>
                    <a:pt x="30" y="8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8" name="Freeform 80"/>
            <p:cNvSpPr>
              <a:spLocks noChangeArrowheads="1"/>
            </p:cNvSpPr>
            <p:nvPr/>
          </p:nvSpPr>
          <p:spPr bwMode="auto">
            <a:xfrm>
              <a:off x="5505120" y="3400198"/>
              <a:ext cx="171360" cy="133934"/>
            </a:xfrm>
            <a:custGeom>
              <a:avLst/>
              <a:gdLst>
                <a:gd name="T0" fmla="*/ 407 w 525"/>
                <a:gd name="T1" fmla="*/ 232 h 409"/>
                <a:gd name="T2" fmla="*/ 436 w 525"/>
                <a:gd name="T3" fmla="*/ 203 h 409"/>
                <a:gd name="T4" fmla="*/ 436 w 525"/>
                <a:gd name="T5" fmla="*/ 174 h 409"/>
                <a:gd name="T6" fmla="*/ 436 w 525"/>
                <a:gd name="T7" fmla="*/ 115 h 409"/>
                <a:gd name="T8" fmla="*/ 436 w 525"/>
                <a:gd name="T9" fmla="*/ 59 h 409"/>
                <a:gd name="T10" fmla="*/ 466 w 525"/>
                <a:gd name="T11" fmla="*/ 30 h 409"/>
                <a:gd name="T12" fmla="*/ 495 w 525"/>
                <a:gd name="T13" fmla="*/ 30 h 409"/>
                <a:gd name="T14" fmla="*/ 495 w 525"/>
                <a:gd name="T15" fmla="*/ 0 h 409"/>
                <a:gd name="T16" fmla="*/ 436 w 525"/>
                <a:gd name="T17" fmla="*/ 0 h 409"/>
                <a:gd name="T18" fmla="*/ 379 w 525"/>
                <a:gd name="T19" fmla="*/ 0 h 409"/>
                <a:gd name="T20" fmla="*/ 350 w 525"/>
                <a:gd name="T21" fmla="*/ 30 h 409"/>
                <a:gd name="T22" fmla="*/ 320 w 525"/>
                <a:gd name="T23" fmla="*/ 30 h 409"/>
                <a:gd name="T24" fmla="*/ 262 w 525"/>
                <a:gd name="T25" fmla="*/ 30 h 409"/>
                <a:gd name="T26" fmla="*/ 233 w 525"/>
                <a:gd name="T27" fmla="*/ 30 h 409"/>
                <a:gd name="T28" fmla="*/ 174 w 525"/>
                <a:gd name="T29" fmla="*/ 30 h 409"/>
                <a:gd name="T30" fmla="*/ 145 w 525"/>
                <a:gd name="T31" fmla="*/ 30 h 409"/>
                <a:gd name="T32" fmla="*/ 86 w 525"/>
                <a:gd name="T33" fmla="*/ 59 h 409"/>
                <a:gd name="T34" fmla="*/ 86 w 525"/>
                <a:gd name="T35" fmla="*/ 59 h 409"/>
                <a:gd name="T36" fmla="*/ 57 w 525"/>
                <a:gd name="T37" fmla="*/ 88 h 409"/>
                <a:gd name="T38" fmla="*/ 57 w 525"/>
                <a:gd name="T39" fmla="*/ 115 h 409"/>
                <a:gd name="T40" fmla="*/ 29 w 525"/>
                <a:gd name="T41" fmla="*/ 115 h 409"/>
                <a:gd name="T42" fmla="*/ 0 w 525"/>
                <a:gd name="T43" fmla="*/ 115 h 409"/>
                <a:gd name="T44" fmla="*/ 29 w 525"/>
                <a:gd name="T45" fmla="*/ 174 h 409"/>
                <a:gd name="T46" fmla="*/ 29 w 525"/>
                <a:gd name="T47" fmla="*/ 203 h 409"/>
                <a:gd name="T48" fmla="*/ 57 w 525"/>
                <a:gd name="T49" fmla="*/ 232 h 409"/>
                <a:gd name="T50" fmla="*/ 86 w 525"/>
                <a:gd name="T51" fmla="*/ 262 h 409"/>
                <a:gd name="T52" fmla="*/ 86 w 525"/>
                <a:gd name="T53" fmla="*/ 291 h 409"/>
                <a:gd name="T54" fmla="*/ 57 w 525"/>
                <a:gd name="T55" fmla="*/ 291 h 409"/>
                <a:gd name="T56" fmla="*/ 29 w 525"/>
                <a:gd name="T57" fmla="*/ 320 h 409"/>
                <a:gd name="T58" fmla="*/ 29 w 525"/>
                <a:gd name="T59" fmla="*/ 320 h 409"/>
                <a:gd name="T60" fmla="*/ 29 w 525"/>
                <a:gd name="T61" fmla="*/ 349 h 409"/>
                <a:gd name="T62" fmla="*/ 29 w 525"/>
                <a:gd name="T63" fmla="*/ 378 h 409"/>
                <a:gd name="T64" fmla="*/ 86 w 525"/>
                <a:gd name="T65" fmla="*/ 408 h 409"/>
                <a:gd name="T66" fmla="*/ 86 w 525"/>
                <a:gd name="T67" fmla="*/ 408 h 409"/>
                <a:gd name="T68" fmla="*/ 262 w 525"/>
                <a:gd name="T69" fmla="*/ 32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5" h="409">
                  <a:moveTo>
                    <a:pt x="262" y="320"/>
                  </a:moveTo>
                  <a:lnTo>
                    <a:pt x="407" y="232"/>
                  </a:lnTo>
                  <a:lnTo>
                    <a:pt x="436" y="203"/>
                  </a:lnTo>
                  <a:lnTo>
                    <a:pt x="436" y="203"/>
                  </a:lnTo>
                  <a:lnTo>
                    <a:pt x="436" y="174"/>
                  </a:lnTo>
                  <a:lnTo>
                    <a:pt x="436" y="174"/>
                  </a:lnTo>
                  <a:lnTo>
                    <a:pt x="436" y="145"/>
                  </a:lnTo>
                  <a:lnTo>
                    <a:pt x="436" y="115"/>
                  </a:lnTo>
                  <a:lnTo>
                    <a:pt x="436" y="88"/>
                  </a:lnTo>
                  <a:lnTo>
                    <a:pt x="436" y="59"/>
                  </a:lnTo>
                  <a:lnTo>
                    <a:pt x="436" y="30"/>
                  </a:lnTo>
                  <a:lnTo>
                    <a:pt x="466" y="30"/>
                  </a:lnTo>
                  <a:lnTo>
                    <a:pt x="495" y="30"/>
                  </a:lnTo>
                  <a:lnTo>
                    <a:pt x="495" y="30"/>
                  </a:lnTo>
                  <a:lnTo>
                    <a:pt x="524" y="0"/>
                  </a:lnTo>
                  <a:lnTo>
                    <a:pt x="495" y="0"/>
                  </a:lnTo>
                  <a:lnTo>
                    <a:pt x="495" y="0"/>
                  </a:lnTo>
                  <a:lnTo>
                    <a:pt x="436" y="0"/>
                  </a:lnTo>
                  <a:lnTo>
                    <a:pt x="407" y="0"/>
                  </a:lnTo>
                  <a:lnTo>
                    <a:pt x="379" y="0"/>
                  </a:lnTo>
                  <a:lnTo>
                    <a:pt x="379" y="0"/>
                  </a:lnTo>
                  <a:lnTo>
                    <a:pt x="350" y="30"/>
                  </a:lnTo>
                  <a:lnTo>
                    <a:pt x="320" y="30"/>
                  </a:lnTo>
                  <a:lnTo>
                    <a:pt x="320" y="30"/>
                  </a:lnTo>
                  <a:lnTo>
                    <a:pt x="291" y="59"/>
                  </a:lnTo>
                  <a:lnTo>
                    <a:pt x="262" y="30"/>
                  </a:lnTo>
                  <a:lnTo>
                    <a:pt x="233" y="30"/>
                  </a:lnTo>
                  <a:lnTo>
                    <a:pt x="233" y="30"/>
                  </a:lnTo>
                  <a:lnTo>
                    <a:pt x="203" y="30"/>
                  </a:lnTo>
                  <a:lnTo>
                    <a:pt x="174" y="30"/>
                  </a:lnTo>
                  <a:lnTo>
                    <a:pt x="174" y="30"/>
                  </a:lnTo>
                  <a:lnTo>
                    <a:pt x="145" y="30"/>
                  </a:lnTo>
                  <a:lnTo>
                    <a:pt x="116" y="59"/>
                  </a:lnTo>
                  <a:lnTo>
                    <a:pt x="86" y="59"/>
                  </a:lnTo>
                  <a:lnTo>
                    <a:pt x="86" y="59"/>
                  </a:lnTo>
                  <a:lnTo>
                    <a:pt x="86" y="59"/>
                  </a:lnTo>
                  <a:lnTo>
                    <a:pt x="57" y="88"/>
                  </a:lnTo>
                  <a:lnTo>
                    <a:pt x="57" y="88"/>
                  </a:lnTo>
                  <a:lnTo>
                    <a:pt x="57" y="115"/>
                  </a:lnTo>
                  <a:lnTo>
                    <a:pt x="57" y="115"/>
                  </a:lnTo>
                  <a:lnTo>
                    <a:pt x="29" y="115"/>
                  </a:lnTo>
                  <a:lnTo>
                    <a:pt x="29" y="115"/>
                  </a:lnTo>
                  <a:lnTo>
                    <a:pt x="0" y="115"/>
                  </a:lnTo>
                  <a:lnTo>
                    <a:pt x="0" y="115"/>
                  </a:lnTo>
                  <a:lnTo>
                    <a:pt x="0" y="145"/>
                  </a:lnTo>
                  <a:lnTo>
                    <a:pt x="29" y="174"/>
                  </a:lnTo>
                  <a:lnTo>
                    <a:pt x="29" y="174"/>
                  </a:lnTo>
                  <a:lnTo>
                    <a:pt x="29" y="203"/>
                  </a:lnTo>
                  <a:lnTo>
                    <a:pt x="29" y="232"/>
                  </a:lnTo>
                  <a:lnTo>
                    <a:pt x="57" y="232"/>
                  </a:lnTo>
                  <a:lnTo>
                    <a:pt x="57" y="232"/>
                  </a:lnTo>
                  <a:lnTo>
                    <a:pt x="86" y="262"/>
                  </a:lnTo>
                  <a:lnTo>
                    <a:pt x="86" y="262"/>
                  </a:lnTo>
                  <a:lnTo>
                    <a:pt x="86" y="291"/>
                  </a:lnTo>
                  <a:lnTo>
                    <a:pt x="57" y="291"/>
                  </a:lnTo>
                  <a:lnTo>
                    <a:pt x="57" y="291"/>
                  </a:lnTo>
                  <a:lnTo>
                    <a:pt x="57" y="291"/>
                  </a:lnTo>
                  <a:lnTo>
                    <a:pt x="29" y="320"/>
                  </a:lnTo>
                  <a:lnTo>
                    <a:pt x="29" y="320"/>
                  </a:lnTo>
                  <a:lnTo>
                    <a:pt x="29" y="320"/>
                  </a:lnTo>
                  <a:lnTo>
                    <a:pt x="29" y="349"/>
                  </a:lnTo>
                  <a:lnTo>
                    <a:pt x="29" y="349"/>
                  </a:lnTo>
                  <a:lnTo>
                    <a:pt x="57" y="378"/>
                  </a:lnTo>
                  <a:lnTo>
                    <a:pt x="29" y="378"/>
                  </a:lnTo>
                  <a:lnTo>
                    <a:pt x="57" y="378"/>
                  </a:lnTo>
                  <a:lnTo>
                    <a:pt x="86" y="408"/>
                  </a:lnTo>
                  <a:lnTo>
                    <a:pt x="86" y="408"/>
                  </a:lnTo>
                  <a:lnTo>
                    <a:pt x="86" y="408"/>
                  </a:lnTo>
                  <a:lnTo>
                    <a:pt x="116" y="408"/>
                  </a:lnTo>
                  <a:lnTo>
                    <a:pt x="262" y="32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9" name="Freeform 81"/>
            <p:cNvSpPr>
              <a:spLocks noChangeArrowheads="1"/>
            </p:cNvSpPr>
            <p:nvPr/>
          </p:nvSpPr>
          <p:spPr bwMode="auto">
            <a:xfrm>
              <a:off x="5476320" y="3505328"/>
              <a:ext cx="38880" cy="115212"/>
            </a:xfrm>
            <a:custGeom>
              <a:avLst/>
              <a:gdLst>
                <a:gd name="T0" fmla="*/ 58 w 118"/>
                <a:gd name="T1" fmla="*/ 350 h 351"/>
                <a:gd name="T2" fmla="*/ 88 w 118"/>
                <a:gd name="T3" fmla="*/ 321 h 351"/>
                <a:gd name="T4" fmla="*/ 88 w 118"/>
                <a:gd name="T5" fmla="*/ 321 h 351"/>
                <a:gd name="T6" fmla="*/ 88 w 118"/>
                <a:gd name="T7" fmla="*/ 321 h 351"/>
                <a:gd name="T8" fmla="*/ 88 w 118"/>
                <a:gd name="T9" fmla="*/ 292 h 351"/>
                <a:gd name="T10" fmla="*/ 88 w 118"/>
                <a:gd name="T11" fmla="*/ 292 h 351"/>
                <a:gd name="T12" fmla="*/ 88 w 118"/>
                <a:gd name="T13" fmla="*/ 262 h 351"/>
                <a:gd name="T14" fmla="*/ 88 w 118"/>
                <a:gd name="T15" fmla="*/ 233 h 351"/>
                <a:gd name="T16" fmla="*/ 88 w 118"/>
                <a:gd name="T17" fmla="*/ 233 h 351"/>
                <a:gd name="T18" fmla="*/ 88 w 118"/>
                <a:gd name="T19" fmla="*/ 233 h 351"/>
                <a:gd name="T20" fmla="*/ 88 w 118"/>
                <a:gd name="T21" fmla="*/ 204 h 351"/>
                <a:gd name="T22" fmla="*/ 88 w 118"/>
                <a:gd name="T23" fmla="*/ 204 h 351"/>
                <a:gd name="T24" fmla="*/ 88 w 118"/>
                <a:gd name="T25" fmla="*/ 175 h 351"/>
                <a:gd name="T26" fmla="*/ 88 w 118"/>
                <a:gd name="T27" fmla="*/ 175 h 351"/>
                <a:gd name="T28" fmla="*/ 88 w 118"/>
                <a:gd name="T29" fmla="*/ 175 h 351"/>
                <a:gd name="T30" fmla="*/ 58 w 118"/>
                <a:gd name="T31" fmla="*/ 175 h 351"/>
                <a:gd name="T32" fmla="*/ 58 w 118"/>
                <a:gd name="T33" fmla="*/ 175 h 351"/>
                <a:gd name="T34" fmla="*/ 58 w 118"/>
                <a:gd name="T35" fmla="*/ 145 h 351"/>
                <a:gd name="T36" fmla="*/ 58 w 118"/>
                <a:gd name="T37" fmla="*/ 117 h 351"/>
                <a:gd name="T38" fmla="*/ 58 w 118"/>
                <a:gd name="T39" fmla="*/ 117 h 351"/>
                <a:gd name="T40" fmla="*/ 58 w 118"/>
                <a:gd name="T41" fmla="*/ 88 h 351"/>
                <a:gd name="T42" fmla="*/ 88 w 118"/>
                <a:gd name="T43" fmla="*/ 88 h 351"/>
                <a:gd name="T44" fmla="*/ 88 w 118"/>
                <a:gd name="T45" fmla="*/ 88 h 351"/>
                <a:gd name="T46" fmla="*/ 88 w 118"/>
                <a:gd name="T47" fmla="*/ 88 h 351"/>
                <a:gd name="T48" fmla="*/ 117 w 118"/>
                <a:gd name="T49" fmla="*/ 88 h 351"/>
                <a:gd name="T50" fmla="*/ 117 w 118"/>
                <a:gd name="T51" fmla="*/ 88 h 351"/>
                <a:gd name="T52" fmla="*/ 117 w 118"/>
                <a:gd name="T53" fmla="*/ 88 h 351"/>
                <a:gd name="T54" fmla="*/ 117 w 118"/>
                <a:gd name="T55" fmla="*/ 88 h 351"/>
                <a:gd name="T56" fmla="*/ 88 w 118"/>
                <a:gd name="T57" fmla="*/ 58 h 351"/>
                <a:gd name="T58" fmla="*/ 117 w 118"/>
                <a:gd name="T59" fmla="*/ 29 h 351"/>
                <a:gd name="T60" fmla="*/ 117 w 118"/>
                <a:gd name="T61" fmla="*/ 29 h 351"/>
                <a:gd name="T62" fmla="*/ 117 w 118"/>
                <a:gd name="T63" fmla="*/ 0 h 351"/>
                <a:gd name="T64" fmla="*/ 117 w 118"/>
                <a:gd name="T65" fmla="*/ 0 h 351"/>
                <a:gd name="T66" fmla="*/ 88 w 118"/>
                <a:gd name="T67" fmla="*/ 29 h 351"/>
                <a:gd name="T68" fmla="*/ 58 w 118"/>
                <a:gd name="T69" fmla="*/ 29 h 351"/>
                <a:gd name="T70" fmla="*/ 58 w 118"/>
                <a:gd name="T71" fmla="*/ 29 h 351"/>
                <a:gd name="T72" fmla="*/ 58 w 118"/>
                <a:gd name="T73" fmla="*/ 29 h 351"/>
                <a:gd name="T74" fmla="*/ 29 w 118"/>
                <a:gd name="T75" fmla="*/ 88 h 351"/>
                <a:gd name="T76" fmla="*/ 0 w 118"/>
                <a:gd name="T77" fmla="*/ 145 h 351"/>
                <a:gd name="T78" fmla="*/ 0 w 118"/>
                <a:gd name="T79" fmla="*/ 175 h 351"/>
                <a:gd name="T80" fmla="*/ 0 w 118"/>
                <a:gd name="T81" fmla="*/ 175 h 351"/>
                <a:gd name="T82" fmla="*/ 0 w 118"/>
                <a:gd name="T83" fmla="*/ 204 h 351"/>
                <a:gd name="T84" fmla="*/ 29 w 118"/>
                <a:gd name="T85" fmla="*/ 233 h 351"/>
                <a:gd name="T86" fmla="*/ 58 w 118"/>
                <a:gd name="T87" fmla="*/ 262 h 351"/>
                <a:gd name="T88" fmla="*/ 58 w 118"/>
                <a:gd name="T89" fmla="*/ 292 h 351"/>
                <a:gd name="T90" fmla="*/ 58 w 118"/>
                <a:gd name="T91" fmla="*/ 321 h 351"/>
                <a:gd name="T92" fmla="*/ 58 w 118"/>
                <a:gd name="T93" fmla="*/ 35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351">
                  <a:moveTo>
                    <a:pt x="58" y="350"/>
                  </a:moveTo>
                  <a:lnTo>
                    <a:pt x="88" y="321"/>
                  </a:lnTo>
                  <a:lnTo>
                    <a:pt x="88" y="321"/>
                  </a:lnTo>
                  <a:lnTo>
                    <a:pt x="88" y="321"/>
                  </a:lnTo>
                  <a:lnTo>
                    <a:pt x="88" y="292"/>
                  </a:lnTo>
                  <a:lnTo>
                    <a:pt x="88" y="292"/>
                  </a:lnTo>
                  <a:lnTo>
                    <a:pt x="88" y="262"/>
                  </a:lnTo>
                  <a:lnTo>
                    <a:pt x="88" y="233"/>
                  </a:lnTo>
                  <a:lnTo>
                    <a:pt x="88" y="233"/>
                  </a:lnTo>
                  <a:lnTo>
                    <a:pt x="88" y="233"/>
                  </a:lnTo>
                  <a:lnTo>
                    <a:pt x="88" y="204"/>
                  </a:lnTo>
                  <a:lnTo>
                    <a:pt x="88" y="204"/>
                  </a:lnTo>
                  <a:lnTo>
                    <a:pt x="88" y="175"/>
                  </a:lnTo>
                  <a:lnTo>
                    <a:pt x="88" y="175"/>
                  </a:lnTo>
                  <a:lnTo>
                    <a:pt x="88" y="175"/>
                  </a:lnTo>
                  <a:lnTo>
                    <a:pt x="58" y="175"/>
                  </a:lnTo>
                  <a:lnTo>
                    <a:pt x="58" y="175"/>
                  </a:lnTo>
                  <a:lnTo>
                    <a:pt x="58" y="145"/>
                  </a:lnTo>
                  <a:lnTo>
                    <a:pt x="58" y="117"/>
                  </a:lnTo>
                  <a:lnTo>
                    <a:pt x="58" y="117"/>
                  </a:lnTo>
                  <a:lnTo>
                    <a:pt x="58" y="88"/>
                  </a:lnTo>
                  <a:lnTo>
                    <a:pt x="88" y="88"/>
                  </a:lnTo>
                  <a:lnTo>
                    <a:pt x="88" y="88"/>
                  </a:lnTo>
                  <a:lnTo>
                    <a:pt x="88" y="88"/>
                  </a:lnTo>
                  <a:lnTo>
                    <a:pt x="117" y="88"/>
                  </a:lnTo>
                  <a:lnTo>
                    <a:pt x="117" y="88"/>
                  </a:lnTo>
                  <a:lnTo>
                    <a:pt x="117" y="88"/>
                  </a:lnTo>
                  <a:lnTo>
                    <a:pt x="117" y="88"/>
                  </a:lnTo>
                  <a:lnTo>
                    <a:pt x="88" y="58"/>
                  </a:lnTo>
                  <a:lnTo>
                    <a:pt x="117" y="29"/>
                  </a:lnTo>
                  <a:lnTo>
                    <a:pt x="117" y="29"/>
                  </a:lnTo>
                  <a:lnTo>
                    <a:pt x="117" y="0"/>
                  </a:lnTo>
                  <a:lnTo>
                    <a:pt x="117" y="0"/>
                  </a:lnTo>
                  <a:lnTo>
                    <a:pt x="88" y="29"/>
                  </a:lnTo>
                  <a:lnTo>
                    <a:pt x="58" y="29"/>
                  </a:lnTo>
                  <a:lnTo>
                    <a:pt x="58" y="29"/>
                  </a:lnTo>
                  <a:lnTo>
                    <a:pt x="58" y="29"/>
                  </a:lnTo>
                  <a:lnTo>
                    <a:pt x="29" y="88"/>
                  </a:lnTo>
                  <a:lnTo>
                    <a:pt x="0" y="145"/>
                  </a:lnTo>
                  <a:lnTo>
                    <a:pt x="0" y="175"/>
                  </a:lnTo>
                  <a:lnTo>
                    <a:pt x="0" y="175"/>
                  </a:lnTo>
                  <a:lnTo>
                    <a:pt x="0" y="204"/>
                  </a:lnTo>
                  <a:lnTo>
                    <a:pt x="29" y="233"/>
                  </a:lnTo>
                  <a:lnTo>
                    <a:pt x="58" y="262"/>
                  </a:lnTo>
                  <a:lnTo>
                    <a:pt x="58" y="292"/>
                  </a:lnTo>
                  <a:lnTo>
                    <a:pt x="58" y="321"/>
                  </a:lnTo>
                  <a:lnTo>
                    <a:pt x="58"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0" name="Freeform 82"/>
            <p:cNvSpPr>
              <a:spLocks noChangeArrowheads="1"/>
            </p:cNvSpPr>
            <p:nvPr/>
          </p:nvSpPr>
          <p:spPr bwMode="auto">
            <a:xfrm>
              <a:off x="5505121" y="3505328"/>
              <a:ext cx="18720" cy="28803"/>
            </a:xfrm>
            <a:custGeom>
              <a:avLst/>
              <a:gdLst>
                <a:gd name="T0" fmla="*/ 29 w 58"/>
                <a:gd name="T1" fmla="*/ 88 h 89"/>
                <a:gd name="T2" fmla="*/ 29 w 58"/>
                <a:gd name="T3" fmla="*/ 88 h 89"/>
                <a:gd name="T4" fmla="*/ 0 w 58"/>
                <a:gd name="T5" fmla="*/ 58 h 89"/>
                <a:gd name="T6" fmla="*/ 29 w 58"/>
                <a:gd name="T7" fmla="*/ 29 h 89"/>
                <a:gd name="T8" fmla="*/ 29 w 58"/>
                <a:gd name="T9" fmla="*/ 29 h 89"/>
                <a:gd name="T10" fmla="*/ 29 w 58"/>
                <a:gd name="T11" fmla="*/ 0 h 89"/>
                <a:gd name="T12" fmla="*/ 29 w 58"/>
                <a:gd name="T13" fmla="*/ 0 h 89"/>
                <a:gd name="T14" fmla="*/ 29 w 58"/>
                <a:gd name="T15" fmla="*/ 29 h 89"/>
                <a:gd name="T16" fmla="*/ 29 w 58"/>
                <a:gd name="T17" fmla="*/ 29 h 89"/>
                <a:gd name="T18" fmla="*/ 57 w 58"/>
                <a:gd name="T19" fmla="*/ 58 h 89"/>
                <a:gd name="T20" fmla="*/ 29 w 58"/>
                <a:gd name="T21" fmla="*/ 58 h 89"/>
                <a:gd name="T22" fmla="*/ 29 w 58"/>
                <a:gd name="T23" fmla="*/ 58 h 89"/>
                <a:gd name="T24" fmla="*/ 29 w 58"/>
                <a:gd name="T25" fmla="*/ 58 h 89"/>
                <a:gd name="T26" fmla="*/ 29 w 58"/>
                <a:gd name="T2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9">
                  <a:moveTo>
                    <a:pt x="29" y="88"/>
                  </a:moveTo>
                  <a:lnTo>
                    <a:pt x="29" y="88"/>
                  </a:lnTo>
                  <a:lnTo>
                    <a:pt x="0" y="58"/>
                  </a:lnTo>
                  <a:lnTo>
                    <a:pt x="29" y="29"/>
                  </a:lnTo>
                  <a:lnTo>
                    <a:pt x="29" y="29"/>
                  </a:lnTo>
                  <a:lnTo>
                    <a:pt x="29" y="0"/>
                  </a:lnTo>
                  <a:lnTo>
                    <a:pt x="29" y="0"/>
                  </a:lnTo>
                  <a:lnTo>
                    <a:pt x="29" y="29"/>
                  </a:lnTo>
                  <a:lnTo>
                    <a:pt x="29" y="29"/>
                  </a:lnTo>
                  <a:lnTo>
                    <a:pt x="57" y="58"/>
                  </a:lnTo>
                  <a:lnTo>
                    <a:pt x="29" y="58"/>
                  </a:lnTo>
                  <a:lnTo>
                    <a:pt x="29" y="58"/>
                  </a:lnTo>
                  <a:lnTo>
                    <a:pt x="29" y="58"/>
                  </a:lnTo>
                  <a:lnTo>
                    <a:pt x="29"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1" name="Freeform 83"/>
            <p:cNvSpPr>
              <a:spLocks noChangeArrowheads="1"/>
            </p:cNvSpPr>
            <p:nvPr/>
          </p:nvSpPr>
          <p:spPr bwMode="auto">
            <a:xfrm>
              <a:off x="5495040" y="3534131"/>
              <a:ext cx="20160" cy="28803"/>
            </a:xfrm>
            <a:custGeom>
              <a:avLst/>
              <a:gdLst>
                <a:gd name="T0" fmla="*/ 30 w 60"/>
                <a:gd name="T1" fmla="*/ 87 h 88"/>
                <a:gd name="T2" fmla="*/ 30 w 60"/>
                <a:gd name="T3" fmla="*/ 87 h 88"/>
                <a:gd name="T4" fmla="*/ 0 w 60"/>
                <a:gd name="T5" fmla="*/ 87 h 88"/>
                <a:gd name="T6" fmla="*/ 0 w 60"/>
                <a:gd name="T7" fmla="*/ 87 h 88"/>
                <a:gd name="T8" fmla="*/ 0 w 60"/>
                <a:gd name="T9" fmla="*/ 57 h 88"/>
                <a:gd name="T10" fmla="*/ 0 w 60"/>
                <a:gd name="T11" fmla="*/ 29 h 88"/>
                <a:gd name="T12" fmla="*/ 0 w 60"/>
                <a:gd name="T13" fmla="*/ 29 h 88"/>
                <a:gd name="T14" fmla="*/ 0 w 60"/>
                <a:gd name="T15" fmla="*/ 0 h 88"/>
                <a:gd name="T16" fmla="*/ 30 w 60"/>
                <a:gd name="T17" fmla="*/ 0 h 88"/>
                <a:gd name="T18" fmla="*/ 30 w 60"/>
                <a:gd name="T19" fmla="*/ 0 h 88"/>
                <a:gd name="T20" fmla="*/ 30 w 60"/>
                <a:gd name="T21" fmla="*/ 0 h 88"/>
                <a:gd name="T22" fmla="*/ 59 w 60"/>
                <a:gd name="T23" fmla="*/ 0 h 88"/>
                <a:gd name="T24" fmla="*/ 59 w 60"/>
                <a:gd name="T25" fmla="*/ 0 h 88"/>
                <a:gd name="T26" fmla="*/ 59 w 60"/>
                <a:gd name="T27" fmla="*/ 0 h 88"/>
                <a:gd name="T28" fmla="*/ 59 w 60"/>
                <a:gd name="T29" fmla="*/ 29 h 88"/>
                <a:gd name="T30" fmla="*/ 59 w 60"/>
                <a:gd name="T31" fmla="*/ 29 h 88"/>
                <a:gd name="T32" fmla="*/ 59 w 60"/>
                <a:gd name="T33" fmla="*/ 57 h 88"/>
                <a:gd name="T34" fmla="*/ 30 w 60"/>
                <a:gd name="T3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88">
                  <a:moveTo>
                    <a:pt x="30" y="87"/>
                  </a:moveTo>
                  <a:lnTo>
                    <a:pt x="30" y="87"/>
                  </a:lnTo>
                  <a:lnTo>
                    <a:pt x="0" y="87"/>
                  </a:lnTo>
                  <a:lnTo>
                    <a:pt x="0" y="87"/>
                  </a:lnTo>
                  <a:lnTo>
                    <a:pt x="0" y="57"/>
                  </a:lnTo>
                  <a:lnTo>
                    <a:pt x="0" y="29"/>
                  </a:lnTo>
                  <a:lnTo>
                    <a:pt x="0" y="29"/>
                  </a:lnTo>
                  <a:lnTo>
                    <a:pt x="0" y="0"/>
                  </a:lnTo>
                  <a:lnTo>
                    <a:pt x="30" y="0"/>
                  </a:lnTo>
                  <a:lnTo>
                    <a:pt x="30" y="0"/>
                  </a:lnTo>
                  <a:lnTo>
                    <a:pt x="30" y="0"/>
                  </a:lnTo>
                  <a:lnTo>
                    <a:pt x="59" y="0"/>
                  </a:lnTo>
                  <a:lnTo>
                    <a:pt x="59" y="0"/>
                  </a:lnTo>
                  <a:lnTo>
                    <a:pt x="59" y="0"/>
                  </a:lnTo>
                  <a:lnTo>
                    <a:pt x="59" y="29"/>
                  </a:lnTo>
                  <a:lnTo>
                    <a:pt x="59" y="29"/>
                  </a:lnTo>
                  <a:lnTo>
                    <a:pt x="59" y="57"/>
                  </a:lnTo>
                  <a:lnTo>
                    <a:pt x="30" y="8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2" name="Freeform 84"/>
            <p:cNvSpPr>
              <a:spLocks noChangeArrowheads="1"/>
            </p:cNvSpPr>
            <p:nvPr/>
          </p:nvSpPr>
          <p:spPr bwMode="auto">
            <a:xfrm>
              <a:off x="5495041" y="3476525"/>
              <a:ext cx="38880" cy="38885"/>
            </a:xfrm>
            <a:custGeom>
              <a:avLst/>
              <a:gdLst>
                <a:gd name="T0" fmla="*/ 0 w 117"/>
                <a:gd name="T1" fmla="*/ 117 h 118"/>
                <a:gd name="T2" fmla="*/ 0 w 117"/>
                <a:gd name="T3" fmla="*/ 117 h 118"/>
                <a:gd name="T4" fmla="*/ 30 w 117"/>
                <a:gd name="T5" fmla="*/ 117 h 118"/>
                <a:gd name="T6" fmla="*/ 59 w 117"/>
                <a:gd name="T7" fmla="*/ 88 h 118"/>
                <a:gd name="T8" fmla="*/ 59 w 117"/>
                <a:gd name="T9" fmla="*/ 88 h 118"/>
                <a:gd name="T10" fmla="*/ 59 w 117"/>
                <a:gd name="T11" fmla="*/ 88 h 118"/>
                <a:gd name="T12" fmla="*/ 87 w 117"/>
                <a:gd name="T13" fmla="*/ 59 h 118"/>
                <a:gd name="T14" fmla="*/ 87 w 117"/>
                <a:gd name="T15" fmla="*/ 59 h 118"/>
                <a:gd name="T16" fmla="*/ 87 w 117"/>
                <a:gd name="T17" fmla="*/ 59 h 118"/>
                <a:gd name="T18" fmla="*/ 116 w 117"/>
                <a:gd name="T19" fmla="*/ 59 h 118"/>
                <a:gd name="T20" fmla="*/ 116 w 117"/>
                <a:gd name="T21" fmla="*/ 30 h 118"/>
                <a:gd name="T22" fmla="*/ 116 w 117"/>
                <a:gd name="T23" fmla="*/ 30 h 118"/>
                <a:gd name="T24" fmla="*/ 87 w 117"/>
                <a:gd name="T25" fmla="*/ 0 h 118"/>
                <a:gd name="T26" fmla="*/ 87 w 117"/>
                <a:gd name="T27" fmla="*/ 0 h 118"/>
                <a:gd name="T28" fmla="*/ 59 w 117"/>
                <a:gd name="T29" fmla="*/ 0 h 118"/>
                <a:gd name="T30" fmla="*/ 59 w 117"/>
                <a:gd name="T31" fmla="*/ 0 h 118"/>
                <a:gd name="T32" fmla="*/ 30 w 117"/>
                <a:gd name="T33" fmla="*/ 0 h 118"/>
                <a:gd name="T34" fmla="*/ 30 w 117"/>
                <a:gd name="T35" fmla="*/ 59 h 118"/>
                <a:gd name="T36" fmla="*/ 30 w 117"/>
                <a:gd name="T37" fmla="*/ 59 h 118"/>
                <a:gd name="T38" fmla="*/ 0 w 117"/>
                <a:gd name="T39" fmla="*/ 88 h 118"/>
                <a:gd name="T40" fmla="*/ 0 w 117"/>
                <a:gd name="T4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8">
                  <a:moveTo>
                    <a:pt x="0" y="117"/>
                  </a:moveTo>
                  <a:lnTo>
                    <a:pt x="0" y="117"/>
                  </a:lnTo>
                  <a:lnTo>
                    <a:pt x="30" y="117"/>
                  </a:lnTo>
                  <a:lnTo>
                    <a:pt x="59" y="88"/>
                  </a:lnTo>
                  <a:lnTo>
                    <a:pt x="59" y="88"/>
                  </a:lnTo>
                  <a:lnTo>
                    <a:pt x="59" y="88"/>
                  </a:lnTo>
                  <a:lnTo>
                    <a:pt x="87" y="59"/>
                  </a:lnTo>
                  <a:lnTo>
                    <a:pt x="87" y="59"/>
                  </a:lnTo>
                  <a:lnTo>
                    <a:pt x="87" y="59"/>
                  </a:lnTo>
                  <a:lnTo>
                    <a:pt x="116" y="59"/>
                  </a:lnTo>
                  <a:lnTo>
                    <a:pt x="116" y="30"/>
                  </a:lnTo>
                  <a:lnTo>
                    <a:pt x="116" y="30"/>
                  </a:lnTo>
                  <a:lnTo>
                    <a:pt x="87" y="0"/>
                  </a:lnTo>
                  <a:lnTo>
                    <a:pt x="87" y="0"/>
                  </a:lnTo>
                  <a:lnTo>
                    <a:pt x="59" y="0"/>
                  </a:lnTo>
                  <a:lnTo>
                    <a:pt x="59" y="0"/>
                  </a:lnTo>
                  <a:lnTo>
                    <a:pt x="30" y="0"/>
                  </a:lnTo>
                  <a:lnTo>
                    <a:pt x="30" y="59"/>
                  </a:lnTo>
                  <a:lnTo>
                    <a:pt x="30" y="59"/>
                  </a:lnTo>
                  <a:lnTo>
                    <a:pt x="0" y="88"/>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3" name="Freeform 85"/>
            <p:cNvSpPr>
              <a:spLocks noChangeArrowheads="1"/>
            </p:cNvSpPr>
            <p:nvPr/>
          </p:nvSpPr>
          <p:spPr bwMode="auto">
            <a:xfrm>
              <a:off x="5495040" y="3505328"/>
              <a:ext cx="115200" cy="123853"/>
            </a:xfrm>
            <a:custGeom>
              <a:avLst/>
              <a:gdLst>
                <a:gd name="T0" fmla="*/ 30 w 351"/>
                <a:gd name="T1" fmla="*/ 321 h 380"/>
                <a:gd name="T2" fmla="*/ 30 w 351"/>
                <a:gd name="T3" fmla="*/ 321 h 380"/>
                <a:gd name="T4" fmla="*/ 30 w 351"/>
                <a:gd name="T5" fmla="*/ 321 h 380"/>
                <a:gd name="T6" fmla="*/ 30 w 351"/>
                <a:gd name="T7" fmla="*/ 292 h 380"/>
                <a:gd name="T8" fmla="*/ 30 w 351"/>
                <a:gd name="T9" fmla="*/ 292 h 380"/>
                <a:gd name="T10" fmla="*/ 30 w 351"/>
                <a:gd name="T11" fmla="*/ 262 h 380"/>
                <a:gd name="T12" fmla="*/ 30 w 351"/>
                <a:gd name="T13" fmla="*/ 233 h 380"/>
                <a:gd name="T14" fmla="*/ 30 w 351"/>
                <a:gd name="T15" fmla="*/ 233 h 380"/>
                <a:gd name="T16" fmla="*/ 30 w 351"/>
                <a:gd name="T17" fmla="*/ 233 h 380"/>
                <a:gd name="T18" fmla="*/ 30 w 351"/>
                <a:gd name="T19" fmla="*/ 204 h 380"/>
                <a:gd name="T20" fmla="*/ 30 w 351"/>
                <a:gd name="T21" fmla="*/ 204 h 380"/>
                <a:gd name="T22" fmla="*/ 59 w 351"/>
                <a:gd name="T23" fmla="*/ 145 h 380"/>
                <a:gd name="T24" fmla="*/ 59 w 351"/>
                <a:gd name="T25" fmla="*/ 117 h 380"/>
                <a:gd name="T26" fmla="*/ 59 w 351"/>
                <a:gd name="T27" fmla="*/ 117 h 380"/>
                <a:gd name="T28" fmla="*/ 59 w 351"/>
                <a:gd name="T29" fmla="*/ 88 h 380"/>
                <a:gd name="T30" fmla="*/ 59 w 351"/>
                <a:gd name="T31" fmla="*/ 88 h 380"/>
                <a:gd name="T32" fmla="*/ 59 w 351"/>
                <a:gd name="T33" fmla="*/ 88 h 380"/>
                <a:gd name="T34" fmla="*/ 59 w 351"/>
                <a:gd name="T35" fmla="*/ 88 h 380"/>
                <a:gd name="T36" fmla="*/ 59 w 351"/>
                <a:gd name="T37" fmla="*/ 58 h 380"/>
                <a:gd name="T38" fmla="*/ 59 w 351"/>
                <a:gd name="T39" fmla="*/ 58 h 380"/>
                <a:gd name="T40" fmla="*/ 87 w 351"/>
                <a:gd name="T41" fmla="*/ 58 h 380"/>
                <a:gd name="T42" fmla="*/ 116 w 351"/>
                <a:gd name="T43" fmla="*/ 88 h 380"/>
                <a:gd name="T44" fmla="*/ 116 w 351"/>
                <a:gd name="T45" fmla="*/ 88 h 380"/>
                <a:gd name="T46" fmla="*/ 116 w 351"/>
                <a:gd name="T47" fmla="*/ 88 h 380"/>
                <a:gd name="T48" fmla="*/ 146 w 351"/>
                <a:gd name="T49" fmla="*/ 88 h 380"/>
                <a:gd name="T50" fmla="*/ 292 w 351"/>
                <a:gd name="T51" fmla="*/ 0 h 380"/>
                <a:gd name="T52" fmla="*/ 350 w 351"/>
                <a:gd name="T53" fmla="*/ 88 h 380"/>
                <a:gd name="T54" fmla="*/ 350 w 351"/>
                <a:gd name="T55" fmla="*/ 88 h 380"/>
                <a:gd name="T56" fmla="*/ 321 w 351"/>
                <a:gd name="T57" fmla="*/ 117 h 380"/>
                <a:gd name="T58" fmla="*/ 175 w 351"/>
                <a:gd name="T59" fmla="*/ 145 h 380"/>
                <a:gd name="T60" fmla="*/ 292 w 351"/>
                <a:gd name="T61" fmla="*/ 262 h 380"/>
                <a:gd name="T62" fmla="*/ 233 w 351"/>
                <a:gd name="T63" fmla="*/ 292 h 380"/>
                <a:gd name="T64" fmla="*/ 233 w 351"/>
                <a:gd name="T65" fmla="*/ 321 h 380"/>
                <a:gd name="T66" fmla="*/ 175 w 351"/>
                <a:gd name="T67" fmla="*/ 321 h 380"/>
                <a:gd name="T68" fmla="*/ 116 w 351"/>
                <a:gd name="T69" fmla="*/ 379 h 380"/>
                <a:gd name="T70" fmla="*/ 30 w 351"/>
                <a:gd name="T71" fmla="*/ 350 h 380"/>
                <a:gd name="T72" fmla="*/ 0 w 351"/>
                <a:gd name="T73" fmla="*/ 350 h 380"/>
                <a:gd name="T74" fmla="*/ 0 w 351"/>
                <a:gd name="T75" fmla="*/ 350 h 380"/>
                <a:gd name="T76" fmla="*/ 30 w 351"/>
                <a:gd name="T77" fmla="*/ 32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80">
                  <a:moveTo>
                    <a:pt x="30" y="321"/>
                  </a:moveTo>
                  <a:lnTo>
                    <a:pt x="30" y="321"/>
                  </a:lnTo>
                  <a:lnTo>
                    <a:pt x="30" y="321"/>
                  </a:lnTo>
                  <a:lnTo>
                    <a:pt x="30" y="292"/>
                  </a:lnTo>
                  <a:lnTo>
                    <a:pt x="30" y="292"/>
                  </a:lnTo>
                  <a:lnTo>
                    <a:pt x="30" y="262"/>
                  </a:lnTo>
                  <a:lnTo>
                    <a:pt x="30" y="233"/>
                  </a:lnTo>
                  <a:lnTo>
                    <a:pt x="30" y="233"/>
                  </a:lnTo>
                  <a:lnTo>
                    <a:pt x="30" y="233"/>
                  </a:lnTo>
                  <a:lnTo>
                    <a:pt x="30" y="204"/>
                  </a:lnTo>
                  <a:lnTo>
                    <a:pt x="30" y="204"/>
                  </a:lnTo>
                  <a:lnTo>
                    <a:pt x="59" y="145"/>
                  </a:lnTo>
                  <a:lnTo>
                    <a:pt x="59" y="117"/>
                  </a:lnTo>
                  <a:lnTo>
                    <a:pt x="59" y="117"/>
                  </a:lnTo>
                  <a:lnTo>
                    <a:pt x="59" y="88"/>
                  </a:lnTo>
                  <a:lnTo>
                    <a:pt x="59" y="88"/>
                  </a:lnTo>
                  <a:lnTo>
                    <a:pt x="59" y="88"/>
                  </a:lnTo>
                  <a:lnTo>
                    <a:pt x="59" y="88"/>
                  </a:lnTo>
                  <a:lnTo>
                    <a:pt x="59" y="58"/>
                  </a:lnTo>
                  <a:lnTo>
                    <a:pt x="59" y="58"/>
                  </a:lnTo>
                  <a:lnTo>
                    <a:pt x="87" y="58"/>
                  </a:lnTo>
                  <a:lnTo>
                    <a:pt x="116" y="88"/>
                  </a:lnTo>
                  <a:lnTo>
                    <a:pt x="116" y="88"/>
                  </a:lnTo>
                  <a:lnTo>
                    <a:pt x="116" y="88"/>
                  </a:lnTo>
                  <a:lnTo>
                    <a:pt x="146" y="88"/>
                  </a:lnTo>
                  <a:lnTo>
                    <a:pt x="292" y="0"/>
                  </a:lnTo>
                  <a:lnTo>
                    <a:pt x="350" y="88"/>
                  </a:lnTo>
                  <a:lnTo>
                    <a:pt x="350" y="88"/>
                  </a:lnTo>
                  <a:lnTo>
                    <a:pt x="321" y="117"/>
                  </a:lnTo>
                  <a:lnTo>
                    <a:pt x="175" y="145"/>
                  </a:lnTo>
                  <a:lnTo>
                    <a:pt x="292" y="262"/>
                  </a:lnTo>
                  <a:lnTo>
                    <a:pt x="233" y="292"/>
                  </a:lnTo>
                  <a:lnTo>
                    <a:pt x="233" y="321"/>
                  </a:lnTo>
                  <a:lnTo>
                    <a:pt x="175" y="321"/>
                  </a:lnTo>
                  <a:lnTo>
                    <a:pt x="116" y="379"/>
                  </a:lnTo>
                  <a:lnTo>
                    <a:pt x="30" y="350"/>
                  </a:lnTo>
                  <a:lnTo>
                    <a:pt x="0" y="350"/>
                  </a:lnTo>
                  <a:lnTo>
                    <a:pt x="0" y="350"/>
                  </a:lnTo>
                  <a:lnTo>
                    <a:pt x="30" y="32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4" name="Freeform 86"/>
            <p:cNvSpPr>
              <a:spLocks noChangeArrowheads="1"/>
            </p:cNvSpPr>
            <p:nvPr/>
          </p:nvSpPr>
          <p:spPr bwMode="auto">
            <a:xfrm>
              <a:off x="5495040" y="3534132"/>
              <a:ext cx="552960" cy="429165"/>
            </a:xfrm>
            <a:custGeom>
              <a:avLst/>
              <a:gdLst>
                <a:gd name="T0" fmla="*/ 1050 w 1693"/>
                <a:gd name="T1" fmla="*/ 291 h 1313"/>
                <a:gd name="T2" fmla="*/ 409 w 1693"/>
                <a:gd name="T3" fmla="*/ 29 h 1313"/>
                <a:gd name="T4" fmla="*/ 175 w 1693"/>
                <a:gd name="T5" fmla="*/ 57 h 1313"/>
                <a:gd name="T6" fmla="*/ 233 w 1693"/>
                <a:gd name="T7" fmla="*/ 233 h 1313"/>
                <a:gd name="T8" fmla="*/ 30 w 1693"/>
                <a:gd name="T9" fmla="*/ 262 h 1313"/>
                <a:gd name="T10" fmla="*/ 0 w 1693"/>
                <a:gd name="T11" fmla="*/ 321 h 1313"/>
                <a:gd name="T12" fmla="*/ 30 w 1693"/>
                <a:gd name="T13" fmla="*/ 350 h 1313"/>
                <a:gd name="T14" fmla="*/ 59 w 1693"/>
                <a:gd name="T15" fmla="*/ 350 h 1313"/>
                <a:gd name="T16" fmla="*/ 87 w 1693"/>
                <a:gd name="T17" fmla="*/ 407 h 1313"/>
                <a:gd name="T18" fmla="*/ 116 w 1693"/>
                <a:gd name="T19" fmla="*/ 437 h 1313"/>
                <a:gd name="T20" fmla="*/ 146 w 1693"/>
                <a:gd name="T21" fmla="*/ 495 h 1313"/>
                <a:gd name="T22" fmla="*/ 175 w 1693"/>
                <a:gd name="T23" fmla="*/ 524 h 1313"/>
                <a:gd name="T24" fmla="*/ 204 w 1693"/>
                <a:gd name="T25" fmla="*/ 583 h 1313"/>
                <a:gd name="T26" fmla="*/ 233 w 1693"/>
                <a:gd name="T27" fmla="*/ 612 h 1313"/>
                <a:gd name="T28" fmla="*/ 233 w 1693"/>
                <a:gd name="T29" fmla="*/ 641 h 1313"/>
                <a:gd name="T30" fmla="*/ 292 w 1693"/>
                <a:gd name="T31" fmla="*/ 671 h 1313"/>
                <a:gd name="T32" fmla="*/ 321 w 1693"/>
                <a:gd name="T33" fmla="*/ 700 h 1313"/>
                <a:gd name="T34" fmla="*/ 350 w 1693"/>
                <a:gd name="T35" fmla="*/ 728 h 1313"/>
                <a:gd name="T36" fmla="*/ 380 w 1693"/>
                <a:gd name="T37" fmla="*/ 787 h 1313"/>
                <a:gd name="T38" fmla="*/ 380 w 1693"/>
                <a:gd name="T39" fmla="*/ 816 h 1313"/>
                <a:gd name="T40" fmla="*/ 380 w 1693"/>
                <a:gd name="T41" fmla="*/ 904 h 1313"/>
                <a:gd name="T42" fmla="*/ 437 w 1693"/>
                <a:gd name="T43" fmla="*/ 962 h 1313"/>
                <a:gd name="T44" fmla="*/ 496 w 1693"/>
                <a:gd name="T45" fmla="*/ 991 h 1313"/>
                <a:gd name="T46" fmla="*/ 525 w 1693"/>
                <a:gd name="T47" fmla="*/ 1021 h 1313"/>
                <a:gd name="T48" fmla="*/ 554 w 1693"/>
                <a:gd name="T49" fmla="*/ 1021 h 1313"/>
                <a:gd name="T50" fmla="*/ 583 w 1693"/>
                <a:gd name="T51" fmla="*/ 1107 h 1313"/>
                <a:gd name="T52" fmla="*/ 671 w 1693"/>
                <a:gd name="T53" fmla="*/ 1195 h 1313"/>
                <a:gd name="T54" fmla="*/ 730 w 1693"/>
                <a:gd name="T55" fmla="*/ 1253 h 1313"/>
                <a:gd name="T56" fmla="*/ 759 w 1693"/>
                <a:gd name="T57" fmla="*/ 1224 h 1313"/>
                <a:gd name="T58" fmla="*/ 787 w 1693"/>
                <a:gd name="T59" fmla="*/ 1166 h 1313"/>
                <a:gd name="T60" fmla="*/ 933 w 1693"/>
                <a:gd name="T61" fmla="*/ 1195 h 1313"/>
                <a:gd name="T62" fmla="*/ 1137 w 1693"/>
                <a:gd name="T63" fmla="*/ 1137 h 1313"/>
                <a:gd name="T64" fmla="*/ 1692 w 1693"/>
                <a:gd name="T65" fmla="*/ 757 h 1313"/>
                <a:gd name="T66" fmla="*/ 1430 w 1693"/>
                <a:gd name="T67" fmla="*/ 757 h 1313"/>
                <a:gd name="T68" fmla="*/ 1371 w 1693"/>
                <a:gd name="T69" fmla="*/ 641 h 1313"/>
                <a:gd name="T70" fmla="*/ 1371 w 1693"/>
                <a:gd name="T71" fmla="*/ 641 h 1313"/>
                <a:gd name="T72" fmla="*/ 1371 w 1693"/>
                <a:gd name="T73" fmla="*/ 612 h 1313"/>
                <a:gd name="T74" fmla="*/ 1313 w 1693"/>
                <a:gd name="T75" fmla="*/ 612 h 1313"/>
                <a:gd name="T76" fmla="*/ 1313 w 1693"/>
                <a:gd name="T77" fmla="*/ 583 h 1313"/>
                <a:gd name="T78" fmla="*/ 1254 w 1693"/>
                <a:gd name="T79" fmla="*/ 495 h 1313"/>
                <a:gd name="T80" fmla="*/ 1225 w 1693"/>
                <a:gd name="T81" fmla="*/ 466 h 1313"/>
                <a:gd name="T82" fmla="*/ 1225 w 1693"/>
                <a:gd name="T83" fmla="*/ 437 h 1313"/>
                <a:gd name="T84" fmla="*/ 1166 w 1693"/>
                <a:gd name="T85" fmla="*/ 379 h 1313"/>
                <a:gd name="T86" fmla="*/ 1196 w 1693"/>
                <a:gd name="T87" fmla="*/ 379 h 1313"/>
                <a:gd name="T88" fmla="*/ 1137 w 1693"/>
                <a:gd name="T89" fmla="*/ 379 h 1313"/>
                <a:gd name="T90" fmla="*/ 1108 w 1693"/>
                <a:gd name="T91" fmla="*/ 291 h 1313"/>
                <a:gd name="T92" fmla="*/ 1080 w 1693"/>
                <a:gd name="T93" fmla="*/ 291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3" h="1313">
                  <a:moveTo>
                    <a:pt x="1080" y="291"/>
                  </a:moveTo>
                  <a:lnTo>
                    <a:pt x="1050" y="321"/>
                  </a:lnTo>
                  <a:lnTo>
                    <a:pt x="1050" y="291"/>
                  </a:lnTo>
                  <a:lnTo>
                    <a:pt x="963" y="262"/>
                  </a:lnTo>
                  <a:lnTo>
                    <a:pt x="787" y="262"/>
                  </a:lnTo>
                  <a:lnTo>
                    <a:pt x="409" y="29"/>
                  </a:lnTo>
                  <a:lnTo>
                    <a:pt x="350" y="0"/>
                  </a:lnTo>
                  <a:lnTo>
                    <a:pt x="321" y="29"/>
                  </a:lnTo>
                  <a:lnTo>
                    <a:pt x="175" y="57"/>
                  </a:lnTo>
                  <a:lnTo>
                    <a:pt x="292" y="174"/>
                  </a:lnTo>
                  <a:lnTo>
                    <a:pt x="233" y="204"/>
                  </a:lnTo>
                  <a:lnTo>
                    <a:pt x="233" y="233"/>
                  </a:lnTo>
                  <a:lnTo>
                    <a:pt x="175" y="233"/>
                  </a:lnTo>
                  <a:lnTo>
                    <a:pt x="116" y="291"/>
                  </a:lnTo>
                  <a:lnTo>
                    <a:pt x="30" y="262"/>
                  </a:lnTo>
                  <a:lnTo>
                    <a:pt x="0" y="262"/>
                  </a:lnTo>
                  <a:lnTo>
                    <a:pt x="0" y="291"/>
                  </a:lnTo>
                  <a:lnTo>
                    <a:pt x="0" y="321"/>
                  </a:lnTo>
                  <a:lnTo>
                    <a:pt x="0" y="350"/>
                  </a:lnTo>
                  <a:lnTo>
                    <a:pt x="0" y="350"/>
                  </a:lnTo>
                  <a:lnTo>
                    <a:pt x="30" y="350"/>
                  </a:lnTo>
                  <a:lnTo>
                    <a:pt x="30" y="350"/>
                  </a:lnTo>
                  <a:lnTo>
                    <a:pt x="30" y="350"/>
                  </a:lnTo>
                  <a:lnTo>
                    <a:pt x="59" y="350"/>
                  </a:lnTo>
                  <a:lnTo>
                    <a:pt x="59" y="350"/>
                  </a:lnTo>
                  <a:lnTo>
                    <a:pt x="87" y="379"/>
                  </a:lnTo>
                  <a:lnTo>
                    <a:pt x="87" y="407"/>
                  </a:lnTo>
                  <a:lnTo>
                    <a:pt x="87" y="407"/>
                  </a:lnTo>
                  <a:lnTo>
                    <a:pt x="87" y="437"/>
                  </a:lnTo>
                  <a:lnTo>
                    <a:pt x="116" y="437"/>
                  </a:lnTo>
                  <a:lnTo>
                    <a:pt x="116" y="437"/>
                  </a:lnTo>
                  <a:lnTo>
                    <a:pt x="146" y="466"/>
                  </a:lnTo>
                  <a:lnTo>
                    <a:pt x="146" y="495"/>
                  </a:lnTo>
                  <a:lnTo>
                    <a:pt x="146" y="495"/>
                  </a:lnTo>
                  <a:lnTo>
                    <a:pt x="175" y="495"/>
                  </a:lnTo>
                  <a:lnTo>
                    <a:pt x="175" y="524"/>
                  </a:lnTo>
                  <a:lnTo>
                    <a:pt x="175" y="524"/>
                  </a:lnTo>
                  <a:lnTo>
                    <a:pt x="204" y="554"/>
                  </a:lnTo>
                  <a:lnTo>
                    <a:pt x="204" y="583"/>
                  </a:lnTo>
                  <a:lnTo>
                    <a:pt x="233" y="583"/>
                  </a:lnTo>
                  <a:lnTo>
                    <a:pt x="233" y="612"/>
                  </a:lnTo>
                  <a:lnTo>
                    <a:pt x="233" y="612"/>
                  </a:lnTo>
                  <a:lnTo>
                    <a:pt x="233" y="612"/>
                  </a:lnTo>
                  <a:lnTo>
                    <a:pt x="233" y="641"/>
                  </a:lnTo>
                  <a:lnTo>
                    <a:pt x="233" y="641"/>
                  </a:lnTo>
                  <a:lnTo>
                    <a:pt x="263" y="641"/>
                  </a:lnTo>
                  <a:lnTo>
                    <a:pt x="263" y="641"/>
                  </a:lnTo>
                  <a:lnTo>
                    <a:pt x="292" y="671"/>
                  </a:lnTo>
                  <a:lnTo>
                    <a:pt x="292" y="671"/>
                  </a:lnTo>
                  <a:lnTo>
                    <a:pt x="321" y="700"/>
                  </a:lnTo>
                  <a:lnTo>
                    <a:pt x="321" y="700"/>
                  </a:lnTo>
                  <a:lnTo>
                    <a:pt x="350" y="700"/>
                  </a:lnTo>
                  <a:lnTo>
                    <a:pt x="350" y="728"/>
                  </a:lnTo>
                  <a:lnTo>
                    <a:pt x="350" y="728"/>
                  </a:lnTo>
                  <a:lnTo>
                    <a:pt x="350" y="757"/>
                  </a:lnTo>
                  <a:lnTo>
                    <a:pt x="380" y="757"/>
                  </a:lnTo>
                  <a:lnTo>
                    <a:pt x="380" y="787"/>
                  </a:lnTo>
                  <a:lnTo>
                    <a:pt x="380" y="787"/>
                  </a:lnTo>
                  <a:lnTo>
                    <a:pt x="380" y="816"/>
                  </a:lnTo>
                  <a:lnTo>
                    <a:pt x="380" y="816"/>
                  </a:lnTo>
                  <a:lnTo>
                    <a:pt x="380" y="845"/>
                  </a:lnTo>
                  <a:lnTo>
                    <a:pt x="380" y="874"/>
                  </a:lnTo>
                  <a:lnTo>
                    <a:pt x="380" y="904"/>
                  </a:lnTo>
                  <a:lnTo>
                    <a:pt x="409" y="904"/>
                  </a:lnTo>
                  <a:lnTo>
                    <a:pt x="409" y="933"/>
                  </a:lnTo>
                  <a:lnTo>
                    <a:pt x="437" y="962"/>
                  </a:lnTo>
                  <a:lnTo>
                    <a:pt x="466" y="962"/>
                  </a:lnTo>
                  <a:lnTo>
                    <a:pt x="466" y="962"/>
                  </a:lnTo>
                  <a:lnTo>
                    <a:pt x="496" y="991"/>
                  </a:lnTo>
                  <a:lnTo>
                    <a:pt x="496" y="991"/>
                  </a:lnTo>
                  <a:lnTo>
                    <a:pt x="525" y="991"/>
                  </a:lnTo>
                  <a:lnTo>
                    <a:pt x="525" y="1021"/>
                  </a:lnTo>
                  <a:lnTo>
                    <a:pt x="554" y="1021"/>
                  </a:lnTo>
                  <a:lnTo>
                    <a:pt x="525" y="1021"/>
                  </a:lnTo>
                  <a:lnTo>
                    <a:pt x="554" y="1021"/>
                  </a:lnTo>
                  <a:lnTo>
                    <a:pt x="554" y="1078"/>
                  </a:lnTo>
                  <a:lnTo>
                    <a:pt x="583" y="1107"/>
                  </a:lnTo>
                  <a:lnTo>
                    <a:pt x="583" y="1107"/>
                  </a:lnTo>
                  <a:lnTo>
                    <a:pt x="642" y="1166"/>
                  </a:lnTo>
                  <a:lnTo>
                    <a:pt x="671" y="1166"/>
                  </a:lnTo>
                  <a:lnTo>
                    <a:pt x="671" y="1195"/>
                  </a:lnTo>
                  <a:lnTo>
                    <a:pt x="700" y="1224"/>
                  </a:lnTo>
                  <a:lnTo>
                    <a:pt x="700" y="1253"/>
                  </a:lnTo>
                  <a:lnTo>
                    <a:pt x="730" y="1253"/>
                  </a:lnTo>
                  <a:lnTo>
                    <a:pt x="730" y="1253"/>
                  </a:lnTo>
                  <a:lnTo>
                    <a:pt x="730" y="1253"/>
                  </a:lnTo>
                  <a:lnTo>
                    <a:pt x="759" y="1224"/>
                  </a:lnTo>
                  <a:lnTo>
                    <a:pt x="759" y="1195"/>
                  </a:lnTo>
                  <a:lnTo>
                    <a:pt x="759" y="1166"/>
                  </a:lnTo>
                  <a:lnTo>
                    <a:pt x="787" y="1166"/>
                  </a:lnTo>
                  <a:lnTo>
                    <a:pt x="816" y="1166"/>
                  </a:lnTo>
                  <a:lnTo>
                    <a:pt x="846" y="1195"/>
                  </a:lnTo>
                  <a:lnTo>
                    <a:pt x="933" y="1195"/>
                  </a:lnTo>
                  <a:lnTo>
                    <a:pt x="992" y="1224"/>
                  </a:lnTo>
                  <a:lnTo>
                    <a:pt x="992" y="1312"/>
                  </a:lnTo>
                  <a:lnTo>
                    <a:pt x="1137" y="1137"/>
                  </a:lnTo>
                  <a:lnTo>
                    <a:pt x="1692" y="991"/>
                  </a:lnTo>
                  <a:lnTo>
                    <a:pt x="1692" y="816"/>
                  </a:lnTo>
                  <a:lnTo>
                    <a:pt x="1692" y="757"/>
                  </a:lnTo>
                  <a:lnTo>
                    <a:pt x="1692" y="757"/>
                  </a:lnTo>
                  <a:lnTo>
                    <a:pt x="1663" y="787"/>
                  </a:lnTo>
                  <a:lnTo>
                    <a:pt x="1430" y="757"/>
                  </a:lnTo>
                  <a:lnTo>
                    <a:pt x="1400" y="700"/>
                  </a:lnTo>
                  <a:lnTo>
                    <a:pt x="1371" y="671"/>
                  </a:lnTo>
                  <a:lnTo>
                    <a:pt x="1371" y="641"/>
                  </a:lnTo>
                  <a:lnTo>
                    <a:pt x="1371" y="641"/>
                  </a:lnTo>
                  <a:lnTo>
                    <a:pt x="1371" y="641"/>
                  </a:lnTo>
                  <a:lnTo>
                    <a:pt x="1371" y="641"/>
                  </a:lnTo>
                  <a:lnTo>
                    <a:pt x="1371" y="612"/>
                  </a:lnTo>
                  <a:lnTo>
                    <a:pt x="1371" y="612"/>
                  </a:lnTo>
                  <a:lnTo>
                    <a:pt x="1371" y="612"/>
                  </a:lnTo>
                  <a:lnTo>
                    <a:pt x="1371" y="612"/>
                  </a:lnTo>
                  <a:lnTo>
                    <a:pt x="1342" y="612"/>
                  </a:lnTo>
                  <a:lnTo>
                    <a:pt x="1313" y="612"/>
                  </a:lnTo>
                  <a:lnTo>
                    <a:pt x="1313" y="583"/>
                  </a:lnTo>
                  <a:lnTo>
                    <a:pt x="1313" y="612"/>
                  </a:lnTo>
                  <a:lnTo>
                    <a:pt x="1313" y="583"/>
                  </a:lnTo>
                  <a:lnTo>
                    <a:pt x="1283" y="554"/>
                  </a:lnTo>
                  <a:lnTo>
                    <a:pt x="1254" y="524"/>
                  </a:lnTo>
                  <a:lnTo>
                    <a:pt x="1254" y="495"/>
                  </a:lnTo>
                  <a:lnTo>
                    <a:pt x="1254" y="495"/>
                  </a:lnTo>
                  <a:lnTo>
                    <a:pt x="1254" y="495"/>
                  </a:lnTo>
                  <a:lnTo>
                    <a:pt x="1225" y="466"/>
                  </a:lnTo>
                  <a:lnTo>
                    <a:pt x="1225" y="437"/>
                  </a:lnTo>
                  <a:lnTo>
                    <a:pt x="1225" y="437"/>
                  </a:lnTo>
                  <a:lnTo>
                    <a:pt x="1225" y="437"/>
                  </a:lnTo>
                  <a:lnTo>
                    <a:pt x="1196" y="407"/>
                  </a:lnTo>
                  <a:lnTo>
                    <a:pt x="1196" y="407"/>
                  </a:lnTo>
                  <a:lnTo>
                    <a:pt x="1166" y="379"/>
                  </a:lnTo>
                  <a:lnTo>
                    <a:pt x="1166" y="379"/>
                  </a:lnTo>
                  <a:lnTo>
                    <a:pt x="1166" y="379"/>
                  </a:lnTo>
                  <a:lnTo>
                    <a:pt x="1196" y="379"/>
                  </a:lnTo>
                  <a:lnTo>
                    <a:pt x="1166" y="379"/>
                  </a:lnTo>
                  <a:lnTo>
                    <a:pt x="1166" y="379"/>
                  </a:lnTo>
                  <a:lnTo>
                    <a:pt x="1137" y="379"/>
                  </a:lnTo>
                  <a:lnTo>
                    <a:pt x="1108" y="321"/>
                  </a:lnTo>
                  <a:lnTo>
                    <a:pt x="1108" y="321"/>
                  </a:lnTo>
                  <a:lnTo>
                    <a:pt x="1108" y="291"/>
                  </a:lnTo>
                  <a:lnTo>
                    <a:pt x="1108" y="291"/>
                  </a:lnTo>
                  <a:lnTo>
                    <a:pt x="1108" y="291"/>
                  </a:lnTo>
                  <a:lnTo>
                    <a:pt x="1080" y="29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5" name="Freeform 87"/>
            <p:cNvSpPr>
              <a:spLocks noChangeArrowheads="1"/>
            </p:cNvSpPr>
            <p:nvPr/>
          </p:nvSpPr>
          <p:spPr bwMode="auto">
            <a:xfrm>
              <a:off x="5924160" y="3695428"/>
              <a:ext cx="18720" cy="38885"/>
            </a:xfrm>
            <a:custGeom>
              <a:avLst/>
              <a:gdLst>
                <a:gd name="T0" fmla="*/ 58 w 59"/>
                <a:gd name="T1" fmla="*/ 117 h 118"/>
                <a:gd name="T2" fmla="*/ 29 w 59"/>
                <a:gd name="T3" fmla="*/ 117 h 118"/>
                <a:gd name="T4" fmla="*/ 0 w 59"/>
                <a:gd name="T5" fmla="*/ 117 h 118"/>
                <a:gd name="T6" fmla="*/ 0 w 59"/>
                <a:gd name="T7" fmla="*/ 88 h 118"/>
                <a:gd name="T8" fmla="*/ 0 w 59"/>
                <a:gd name="T9" fmla="*/ 88 h 118"/>
                <a:gd name="T10" fmla="*/ 0 w 59"/>
                <a:gd name="T11" fmla="*/ 88 h 118"/>
                <a:gd name="T12" fmla="*/ 0 w 59"/>
                <a:gd name="T13" fmla="*/ 88 h 118"/>
                <a:gd name="T14" fmla="*/ 0 w 59"/>
                <a:gd name="T15" fmla="*/ 59 h 118"/>
                <a:gd name="T16" fmla="*/ 0 w 59"/>
                <a:gd name="T17" fmla="*/ 29 h 118"/>
                <a:gd name="T18" fmla="*/ 0 w 59"/>
                <a:gd name="T19" fmla="*/ 29 h 118"/>
                <a:gd name="T20" fmla="*/ 0 w 59"/>
                <a:gd name="T21" fmla="*/ 59 h 118"/>
                <a:gd name="T22" fmla="*/ 0 w 59"/>
                <a:gd name="T23" fmla="*/ 29 h 118"/>
                <a:gd name="T24" fmla="*/ 0 w 59"/>
                <a:gd name="T25" fmla="*/ 29 h 118"/>
                <a:gd name="T26" fmla="*/ 0 w 59"/>
                <a:gd name="T27" fmla="*/ 0 h 118"/>
                <a:gd name="T28" fmla="*/ 29 w 59"/>
                <a:gd name="T29" fmla="*/ 0 h 118"/>
                <a:gd name="T30" fmla="*/ 29 w 59"/>
                <a:gd name="T31" fmla="*/ 0 h 118"/>
                <a:gd name="T32" fmla="*/ 29 w 59"/>
                <a:gd name="T33" fmla="*/ 0 h 118"/>
                <a:gd name="T34" fmla="*/ 29 w 59"/>
                <a:gd name="T35" fmla="*/ 0 h 118"/>
                <a:gd name="T36" fmla="*/ 29 w 59"/>
                <a:gd name="T37" fmla="*/ 0 h 118"/>
                <a:gd name="T38" fmla="*/ 58 w 59"/>
                <a:gd name="T39" fmla="*/ 0 h 118"/>
                <a:gd name="T40" fmla="*/ 58 w 59"/>
                <a:gd name="T41" fmla="*/ 0 h 118"/>
                <a:gd name="T42" fmla="*/ 58 w 59"/>
                <a:gd name="T43" fmla="*/ 0 h 118"/>
                <a:gd name="T44" fmla="*/ 58 w 59"/>
                <a:gd name="T45" fmla="*/ 29 h 118"/>
                <a:gd name="T46" fmla="*/ 58 w 59"/>
                <a:gd name="T47" fmla="*/ 29 h 118"/>
                <a:gd name="T48" fmla="*/ 58 w 59"/>
                <a:gd name="T49" fmla="*/ 29 h 118"/>
                <a:gd name="T50" fmla="*/ 58 w 59"/>
                <a:gd name="T51" fmla="*/ 59 h 118"/>
                <a:gd name="T52" fmla="*/ 58 w 59"/>
                <a:gd name="T53" fmla="*/ 59 h 118"/>
                <a:gd name="T54" fmla="*/ 58 w 59"/>
                <a:gd name="T55" fmla="*/ 88 h 118"/>
                <a:gd name="T56" fmla="*/ 58 w 59"/>
                <a:gd name="T5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18">
                  <a:moveTo>
                    <a:pt x="58" y="117"/>
                  </a:moveTo>
                  <a:lnTo>
                    <a:pt x="29" y="117"/>
                  </a:lnTo>
                  <a:lnTo>
                    <a:pt x="0" y="117"/>
                  </a:lnTo>
                  <a:lnTo>
                    <a:pt x="0" y="88"/>
                  </a:lnTo>
                  <a:lnTo>
                    <a:pt x="0" y="88"/>
                  </a:lnTo>
                  <a:lnTo>
                    <a:pt x="0" y="88"/>
                  </a:lnTo>
                  <a:lnTo>
                    <a:pt x="0" y="88"/>
                  </a:lnTo>
                  <a:lnTo>
                    <a:pt x="0" y="59"/>
                  </a:lnTo>
                  <a:lnTo>
                    <a:pt x="0" y="29"/>
                  </a:lnTo>
                  <a:lnTo>
                    <a:pt x="0" y="29"/>
                  </a:lnTo>
                  <a:lnTo>
                    <a:pt x="0" y="59"/>
                  </a:lnTo>
                  <a:lnTo>
                    <a:pt x="0" y="29"/>
                  </a:lnTo>
                  <a:lnTo>
                    <a:pt x="0" y="29"/>
                  </a:lnTo>
                  <a:lnTo>
                    <a:pt x="0" y="0"/>
                  </a:lnTo>
                  <a:lnTo>
                    <a:pt x="29" y="0"/>
                  </a:lnTo>
                  <a:lnTo>
                    <a:pt x="29" y="0"/>
                  </a:lnTo>
                  <a:lnTo>
                    <a:pt x="29" y="0"/>
                  </a:lnTo>
                  <a:lnTo>
                    <a:pt x="29" y="0"/>
                  </a:lnTo>
                  <a:lnTo>
                    <a:pt x="29" y="0"/>
                  </a:lnTo>
                  <a:lnTo>
                    <a:pt x="58" y="0"/>
                  </a:lnTo>
                  <a:lnTo>
                    <a:pt x="58" y="0"/>
                  </a:lnTo>
                  <a:lnTo>
                    <a:pt x="58" y="0"/>
                  </a:lnTo>
                  <a:lnTo>
                    <a:pt x="58" y="29"/>
                  </a:lnTo>
                  <a:lnTo>
                    <a:pt x="58" y="29"/>
                  </a:lnTo>
                  <a:lnTo>
                    <a:pt x="58" y="29"/>
                  </a:lnTo>
                  <a:lnTo>
                    <a:pt x="58" y="59"/>
                  </a:lnTo>
                  <a:lnTo>
                    <a:pt x="58" y="59"/>
                  </a:lnTo>
                  <a:lnTo>
                    <a:pt x="58" y="88"/>
                  </a:lnTo>
                  <a:lnTo>
                    <a:pt x="58"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6" name="Freeform 88"/>
            <p:cNvSpPr>
              <a:spLocks noChangeArrowheads="1"/>
            </p:cNvSpPr>
            <p:nvPr/>
          </p:nvSpPr>
          <p:spPr bwMode="auto">
            <a:xfrm>
              <a:off x="5942881" y="3695428"/>
              <a:ext cx="133920" cy="95050"/>
            </a:xfrm>
            <a:custGeom>
              <a:avLst/>
              <a:gdLst>
                <a:gd name="T0" fmla="*/ 0 w 410"/>
                <a:gd name="T1" fmla="*/ 146 h 293"/>
                <a:gd name="T2" fmla="*/ 0 w 410"/>
                <a:gd name="T3" fmla="*/ 176 h 293"/>
                <a:gd name="T4" fmla="*/ 29 w 410"/>
                <a:gd name="T5" fmla="*/ 205 h 293"/>
                <a:gd name="T6" fmla="*/ 59 w 410"/>
                <a:gd name="T7" fmla="*/ 262 h 293"/>
                <a:gd name="T8" fmla="*/ 292 w 410"/>
                <a:gd name="T9" fmla="*/ 292 h 293"/>
                <a:gd name="T10" fmla="*/ 321 w 410"/>
                <a:gd name="T11" fmla="*/ 262 h 293"/>
                <a:gd name="T12" fmla="*/ 379 w 410"/>
                <a:gd name="T13" fmla="*/ 59 h 293"/>
                <a:gd name="T14" fmla="*/ 409 w 410"/>
                <a:gd name="T15" fmla="*/ 59 h 293"/>
                <a:gd name="T16" fmla="*/ 409 w 410"/>
                <a:gd name="T17" fmla="*/ 59 h 293"/>
                <a:gd name="T18" fmla="*/ 409 w 410"/>
                <a:gd name="T19" fmla="*/ 29 h 293"/>
                <a:gd name="T20" fmla="*/ 379 w 410"/>
                <a:gd name="T21" fmla="*/ 29 h 293"/>
                <a:gd name="T22" fmla="*/ 379 w 410"/>
                <a:gd name="T23" fmla="*/ 29 h 293"/>
                <a:gd name="T24" fmla="*/ 379 w 410"/>
                <a:gd name="T25" fmla="*/ 29 h 293"/>
                <a:gd name="T26" fmla="*/ 379 w 410"/>
                <a:gd name="T27" fmla="*/ 29 h 293"/>
                <a:gd name="T28" fmla="*/ 379 w 410"/>
                <a:gd name="T29" fmla="*/ 0 h 293"/>
                <a:gd name="T30" fmla="*/ 350 w 410"/>
                <a:gd name="T31" fmla="*/ 0 h 293"/>
                <a:gd name="T32" fmla="*/ 350 w 410"/>
                <a:gd name="T33" fmla="*/ 29 h 293"/>
                <a:gd name="T34" fmla="*/ 350 w 410"/>
                <a:gd name="T35" fmla="*/ 29 h 293"/>
                <a:gd name="T36" fmla="*/ 321 w 410"/>
                <a:gd name="T37" fmla="*/ 59 h 293"/>
                <a:gd name="T38" fmla="*/ 321 w 410"/>
                <a:gd name="T39" fmla="*/ 59 h 293"/>
                <a:gd name="T40" fmla="*/ 262 w 410"/>
                <a:gd name="T41" fmla="*/ 117 h 293"/>
                <a:gd name="T42" fmla="*/ 262 w 410"/>
                <a:gd name="T43" fmla="*/ 117 h 293"/>
                <a:gd name="T44" fmla="*/ 262 w 410"/>
                <a:gd name="T45" fmla="*/ 117 h 293"/>
                <a:gd name="T46" fmla="*/ 262 w 410"/>
                <a:gd name="T47" fmla="*/ 117 h 293"/>
                <a:gd name="T48" fmla="*/ 233 w 410"/>
                <a:gd name="T49" fmla="*/ 146 h 293"/>
                <a:gd name="T50" fmla="*/ 233 w 410"/>
                <a:gd name="T51" fmla="*/ 146 h 293"/>
                <a:gd name="T52" fmla="*/ 233 w 410"/>
                <a:gd name="T53" fmla="*/ 146 h 293"/>
                <a:gd name="T54" fmla="*/ 204 w 410"/>
                <a:gd name="T55" fmla="*/ 146 h 293"/>
                <a:gd name="T56" fmla="*/ 233 w 410"/>
                <a:gd name="T57" fmla="*/ 146 h 293"/>
                <a:gd name="T58" fmla="*/ 204 w 410"/>
                <a:gd name="T59" fmla="*/ 146 h 293"/>
                <a:gd name="T60" fmla="*/ 204 w 410"/>
                <a:gd name="T61" fmla="*/ 176 h 293"/>
                <a:gd name="T62" fmla="*/ 175 w 410"/>
                <a:gd name="T63" fmla="*/ 176 h 293"/>
                <a:gd name="T64" fmla="*/ 175 w 410"/>
                <a:gd name="T65" fmla="*/ 176 h 293"/>
                <a:gd name="T66" fmla="*/ 175 w 410"/>
                <a:gd name="T67" fmla="*/ 146 h 293"/>
                <a:gd name="T68" fmla="*/ 145 w 410"/>
                <a:gd name="T69" fmla="*/ 176 h 293"/>
                <a:gd name="T70" fmla="*/ 145 w 410"/>
                <a:gd name="T71" fmla="*/ 146 h 293"/>
                <a:gd name="T72" fmla="*/ 116 w 410"/>
                <a:gd name="T73" fmla="*/ 146 h 293"/>
                <a:gd name="T74" fmla="*/ 87 w 410"/>
                <a:gd name="T75" fmla="*/ 146 h 293"/>
                <a:gd name="T76" fmla="*/ 59 w 410"/>
                <a:gd name="T77" fmla="*/ 176 h 293"/>
                <a:gd name="T78" fmla="*/ 59 w 410"/>
                <a:gd name="T79" fmla="*/ 176 h 293"/>
                <a:gd name="T80" fmla="*/ 29 w 410"/>
                <a:gd name="T81" fmla="*/ 176 h 293"/>
                <a:gd name="T82" fmla="*/ 29 w 410"/>
                <a:gd name="T83" fmla="*/ 176 h 293"/>
                <a:gd name="T84" fmla="*/ 29 w 410"/>
                <a:gd name="T85" fmla="*/ 146 h 293"/>
                <a:gd name="T86" fmla="*/ 29 w 410"/>
                <a:gd name="T87" fmla="*/ 146 h 293"/>
                <a:gd name="T88" fmla="*/ 0 w 410"/>
                <a:gd name="T89" fmla="*/ 14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293">
                  <a:moveTo>
                    <a:pt x="0" y="146"/>
                  </a:moveTo>
                  <a:lnTo>
                    <a:pt x="0" y="176"/>
                  </a:lnTo>
                  <a:lnTo>
                    <a:pt x="29" y="205"/>
                  </a:lnTo>
                  <a:lnTo>
                    <a:pt x="59" y="262"/>
                  </a:lnTo>
                  <a:lnTo>
                    <a:pt x="292" y="292"/>
                  </a:lnTo>
                  <a:lnTo>
                    <a:pt x="321" y="262"/>
                  </a:lnTo>
                  <a:lnTo>
                    <a:pt x="379" y="59"/>
                  </a:lnTo>
                  <a:lnTo>
                    <a:pt x="409" y="59"/>
                  </a:lnTo>
                  <a:lnTo>
                    <a:pt x="409" y="59"/>
                  </a:lnTo>
                  <a:lnTo>
                    <a:pt x="409" y="29"/>
                  </a:lnTo>
                  <a:lnTo>
                    <a:pt x="379" y="29"/>
                  </a:lnTo>
                  <a:lnTo>
                    <a:pt x="379" y="29"/>
                  </a:lnTo>
                  <a:lnTo>
                    <a:pt x="379" y="29"/>
                  </a:lnTo>
                  <a:lnTo>
                    <a:pt x="379" y="29"/>
                  </a:lnTo>
                  <a:lnTo>
                    <a:pt x="379" y="0"/>
                  </a:lnTo>
                  <a:lnTo>
                    <a:pt x="350" y="0"/>
                  </a:lnTo>
                  <a:lnTo>
                    <a:pt x="350" y="29"/>
                  </a:lnTo>
                  <a:lnTo>
                    <a:pt x="350" y="29"/>
                  </a:lnTo>
                  <a:lnTo>
                    <a:pt x="321" y="59"/>
                  </a:lnTo>
                  <a:lnTo>
                    <a:pt x="321" y="59"/>
                  </a:lnTo>
                  <a:lnTo>
                    <a:pt x="262" y="117"/>
                  </a:lnTo>
                  <a:lnTo>
                    <a:pt x="262" y="117"/>
                  </a:lnTo>
                  <a:lnTo>
                    <a:pt x="262" y="117"/>
                  </a:lnTo>
                  <a:lnTo>
                    <a:pt x="262" y="117"/>
                  </a:lnTo>
                  <a:lnTo>
                    <a:pt x="233" y="146"/>
                  </a:lnTo>
                  <a:lnTo>
                    <a:pt x="233" y="146"/>
                  </a:lnTo>
                  <a:lnTo>
                    <a:pt x="233" y="146"/>
                  </a:lnTo>
                  <a:lnTo>
                    <a:pt x="204" y="146"/>
                  </a:lnTo>
                  <a:lnTo>
                    <a:pt x="233" y="146"/>
                  </a:lnTo>
                  <a:lnTo>
                    <a:pt x="204" y="146"/>
                  </a:lnTo>
                  <a:lnTo>
                    <a:pt x="204" y="176"/>
                  </a:lnTo>
                  <a:lnTo>
                    <a:pt x="175" y="176"/>
                  </a:lnTo>
                  <a:lnTo>
                    <a:pt x="175" y="176"/>
                  </a:lnTo>
                  <a:lnTo>
                    <a:pt x="175" y="146"/>
                  </a:lnTo>
                  <a:lnTo>
                    <a:pt x="145" y="176"/>
                  </a:lnTo>
                  <a:lnTo>
                    <a:pt x="145" y="146"/>
                  </a:lnTo>
                  <a:lnTo>
                    <a:pt x="116" y="146"/>
                  </a:lnTo>
                  <a:lnTo>
                    <a:pt x="87" y="146"/>
                  </a:lnTo>
                  <a:lnTo>
                    <a:pt x="59" y="176"/>
                  </a:lnTo>
                  <a:lnTo>
                    <a:pt x="59" y="176"/>
                  </a:lnTo>
                  <a:lnTo>
                    <a:pt x="29" y="176"/>
                  </a:lnTo>
                  <a:lnTo>
                    <a:pt x="29" y="176"/>
                  </a:lnTo>
                  <a:lnTo>
                    <a:pt x="29" y="146"/>
                  </a:lnTo>
                  <a:lnTo>
                    <a:pt x="29" y="146"/>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7" name="Freeform 89"/>
            <p:cNvSpPr>
              <a:spLocks noChangeArrowheads="1"/>
            </p:cNvSpPr>
            <p:nvPr/>
          </p:nvSpPr>
          <p:spPr bwMode="auto">
            <a:xfrm>
              <a:off x="3867840" y="3352672"/>
              <a:ext cx="76320" cy="38885"/>
            </a:xfrm>
            <a:custGeom>
              <a:avLst/>
              <a:gdLst>
                <a:gd name="T0" fmla="*/ 87 w 235"/>
                <a:gd name="T1" fmla="*/ 0 h 118"/>
                <a:gd name="T2" fmla="*/ 117 w 235"/>
                <a:gd name="T3" fmla="*/ 29 h 118"/>
                <a:gd name="T4" fmla="*/ 117 w 235"/>
                <a:gd name="T5" fmla="*/ 29 h 118"/>
                <a:gd name="T6" fmla="*/ 117 w 235"/>
                <a:gd name="T7" fmla="*/ 0 h 118"/>
                <a:gd name="T8" fmla="*/ 87 w 235"/>
                <a:gd name="T9" fmla="*/ 0 h 118"/>
                <a:gd name="T10" fmla="*/ 29 w 235"/>
                <a:gd name="T11" fmla="*/ 0 h 118"/>
                <a:gd name="T12" fmla="*/ 58 w 235"/>
                <a:gd name="T13" fmla="*/ 29 h 118"/>
                <a:gd name="T14" fmla="*/ 29 w 235"/>
                <a:gd name="T15" fmla="*/ 0 h 118"/>
                <a:gd name="T16" fmla="*/ 0 w 235"/>
                <a:gd name="T17" fmla="*/ 29 h 118"/>
                <a:gd name="T18" fmla="*/ 0 w 235"/>
                <a:gd name="T19" fmla="*/ 29 h 118"/>
                <a:gd name="T20" fmla="*/ 29 w 235"/>
                <a:gd name="T21" fmla="*/ 29 h 118"/>
                <a:gd name="T22" fmla="*/ 29 w 235"/>
                <a:gd name="T23" fmla="*/ 29 h 118"/>
                <a:gd name="T24" fmla="*/ 0 w 235"/>
                <a:gd name="T25" fmla="*/ 29 h 118"/>
                <a:gd name="T26" fmla="*/ 234 w 235"/>
                <a:gd name="T27" fmla="*/ 88 h 118"/>
                <a:gd name="T28" fmla="*/ 204 w 235"/>
                <a:gd name="T29" fmla="*/ 88 h 118"/>
                <a:gd name="T30" fmla="*/ 204 w 235"/>
                <a:gd name="T31" fmla="*/ 117 h 118"/>
                <a:gd name="T32" fmla="*/ 234 w 235"/>
                <a:gd name="T33" fmla="*/ 117 h 118"/>
                <a:gd name="T34" fmla="*/ 234 w 235"/>
                <a:gd name="T35" fmla="*/ 117 h 118"/>
                <a:gd name="T36" fmla="*/ 234 w 235"/>
                <a:gd name="T3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118">
                  <a:moveTo>
                    <a:pt x="87" y="0"/>
                  </a:moveTo>
                  <a:lnTo>
                    <a:pt x="117" y="29"/>
                  </a:lnTo>
                  <a:lnTo>
                    <a:pt x="117" y="29"/>
                  </a:lnTo>
                  <a:lnTo>
                    <a:pt x="117" y="0"/>
                  </a:lnTo>
                  <a:lnTo>
                    <a:pt x="87" y="0"/>
                  </a:lnTo>
                  <a:close/>
                  <a:moveTo>
                    <a:pt x="29" y="0"/>
                  </a:moveTo>
                  <a:lnTo>
                    <a:pt x="58" y="29"/>
                  </a:lnTo>
                  <a:lnTo>
                    <a:pt x="29" y="0"/>
                  </a:lnTo>
                  <a:close/>
                  <a:moveTo>
                    <a:pt x="0" y="29"/>
                  </a:moveTo>
                  <a:lnTo>
                    <a:pt x="0" y="29"/>
                  </a:lnTo>
                  <a:lnTo>
                    <a:pt x="29" y="29"/>
                  </a:lnTo>
                  <a:lnTo>
                    <a:pt x="29" y="29"/>
                  </a:lnTo>
                  <a:lnTo>
                    <a:pt x="0" y="29"/>
                  </a:lnTo>
                  <a:close/>
                  <a:moveTo>
                    <a:pt x="234" y="88"/>
                  </a:moveTo>
                  <a:lnTo>
                    <a:pt x="204" y="88"/>
                  </a:lnTo>
                  <a:lnTo>
                    <a:pt x="204" y="117"/>
                  </a:lnTo>
                  <a:lnTo>
                    <a:pt x="234" y="117"/>
                  </a:lnTo>
                  <a:lnTo>
                    <a:pt x="234" y="117"/>
                  </a:lnTo>
                  <a:lnTo>
                    <a:pt x="234"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8" name="Freeform 90"/>
            <p:cNvSpPr>
              <a:spLocks noChangeArrowheads="1"/>
            </p:cNvSpPr>
            <p:nvPr/>
          </p:nvSpPr>
          <p:spPr bwMode="auto">
            <a:xfrm>
              <a:off x="4152961" y="3524050"/>
              <a:ext cx="10080" cy="10081"/>
            </a:xfrm>
            <a:custGeom>
              <a:avLst/>
              <a:gdLst>
                <a:gd name="T0" fmla="*/ 29 w 30"/>
                <a:gd name="T1" fmla="*/ 30 h 31"/>
                <a:gd name="T2" fmla="*/ 29 w 30"/>
                <a:gd name="T3" fmla="*/ 30 h 31"/>
                <a:gd name="T4" fmla="*/ 0 w 30"/>
                <a:gd name="T5" fmla="*/ 0 h 31"/>
                <a:gd name="T6" fmla="*/ 0 w 30"/>
                <a:gd name="T7" fmla="*/ 0 h 31"/>
                <a:gd name="T8" fmla="*/ 29 w 30"/>
                <a:gd name="T9" fmla="*/ 0 h 31"/>
                <a:gd name="T10" fmla="*/ 29 w 30"/>
                <a:gd name="T11" fmla="*/ 0 h 31"/>
                <a:gd name="T12" fmla="*/ 29 w 30"/>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30"/>
                  </a:moveTo>
                  <a:lnTo>
                    <a:pt x="29" y="30"/>
                  </a:lnTo>
                  <a:cubicBezTo>
                    <a:pt x="0" y="0"/>
                    <a:pt x="0" y="0"/>
                    <a:pt x="0" y="0"/>
                  </a:cubicBezTo>
                  <a:lnTo>
                    <a:pt x="0" y="0"/>
                  </a:lnTo>
                  <a:cubicBezTo>
                    <a:pt x="29" y="0"/>
                    <a:pt x="29" y="0"/>
                    <a:pt x="29" y="0"/>
                  </a:cubicBezTo>
                  <a:lnTo>
                    <a:pt x="29" y="0"/>
                  </a:lnTo>
                  <a:lnTo>
                    <a:pt x="29" y="3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9" name="Freeform 91"/>
            <p:cNvSpPr>
              <a:spLocks noChangeArrowheads="1"/>
            </p:cNvSpPr>
            <p:nvPr/>
          </p:nvSpPr>
          <p:spPr bwMode="auto">
            <a:xfrm>
              <a:off x="4124160" y="3629181"/>
              <a:ext cx="123840" cy="38885"/>
            </a:xfrm>
            <a:custGeom>
              <a:avLst/>
              <a:gdLst>
                <a:gd name="T0" fmla="*/ 59 w 381"/>
                <a:gd name="T1" fmla="*/ 88 h 117"/>
                <a:gd name="T2" fmla="*/ 59 w 381"/>
                <a:gd name="T3" fmla="*/ 88 h 117"/>
                <a:gd name="T4" fmla="*/ 59 w 381"/>
                <a:gd name="T5" fmla="*/ 59 h 117"/>
                <a:gd name="T6" fmla="*/ 59 w 381"/>
                <a:gd name="T7" fmla="*/ 59 h 117"/>
                <a:gd name="T8" fmla="*/ 59 w 381"/>
                <a:gd name="T9" fmla="*/ 59 h 117"/>
                <a:gd name="T10" fmla="*/ 88 w 381"/>
                <a:gd name="T11" fmla="*/ 59 h 117"/>
                <a:gd name="T12" fmla="*/ 59 w 381"/>
                <a:gd name="T13" fmla="*/ 88 h 117"/>
                <a:gd name="T14" fmla="*/ 0 w 381"/>
                <a:gd name="T15" fmla="*/ 116 h 117"/>
                <a:gd name="T16" fmla="*/ 0 w 381"/>
                <a:gd name="T17" fmla="*/ 116 h 117"/>
                <a:gd name="T18" fmla="*/ 0 w 381"/>
                <a:gd name="T19" fmla="*/ 88 h 117"/>
                <a:gd name="T20" fmla="*/ 30 w 381"/>
                <a:gd name="T21" fmla="*/ 88 h 117"/>
                <a:gd name="T22" fmla="*/ 30 w 381"/>
                <a:gd name="T23" fmla="*/ 88 h 117"/>
                <a:gd name="T24" fmla="*/ 30 w 381"/>
                <a:gd name="T25" fmla="*/ 116 h 117"/>
                <a:gd name="T26" fmla="*/ 0 w 381"/>
                <a:gd name="T27" fmla="*/ 116 h 117"/>
                <a:gd name="T28" fmla="*/ 30 w 381"/>
                <a:gd name="T29" fmla="*/ 30 h 117"/>
                <a:gd name="T30" fmla="*/ 30 w 381"/>
                <a:gd name="T31" fmla="*/ 30 h 117"/>
                <a:gd name="T32" fmla="*/ 30 w 381"/>
                <a:gd name="T33" fmla="*/ 30 h 117"/>
                <a:gd name="T34" fmla="*/ 30 w 381"/>
                <a:gd name="T35" fmla="*/ 30 h 117"/>
                <a:gd name="T36" fmla="*/ 30 w 381"/>
                <a:gd name="T37" fmla="*/ 0 h 117"/>
                <a:gd name="T38" fmla="*/ 30 w 381"/>
                <a:gd name="T39" fmla="*/ 0 h 117"/>
                <a:gd name="T40" fmla="*/ 30 w 381"/>
                <a:gd name="T41" fmla="*/ 30 h 117"/>
                <a:gd name="T42" fmla="*/ 147 w 381"/>
                <a:gd name="T43" fmla="*/ 59 h 117"/>
                <a:gd name="T44" fmla="*/ 147 w 381"/>
                <a:gd name="T45" fmla="*/ 59 h 117"/>
                <a:gd name="T46" fmla="*/ 147 w 381"/>
                <a:gd name="T47" fmla="*/ 59 h 117"/>
                <a:gd name="T48" fmla="*/ 117 w 381"/>
                <a:gd name="T49" fmla="*/ 88 h 117"/>
                <a:gd name="T50" fmla="*/ 88 w 381"/>
                <a:gd name="T51" fmla="*/ 59 h 117"/>
                <a:gd name="T52" fmla="*/ 88 w 381"/>
                <a:gd name="T53" fmla="*/ 59 h 117"/>
                <a:gd name="T54" fmla="*/ 117 w 381"/>
                <a:gd name="T55" fmla="*/ 59 h 117"/>
                <a:gd name="T56" fmla="*/ 117 w 381"/>
                <a:gd name="T57" fmla="*/ 59 h 117"/>
                <a:gd name="T58" fmla="*/ 147 w 381"/>
                <a:gd name="T59" fmla="*/ 59 h 117"/>
                <a:gd name="T60" fmla="*/ 147 w 381"/>
                <a:gd name="T61" fmla="*/ 30 h 117"/>
                <a:gd name="T62" fmla="*/ 147 w 381"/>
                <a:gd name="T63" fmla="*/ 30 h 117"/>
                <a:gd name="T64" fmla="*/ 147 w 381"/>
                <a:gd name="T65" fmla="*/ 59 h 117"/>
                <a:gd name="T66" fmla="*/ 176 w 381"/>
                <a:gd name="T67" fmla="*/ 59 h 117"/>
                <a:gd name="T68" fmla="*/ 176 w 381"/>
                <a:gd name="T69" fmla="*/ 59 h 117"/>
                <a:gd name="T70" fmla="*/ 176 w 381"/>
                <a:gd name="T71" fmla="*/ 88 h 117"/>
                <a:gd name="T72" fmla="*/ 204 w 381"/>
                <a:gd name="T73" fmla="*/ 88 h 117"/>
                <a:gd name="T74" fmla="*/ 204 w 381"/>
                <a:gd name="T75" fmla="*/ 88 h 117"/>
                <a:gd name="T76" fmla="*/ 233 w 381"/>
                <a:gd name="T77" fmla="*/ 88 h 117"/>
                <a:gd name="T78" fmla="*/ 204 w 381"/>
                <a:gd name="T79" fmla="*/ 59 h 117"/>
                <a:gd name="T80" fmla="*/ 204 w 381"/>
                <a:gd name="T81" fmla="*/ 59 h 117"/>
                <a:gd name="T82" fmla="*/ 176 w 381"/>
                <a:gd name="T83" fmla="*/ 59 h 117"/>
                <a:gd name="T84" fmla="*/ 350 w 381"/>
                <a:gd name="T85" fmla="*/ 0 h 117"/>
                <a:gd name="T86" fmla="*/ 350 w 381"/>
                <a:gd name="T87" fmla="*/ 0 h 117"/>
                <a:gd name="T88" fmla="*/ 350 w 381"/>
                <a:gd name="T89" fmla="*/ 0 h 117"/>
                <a:gd name="T90" fmla="*/ 350 w 381"/>
                <a:gd name="T91" fmla="*/ 0 h 117"/>
                <a:gd name="T92" fmla="*/ 380 w 381"/>
                <a:gd name="T93" fmla="*/ 0 h 117"/>
                <a:gd name="T94" fmla="*/ 350 w 381"/>
                <a:gd name="T95" fmla="*/ 0 h 117"/>
                <a:gd name="T96" fmla="*/ 292 w 381"/>
                <a:gd name="T97" fmla="*/ 59 h 117"/>
                <a:gd name="T98" fmla="*/ 292 w 381"/>
                <a:gd name="T99" fmla="*/ 59 h 117"/>
                <a:gd name="T100" fmla="*/ 321 w 381"/>
                <a:gd name="T101" fmla="*/ 59 h 117"/>
                <a:gd name="T102" fmla="*/ 321 w 381"/>
                <a:gd name="T103" fmla="*/ 30 h 117"/>
                <a:gd name="T104" fmla="*/ 350 w 381"/>
                <a:gd name="T105" fmla="*/ 30 h 117"/>
                <a:gd name="T106" fmla="*/ 350 w 381"/>
                <a:gd name="T107" fmla="*/ 59 h 117"/>
                <a:gd name="T108" fmla="*/ 321 w 381"/>
                <a:gd name="T109" fmla="*/ 59 h 117"/>
                <a:gd name="T110" fmla="*/ 292 w 381"/>
                <a:gd name="T111" fmla="*/ 88 h 117"/>
                <a:gd name="T112" fmla="*/ 292 w 381"/>
                <a:gd name="T11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 h="117">
                  <a:moveTo>
                    <a:pt x="59" y="88"/>
                  </a:moveTo>
                  <a:lnTo>
                    <a:pt x="59" y="88"/>
                  </a:lnTo>
                  <a:cubicBezTo>
                    <a:pt x="59" y="59"/>
                    <a:pt x="59" y="59"/>
                    <a:pt x="59" y="59"/>
                  </a:cubicBezTo>
                  <a:lnTo>
                    <a:pt x="59" y="59"/>
                  </a:lnTo>
                  <a:lnTo>
                    <a:pt x="59" y="59"/>
                  </a:lnTo>
                  <a:cubicBezTo>
                    <a:pt x="88" y="59"/>
                    <a:pt x="88" y="59"/>
                    <a:pt x="88" y="59"/>
                  </a:cubicBezTo>
                  <a:lnTo>
                    <a:pt x="59" y="88"/>
                  </a:lnTo>
                  <a:close/>
                  <a:moveTo>
                    <a:pt x="0" y="116"/>
                  </a:moveTo>
                  <a:lnTo>
                    <a:pt x="0" y="116"/>
                  </a:lnTo>
                  <a:cubicBezTo>
                    <a:pt x="0" y="88"/>
                    <a:pt x="0" y="88"/>
                    <a:pt x="0" y="88"/>
                  </a:cubicBezTo>
                  <a:cubicBezTo>
                    <a:pt x="30" y="88"/>
                    <a:pt x="30" y="88"/>
                    <a:pt x="30" y="88"/>
                  </a:cubicBezTo>
                  <a:lnTo>
                    <a:pt x="30" y="88"/>
                  </a:lnTo>
                  <a:cubicBezTo>
                    <a:pt x="30" y="116"/>
                    <a:pt x="30" y="116"/>
                    <a:pt x="30" y="116"/>
                  </a:cubicBezTo>
                  <a:cubicBezTo>
                    <a:pt x="0" y="116"/>
                    <a:pt x="0" y="116"/>
                    <a:pt x="0" y="116"/>
                  </a:cubicBezTo>
                  <a:close/>
                  <a:moveTo>
                    <a:pt x="30" y="30"/>
                  </a:moveTo>
                  <a:lnTo>
                    <a:pt x="30" y="30"/>
                  </a:lnTo>
                  <a:lnTo>
                    <a:pt x="30" y="30"/>
                  </a:lnTo>
                  <a:lnTo>
                    <a:pt x="30" y="30"/>
                  </a:lnTo>
                  <a:lnTo>
                    <a:pt x="30" y="0"/>
                  </a:lnTo>
                  <a:lnTo>
                    <a:pt x="30" y="0"/>
                  </a:lnTo>
                  <a:cubicBezTo>
                    <a:pt x="30" y="30"/>
                    <a:pt x="30" y="30"/>
                    <a:pt x="30" y="30"/>
                  </a:cubicBezTo>
                  <a:close/>
                  <a:moveTo>
                    <a:pt x="147" y="59"/>
                  </a:moveTo>
                  <a:lnTo>
                    <a:pt x="147" y="59"/>
                  </a:lnTo>
                  <a:lnTo>
                    <a:pt x="147" y="59"/>
                  </a:lnTo>
                  <a:cubicBezTo>
                    <a:pt x="117" y="88"/>
                    <a:pt x="117" y="88"/>
                    <a:pt x="117" y="88"/>
                  </a:cubicBezTo>
                  <a:cubicBezTo>
                    <a:pt x="88" y="59"/>
                    <a:pt x="88" y="59"/>
                    <a:pt x="88" y="59"/>
                  </a:cubicBezTo>
                  <a:lnTo>
                    <a:pt x="88" y="59"/>
                  </a:lnTo>
                  <a:cubicBezTo>
                    <a:pt x="117" y="59"/>
                    <a:pt x="117" y="59"/>
                    <a:pt x="117" y="59"/>
                  </a:cubicBezTo>
                  <a:lnTo>
                    <a:pt x="117" y="59"/>
                  </a:lnTo>
                  <a:cubicBezTo>
                    <a:pt x="147" y="59"/>
                    <a:pt x="147" y="59"/>
                    <a:pt x="147" y="59"/>
                  </a:cubicBezTo>
                  <a:cubicBezTo>
                    <a:pt x="147" y="30"/>
                    <a:pt x="147" y="30"/>
                    <a:pt x="147" y="30"/>
                  </a:cubicBezTo>
                  <a:lnTo>
                    <a:pt x="147" y="30"/>
                  </a:lnTo>
                  <a:cubicBezTo>
                    <a:pt x="147" y="59"/>
                    <a:pt x="147" y="59"/>
                    <a:pt x="147" y="59"/>
                  </a:cubicBezTo>
                  <a:close/>
                  <a:moveTo>
                    <a:pt x="176" y="59"/>
                  </a:moveTo>
                  <a:lnTo>
                    <a:pt x="176" y="59"/>
                  </a:lnTo>
                  <a:cubicBezTo>
                    <a:pt x="176" y="88"/>
                    <a:pt x="176" y="88"/>
                    <a:pt x="176" y="88"/>
                  </a:cubicBezTo>
                  <a:cubicBezTo>
                    <a:pt x="204" y="88"/>
                    <a:pt x="204" y="88"/>
                    <a:pt x="204" y="88"/>
                  </a:cubicBezTo>
                  <a:lnTo>
                    <a:pt x="204" y="88"/>
                  </a:lnTo>
                  <a:cubicBezTo>
                    <a:pt x="233" y="88"/>
                    <a:pt x="233" y="88"/>
                    <a:pt x="233" y="88"/>
                  </a:cubicBezTo>
                  <a:cubicBezTo>
                    <a:pt x="204" y="59"/>
                    <a:pt x="204" y="59"/>
                    <a:pt x="204" y="59"/>
                  </a:cubicBezTo>
                  <a:lnTo>
                    <a:pt x="204" y="59"/>
                  </a:lnTo>
                  <a:cubicBezTo>
                    <a:pt x="176" y="59"/>
                    <a:pt x="176" y="59"/>
                    <a:pt x="176" y="59"/>
                  </a:cubicBezTo>
                  <a:close/>
                  <a:moveTo>
                    <a:pt x="350" y="0"/>
                  </a:moveTo>
                  <a:lnTo>
                    <a:pt x="350" y="0"/>
                  </a:lnTo>
                  <a:lnTo>
                    <a:pt x="350" y="0"/>
                  </a:lnTo>
                  <a:lnTo>
                    <a:pt x="350" y="0"/>
                  </a:lnTo>
                  <a:cubicBezTo>
                    <a:pt x="380" y="0"/>
                    <a:pt x="380" y="0"/>
                    <a:pt x="380" y="0"/>
                  </a:cubicBezTo>
                  <a:cubicBezTo>
                    <a:pt x="350" y="0"/>
                    <a:pt x="350" y="0"/>
                    <a:pt x="350" y="0"/>
                  </a:cubicBezTo>
                  <a:close/>
                  <a:moveTo>
                    <a:pt x="292" y="59"/>
                  </a:moveTo>
                  <a:lnTo>
                    <a:pt x="292" y="59"/>
                  </a:lnTo>
                  <a:cubicBezTo>
                    <a:pt x="321" y="59"/>
                    <a:pt x="321" y="59"/>
                    <a:pt x="321" y="59"/>
                  </a:cubicBezTo>
                  <a:cubicBezTo>
                    <a:pt x="321" y="30"/>
                    <a:pt x="321" y="30"/>
                    <a:pt x="321" y="30"/>
                  </a:cubicBezTo>
                  <a:cubicBezTo>
                    <a:pt x="350" y="30"/>
                    <a:pt x="350" y="30"/>
                    <a:pt x="350" y="30"/>
                  </a:cubicBezTo>
                  <a:cubicBezTo>
                    <a:pt x="350" y="59"/>
                    <a:pt x="350" y="59"/>
                    <a:pt x="350" y="59"/>
                  </a:cubicBezTo>
                  <a:cubicBezTo>
                    <a:pt x="321" y="59"/>
                    <a:pt x="321" y="59"/>
                    <a:pt x="321" y="59"/>
                  </a:cubicBezTo>
                  <a:cubicBezTo>
                    <a:pt x="292" y="88"/>
                    <a:pt x="292" y="88"/>
                    <a:pt x="292" y="88"/>
                  </a:cubicBezTo>
                  <a:lnTo>
                    <a:pt x="292" y="5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0" name="Freeform 92"/>
            <p:cNvSpPr>
              <a:spLocks noChangeArrowheads="1"/>
            </p:cNvSpPr>
            <p:nvPr/>
          </p:nvSpPr>
          <p:spPr bwMode="auto">
            <a:xfrm>
              <a:off x="3924001" y="3924412"/>
              <a:ext cx="66240" cy="57606"/>
            </a:xfrm>
            <a:custGeom>
              <a:avLst/>
              <a:gdLst>
                <a:gd name="T0" fmla="*/ 29 w 205"/>
                <a:gd name="T1" fmla="*/ 29 h 177"/>
                <a:gd name="T2" fmla="*/ 29 w 205"/>
                <a:gd name="T3" fmla="*/ 29 h 177"/>
                <a:gd name="T4" fmla="*/ 29 w 205"/>
                <a:gd name="T5" fmla="*/ 0 h 177"/>
                <a:gd name="T6" fmla="*/ 29 w 205"/>
                <a:gd name="T7" fmla="*/ 0 h 177"/>
                <a:gd name="T8" fmla="*/ 29 w 205"/>
                <a:gd name="T9" fmla="*/ 0 h 177"/>
                <a:gd name="T10" fmla="*/ 29 w 205"/>
                <a:gd name="T11" fmla="*/ 0 h 177"/>
                <a:gd name="T12" fmla="*/ 0 w 205"/>
                <a:gd name="T13" fmla="*/ 0 h 177"/>
                <a:gd name="T14" fmla="*/ 0 w 205"/>
                <a:gd name="T15" fmla="*/ 29 h 177"/>
                <a:gd name="T16" fmla="*/ 29 w 205"/>
                <a:gd name="T17" fmla="*/ 29 h 177"/>
                <a:gd name="T18" fmla="*/ 59 w 205"/>
                <a:gd name="T19" fmla="*/ 29 h 177"/>
                <a:gd name="T20" fmla="*/ 59 w 205"/>
                <a:gd name="T21" fmla="*/ 29 h 177"/>
                <a:gd name="T22" fmla="*/ 29 w 205"/>
                <a:gd name="T23" fmla="*/ 29 h 177"/>
                <a:gd name="T24" fmla="*/ 59 w 205"/>
                <a:gd name="T25" fmla="*/ 29 h 177"/>
                <a:gd name="T26" fmla="*/ 116 w 205"/>
                <a:gd name="T27" fmla="*/ 58 h 177"/>
                <a:gd name="T28" fmla="*/ 116 w 205"/>
                <a:gd name="T29" fmla="*/ 58 h 177"/>
                <a:gd name="T30" fmla="*/ 88 w 205"/>
                <a:gd name="T31" fmla="*/ 58 h 177"/>
                <a:gd name="T32" fmla="*/ 88 w 205"/>
                <a:gd name="T33" fmla="*/ 58 h 177"/>
                <a:gd name="T34" fmla="*/ 88 w 205"/>
                <a:gd name="T35" fmla="*/ 58 h 177"/>
                <a:gd name="T36" fmla="*/ 88 w 205"/>
                <a:gd name="T37" fmla="*/ 29 h 177"/>
                <a:gd name="T38" fmla="*/ 88 w 205"/>
                <a:gd name="T39" fmla="*/ 29 h 177"/>
                <a:gd name="T40" fmla="*/ 116 w 205"/>
                <a:gd name="T41" fmla="*/ 58 h 177"/>
                <a:gd name="T42" fmla="*/ 145 w 205"/>
                <a:gd name="T43" fmla="*/ 58 h 177"/>
                <a:gd name="T44" fmla="*/ 145 w 205"/>
                <a:gd name="T45" fmla="*/ 58 h 177"/>
                <a:gd name="T46" fmla="*/ 116 w 205"/>
                <a:gd name="T47" fmla="*/ 58 h 177"/>
                <a:gd name="T48" fmla="*/ 116 w 205"/>
                <a:gd name="T49" fmla="*/ 58 h 177"/>
                <a:gd name="T50" fmla="*/ 116 w 205"/>
                <a:gd name="T51" fmla="*/ 29 h 177"/>
                <a:gd name="T52" fmla="*/ 145 w 205"/>
                <a:gd name="T53" fmla="*/ 58 h 177"/>
                <a:gd name="T54" fmla="*/ 204 w 205"/>
                <a:gd name="T55" fmla="*/ 29 h 177"/>
                <a:gd name="T56" fmla="*/ 204 w 205"/>
                <a:gd name="T57" fmla="*/ 29 h 177"/>
                <a:gd name="T58" fmla="*/ 204 w 205"/>
                <a:gd name="T59" fmla="*/ 88 h 177"/>
                <a:gd name="T60" fmla="*/ 204 w 205"/>
                <a:gd name="T61" fmla="*/ 88 h 177"/>
                <a:gd name="T62" fmla="*/ 204 w 205"/>
                <a:gd name="T63" fmla="*/ 88 h 177"/>
                <a:gd name="T64" fmla="*/ 204 w 205"/>
                <a:gd name="T65" fmla="*/ 58 h 177"/>
                <a:gd name="T66" fmla="*/ 204 w 205"/>
                <a:gd name="T67" fmla="*/ 88 h 177"/>
                <a:gd name="T68" fmla="*/ 175 w 205"/>
                <a:gd name="T69" fmla="*/ 146 h 177"/>
                <a:gd name="T70" fmla="*/ 175 w 205"/>
                <a:gd name="T71" fmla="*/ 146 h 177"/>
                <a:gd name="T72" fmla="*/ 175 w 205"/>
                <a:gd name="T73" fmla="*/ 146 h 177"/>
                <a:gd name="T74" fmla="*/ 175 w 205"/>
                <a:gd name="T75" fmla="*/ 146 h 177"/>
                <a:gd name="T76" fmla="*/ 204 w 205"/>
                <a:gd name="T77" fmla="*/ 146 h 177"/>
                <a:gd name="T78" fmla="*/ 175 w 205"/>
                <a:gd name="T79" fmla="*/ 146 h 177"/>
                <a:gd name="T80" fmla="*/ 145 w 205"/>
                <a:gd name="T81" fmla="*/ 176 h 177"/>
                <a:gd name="T82" fmla="*/ 145 w 205"/>
                <a:gd name="T83" fmla="*/ 176 h 177"/>
                <a:gd name="T84" fmla="*/ 145 w 205"/>
                <a:gd name="T85" fmla="*/ 146 h 177"/>
                <a:gd name="T86" fmla="*/ 145 w 205"/>
                <a:gd name="T87" fmla="*/ 146 h 177"/>
                <a:gd name="T88" fmla="*/ 145 w 205"/>
                <a:gd name="T89" fmla="*/ 146 h 177"/>
                <a:gd name="T90" fmla="*/ 175 w 205"/>
                <a:gd name="T91" fmla="*/ 176 h 177"/>
                <a:gd name="T92" fmla="*/ 145 w 205"/>
                <a:gd name="T93"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77">
                  <a:moveTo>
                    <a:pt x="29" y="29"/>
                  </a:moveTo>
                  <a:lnTo>
                    <a:pt x="29" y="29"/>
                  </a:lnTo>
                  <a:cubicBezTo>
                    <a:pt x="29" y="0"/>
                    <a:pt x="29" y="0"/>
                    <a:pt x="29" y="0"/>
                  </a:cubicBezTo>
                  <a:lnTo>
                    <a:pt x="29" y="0"/>
                  </a:lnTo>
                  <a:lnTo>
                    <a:pt x="29" y="0"/>
                  </a:lnTo>
                  <a:lnTo>
                    <a:pt x="29" y="0"/>
                  </a:lnTo>
                  <a:cubicBezTo>
                    <a:pt x="0" y="0"/>
                    <a:pt x="0" y="0"/>
                    <a:pt x="0" y="0"/>
                  </a:cubicBezTo>
                  <a:cubicBezTo>
                    <a:pt x="0" y="29"/>
                    <a:pt x="0" y="29"/>
                    <a:pt x="0" y="29"/>
                  </a:cubicBezTo>
                  <a:lnTo>
                    <a:pt x="29" y="29"/>
                  </a:lnTo>
                  <a:close/>
                  <a:moveTo>
                    <a:pt x="59" y="29"/>
                  </a:moveTo>
                  <a:lnTo>
                    <a:pt x="59" y="29"/>
                  </a:lnTo>
                  <a:cubicBezTo>
                    <a:pt x="29" y="29"/>
                    <a:pt x="29" y="29"/>
                    <a:pt x="29" y="29"/>
                  </a:cubicBezTo>
                  <a:cubicBezTo>
                    <a:pt x="59" y="29"/>
                    <a:pt x="59" y="29"/>
                    <a:pt x="59" y="29"/>
                  </a:cubicBezTo>
                  <a:close/>
                  <a:moveTo>
                    <a:pt x="116" y="58"/>
                  </a:moveTo>
                  <a:lnTo>
                    <a:pt x="116" y="58"/>
                  </a:lnTo>
                  <a:cubicBezTo>
                    <a:pt x="88" y="58"/>
                    <a:pt x="88" y="58"/>
                    <a:pt x="88" y="58"/>
                  </a:cubicBezTo>
                  <a:lnTo>
                    <a:pt x="88" y="58"/>
                  </a:lnTo>
                  <a:lnTo>
                    <a:pt x="88" y="58"/>
                  </a:lnTo>
                  <a:cubicBezTo>
                    <a:pt x="88" y="29"/>
                    <a:pt x="88" y="29"/>
                    <a:pt x="88" y="29"/>
                  </a:cubicBezTo>
                  <a:lnTo>
                    <a:pt x="88" y="29"/>
                  </a:lnTo>
                  <a:cubicBezTo>
                    <a:pt x="116" y="58"/>
                    <a:pt x="116" y="58"/>
                    <a:pt x="116" y="58"/>
                  </a:cubicBezTo>
                  <a:close/>
                  <a:moveTo>
                    <a:pt x="145" y="58"/>
                  </a:moveTo>
                  <a:lnTo>
                    <a:pt x="145" y="58"/>
                  </a:lnTo>
                  <a:cubicBezTo>
                    <a:pt x="116" y="58"/>
                    <a:pt x="116" y="58"/>
                    <a:pt x="116" y="58"/>
                  </a:cubicBezTo>
                  <a:lnTo>
                    <a:pt x="116" y="58"/>
                  </a:lnTo>
                  <a:cubicBezTo>
                    <a:pt x="116" y="29"/>
                    <a:pt x="116" y="29"/>
                    <a:pt x="116" y="29"/>
                  </a:cubicBezTo>
                  <a:cubicBezTo>
                    <a:pt x="145" y="58"/>
                    <a:pt x="145" y="58"/>
                    <a:pt x="145" y="58"/>
                  </a:cubicBezTo>
                  <a:close/>
                  <a:moveTo>
                    <a:pt x="204" y="29"/>
                  </a:moveTo>
                  <a:lnTo>
                    <a:pt x="204" y="29"/>
                  </a:lnTo>
                  <a:close/>
                  <a:moveTo>
                    <a:pt x="204" y="88"/>
                  </a:moveTo>
                  <a:lnTo>
                    <a:pt x="204" y="88"/>
                  </a:lnTo>
                  <a:lnTo>
                    <a:pt x="204" y="88"/>
                  </a:lnTo>
                  <a:cubicBezTo>
                    <a:pt x="204" y="58"/>
                    <a:pt x="204" y="58"/>
                    <a:pt x="204" y="58"/>
                  </a:cubicBezTo>
                  <a:cubicBezTo>
                    <a:pt x="204" y="88"/>
                    <a:pt x="204" y="88"/>
                    <a:pt x="204" y="88"/>
                  </a:cubicBezTo>
                  <a:close/>
                  <a:moveTo>
                    <a:pt x="175" y="146"/>
                  </a:moveTo>
                  <a:lnTo>
                    <a:pt x="175" y="146"/>
                  </a:lnTo>
                  <a:lnTo>
                    <a:pt x="175" y="146"/>
                  </a:lnTo>
                  <a:lnTo>
                    <a:pt x="175" y="146"/>
                  </a:lnTo>
                  <a:cubicBezTo>
                    <a:pt x="204" y="146"/>
                    <a:pt x="204" y="146"/>
                    <a:pt x="204" y="146"/>
                  </a:cubicBezTo>
                  <a:cubicBezTo>
                    <a:pt x="175" y="146"/>
                    <a:pt x="175" y="146"/>
                    <a:pt x="175" y="146"/>
                  </a:cubicBezTo>
                  <a:close/>
                  <a:moveTo>
                    <a:pt x="145" y="176"/>
                  </a:moveTo>
                  <a:lnTo>
                    <a:pt x="145" y="176"/>
                  </a:lnTo>
                  <a:cubicBezTo>
                    <a:pt x="145" y="146"/>
                    <a:pt x="145" y="146"/>
                    <a:pt x="145" y="146"/>
                  </a:cubicBezTo>
                  <a:lnTo>
                    <a:pt x="145" y="146"/>
                  </a:lnTo>
                  <a:lnTo>
                    <a:pt x="145" y="146"/>
                  </a:lnTo>
                  <a:cubicBezTo>
                    <a:pt x="175" y="176"/>
                    <a:pt x="175" y="176"/>
                    <a:pt x="175" y="176"/>
                  </a:cubicBezTo>
                  <a:cubicBezTo>
                    <a:pt x="145" y="176"/>
                    <a:pt x="145" y="176"/>
                    <a:pt x="145" y="176"/>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1" name="Freeform 93"/>
            <p:cNvSpPr>
              <a:spLocks noChangeArrowheads="1"/>
            </p:cNvSpPr>
            <p:nvPr/>
          </p:nvSpPr>
          <p:spPr bwMode="auto">
            <a:xfrm>
              <a:off x="5971680" y="3686787"/>
              <a:ext cx="200160" cy="257788"/>
            </a:xfrm>
            <a:custGeom>
              <a:avLst/>
              <a:gdLst>
                <a:gd name="T0" fmla="*/ 234 w 614"/>
                <a:gd name="T1" fmla="*/ 525 h 788"/>
                <a:gd name="T2" fmla="*/ 234 w 614"/>
                <a:gd name="T3" fmla="*/ 291 h 788"/>
                <a:gd name="T4" fmla="*/ 322 w 614"/>
                <a:gd name="T5" fmla="*/ 88 h 788"/>
                <a:gd name="T6" fmla="*/ 350 w 614"/>
                <a:gd name="T7" fmla="*/ 175 h 788"/>
                <a:gd name="T8" fmla="*/ 379 w 614"/>
                <a:gd name="T9" fmla="*/ 205 h 788"/>
                <a:gd name="T10" fmla="*/ 408 w 614"/>
                <a:gd name="T11" fmla="*/ 205 h 788"/>
                <a:gd name="T12" fmla="*/ 467 w 614"/>
                <a:gd name="T13" fmla="*/ 234 h 788"/>
                <a:gd name="T14" fmla="*/ 496 w 614"/>
                <a:gd name="T15" fmla="*/ 205 h 788"/>
                <a:gd name="T16" fmla="*/ 525 w 614"/>
                <a:gd name="T17" fmla="*/ 262 h 788"/>
                <a:gd name="T18" fmla="*/ 555 w 614"/>
                <a:gd name="T19" fmla="*/ 291 h 788"/>
                <a:gd name="T20" fmla="*/ 613 w 614"/>
                <a:gd name="T21" fmla="*/ 321 h 788"/>
                <a:gd name="T22" fmla="*/ 613 w 614"/>
                <a:gd name="T23" fmla="*/ 321 h 788"/>
                <a:gd name="T24" fmla="*/ 584 w 614"/>
                <a:gd name="T25" fmla="*/ 350 h 788"/>
                <a:gd name="T26" fmla="*/ 555 w 614"/>
                <a:gd name="T27" fmla="*/ 408 h 788"/>
                <a:gd name="T28" fmla="*/ 525 w 614"/>
                <a:gd name="T29" fmla="*/ 438 h 788"/>
                <a:gd name="T30" fmla="*/ 525 w 614"/>
                <a:gd name="T31" fmla="*/ 467 h 788"/>
                <a:gd name="T32" fmla="*/ 496 w 614"/>
                <a:gd name="T33" fmla="*/ 467 h 788"/>
                <a:gd name="T34" fmla="*/ 496 w 614"/>
                <a:gd name="T35" fmla="*/ 467 h 788"/>
                <a:gd name="T36" fmla="*/ 496 w 614"/>
                <a:gd name="T37" fmla="*/ 467 h 788"/>
                <a:gd name="T38" fmla="*/ 467 w 614"/>
                <a:gd name="T39" fmla="*/ 467 h 788"/>
                <a:gd name="T40" fmla="*/ 467 w 614"/>
                <a:gd name="T41" fmla="*/ 496 h 788"/>
                <a:gd name="T42" fmla="*/ 467 w 614"/>
                <a:gd name="T43" fmla="*/ 525 h 788"/>
                <a:gd name="T44" fmla="*/ 467 w 614"/>
                <a:gd name="T45" fmla="*/ 555 h 788"/>
                <a:gd name="T46" fmla="*/ 467 w 614"/>
                <a:gd name="T47" fmla="*/ 555 h 788"/>
                <a:gd name="T48" fmla="*/ 467 w 614"/>
                <a:gd name="T49" fmla="*/ 584 h 788"/>
                <a:gd name="T50" fmla="*/ 438 w 614"/>
                <a:gd name="T51" fmla="*/ 612 h 788"/>
                <a:gd name="T52" fmla="*/ 408 w 614"/>
                <a:gd name="T53" fmla="*/ 612 h 788"/>
                <a:gd name="T54" fmla="*/ 350 w 614"/>
                <a:gd name="T55" fmla="*/ 641 h 788"/>
                <a:gd name="T56" fmla="*/ 350 w 614"/>
                <a:gd name="T57" fmla="*/ 671 h 788"/>
                <a:gd name="T58" fmla="*/ 322 w 614"/>
                <a:gd name="T59" fmla="*/ 671 h 788"/>
                <a:gd name="T60" fmla="*/ 292 w 614"/>
                <a:gd name="T61" fmla="*/ 671 h 788"/>
                <a:gd name="T62" fmla="*/ 263 w 614"/>
                <a:gd name="T63" fmla="*/ 700 h 788"/>
                <a:gd name="T64" fmla="*/ 263 w 614"/>
                <a:gd name="T65" fmla="*/ 700 h 788"/>
                <a:gd name="T66" fmla="*/ 263 w 614"/>
                <a:gd name="T67" fmla="*/ 729 h 788"/>
                <a:gd name="T68" fmla="*/ 263 w 614"/>
                <a:gd name="T69" fmla="*/ 729 h 788"/>
                <a:gd name="T70" fmla="*/ 234 w 614"/>
                <a:gd name="T71" fmla="*/ 758 h 788"/>
                <a:gd name="T72" fmla="*/ 205 w 614"/>
                <a:gd name="T73" fmla="*/ 758 h 788"/>
                <a:gd name="T74" fmla="*/ 175 w 614"/>
                <a:gd name="T75" fmla="*/ 758 h 788"/>
                <a:gd name="T76" fmla="*/ 146 w 614"/>
                <a:gd name="T77" fmla="*/ 787 h 788"/>
                <a:gd name="T78" fmla="*/ 117 w 614"/>
                <a:gd name="T79" fmla="*/ 787 h 788"/>
                <a:gd name="T80" fmla="*/ 58 w 614"/>
                <a:gd name="T81" fmla="*/ 729 h 788"/>
                <a:gd name="T82" fmla="*/ 0 w 614"/>
                <a:gd name="T83" fmla="*/ 612 h 788"/>
                <a:gd name="T84" fmla="*/ 292 w 614"/>
                <a:gd name="T85" fmla="*/ 58 h 788"/>
                <a:gd name="T86" fmla="*/ 292 w 614"/>
                <a:gd name="T87" fmla="*/ 29 h 788"/>
                <a:gd name="T88" fmla="*/ 292 w 614"/>
                <a:gd name="T89" fmla="*/ 29 h 788"/>
                <a:gd name="T90" fmla="*/ 292 w 614"/>
                <a:gd name="T91" fmla="*/ 0 h 788"/>
                <a:gd name="T92" fmla="*/ 322 w 614"/>
                <a:gd name="T93" fmla="*/ 0 h 788"/>
                <a:gd name="T94" fmla="*/ 292 w 614"/>
                <a:gd name="T95" fmla="*/ 0 h 788"/>
                <a:gd name="T96" fmla="*/ 292 w 614"/>
                <a:gd name="T97" fmla="*/ 29 h 788"/>
                <a:gd name="T98" fmla="*/ 292 w 614"/>
                <a:gd name="T99" fmla="*/ 29 h 788"/>
                <a:gd name="T100" fmla="*/ 263 w 614"/>
                <a:gd name="T101" fmla="*/ 29 h 788"/>
                <a:gd name="T102" fmla="*/ 292 w 614"/>
                <a:gd name="T103" fmla="*/ 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4" h="788">
                  <a:moveTo>
                    <a:pt x="0" y="584"/>
                  </a:moveTo>
                  <a:lnTo>
                    <a:pt x="234" y="525"/>
                  </a:lnTo>
                  <a:lnTo>
                    <a:pt x="234" y="350"/>
                  </a:lnTo>
                  <a:lnTo>
                    <a:pt x="234" y="291"/>
                  </a:lnTo>
                  <a:lnTo>
                    <a:pt x="292" y="88"/>
                  </a:lnTo>
                  <a:lnTo>
                    <a:pt x="322" y="88"/>
                  </a:lnTo>
                  <a:lnTo>
                    <a:pt x="322" y="146"/>
                  </a:lnTo>
                  <a:lnTo>
                    <a:pt x="350" y="175"/>
                  </a:lnTo>
                  <a:lnTo>
                    <a:pt x="350" y="175"/>
                  </a:lnTo>
                  <a:lnTo>
                    <a:pt x="379" y="205"/>
                  </a:lnTo>
                  <a:lnTo>
                    <a:pt x="408" y="205"/>
                  </a:lnTo>
                  <a:lnTo>
                    <a:pt x="408" y="205"/>
                  </a:lnTo>
                  <a:lnTo>
                    <a:pt x="438" y="205"/>
                  </a:lnTo>
                  <a:lnTo>
                    <a:pt x="467" y="234"/>
                  </a:lnTo>
                  <a:lnTo>
                    <a:pt x="496" y="205"/>
                  </a:lnTo>
                  <a:lnTo>
                    <a:pt x="496" y="205"/>
                  </a:lnTo>
                  <a:lnTo>
                    <a:pt x="525" y="234"/>
                  </a:lnTo>
                  <a:lnTo>
                    <a:pt x="525" y="262"/>
                  </a:lnTo>
                  <a:lnTo>
                    <a:pt x="555" y="262"/>
                  </a:lnTo>
                  <a:lnTo>
                    <a:pt x="555" y="291"/>
                  </a:lnTo>
                  <a:lnTo>
                    <a:pt x="584" y="321"/>
                  </a:lnTo>
                  <a:lnTo>
                    <a:pt x="613" y="321"/>
                  </a:lnTo>
                  <a:lnTo>
                    <a:pt x="613" y="321"/>
                  </a:lnTo>
                  <a:lnTo>
                    <a:pt x="613" y="321"/>
                  </a:lnTo>
                  <a:lnTo>
                    <a:pt x="584" y="350"/>
                  </a:lnTo>
                  <a:lnTo>
                    <a:pt x="584" y="350"/>
                  </a:lnTo>
                  <a:lnTo>
                    <a:pt x="584" y="379"/>
                  </a:lnTo>
                  <a:lnTo>
                    <a:pt x="555" y="408"/>
                  </a:lnTo>
                  <a:lnTo>
                    <a:pt x="555" y="438"/>
                  </a:lnTo>
                  <a:lnTo>
                    <a:pt x="525" y="438"/>
                  </a:lnTo>
                  <a:lnTo>
                    <a:pt x="525" y="467"/>
                  </a:lnTo>
                  <a:lnTo>
                    <a:pt x="525" y="467"/>
                  </a:lnTo>
                  <a:lnTo>
                    <a:pt x="496" y="467"/>
                  </a:lnTo>
                  <a:lnTo>
                    <a:pt x="496" y="467"/>
                  </a:lnTo>
                  <a:lnTo>
                    <a:pt x="496" y="467"/>
                  </a:lnTo>
                  <a:lnTo>
                    <a:pt x="496" y="467"/>
                  </a:lnTo>
                  <a:lnTo>
                    <a:pt x="496" y="467"/>
                  </a:lnTo>
                  <a:lnTo>
                    <a:pt x="496" y="467"/>
                  </a:lnTo>
                  <a:lnTo>
                    <a:pt x="467" y="467"/>
                  </a:lnTo>
                  <a:lnTo>
                    <a:pt x="467" y="467"/>
                  </a:lnTo>
                  <a:lnTo>
                    <a:pt x="467" y="496"/>
                  </a:lnTo>
                  <a:lnTo>
                    <a:pt x="467" y="496"/>
                  </a:lnTo>
                  <a:lnTo>
                    <a:pt x="467" y="525"/>
                  </a:lnTo>
                  <a:lnTo>
                    <a:pt x="467" y="525"/>
                  </a:lnTo>
                  <a:lnTo>
                    <a:pt x="438" y="555"/>
                  </a:lnTo>
                  <a:lnTo>
                    <a:pt x="467" y="555"/>
                  </a:lnTo>
                  <a:lnTo>
                    <a:pt x="467" y="555"/>
                  </a:lnTo>
                  <a:lnTo>
                    <a:pt x="467" y="555"/>
                  </a:lnTo>
                  <a:lnTo>
                    <a:pt x="467" y="584"/>
                  </a:lnTo>
                  <a:lnTo>
                    <a:pt x="467" y="584"/>
                  </a:lnTo>
                  <a:lnTo>
                    <a:pt x="467" y="584"/>
                  </a:lnTo>
                  <a:lnTo>
                    <a:pt x="438" y="612"/>
                  </a:lnTo>
                  <a:lnTo>
                    <a:pt x="408" y="612"/>
                  </a:lnTo>
                  <a:lnTo>
                    <a:pt x="408" y="612"/>
                  </a:lnTo>
                  <a:lnTo>
                    <a:pt x="379" y="612"/>
                  </a:lnTo>
                  <a:lnTo>
                    <a:pt x="350" y="641"/>
                  </a:lnTo>
                  <a:lnTo>
                    <a:pt x="350" y="671"/>
                  </a:lnTo>
                  <a:lnTo>
                    <a:pt x="350" y="671"/>
                  </a:lnTo>
                  <a:lnTo>
                    <a:pt x="350" y="671"/>
                  </a:lnTo>
                  <a:lnTo>
                    <a:pt x="322" y="671"/>
                  </a:lnTo>
                  <a:lnTo>
                    <a:pt x="322" y="671"/>
                  </a:lnTo>
                  <a:lnTo>
                    <a:pt x="292" y="671"/>
                  </a:lnTo>
                  <a:lnTo>
                    <a:pt x="263" y="671"/>
                  </a:lnTo>
                  <a:lnTo>
                    <a:pt x="263" y="700"/>
                  </a:lnTo>
                  <a:lnTo>
                    <a:pt x="263" y="700"/>
                  </a:lnTo>
                  <a:lnTo>
                    <a:pt x="263" y="700"/>
                  </a:lnTo>
                  <a:lnTo>
                    <a:pt x="263" y="729"/>
                  </a:lnTo>
                  <a:lnTo>
                    <a:pt x="263" y="729"/>
                  </a:lnTo>
                  <a:lnTo>
                    <a:pt x="263" y="729"/>
                  </a:lnTo>
                  <a:lnTo>
                    <a:pt x="263" y="729"/>
                  </a:lnTo>
                  <a:lnTo>
                    <a:pt x="234" y="758"/>
                  </a:lnTo>
                  <a:lnTo>
                    <a:pt x="234" y="758"/>
                  </a:lnTo>
                  <a:lnTo>
                    <a:pt x="234" y="758"/>
                  </a:lnTo>
                  <a:lnTo>
                    <a:pt x="205" y="758"/>
                  </a:lnTo>
                  <a:lnTo>
                    <a:pt x="205" y="758"/>
                  </a:lnTo>
                  <a:lnTo>
                    <a:pt x="175" y="758"/>
                  </a:lnTo>
                  <a:lnTo>
                    <a:pt x="146" y="758"/>
                  </a:lnTo>
                  <a:lnTo>
                    <a:pt x="146" y="787"/>
                  </a:lnTo>
                  <a:lnTo>
                    <a:pt x="117" y="787"/>
                  </a:lnTo>
                  <a:lnTo>
                    <a:pt x="117" y="787"/>
                  </a:lnTo>
                  <a:lnTo>
                    <a:pt x="117" y="787"/>
                  </a:lnTo>
                  <a:lnTo>
                    <a:pt x="58" y="729"/>
                  </a:lnTo>
                  <a:lnTo>
                    <a:pt x="58" y="700"/>
                  </a:lnTo>
                  <a:lnTo>
                    <a:pt x="0" y="612"/>
                  </a:lnTo>
                  <a:lnTo>
                    <a:pt x="0" y="584"/>
                  </a:lnTo>
                  <a:close/>
                  <a:moveTo>
                    <a:pt x="292" y="58"/>
                  </a:moveTo>
                  <a:lnTo>
                    <a:pt x="292" y="58"/>
                  </a:lnTo>
                  <a:lnTo>
                    <a:pt x="292" y="29"/>
                  </a:lnTo>
                  <a:lnTo>
                    <a:pt x="292" y="29"/>
                  </a:lnTo>
                  <a:lnTo>
                    <a:pt x="292" y="29"/>
                  </a:lnTo>
                  <a:lnTo>
                    <a:pt x="292" y="0"/>
                  </a:lnTo>
                  <a:lnTo>
                    <a:pt x="292" y="0"/>
                  </a:lnTo>
                  <a:lnTo>
                    <a:pt x="292" y="0"/>
                  </a:lnTo>
                  <a:lnTo>
                    <a:pt x="322" y="0"/>
                  </a:lnTo>
                  <a:lnTo>
                    <a:pt x="292" y="0"/>
                  </a:lnTo>
                  <a:lnTo>
                    <a:pt x="292" y="0"/>
                  </a:lnTo>
                  <a:lnTo>
                    <a:pt x="292" y="0"/>
                  </a:lnTo>
                  <a:lnTo>
                    <a:pt x="292" y="29"/>
                  </a:lnTo>
                  <a:lnTo>
                    <a:pt x="292" y="29"/>
                  </a:lnTo>
                  <a:lnTo>
                    <a:pt x="292" y="29"/>
                  </a:lnTo>
                  <a:lnTo>
                    <a:pt x="263" y="29"/>
                  </a:lnTo>
                  <a:lnTo>
                    <a:pt x="263" y="29"/>
                  </a:lnTo>
                  <a:lnTo>
                    <a:pt x="292" y="29"/>
                  </a:lnTo>
                  <a:lnTo>
                    <a:pt x="292" y="5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2" name="Freeform 94"/>
            <p:cNvSpPr>
              <a:spLocks noChangeArrowheads="1"/>
            </p:cNvSpPr>
            <p:nvPr/>
          </p:nvSpPr>
          <p:spPr bwMode="auto">
            <a:xfrm>
              <a:off x="5724001" y="3876888"/>
              <a:ext cx="324000" cy="181459"/>
            </a:xfrm>
            <a:custGeom>
              <a:avLst/>
              <a:gdLst>
                <a:gd name="T0" fmla="*/ 30 w 993"/>
                <a:gd name="T1" fmla="*/ 203 h 555"/>
                <a:gd name="T2" fmla="*/ 30 w 993"/>
                <a:gd name="T3" fmla="*/ 203 h 555"/>
                <a:gd name="T4" fmla="*/ 59 w 993"/>
                <a:gd name="T5" fmla="*/ 145 h 555"/>
                <a:gd name="T6" fmla="*/ 87 w 993"/>
                <a:gd name="T7" fmla="*/ 116 h 555"/>
                <a:gd name="T8" fmla="*/ 146 w 993"/>
                <a:gd name="T9" fmla="*/ 145 h 555"/>
                <a:gd name="T10" fmla="*/ 292 w 993"/>
                <a:gd name="T11" fmla="*/ 174 h 555"/>
                <a:gd name="T12" fmla="*/ 437 w 993"/>
                <a:gd name="T13" fmla="*/ 87 h 555"/>
                <a:gd name="T14" fmla="*/ 758 w 993"/>
                <a:gd name="T15" fmla="*/ 28 h 555"/>
                <a:gd name="T16" fmla="*/ 816 w 993"/>
                <a:gd name="T17" fmla="*/ 145 h 555"/>
                <a:gd name="T18" fmla="*/ 846 w 993"/>
                <a:gd name="T19" fmla="*/ 203 h 555"/>
                <a:gd name="T20" fmla="*/ 787 w 993"/>
                <a:gd name="T21" fmla="*/ 233 h 555"/>
                <a:gd name="T22" fmla="*/ 787 w 993"/>
                <a:gd name="T23" fmla="*/ 262 h 555"/>
                <a:gd name="T24" fmla="*/ 787 w 993"/>
                <a:gd name="T25" fmla="*/ 262 h 555"/>
                <a:gd name="T26" fmla="*/ 730 w 993"/>
                <a:gd name="T27" fmla="*/ 291 h 555"/>
                <a:gd name="T28" fmla="*/ 671 w 993"/>
                <a:gd name="T29" fmla="*/ 321 h 555"/>
                <a:gd name="T30" fmla="*/ 554 w 993"/>
                <a:gd name="T31" fmla="*/ 350 h 555"/>
                <a:gd name="T32" fmla="*/ 525 w 993"/>
                <a:gd name="T33" fmla="*/ 350 h 555"/>
                <a:gd name="T34" fmla="*/ 496 w 993"/>
                <a:gd name="T35" fmla="*/ 407 h 555"/>
                <a:gd name="T36" fmla="*/ 466 w 993"/>
                <a:gd name="T37" fmla="*/ 407 h 555"/>
                <a:gd name="T38" fmla="*/ 466 w 993"/>
                <a:gd name="T39" fmla="*/ 407 h 555"/>
                <a:gd name="T40" fmla="*/ 437 w 993"/>
                <a:gd name="T41" fmla="*/ 407 h 555"/>
                <a:gd name="T42" fmla="*/ 408 w 993"/>
                <a:gd name="T43" fmla="*/ 437 h 555"/>
                <a:gd name="T44" fmla="*/ 350 w 993"/>
                <a:gd name="T45" fmla="*/ 437 h 555"/>
                <a:gd name="T46" fmla="*/ 321 w 993"/>
                <a:gd name="T47" fmla="*/ 437 h 555"/>
                <a:gd name="T48" fmla="*/ 292 w 993"/>
                <a:gd name="T49" fmla="*/ 437 h 555"/>
                <a:gd name="T50" fmla="*/ 263 w 993"/>
                <a:gd name="T51" fmla="*/ 437 h 555"/>
                <a:gd name="T52" fmla="*/ 233 w 993"/>
                <a:gd name="T53" fmla="*/ 437 h 555"/>
                <a:gd name="T54" fmla="*/ 204 w 993"/>
                <a:gd name="T55" fmla="*/ 466 h 555"/>
                <a:gd name="T56" fmla="*/ 175 w 993"/>
                <a:gd name="T57" fmla="*/ 495 h 555"/>
                <a:gd name="T58" fmla="*/ 175 w 993"/>
                <a:gd name="T59" fmla="*/ 495 h 555"/>
                <a:gd name="T60" fmla="*/ 116 w 993"/>
                <a:gd name="T61" fmla="*/ 495 h 555"/>
                <a:gd name="T62" fmla="*/ 116 w 993"/>
                <a:gd name="T63" fmla="*/ 495 h 555"/>
                <a:gd name="T64" fmla="*/ 87 w 993"/>
                <a:gd name="T65" fmla="*/ 495 h 555"/>
                <a:gd name="T66" fmla="*/ 59 w 993"/>
                <a:gd name="T67" fmla="*/ 466 h 555"/>
                <a:gd name="T68" fmla="*/ 59 w 993"/>
                <a:gd name="T69" fmla="*/ 437 h 555"/>
                <a:gd name="T70" fmla="*/ 30 w 993"/>
                <a:gd name="T71" fmla="*/ 407 h 555"/>
                <a:gd name="T72" fmla="*/ 0 w 993"/>
                <a:gd name="T73" fmla="*/ 291 h 555"/>
                <a:gd name="T74" fmla="*/ 0 w 993"/>
                <a:gd name="T75" fmla="*/ 291 h 555"/>
                <a:gd name="T76" fmla="*/ 0 w 993"/>
                <a:gd name="T77" fmla="*/ 291 h 555"/>
                <a:gd name="T78" fmla="*/ 30 w 993"/>
                <a:gd name="T79" fmla="*/ 262 h 555"/>
                <a:gd name="T80" fmla="*/ 0 w 993"/>
                <a:gd name="T81" fmla="*/ 203 h 555"/>
                <a:gd name="T82" fmla="*/ 816 w 993"/>
                <a:gd name="T83" fmla="*/ 524 h 555"/>
                <a:gd name="T84" fmla="*/ 816 w 993"/>
                <a:gd name="T85" fmla="*/ 554 h 555"/>
                <a:gd name="T86" fmla="*/ 875 w 993"/>
                <a:gd name="T87" fmla="*/ 524 h 555"/>
                <a:gd name="T88" fmla="*/ 904 w 993"/>
                <a:gd name="T89" fmla="*/ 495 h 555"/>
                <a:gd name="T90" fmla="*/ 933 w 993"/>
                <a:gd name="T91" fmla="*/ 495 h 555"/>
                <a:gd name="T92" fmla="*/ 933 w 993"/>
                <a:gd name="T93" fmla="*/ 495 h 555"/>
                <a:gd name="T94" fmla="*/ 963 w 993"/>
                <a:gd name="T95" fmla="*/ 495 h 555"/>
                <a:gd name="T96" fmla="*/ 992 w 993"/>
                <a:gd name="T97" fmla="*/ 495 h 555"/>
                <a:gd name="T98" fmla="*/ 992 w 993"/>
                <a:gd name="T99" fmla="*/ 524 h 555"/>
                <a:gd name="T100" fmla="*/ 963 w 993"/>
                <a:gd name="T101" fmla="*/ 524 h 555"/>
                <a:gd name="T102" fmla="*/ 904 w 993"/>
                <a:gd name="T103" fmla="*/ 524 h 555"/>
                <a:gd name="T104" fmla="*/ 875 w 993"/>
                <a:gd name="T105" fmla="*/ 5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3" h="555">
                  <a:moveTo>
                    <a:pt x="0" y="203"/>
                  </a:moveTo>
                  <a:lnTo>
                    <a:pt x="30" y="203"/>
                  </a:lnTo>
                  <a:lnTo>
                    <a:pt x="30" y="203"/>
                  </a:lnTo>
                  <a:lnTo>
                    <a:pt x="30" y="203"/>
                  </a:lnTo>
                  <a:lnTo>
                    <a:pt x="59" y="174"/>
                  </a:lnTo>
                  <a:lnTo>
                    <a:pt x="59" y="145"/>
                  </a:lnTo>
                  <a:lnTo>
                    <a:pt x="59" y="116"/>
                  </a:lnTo>
                  <a:lnTo>
                    <a:pt x="87" y="116"/>
                  </a:lnTo>
                  <a:lnTo>
                    <a:pt x="116" y="116"/>
                  </a:lnTo>
                  <a:lnTo>
                    <a:pt x="146" y="145"/>
                  </a:lnTo>
                  <a:lnTo>
                    <a:pt x="233" y="145"/>
                  </a:lnTo>
                  <a:lnTo>
                    <a:pt x="292" y="174"/>
                  </a:lnTo>
                  <a:lnTo>
                    <a:pt x="292" y="262"/>
                  </a:lnTo>
                  <a:lnTo>
                    <a:pt x="437" y="87"/>
                  </a:lnTo>
                  <a:lnTo>
                    <a:pt x="758" y="0"/>
                  </a:lnTo>
                  <a:lnTo>
                    <a:pt x="758" y="28"/>
                  </a:lnTo>
                  <a:lnTo>
                    <a:pt x="816" y="116"/>
                  </a:lnTo>
                  <a:lnTo>
                    <a:pt x="816" y="145"/>
                  </a:lnTo>
                  <a:lnTo>
                    <a:pt x="875" y="203"/>
                  </a:lnTo>
                  <a:lnTo>
                    <a:pt x="846" y="203"/>
                  </a:lnTo>
                  <a:lnTo>
                    <a:pt x="816" y="203"/>
                  </a:lnTo>
                  <a:lnTo>
                    <a:pt x="787" y="233"/>
                  </a:lnTo>
                  <a:lnTo>
                    <a:pt x="787" y="262"/>
                  </a:lnTo>
                  <a:lnTo>
                    <a:pt x="787" y="262"/>
                  </a:lnTo>
                  <a:lnTo>
                    <a:pt x="787" y="262"/>
                  </a:lnTo>
                  <a:lnTo>
                    <a:pt x="787" y="262"/>
                  </a:lnTo>
                  <a:lnTo>
                    <a:pt x="758" y="291"/>
                  </a:lnTo>
                  <a:lnTo>
                    <a:pt x="730" y="291"/>
                  </a:lnTo>
                  <a:lnTo>
                    <a:pt x="700" y="321"/>
                  </a:lnTo>
                  <a:lnTo>
                    <a:pt x="671" y="321"/>
                  </a:lnTo>
                  <a:lnTo>
                    <a:pt x="642" y="321"/>
                  </a:lnTo>
                  <a:lnTo>
                    <a:pt x="554" y="350"/>
                  </a:lnTo>
                  <a:lnTo>
                    <a:pt x="554" y="350"/>
                  </a:lnTo>
                  <a:lnTo>
                    <a:pt x="525" y="350"/>
                  </a:lnTo>
                  <a:lnTo>
                    <a:pt x="525" y="378"/>
                  </a:lnTo>
                  <a:lnTo>
                    <a:pt x="496" y="407"/>
                  </a:lnTo>
                  <a:lnTo>
                    <a:pt x="496" y="407"/>
                  </a:lnTo>
                  <a:lnTo>
                    <a:pt x="466" y="407"/>
                  </a:lnTo>
                  <a:lnTo>
                    <a:pt x="466" y="407"/>
                  </a:lnTo>
                  <a:lnTo>
                    <a:pt x="466" y="407"/>
                  </a:lnTo>
                  <a:lnTo>
                    <a:pt x="437" y="407"/>
                  </a:lnTo>
                  <a:lnTo>
                    <a:pt x="437" y="407"/>
                  </a:lnTo>
                  <a:lnTo>
                    <a:pt x="408" y="407"/>
                  </a:lnTo>
                  <a:lnTo>
                    <a:pt x="408" y="437"/>
                  </a:lnTo>
                  <a:lnTo>
                    <a:pt x="408" y="437"/>
                  </a:lnTo>
                  <a:lnTo>
                    <a:pt x="350" y="437"/>
                  </a:lnTo>
                  <a:lnTo>
                    <a:pt x="321" y="437"/>
                  </a:lnTo>
                  <a:lnTo>
                    <a:pt x="321" y="437"/>
                  </a:lnTo>
                  <a:lnTo>
                    <a:pt x="292" y="437"/>
                  </a:lnTo>
                  <a:lnTo>
                    <a:pt x="292" y="437"/>
                  </a:lnTo>
                  <a:lnTo>
                    <a:pt x="292" y="437"/>
                  </a:lnTo>
                  <a:lnTo>
                    <a:pt x="263" y="437"/>
                  </a:lnTo>
                  <a:lnTo>
                    <a:pt x="263" y="437"/>
                  </a:lnTo>
                  <a:lnTo>
                    <a:pt x="233" y="437"/>
                  </a:lnTo>
                  <a:lnTo>
                    <a:pt x="233" y="466"/>
                  </a:lnTo>
                  <a:lnTo>
                    <a:pt x="204" y="466"/>
                  </a:lnTo>
                  <a:lnTo>
                    <a:pt x="204" y="495"/>
                  </a:lnTo>
                  <a:lnTo>
                    <a:pt x="175" y="495"/>
                  </a:lnTo>
                  <a:lnTo>
                    <a:pt x="175" y="495"/>
                  </a:lnTo>
                  <a:lnTo>
                    <a:pt x="175" y="495"/>
                  </a:lnTo>
                  <a:lnTo>
                    <a:pt x="146" y="495"/>
                  </a:lnTo>
                  <a:lnTo>
                    <a:pt x="116" y="495"/>
                  </a:lnTo>
                  <a:lnTo>
                    <a:pt x="116" y="495"/>
                  </a:lnTo>
                  <a:lnTo>
                    <a:pt x="116" y="495"/>
                  </a:lnTo>
                  <a:lnTo>
                    <a:pt x="87" y="495"/>
                  </a:lnTo>
                  <a:lnTo>
                    <a:pt x="87" y="495"/>
                  </a:lnTo>
                  <a:lnTo>
                    <a:pt x="87" y="466"/>
                  </a:lnTo>
                  <a:lnTo>
                    <a:pt x="59" y="466"/>
                  </a:lnTo>
                  <a:lnTo>
                    <a:pt x="59" y="437"/>
                  </a:lnTo>
                  <a:lnTo>
                    <a:pt x="59" y="437"/>
                  </a:lnTo>
                  <a:lnTo>
                    <a:pt x="59" y="407"/>
                  </a:lnTo>
                  <a:lnTo>
                    <a:pt x="30" y="407"/>
                  </a:lnTo>
                  <a:lnTo>
                    <a:pt x="30" y="321"/>
                  </a:lnTo>
                  <a:lnTo>
                    <a:pt x="0" y="291"/>
                  </a:lnTo>
                  <a:lnTo>
                    <a:pt x="0" y="291"/>
                  </a:lnTo>
                  <a:lnTo>
                    <a:pt x="0" y="291"/>
                  </a:lnTo>
                  <a:lnTo>
                    <a:pt x="0" y="291"/>
                  </a:lnTo>
                  <a:lnTo>
                    <a:pt x="0" y="291"/>
                  </a:lnTo>
                  <a:lnTo>
                    <a:pt x="0" y="262"/>
                  </a:lnTo>
                  <a:lnTo>
                    <a:pt x="30" y="262"/>
                  </a:lnTo>
                  <a:lnTo>
                    <a:pt x="30" y="262"/>
                  </a:lnTo>
                  <a:lnTo>
                    <a:pt x="0" y="203"/>
                  </a:lnTo>
                  <a:close/>
                  <a:moveTo>
                    <a:pt x="787" y="554"/>
                  </a:moveTo>
                  <a:lnTo>
                    <a:pt x="816" y="524"/>
                  </a:lnTo>
                  <a:lnTo>
                    <a:pt x="816" y="554"/>
                  </a:lnTo>
                  <a:lnTo>
                    <a:pt x="816" y="554"/>
                  </a:lnTo>
                  <a:lnTo>
                    <a:pt x="787" y="554"/>
                  </a:lnTo>
                  <a:close/>
                  <a:moveTo>
                    <a:pt x="875" y="524"/>
                  </a:moveTo>
                  <a:lnTo>
                    <a:pt x="904" y="524"/>
                  </a:lnTo>
                  <a:lnTo>
                    <a:pt x="904" y="495"/>
                  </a:lnTo>
                  <a:lnTo>
                    <a:pt x="904" y="495"/>
                  </a:lnTo>
                  <a:lnTo>
                    <a:pt x="933" y="495"/>
                  </a:lnTo>
                  <a:lnTo>
                    <a:pt x="933" y="495"/>
                  </a:lnTo>
                  <a:lnTo>
                    <a:pt x="933" y="495"/>
                  </a:lnTo>
                  <a:lnTo>
                    <a:pt x="933" y="495"/>
                  </a:lnTo>
                  <a:lnTo>
                    <a:pt x="963" y="495"/>
                  </a:lnTo>
                  <a:lnTo>
                    <a:pt x="963" y="495"/>
                  </a:lnTo>
                  <a:lnTo>
                    <a:pt x="992" y="495"/>
                  </a:lnTo>
                  <a:lnTo>
                    <a:pt x="992" y="524"/>
                  </a:lnTo>
                  <a:lnTo>
                    <a:pt x="992" y="524"/>
                  </a:lnTo>
                  <a:lnTo>
                    <a:pt x="963" y="524"/>
                  </a:lnTo>
                  <a:lnTo>
                    <a:pt x="963" y="524"/>
                  </a:lnTo>
                  <a:lnTo>
                    <a:pt x="933" y="524"/>
                  </a:lnTo>
                  <a:lnTo>
                    <a:pt x="904" y="524"/>
                  </a:lnTo>
                  <a:lnTo>
                    <a:pt x="904" y="524"/>
                  </a:lnTo>
                  <a:lnTo>
                    <a:pt x="875" y="52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3" name="Freeform 95"/>
            <p:cNvSpPr>
              <a:spLocks noChangeArrowheads="1"/>
            </p:cNvSpPr>
            <p:nvPr/>
          </p:nvSpPr>
          <p:spPr bwMode="auto">
            <a:xfrm>
              <a:off x="5228640" y="3552853"/>
              <a:ext cx="334080" cy="257787"/>
            </a:xfrm>
            <a:custGeom>
              <a:avLst/>
              <a:gdLst>
                <a:gd name="T0" fmla="*/ 817 w 1022"/>
                <a:gd name="T1" fmla="*/ 147 h 789"/>
                <a:gd name="T2" fmla="*/ 759 w 1022"/>
                <a:gd name="T3" fmla="*/ 59 h 789"/>
                <a:gd name="T4" fmla="*/ 730 w 1022"/>
                <a:gd name="T5" fmla="*/ 30 h 789"/>
                <a:gd name="T6" fmla="*/ 613 w 1022"/>
                <a:gd name="T7" fmla="*/ 59 h 789"/>
                <a:gd name="T8" fmla="*/ 613 w 1022"/>
                <a:gd name="T9" fmla="*/ 59 h 789"/>
                <a:gd name="T10" fmla="*/ 583 w 1022"/>
                <a:gd name="T11" fmla="*/ 30 h 789"/>
                <a:gd name="T12" fmla="*/ 555 w 1022"/>
                <a:gd name="T13" fmla="*/ 30 h 789"/>
                <a:gd name="T14" fmla="*/ 497 w 1022"/>
                <a:gd name="T15" fmla="*/ 0 h 789"/>
                <a:gd name="T16" fmla="*/ 526 w 1022"/>
                <a:gd name="T17" fmla="*/ 30 h 789"/>
                <a:gd name="T18" fmla="*/ 467 w 1022"/>
                <a:gd name="T19" fmla="*/ 30 h 789"/>
                <a:gd name="T20" fmla="*/ 497 w 1022"/>
                <a:gd name="T21" fmla="*/ 30 h 789"/>
                <a:gd name="T22" fmla="*/ 467 w 1022"/>
                <a:gd name="T23" fmla="*/ 30 h 789"/>
                <a:gd name="T24" fmla="*/ 409 w 1022"/>
                <a:gd name="T25" fmla="*/ 30 h 789"/>
                <a:gd name="T26" fmla="*/ 380 w 1022"/>
                <a:gd name="T27" fmla="*/ 59 h 789"/>
                <a:gd name="T28" fmla="*/ 292 w 1022"/>
                <a:gd name="T29" fmla="*/ 59 h 789"/>
                <a:gd name="T30" fmla="*/ 233 w 1022"/>
                <a:gd name="T31" fmla="*/ 30 h 789"/>
                <a:gd name="T32" fmla="*/ 176 w 1022"/>
                <a:gd name="T33" fmla="*/ 30 h 789"/>
                <a:gd name="T34" fmla="*/ 30 w 1022"/>
                <a:gd name="T35" fmla="*/ 0 h 789"/>
                <a:gd name="T36" fmla="*/ 30 w 1022"/>
                <a:gd name="T37" fmla="*/ 30 h 789"/>
                <a:gd name="T38" fmla="*/ 30 w 1022"/>
                <a:gd name="T39" fmla="*/ 88 h 789"/>
                <a:gd name="T40" fmla="*/ 30 w 1022"/>
                <a:gd name="T41" fmla="*/ 147 h 789"/>
                <a:gd name="T42" fmla="*/ 1021 w 1022"/>
                <a:gd name="T43" fmla="*/ 788 h 789"/>
                <a:gd name="T44" fmla="*/ 992 w 1022"/>
                <a:gd name="T45" fmla="*/ 759 h 789"/>
                <a:gd name="T46" fmla="*/ 963 w 1022"/>
                <a:gd name="T47" fmla="*/ 730 h 789"/>
                <a:gd name="T48" fmla="*/ 904 w 1022"/>
                <a:gd name="T49" fmla="*/ 700 h 789"/>
                <a:gd name="T50" fmla="*/ 904 w 1022"/>
                <a:gd name="T51" fmla="*/ 643 h 789"/>
                <a:gd name="T52" fmla="*/ 904 w 1022"/>
                <a:gd name="T53" fmla="*/ 643 h 789"/>
                <a:gd name="T54" fmla="*/ 904 w 1022"/>
                <a:gd name="T55" fmla="*/ 614 h 789"/>
                <a:gd name="T56" fmla="*/ 904 w 1022"/>
                <a:gd name="T57" fmla="*/ 614 h 789"/>
                <a:gd name="T58" fmla="*/ 847 w 1022"/>
                <a:gd name="T59" fmla="*/ 526 h 789"/>
                <a:gd name="T60" fmla="*/ 788 w 1022"/>
                <a:gd name="T61" fmla="*/ 438 h 789"/>
                <a:gd name="T62" fmla="*/ 759 w 1022"/>
                <a:gd name="T63" fmla="*/ 380 h 789"/>
                <a:gd name="T64" fmla="*/ 730 w 1022"/>
                <a:gd name="T65" fmla="*/ 322 h 789"/>
                <a:gd name="T66" fmla="*/ 730 w 1022"/>
                <a:gd name="T67" fmla="*/ 293 h 789"/>
                <a:gd name="T68" fmla="*/ 642 w 1022"/>
                <a:gd name="T69" fmla="*/ 205 h 789"/>
                <a:gd name="T70" fmla="*/ 642 w 1022"/>
                <a:gd name="T71" fmla="*/ 176 h 789"/>
                <a:gd name="T72" fmla="*/ 642 w 1022"/>
                <a:gd name="T73" fmla="*/ 147 h 789"/>
                <a:gd name="T74" fmla="*/ 642 w 1022"/>
                <a:gd name="T75" fmla="*/ 176 h 789"/>
                <a:gd name="T76" fmla="*/ 700 w 1022"/>
                <a:gd name="T77" fmla="*/ 234 h 789"/>
                <a:gd name="T78" fmla="*/ 730 w 1022"/>
                <a:gd name="T79" fmla="*/ 264 h 789"/>
                <a:gd name="T80" fmla="*/ 788 w 1022"/>
                <a:gd name="T81" fmla="*/ 322 h 789"/>
                <a:gd name="T82" fmla="*/ 817 w 1022"/>
                <a:gd name="T83" fmla="*/ 293 h 789"/>
                <a:gd name="T84" fmla="*/ 817 w 1022"/>
                <a:gd name="T85" fmla="*/ 23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789">
                  <a:moveTo>
                    <a:pt x="817" y="205"/>
                  </a:moveTo>
                  <a:lnTo>
                    <a:pt x="817" y="176"/>
                  </a:lnTo>
                  <a:lnTo>
                    <a:pt x="817" y="147"/>
                  </a:lnTo>
                  <a:lnTo>
                    <a:pt x="817" y="117"/>
                  </a:lnTo>
                  <a:lnTo>
                    <a:pt x="788" y="88"/>
                  </a:lnTo>
                  <a:lnTo>
                    <a:pt x="759" y="59"/>
                  </a:lnTo>
                  <a:lnTo>
                    <a:pt x="759" y="30"/>
                  </a:lnTo>
                  <a:lnTo>
                    <a:pt x="759" y="30"/>
                  </a:lnTo>
                  <a:lnTo>
                    <a:pt x="730" y="30"/>
                  </a:lnTo>
                  <a:lnTo>
                    <a:pt x="700" y="59"/>
                  </a:lnTo>
                  <a:lnTo>
                    <a:pt x="671" y="30"/>
                  </a:lnTo>
                  <a:lnTo>
                    <a:pt x="613" y="59"/>
                  </a:lnTo>
                  <a:lnTo>
                    <a:pt x="583" y="30"/>
                  </a:lnTo>
                  <a:lnTo>
                    <a:pt x="583" y="30"/>
                  </a:lnTo>
                  <a:lnTo>
                    <a:pt x="613" y="59"/>
                  </a:lnTo>
                  <a:lnTo>
                    <a:pt x="613" y="59"/>
                  </a:lnTo>
                  <a:lnTo>
                    <a:pt x="583" y="59"/>
                  </a:lnTo>
                  <a:lnTo>
                    <a:pt x="583" y="30"/>
                  </a:lnTo>
                  <a:lnTo>
                    <a:pt x="555" y="30"/>
                  </a:lnTo>
                  <a:lnTo>
                    <a:pt x="583" y="30"/>
                  </a:lnTo>
                  <a:lnTo>
                    <a:pt x="555" y="30"/>
                  </a:lnTo>
                  <a:lnTo>
                    <a:pt x="555" y="30"/>
                  </a:lnTo>
                  <a:lnTo>
                    <a:pt x="526" y="30"/>
                  </a:lnTo>
                  <a:lnTo>
                    <a:pt x="497" y="0"/>
                  </a:lnTo>
                  <a:lnTo>
                    <a:pt x="497" y="0"/>
                  </a:lnTo>
                  <a:lnTo>
                    <a:pt x="526" y="30"/>
                  </a:lnTo>
                  <a:lnTo>
                    <a:pt x="526" y="30"/>
                  </a:lnTo>
                  <a:lnTo>
                    <a:pt x="497" y="30"/>
                  </a:lnTo>
                  <a:lnTo>
                    <a:pt x="497" y="30"/>
                  </a:lnTo>
                  <a:lnTo>
                    <a:pt x="467" y="30"/>
                  </a:lnTo>
                  <a:lnTo>
                    <a:pt x="467" y="30"/>
                  </a:lnTo>
                  <a:lnTo>
                    <a:pt x="467" y="30"/>
                  </a:lnTo>
                  <a:lnTo>
                    <a:pt x="497" y="30"/>
                  </a:lnTo>
                  <a:lnTo>
                    <a:pt x="497" y="0"/>
                  </a:lnTo>
                  <a:lnTo>
                    <a:pt x="467" y="30"/>
                  </a:lnTo>
                  <a:lnTo>
                    <a:pt x="467" y="30"/>
                  </a:lnTo>
                  <a:lnTo>
                    <a:pt x="438" y="30"/>
                  </a:lnTo>
                  <a:lnTo>
                    <a:pt x="438" y="30"/>
                  </a:lnTo>
                  <a:lnTo>
                    <a:pt x="409" y="30"/>
                  </a:lnTo>
                  <a:lnTo>
                    <a:pt x="380" y="59"/>
                  </a:lnTo>
                  <a:lnTo>
                    <a:pt x="380" y="59"/>
                  </a:lnTo>
                  <a:lnTo>
                    <a:pt x="380" y="59"/>
                  </a:lnTo>
                  <a:lnTo>
                    <a:pt x="350" y="59"/>
                  </a:lnTo>
                  <a:lnTo>
                    <a:pt x="321" y="59"/>
                  </a:lnTo>
                  <a:lnTo>
                    <a:pt x="292" y="59"/>
                  </a:lnTo>
                  <a:lnTo>
                    <a:pt x="263" y="59"/>
                  </a:lnTo>
                  <a:lnTo>
                    <a:pt x="233" y="30"/>
                  </a:lnTo>
                  <a:lnTo>
                    <a:pt x="233" y="30"/>
                  </a:lnTo>
                  <a:lnTo>
                    <a:pt x="233" y="30"/>
                  </a:lnTo>
                  <a:lnTo>
                    <a:pt x="205" y="30"/>
                  </a:lnTo>
                  <a:lnTo>
                    <a:pt x="176" y="30"/>
                  </a:lnTo>
                  <a:lnTo>
                    <a:pt x="117" y="30"/>
                  </a:lnTo>
                  <a:lnTo>
                    <a:pt x="88" y="0"/>
                  </a:lnTo>
                  <a:lnTo>
                    <a:pt x="30" y="0"/>
                  </a:lnTo>
                  <a:lnTo>
                    <a:pt x="30" y="0"/>
                  </a:lnTo>
                  <a:lnTo>
                    <a:pt x="30" y="0"/>
                  </a:lnTo>
                  <a:lnTo>
                    <a:pt x="30" y="30"/>
                  </a:lnTo>
                  <a:lnTo>
                    <a:pt x="30" y="59"/>
                  </a:lnTo>
                  <a:lnTo>
                    <a:pt x="30" y="88"/>
                  </a:lnTo>
                  <a:lnTo>
                    <a:pt x="30" y="88"/>
                  </a:lnTo>
                  <a:lnTo>
                    <a:pt x="30" y="117"/>
                  </a:lnTo>
                  <a:lnTo>
                    <a:pt x="0" y="147"/>
                  </a:lnTo>
                  <a:lnTo>
                    <a:pt x="30" y="147"/>
                  </a:lnTo>
                  <a:lnTo>
                    <a:pt x="30" y="205"/>
                  </a:lnTo>
                  <a:lnTo>
                    <a:pt x="59" y="788"/>
                  </a:lnTo>
                  <a:lnTo>
                    <a:pt x="1021" y="788"/>
                  </a:lnTo>
                  <a:lnTo>
                    <a:pt x="1021" y="788"/>
                  </a:lnTo>
                  <a:lnTo>
                    <a:pt x="1021" y="759"/>
                  </a:lnTo>
                  <a:lnTo>
                    <a:pt x="992" y="759"/>
                  </a:lnTo>
                  <a:lnTo>
                    <a:pt x="992" y="730"/>
                  </a:lnTo>
                  <a:lnTo>
                    <a:pt x="963" y="730"/>
                  </a:lnTo>
                  <a:lnTo>
                    <a:pt x="963" y="730"/>
                  </a:lnTo>
                  <a:lnTo>
                    <a:pt x="963" y="730"/>
                  </a:lnTo>
                  <a:lnTo>
                    <a:pt x="933" y="730"/>
                  </a:lnTo>
                  <a:lnTo>
                    <a:pt x="904" y="700"/>
                  </a:lnTo>
                  <a:lnTo>
                    <a:pt x="904" y="671"/>
                  </a:lnTo>
                  <a:lnTo>
                    <a:pt x="904" y="671"/>
                  </a:lnTo>
                  <a:lnTo>
                    <a:pt x="904" y="643"/>
                  </a:lnTo>
                  <a:lnTo>
                    <a:pt x="904" y="643"/>
                  </a:lnTo>
                  <a:lnTo>
                    <a:pt x="904" y="614"/>
                  </a:lnTo>
                  <a:lnTo>
                    <a:pt x="904" y="643"/>
                  </a:lnTo>
                  <a:lnTo>
                    <a:pt x="933" y="643"/>
                  </a:lnTo>
                  <a:lnTo>
                    <a:pt x="933" y="614"/>
                  </a:lnTo>
                  <a:lnTo>
                    <a:pt x="904" y="614"/>
                  </a:lnTo>
                  <a:lnTo>
                    <a:pt x="904" y="614"/>
                  </a:lnTo>
                  <a:lnTo>
                    <a:pt x="904" y="584"/>
                  </a:lnTo>
                  <a:lnTo>
                    <a:pt x="904" y="614"/>
                  </a:lnTo>
                  <a:lnTo>
                    <a:pt x="876" y="584"/>
                  </a:lnTo>
                  <a:lnTo>
                    <a:pt x="876" y="584"/>
                  </a:lnTo>
                  <a:lnTo>
                    <a:pt x="847" y="526"/>
                  </a:lnTo>
                  <a:lnTo>
                    <a:pt x="847" y="526"/>
                  </a:lnTo>
                  <a:lnTo>
                    <a:pt x="817" y="497"/>
                  </a:lnTo>
                  <a:lnTo>
                    <a:pt x="788" y="438"/>
                  </a:lnTo>
                  <a:lnTo>
                    <a:pt x="788" y="409"/>
                  </a:lnTo>
                  <a:lnTo>
                    <a:pt x="759" y="409"/>
                  </a:lnTo>
                  <a:lnTo>
                    <a:pt x="759" y="380"/>
                  </a:lnTo>
                  <a:lnTo>
                    <a:pt x="759" y="380"/>
                  </a:lnTo>
                  <a:lnTo>
                    <a:pt x="759" y="350"/>
                  </a:lnTo>
                  <a:lnTo>
                    <a:pt x="730" y="322"/>
                  </a:lnTo>
                  <a:lnTo>
                    <a:pt x="730" y="322"/>
                  </a:lnTo>
                  <a:lnTo>
                    <a:pt x="730" y="322"/>
                  </a:lnTo>
                  <a:lnTo>
                    <a:pt x="730" y="293"/>
                  </a:lnTo>
                  <a:lnTo>
                    <a:pt x="671" y="264"/>
                  </a:lnTo>
                  <a:lnTo>
                    <a:pt x="671" y="264"/>
                  </a:lnTo>
                  <a:lnTo>
                    <a:pt x="642" y="205"/>
                  </a:lnTo>
                  <a:lnTo>
                    <a:pt x="642" y="205"/>
                  </a:lnTo>
                  <a:lnTo>
                    <a:pt x="613" y="176"/>
                  </a:lnTo>
                  <a:lnTo>
                    <a:pt x="642" y="176"/>
                  </a:lnTo>
                  <a:lnTo>
                    <a:pt x="613" y="147"/>
                  </a:lnTo>
                  <a:lnTo>
                    <a:pt x="642" y="147"/>
                  </a:lnTo>
                  <a:lnTo>
                    <a:pt x="642" y="147"/>
                  </a:lnTo>
                  <a:lnTo>
                    <a:pt x="642" y="147"/>
                  </a:lnTo>
                  <a:lnTo>
                    <a:pt x="642" y="176"/>
                  </a:lnTo>
                  <a:lnTo>
                    <a:pt x="642" y="176"/>
                  </a:lnTo>
                  <a:lnTo>
                    <a:pt x="642" y="205"/>
                  </a:lnTo>
                  <a:lnTo>
                    <a:pt x="700" y="234"/>
                  </a:lnTo>
                  <a:lnTo>
                    <a:pt x="700" y="234"/>
                  </a:lnTo>
                  <a:lnTo>
                    <a:pt x="700" y="264"/>
                  </a:lnTo>
                  <a:lnTo>
                    <a:pt x="730" y="264"/>
                  </a:lnTo>
                  <a:lnTo>
                    <a:pt x="730" y="264"/>
                  </a:lnTo>
                  <a:lnTo>
                    <a:pt x="759" y="322"/>
                  </a:lnTo>
                  <a:lnTo>
                    <a:pt x="788" y="322"/>
                  </a:lnTo>
                  <a:lnTo>
                    <a:pt x="788" y="322"/>
                  </a:lnTo>
                  <a:lnTo>
                    <a:pt x="788" y="322"/>
                  </a:lnTo>
                  <a:lnTo>
                    <a:pt x="788" y="293"/>
                  </a:lnTo>
                  <a:lnTo>
                    <a:pt x="817" y="293"/>
                  </a:lnTo>
                  <a:lnTo>
                    <a:pt x="788" y="264"/>
                  </a:lnTo>
                  <a:lnTo>
                    <a:pt x="817" y="264"/>
                  </a:lnTo>
                  <a:lnTo>
                    <a:pt x="817" y="234"/>
                  </a:lnTo>
                  <a:lnTo>
                    <a:pt x="817" y="20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4" name="Freeform 96"/>
            <p:cNvSpPr>
              <a:spLocks noChangeArrowheads="1"/>
            </p:cNvSpPr>
            <p:nvPr/>
          </p:nvSpPr>
          <p:spPr bwMode="auto">
            <a:xfrm>
              <a:off x="5172480" y="3810641"/>
              <a:ext cx="437760" cy="457968"/>
            </a:xfrm>
            <a:custGeom>
              <a:avLst/>
              <a:gdLst>
                <a:gd name="T0" fmla="*/ 1195 w 1342"/>
                <a:gd name="T1" fmla="*/ 0 h 1401"/>
                <a:gd name="T2" fmla="*/ 1224 w 1342"/>
                <a:gd name="T3" fmla="*/ 29 h 1401"/>
                <a:gd name="T4" fmla="*/ 1224 w 1342"/>
                <a:gd name="T5" fmla="*/ 59 h 1401"/>
                <a:gd name="T6" fmla="*/ 1224 w 1342"/>
                <a:gd name="T7" fmla="*/ 176 h 1401"/>
                <a:gd name="T8" fmla="*/ 1312 w 1342"/>
                <a:gd name="T9" fmla="*/ 262 h 1401"/>
                <a:gd name="T10" fmla="*/ 1341 w 1342"/>
                <a:gd name="T11" fmla="*/ 321 h 1401"/>
                <a:gd name="T12" fmla="*/ 1283 w 1342"/>
                <a:gd name="T13" fmla="*/ 321 h 1401"/>
                <a:gd name="T14" fmla="*/ 1254 w 1342"/>
                <a:gd name="T15" fmla="*/ 350 h 1401"/>
                <a:gd name="T16" fmla="*/ 1224 w 1342"/>
                <a:gd name="T17" fmla="*/ 408 h 1401"/>
                <a:gd name="T18" fmla="*/ 1195 w 1342"/>
                <a:gd name="T19" fmla="*/ 496 h 1401"/>
                <a:gd name="T20" fmla="*/ 1224 w 1342"/>
                <a:gd name="T21" fmla="*/ 583 h 1401"/>
                <a:gd name="T22" fmla="*/ 1166 w 1342"/>
                <a:gd name="T23" fmla="*/ 700 h 1401"/>
                <a:gd name="T24" fmla="*/ 1107 w 1342"/>
                <a:gd name="T25" fmla="*/ 759 h 1401"/>
                <a:gd name="T26" fmla="*/ 1050 w 1342"/>
                <a:gd name="T27" fmla="*/ 846 h 1401"/>
                <a:gd name="T28" fmla="*/ 1050 w 1342"/>
                <a:gd name="T29" fmla="*/ 905 h 1401"/>
                <a:gd name="T30" fmla="*/ 991 w 1342"/>
                <a:gd name="T31" fmla="*/ 1021 h 1401"/>
                <a:gd name="T32" fmla="*/ 933 w 1342"/>
                <a:gd name="T33" fmla="*/ 1021 h 1401"/>
                <a:gd name="T34" fmla="*/ 933 w 1342"/>
                <a:gd name="T35" fmla="*/ 1079 h 1401"/>
                <a:gd name="T36" fmla="*/ 1021 w 1342"/>
                <a:gd name="T37" fmla="*/ 1108 h 1401"/>
                <a:gd name="T38" fmla="*/ 1050 w 1342"/>
                <a:gd name="T39" fmla="*/ 1138 h 1401"/>
                <a:gd name="T40" fmla="*/ 1107 w 1342"/>
                <a:gd name="T41" fmla="*/ 1226 h 1401"/>
                <a:gd name="T42" fmla="*/ 1050 w 1342"/>
                <a:gd name="T43" fmla="*/ 1312 h 1401"/>
                <a:gd name="T44" fmla="*/ 991 w 1342"/>
                <a:gd name="T45" fmla="*/ 1342 h 1401"/>
                <a:gd name="T46" fmla="*/ 904 w 1342"/>
                <a:gd name="T47" fmla="*/ 1371 h 1401"/>
                <a:gd name="T48" fmla="*/ 874 w 1342"/>
                <a:gd name="T49" fmla="*/ 1400 h 1401"/>
                <a:gd name="T50" fmla="*/ 816 w 1342"/>
                <a:gd name="T51" fmla="*/ 1371 h 1401"/>
                <a:gd name="T52" fmla="*/ 757 w 1342"/>
                <a:gd name="T53" fmla="*/ 1400 h 1401"/>
                <a:gd name="T54" fmla="*/ 729 w 1342"/>
                <a:gd name="T55" fmla="*/ 1371 h 1401"/>
                <a:gd name="T56" fmla="*/ 671 w 1342"/>
                <a:gd name="T57" fmla="*/ 1342 h 1401"/>
                <a:gd name="T58" fmla="*/ 641 w 1342"/>
                <a:gd name="T59" fmla="*/ 1283 h 1401"/>
                <a:gd name="T60" fmla="*/ 583 w 1342"/>
                <a:gd name="T61" fmla="*/ 1312 h 1401"/>
                <a:gd name="T62" fmla="*/ 524 w 1342"/>
                <a:gd name="T63" fmla="*/ 1342 h 1401"/>
                <a:gd name="T64" fmla="*/ 466 w 1342"/>
                <a:gd name="T65" fmla="*/ 1283 h 1401"/>
                <a:gd name="T66" fmla="*/ 437 w 1342"/>
                <a:gd name="T67" fmla="*/ 1254 h 1401"/>
                <a:gd name="T68" fmla="*/ 407 w 1342"/>
                <a:gd name="T69" fmla="*/ 1196 h 1401"/>
                <a:gd name="T70" fmla="*/ 379 w 1342"/>
                <a:gd name="T71" fmla="*/ 1167 h 1401"/>
                <a:gd name="T72" fmla="*/ 321 w 1342"/>
                <a:gd name="T73" fmla="*/ 1108 h 1401"/>
                <a:gd name="T74" fmla="*/ 291 w 1342"/>
                <a:gd name="T75" fmla="*/ 1079 h 1401"/>
                <a:gd name="T76" fmla="*/ 262 w 1342"/>
                <a:gd name="T77" fmla="*/ 1050 h 1401"/>
                <a:gd name="T78" fmla="*/ 204 w 1342"/>
                <a:gd name="T79" fmla="*/ 1021 h 1401"/>
                <a:gd name="T80" fmla="*/ 174 w 1342"/>
                <a:gd name="T81" fmla="*/ 992 h 1401"/>
                <a:gd name="T82" fmla="*/ 145 w 1342"/>
                <a:gd name="T83" fmla="*/ 962 h 1401"/>
                <a:gd name="T84" fmla="*/ 87 w 1342"/>
                <a:gd name="T85" fmla="*/ 846 h 1401"/>
                <a:gd name="T86" fmla="*/ 87 w 1342"/>
                <a:gd name="T87" fmla="*/ 817 h 1401"/>
                <a:gd name="T88" fmla="*/ 58 w 1342"/>
                <a:gd name="T89" fmla="*/ 759 h 1401"/>
                <a:gd name="T90" fmla="*/ 29 w 1342"/>
                <a:gd name="T91" fmla="*/ 700 h 1401"/>
                <a:gd name="T92" fmla="*/ 0 w 1342"/>
                <a:gd name="T93" fmla="*/ 671 h 1401"/>
                <a:gd name="T94" fmla="*/ 29 w 1342"/>
                <a:gd name="T95" fmla="*/ 612 h 1401"/>
                <a:gd name="T96" fmla="*/ 58 w 1342"/>
                <a:gd name="T97" fmla="*/ 555 h 1401"/>
                <a:gd name="T98" fmla="*/ 87 w 1342"/>
                <a:gd name="T99" fmla="*/ 496 h 1401"/>
                <a:gd name="T100" fmla="*/ 174 w 1342"/>
                <a:gd name="T101" fmla="*/ 467 h 1401"/>
                <a:gd name="T102" fmla="*/ 233 w 1342"/>
                <a:gd name="T103"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2" h="1401">
                  <a:moveTo>
                    <a:pt x="233" y="0"/>
                  </a:moveTo>
                  <a:lnTo>
                    <a:pt x="1195" y="0"/>
                  </a:lnTo>
                  <a:lnTo>
                    <a:pt x="1195" y="0"/>
                  </a:lnTo>
                  <a:lnTo>
                    <a:pt x="1195" y="0"/>
                  </a:lnTo>
                  <a:lnTo>
                    <a:pt x="1195" y="0"/>
                  </a:lnTo>
                  <a:lnTo>
                    <a:pt x="1195" y="0"/>
                  </a:lnTo>
                  <a:lnTo>
                    <a:pt x="1195" y="29"/>
                  </a:lnTo>
                  <a:lnTo>
                    <a:pt x="1195" y="29"/>
                  </a:lnTo>
                  <a:lnTo>
                    <a:pt x="1224" y="29"/>
                  </a:lnTo>
                  <a:lnTo>
                    <a:pt x="1224" y="29"/>
                  </a:lnTo>
                  <a:lnTo>
                    <a:pt x="1224" y="59"/>
                  </a:lnTo>
                  <a:lnTo>
                    <a:pt x="1224" y="59"/>
                  </a:lnTo>
                  <a:lnTo>
                    <a:pt x="1224" y="59"/>
                  </a:lnTo>
                  <a:lnTo>
                    <a:pt x="1224" y="59"/>
                  </a:lnTo>
                  <a:lnTo>
                    <a:pt x="1224" y="59"/>
                  </a:lnTo>
                  <a:lnTo>
                    <a:pt x="1224" y="59"/>
                  </a:lnTo>
                  <a:lnTo>
                    <a:pt x="1224" y="59"/>
                  </a:lnTo>
                  <a:lnTo>
                    <a:pt x="1224" y="117"/>
                  </a:lnTo>
                  <a:lnTo>
                    <a:pt x="1254" y="146"/>
                  </a:lnTo>
                  <a:lnTo>
                    <a:pt x="1224" y="176"/>
                  </a:lnTo>
                  <a:lnTo>
                    <a:pt x="1254" y="205"/>
                  </a:lnTo>
                  <a:lnTo>
                    <a:pt x="1254" y="233"/>
                  </a:lnTo>
                  <a:lnTo>
                    <a:pt x="1283" y="233"/>
                  </a:lnTo>
                  <a:lnTo>
                    <a:pt x="1312" y="262"/>
                  </a:lnTo>
                  <a:lnTo>
                    <a:pt x="1312" y="262"/>
                  </a:lnTo>
                  <a:lnTo>
                    <a:pt x="1341" y="262"/>
                  </a:lnTo>
                  <a:lnTo>
                    <a:pt x="1341" y="292"/>
                  </a:lnTo>
                  <a:lnTo>
                    <a:pt x="1341" y="292"/>
                  </a:lnTo>
                  <a:lnTo>
                    <a:pt x="1341" y="292"/>
                  </a:lnTo>
                  <a:lnTo>
                    <a:pt x="1341" y="321"/>
                  </a:lnTo>
                  <a:lnTo>
                    <a:pt x="1341" y="321"/>
                  </a:lnTo>
                  <a:lnTo>
                    <a:pt x="1312" y="321"/>
                  </a:lnTo>
                  <a:lnTo>
                    <a:pt x="1312" y="321"/>
                  </a:lnTo>
                  <a:lnTo>
                    <a:pt x="1283" y="321"/>
                  </a:lnTo>
                  <a:lnTo>
                    <a:pt x="1283" y="321"/>
                  </a:lnTo>
                  <a:lnTo>
                    <a:pt x="1254" y="350"/>
                  </a:lnTo>
                  <a:lnTo>
                    <a:pt x="1254" y="350"/>
                  </a:lnTo>
                  <a:lnTo>
                    <a:pt x="1254" y="350"/>
                  </a:lnTo>
                  <a:lnTo>
                    <a:pt x="1254" y="350"/>
                  </a:lnTo>
                  <a:lnTo>
                    <a:pt x="1254" y="350"/>
                  </a:lnTo>
                  <a:lnTo>
                    <a:pt x="1224" y="379"/>
                  </a:lnTo>
                  <a:lnTo>
                    <a:pt x="1224" y="379"/>
                  </a:lnTo>
                  <a:lnTo>
                    <a:pt x="1224" y="408"/>
                  </a:lnTo>
                  <a:lnTo>
                    <a:pt x="1224" y="408"/>
                  </a:lnTo>
                  <a:lnTo>
                    <a:pt x="1224" y="408"/>
                  </a:lnTo>
                  <a:lnTo>
                    <a:pt x="1224" y="408"/>
                  </a:lnTo>
                  <a:lnTo>
                    <a:pt x="1224" y="438"/>
                  </a:lnTo>
                  <a:lnTo>
                    <a:pt x="1224" y="467"/>
                  </a:lnTo>
                  <a:lnTo>
                    <a:pt x="1195" y="496"/>
                  </a:lnTo>
                  <a:lnTo>
                    <a:pt x="1195" y="496"/>
                  </a:lnTo>
                  <a:lnTo>
                    <a:pt x="1195" y="526"/>
                  </a:lnTo>
                  <a:lnTo>
                    <a:pt x="1195" y="526"/>
                  </a:lnTo>
                  <a:lnTo>
                    <a:pt x="1195" y="555"/>
                  </a:lnTo>
                  <a:lnTo>
                    <a:pt x="1195" y="583"/>
                  </a:lnTo>
                  <a:lnTo>
                    <a:pt x="1224" y="583"/>
                  </a:lnTo>
                  <a:lnTo>
                    <a:pt x="1195" y="583"/>
                  </a:lnTo>
                  <a:lnTo>
                    <a:pt x="1195" y="612"/>
                  </a:lnTo>
                  <a:lnTo>
                    <a:pt x="1195" y="642"/>
                  </a:lnTo>
                  <a:lnTo>
                    <a:pt x="1166" y="671"/>
                  </a:lnTo>
                  <a:lnTo>
                    <a:pt x="1166" y="700"/>
                  </a:lnTo>
                  <a:lnTo>
                    <a:pt x="1166" y="700"/>
                  </a:lnTo>
                  <a:lnTo>
                    <a:pt x="1137" y="700"/>
                  </a:lnTo>
                  <a:lnTo>
                    <a:pt x="1137" y="700"/>
                  </a:lnTo>
                  <a:lnTo>
                    <a:pt x="1107" y="729"/>
                  </a:lnTo>
                  <a:lnTo>
                    <a:pt x="1107" y="759"/>
                  </a:lnTo>
                  <a:lnTo>
                    <a:pt x="1107" y="759"/>
                  </a:lnTo>
                  <a:lnTo>
                    <a:pt x="1078" y="788"/>
                  </a:lnTo>
                  <a:lnTo>
                    <a:pt x="1078" y="846"/>
                  </a:lnTo>
                  <a:lnTo>
                    <a:pt x="1050" y="846"/>
                  </a:lnTo>
                  <a:lnTo>
                    <a:pt x="1050" y="846"/>
                  </a:lnTo>
                  <a:lnTo>
                    <a:pt x="1050" y="846"/>
                  </a:lnTo>
                  <a:lnTo>
                    <a:pt x="1050" y="876"/>
                  </a:lnTo>
                  <a:lnTo>
                    <a:pt x="1021" y="876"/>
                  </a:lnTo>
                  <a:lnTo>
                    <a:pt x="1021" y="905"/>
                  </a:lnTo>
                  <a:lnTo>
                    <a:pt x="1050" y="905"/>
                  </a:lnTo>
                  <a:lnTo>
                    <a:pt x="1021" y="933"/>
                  </a:lnTo>
                  <a:lnTo>
                    <a:pt x="1021" y="933"/>
                  </a:lnTo>
                  <a:lnTo>
                    <a:pt x="1021" y="962"/>
                  </a:lnTo>
                  <a:lnTo>
                    <a:pt x="1021" y="1021"/>
                  </a:lnTo>
                  <a:lnTo>
                    <a:pt x="991" y="1021"/>
                  </a:lnTo>
                  <a:lnTo>
                    <a:pt x="991" y="1021"/>
                  </a:lnTo>
                  <a:lnTo>
                    <a:pt x="991" y="1021"/>
                  </a:lnTo>
                  <a:lnTo>
                    <a:pt x="991" y="1021"/>
                  </a:lnTo>
                  <a:lnTo>
                    <a:pt x="962" y="1021"/>
                  </a:lnTo>
                  <a:lnTo>
                    <a:pt x="933" y="1021"/>
                  </a:lnTo>
                  <a:lnTo>
                    <a:pt x="933" y="1021"/>
                  </a:lnTo>
                  <a:lnTo>
                    <a:pt x="933" y="1050"/>
                  </a:lnTo>
                  <a:lnTo>
                    <a:pt x="933" y="1050"/>
                  </a:lnTo>
                  <a:lnTo>
                    <a:pt x="933" y="1079"/>
                  </a:lnTo>
                  <a:lnTo>
                    <a:pt x="933" y="1079"/>
                  </a:lnTo>
                  <a:lnTo>
                    <a:pt x="991" y="1079"/>
                  </a:lnTo>
                  <a:lnTo>
                    <a:pt x="991" y="1079"/>
                  </a:lnTo>
                  <a:lnTo>
                    <a:pt x="991" y="1079"/>
                  </a:lnTo>
                  <a:lnTo>
                    <a:pt x="991" y="1108"/>
                  </a:lnTo>
                  <a:lnTo>
                    <a:pt x="1021" y="1108"/>
                  </a:lnTo>
                  <a:lnTo>
                    <a:pt x="1021" y="1138"/>
                  </a:lnTo>
                  <a:lnTo>
                    <a:pt x="1050" y="1138"/>
                  </a:lnTo>
                  <a:lnTo>
                    <a:pt x="1050" y="1138"/>
                  </a:lnTo>
                  <a:lnTo>
                    <a:pt x="1050" y="1138"/>
                  </a:lnTo>
                  <a:lnTo>
                    <a:pt x="1050" y="1138"/>
                  </a:lnTo>
                  <a:lnTo>
                    <a:pt x="1078" y="1167"/>
                  </a:lnTo>
                  <a:lnTo>
                    <a:pt x="1078" y="1167"/>
                  </a:lnTo>
                  <a:lnTo>
                    <a:pt x="1078" y="1196"/>
                  </a:lnTo>
                  <a:lnTo>
                    <a:pt x="1107" y="1226"/>
                  </a:lnTo>
                  <a:lnTo>
                    <a:pt x="1107" y="1226"/>
                  </a:lnTo>
                  <a:lnTo>
                    <a:pt x="1107" y="1254"/>
                  </a:lnTo>
                  <a:lnTo>
                    <a:pt x="1078" y="1283"/>
                  </a:lnTo>
                  <a:lnTo>
                    <a:pt x="1050" y="1312"/>
                  </a:lnTo>
                  <a:lnTo>
                    <a:pt x="1050" y="1312"/>
                  </a:lnTo>
                  <a:lnTo>
                    <a:pt x="1050" y="1312"/>
                  </a:lnTo>
                  <a:lnTo>
                    <a:pt x="1021" y="1312"/>
                  </a:lnTo>
                  <a:lnTo>
                    <a:pt x="1021" y="1312"/>
                  </a:lnTo>
                  <a:lnTo>
                    <a:pt x="1021" y="1342"/>
                  </a:lnTo>
                  <a:lnTo>
                    <a:pt x="1021" y="1342"/>
                  </a:lnTo>
                  <a:lnTo>
                    <a:pt x="991" y="1342"/>
                  </a:lnTo>
                  <a:lnTo>
                    <a:pt x="991" y="1371"/>
                  </a:lnTo>
                  <a:lnTo>
                    <a:pt x="962" y="1371"/>
                  </a:lnTo>
                  <a:lnTo>
                    <a:pt x="962" y="1371"/>
                  </a:lnTo>
                  <a:lnTo>
                    <a:pt x="933" y="1371"/>
                  </a:lnTo>
                  <a:lnTo>
                    <a:pt x="904" y="1371"/>
                  </a:lnTo>
                  <a:lnTo>
                    <a:pt x="874" y="1371"/>
                  </a:lnTo>
                  <a:lnTo>
                    <a:pt x="874" y="1371"/>
                  </a:lnTo>
                  <a:lnTo>
                    <a:pt x="874" y="1371"/>
                  </a:lnTo>
                  <a:lnTo>
                    <a:pt x="874" y="1371"/>
                  </a:lnTo>
                  <a:lnTo>
                    <a:pt x="874" y="1400"/>
                  </a:lnTo>
                  <a:lnTo>
                    <a:pt x="845" y="1400"/>
                  </a:lnTo>
                  <a:lnTo>
                    <a:pt x="845" y="1400"/>
                  </a:lnTo>
                  <a:lnTo>
                    <a:pt x="845" y="1371"/>
                  </a:lnTo>
                  <a:lnTo>
                    <a:pt x="816" y="1371"/>
                  </a:lnTo>
                  <a:lnTo>
                    <a:pt x="816" y="1371"/>
                  </a:lnTo>
                  <a:lnTo>
                    <a:pt x="787" y="1371"/>
                  </a:lnTo>
                  <a:lnTo>
                    <a:pt x="757" y="1371"/>
                  </a:lnTo>
                  <a:lnTo>
                    <a:pt x="757" y="1371"/>
                  </a:lnTo>
                  <a:lnTo>
                    <a:pt x="757" y="1371"/>
                  </a:lnTo>
                  <a:lnTo>
                    <a:pt x="757" y="1400"/>
                  </a:lnTo>
                  <a:lnTo>
                    <a:pt x="757" y="1400"/>
                  </a:lnTo>
                  <a:lnTo>
                    <a:pt x="757" y="1400"/>
                  </a:lnTo>
                  <a:lnTo>
                    <a:pt x="729" y="1400"/>
                  </a:lnTo>
                  <a:lnTo>
                    <a:pt x="729" y="1400"/>
                  </a:lnTo>
                  <a:lnTo>
                    <a:pt x="729" y="1371"/>
                  </a:lnTo>
                  <a:lnTo>
                    <a:pt x="729" y="1371"/>
                  </a:lnTo>
                  <a:lnTo>
                    <a:pt x="729" y="1371"/>
                  </a:lnTo>
                  <a:lnTo>
                    <a:pt x="700" y="1342"/>
                  </a:lnTo>
                  <a:lnTo>
                    <a:pt x="700" y="1342"/>
                  </a:lnTo>
                  <a:lnTo>
                    <a:pt x="671" y="1342"/>
                  </a:lnTo>
                  <a:lnTo>
                    <a:pt x="671" y="1342"/>
                  </a:lnTo>
                  <a:lnTo>
                    <a:pt x="671" y="1312"/>
                  </a:lnTo>
                  <a:lnTo>
                    <a:pt x="671" y="1312"/>
                  </a:lnTo>
                  <a:lnTo>
                    <a:pt x="641" y="1312"/>
                  </a:lnTo>
                  <a:lnTo>
                    <a:pt x="641" y="1283"/>
                  </a:lnTo>
                  <a:lnTo>
                    <a:pt x="612" y="1312"/>
                  </a:lnTo>
                  <a:lnTo>
                    <a:pt x="612" y="1312"/>
                  </a:lnTo>
                  <a:lnTo>
                    <a:pt x="612" y="1312"/>
                  </a:lnTo>
                  <a:lnTo>
                    <a:pt x="583" y="1312"/>
                  </a:lnTo>
                  <a:lnTo>
                    <a:pt x="583" y="1312"/>
                  </a:lnTo>
                  <a:lnTo>
                    <a:pt x="583" y="1312"/>
                  </a:lnTo>
                  <a:lnTo>
                    <a:pt x="554" y="1312"/>
                  </a:lnTo>
                  <a:lnTo>
                    <a:pt x="554" y="1312"/>
                  </a:lnTo>
                  <a:lnTo>
                    <a:pt x="554" y="1342"/>
                  </a:lnTo>
                  <a:lnTo>
                    <a:pt x="524" y="1342"/>
                  </a:lnTo>
                  <a:lnTo>
                    <a:pt x="524" y="1312"/>
                  </a:lnTo>
                  <a:lnTo>
                    <a:pt x="495" y="1312"/>
                  </a:lnTo>
                  <a:lnTo>
                    <a:pt x="495" y="1312"/>
                  </a:lnTo>
                  <a:lnTo>
                    <a:pt x="495" y="1312"/>
                  </a:lnTo>
                  <a:lnTo>
                    <a:pt x="466" y="1283"/>
                  </a:lnTo>
                  <a:lnTo>
                    <a:pt x="466" y="1283"/>
                  </a:lnTo>
                  <a:lnTo>
                    <a:pt x="466" y="1283"/>
                  </a:lnTo>
                  <a:lnTo>
                    <a:pt x="466" y="1283"/>
                  </a:lnTo>
                  <a:lnTo>
                    <a:pt x="466" y="1254"/>
                  </a:lnTo>
                  <a:lnTo>
                    <a:pt x="437" y="1254"/>
                  </a:lnTo>
                  <a:lnTo>
                    <a:pt x="437" y="1254"/>
                  </a:lnTo>
                  <a:lnTo>
                    <a:pt x="437" y="1226"/>
                  </a:lnTo>
                  <a:lnTo>
                    <a:pt x="437" y="1226"/>
                  </a:lnTo>
                  <a:lnTo>
                    <a:pt x="437" y="1226"/>
                  </a:lnTo>
                  <a:lnTo>
                    <a:pt x="407" y="1196"/>
                  </a:lnTo>
                  <a:lnTo>
                    <a:pt x="379" y="1196"/>
                  </a:lnTo>
                  <a:lnTo>
                    <a:pt x="407" y="1196"/>
                  </a:lnTo>
                  <a:lnTo>
                    <a:pt x="379" y="1196"/>
                  </a:lnTo>
                  <a:lnTo>
                    <a:pt x="379" y="1167"/>
                  </a:lnTo>
                  <a:lnTo>
                    <a:pt x="379" y="1167"/>
                  </a:lnTo>
                  <a:lnTo>
                    <a:pt x="350" y="1138"/>
                  </a:lnTo>
                  <a:lnTo>
                    <a:pt x="350" y="1138"/>
                  </a:lnTo>
                  <a:lnTo>
                    <a:pt x="321" y="1138"/>
                  </a:lnTo>
                  <a:lnTo>
                    <a:pt x="321" y="1138"/>
                  </a:lnTo>
                  <a:lnTo>
                    <a:pt x="321" y="1108"/>
                  </a:lnTo>
                  <a:lnTo>
                    <a:pt x="291" y="1108"/>
                  </a:lnTo>
                  <a:lnTo>
                    <a:pt x="291" y="1108"/>
                  </a:lnTo>
                  <a:lnTo>
                    <a:pt x="262" y="1108"/>
                  </a:lnTo>
                  <a:lnTo>
                    <a:pt x="291" y="1108"/>
                  </a:lnTo>
                  <a:lnTo>
                    <a:pt x="291" y="1079"/>
                  </a:lnTo>
                  <a:lnTo>
                    <a:pt x="291" y="1079"/>
                  </a:lnTo>
                  <a:lnTo>
                    <a:pt x="291" y="1079"/>
                  </a:lnTo>
                  <a:lnTo>
                    <a:pt x="291" y="1079"/>
                  </a:lnTo>
                  <a:lnTo>
                    <a:pt x="262" y="1079"/>
                  </a:lnTo>
                  <a:lnTo>
                    <a:pt x="262" y="1050"/>
                  </a:lnTo>
                  <a:lnTo>
                    <a:pt x="262" y="1050"/>
                  </a:lnTo>
                  <a:lnTo>
                    <a:pt x="233" y="1050"/>
                  </a:lnTo>
                  <a:lnTo>
                    <a:pt x="233" y="1050"/>
                  </a:lnTo>
                  <a:lnTo>
                    <a:pt x="204" y="1021"/>
                  </a:lnTo>
                  <a:lnTo>
                    <a:pt x="204" y="1021"/>
                  </a:lnTo>
                  <a:lnTo>
                    <a:pt x="204" y="1021"/>
                  </a:lnTo>
                  <a:lnTo>
                    <a:pt x="204" y="992"/>
                  </a:lnTo>
                  <a:lnTo>
                    <a:pt x="204" y="992"/>
                  </a:lnTo>
                  <a:lnTo>
                    <a:pt x="174" y="992"/>
                  </a:lnTo>
                  <a:lnTo>
                    <a:pt x="174" y="992"/>
                  </a:lnTo>
                  <a:lnTo>
                    <a:pt x="145" y="992"/>
                  </a:lnTo>
                  <a:lnTo>
                    <a:pt x="116" y="992"/>
                  </a:lnTo>
                  <a:lnTo>
                    <a:pt x="116" y="962"/>
                  </a:lnTo>
                  <a:lnTo>
                    <a:pt x="145" y="962"/>
                  </a:lnTo>
                  <a:lnTo>
                    <a:pt x="145" y="962"/>
                  </a:lnTo>
                  <a:lnTo>
                    <a:pt x="145" y="933"/>
                  </a:lnTo>
                  <a:lnTo>
                    <a:pt x="145" y="933"/>
                  </a:lnTo>
                  <a:lnTo>
                    <a:pt x="116" y="905"/>
                  </a:lnTo>
                  <a:lnTo>
                    <a:pt x="116" y="876"/>
                  </a:lnTo>
                  <a:lnTo>
                    <a:pt x="87" y="846"/>
                  </a:lnTo>
                  <a:lnTo>
                    <a:pt x="87" y="846"/>
                  </a:lnTo>
                  <a:lnTo>
                    <a:pt x="87" y="846"/>
                  </a:lnTo>
                  <a:lnTo>
                    <a:pt x="87" y="817"/>
                  </a:lnTo>
                  <a:lnTo>
                    <a:pt x="87" y="817"/>
                  </a:lnTo>
                  <a:lnTo>
                    <a:pt x="87" y="817"/>
                  </a:lnTo>
                  <a:lnTo>
                    <a:pt x="87" y="817"/>
                  </a:lnTo>
                  <a:lnTo>
                    <a:pt x="87" y="788"/>
                  </a:lnTo>
                  <a:lnTo>
                    <a:pt x="87" y="788"/>
                  </a:lnTo>
                  <a:lnTo>
                    <a:pt x="58" y="788"/>
                  </a:lnTo>
                  <a:lnTo>
                    <a:pt x="58" y="759"/>
                  </a:lnTo>
                  <a:lnTo>
                    <a:pt x="58" y="759"/>
                  </a:lnTo>
                  <a:lnTo>
                    <a:pt x="29" y="729"/>
                  </a:lnTo>
                  <a:lnTo>
                    <a:pt x="29" y="729"/>
                  </a:lnTo>
                  <a:lnTo>
                    <a:pt x="29" y="729"/>
                  </a:lnTo>
                  <a:lnTo>
                    <a:pt x="29" y="700"/>
                  </a:lnTo>
                  <a:lnTo>
                    <a:pt x="29" y="700"/>
                  </a:lnTo>
                  <a:lnTo>
                    <a:pt x="29" y="700"/>
                  </a:lnTo>
                  <a:lnTo>
                    <a:pt x="0" y="700"/>
                  </a:lnTo>
                  <a:lnTo>
                    <a:pt x="0" y="700"/>
                  </a:lnTo>
                  <a:lnTo>
                    <a:pt x="0" y="671"/>
                  </a:lnTo>
                  <a:lnTo>
                    <a:pt x="29" y="671"/>
                  </a:lnTo>
                  <a:lnTo>
                    <a:pt x="29" y="642"/>
                  </a:lnTo>
                  <a:lnTo>
                    <a:pt x="29" y="642"/>
                  </a:lnTo>
                  <a:lnTo>
                    <a:pt x="29" y="612"/>
                  </a:lnTo>
                  <a:lnTo>
                    <a:pt x="29" y="612"/>
                  </a:lnTo>
                  <a:lnTo>
                    <a:pt x="29" y="612"/>
                  </a:lnTo>
                  <a:lnTo>
                    <a:pt x="58" y="583"/>
                  </a:lnTo>
                  <a:lnTo>
                    <a:pt x="29" y="583"/>
                  </a:lnTo>
                  <a:lnTo>
                    <a:pt x="29" y="583"/>
                  </a:lnTo>
                  <a:lnTo>
                    <a:pt x="58" y="555"/>
                  </a:lnTo>
                  <a:lnTo>
                    <a:pt x="58" y="555"/>
                  </a:lnTo>
                  <a:lnTo>
                    <a:pt x="87" y="526"/>
                  </a:lnTo>
                  <a:lnTo>
                    <a:pt x="87" y="496"/>
                  </a:lnTo>
                  <a:lnTo>
                    <a:pt x="87" y="496"/>
                  </a:lnTo>
                  <a:lnTo>
                    <a:pt x="87" y="496"/>
                  </a:lnTo>
                  <a:lnTo>
                    <a:pt x="116" y="467"/>
                  </a:lnTo>
                  <a:lnTo>
                    <a:pt x="116" y="467"/>
                  </a:lnTo>
                  <a:lnTo>
                    <a:pt x="145" y="467"/>
                  </a:lnTo>
                  <a:lnTo>
                    <a:pt x="145" y="467"/>
                  </a:lnTo>
                  <a:lnTo>
                    <a:pt x="174" y="467"/>
                  </a:lnTo>
                  <a:lnTo>
                    <a:pt x="145" y="176"/>
                  </a:lnTo>
                  <a:lnTo>
                    <a:pt x="145" y="176"/>
                  </a:lnTo>
                  <a:lnTo>
                    <a:pt x="145" y="146"/>
                  </a:lnTo>
                  <a:lnTo>
                    <a:pt x="233" y="146"/>
                  </a:lnTo>
                  <a:lnTo>
                    <a:pt x="233"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5" name="Freeform 97"/>
            <p:cNvSpPr>
              <a:spLocks noChangeArrowheads="1"/>
            </p:cNvSpPr>
            <p:nvPr/>
          </p:nvSpPr>
          <p:spPr bwMode="auto">
            <a:xfrm>
              <a:off x="5476321" y="3982019"/>
              <a:ext cx="410400" cy="285150"/>
            </a:xfrm>
            <a:custGeom>
              <a:avLst/>
              <a:gdLst>
                <a:gd name="T0" fmla="*/ 174 w 1255"/>
                <a:gd name="T1" fmla="*/ 700 h 875"/>
                <a:gd name="T2" fmla="*/ 145 w 1255"/>
                <a:gd name="T3" fmla="*/ 641 h 875"/>
                <a:gd name="T4" fmla="*/ 117 w 1255"/>
                <a:gd name="T5" fmla="*/ 612 h 875"/>
                <a:gd name="T6" fmla="*/ 88 w 1255"/>
                <a:gd name="T7" fmla="*/ 582 h 875"/>
                <a:gd name="T8" fmla="*/ 58 w 1255"/>
                <a:gd name="T9" fmla="*/ 553 h 875"/>
                <a:gd name="T10" fmla="*/ 0 w 1255"/>
                <a:gd name="T11" fmla="*/ 553 h 875"/>
                <a:gd name="T12" fmla="*/ 0 w 1255"/>
                <a:gd name="T13" fmla="*/ 495 h 875"/>
                <a:gd name="T14" fmla="*/ 58 w 1255"/>
                <a:gd name="T15" fmla="*/ 495 h 875"/>
                <a:gd name="T16" fmla="*/ 58 w 1255"/>
                <a:gd name="T17" fmla="*/ 495 h 875"/>
                <a:gd name="T18" fmla="*/ 88 w 1255"/>
                <a:gd name="T19" fmla="*/ 407 h 875"/>
                <a:gd name="T20" fmla="*/ 88 w 1255"/>
                <a:gd name="T21" fmla="*/ 379 h 875"/>
                <a:gd name="T22" fmla="*/ 117 w 1255"/>
                <a:gd name="T23" fmla="*/ 320 h 875"/>
                <a:gd name="T24" fmla="*/ 145 w 1255"/>
                <a:gd name="T25" fmla="*/ 320 h 875"/>
                <a:gd name="T26" fmla="*/ 174 w 1255"/>
                <a:gd name="T27" fmla="*/ 233 h 875"/>
                <a:gd name="T28" fmla="*/ 204 w 1255"/>
                <a:gd name="T29" fmla="*/ 174 h 875"/>
                <a:gd name="T30" fmla="*/ 233 w 1255"/>
                <a:gd name="T31" fmla="*/ 145 h 875"/>
                <a:gd name="T32" fmla="*/ 262 w 1255"/>
                <a:gd name="T33" fmla="*/ 57 h 875"/>
                <a:gd name="T34" fmla="*/ 291 w 1255"/>
                <a:gd name="T35" fmla="*/ 57 h 875"/>
                <a:gd name="T36" fmla="*/ 350 w 1255"/>
                <a:gd name="T37" fmla="*/ 0 h 875"/>
                <a:gd name="T38" fmla="*/ 379 w 1255"/>
                <a:gd name="T39" fmla="*/ 29 h 875"/>
                <a:gd name="T40" fmla="*/ 438 w 1255"/>
                <a:gd name="T41" fmla="*/ 29 h 875"/>
                <a:gd name="T42" fmla="*/ 467 w 1255"/>
                <a:gd name="T43" fmla="*/ 29 h 875"/>
                <a:gd name="T44" fmla="*/ 524 w 1255"/>
                <a:gd name="T45" fmla="*/ 29 h 875"/>
                <a:gd name="T46" fmla="*/ 554 w 1255"/>
                <a:gd name="T47" fmla="*/ 57 h 875"/>
                <a:gd name="T48" fmla="*/ 612 w 1255"/>
                <a:gd name="T49" fmla="*/ 86 h 875"/>
                <a:gd name="T50" fmla="*/ 641 w 1255"/>
                <a:gd name="T51" fmla="*/ 116 h 875"/>
                <a:gd name="T52" fmla="*/ 700 w 1255"/>
                <a:gd name="T53" fmla="*/ 145 h 875"/>
                <a:gd name="T54" fmla="*/ 729 w 1255"/>
                <a:gd name="T55" fmla="*/ 174 h 875"/>
                <a:gd name="T56" fmla="*/ 729 w 1255"/>
                <a:gd name="T57" fmla="*/ 203 h 875"/>
                <a:gd name="T58" fmla="*/ 729 w 1255"/>
                <a:gd name="T59" fmla="*/ 262 h 875"/>
                <a:gd name="T60" fmla="*/ 700 w 1255"/>
                <a:gd name="T61" fmla="*/ 320 h 875"/>
                <a:gd name="T62" fmla="*/ 758 w 1255"/>
                <a:gd name="T63" fmla="*/ 291 h 875"/>
                <a:gd name="T64" fmla="*/ 788 w 1255"/>
                <a:gd name="T65" fmla="*/ 320 h 875"/>
                <a:gd name="T66" fmla="*/ 845 w 1255"/>
                <a:gd name="T67" fmla="*/ 379 h 875"/>
                <a:gd name="T68" fmla="*/ 874 w 1255"/>
                <a:gd name="T69" fmla="*/ 436 h 875"/>
                <a:gd name="T70" fmla="*/ 1254 w 1255"/>
                <a:gd name="T71" fmla="*/ 524 h 875"/>
                <a:gd name="T72" fmla="*/ 874 w 1255"/>
                <a:gd name="T73" fmla="*/ 757 h 875"/>
                <a:gd name="T74" fmla="*/ 845 w 1255"/>
                <a:gd name="T75" fmla="*/ 757 h 875"/>
                <a:gd name="T76" fmla="*/ 788 w 1255"/>
                <a:gd name="T77" fmla="*/ 816 h 875"/>
                <a:gd name="T78" fmla="*/ 729 w 1255"/>
                <a:gd name="T79" fmla="*/ 845 h 875"/>
                <a:gd name="T80" fmla="*/ 671 w 1255"/>
                <a:gd name="T81" fmla="*/ 845 h 875"/>
                <a:gd name="T82" fmla="*/ 641 w 1255"/>
                <a:gd name="T83" fmla="*/ 816 h 875"/>
                <a:gd name="T84" fmla="*/ 583 w 1255"/>
                <a:gd name="T85" fmla="*/ 816 h 875"/>
                <a:gd name="T86" fmla="*/ 524 w 1255"/>
                <a:gd name="T87" fmla="*/ 874 h 875"/>
                <a:gd name="T88" fmla="*/ 495 w 1255"/>
                <a:gd name="T89" fmla="*/ 845 h 875"/>
                <a:gd name="T90" fmla="*/ 438 w 1255"/>
                <a:gd name="T91" fmla="*/ 845 h 875"/>
                <a:gd name="T92" fmla="*/ 379 w 1255"/>
                <a:gd name="T93" fmla="*/ 816 h 875"/>
                <a:gd name="T94" fmla="*/ 291 w 1255"/>
                <a:gd name="T95" fmla="*/ 786 h 875"/>
                <a:gd name="T96" fmla="*/ 233 w 1255"/>
                <a:gd name="T97" fmla="*/ 786 h 875"/>
                <a:gd name="T98" fmla="*/ 204 w 1255"/>
                <a:gd name="T99" fmla="*/ 728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5" h="875">
                  <a:moveTo>
                    <a:pt x="174" y="728"/>
                  </a:moveTo>
                  <a:lnTo>
                    <a:pt x="174" y="700"/>
                  </a:lnTo>
                  <a:lnTo>
                    <a:pt x="174" y="700"/>
                  </a:lnTo>
                  <a:lnTo>
                    <a:pt x="145" y="670"/>
                  </a:lnTo>
                  <a:lnTo>
                    <a:pt x="145" y="641"/>
                  </a:lnTo>
                  <a:lnTo>
                    <a:pt x="145" y="641"/>
                  </a:lnTo>
                  <a:lnTo>
                    <a:pt x="117" y="612"/>
                  </a:lnTo>
                  <a:lnTo>
                    <a:pt x="117" y="612"/>
                  </a:lnTo>
                  <a:lnTo>
                    <a:pt x="117" y="612"/>
                  </a:lnTo>
                  <a:lnTo>
                    <a:pt x="117" y="612"/>
                  </a:lnTo>
                  <a:lnTo>
                    <a:pt x="88" y="612"/>
                  </a:lnTo>
                  <a:lnTo>
                    <a:pt x="88" y="582"/>
                  </a:lnTo>
                  <a:lnTo>
                    <a:pt x="58" y="582"/>
                  </a:lnTo>
                  <a:lnTo>
                    <a:pt x="58" y="553"/>
                  </a:lnTo>
                  <a:lnTo>
                    <a:pt x="58" y="553"/>
                  </a:lnTo>
                  <a:lnTo>
                    <a:pt x="58" y="553"/>
                  </a:lnTo>
                  <a:lnTo>
                    <a:pt x="0" y="553"/>
                  </a:lnTo>
                  <a:lnTo>
                    <a:pt x="0" y="553"/>
                  </a:lnTo>
                  <a:lnTo>
                    <a:pt x="0" y="524"/>
                  </a:lnTo>
                  <a:lnTo>
                    <a:pt x="0" y="524"/>
                  </a:lnTo>
                  <a:lnTo>
                    <a:pt x="0" y="495"/>
                  </a:lnTo>
                  <a:lnTo>
                    <a:pt x="0" y="495"/>
                  </a:lnTo>
                  <a:lnTo>
                    <a:pt x="29" y="495"/>
                  </a:lnTo>
                  <a:lnTo>
                    <a:pt x="58" y="495"/>
                  </a:lnTo>
                  <a:lnTo>
                    <a:pt x="58" y="495"/>
                  </a:lnTo>
                  <a:lnTo>
                    <a:pt x="58" y="495"/>
                  </a:lnTo>
                  <a:lnTo>
                    <a:pt x="58" y="495"/>
                  </a:lnTo>
                  <a:lnTo>
                    <a:pt x="88" y="495"/>
                  </a:lnTo>
                  <a:lnTo>
                    <a:pt x="88" y="436"/>
                  </a:lnTo>
                  <a:lnTo>
                    <a:pt x="88" y="407"/>
                  </a:lnTo>
                  <a:lnTo>
                    <a:pt x="88" y="407"/>
                  </a:lnTo>
                  <a:lnTo>
                    <a:pt x="117" y="379"/>
                  </a:lnTo>
                  <a:lnTo>
                    <a:pt x="88" y="379"/>
                  </a:lnTo>
                  <a:lnTo>
                    <a:pt x="88" y="350"/>
                  </a:lnTo>
                  <a:lnTo>
                    <a:pt x="117" y="350"/>
                  </a:lnTo>
                  <a:lnTo>
                    <a:pt x="117" y="320"/>
                  </a:lnTo>
                  <a:lnTo>
                    <a:pt x="117" y="320"/>
                  </a:lnTo>
                  <a:lnTo>
                    <a:pt x="117" y="320"/>
                  </a:lnTo>
                  <a:lnTo>
                    <a:pt x="145" y="320"/>
                  </a:lnTo>
                  <a:lnTo>
                    <a:pt x="145" y="262"/>
                  </a:lnTo>
                  <a:lnTo>
                    <a:pt x="174" y="233"/>
                  </a:lnTo>
                  <a:lnTo>
                    <a:pt x="174" y="233"/>
                  </a:lnTo>
                  <a:lnTo>
                    <a:pt x="174" y="203"/>
                  </a:lnTo>
                  <a:lnTo>
                    <a:pt x="204" y="174"/>
                  </a:lnTo>
                  <a:lnTo>
                    <a:pt x="204" y="174"/>
                  </a:lnTo>
                  <a:lnTo>
                    <a:pt x="233" y="174"/>
                  </a:lnTo>
                  <a:lnTo>
                    <a:pt x="233" y="174"/>
                  </a:lnTo>
                  <a:lnTo>
                    <a:pt x="233" y="145"/>
                  </a:lnTo>
                  <a:lnTo>
                    <a:pt x="262" y="116"/>
                  </a:lnTo>
                  <a:lnTo>
                    <a:pt x="262" y="86"/>
                  </a:lnTo>
                  <a:lnTo>
                    <a:pt x="262" y="57"/>
                  </a:lnTo>
                  <a:lnTo>
                    <a:pt x="291" y="57"/>
                  </a:lnTo>
                  <a:lnTo>
                    <a:pt x="291" y="57"/>
                  </a:lnTo>
                  <a:lnTo>
                    <a:pt x="291" y="57"/>
                  </a:lnTo>
                  <a:lnTo>
                    <a:pt x="321" y="57"/>
                  </a:lnTo>
                  <a:lnTo>
                    <a:pt x="321" y="57"/>
                  </a:lnTo>
                  <a:lnTo>
                    <a:pt x="350" y="0"/>
                  </a:lnTo>
                  <a:lnTo>
                    <a:pt x="350" y="0"/>
                  </a:lnTo>
                  <a:lnTo>
                    <a:pt x="350" y="29"/>
                  </a:lnTo>
                  <a:lnTo>
                    <a:pt x="379" y="29"/>
                  </a:lnTo>
                  <a:lnTo>
                    <a:pt x="408" y="29"/>
                  </a:lnTo>
                  <a:lnTo>
                    <a:pt x="408" y="29"/>
                  </a:lnTo>
                  <a:lnTo>
                    <a:pt x="438" y="29"/>
                  </a:lnTo>
                  <a:lnTo>
                    <a:pt x="438" y="29"/>
                  </a:lnTo>
                  <a:lnTo>
                    <a:pt x="467" y="29"/>
                  </a:lnTo>
                  <a:lnTo>
                    <a:pt x="467" y="29"/>
                  </a:lnTo>
                  <a:lnTo>
                    <a:pt x="495" y="29"/>
                  </a:lnTo>
                  <a:lnTo>
                    <a:pt x="495" y="29"/>
                  </a:lnTo>
                  <a:lnTo>
                    <a:pt x="524" y="29"/>
                  </a:lnTo>
                  <a:lnTo>
                    <a:pt x="524" y="29"/>
                  </a:lnTo>
                  <a:lnTo>
                    <a:pt x="554" y="57"/>
                  </a:lnTo>
                  <a:lnTo>
                    <a:pt x="554" y="57"/>
                  </a:lnTo>
                  <a:lnTo>
                    <a:pt x="583" y="86"/>
                  </a:lnTo>
                  <a:lnTo>
                    <a:pt x="583" y="86"/>
                  </a:lnTo>
                  <a:lnTo>
                    <a:pt x="612" y="86"/>
                  </a:lnTo>
                  <a:lnTo>
                    <a:pt x="612" y="86"/>
                  </a:lnTo>
                  <a:lnTo>
                    <a:pt x="641" y="86"/>
                  </a:lnTo>
                  <a:lnTo>
                    <a:pt x="641" y="116"/>
                  </a:lnTo>
                  <a:lnTo>
                    <a:pt x="671" y="116"/>
                  </a:lnTo>
                  <a:lnTo>
                    <a:pt x="671" y="145"/>
                  </a:lnTo>
                  <a:lnTo>
                    <a:pt x="700" y="145"/>
                  </a:lnTo>
                  <a:lnTo>
                    <a:pt x="700" y="145"/>
                  </a:lnTo>
                  <a:lnTo>
                    <a:pt x="700" y="174"/>
                  </a:lnTo>
                  <a:lnTo>
                    <a:pt x="729" y="174"/>
                  </a:lnTo>
                  <a:lnTo>
                    <a:pt x="729" y="174"/>
                  </a:lnTo>
                  <a:lnTo>
                    <a:pt x="758" y="203"/>
                  </a:lnTo>
                  <a:lnTo>
                    <a:pt x="729" y="203"/>
                  </a:lnTo>
                  <a:lnTo>
                    <a:pt x="729" y="233"/>
                  </a:lnTo>
                  <a:lnTo>
                    <a:pt x="729" y="233"/>
                  </a:lnTo>
                  <a:lnTo>
                    <a:pt x="729" y="262"/>
                  </a:lnTo>
                  <a:lnTo>
                    <a:pt x="729" y="262"/>
                  </a:lnTo>
                  <a:lnTo>
                    <a:pt x="729" y="291"/>
                  </a:lnTo>
                  <a:lnTo>
                    <a:pt x="700" y="320"/>
                  </a:lnTo>
                  <a:lnTo>
                    <a:pt x="700" y="320"/>
                  </a:lnTo>
                  <a:lnTo>
                    <a:pt x="758" y="320"/>
                  </a:lnTo>
                  <a:lnTo>
                    <a:pt x="758" y="291"/>
                  </a:lnTo>
                  <a:lnTo>
                    <a:pt x="788" y="291"/>
                  </a:lnTo>
                  <a:lnTo>
                    <a:pt x="788" y="320"/>
                  </a:lnTo>
                  <a:lnTo>
                    <a:pt x="788" y="320"/>
                  </a:lnTo>
                  <a:lnTo>
                    <a:pt x="788" y="350"/>
                  </a:lnTo>
                  <a:lnTo>
                    <a:pt x="817" y="379"/>
                  </a:lnTo>
                  <a:lnTo>
                    <a:pt x="845" y="379"/>
                  </a:lnTo>
                  <a:lnTo>
                    <a:pt x="845" y="407"/>
                  </a:lnTo>
                  <a:lnTo>
                    <a:pt x="845" y="436"/>
                  </a:lnTo>
                  <a:lnTo>
                    <a:pt x="874" y="436"/>
                  </a:lnTo>
                  <a:lnTo>
                    <a:pt x="904" y="466"/>
                  </a:lnTo>
                  <a:lnTo>
                    <a:pt x="1138" y="524"/>
                  </a:lnTo>
                  <a:lnTo>
                    <a:pt x="1254" y="524"/>
                  </a:lnTo>
                  <a:lnTo>
                    <a:pt x="991" y="757"/>
                  </a:lnTo>
                  <a:lnTo>
                    <a:pt x="933" y="757"/>
                  </a:lnTo>
                  <a:lnTo>
                    <a:pt x="874" y="757"/>
                  </a:lnTo>
                  <a:lnTo>
                    <a:pt x="874" y="757"/>
                  </a:lnTo>
                  <a:lnTo>
                    <a:pt x="845" y="757"/>
                  </a:lnTo>
                  <a:lnTo>
                    <a:pt x="845" y="757"/>
                  </a:lnTo>
                  <a:lnTo>
                    <a:pt x="817" y="786"/>
                  </a:lnTo>
                  <a:lnTo>
                    <a:pt x="817" y="786"/>
                  </a:lnTo>
                  <a:lnTo>
                    <a:pt x="788" y="816"/>
                  </a:lnTo>
                  <a:lnTo>
                    <a:pt x="758" y="816"/>
                  </a:lnTo>
                  <a:lnTo>
                    <a:pt x="729" y="816"/>
                  </a:lnTo>
                  <a:lnTo>
                    <a:pt x="729" y="845"/>
                  </a:lnTo>
                  <a:lnTo>
                    <a:pt x="729" y="845"/>
                  </a:lnTo>
                  <a:lnTo>
                    <a:pt x="700" y="845"/>
                  </a:lnTo>
                  <a:lnTo>
                    <a:pt x="671" y="845"/>
                  </a:lnTo>
                  <a:lnTo>
                    <a:pt x="671" y="816"/>
                  </a:lnTo>
                  <a:lnTo>
                    <a:pt x="641" y="816"/>
                  </a:lnTo>
                  <a:lnTo>
                    <a:pt x="641" y="816"/>
                  </a:lnTo>
                  <a:lnTo>
                    <a:pt x="612" y="816"/>
                  </a:lnTo>
                  <a:lnTo>
                    <a:pt x="583" y="816"/>
                  </a:lnTo>
                  <a:lnTo>
                    <a:pt x="583" y="816"/>
                  </a:lnTo>
                  <a:lnTo>
                    <a:pt x="554" y="816"/>
                  </a:lnTo>
                  <a:lnTo>
                    <a:pt x="554" y="845"/>
                  </a:lnTo>
                  <a:lnTo>
                    <a:pt x="524" y="874"/>
                  </a:lnTo>
                  <a:lnTo>
                    <a:pt x="524" y="874"/>
                  </a:lnTo>
                  <a:lnTo>
                    <a:pt x="495" y="874"/>
                  </a:lnTo>
                  <a:lnTo>
                    <a:pt x="495" y="845"/>
                  </a:lnTo>
                  <a:lnTo>
                    <a:pt x="467" y="874"/>
                  </a:lnTo>
                  <a:lnTo>
                    <a:pt x="467" y="845"/>
                  </a:lnTo>
                  <a:lnTo>
                    <a:pt x="438" y="845"/>
                  </a:lnTo>
                  <a:lnTo>
                    <a:pt x="408" y="845"/>
                  </a:lnTo>
                  <a:lnTo>
                    <a:pt x="408" y="845"/>
                  </a:lnTo>
                  <a:lnTo>
                    <a:pt x="379" y="816"/>
                  </a:lnTo>
                  <a:lnTo>
                    <a:pt x="350" y="786"/>
                  </a:lnTo>
                  <a:lnTo>
                    <a:pt x="321" y="786"/>
                  </a:lnTo>
                  <a:lnTo>
                    <a:pt x="291" y="786"/>
                  </a:lnTo>
                  <a:lnTo>
                    <a:pt x="262" y="786"/>
                  </a:lnTo>
                  <a:lnTo>
                    <a:pt x="262" y="786"/>
                  </a:lnTo>
                  <a:lnTo>
                    <a:pt x="233" y="786"/>
                  </a:lnTo>
                  <a:lnTo>
                    <a:pt x="233" y="757"/>
                  </a:lnTo>
                  <a:lnTo>
                    <a:pt x="233" y="728"/>
                  </a:lnTo>
                  <a:lnTo>
                    <a:pt x="204" y="728"/>
                  </a:lnTo>
                  <a:lnTo>
                    <a:pt x="204" y="728"/>
                  </a:lnTo>
                  <a:lnTo>
                    <a:pt x="174" y="72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6" name="Freeform 98"/>
            <p:cNvSpPr>
              <a:spLocks noChangeArrowheads="1"/>
            </p:cNvSpPr>
            <p:nvPr/>
          </p:nvSpPr>
          <p:spPr bwMode="auto">
            <a:xfrm>
              <a:off x="5562721" y="3905691"/>
              <a:ext cx="181440" cy="142575"/>
            </a:xfrm>
            <a:custGeom>
              <a:avLst/>
              <a:gdLst>
                <a:gd name="T0" fmla="*/ 467 w 556"/>
                <a:gd name="T1" fmla="*/ 408 h 438"/>
                <a:gd name="T2" fmla="*/ 438 w 556"/>
                <a:gd name="T3" fmla="*/ 408 h 438"/>
                <a:gd name="T4" fmla="*/ 438 w 556"/>
                <a:gd name="T5" fmla="*/ 379 h 438"/>
                <a:gd name="T6" fmla="*/ 409 w 556"/>
                <a:gd name="T7" fmla="*/ 350 h 438"/>
                <a:gd name="T8" fmla="*/ 379 w 556"/>
                <a:gd name="T9" fmla="*/ 320 h 438"/>
                <a:gd name="T10" fmla="*/ 350 w 556"/>
                <a:gd name="T11" fmla="*/ 320 h 438"/>
                <a:gd name="T12" fmla="*/ 321 w 556"/>
                <a:gd name="T13" fmla="*/ 320 h 438"/>
                <a:gd name="T14" fmla="*/ 292 w 556"/>
                <a:gd name="T15" fmla="*/ 291 h 438"/>
                <a:gd name="T16" fmla="*/ 262 w 556"/>
                <a:gd name="T17" fmla="*/ 263 h 438"/>
                <a:gd name="T18" fmla="*/ 233 w 556"/>
                <a:gd name="T19" fmla="*/ 263 h 438"/>
                <a:gd name="T20" fmla="*/ 205 w 556"/>
                <a:gd name="T21" fmla="*/ 263 h 438"/>
                <a:gd name="T22" fmla="*/ 176 w 556"/>
                <a:gd name="T23" fmla="*/ 263 h 438"/>
                <a:gd name="T24" fmla="*/ 146 w 556"/>
                <a:gd name="T25" fmla="*/ 263 h 438"/>
                <a:gd name="T26" fmla="*/ 88 w 556"/>
                <a:gd name="T27" fmla="*/ 263 h 438"/>
                <a:gd name="T28" fmla="*/ 88 w 556"/>
                <a:gd name="T29" fmla="*/ 234 h 438"/>
                <a:gd name="T30" fmla="*/ 59 w 556"/>
                <a:gd name="T31" fmla="*/ 291 h 438"/>
                <a:gd name="T32" fmla="*/ 29 w 556"/>
                <a:gd name="T33" fmla="*/ 291 h 438"/>
                <a:gd name="T34" fmla="*/ 0 w 556"/>
                <a:gd name="T35" fmla="*/ 263 h 438"/>
                <a:gd name="T36" fmla="*/ 0 w 556"/>
                <a:gd name="T37" fmla="*/ 234 h 438"/>
                <a:gd name="T38" fmla="*/ 0 w 556"/>
                <a:gd name="T39" fmla="*/ 204 h 438"/>
                <a:gd name="T40" fmla="*/ 29 w 556"/>
                <a:gd name="T41" fmla="*/ 146 h 438"/>
                <a:gd name="T42" fmla="*/ 29 w 556"/>
                <a:gd name="T43" fmla="*/ 116 h 438"/>
                <a:gd name="T44" fmla="*/ 29 w 556"/>
                <a:gd name="T45" fmla="*/ 116 h 438"/>
                <a:gd name="T46" fmla="*/ 29 w 556"/>
                <a:gd name="T47" fmla="*/ 87 h 438"/>
                <a:gd name="T48" fmla="*/ 59 w 556"/>
                <a:gd name="T49" fmla="*/ 58 h 438"/>
                <a:gd name="T50" fmla="*/ 59 w 556"/>
                <a:gd name="T51" fmla="*/ 58 h 438"/>
                <a:gd name="T52" fmla="*/ 88 w 556"/>
                <a:gd name="T53" fmla="*/ 29 h 438"/>
                <a:gd name="T54" fmla="*/ 117 w 556"/>
                <a:gd name="T55" fmla="*/ 29 h 438"/>
                <a:gd name="T56" fmla="*/ 146 w 556"/>
                <a:gd name="T57" fmla="*/ 29 h 438"/>
                <a:gd name="T58" fmla="*/ 146 w 556"/>
                <a:gd name="T59" fmla="*/ 0 h 438"/>
                <a:gd name="T60" fmla="*/ 176 w 556"/>
                <a:gd name="T61" fmla="*/ 29 h 438"/>
                <a:gd name="T62" fmla="*/ 233 w 556"/>
                <a:gd name="T63" fmla="*/ 146 h 438"/>
                <a:gd name="T64" fmla="*/ 233 w 556"/>
                <a:gd name="T65" fmla="*/ 175 h 438"/>
                <a:gd name="T66" fmla="*/ 233 w 556"/>
                <a:gd name="T67" fmla="*/ 175 h 438"/>
                <a:gd name="T68" fmla="*/ 262 w 556"/>
                <a:gd name="T69" fmla="*/ 234 h 438"/>
                <a:gd name="T70" fmla="*/ 262 w 556"/>
                <a:gd name="T71" fmla="*/ 204 h 438"/>
                <a:gd name="T72" fmla="*/ 262 w 556"/>
                <a:gd name="T73" fmla="*/ 204 h 438"/>
                <a:gd name="T74" fmla="*/ 292 w 556"/>
                <a:gd name="T75" fmla="*/ 204 h 438"/>
                <a:gd name="T76" fmla="*/ 292 w 556"/>
                <a:gd name="T77" fmla="*/ 234 h 438"/>
                <a:gd name="T78" fmla="*/ 321 w 556"/>
                <a:gd name="T79" fmla="*/ 234 h 438"/>
                <a:gd name="T80" fmla="*/ 321 w 556"/>
                <a:gd name="T81" fmla="*/ 234 h 438"/>
                <a:gd name="T82" fmla="*/ 350 w 556"/>
                <a:gd name="T83" fmla="*/ 263 h 438"/>
                <a:gd name="T84" fmla="*/ 379 w 556"/>
                <a:gd name="T85" fmla="*/ 263 h 438"/>
                <a:gd name="T86" fmla="*/ 409 w 556"/>
                <a:gd name="T87" fmla="*/ 291 h 438"/>
                <a:gd name="T88" fmla="*/ 438 w 556"/>
                <a:gd name="T89" fmla="*/ 320 h 438"/>
                <a:gd name="T90" fmla="*/ 467 w 556"/>
                <a:gd name="T91" fmla="*/ 350 h 438"/>
                <a:gd name="T92" fmla="*/ 467 w 556"/>
                <a:gd name="T93" fmla="*/ 350 h 438"/>
                <a:gd name="T94" fmla="*/ 496 w 556"/>
                <a:gd name="T95" fmla="*/ 379 h 438"/>
                <a:gd name="T96" fmla="*/ 496 w 556"/>
                <a:gd name="T97" fmla="*/ 379 h 438"/>
                <a:gd name="T98" fmla="*/ 526 w 556"/>
                <a:gd name="T99" fmla="*/ 408 h 438"/>
                <a:gd name="T100" fmla="*/ 526 w 556"/>
                <a:gd name="T101" fmla="*/ 408 h 438"/>
                <a:gd name="T102" fmla="*/ 555 w 556"/>
                <a:gd name="T103" fmla="*/ 408 h 438"/>
                <a:gd name="T104" fmla="*/ 526 w 556"/>
                <a:gd name="T105"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438">
                  <a:moveTo>
                    <a:pt x="496" y="437"/>
                  </a:moveTo>
                  <a:lnTo>
                    <a:pt x="467" y="408"/>
                  </a:lnTo>
                  <a:lnTo>
                    <a:pt x="467" y="408"/>
                  </a:lnTo>
                  <a:lnTo>
                    <a:pt x="438" y="408"/>
                  </a:lnTo>
                  <a:lnTo>
                    <a:pt x="438" y="379"/>
                  </a:lnTo>
                  <a:lnTo>
                    <a:pt x="438" y="379"/>
                  </a:lnTo>
                  <a:lnTo>
                    <a:pt x="409" y="379"/>
                  </a:lnTo>
                  <a:lnTo>
                    <a:pt x="409" y="350"/>
                  </a:lnTo>
                  <a:lnTo>
                    <a:pt x="379" y="350"/>
                  </a:lnTo>
                  <a:lnTo>
                    <a:pt x="379" y="320"/>
                  </a:lnTo>
                  <a:lnTo>
                    <a:pt x="350" y="320"/>
                  </a:lnTo>
                  <a:lnTo>
                    <a:pt x="350" y="320"/>
                  </a:lnTo>
                  <a:lnTo>
                    <a:pt x="321" y="320"/>
                  </a:lnTo>
                  <a:lnTo>
                    <a:pt x="321" y="320"/>
                  </a:lnTo>
                  <a:lnTo>
                    <a:pt x="292" y="291"/>
                  </a:lnTo>
                  <a:lnTo>
                    <a:pt x="292" y="291"/>
                  </a:lnTo>
                  <a:lnTo>
                    <a:pt x="262" y="263"/>
                  </a:lnTo>
                  <a:lnTo>
                    <a:pt x="262" y="263"/>
                  </a:lnTo>
                  <a:lnTo>
                    <a:pt x="233" y="263"/>
                  </a:lnTo>
                  <a:lnTo>
                    <a:pt x="233" y="263"/>
                  </a:lnTo>
                  <a:lnTo>
                    <a:pt x="205" y="263"/>
                  </a:lnTo>
                  <a:lnTo>
                    <a:pt x="205" y="263"/>
                  </a:lnTo>
                  <a:lnTo>
                    <a:pt x="176" y="263"/>
                  </a:lnTo>
                  <a:lnTo>
                    <a:pt x="176" y="263"/>
                  </a:lnTo>
                  <a:lnTo>
                    <a:pt x="146" y="263"/>
                  </a:lnTo>
                  <a:lnTo>
                    <a:pt x="146" y="263"/>
                  </a:lnTo>
                  <a:lnTo>
                    <a:pt x="117" y="263"/>
                  </a:lnTo>
                  <a:lnTo>
                    <a:pt x="88" y="263"/>
                  </a:lnTo>
                  <a:lnTo>
                    <a:pt x="88" y="234"/>
                  </a:lnTo>
                  <a:lnTo>
                    <a:pt x="88" y="234"/>
                  </a:lnTo>
                  <a:lnTo>
                    <a:pt x="59" y="291"/>
                  </a:lnTo>
                  <a:lnTo>
                    <a:pt x="59" y="291"/>
                  </a:lnTo>
                  <a:lnTo>
                    <a:pt x="29" y="291"/>
                  </a:lnTo>
                  <a:lnTo>
                    <a:pt x="29" y="291"/>
                  </a:lnTo>
                  <a:lnTo>
                    <a:pt x="0" y="291"/>
                  </a:lnTo>
                  <a:lnTo>
                    <a:pt x="0" y="263"/>
                  </a:lnTo>
                  <a:lnTo>
                    <a:pt x="0" y="234"/>
                  </a:lnTo>
                  <a:lnTo>
                    <a:pt x="0" y="234"/>
                  </a:lnTo>
                  <a:lnTo>
                    <a:pt x="0" y="204"/>
                  </a:lnTo>
                  <a:lnTo>
                    <a:pt x="0" y="204"/>
                  </a:lnTo>
                  <a:lnTo>
                    <a:pt x="29" y="175"/>
                  </a:lnTo>
                  <a:lnTo>
                    <a:pt x="29" y="146"/>
                  </a:lnTo>
                  <a:lnTo>
                    <a:pt x="29" y="116"/>
                  </a:lnTo>
                  <a:lnTo>
                    <a:pt x="29" y="116"/>
                  </a:lnTo>
                  <a:lnTo>
                    <a:pt x="29" y="116"/>
                  </a:lnTo>
                  <a:lnTo>
                    <a:pt x="29" y="116"/>
                  </a:lnTo>
                  <a:lnTo>
                    <a:pt x="29" y="87"/>
                  </a:lnTo>
                  <a:lnTo>
                    <a:pt x="29" y="87"/>
                  </a:lnTo>
                  <a:lnTo>
                    <a:pt x="59" y="58"/>
                  </a:lnTo>
                  <a:lnTo>
                    <a:pt x="59" y="58"/>
                  </a:lnTo>
                  <a:lnTo>
                    <a:pt x="59" y="58"/>
                  </a:lnTo>
                  <a:lnTo>
                    <a:pt x="59" y="58"/>
                  </a:lnTo>
                  <a:lnTo>
                    <a:pt x="59" y="58"/>
                  </a:lnTo>
                  <a:lnTo>
                    <a:pt x="88" y="29"/>
                  </a:lnTo>
                  <a:lnTo>
                    <a:pt x="88" y="29"/>
                  </a:lnTo>
                  <a:lnTo>
                    <a:pt x="117" y="29"/>
                  </a:lnTo>
                  <a:lnTo>
                    <a:pt x="117" y="29"/>
                  </a:lnTo>
                  <a:lnTo>
                    <a:pt x="146" y="29"/>
                  </a:lnTo>
                  <a:lnTo>
                    <a:pt x="146" y="29"/>
                  </a:lnTo>
                  <a:lnTo>
                    <a:pt x="146" y="0"/>
                  </a:lnTo>
                  <a:lnTo>
                    <a:pt x="146" y="0"/>
                  </a:lnTo>
                  <a:lnTo>
                    <a:pt x="176" y="29"/>
                  </a:lnTo>
                  <a:lnTo>
                    <a:pt x="205" y="116"/>
                  </a:lnTo>
                  <a:lnTo>
                    <a:pt x="233" y="146"/>
                  </a:lnTo>
                  <a:lnTo>
                    <a:pt x="233" y="146"/>
                  </a:lnTo>
                  <a:lnTo>
                    <a:pt x="233" y="175"/>
                  </a:lnTo>
                  <a:lnTo>
                    <a:pt x="233" y="175"/>
                  </a:lnTo>
                  <a:lnTo>
                    <a:pt x="233" y="175"/>
                  </a:lnTo>
                  <a:lnTo>
                    <a:pt x="262" y="204"/>
                  </a:lnTo>
                  <a:lnTo>
                    <a:pt x="262" y="234"/>
                  </a:lnTo>
                  <a:lnTo>
                    <a:pt x="262" y="234"/>
                  </a:lnTo>
                  <a:lnTo>
                    <a:pt x="262" y="204"/>
                  </a:lnTo>
                  <a:lnTo>
                    <a:pt x="262" y="204"/>
                  </a:lnTo>
                  <a:lnTo>
                    <a:pt x="262" y="204"/>
                  </a:lnTo>
                  <a:lnTo>
                    <a:pt x="262" y="204"/>
                  </a:lnTo>
                  <a:lnTo>
                    <a:pt x="292" y="204"/>
                  </a:lnTo>
                  <a:lnTo>
                    <a:pt x="292" y="204"/>
                  </a:lnTo>
                  <a:lnTo>
                    <a:pt x="292" y="234"/>
                  </a:lnTo>
                  <a:lnTo>
                    <a:pt x="292" y="234"/>
                  </a:lnTo>
                  <a:lnTo>
                    <a:pt x="321" y="234"/>
                  </a:lnTo>
                  <a:lnTo>
                    <a:pt x="321" y="234"/>
                  </a:lnTo>
                  <a:lnTo>
                    <a:pt x="321" y="234"/>
                  </a:lnTo>
                  <a:lnTo>
                    <a:pt x="350" y="234"/>
                  </a:lnTo>
                  <a:lnTo>
                    <a:pt x="350" y="263"/>
                  </a:lnTo>
                  <a:lnTo>
                    <a:pt x="350" y="263"/>
                  </a:lnTo>
                  <a:lnTo>
                    <a:pt x="379" y="263"/>
                  </a:lnTo>
                  <a:lnTo>
                    <a:pt x="379" y="263"/>
                  </a:lnTo>
                  <a:lnTo>
                    <a:pt x="409" y="291"/>
                  </a:lnTo>
                  <a:lnTo>
                    <a:pt x="438" y="320"/>
                  </a:lnTo>
                  <a:lnTo>
                    <a:pt x="438" y="320"/>
                  </a:lnTo>
                  <a:lnTo>
                    <a:pt x="467" y="350"/>
                  </a:lnTo>
                  <a:lnTo>
                    <a:pt x="467" y="350"/>
                  </a:lnTo>
                  <a:lnTo>
                    <a:pt x="467" y="320"/>
                  </a:lnTo>
                  <a:lnTo>
                    <a:pt x="467" y="350"/>
                  </a:lnTo>
                  <a:lnTo>
                    <a:pt x="496" y="379"/>
                  </a:lnTo>
                  <a:lnTo>
                    <a:pt x="496" y="379"/>
                  </a:lnTo>
                  <a:lnTo>
                    <a:pt x="496" y="379"/>
                  </a:lnTo>
                  <a:lnTo>
                    <a:pt x="496" y="379"/>
                  </a:lnTo>
                  <a:lnTo>
                    <a:pt x="526" y="408"/>
                  </a:lnTo>
                  <a:lnTo>
                    <a:pt x="526" y="408"/>
                  </a:lnTo>
                  <a:lnTo>
                    <a:pt x="526" y="408"/>
                  </a:lnTo>
                  <a:lnTo>
                    <a:pt x="526" y="408"/>
                  </a:lnTo>
                  <a:lnTo>
                    <a:pt x="526" y="408"/>
                  </a:lnTo>
                  <a:lnTo>
                    <a:pt x="555" y="408"/>
                  </a:lnTo>
                  <a:lnTo>
                    <a:pt x="526" y="437"/>
                  </a:lnTo>
                  <a:lnTo>
                    <a:pt x="526" y="437"/>
                  </a:lnTo>
                  <a:lnTo>
                    <a:pt x="496" y="43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7" name="Freeform 99"/>
            <p:cNvSpPr>
              <a:spLocks noChangeArrowheads="1"/>
            </p:cNvSpPr>
            <p:nvPr/>
          </p:nvSpPr>
          <p:spPr bwMode="auto">
            <a:xfrm>
              <a:off x="5705281" y="4038184"/>
              <a:ext cx="38880" cy="47525"/>
            </a:xfrm>
            <a:custGeom>
              <a:avLst/>
              <a:gdLst>
                <a:gd name="T0" fmla="*/ 88 w 118"/>
                <a:gd name="T1" fmla="*/ 146 h 147"/>
                <a:gd name="T2" fmla="*/ 88 w 118"/>
                <a:gd name="T3" fmla="*/ 117 h 147"/>
                <a:gd name="T4" fmla="*/ 58 w 118"/>
                <a:gd name="T5" fmla="*/ 117 h 147"/>
                <a:gd name="T6" fmla="*/ 58 w 118"/>
                <a:gd name="T7" fmla="*/ 146 h 147"/>
                <a:gd name="T8" fmla="*/ 0 w 118"/>
                <a:gd name="T9" fmla="*/ 146 h 147"/>
                <a:gd name="T10" fmla="*/ 0 w 118"/>
                <a:gd name="T11" fmla="*/ 146 h 147"/>
                <a:gd name="T12" fmla="*/ 29 w 118"/>
                <a:gd name="T13" fmla="*/ 117 h 147"/>
                <a:gd name="T14" fmla="*/ 29 w 118"/>
                <a:gd name="T15" fmla="*/ 88 h 147"/>
                <a:gd name="T16" fmla="*/ 29 w 118"/>
                <a:gd name="T17" fmla="*/ 88 h 147"/>
                <a:gd name="T18" fmla="*/ 29 w 118"/>
                <a:gd name="T19" fmla="*/ 59 h 147"/>
                <a:gd name="T20" fmla="*/ 29 w 118"/>
                <a:gd name="T21" fmla="*/ 59 h 147"/>
                <a:gd name="T22" fmla="*/ 29 w 118"/>
                <a:gd name="T23" fmla="*/ 29 h 147"/>
                <a:gd name="T24" fmla="*/ 58 w 118"/>
                <a:gd name="T25" fmla="*/ 29 h 147"/>
                <a:gd name="T26" fmla="*/ 88 w 118"/>
                <a:gd name="T27" fmla="*/ 29 h 147"/>
                <a:gd name="T28" fmla="*/ 88 w 118"/>
                <a:gd name="T29" fmla="*/ 29 h 147"/>
                <a:gd name="T30" fmla="*/ 117 w 118"/>
                <a:gd name="T31" fmla="*/ 0 h 147"/>
                <a:gd name="T32" fmla="*/ 117 w 118"/>
                <a:gd name="T33" fmla="*/ 0 h 147"/>
                <a:gd name="T34" fmla="*/ 117 w 118"/>
                <a:gd name="T35" fmla="*/ 0 h 147"/>
                <a:gd name="T36" fmla="*/ 117 w 118"/>
                <a:gd name="T37" fmla="*/ 29 h 147"/>
                <a:gd name="T38" fmla="*/ 117 w 118"/>
                <a:gd name="T39" fmla="*/ 29 h 147"/>
                <a:gd name="T40" fmla="*/ 117 w 118"/>
                <a:gd name="T41" fmla="*/ 29 h 147"/>
                <a:gd name="T42" fmla="*/ 117 w 118"/>
                <a:gd name="T43" fmla="*/ 59 h 147"/>
                <a:gd name="T44" fmla="*/ 117 w 118"/>
                <a:gd name="T45" fmla="*/ 59 h 147"/>
                <a:gd name="T46" fmla="*/ 117 w 118"/>
                <a:gd name="T47" fmla="*/ 88 h 147"/>
                <a:gd name="T48" fmla="*/ 88 w 118"/>
                <a:gd name="T49" fmla="*/ 88 h 147"/>
                <a:gd name="T50" fmla="*/ 88 w 118"/>
                <a:gd name="T51" fmla="*/ 88 h 147"/>
                <a:gd name="T52" fmla="*/ 58 w 118"/>
                <a:gd name="T53" fmla="*/ 88 h 147"/>
                <a:gd name="T54" fmla="*/ 88 w 118"/>
                <a:gd name="T55" fmla="*/ 88 h 147"/>
                <a:gd name="T56" fmla="*/ 88 w 118"/>
                <a:gd name="T57" fmla="*/ 88 h 147"/>
                <a:gd name="T58" fmla="*/ 88 w 118"/>
                <a:gd name="T59" fmla="*/ 88 h 147"/>
                <a:gd name="T60" fmla="*/ 117 w 118"/>
                <a:gd name="T61" fmla="*/ 88 h 147"/>
                <a:gd name="T62" fmla="*/ 117 w 118"/>
                <a:gd name="T63" fmla="*/ 88 h 147"/>
                <a:gd name="T64" fmla="*/ 88 w 118"/>
                <a:gd name="T65" fmla="*/ 117 h 147"/>
                <a:gd name="T66" fmla="*/ 88 w 118"/>
                <a:gd name="T67"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47">
                  <a:moveTo>
                    <a:pt x="88" y="146"/>
                  </a:moveTo>
                  <a:lnTo>
                    <a:pt x="88" y="117"/>
                  </a:lnTo>
                  <a:lnTo>
                    <a:pt x="58" y="117"/>
                  </a:lnTo>
                  <a:lnTo>
                    <a:pt x="58" y="146"/>
                  </a:lnTo>
                  <a:lnTo>
                    <a:pt x="0" y="146"/>
                  </a:lnTo>
                  <a:lnTo>
                    <a:pt x="0" y="146"/>
                  </a:lnTo>
                  <a:lnTo>
                    <a:pt x="29" y="117"/>
                  </a:lnTo>
                  <a:lnTo>
                    <a:pt x="29" y="88"/>
                  </a:lnTo>
                  <a:lnTo>
                    <a:pt x="29" y="88"/>
                  </a:lnTo>
                  <a:lnTo>
                    <a:pt x="29" y="59"/>
                  </a:lnTo>
                  <a:lnTo>
                    <a:pt x="29" y="59"/>
                  </a:lnTo>
                  <a:lnTo>
                    <a:pt x="29" y="29"/>
                  </a:lnTo>
                  <a:lnTo>
                    <a:pt x="58" y="29"/>
                  </a:lnTo>
                  <a:lnTo>
                    <a:pt x="88" y="29"/>
                  </a:lnTo>
                  <a:lnTo>
                    <a:pt x="88" y="29"/>
                  </a:lnTo>
                  <a:lnTo>
                    <a:pt x="117" y="0"/>
                  </a:lnTo>
                  <a:lnTo>
                    <a:pt x="117" y="0"/>
                  </a:lnTo>
                  <a:lnTo>
                    <a:pt x="117" y="0"/>
                  </a:lnTo>
                  <a:lnTo>
                    <a:pt x="117" y="29"/>
                  </a:lnTo>
                  <a:lnTo>
                    <a:pt x="117" y="29"/>
                  </a:lnTo>
                  <a:lnTo>
                    <a:pt x="117" y="29"/>
                  </a:lnTo>
                  <a:lnTo>
                    <a:pt x="117" y="59"/>
                  </a:lnTo>
                  <a:lnTo>
                    <a:pt x="117" y="59"/>
                  </a:lnTo>
                  <a:lnTo>
                    <a:pt x="117" y="88"/>
                  </a:lnTo>
                  <a:lnTo>
                    <a:pt x="88" y="88"/>
                  </a:lnTo>
                  <a:lnTo>
                    <a:pt x="88" y="88"/>
                  </a:lnTo>
                  <a:lnTo>
                    <a:pt x="58" y="88"/>
                  </a:lnTo>
                  <a:lnTo>
                    <a:pt x="88" y="88"/>
                  </a:lnTo>
                  <a:lnTo>
                    <a:pt x="88" y="88"/>
                  </a:lnTo>
                  <a:lnTo>
                    <a:pt x="88" y="88"/>
                  </a:lnTo>
                  <a:lnTo>
                    <a:pt x="117" y="88"/>
                  </a:lnTo>
                  <a:lnTo>
                    <a:pt x="117" y="88"/>
                  </a:lnTo>
                  <a:lnTo>
                    <a:pt x="88" y="117"/>
                  </a:lnTo>
                  <a:lnTo>
                    <a:pt x="88"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8" name="Freeform 100"/>
            <p:cNvSpPr>
              <a:spLocks noChangeArrowheads="1"/>
            </p:cNvSpPr>
            <p:nvPr/>
          </p:nvSpPr>
          <p:spPr bwMode="auto">
            <a:xfrm>
              <a:off x="5686560" y="4058346"/>
              <a:ext cx="276480" cy="324034"/>
            </a:xfrm>
            <a:custGeom>
              <a:avLst/>
              <a:gdLst>
                <a:gd name="T0" fmla="*/ 88 w 848"/>
                <a:gd name="T1" fmla="*/ 583 h 992"/>
                <a:gd name="T2" fmla="*/ 176 w 848"/>
                <a:gd name="T3" fmla="*/ 553 h 992"/>
                <a:gd name="T4" fmla="*/ 204 w 848"/>
                <a:gd name="T5" fmla="*/ 524 h 992"/>
                <a:gd name="T6" fmla="*/ 292 w 848"/>
                <a:gd name="T7" fmla="*/ 524 h 992"/>
                <a:gd name="T8" fmla="*/ 497 w 848"/>
                <a:gd name="T9" fmla="*/ 291 h 992"/>
                <a:gd name="T10" fmla="*/ 204 w 848"/>
                <a:gd name="T11" fmla="*/ 203 h 992"/>
                <a:gd name="T12" fmla="*/ 176 w 848"/>
                <a:gd name="T13" fmla="*/ 146 h 992"/>
                <a:gd name="T14" fmla="*/ 147 w 848"/>
                <a:gd name="T15" fmla="*/ 58 h 992"/>
                <a:gd name="T16" fmla="*/ 176 w 848"/>
                <a:gd name="T17" fmla="*/ 58 h 992"/>
                <a:gd name="T18" fmla="*/ 263 w 848"/>
                <a:gd name="T19" fmla="*/ 117 h 992"/>
                <a:gd name="T20" fmla="*/ 321 w 848"/>
                <a:gd name="T21" fmla="*/ 117 h 992"/>
                <a:gd name="T22" fmla="*/ 350 w 848"/>
                <a:gd name="T23" fmla="*/ 117 h 992"/>
                <a:gd name="T24" fmla="*/ 409 w 848"/>
                <a:gd name="T25" fmla="*/ 87 h 992"/>
                <a:gd name="T26" fmla="*/ 438 w 848"/>
                <a:gd name="T27" fmla="*/ 87 h 992"/>
                <a:gd name="T28" fmla="*/ 525 w 848"/>
                <a:gd name="T29" fmla="*/ 58 h 992"/>
                <a:gd name="T30" fmla="*/ 583 w 848"/>
                <a:gd name="T31" fmla="*/ 58 h 992"/>
                <a:gd name="T32" fmla="*/ 642 w 848"/>
                <a:gd name="T33" fmla="*/ 58 h 992"/>
                <a:gd name="T34" fmla="*/ 700 w 848"/>
                <a:gd name="T35" fmla="*/ 29 h 992"/>
                <a:gd name="T36" fmla="*/ 730 w 848"/>
                <a:gd name="T37" fmla="*/ 29 h 992"/>
                <a:gd name="T38" fmla="*/ 788 w 848"/>
                <a:gd name="T39" fmla="*/ 29 h 992"/>
                <a:gd name="T40" fmla="*/ 788 w 848"/>
                <a:gd name="T41" fmla="*/ 0 h 992"/>
                <a:gd name="T42" fmla="*/ 817 w 848"/>
                <a:gd name="T43" fmla="*/ 0 h 992"/>
                <a:gd name="T44" fmla="*/ 847 w 848"/>
                <a:gd name="T45" fmla="*/ 29 h 992"/>
                <a:gd name="T46" fmla="*/ 817 w 848"/>
                <a:gd name="T47" fmla="*/ 58 h 992"/>
                <a:gd name="T48" fmla="*/ 847 w 848"/>
                <a:gd name="T49" fmla="*/ 58 h 992"/>
                <a:gd name="T50" fmla="*/ 817 w 848"/>
                <a:gd name="T51" fmla="*/ 87 h 992"/>
                <a:gd name="T52" fmla="*/ 817 w 848"/>
                <a:gd name="T53" fmla="*/ 117 h 992"/>
                <a:gd name="T54" fmla="*/ 847 w 848"/>
                <a:gd name="T55" fmla="*/ 117 h 992"/>
                <a:gd name="T56" fmla="*/ 847 w 848"/>
                <a:gd name="T57" fmla="*/ 117 h 992"/>
                <a:gd name="T58" fmla="*/ 817 w 848"/>
                <a:gd name="T59" fmla="*/ 146 h 992"/>
                <a:gd name="T60" fmla="*/ 817 w 848"/>
                <a:gd name="T61" fmla="*/ 174 h 992"/>
                <a:gd name="T62" fmla="*/ 759 w 848"/>
                <a:gd name="T63" fmla="*/ 262 h 992"/>
                <a:gd name="T64" fmla="*/ 730 w 848"/>
                <a:gd name="T65" fmla="*/ 291 h 992"/>
                <a:gd name="T66" fmla="*/ 730 w 848"/>
                <a:gd name="T67" fmla="*/ 320 h 992"/>
                <a:gd name="T68" fmla="*/ 642 w 848"/>
                <a:gd name="T69" fmla="*/ 467 h 992"/>
                <a:gd name="T70" fmla="*/ 583 w 848"/>
                <a:gd name="T71" fmla="*/ 583 h 992"/>
                <a:gd name="T72" fmla="*/ 438 w 848"/>
                <a:gd name="T73" fmla="*/ 700 h 992"/>
                <a:gd name="T74" fmla="*/ 350 w 848"/>
                <a:gd name="T75" fmla="*/ 758 h 992"/>
                <a:gd name="T76" fmla="*/ 233 w 848"/>
                <a:gd name="T77" fmla="*/ 845 h 992"/>
                <a:gd name="T78" fmla="*/ 176 w 848"/>
                <a:gd name="T79" fmla="*/ 903 h 992"/>
                <a:gd name="T80" fmla="*/ 147 w 848"/>
                <a:gd name="T81" fmla="*/ 933 h 992"/>
                <a:gd name="T82" fmla="*/ 0 w 848"/>
                <a:gd name="T83" fmla="*/ 9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8" h="992">
                  <a:moveTo>
                    <a:pt x="88" y="612"/>
                  </a:moveTo>
                  <a:lnTo>
                    <a:pt x="88" y="612"/>
                  </a:lnTo>
                  <a:lnTo>
                    <a:pt x="88" y="583"/>
                  </a:lnTo>
                  <a:lnTo>
                    <a:pt x="117" y="583"/>
                  </a:lnTo>
                  <a:lnTo>
                    <a:pt x="147" y="583"/>
                  </a:lnTo>
                  <a:lnTo>
                    <a:pt x="176" y="553"/>
                  </a:lnTo>
                  <a:lnTo>
                    <a:pt x="176" y="553"/>
                  </a:lnTo>
                  <a:lnTo>
                    <a:pt x="204" y="524"/>
                  </a:lnTo>
                  <a:lnTo>
                    <a:pt x="204" y="524"/>
                  </a:lnTo>
                  <a:lnTo>
                    <a:pt x="233" y="524"/>
                  </a:lnTo>
                  <a:lnTo>
                    <a:pt x="233" y="524"/>
                  </a:lnTo>
                  <a:lnTo>
                    <a:pt x="292" y="524"/>
                  </a:lnTo>
                  <a:lnTo>
                    <a:pt x="350" y="524"/>
                  </a:lnTo>
                  <a:lnTo>
                    <a:pt x="613" y="291"/>
                  </a:lnTo>
                  <a:lnTo>
                    <a:pt x="497" y="291"/>
                  </a:lnTo>
                  <a:lnTo>
                    <a:pt x="263" y="233"/>
                  </a:lnTo>
                  <a:lnTo>
                    <a:pt x="233" y="203"/>
                  </a:lnTo>
                  <a:lnTo>
                    <a:pt x="204" y="203"/>
                  </a:lnTo>
                  <a:lnTo>
                    <a:pt x="204" y="174"/>
                  </a:lnTo>
                  <a:lnTo>
                    <a:pt x="204" y="146"/>
                  </a:lnTo>
                  <a:lnTo>
                    <a:pt x="176" y="146"/>
                  </a:lnTo>
                  <a:lnTo>
                    <a:pt x="147" y="117"/>
                  </a:lnTo>
                  <a:lnTo>
                    <a:pt x="147" y="87"/>
                  </a:lnTo>
                  <a:lnTo>
                    <a:pt x="147" y="58"/>
                  </a:lnTo>
                  <a:lnTo>
                    <a:pt x="176" y="29"/>
                  </a:lnTo>
                  <a:lnTo>
                    <a:pt x="176" y="58"/>
                  </a:lnTo>
                  <a:lnTo>
                    <a:pt x="176" y="58"/>
                  </a:lnTo>
                  <a:lnTo>
                    <a:pt x="233" y="87"/>
                  </a:lnTo>
                  <a:lnTo>
                    <a:pt x="233" y="117"/>
                  </a:lnTo>
                  <a:lnTo>
                    <a:pt x="263" y="117"/>
                  </a:lnTo>
                  <a:lnTo>
                    <a:pt x="263" y="117"/>
                  </a:lnTo>
                  <a:lnTo>
                    <a:pt x="292" y="146"/>
                  </a:lnTo>
                  <a:lnTo>
                    <a:pt x="321" y="117"/>
                  </a:lnTo>
                  <a:lnTo>
                    <a:pt x="321" y="117"/>
                  </a:lnTo>
                  <a:lnTo>
                    <a:pt x="350" y="117"/>
                  </a:lnTo>
                  <a:lnTo>
                    <a:pt x="350" y="117"/>
                  </a:lnTo>
                  <a:lnTo>
                    <a:pt x="380" y="87"/>
                  </a:lnTo>
                  <a:lnTo>
                    <a:pt x="409" y="87"/>
                  </a:lnTo>
                  <a:lnTo>
                    <a:pt x="409" y="87"/>
                  </a:lnTo>
                  <a:lnTo>
                    <a:pt x="409" y="87"/>
                  </a:lnTo>
                  <a:lnTo>
                    <a:pt x="438" y="87"/>
                  </a:lnTo>
                  <a:lnTo>
                    <a:pt x="438" y="87"/>
                  </a:lnTo>
                  <a:lnTo>
                    <a:pt x="467" y="87"/>
                  </a:lnTo>
                  <a:lnTo>
                    <a:pt x="525" y="58"/>
                  </a:lnTo>
                  <a:lnTo>
                    <a:pt x="525" y="58"/>
                  </a:lnTo>
                  <a:lnTo>
                    <a:pt x="554" y="58"/>
                  </a:lnTo>
                  <a:lnTo>
                    <a:pt x="554" y="58"/>
                  </a:lnTo>
                  <a:lnTo>
                    <a:pt x="583" y="58"/>
                  </a:lnTo>
                  <a:lnTo>
                    <a:pt x="613" y="58"/>
                  </a:lnTo>
                  <a:lnTo>
                    <a:pt x="642" y="58"/>
                  </a:lnTo>
                  <a:lnTo>
                    <a:pt x="642" y="58"/>
                  </a:lnTo>
                  <a:lnTo>
                    <a:pt x="642" y="58"/>
                  </a:lnTo>
                  <a:lnTo>
                    <a:pt x="700" y="58"/>
                  </a:lnTo>
                  <a:lnTo>
                    <a:pt x="700" y="29"/>
                  </a:lnTo>
                  <a:lnTo>
                    <a:pt x="730" y="29"/>
                  </a:lnTo>
                  <a:lnTo>
                    <a:pt x="730" y="58"/>
                  </a:lnTo>
                  <a:lnTo>
                    <a:pt x="730" y="29"/>
                  </a:lnTo>
                  <a:lnTo>
                    <a:pt x="759" y="29"/>
                  </a:lnTo>
                  <a:lnTo>
                    <a:pt x="788" y="29"/>
                  </a:lnTo>
                  <a:lnTo>
                    <a:pt x="788" y="29"/>
                  </a:lnTo>
                  <a:lnTo>
                    <a:pt x="788" y="0"/>
                  </a:lnTo>
                  <a:lnTo>
                    <a:pt x="788" y="0"/>
                  </a:lnTo>
                  <a:lnTo>
                    <a:pt x="788" y="0"/>
                  </a:lnTo>
                  <a:lnTo>
                    <a:pt x="788" y="0"/>
                  </a:lnTo>
                  <a:lnTo>
                    <a:pt x="788" y="0"/>
                  </a:lnTo>
                  <a:lnTo>
                    <a:pt x="817" y="0"/>
                  </a:lnTo>
                  <a:lnTo>
                    <a:pt x="847" y="0"/>
                  </a:lnTo>
                  <a:lnTo>
                    <a:pt x="847" y="0"/>
                  </a:lnTo>
                  <a:lnTo>
                    <a:pt x="847" y="29"/>
                  </a:lnTo>
                  <a:lnTo>
                    <a:pt x="847" y="29"/>
                  </a:lnTo>
                  <a:lnTo>
                    <a:pt x="817" y="29"/>
                  </a:lnTo>
                  <a:lnTo>
                    <a:pt x="817" y="58"/>
                  </a:lnTo>
                  <a:lnTo>
                    <a:pt x="817" y="58"/>
                  </a:lnTo>
                  <a:lnTo>
                    <a:pt x="817" y="58"/>
                  </a:lnTo>
                  <a:lnTo>
                    <a:pt x="847" y="58"/>
                  </a:lnTo>
                  <a:lnTo>
                    <a:pt x="847" y="58"/>
                  </a:lnTo>
                  <a:lnTo>
                    <a:pt x="847" y="87"/>
                  </a:lnTo>
                  <a:lnTo>
                    <a:pt x="817" y="87"/>
                  </a:lnTo>
                  <a:lnTo>
                    <a:pt x="847" y="87"/>
                  </a:lnTo>
                  <a:lnTo>
                    <a:pt x="847" y="117"/>
                  </a:lnTo>
                  <a:lnTo>
                    <a:pt x="817" y="117"/>
                  </a:lnTo>
                  <a:lnTo>
                    <a:pt x="847" y="117"/>
                  </a:lnTo>
                  <a:lnTo>
                    <a:pt x="847" y="117"/>
                  </a:lnTo>
                  <a:lnTo>
                    <a:pt x="847" y="117"/>
                  </a:lnTo>
                  <a:lnTo>
                    <a:pt x="847" y="117"/>
                  </a:lnTo>
                  <a:lnTo>
                    <a:pt x="847" y="117"/>
                  </a:lnTo>
                  <a:lnTo>
                    <a:pt x="847" y="117"/>
                  </a:lnTo>
                  <a:lnTo>
                    <a:pt x="817" y="117"/>
                  </a:lnTo>
                  <a:lnTo>
                    <a:pt x="817" y="117"/>
                  </a:lnTo>
                  <a:lnTo>
                    <a:pt x="817" y="146"/>
                  </a:lnTo>
                  <a:lnTo>
                    <a:pt x="817" y="146"/>
                  </a:lnTo>
                  <a:lnTo>
                    <a:pt x="817" y="174"/>
                  </a:lnTo>
                  <a:lnTo>
                    <a:pt x="817" y="174"/>
                  </a:lnTo>
                  <a:lnTo>
                    <a:pt x="817" y="203"/>
                  </a:lnTo>
                  <a:lnTo>
                    <a:pt x="788" y="233"/>
                  </a:lnTo>
                  <a:lnTo>
                    <a:pt x="759" y="262"/>
                  </a:lnTo>
                  <a:lnTo>
                    <a:pt x="759" y="291"/>
                  </a:lnTo>
                  <a:lnTo>
                    <a:pt x="759" y="291"/>
                  </a:lnTo>
                  <a:lnTo>
                    <a:pt x="730" y="291"/>
                  </a:lnTo>
                  <a:lnTo>
                    <a:pt x="730" y="320"/>
                  </a:lnTo>
                  <a:lnTo>
                    <a:pt x="730" y="320"/>
                  </a:lnTo>
                  <a:lnTo>
                    <a:pt x="730" y="320"/>
                  </a:lnTo>
                  <a:lnTo>
                    <a:pt x="671" y="408"/>
                  </a:lnTo>
                  <a:lnTo>
                    <a:pt x="671" y="437"/>
                  </a:lnTo>
                  <a:lnTo>
                    <a:pt x="642" y="467"/>
                  </a:lnTo>
                  <a:lnTo>
                    <a:pt x="642" y="495"/>
                  </a:lnTo>
                  <a:lnTo>
                    <a:pt x="583" y="553"/>
                  </a:lnTo>
                  <a:lnTo>
                    <a:pt x="583" y="583"/>
                  </a:lnTo>
                  <a:lnTo>
                    <a:pt x="554" y="583"/>
                  </a:lnTo>
                  <a:lnTo>
                    <a:pt x="525" y="641"/>
                  </a:lnTo>
                  <a:lnTo>
                    <a:pt x="438" y="700"/>
                  </a:lnTo>
                  <a:lnTo>
                    <a:pt x="380" y="729"/>
                  </a:lnTo>
                  <a:lnTo>
                    <a:pt x="350" y="758"/>
                  </a:lnTo>
                  <a:lnTo>
                    <a:pt x="350" y="758"/>
                  </a:lnTo>
                  <a:lnTo>
                    <a:pt x="321" y="787"/>
                  </a:lnTo>
                  <a:lnTo>
                    <a:pt x="263" y="845"/>
                  </a:lnTo>
                  <a:lnTo>
                    <a:pt x="233" y="845"/>
                  </a:lnTo>
                  <a:lnTo>
                    <a:pt x="204" y="874"/>
                  </a:lnTo>
                  <a:lnTo>
                    <a:pt x="176" y="874"/>
                  </a:lnTo>
                  <a:lnTo>
                    <a:pt x="176" y="903"/>
                  </a:lnTo>
                  <a:lnTo>
                    <a:pt x="176" y="903"/>
                  </a:lnTo>
                  <a:lnTo>
                    <a:pt x="147" y="903"/>
                  </a:lnTo>
                  <a:lnTo>
                    <a:pt x="147" y="933"/>
                  </a:lnTo>
                  <a:lnTo>
                    <a:pt x="59" y="991"/>
                  </a:lnTo>
                  <a:lnTo>
                    <a:pt x="59" y="991"/>
                  </a:lnTo>
                  <a:lnTo>
                    <a:pt x="0" y="962"/>
                  </a:lnTo>
                  <a:lnTo>
                    <a:pt x="0" y="670"/>
                  </a:lnTo>
                  <a:lnTo>
                    <a:pt x="88" y="61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9" name="Freeform 101"/>
            <p:cNvSpPr>
              <a:spLocks noChangeArrowheads="1"/>
            </p:cNvSpPr>
            <p:nvPr/>
          </p:nvSpPr>
          <p:spPr bwMode="auto">
            <a:xfrm>
              <a:off x="7476480" y="3838004"/>
              <a:ext cx="66240" cy="47525"/>
            </a:xfrm>
            <a:custGeom>
              <a:avLst/>
              <a:gdLst>
                <a:gd name="T0" fmla="*/ 175 w 205"/>
                <a:gd name="T1" fmla="*/ 0 h 146"/>
                <a:gd name="T2" fmla="*/ 175 w 205"/>
                <a:gd name="T3" fmla="*/ 0 h 146"/>
                <a:gd name="T4" fmla="*/ 147 w 205"/>
                <a:gd name="T5" fmla="*/ 0 h 146"/>
                <a:gd name="T6" fmla="*/ 147 w 205"/>
                <a:gd name="T7" fmla="*/ 0 h 146"/>
                <a:gd name="T8" fmla="*/ 147 w 205"/>
                <a:gd name="T9" fmla="*/ 0 h 146"/>
                <a:gd name="T10" fmla="*/ 117 w 205"/>
                <a:gd name="T11" fmla="*/ 0 h 146"/>
                <a:gd name="T12" fmla="*/ 117 w 205"/>
                <a:gd name="T13" fmla="*/ 0 h 146"/>
                <a:gd name="T14" fmla="*/ 88 w 205"/>
                <a:gd name="T15" fmla="*/ 0 h 146"/>
                <a:gd name="T16" fmla="*/ 88 w 205"/>
                <a:gd name="T17" fmla="*/ 0 h 146"/>
                <a:gd name="T18" fmla="*/ 59 w 205"/>
                <a:gd name="T19" fmla="*/ 29 h 146"/>
                <a:gd name="T20" fmla="*/ 59 w 205"/>
                <a:gd name="T21" fmla="*/ 29 h 146"/>
                <a:gd name="T22" fmla="*/ 59 w 205"/>
                <a:gd name="T23" fmla="*/ 29 h 146"/>
                <a:gd name="T24" fmla="*/ 30 w 205"/>
                <a:gd name="T25" fmla="*/ 58 h 146"/>
                <a:gd name="T26" fmla="*/ 0 w 205"/>
                <a:gd name="T27" fmla="*/ 58 h 146"/>
                <a:gd name="T28" fmla="*/ 0 w 205"/>
                <a:gd name="T29" fmla="*/ 88 h 146"/>
                <a:gd name="T30" fmla="*/ 0 w 205"/>
                <a:gd name="T31" fmla="*/ 117 h 146"/>
                <a:gd name="T32" fmla="*/ 30 w 205"/>
                <a:gd name="T33" fmla="*/ 117 h 146"/>
                <a:gd name="T34" fmla="*/ 30 w 205"/>
                <a:gd name="T35" fmla="*/ 117 h 146"/>
                <a:gd name="T36" fmla="*/ 30 w 205"/>
                <a:gd name="T37" fmla="*/ 145 h 146"/>
                <a:gd name="T38" fmla="*/ 59 w 205"/>
                <a:gd name="T39" fmla="*/ 145 h 146"/>
                <a:gd name="T40" fmla="*/ 59 w 205"/>
                <a:gd name="T41" fmla="*/ 145 h 146"/>
                <a:gd name="T42" fmla="*/ 88 w 205"/>
                <a:gd name="T43" fmla="*/ 145 h 146"/>
                <a:gd name="T44" fmla="*/ 88 w 205"/>
                <a:gd name="T45" fmla="*/ 145 h 146"/>
                <a:gd name="T46" fmla="*/ 88 w 205"/>
                <a:gd name="T47" fmla="*/ 145 h 146"/>
                <a:gd name="T48" fmla="*/ 117 w 205"/>
                <a:gd name="T49" fmla="*/ 145 h 146"/>
                <a:gd name="T50" fmla="*/ 117 w 205"/>
                <a:gd name="T51" fmla="*/ 145 h 146"/>
                <a:gd name="T52" fmla="*/ 117 w 205"/>
                <a:gd name="T53" fmla="*/ 145 h 146"/>
                <a:gd name="T54" fmla="*/ 147 w 205"/>
                <a:gd name="T55" fmla="*/ 117 h 146"/>
                <a:gd name="T56" fmla="*/ 147 w 205"/>
                <a:gd name="T57" fmla="*/ 117 h 146"/>
                <a:gd name="T58" fmla="*/ 147 w 205"/>
                <a:gd name="T59" fmla="*/ 117 h 146"/>
                <a:gd name="T60" fmla="*/ 175 w 205"/>
                <a:gd name="T61" fmla="*/ 117 h 146"/>
                <a:gd name="T62" fmla="*/ 175 w 205"/>
                <a:gd name="T63" fmla="*/ 88 h 146"/>
                <a:gd name="T64" fmla="*/ 175 w 205"/>
                <a:gd name="T65" fmla="*/ 58 h 146"/>
                <a:gd name="T66" fmla="*/ 175 w 205"/>
                <a:gd name="T67" fmla="*/ 58 h 146"/>
                <a:gd name="T68" fmla="*/ 175 w 205"/>
                <a:gd name="T69" fmla="*/ 58 h 146"/>
                <a:gd name="T70" fmla="*/ 204 w 205"/>
                <a:gd name="T71" fmla="*/ 29 h 146"/>
                <a:gd name="T72" fmla="*/ 204 w 205"/>
                <a:gd name="T73" fmla="*/ 0 h 146"/>
                <a:gd name="T74" fmla="*/ 175 w 205"/>
                <a:gd name="T7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146">
                  <a:moveTo>
                    <a:pt x="175" y="0"/>
                  </a:moveTo>
                  <a:lnTo>
                    <a:pt x="175" y="0"/>
                  </a:lnTo>
                  <a:cubicBezTo>
                    <a:pt x="147" y="0"/>
                    <a:pt x="147" y="0"/>
                    <a:pt x="147" y="0"/>
                  </a:cubicBezTo>
                  <a:lnTo>
                    <a:pt x="147" y="0"/>
                  </a:lnTo>
                  <a:lnTo>
                    <a:pt x="147" y="0"/>
                  </a:lnTo>
                  <a:cubicBezTo>
                    <a:pt x="117" y="0"/>
                    <a:pt x="117" y="0"/>
                    <a:pt x="117" y="0"/>
                  </a:cubicBezTo>
                  <a:lnTo>
                    <a:pt x="117" y="0"/>
                  </a:lnTo>
                  <a:cubicBezTo>
                    <a:pt x="88" y="0"/>
                    <a:pt x="88" y="0"/>
                    <a:pt x="88" y="0"/>
                  </a:cubicBezTo>
                  <a:lnTo>
                    <a:pt x="88" y="0"/>
                  </a:lnTo>
                  <a:cubicBezTo>
                    <a:pt x="59" y="29"/>
                    <a:pt x="59" y="29"/>
                    <a:pt x="59" y="29"/>
                  </a:cubicBezTo>
                  <a:lnTo>
                    <a:pt x="59" y="29"/>
                  </a:lnTo>
                  <a:lnTo>
                    <a:pt x="59" y="29"/>
                  </a:lnTo>
                  <a:cubicBezTo>
                    <a:pt x="30" y="58"/>
                    <a:pt x="30" y="58"/>
                    <a:pt x="30" y="58"/>
                  </a:cubicBezTo>
                  <a:cubicBezTo>
                    <a:pt x="0" y="58"/>
                    <a:pt x="0" y="58"/>
                    <a:pt x="0" y="58"/>
                  </a:cubicBezTo>
                  <a:cubicBezTo>
                    <a:pt x="0" y="88"/>
                    <a:pt x="0" y="88"/>
                    <a:pt x="0" y="88"/>
                  </a:cubicBezTo>
                  <a:cubicBezTo>
                    <a:pt x="0" y="117"/>
                    <a:pt x="0" y="117"/>
                    <a:pt x="0" y="117"/>
                  </a:cubicBezTo>
                  <a:cubicBezTo>
                    <a:pt x="30" y="117"/>
                    <a:pt x="30" y="117"/>
                    <a:pt x="30" y="117"/>
                  </a:cubicBezTo>
                  <a:lnTo>
                    <a:pt x="30" y="117"/>
                  </a:lnTo>
                  <a:cubicBezTo>
                    <a:pt x="30" y="145"/>
                    <a:pt x="30" y="145"/>
                    <a:pt x="30" y="145"/>
                  </a:cubicBezTo>
                  <a:cubicBezTo>
                    <a:pt x="59" y="145"/>
                    <a:pt x="59" y="145"/>
                    <a:pt x="59" y="145"/>
                  </a:cubicBezTo>
                  <a:lnTo>
                    <a:pt x="59" y="145"/>
                  </a:lnTo>
                  <a:cubicBezTo>
                    <a:pt x="88" y="145"/>
                    <a:pt x="88" y="145"/>
                    <a:pt x="88" y="145"/>
                  </a:cubicBezTo>
                  <a:lnTo>
                    <a:pt x="88" y="145"/>
                  </a:lnTo>
                  <a:lnTo>
                    <a:pt x="88" y="145"/>
                  </a:lnTo>
                  <a:cubicBezTo>
                    <a:pt x="117" y="145"/>
                    <a:pt x="117" y="145"/>
                    <a:pt x="117" y="145"/>
                  </a:cubicBezTo>
                  <a:lnTo>
                    <a:pt x="117" y="145"/>
                  </a:lnTo>
                  <a:lnTo>
                    <a:pt x="117" y="145"/>
                  </a:lnTo>
                  <a:cubicBezTo>
                    <a:pt x="147" y="117"/>
                    <a:pt x="147" y="117"/>
                    <a:pt x="147" y="117"/>
                  </a:cubicBezTo>
                  <a:lnTo>
                    <a:pt x="147" y="117"/>
                  </a:lnTo>
                  <a:lnTo>
                    <a:pt x="147" y="117"/>
                  </a:lnTo>
                  <a:cubicBezTo>
                    <a:pt x="175" y="117"/>
                    <a:pt x="175" y="117"/>
                    <a:pt x="175" y="117"/>
                  </a:cubicBezTo>
                  <a:cubicBezTo>
                    <a:pt x="175" y="88"/>
                    <a:pt x="175" y="88"/>
                    <a:pt x="175" y="88"/>
                  </a:cubicBezTo>
                  <a:cubicBezTo>
                    <a:pt x="175" y="58"/>
                    <a:pt x="175" y="58"/>
                    <a:pt x="175" y="58"/>
                  </a:cubicBezTo>
                  <a:lnTo>
                    <a:pt x="175" y="58"/>
                  </a:lnTo>
                  <a:lnTo>
                    <a:pt x="175" y="58"/>
                  </a:lnTo>
                  <a:cubicBezTo>
                    <a:pt x="204" y="29"/>
                    <a:pt x="204" y="29"/>
                    <a:pt x="204" y="29"/>
                  </a:cubicBezTo>
                  <a:cubicBezTo>
                    <a:pt x="204" y="0"/>
                    <a:pt x="204" y="0"/>
                    <a:pt x="204" y="0"/>
                  </a:cubicBezTo>
                  <a:lnTo>
                    <a:pt x="17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0" name="Freeform 102"/>
            <p:cNvSpPr>
              <a:spLocks noChangeArrowheads="1"/>
            </p:cNvSpPr>
            <p:nvPr/>
          </p:nvSpPr>
          <p:spPr bwMode="auto">
            <a:xfrm>
              <a:off x="6305761" y="2724767"/>
              <a:ext cx="1638720" cy="1114677"/>
            </a:xfrm>
            <a:custGeom>
              <a:avLst/>
              <a:gdLst>
                <a:gd name="T0" fmla="*/ 4841 w 5018"/>
                <a:gd name="T1" fmla="*/ 612 h 3412"/>
                <a:gd name="T2" fmla="*/ 4696 w 5018"/>
                <a:gd name="T3" fmla="*/ 553 h 3412"/>
                <a:gd name="T4" fmla="*/ 4550 w 5018"/>
                <a:gd name="T5" fmla="*/ 437 h 3412"/>
                <a:gd name="T6" fmla="*/ 4346 w 5018"/>
                <a:gd name="T7" fmla="*/ 408 h 3412"/>
                <a:gd name="T8" fmla="*/ 4200 w 5018"/>
                <a:gd name="T9" fmla="*/ 174 h 3412"/>
                <a:gd name="T10" fmla="*/ 4084 w 5018"/>
                <a:gd name="T11" fmla="*/ 58 h 3412"/>
                <a:gd name="T12" fmla="*/ 3850 w 5018"/>
                <a:gd name="T13" fmla="*/ 29 h 3412"/>
                <a:gd name="T14" fmla="*/ 3675 w 5018"/>
                <a:gd name="T15" fmla="*/ 145 h 3412"/>
                <a:gd name="T16" fmla="*/ 3704 w 5018"/>
                <a:gd name="T17" fmla="*/ 350 h 3412"/>
                <a:gd name="T18" fmla="*/ 3558 w 5018"/>
                <a:gd name="T19" fmla="*/ 495 h 3412"/>
                <a:gd name="T20" fmla="*/ 3879 w 5018"/>
                <a:gd name="T21" fmla="*/ 816 h 3412"/>
                <a:gd name="T22" fmla="*/ 3675 w 5018"/>
                <a:gd name="T23" fmla="*/ 962 h 3412"/>
                <a:gd name="T24" fmla="*/ 3325 w 5018"/>
                <a:gd name="T25" fmla="*/ 1137 h 3412"/>
                <a:gd name="T26" fmla="*/ 2887 w 5018"/>
                <a:gd name="T27" fmla="*/ 1458 h 3412"/>
                <a:gd name="T28" fmla="*/ 2187 w 5018"/>
                <a:gd name="T29" fmla="*/ 1400 h 3412"/>
                <a:gd name="T30" fmla="*/ 1867 w 5018"/>
                <a:gd name="T31" fmla="*/ 1166 h 3412"/>
                <a:gd name="T32" fmla="*/ 1634 w 5018"/>
                <a:gd name="T33" fmla="*/ 933 h 3412"/>
                <a:gd name="T34" fmla="*/ 1400 w 5018"/>
                <a:gd name="T35" fmla="*/ 845 h 3412"/>
                <a:gd name="T36" fmla="*/ 1254 w 5018"/>
                <a:gd name="T37" fmla="*/ 845 h 3412"/>
                <a:gd name="T38" fmla="*/ 1050 w 5018"/>
                <a:gd name="T39" fmla="*/ 1137 h 3412"/>
                <a:gd name="T40" fmla="*/ 904 w 5018"/>
                <a:gd name="T41" fmla="*/ 1253 h 3412"/>
                <a:gd name="T42" fmla="*/ 700 w 5018"/>
                <a:gd name="T43" fmla="*/ 1429 h 3412"/>
                <a:gd name="T44" fmla="*/ 234 w 5018"/>
                <a:gd name="T45" fmla="*/ 1486 h 3412"/>
                <a:gd name="T46" fmla="*/ 146 w 5018"/>
                <a:gd name="T47" fmla="*/ 1662 h 3412"/>
                <a:gd name="T48" fmla="*/ 87 w 5018"/>
                <a:gd name="T49" fmla="*/ 1924 h 3412"/>
                <a:gd name="T50" fmla="*/ 263 w 5018"/>
                <a:gd name="T51" fmla="*/ 1924 h 3412"/>
                <a:gd name="T52" fmla="*/ 467 w 5018"/>
                <a:gd name="T53" fmla="*/ 2012 h 3412"/>
                <a:gd name="T54" fmla="*/ 758 w 5018"/>
                <a:gd name="T55" fmla="*/ 2070 h 3412"/>
                <a:gd name="T56" fmla="*/ 1021 w 5018"/>
                <a:gd name="T57" fmla="*/ 2419 h 3412"/>
                <a:gd name="T58" fmla="*/ 1196 w 5018"/>
                <a:gd name="T59" fmla="*/ 2594 h 3412"/>
                <a:gd name="T60" fmla="*/ 1517 w 5018"/>
                <a:gd name="T61" fmla="*/ 2682 h 3412"/>
                <a:gd name="T62" fmla="*/ 1867 w 5018"/>
                <a:gd name="T63" fmla="*/ 2769 h 3412"/>
                <a:gd name="T64" fmla="*/ 2217 w 5018"/>
                <a:gd name="T65" fmla="*/ 2740 h 3412"/>
                <a:gd name="T66" fmla="*/ 2508 w 5018"/>
                <a:gd name="T67" fmla="*/ 2682 h 3412"/>
                <a:gd name="T68" fmla="*/ 2713 w 5018"/>
                <a:gd name="T69" fmla="*/ 2944 h 3412"/>
                <a:gd name="T70" fmla="*/ 2741 w 5018"/>
                <a:gd name="T71" fmla="*/ 3119 h 3412"/>
                <a:gd name="T72" fmla="*/ 2858 w 5018"/>
                <a:gd name="T73" fmla="*/ 3294 h 3412"/>
                <a:gd name="T74" fmla="*/ 3063 w 5018"/>
                <a:gd name="T75" fmla="*/ 3235 h 3412"/>
                <a:gd name="T76" fmla="*/ 3325 w 5018"/>
                <a:gd name="T77" fmla="*/ 3149 h 3412"/>
                <a:gd name="T78" fmla="*/ 3558 w 5018"/>
                <a:gd name="T79" fmla="*/ 3294 h 3412"/>
                <a:gd name="T80" fmla="*/ 3675 w 5018"/>
                <a:gd name="T81" fmla="*/ 3382 h 3412"/>
                <a:gd name="T82" fmla="*/ 3734 w 5018"/>
                <a:gd name="T83" fmla="*/ 3323 h 3412"/>
                <a:gd name="T84" fmla="*/ 3937 w 5018"/>
                <a:gd name="T85" fmla="*/ 3206 h 3412"/>
                <a:gd name="T86" fmla="*/ 4112 w 5018"/>
                <a:gd name="T87" fmla="*/ 3206 h 3412"/>
                <a:gd name="T88" fmla="*/ 4258 w 5018"/>
                <a:gd name="T89" fmla="*/ 3090 h 3412"/>
                <a:gd name="T90" fmla="*/ 4375 w 5018"/>
                <a:gd name="T91" fmla="*/ 3002 h 3412"/>
                <a:gd name="T92" fmla="*/ 4404 w 5018"/>
                <a:gd name="T93" fmla="*/ 2915 h 3412"/>
                <a:gd name="T94" fmla="*/ 4433 w 5018"/>
                <a:gd name="T95" fmla="*/ 2799 h 3412"/>
                <a:gd name="T96" fmla="*/ 4520 w 5018"/>
                <a:gd name="T97" fmla="*/ 2682 h 3412"/>
                <a:gd name="T98" fmla="*/ 4550 w 5018"/>
                <a:gd name="T99" fmla="*/ 2565 h 3412"/>
                <a:gd name="T100" fmla="*/ 4375 w 5018"/>
                <a:gd name="T101" fmla="*/ 2507 h 3412"/>
                <a:gd name="T102" fmla="*/ 4258 w 5018"/>
                <a:gd name="T103" fmla="*/ 2332 h 3412"/>
                <a:gd name="T104" fmla="*/ 4462 w 5018"/>
                <a:gd name="T105" fmla="*/ 2302 h 3412"/>
                <a:gd name="T106" fmla="*/ 4229 w 5018"/>
                <a:gd name="T107" fmla="*/ 1983 h 3412"/>
                <a:gd name="T108" fmla="*/ 4433 w 5018"/>
                <a:gd name="T109" fmla="*/ 1866 h 3412"/>
                <a:gd name="T110" fmla="*/ 4229 w 5018"/>
                <a:gd name="T111" fmla="*/ 1779 h 3412"/>
                <a:gd name="T112" fmla="*/ 3996 w 5018"/>
                <a:gd name="T113" fmla="*/ 1750 h 3412"/>
                <a:gd name="T114" fmla="*/ 4170 w 5018"/>
                <a:gd name="T115" fmla="*/ 1516 h 3412"/>
                <a:gd name="T116" fmla="*/ 4287 w 5018"/>
                <a:gd name="T117" fmla="*/ 1603 h 3412"/>
                <a:gd name="T118" fmla="*/ 4346 w 5018"/>
                <a:gd name="T119" fmla="*/ 1603 h 3412"/>
                <a:gd name="T120" fmla="*/ 4900 w 5018"/>
                <a:gd name="T121" fmla="*/ 1166 h 3412"/>
                <a:gd name="T122" fmla="*/ 4900 w 5018"/>
                <a:gd name="T123" fmla="*/ 903 h 3412"/>
                <a:gd name="T124" fmla="*/ 5017 w 5018"/>
                <a:gd name="T125" fmla="*/ 787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8" h="3412">
                  <a:moveTo>
                    <a:pt x="5017" y="612"/>
                  </a:moveTo>
                  <a:lnTo>
                    <a:pt x="5017" y="583"/>
                  </a:lnTo>
                  <a:lnTo>
                    <a:pt x="5017" y="583"/>
                  </a:lnTo>
                  <a:lnTo>
                    <a:pt x="4987" y="583"/>
                  </a:lnTo>
                  <a:lnTo>
                    <a:pt x="4987" y="553"/>
                  </a:lnTo>
                  <a:lnTo>
                    <a:pt x="4987" y="553"/>
                  </a:lnTo>
                  <a:lnTo>
                    <a:pt x="4987" y="553"/>
                  </a:lnTo>
                  <a:lnTo>
                    <a:pt x="4987" y="524"/>
                  </a:lnTo>
                  <a:lnTo>
                    <a:pt x="4987" y="524"/>
                  </a:lnTo>
                  <a:lnTo>
                    <a:pt x="4958" y="524"/>
                  </a:lnTo>
                  <a:lnTo>
                    <a:pt x="4958" y="524"/>
                  </a:lnTo>
                  <a:lnTo>
                    <a:pt x="4929" y="524"/>
                  </a:lnTo>
                  <a:lnTo>
                    <a:pt x="4929" y="524"/>
                  </a:lnTo>
                  <a:lnTo>
                    <a:pt x="4929" y="553"/>
                  </a:lnTo>
                  <a:lnTo>
                    <a:pt x="4929" y="553"/>
                  </a:lnTo>
                  <a:lnTo>
                    <a:pt x="4900" y="553"/>
                  </a:lnTo>
                  <a:lnTo>
                    <a:pt x="4900" y="553"/>
                  </a:lnTo>
                  <a:lnTo>
                    <a:pt x="4900" y="583"/>
                  </a:lnTo>
                  <a:lnTo>
                    <a:pt x="4870" y="583"/>
                  </a:lnTo>
                  <a:lnTo>
                    <a:pt x="4870" y="583"/>
                  </a:lnTo>
                  <a:lnTo>
                    <a:pt x="4870" y="583"/>
                  </a:lnTo>
                  <a:lnTo>
                    <a:pt x="4870" y="583"/>
                  </a:lnTo>
                  <a:lnTo>
                    <a:pt x="4841" y="612"/>
                  </a:lnTo>
                  <a:lnTo>
                    <a:pt x="4841" y="612"/>
                  </a:lnTo>
                  <a:lnTo>
                    <a:pt x="4841" y="612"/>
                  </a:lnTo>
                  <a:lnTo>
                    <a:pt x="4841" y="612"/>
                  </a:lnTo>
                  <a:lnTo>
                    <a:pt x="4841" y="641"/>
                  </a:lnTo>
                  <a:lnTo>
                    <a:pt x="4812" y="641"/>
                  </a:lnTo>
                  <a:lnTo>
                    <a:pt x="4812" y="641"/>
                  </a:lnTo>
                  <a:lnTo>
                    <a:pt x="4783" y="641"/>
                  </a:lnTo>
                  <a:lnTo>
                    <a:pt x="4783" y="641"/>
                  </a:lnTo>
                  <a:lnTo>
                    <a:pt x="4783" y="641"/>
                  </a:lnTo>
                  <a:lnTo>
                    <a:pt x="4754" y="641"/>
                  </a:lnTo>
                  <a:lnTo>
                    <a:pt x="4754" y="641"/>
                  </a:lnTo>
                  <a:lnTo>
                    <a:pt x="4754" y="641"/>
                  </a:lnTo>
                  <a:lnTo>
                    <a:pt x="4725" y="641"/>
                  </a:lnTo>
                  <a:lnTo>
                    <a:pt x="4725" y="641"/>
                  </a:lnTo>
                  <a:lnTo>
                    <a:pt x="4725" y="641"/>
                  </a:lnTo>
                  <a:lnTo>
                    <a:pt x="4696" y="612"/>
                  </a:lnTo>
                  <a:lnTo>
                    <a:pt x="4696" y="612"/>
                  </a:lnTo>
                  <a:lnTo>
                    <a:pt x="4696" y="583"/>
                  </a:lnTo>
                  <a:lnTo>
                    <a:pt x="4696" y="583"/>
                  </a:lnTo>
                  <a:lnTo>
                    <a:pt x="4696" y="583"/>
                  </a:lnTo>
                  <a:lnTo>
                    <a:pt x="4696" y="553"/>
                  </a:lnTo>
                  <a:lnTo>
                    <a:pt x="4696" y="553"/>
                  </a:lnTo>
                  <a:lnTo>
                    <a:pt x="4696" y="553"/>
                  </a:lnTo>
                  <a:lnTo>
                    <a:pt x="4667" y="553"/>
                  </a:lnTo>
                  <a:lnTo>
                    <a:pt x="4667" y="524"/>
                  </a:lnTo>
                  <a:lnTo>
                    <a:pt x="4667" y="524"/>
                  </a:lnTo>
                  <a:lnTo>
                    <a:pt x="4667" y="524"/>
                  </a:lnTo>
                  <a:lnTo>
                    <a:pt x="4667" y="495"/>
                  </a:lnTo>
                  <a:lnTo>
                    <a:pt x="4667" y="495"/>
                  </a:lnTo>
                  <a:lnTo>
                    <a:pt x="4667" y="495"/>
                  </a:lnTo>
                  <a:lnTo>
                    <a:pt x="4667" y="495"/>
                  </a:lnTo>
                  <a:lnTo>
                    <a:pt x="4637" y="495"/>
                  </a:lnTo>
                  <a:lnTo>
                    <a:pt x="4637" y="524"/>
                  </a:lnTo>
                  <a:lnTo>
                    <a:pt x="4637" y="495"/>
                  </a:lnTo>
                  <a:lnTo>
                    <a:pt x="4608" y="495"/>
                  </a:lnTo>
                  <a:lnTo>
                    <a:pt x="4608" y="495"/>
                  </a:lnTo>
                  <a:lnTo>
                    <a:pt x="4608" y="495"/>
                  </a:lnTo>
                  <a:lnTo>
                    <a:pt x="4579" y="495"/>
                  </a:lnTo>
                  <a:lnTo>
                    <a:pt x="4579" y="495"/>
                  </a:lnTo>
                  <a:lnTo>
                    <a:pt x="4579" y="466"/>
                  </a:lnTo>
                  <a:lnTo>
                    <a:pt x="4579" y="466"/>
                  </a:lnTo>
                  <a:lnTo>
                    <a:pt x="4579" y="466"/>
                  </a:lnTo>
                  <a:lnTo>
                    <a:pt x="4550" y="466"/>
                  </a:lnTo>
                  <a:lnTo>
                    <a:pt x="4550" y="466"/>
                  </a:lnTo>
                  <a:lnTo>
                    <a:pt x="4550" y="466"/>
                  </a:lnTo>
                  <a:lnTo>
                    <a:pt x="4550" y="437"/>
                  </a:lnTo>
                  <a:lnTo>
                    <a:pt x="4550" y="437"/>
                  </a:lnTo>
                  <a:lnTo>
                    <a:pt x="4520" y="437"/>
                  </a:lnTo>
                  <a:lnTo>
                    <a:pt x="4520" y="437"/>
                  </a:lnTo>
                  <a:lnTo>
                    <a:pt x="4520" y="437"/>
                  </a:lnTo>
                  <a:lnTo>
                    <a:pt x="4520" y="466"/>
                  </a:lnTo>
                  <a:lnTo>
                    <a:pt x="4520" y="466"/>
                  </a:lnTo>
                  <a:lnTo>
                    <a:pt x="4491" y="466"/>
                  </a:lnTo>
                  <a:lnTo>
                    <a:pt x="4491" y="437"/>
                  </a:lnTo>
                  <a:lnTo>
                    <a:pt x="4491" y="437"/>
                  </a:lnTo>
                  <a:lnTo>
                    <a:pt x="4462" y="437"/>
                  </a:lnTo>
                  <a:lnTo>
                    <a:pt x="4462" y="437"/>
                  </a:lnTo>
                  <a:lnTo>
                    <a:pt x="4462" y="437"/>
                  </a:lnTo>
                  <a:lnTo>
                    <a:pt x="4462" y="437"/>
                  </a:lnTo>
                  <a:lnTo>
                    <a:pt x="4462" y="437"/>
                  </a:lnTo>
                  <a:lnTo>
                    <a:pt x="4433" y="437"/>
                  </a:lnTo>
                  <a:lnTo>
                    <a:pt x="4433" y="437"/>
                  </a:lnTo>
                  <a:lnTo>
                    <a:pt x="4433" y="437"/>
                  </a:lnTo>
                  <a:lnTo>
                    <a:pt x="4404" y="437"/>
                  </a:lnTo>
                  <a:lnTo>
                    <a:pt x="4404" y="437"/>
                  </a:lnTo>
                  <a:lnTo>
                    <a:pt x="4404" y="437"/>
                  </a:lnTo>
                  <a:lnTo>
                    <a:pt x="4375" y="408"/>
                  </a:lnTo>
                  <a:lnTo>
                    <a:pt x="4375" y="408"/>
                  </a:lnTo>
                  <a:lnTo>
                    <a:pt x="4346" y="408"/>
                  </a:lnTo>
                  <a:lnTo>
                    <a:pt x="4346" y="379"/>
                  </a:lnTo>
                  <a:lnTo>
                    <a:pt x="4346" y="379"/>
                  </a:lnTo>
                  <a:lnTo>
                    <a:pt x="4346" y="350"/>
                  </a:lnTo>
                  <a:lnTo>
                    <a:pt x="4346" y="350"/>
                  </a:lnTo>
                  <a:lnTo>
                    <a:pt x="4317" y="350"/>
                  </a:lnTo>
                  <a:lnTo>
                    <a:pt x="4317" y="350"/>
                  </a:lnTo>
                  <a:lnTo>
                    <a:pt x="4317" y="350"/>
                  </a:lnTo>
                  <a:lnTo>
                    <a:pt x="4317" y="320"/>
                  </a:lnTo>
                  <a:lnTo>
                    <a:pt x="4317" y="320"/>
                  </a:lnTo>
                  <a:lnTo>
                    <a:pt x="4287" y="291"/>
                  </a:lnTo>
                  <a:lnTo>
                    <a:pt x="4258" y="262"/>
                  </a:lnTo>
                  <a:lnTo>
                    <a:pt x="4258" y="262"/>
                  </a:lnTo>
                  <a:lnTo>
                    <a:pt x="4258" y="262"/>
                  </a:lnTo>
                  <a:lnTo>
                    <a:pt x="4258" y="262"/>
                  </a:lnTo>
                  <a:lnTo>
                    <a:pt x="4258" y="262"/>
                  </a:lnTo>
                  <a:lnTo>
                    <a:pt x="4258" y="233"/>
                  </a:lnTo>
                  <a:lnTo>
                    <a:pt x="4258" y="233"/>
                  </a:lnTo>
                  <a:lnTo>
                    <a:pt x="4229" y="233"/>
                  </a:lnTo>
                  <a:lnTo>
                    <a:pt x="4229" y="233"/>
                  </a:lnTo>
                  <a:lnTo>
                    <a:pt x="4229" y="203"/>
                  </a:lnTo>
                  <a:lnTo>
                    <a:pt x="4229" y="203"/>
                  </a:lnTo>
                  <a:lnTo>
                    <a:pt x="4200" y="203"/>
                  </a:lnTo>
                  <a:lnTo>
                    <a:pt x="4200" y="174"/>
                  </a:lnTo>
                  <a:lnTo>
                    <a:pt x="4200" y="174"/>
                  </a:lnTo>
                  <a:lnTo>
                    <a:pt x="4170" y="174"/>
                  </a:lnTo>
                  <a:lnTo>
                    <a:pt x="4200" y="145"/>
                  </a:lnTo>
                  <a:lnTo>
                    <a:pt x="4200" y="145"/>
                  </a:lnTo>
                  <a:lnTo>
                    <a:pt x="4170" y="145"/>
                  </a:lnTo>
                  <a:lnTo>
                    <a:pt x="4170" y="145"/>
                  </a:lnTo>
                  <a:lnTo>
                    <a:pt x="4170" y="145"/>
                  </a:lnTo>
                  <a:lnTo>
                    <a:pt x="4170" y="116"/>
                  </a:lnTo>
                  <a:lnTo>
                    <a:pt x="4170" y="116"/>
                  </a:lnTo>
                  <a:lnTo>
                    <a:pt x="4141" y="116"/>
                  </a:lnTo>
                  <a:lnTo>
                    <a:pt x="4141" y="87"/>
                  </a:lnTo>
                  <a:lnTo>
                    <a:pt x="4141" y="87"/>
                  </a:lnTo>
                  <a:lnTo>
                    <a:pt x="4141" y="87"/>
                  </a:lnTo>
                  <a:lnTo>
                    <a:pt x="4141" y="87"/>
                  </a:lnTo>
                  <a:lnTo>
                    <a:pt x="4112" y="87"/>
                  </a:lnTo>
                  <a:lnTo>
                    <a:pt x="4112" y="87"/>
                  </a:lnTo>
                  <a:lnTo>
                    <a:pt x="4112" y="58"/>
                  </a:lnTo>
                  <a:lnTo>
                    <a:pt x="4112" y="58"/>
                  </a:lnTo>
                  <a:lnTo>
                    <a:pt x="4112" y="58"/>
                  </a:lnTo>
                  <a:lnTo>
                    <a:pt x="4084" y="58"/>
                  </a:lnTo>
                  <a:lnTo>
                    <a:pt x="4084" y="58"/>
                  </a:lnTo>
                  <a:lnTo>
                    <a:pt x="4084" y="58"/>
                  </a:lnTo>
                  <a:lnTo>
                    <a:pt x="4084" y="58"/>
                  </a:lnTo>
                  <a:lnTo>
                    <a:pt x="4084" y="58"/>
                  </a:lnTo>
                  <a:lnTo>
                    <a:pt x="4084" y="29"/>
                  </a:lnTo>
                  <a:lnTo>
                    <a:pt x="4054" y="29"/>
                  </a:lnTo>
                  <a:lnTo>
                    <a:pt x="4054" y="29"/>
                  </a:lnTo>
                  <a:lnTo>
                    <a:pt x="4054" y="29"/>
                  </a:lnTo>
                  <a:lnTo>
                    <a:pt x="4054" y="29"/>
                  </a:lnTo>
                  <a:lnTo>
                    <a:pt x="4025" y="29"/>
                  </a:lnTo>
                  <a:lnTo>
                    <a:pt x="4025" y="29"/>
                  </a:lnTo>
                  <a:lnTo>
                    <a:pt x="4025" y="29"/>
                  </a:lnTo>
                  <a:lnTo>
                    <a:pt x="4025" y="29"/>
                  </a:lnTo>
                  <a:lnTo>
                    <a:pt x="4025" y="58"/>
                  </a:lnTo>
                  <a:lnTo>
                    <a:pt x="3996" y="29"/>
                  </a:lnTo>
                  <a:lnTo>
                    <a:pt x="3996" y="29"/>
                  </a:lnTo>
                  <a:lnTo>
                    <a:pt x="3996" y="29"/>
                  </a:lnTo>
                  <a:lnTo>
                    <a:pt x="3967" y="29"/>
                  </a:lnTo>
                  <a:lnTo>
                    <a:pt x="3967" y="29"/>
                  </a:lnTo>
                  <a:lnTo>
                    <a:pt x="3937" y="29"/>
                  </a:lnTo>
                  <a:lnTo>
                    <a:pt x="3937" y="29"/>
                  </a:lnTo>
                  <a:lnTo>
                    <a:pt x="3908" y="0"/>
                  </a:lnTo>
                  <a:lnTo>
                    <a:pt x="3908" y="0"/>
                  </a:lnTo>
                  <a:lnTo>
                    <a:pt x="3879" y="0"/>
                  </a:lnTo>
                  <a:lnTo>
                    <a:pt x="3879" y="0"/>
                  </a:lnTo>
                  <a:lnTo>
                    <a:pt x="3850" y="29"/>
                  </a:lnTo>
                  <a:lnTo>
                    <a:pt x="3850" y="29"/>
                  </a:lnTo>
                  <a:lnTo>
                    <a:pt x="3850" y="29"/>
                  </a:lnTo>
                  <a:lnTo>
                    <a:pt x="3850" y="29"/>
                  </a:lnTo>
                  <a:lnTo>
                    <a:pt x="3820" y="29"/>
                  </a:lnTo>
                  <a:lnTo>
                    <a:pt x="3820" y="29"/>
                  </a:lnTo>
                  <a:lnTo>
                    <a:pt x="3791" y="29"/>
                  </a:lnTo>
                  <a:lnTo>
                    <a:pt x="3791" y="29"/>
                  </a:lnTo>
                  <a:lnTo>
                    <a:pt x="3762" y="29"/>
                  </a:lnTo>
                  <a:lnTo>
                    <a:pt x="3762" y="58"/>
                  </a:lnTo>
                  <a:lnTo>
                    <a:pt x="3762" y="58"/>
                  </a:lnTo>
                  <a:lnTo>
                    <a:pt x="3734" y="58"/>
                  </a:lnTo>
                  <a:lnTo>
                    <a:pt x="3734" y="58"/>
                  </a:lnTo>
                  <a:lnTo>
                    <a:pt x="3734" y="58"/>
                  </a:lnTo>
                  <a:lnTo>
                    <a:pt x="3734" y="58"/>
                  </a:lnTo>
                  <a:lnTo>
                    <a:pt x="3704" y="58"/>
                  </a:lnTo>
                  <a:lnTo>
                    <a:pt x="3704" y="58"/>
                  </a:lnTo>
                  <a:lnTo>
                    <a:pt x="3704" y="87"/>
                  </a:lnTo>
                  <a:lnTo>
                    <a:pt x="3675" y="87"/>
                  </a:lnTo>
                  <a:lnTo>
                    <a:pt x="3675" y="116"/>
                  </a:lnTo>
                  <a:lnTo>
                    <a:pt x="3675" y="116"/>
                  </a:lnTo>
                  <a:lnTo>
                    <a:pt x="3675" y="116"/>
                  </a:lnTo>
                  <a:lnTo>
                    <a:pt x="3675" y="116"/>
                  </a:lnTo>
                  <a:lnTo>
                    <a:pt x="3675" y="145"/>
                  </a:lnTo>
                  <a:lnTo>
                    <a:pt x="3675" y="145"/>
                  </a:lnTo>
                  <a:lnTo>
                    <a:pt x="3675" y="145"/>
                  </a:lnTo>
                  <a:lnTo>
                    <a:pt x="3704" y="145"/>
                  </a:lnTo>
                  <a:lnTo>
                    <a:pt x="3704" y="145"/>
                  </a:lnTo>
                  <a:lnTo>
                    <a:pt x="3704" y="145"/>
                  </a:lnTo>
                  <a:lnTo>
                    <a:pt x="3734" y="145"/>
                  </a:lnTo>
                  <a:lnTo>
                    <a:pt x="3734" y="174"/>
                  </a:lnTo>
                  <a:lnTo>
                    <a:pt x="3734" y="174"/>
                  </a:lnTo>
                  <a:lnTo>
                    <a:pt x="3734" y="203"/>
                  </a:lnTo>
                  <a:lnTo>
                    <a:pt x="3762" y="203"/>
                  </a:lnTo>
                  <a:lnTo>
                    <a:pt x="3762" y="203"/>
                  </a:lnTo>
                  <a:lnTo>
                    <a:pt x="3734" y="233"/>
                  </a:lnTo>
                  <a:lnTo>
                    <a:pt x="3734" y="233"/>
                  </a:lnTo>
                  <a:lnTo>
                    <a:pt x="3734" y="262"/>
                  </a:lnTo>
                  <a:lnTo>
                    <a:pt x="3704" y="262"/>
                  </a:lnTo>
                  <a:lnTo>
                    <a:pt x="3704" y="291"/>
                  </a:lnTo>
                  <a:lnTo>
                    <a:pt x="3704" y="291"/>
                  </a:lnTo>
                  <a:lnTo>
                    <a:pt x="3704" y="291"/>
                  </a:lnTo>
                  <a:lnTo>
                    <a:pt x="3704" y="320"/>
                  </a:lnTo>
                  <a:lnTo>
                    <a:pt x="3704" y="320"/>
                  </a:lnTo>
                  <a:lnTo>
                    <a:pt x="3734" y="350"/>
                  </a:lnTo>
                  <a:lnTo>
                    <a:pt x="3734" y="350"/>
                  </a:lnTo>
                  <a:lnTo>
                    <a:pt x="3704" y="350"/>
                  </a:lnTo>
                  <a:lnTo>
                    <a:pt x="3704" y="350"/>
                  </a:lnTo>
                  <a:lnTo>
                    <a:pt x="3704" y="379"/>
                  </a:lnTo>
                  <a:lnTo>
                    <a:pt x="3704" y="408"/>
                  </a:lnTo>
                  <a:lnTo>
                    <a:pt x="3704" y="408"/>
                  </a:lnTo>
                  <a:lnTo>
                    <a:pt x="3704" y="437"/>
                  </a:lnTo>
                  <a:lnTo>
                    <a:pt x="3704" y="437"/>
                  </a:lnTo>
                  <a:lnTo>
                    <a:pt x="3734" y="437"/>
                  </a:lnTo>
                  <a:lnTo>
                    <a:pt x="3734" y="437"/>
                  </a:lnTo>
                  <a:lnTo>
                    <a:pt x="3734" y="437"/>
                  </a:lnTo>
                  <a:lnTo>
                    <a:pt x="3734" y="437"/>
                  </a:lnTo>
                  <a:lnTo>
                    <a:pt x="3734" y="466"/>
                  </a:lnTo>
                  <a:lnTo>
                    <a:pt x="3734" y="466"/>
                  </a:lnTo>
                  <a:lnTo>
                    <a:pt x="3704" y="466"/>
                  </a:lnTo>
                  <a:lnTo>
                    <a:pt x="3675" y="495"/>
                  </a:lnTo>
                  <a:lnTo>
                    <a:pt x="3646" y="524"/>
                  </a:lnTo>
                  <a:lnTo>
                    <a:pt x="3617" y="524"/>
                  </a:lnTo>
                  <a:lnTo>
                    <a:pt x="3617" y="524"/>
                  </a:lnTo>
                  <a:lnTo>
                    <a:pt x="3587" y="495"/>
                  </a:lnTo>
                  <a:lnTo>
                    <a:pt x="3587" y="524"/>
                  </a:lnTo>
                  <a:lnTo>
                    <a:pt x="3587" y="495"/>
                  </a:lnTo>
                  <a:lnTo>
                    <a:pt x="3558" y="495"/>
                  </a:lnTo>
                  <a:lnTo>
                    <a:pt x="3558" y="495"/>
                  </a:lnTo>
                  <a:lnTo>
                    <a:pt x="3558" y="495"/>
                  </a:lnTo>
                  <a:lnTo>
                    <a:pt x="3529" y="612"/>
                  </a:lnTo>
                  <a:lnTo>
                    <a:pt x="3529" y="641"/>
                  </a:lnTo>
                  <a:lnTo>
                    <a:pt x="3529" y="670"/>
                  </a:lnTo>
                  <a:lnTo>
                    <a:pt x="3529" y="670"/>
                  </a:lnTo>
                  <a:lnTo>
                    <a:pt x="3529" y="729"/>
                  </a:lnTo>
                  <a:lnTo>
                    <a:pt x="3529" y="729"/>
                  </a:lnTo>
                  <a:lnTo>
                    <a:pt x="3587" y="758"/>
                  </a:lnTo>
                  <a:lnTo>
                    <a:pt x="3617" y="729"/>
                  </a:lnTo>
                  <a:lnTo>
                    <a:pt x="3646" y="729"/>
                  </a:lnTo>
                  <a:lnTo>
                    <a:pt x="3675" y="729"/>
                  </a:lnTo>
                  <a:lnTo>
                    <a:pt x="3675" y="758"/>
                  </a:lnTo>
                  <a:lnTo>
                    <a:pt x="3704" y="729"/>
                  </a:lnTo>
                  <a:lnTo>
                    <a:pt x="3704" y="729"/>
                  </a:lnTo>
                  <a:lnTo>
                    <a:pt x="3704" y="700"/>
                  </a:lnTo>
                  <a:lnTo>
                    <a:pt x="3734" y="700"/>
                  </a:lnTo>
                  <a:lnTo>
                    <a:pt x="3734" y="700"/>
                  </a:lnTo>
                  <a:lnTo>
                    <a:pt x="3762" y="700"/>
                  </a:lnTo>
                  <a:lnTo>
                    <a:pt x="3791" y="729"/>
                  </a:lnTo>
                  <a:lnTo>
                    <a:pt x="3820" y="758"/>
                  </a:lnTo>
                  <a:lnTo>
                    <a:pt x="3850" y="758"/>
                  </a:lnTo>
                  <a:lnTo>
                    <a:pt x="3879" y="787"/>
                  </a:lnTo>
                  <a:lnTo>
                    <a:pt x="3879" y="816"/>
                  </a:lnTo>
                  <a:lnTo>
                    <a:pt x="3879" y="816"/>
                  </a:lnTo>
                  <a:lnTo>
                    <a:pt x="3879" y="816"/>
                  </a:lnTo>
                  <a:lnTo>
                    <a:pt x="3879" y="845"/>
                  </a:lnTo>
                  <a:lnTo>
                    <a:pt x="3879" y="845"/>
                  </a:lnTo>
                  <a:lnTo>
                    <a:pt x="3879" y="845"/>
                  </a:lnTo>
                  <a:lnTo>
                    <a:pt x="3850" y="845"/>
                  </a:lnTo>
                  <a:lnTo>
                    <a:pt x="3850" y="845"/>
                  </a:lnTo>
                  <a:lnTo>
                    <a:pt x="3820" y="845"/>
                  </a:lnTo>
                  <a:lnTo>
                    <a:pt x="3820" y="845"/>
                  </a:lnTo>
                  <a:lnTo>
                    <a:pt x="3791" y="845"/>
                  </a:lnTo>
                  <a:lnTo>
                    <a:pt x="3791" y="845"/>
                  </a:lnTo>
                  <a:lnTo>
                    <a:pt x="3762" y="874"/>
                  </a:lnTo>
                  <a:lnTo>
                    <a:pt x="3762" y="874"/>
                  </a:lnTo>
                  <a:lnTo>
                    <a:pt x="3734" y="874"/>
                  </a:lnTo>
                  <a:lnTo>
                    <a:pt x="3734" y="874"/>
                  </a:lnTo>
                  <a:lnTo>
                    <a:pt x="3704" y="874"/>
                  </a:lnTo>
                  <a:lnTo>
                    <a:pt x="3704" y="903"/>
                  </a:lnTo>
                  <a:lnTo>
                    <a:pt x="3704" y="903"/>
                  </a:lnTo>
                  <a:lnTo>
                    <a:pt x="3704" y="903"/>
                  </a:lnTo>
                  <a:lnTo>
                    <a:pt x="3675" y="903"/>
                  </a:lnTo>
                  <a:lnTo>
                    <a:pt x="3675" y="903"/>
                  </a:lnTo>
                  <a:lnTo>
                    <a:pt x="3675" y="933"/>
                  </a:lnTo>
                  <a:lnTo>
                    <a:pt x="3675" y="962"/>
                  </a:lnTo>
                  <a:lnTo>
                    <a:pt x="3675" y="962"/>
                  </a:lnTo>
                  <a:lnTo>
                    <a:pt x="3646" y="991"/>
                  </a:lnTo>
                  <a:lnTo>
                    <a:pt x="3646" y="991"/>
                  </a:lnTo>
                  <a:lnTo>
                    <a:pt x="3617" y="991"/>
                  </a:lnTo>
                  <a:lnTo>
                    <a:pt x="3587" y="991"/>
                  </a:lnTo>
                  <a:lnTo>
                    <a:pt x="3558" y="991"/>
                  </a:lnTo>
                  <a:lnTo>
                    <a:pt x="3558" y="1020"/>
                  </a:lnTo>
                  <a:lnTo>
                    <a:pt x="3529" y="1050"/>
                  </a:lnTo>
                  <a:lnTo>
                    <a:pt x="3529" y="1050"/>
                  </a:lnTo>
                  <a:lnTo>
                    <a:pt x="3500" y="1050"/>
                  </a:lnTo>
                  <a:lnTo>
                    <a:pt x="3500" y="1079"/>
                  </a:lnTo>
                  <a:lnTo>
                    <a:pt x="3500" y="1079"/>
                  </a:lnTo>
                  <a:lnTo>
                    <a:pt x="3470" y="1079"/>
                  </a:lnTo>
                  <a:lnTo>
                    <a:pt x="3470" y="1079"/>
                  </a:lnTo>
                  <a:lnTo>
                    <a:pt x="3441" y="1079"/>
                  </a:lnTo>
                  <a:lnTo>
                    <a:pt x="3412" y="1050"/>
                  </a:lnTo>
                  <a:lnTo>
                    <a:pt x="3412" y="1050"/>
                  </a:lnTo>
                  <a:lnTo>
                    <a:pt x="3384" y="1050"/>
                  </a:lnTo>
                  <a:lnTo>
                    <a:pt x="3354" y="1050"/>
                  </a:lnTo>
                  <a:lnTo>
                    <a:pt x="3325" y="1079"/>
                  </a:lnTo>
                  <a:lnTo>
                    <a:pt x="3325" y="1079"/>
                  </a:lnTo>
                  <a:lnTo>
                    <a:pt x="3325" y="1108"/>
                  </a:lnTo>
                  <a:lnTo>
                    <a:pt x="3325" y="1137"/>
                  </a:lnTo>
                  <a:lnTo>
                    <a:pt x="3325" y="1137"/>
                  </a:lnTo>
                  <a:lnTo>
                    <a:pt x="3354" y="1166"/>
                  </a:lnTo>
                  <a:lnTo>
                    <a:pt x="3384" y="1195"/>
                  </a:lnTo>
                  <a:lnTo>
                    <a:pt x="3384" y="1195"/>
                  </a:lnTo>
                  <a:lnTo>
                    <a:pt x="3384" y="1195"/>
                  </a:lnTo>
                  <a:lnTo>
                    <a:pt x="3354" y="1224"/>
                  </a:lnTo>
                  <a:lnTo>
                    <a:pt x="3325" y="1253"/>
                  </a:lnTo>
                  <a:lnTo>
                    <a:pt x="3325" y="1283"/>
                  </a:lnTo>
                  <a:lnTo>
                    <a:pt x="3296" y="1312"/>
                  </a:lnTo>
                  <a:lnTo>
                    <a:pt x="3296" y="1312"/>
                  </a:lnTo>
                  <a:lnTo>
                    <a:pt x="3267" y="1312"/>
                  </a:lnTo>
                  <a:lnTo>
                    <a:pt x="3237" y="1312"/>
                  </a:lnTo>
                  <a:lnTo>
                    <a:pt x="3208" y="1341"/>
                  </a:lnTo>
                  <a:lnTo>
                    <a:pt x="3208" y="1341"/>
                  </a:lnTo>
                  <a:lnTo>
                    <a:pt x="3179" y="1341"/>
                  </a:lnTo>
                  <a:lnTo>
                    <a:pt x="3150" y="1341"/>
                  </a:lnTo>
                  <a:lnTo>
                    <a:pt x="3120" y="1370"/>
                  </a:lnTo>
                  <a:lnTo>
                    <a:pt x="3091" y="1370"/>
                  </a:lnTo>
                  <a:lnTo>
                    <a:pt x="3034" y="1400"/>
                  </a:lnTo>
                  <a:lnTo>
                    <a:pt x="2975" y="1400"/>
                  </a:lnTo>
                  <a:lnTo>
                    <a:pt x="2975" y="1429"/>
                  </a:lnTo>
                  <a:lnTo>
                    <a:pt x="2917" y="1458"/>
                  </a:lnTo>
                  <a:lnTo>
                    <a:pt x="2917" y="1458"/>
                  </a:lnTo>
                  <a:lnTo>
                    <a:pt x="2887" y="1458"/>
                  </a:lnTo>
                  <a:lnTo>
                    <a:pt x="2858" y="1458"/>
                  </a:lnTo>
                  <a:lnTo>
                    <a:pt x="2858" y="1458"/>
                  </a:lnTo>
                  <a:lnTo>
                    <a:pt x="2858" y="1429"/>
                  </a:lnTo>
                  <a:lnTo>
                    <a:pt x="2829" y="1458"/>
                  </a:lnTo>
                  <a:lnTo>
                    <a:pt x="2800" y="1458"/>
                  </a:lnTo>
                  <a:lnTo>
                    <a:pt x="2770" y="1429"/>
                  </a:lnTo>
                  <a:lnTo>
                    <a:pt x="2741" y="1429"/>
                  </a:lnTo>
                  <a:lnTo>
                    <a:pt x="2713" y="1400"/>
                  </a:lnTo>
                  <a:lnTo>
                    <a:pt x="2654" y="1400"/>
                  </a:lnTo>
                  <a:lnTo>
                    <a:pt x="2625" y="1370"/>
                  </a:lnTo>
                  <a:lnTo>
                    <a:pt x="2596" y="1370"/>
                  </a:lnTo>
                  <a:lnTo>
                    <a:pt x="2537" y="1370"/>
                  </a:lnTo>
                  <a:lnTo>
                    <a:pt x="2479" y="1370"/>
                  </a:lnTo>
                  <a:lnTo>
                    <a:pt x="2479" y="1370"/>
                  </a:lnTo>
                  <a:lnTo>
                    <a:pt x="2479" y="1370"/>
                  </a:lnTo>
                  <a:lnTo>
                    <a:pt x="2450" y="1370"/>
                  </a:lnTo>
                  <a:lnTo>
                    <a:pt x="2450" y="1370"/>
                  </a:lnTo>
                  <a:lnTo>
                    <a:pt x="2392" y="1400"/>
                  </a:lnTo>
                  <a:lnTo>
                    <a:pt x="2334" y="1370"/>
                  </a:lnTo>
                  <a:lnTo>
                    <a:pt x="2275" y="1370"/>
                  </a:lnTo>
                  <a:lnTo>
                    <a:pt x="2246" y="1370"/>
                  </a:lnTo>
                  <a:lnTo>
                    <a:pt x="2217" y="1400"/>
                  </a:lnTo>
                  <a:lnTo>
                    <a:pt x="2187" y="1400"/>
                  </a:lnTo>
                  <a:lnTo>
                    <a:pt x="2187" y="1370"/>
                  </a:lnTo>
                  <a:lnTo>
                    <a:pt x="2158" y="1341"/>
                  </a:lnTo>
                  <a:lnTo>
                    <a:pt x="2158" y="1341"/>
                  </a:lnTo>
                  <a:lnTo>
                    <a:pt x="2129" y="1312"/>
                  </a:lnTo>
                  <a:lnTo>
                    <a:pt x="2129" y="1283"/>
                  </a:lnTo>
                  <a:lnTo>
                    <a:pt x="2129" y="1283"/>
                  </a:lnTo>
                  <a:lnTo>
                    <a:pt x="2100" y="1253"/>
                  </a:lnTo>
                  <a:lnTo>
                    <a:pt x="2100" y="1253"/>
                  </a:lnTo>
                  <a:lnTo>
                    <a:pt x="2100" y="1253"/>
                  </a:lnTo>
                  <a:lnTo>
                    <a:pt x="2070" y="1253"/>
                  </a:lnTo>
                  <a:lnTo>
                    <a:pt x="2070" y="1253"/>
                  </a:lnTo>
                  <a:lnTo>
                    <a:pt x="2070" y="1224"/>
                  </a:lnTo>
                  <a:lnTo>
                    <a:pt x="2070" y="1224"/>
                  </a:lnTo>
                  <a:lnTo>
                    <a:pt x="2070" y="1224"/>
                  </a:lnTo>
                  <a:lnTo>
                    <a:pt x="2042" y="1224"/>
                  </a:lnTo>
                  <a:lnTo>
                    <a:pt x="2013" y="1224"/>
                  </a:lnTo>
                  <a:lnTo>
                    <a:pt x="1984" y="1195"/>
                  </a:lnTo>
                  <a:lnTo>
                    <a:pt x="1984" y="1195"/>
                  </a:lnTo>
                  <a:lnTo>
                    <a:pt x="1984" y="1195"/>
                  </a:lnTo>
                  <a:lnTo>
                    <a:pt x="1954" y="1195"/>
                  </a:lnTo>
                  <a:lnTo>
                    <a:pt x="1954" y="1195"/>
                  </a:lnTo>
                  <a:lnTo>
                    <a:pt x="1925" y="1166"/>
                  </a:lnTo>
                  <a:lnTo>
                    <a:pt x="1867" y="1166"/>
                  </a:lnTo>
                  <a:lnTo>
                    <a:pt x="1867" y="1166"/>
                  </a:lnTo>
                  <a:lnTo>
                    <a:pt x="1867" y="1166"/>
                  </a:lnTo>
                  <a:lnTo>
                    <a:pt x="1837" y="1166"/>
                  </a:lnTo>
                  <a:lnTo>
                    <a:pt x="1808" y="1166"/>
                  </a:lnTo>
                  <a:lnTo>
                    <a:pt x="1720" y="1166"/>
                  </a:lnTo>
                  <a:lnTo>
                    <a:pt x="1692" y="1137"/>
                  </a:lnTo>
                  <a:lnTo>
                    <a:pt x="1692" y="1108"/>
                  </a:lnTo>
                  <a:lnTo>
                    <a:pt x="1692" y="1108"/>
                  </a:lnTo>
                  <a:lnTo>
                    <a:pt x="1692" y="1108"/>
                  </a:lnTo>
                  <a:lnTo>
                    <a:pt x="1692" y="1079"/>
                  </a:lnTo>
                  <a:lnTo>
                    <a:pt x="1692" y="1079"/>
                  </a:lnTo>
                  <a:lnTo>
                    <a:pt x="1692" y="1079"/>
                  </a:lnTo>
                  <a:lnTo>
                    <a:pt x="1692" y="1050"/>
                  </a:lnTo>
                  <a:lnTo>
                    <a:pt x="1692" y="1050"/>
                  </a:lnTo>
                  <a:lnTo>
                    <a:pt x="1692" y="1020"/>
                  </a:lnTo>
                  <a:lnTo>
                    <a:pt x="1692" y="1020"/>
                  </a:lnTo>
                  <a:lnTo>
                    <a:pt x="1692" y="991"/>
                  </a:lnTo>
                  <a:lnTo>
                    <a:pt x="1663" y="991"/>
                  </a:lnTo>
                  <a:lnTo>
                    <a:pt x="1663" y="991"/>
                  </a:lnTo>
                  <a:lnTo>
                    <a:pt x="1663" y="962"/>
                  </a:lnTo>
                  <a:lnTo>
                    <a:pt x="1634" y="962"/>
                  </a:lnTo>
                  <a:lnTo>
                    <a:pt x="1634" y="962"/>
                  </a:lnTo>
                  <a:lnTo>
                    <a:pt x="1634" y="933"/>
                  </a:lnTo>
                  <a:lnTo>
                    <a:pt x="1634" y="933"/>
                  </a:lnTo>
                  <a:lnTo>
                    <a:pt x="1634" y="903"/>
                  </a:lnTo>
                  <a:lnTo>
                    <a:pt x="1604" y="903"/>
                  </a:lnTo>
                  <a:lnTo>
                    <a:pt x="1604" y="903"/>
                  </a:lnTo>
                  <a:lnTo>
                    <a:pt x="1575" y="903"/>
                  </a:lnTo>
                  <a:lnTo>
                    <a:pt x="1575" y="874"/>
                  </a:lnTo>
                  <a:lnTo>
                    <a:pt x="1575" y="874"/>
                  </a:lnTo>
                  <a:lnTo>
                    <a:pt x="1546" y="903"/>
                  </a:lnTo>
                  <a:lnTo>
                    <a:pt x="1546" y="903"/>
                  </a:lnTo>
                  <a:lnTo>
                    <a:pt x="1546" y="903"/>
                  </a:lnTo>
                  <a:lnTo>
                    <a:pt x="1517" y="874"/>
                  </a:lnTo>
                  <a:lnTo>
                    <a:pt x="1517" y="874"/>
                  </a:lnTo>
                  <a:lnTo>
                    <a:pt x="1517" y="874"/>
                  </a:lnTo>
                  <a:lnTo>
                    <a:pt x="1487" y="874"/>
                  </a:lnTo>
                  <a:lnTo>
                    <a:pt x="1487" y="874"/>
                  </a:lnTo>
                  <a:lnTo>
                    <a:pt x="1487" y="903"/>
                  </a:lnTo>
                  <a:lnTo>
                    <a:pt x="1458" y="903"/>
                  </a:lnTo>
                  <a:lnTo>
                    <a:pt x="1458" y="874"/>
                  </a:lnTo>
                  <a:lnTo>
                    <a:pt x="1458" y="874"/>
                  </a:lnTo>
                  <a:lnTo>
                    <a:pt x="1458" y="874"/>
                  </a:lnTo>
                  <a:lnTo>
                    <a:pt x="1429" y="845"/>
                  </a:lnTo>
                  <a:lnTo>
                    <a:pt x="1429" y="845"/>
                  </a:lnTo>
                  <a:lnTo>
                    <a:pt x="1400" y="845"/>
                  </a:lnTo>
                  <a:lnTo>
                    <a:pt x="1400" y="845"/>
                  </a:lnTo>
                  <a:lnTo>
                    <a:pt x="1400" y="816"/>
                  </a:lnTo>
                  <a:lnTo>
                    <a:pt x="1400" y="816"/>
                  </a:lnTo>
                  <a:lnTo>
                    <a:pt x="1400" y="816"/>
                  </a:lnTo>
                  <a:lnTo>
                    <a:pt x="1371" y="787"/>
                  </a:lnTo>
                  <a:lnTo>
                    <a:pt x="1371" y="787"/>
                  </a:lnTo>
                  <a:lnTo>
                    <a:pt x="1371" y="816"/>
                  </a:lnTo>
                  <a:lnTo>
                    <a:pt x="1371" y="816"/>
                  </a:lnTo>
                  <a:lnTo>
                    <a:pt x="1371" y="787"/>
                  </a:lnTo>
                  <a:lnTo>
                    <a:pt x="1371" y="787"/>
                  </a:lnTo>
                  <a:lnTo>
                    <a:pt x="1371" y="787"/>
                  </a:lnTo>
                  <a:lnTo>
                    <a:pt x="1371" y="758"/>
                  </a:lnTo>
                  <a:lnTo>
                    <a:pt x="1371" y="758"/>
                  </a:lnTo>
                  <a:lnTo>
                    <a:pt x="1342" y="758"/>
                  </a:lnTo>
                  <a:lnTo>
                    <a:pt x="1342" y="758"/>
                  </a:lnTo>
                  <a:lnTo>
                    <a:pt x="1342" y="758"/>
                  </a:lnTo>
                  <a:lnTo>
                    <a:pt x="1313" y="787"/>
                  </a:lnTo>
                  <a:lnTo>
                    <a:pt x="1313" y="787"/>
                  </a:lnTo>
                  <a:lnTo>
                    <a:pt x="1284" y="816"/>
                  </a:lnTo>
                  <a:lnTo>
                    <a:pt x="1284" y="816"/>
                  </a:lnTo>
                  <a:lnTo>
                    <a:pt x="1284" y="816"/>
                  </a:lnTo>
                  <a:lnTo>
                    <a:pt x="1284" y="845"/>
                  </a:lnTo>
                  <a:lnTo>
                    <a:pt x="1254" y="845"/>
                  </a:lnTo>
                  <a:lnTo>
                    <a:pt x="1225" y="874"/>
                  </a:lnTo>
                  <a:lnTo>
                    <a:pt x="1225" y="874"/>
                  </a:lnTo>
                  <a:lnTo>
                    <a:pt x="1225" y="903"/>
                  </a:lnTo>
                  <a:lnTo>
                    <a:pt x="1254" y="933"/>
                  </a:lnTo>
                  <a:lnTo>
                    <a:pt x="1254" y="962"/>
                  </a:lnTo>
                  <a:lnTo>
                    <a:pt x="1254" y="962"/>
                  </a:lnTo>
                  <a:lnTo>
                    <a:pt x="1254" y="991"/>
                  </a:lnTo>
                  <a:lnTo>
                    <a:pt x="1225" y="991"/>
                  </a:lnTo>
                  <a:lnTo>
                    <a:pt x="1225" y="1020"/>
                  </a:lnTo>
                  <a:lnTo>
                    <a:pt x="1196" y="1020"/>
                  </a:lnTo>
                  <a:lnTo>
                    <a:pt x="1196" y="1020"/>
                  </a:lnTo>
                  <a:lnTo>
                    <a:pt x="1196" y="991"/>
                  </a:lnTo>
                  <a:lnTo>
                    <a:pt x="1167" y="991"/>
                  </a:lnTo>
                  <a:lnTo>
                    <a:pt x="1137" y="1020"/>
                  </a:lnTo>
                  <a:lnTo>
                    <a:pt x="1108" y="1020"/>
                  </a:lnTo>
                  <a:lnTo>
                    <a:pt x="1079" y="991"/>
                  </a:lnTo>
                  <a:lnTo>
                    <a:pt x="1079" y="991"/>
                  </a:lnTo>
                  <a:lnTo>
                    <a:pt x="1050" y="991"/>
                  </a:lnTo>
                  <a:lnTo>
                    <a:pt x="1050" y="1020"/>
                  </a:lnTo>
                  <a:lnTo>
                    <a:pt x="1050" y="1050"/>
                  </a:lnTo>
                  <a:lnTo>
                    <a:pt x="1050" y="1079"/>
                  </a:lnTo>
                  <a:lnTo>
                    <a:pt x="1050" y="1108"/>
                  </a:lnTo>
                  <a:lnTo>
                    <a:pt x="1050" y="1137"/>
                  </a:lnTo>
                  <a:lnTo>
                    <a:pt x="1021" y="1166"/>
                  </a:lnTo>
                  <a:lnTo>
                    <a:pt x="1050" y="1166"/>
                  </a:lnTo>
                  <a:lnTo>
                    <a:pt x="1050" y="1166"/>
                  </a:lnTo>
                  <a:lnTo>
                    <a:pt x="1050" y="1195"/>
                  </a:lnTo>
                  <a:lnTo>
                    <a:pt x="1050" y="1195"/>
                  </a:lnTo>
                  <a:lnTo>
                    <a:pt x="1050" y="1195"/>
                  </a:lnTo>
                  <a:lnTo>
                    <a:pt x="1021" y="1195"/>
                  </a:lnTo>
                  <a:lnTo>
                    <a:pt x="1021" y="1195"/>
                  </a:lnTo>
                  <a:lnTo>
                    <a:pt x="1021" y="1195"/>
                  </a:lnTo>
                  <a:lnTo>
                    <a:pt x="992" y="1195"/>
                  </a:lnTo>
                  <a:lnTo>
                    <a:pt x="992" y="1195"/>
                  </a:lnTo>
                  <a:lnTo>
                    <a:pt x="934" y="1195"/>
                  </a:lnTo>
                  <a:lnTo>
                    <a:pt x="934" y="1224"/>
                  </a:lnTo>
                  <a:lnTo>
                    <a:pt x="904" y="1224"/>
                  </a:lnTo>
                  <a:lnTo>
                    <a:pt x="904" y="1224"/>
                  </a:lnTo>
                  <a:lnTo>
                    <a:pt x="875" y="1224"/>
                  </a:lnTo>
                  <a:lnTo>
                    <a:pt x="875" y="1224"/>
                  </a:lnTo>
                  <a:lnTo>
                    <a:pt x="875" y="1224"/>
                  </a:lnTo>
                  <a:lnTo>
                    <a:pt x="875" y="1253"/>
                  </a:lnTo>
                  <a:lnTo>
                    <a:pt x="904" y="1253"/>
                  </a:lnTo>
                  <a:lnTo>
                    <a:pt x="934" y="1253"/>
                  </a:lnTo>
                  <a:lnTo>
                    <a:pt x="934" y="1253"/>
                  </a:lnTo>
                  <a:lnTo>
                    <a:pt x="904" y="1253"/>
                  </a:lnTo>
                  <a:lnTo>
                    <a:pt x="934" y="1283"/>
                  </a:lnTo>
                  <a:lnTo>
                    <a:pt x="934" y="1312"/>
                  </a:lnTo>
                  <a:lnTo>
                    <a:pt x="934" y="1312"/>
                  </a:lnTo>
                  <a:lnTo>
                    <a:pt x="934" y="1312"/>
                  </a:lnTo>
                  <a:lnTo>
                    <a:pt x="963" y="1341"/>
                  </a:lnTo>
                  <a:lnTo>
                    <a:pt x="963" y="1370"/>
                  </a:lnTo>
                  <a:lnTo>
                    <a:pt x="963" y="1370"/>
                  </a:lnTo>
                  <a:lnTo>
                    <a:pt x="963" y="1400"/>
                  </a:lnTo>
                  <a:lnTo>
                    <a:pt x="963" y="1400"/>
                  </a:lnTo>
                  <a:lnTo>
                    <a:pt x="963" y="1429"/>
                  </a:lnTo>
                  <a:lnTo>
                    <a:pt x="963" y="1429"/>
                  </a:lnTo>
                  <a:lnTo>
                    <a:pt x="963" y="1429"/>
                  </a:lnTo>
                  <a:lnTo>
                    <a:pt x="963" y="1458"/>
                  </a:lnTo>
                  <a:lnTo>
                    <a:pt x="963" y="1458"/>
                  </a:lnTo>
                  <a:lnTo>
                    <a:pt x="963" y="1486"/>
                  </a:lnTo>
                  <a:lnTo>
                    <a:pt x="934" y="1486"/>
                  </a:lnTo>
                  <a:lnTo>
                    <a:pt x="904" y="1486"/>
                  </a:lnTo>
                  <a:lnTo>
                    <a:pt x="875" y="1429"/>
                  </a:lnTo>
                  <a:lnTo>
                    <a:pt x="846" y="1458"/>
                  </a:lnTo>
                  <a:lnTo>
                    <a:pt x="817" y="1429"/>
                  </a:lnTo>
                  <a:lnTo>
                    <a:pt x="758" y="1429"/>
                  </a:lnTo>
                  <a:lnTo>
                    <a:pt x="729" y="1429"/>
                  </a:lnTo>
                  <a:lnTo>
                    <a:pt x="700" y="1429"/>
                  </a:lnTo>
                  <a:lnTo>
                    <a:pt x="671" y="1429"/>
                  </a:lnTo>
                  <a:lnTo>
                    <a:pt x="642" y="1429"/>
                  </a:lnTo>
                  <a:lnTo>
                    <a:pt x="613" y="1429"/>
                  </a:lnTo>
                  <a:lnTo>
                    <a:pt x="613" y="1458"/>
                  </a:lnTo>
                  <a:lnTo>
                    <a:pt x="584" y="1458"/>
                  </a:lnTo>
                  <a:lnTo>
                    <a:pt x="554" y="1458"/>
                  </a:lnTo>
                  <a:lnTo>
                    <a:pt x="525" y="1429"/>
                  </a:lnTo>
                  <a:lnTo>
                    <a:pt x="496" y="1429"/>
                  </a:lnTo>
                  <a:lnTo>
                    <a:pt x="467" y="1429"/>
                  </a:lnTo>
                  <a:lnTo>
                    <a:pt x="467" y="1429"/>
                  </a:lnTo>
                  <a:lnTo>
                    <a:pt x="437" y="1429"/>
                  </a:lnTo>
                  <a:lnTo>
                    <a:pt x="437" y="1429"/>
                  </a:lnTo>
                  <a:lnTo>
                    <a:pt x="408" y="1429"/>
                  </a:lnTo>
                  <a:lnTo>
                    <a:pt x="408" y="1458"/>
                  </a:lnTo>
                  <a:lnTo>
                    <a:pt x="408" y="1458"/>
                  </a:lnTo>
                  <a:lnTo>
                    <a:pt x="408" y="1486"/>
                  </a:lnTo>
                  <a:lnTo>
                    <a:pt x="408" y="1486"/>
                  </a:lnTo>
                  <a:lnTo>
                    <a:pt x="350" y="1486"/>
                  </a:lnTo>
                  <a:lnTo>
                    <a:pt x="292" y="1486"/>
                  </a:lnTo>
                  <a:lnTo>
                    <a:pt x="263" y="1486"/>
                  </a:lnTo>
                  <a:lnTo>
                    <a:pt x="234" y="1486"/>
                  </a:lnTo>
                  <a:lnTo>
                    <a:pt x="234" y="1486"/>
                  </a:lnTo>
                  <a:lnTo>
                    <a:pt x="234" y="1486"/>
                  </a:lnTo>
                  <a:lnTo>
                    <a:pt x="204" y="1516"/>
                  </a:lnTo>
                  <a:lnTo>
                    <a:pt x="204" y="1516"/>
                  </a:lnTo>
                  <a:lnTo>
                    <a:pt x="234" y="1516"/>
                  </a:lnTo>
                  <a:lnTo>
                    <a:pt x="234" y="1545"/>
                  </a:lnTo>
                  <a:lnTo>
                    <a:pt x="204" y="1574"/>
                  </a:lnTo>
                  <a:lnTo>
                    <a:pt x="175" y="1574"/>
                  </a:lnTo>
                  <a:lnTo>
                    <a:pt x="204" y="1603"/>
                  </a:lnTo>
                  <a:lnTo>
                    <a:pt x="234" y="1603"/>
                  </a:lnTo>
                  <a:lnTo>
                    <a:pt x="263" y="1603"/>
                  </a:lnTo>
                  <a:lnTo>
                    <a:pt x="263" y="1633"/>
                  </a:lnTo>
                  <a:lnTo>
                    <a:pt x="292" y="1603"/>
                  </a:lnTo>
                  <a:lnTo>
                    <a:pt x="292" y="1574"/>
                  </a:lnTo>
                  <a:lnTo>
                    <a:pt x="292" y="1603"/>
                  </a:lnTo>
                  <a:lnTo>
                    <a:pt x="321" y="1603"/>
                  </a:lnTo>
                  <a:lnTo>
                    <a:pt x="350" y="1633"/>
                  </a:lnTo>
                  <a:lnTo>
                    <a:pt x="321" y="1662"/>
                  </a:lnTo>
                  <a:lnTo>
                    <a:pt x="292" y="1662"/>
                  </a:lnTo>
                  <a:lnTo>
                    <a:pt x="263" y="1662"/>
                  </a:lnTo>
                  <a:lnTo>
                    <a:pt x="234" y="1662"/>
                  </a:lnTo>
                  <a:lnTo>
                    <a:pt x="234" y="1633"/>
                  </a:lnTo>
                  <a:lnTo>
                    <a:pt x="204" y="1662"/>
                  </a:lnTo>
                  <a:lnTo>
                    <a:pt x="175" y="1662"/>
                  </a:lnTo>
                  <a:lnTo>
                    <a:pt x="146" y="1662"/>
                  </a:lnTo>
                  <a:lnTo>
                    <a:pt x="146" y="1691"/>
                  </a:lnTo>
                  <a:lnTo>
                    <a:pt x="146" y="1691"/>
                  </a:lnTo>
                  <a:lnTo>
                    <a:pt x="175" y="1720"/>
                  </a:lnTo>
                  <a:lnTo>
                    <a:pt x="175" y="1720"/>
                  </a:lnTo>
                  <a:lnTo>
                    <a:pt x="146" y="1720"/>
                  </a:lnTo>
                  <a:lnTo>
                    <a:pt x="87" y="1750"/>
                  </a:lnTo>
                  <a:lnTo>
                    <a:pt x="117" y="1750"/>
                  </a:lnTo>
                  <a:lnTo>
                    <a:pt x="117" y="1750"/>
                  </a:lnTo>
                  <a:lnTo>
                    <a:pt x="87" y="1779"/>
                  </a:lnTo>
                  <a:lnTo>
                    <a:pt x="87" y="1779"/>
                  </a:lnTo>
                  <a:lnTo>
                    <a:pt x="58" y="1779"/>
                  </a:lnTo>
                  <a:lnTo>
                    <a:pt x="29" y="1779"/>
                  </a:lnTo>
                  <a:lnTo>
                    <a:pt x="0" y="1808"/>
                  </a:lnTo>
                  <a:lnTo>
                    <a:pt x="0" y="1808"/>
                  </a:lnTo>
                  <a:lnTo>
                    <a:pt x="29" y="1836"/>
                  </a:lnTo>
                  <a:lnTo>
                    <a:pt x="58" y="1836"/>
                  </a:lnTo>
                  <a:lnTo>
                    <a:pt x="58" y="1836"/>
                  </a:lnTo>
                  <a:lnTo>
                    <a:pt x="87" y="1866"/>
                  </a:lnTo>
                  <a:lnTo>
                    <a:pt x="58" y="1866"/>
                  </a:lnTo>
                  <a:lnTo>
                    <a:pt x="87" y="1895"/>
                  </a:lnTo>
                  <a:lnTo>
                    <a:pt x="87" y="1895"/>
                  </a:lnTo>
                  <a:lnTo>
                    <a:pt x="87" y="1924"/>
                  </a:lnTo>
                  <a:lnTo>
                    <a:pt x="87" y="1924"/>
                  </a:lnTo>
                  <a:lnTo>
                    <a:pt x="58" y="1953"/>
                  </a:lnTo>
                  <a:lnTo>
                    <a:pt x="58" y="2012"/>
                  </a:lnTo>
                  <a:lnTo>
                    <a:pt x="58" y="2012"/>
                  </a:lnTo>
                  <a:lnTo>
                    <a:pt x="87" y="2012"/>
                  </a:lnTo>
                  <a:lnTo>
                    <a:pt x="87" y="2012"/>
                  </a:lnTo>
                  <a:lnTo>
                    <a:pt x="117" y="2012"/>
                  </a:lnTo>
                  <a:lnTo>
                    <a:pt x="117" y="2012"/>
                  </a:lnTo>
                  <a:lnTo>
                    <a:pt x="146" y="2012"/>
                  </a:lnTo>
                  <a:lnTo>
                    <a:pt x="146" y="1983"/>
                  </a:lnTo>
                  <a:lnTo>
                    <a:pt x="146" y="1983"/>
                  </a:lnTo>
                  <a:lnTo>
                    <a:pt x="175" y="1983"/>
                  </a:lnTo>
                  <a:lnTo>
                    <a:pt x="175" y="2012"/>
                  </a:lnTo>
                  <a:lnTo>
                    <a:pt x="204" y="2012"/>
                  </a:lnTo>
                  <a:lnTo>
                    <a:pt x="204" y="1983"/>
                  </a:lnTo>
                  <a:lnTo>
                    <a:pt x="204" y="1983"/>
                  </a:lnTo>
                  <a:lnTo>
                    <a:pt x="204" y="1983"/>
                  </a:lnTo>
                  <a:lnTo>
                    <a:pt x="204" y="1983"/>
                  </a:lnTo>
                  <a:lnTo>
                    <a:pt x="234" y="1953"/>
                  </a:lnTo>
                  <a:lnTo>
                    <a:pt x="234" y="1953"/>
                  </a:lnTo>
                  <a:lnTo>
                    <a:pt x="234" y="1983"/>
                  </a:lnTo>
                  <a:lnTo>
                    <a:pt x="263" y="1983"/>
                  </a:lnTo>
                  <a:lnTo>
                    <a:pt x="263" y="1953"/>
                  </a:lnTo>
                  <a:lnTo>
                    <a:pt x="263" y="1924"/>
                  </a:lnTo>
                  <a:lnTo>
                    <a:pt x="263" y="1924"/>
                  </a:lnTo>
                  <a:lnTo>
                    <a:pt x="263" y="1924"/>
                  </a:lnTo>
                  <a:lnTo>
                    <a:pt x="263" y="1895"/>
                  </a:lnTo>
                  <a:lnTo>
                    <a:pt x="292" y="1895"/>
                  </a:lnTo>
                  <a:lnTo>
                    <a:pt x="292" y="1895"/>
                  </a:lnTo>
                  <a:lnTo>
                    <a:pt x="321" y="1895"/>
                  </a:lnTo>
                  <a:lnTo>
                    <a:pt x="321" y="1895"/>
                  </a:lnTo>
                  <a:lnTo>
                    <a:pt x="321" y="1924"/>
                  </a:lnTo>
                  <a:lnTo>
                    <a:pt x="321" y="1924"/>
                  </a:lnTo>
                  <a:lnTo>
                    <a:pt x="321" y="1953"/>
                  </a:lnTo>
                  <a:lnTo>
                    <a:pt x="350" y="1953"/>
                  </a:lnTo>
                  <a:lnTo>
                    <a:pt x="350" y="1953"/>
                  </a:lnTo>
                  <a:lnTo>
                    <a:pt x="350" y="1983"/>
                  </a:lnTo>
                  <a:lnTo>
                    <a:pt x="350" y="1983"/>
                  </a:lnTo>
                  <a:lnTo>
                    <a:pt x="350" y="2012"/>
                  </a:lnTo>
                  <a:lnTo>
                    <a:pt x="379" y="2041"/>
                  </a:lnTo>
                  <a:lnTo>
                    <a:pt x="379" y="2041"/>
                  </a:lnTo>
                  <a:lnTo>
                    <a:pt x="379" y="2041"/>
                  </a:lnTo>
                  <a:lnTo>
                    <a:pt x="408" y="2041"/>
                  </a:lnTo>
                  <a:lnTo>
                    <a:pt x="408" y="2041"/>
                  </a:lnTo>
                  <a:lnTo>
                    <a:pt x="408" y="2041"/>
                  </a:lnTo>
                  <a:lnTo>
                    <a:pt x="437" y="2012"/>
                  </a:lnTo>
                  <a:lnTo>
                    <a:pt x="467" y="2012"/>
                  </a:lnTo>
                  <a:lnTo>
                    <a:pt x="467" y="1983"/>
                  </a:lnTo>
                  <a:lnTo>
                    <a:pt x="467" y="1983"/>
                  </a:lnTo>
                  <a:lnTo>
                    <a:pt x="525" y="1953"/>
                  </a:lnTo>
                  <a:lnTo>
                    <a:pt x="525" y="1953"/>
                  </a:lnTo>
                  <a:lnTo>
                    <a:pt x="554" y="1983"/>
                  </a:lnTo>
                  <a:lnTo>
                    <a:pt x="584" y="1983"/>
                  </a:lnTo>
                  <a:lnTo>
                    <a:pt x="584" y="1953"/>
                  </a:lnTo>
                  <a:lnTo>
                    <a:pt x="613" y="1953"/>
                  </a:lnTo>
                  <a:lnTo>
                    <a:pt x="613" y="1983"/>
                  </a:lnTo>
                  <a:lnTo>
                    <a:pt x="584" y="1983"/>
                  </a:lnTo>
                  <a:lnTo>
                    <a:pt x="613" y="1983"/>
                  </a:lnTo>
                  <a:lnTo>
                    <a:pt x="613" y="1983"/>
                  </a:lnTo>
                  <a:lnTo>
                    <a:pt x="613" y="1983"/>
                  </a:lnTo>
                  <a:lnTo>
                    <a:pt x="613" y="1983"/>
                  </a:lnTo>
                  <a:lnTo>
                    <a:pt x="642" y="2012"/>
                  </a:lnTo>
                  <a:lnTo>
                    <a:pt x="642" y="1983"/>
                  </a:lnTo>
                  <a:lnTo>
                    <a:pt x="671" y="1983"/>
                  </a:lnTo>
                  <a:lnTo>
                    <a:pt x="671" y="1983"/>
                  </a:lnTo>
                  <a:lnTo>
                    <a:pt x="671" y="1983"/>
                  </a:lnTo>
                  <a:lnTo>
                    <a:pt x="700" y="1983"/>
                  </a:lnTo>
                  <a:lnTo>
                    <a:pt x="700" y="1983"/>
                  </a:lnTo>
                  <a:lnTo>
                    <a:pt x="700" y="2012"/>
                  </a:lnTo>
                  <a:lnTo>
                    <a:pt x="758" y="2070"/>
                  </a:lnTo>
                  <a:lnTo>
                    <a:pt x="758" y="2070"/>
                  </a:lnTo>
                  <a:lnTo>
                    <a:pt x="758" y="2100"/>
                  </a:lnTo>
                  <a:lnTo>
                    <a:pt x="787" y="2100"/>
                  </a:lnTo>
                  <a:lnTo>
                    <a:pt x="787" y="2129"/>
                  </a:lnTo>
                  <a:lnTo>
                    <a:pt x="817" y="2129"/>
                  </a:lnTo>
                  <a:lnTo>
                    <a:pt x="846" y="2129"/>
                  </a:lnTo>
                  <a:lnTo>
                    <a:pt x="875" y="2129"/>
                  </a:lnTo>
                  <a:lnTo>
                    <a:pt x="875" y="2129"/>
                  </a:lnTo>
                  <a:lnTo>
                    <a:pt x="904" y="2158"/>
                  </a:lnTo>
                  <a:lnTo>
                    <a:pt x="934" y="2158"/>
                  </a:lnTo>
                  <a:lnTo>
                    <a:pt x="963" y="2185"/>
                  </a:lnTo>
                  <a:lnTo>
                    <a:pt x="963" y="2215"/>
                  </a:lnTo>
                  <a:lnTo>
                    <a:pt x="992" y="2244"/>
                  </a:lnTo>
                  <a:lnTo>
                    <a:pt x="1021" y="2244"/>
                  </a:lnTo>
                  <a:lnTo>
                    <a:pt x="1021" y="2273"/>
                  </a:lnTo>
                  <a:lnTo>
                    <a:pt x="1021" y="2332"/>
                  </a:lnTo>
                  <a:lnTo>
                    <a:pt x="1050" y="2332"/>
                  </a:lnTo>
                  <a:lnTo>
                    <a:pt x="1050" y="2361"/>
                  </a:lnTo>
                  <a:lnTo>
                    <a:pt x="1050" y="2390"/>
                  </a:lnTo>
                  <a:lnTo>
                    <a:pt x="1050" y="2390"/>
                  </a:lnTo>
                  <a:lnTo>
                    <a:pt x="1050" y="2390"/>
                  </a:lnTo>
                  <a:lnTo>
                    <a:pt x="1021" y="2390"/>
                  </a:lnTo>
                  <a:lnTo>
                    <a:pt x="1021" y="2419"/>
                  </a:lnTo>
                  <a:lnTo>
                    <a:pt x="1021" y="2419"/>
                  </a:lnTo>
                  <a:lnTo>
                    <a:pt x="1021" y="2419"/>
                  </a:lnTo>
                  <a:lnTo>
                    <a:pt x="1021" y="2419"/>
                  </a:lnTo>
                  <a:lnTo>
                    <a:pt x="1050" y="2448"/>
                  </a:lnTo>
                  <a:lnTo>
                    <a:pt x="1021" y="2478"/>
                  </a:lnTo>
                  <a:lnTo>
                    <a:pt x="1050" y="2478"/>
                  </a:lnTo>
                  <a:lnTo>
                    <a:pt x="1050" y="2478"/>
                  </a:lnTo>
                  <a:lnTo>
                    <a:pt x="1050" y="2507"/>
                  </a:lnTo>
                  <a:lnTo>
                    <a:pt x="1050" y="2507"/>
                  </a:lnTo>
                  <a:lnTo>
                    <a:pt x="1050" y="2507"/>
                  </a:lnTo>
                  <a:lnTo>
                    <a:pt x="1079" y="2535"/>
                  </a:lnTo>
                  <a:lnTo>
                    <a:pt x="1079" y="2535"/>
                  </a:lnTo>
                  <a:lnTo>
                    <a:pt x="1079" y="2535"/>
                  </a:lnTo>
                  <a:lnTo>
                    <a:pt x="1108" y="2535"/>
                  </a:lnTo>
                  <a:lnTo>
                    <a:pt x="1108" y="2535"/>
                  </a:lnTo>
                  <a:lnTo>
                    <a:pt x="1137" y="2535"/>
                  </a:lnTo>
                  <a:lnTo>
                    <a:pt x="1137" y="2535"/>
                  </a:lnTo>
                  <a:lnTo>
                    <a:pt x="1167" y="2565"/>
                  </a:lnTo>
                  <a:lnTo>
                    <a:pt x="1167" y="2565"/>
                  </a:lnTo>
                  <a:lnTo>
                    <a:pt x="1167" y="2594"/>
                  </a:lnTo>
                  <a:lnTo>
                    <a:pt x="1196" y="2594"/>
                  </a:lnTo>
                  <a:lnTo>
                    <a:pt x="1196" y="2594"/>
                  </a:lnTo>
                  <a:lnTo>
                    <a:pt x="1196" y="2594"/>
                  </a:lnTo>
                  <a:lnTo>
                    <a:pt x="1196" y="2594"/>
                  </a:lnTo>
                  <a:lnTo>
                    <a:pt x="1225" y="2594"/>
                  </a:lnTo>
                  <a:lnTo>
                    <a:pt x="1225" y="2594"/>
                  </a:lnTo>
                  <a:lnTo>
                    <a:pt x="1254" y="2594"/>
                  </a:lnTo>
                  <a:lnTo>
                    <a:pt x="1254" y="2623"/>
                  </a:lnTo>
                  <a:lnTo>
                    <a:pt x="1284" y="2594"/>
                  </a:lnTo>
                  <a:lnTo>
                    <a:pt x="1284" y="2594"/>
                  </a:lnTo>
                  <a:lnTo>
                    <a:pt x="1313" y="2594"/>
                  </a:lnTo>
                  <a:lnTo>
                    <a:pt x="1342" y="2623"/>
                  </a:lnTo>
                  <a:lnTo>
                    <a:pt x="1342" y="2623"/>
                  </a:lnTo>
                  <a:lnTo>
                    <a:pt x="1371" y="2623"/>
                  </a:lnTo>
                  <a:lnTo>
                    <a:pt x="1371" y="2652"/>
                  </a:lnTo>
                  <a:lnTo>
                    <a:pt x="1400" y="2652"/>
                  </a:lnTo>
                  <a:lnTo>
                    <a:pt x="1429" y="2652"/>
                  </a:lnTo>
                  <a:lnTo>
                    <a:pt x="1429" y="2652"/>
                  </a:lnTo>
                  <a:lnTo>
                    <a:pt x="1429" y="2682"/>
                  </a:lnTo>
                  <a:lnTo>
                    <a:pt x="1458" y="2682"/>
                  </a:lnTo>
                  <a:lnTo>
                    <a:pt x="1458" y="2682"/>
                  </a:lnTo>
                  <a:lnTo>
                    <a:pt x="1458" y="2682"/>
                  </a:lnTo>
                  <a:lnTo>
                    <a:pt x="1458" y="2652"/>
                  </a:lnTo>
                  <a:lnTo>
                    <a:pt x="1487" y="2682"/>
                  </a:lnTo>
                  <a:lnTo>
                    <a:pt x="1487" y="2682"/>
                  </a:lnTo>
                  <a:lnTo>
                    <a:pt x="1517" y="2682"/>
                  </a:lnTo>
                  <a:lnTo>
                    <a:pt x="1517" y="2711"/>
                  </a:lnTo>
                  <a:lnTo>
                    <a:pt x="1546" y="2711"/>
                  </a:lnTo>
                  <a:lnTo>
                    <a:pt x="1546" y="2711"/>
                  </a:lnTo>
                  <a:lnTo>
                    <a:pt x="1575" y="2711"/>
                  </a:lnTo>
                  <a:lnTo>
                    <a:pt x="1575" y="2740"/>
                  </a:lnTo>
                  <a:lnTo>
                    <a:pt x="1575" y="2769"/>
                  </a:lnTo>
                  <a:lnTo>
                    <a:pt x="1604" y="2769"/>
                  </a:lnTo>
                  <a:lnTo>
                    <a:pt x="1634" y="2769"/>
                  </a:lnTo>
                  <a:lnTo>
                    <a:pt x="1634" y="2769"/>
                  </a:lnTo>
                  <a:lnTo>
                    <a:pt x="1634" y="2740"/>
                  </a:lnTo>
                  <a:lnTo>
                    <a:pt x="1663" y="2740"/>
                  </a:lnTo>
                  <a:lnTo>
                    <a:pt x="1692" y="2740"/>
                  </a:lnTo>
                  <a:lnTo>
                    <a:pt x="1720" y="2740"/>
                  </a:lnTo>
                  <a:lnTo>
                    <a:pt x="1720" y="2769"/>
                  </a:lnTo>
                  <a:lnTo>
                    <a:pt x="1750" y="2769"/>
                  </a:lnTo>
                  <a:lnTo>
                    <a:pt x="1750" y="2799"/>
                  </a:lnTo>
                  <a:lnTo>
                    <a:pt x="1779" y="2799"/>
                  </a:lnTo>
                  <a:lnTo>
                    <a:pt x="1779" y="2799"/>
                  </a:lnTo>
                  <a:lnTo>
                    <a:pt x="1808" y="2799"/>
                  </a:lnTo>
                  <a:lnTo>
                    <a:pt x="1808" y="2799"/>
                  </a:lnTo>
                  <a:lnTo>
                    <a:pt x="1837" y="2799"/>
                  </a:lnTo>
                  <a:lnTo>
                    <a:pt x="1837" y="2799"/>
                  </a:lnTo>
                  <a:lnTo>
                    <a:pt x="1867" y="2769"/>
                  </a:lnTo>
                  <a:lnTo>
                    <a:pt x="1867" y="2769"/>
                  </a:lnTo>
                  <a:lnTo>
                    <a:pt x="1896" y="2799"/>
                  </a:lnTo>
                  <a:lnTo>
                    <a:pt x="1896" y="2799"/>
                  </a:lnTo>
                  <a:lnTo>
                    <a:pt x="1896" y="2828"/>
                  </a:lnTo>
                  <a:lnTo>
                    <a:pt x="1896" y="2828"/>
                  </a:lnTo>
                  <a:lnTo>
                    <a:pt x="1925" y="2828"/>
                  </a:lnTo>
                  <a:lnTo>
                    <a:pt x="1925" y="2769"/>
                  </a:lnTo>
                  <a:lnTo>
                    <a:pt x="1984" y="2769"/>
                  </a:lnTo>
                  <a:lnTo>
                    <a:pt x="2013" y="2769"/>
                  </a:lnTo>
                  <a:lnTo>
                    <a:pt x="2013" y="2769"/>
                  </a:lnTo>
                  <a:lnTo>
                    <a:pt x="2042" y="2769"/>
                  </a:lnTo>
                  <a:lnTo>
                    <a:pt x="2070" y="2769"/>
                  </a:lnTo>
                  <a:lnTo>
                    <a:pt x="2070" y="2769"/>
                  </a:lnTo>
                  <a:lnTo>
                    <a:pt x="2100" y="2769"/>
                  </a:lnTo>
                  <a:lnTo>
                    <a:pt x="2129" y="2799"/>
                  </a:lnTo>
                  <a:lnTo>
                    <a:pt x="2129" y="2799"/>
                  </a:lnTo>
                  <a:lnTo>
                    <a:pt x="2129" y="2799"/>
                  </a:lnTo>
                  <a:lnTo>
                    <a:pt x="2158" y="2769"/>
                  </a:lnTo>
                  <a:lnTo>
                    <a:pt x="2187" y="2769"/>
                  </a:lnTo>
                  <a:lnTo>
                    <a:pt x="2187" y="2769"/>
                  </a:lnTo>
                  <a:lnTo>
                    <a:pt x="2187" y="2740"/>
                  </a:lnTo>
                  <a:lnTo>
                    <a:pt x="2217" y="2769"/>
                  </a:lnTo>
                  <a:lnTo>
                    <a:pt x="2217" y="2740"/>
                  </a:lnTo>
                  <a:lnTo>
                    <a:pt x="2217" y="2740"/>
                  </a:lnTo>
                  <a:lnTo>
                    <a:pt x="2246" y="2740"/>
                  </a:lnTo>
                  <a:lnTo>
                    <a:pt x="2246" y="2711"/>
                  </a:lnTo>
                  <a:lnTo>
                    <a:pt x="2275" y="2711"/>
                  </a:lnTo>
                  <a:lnTo>
                    <a:pt x="2304" y="2711"/>
                  </a:lnTo>
                  <a:lnTo>
                    <a:pt x="2304" y="2682"/>
                  </a:lnTo>
                  <a:lnTo>
                    <a:pt x="2304" y="2652"/>
                  </a:lnTo>
                  <a:lnTo>
                    <a:pt x="2334" y="2652"/>
                  </a:lnTo>
                  <a:lnTo>
                    <a:pt x="2334" y="2652"/>
                  </a:lnTo>
                  <a:lnTo>
                    <a:pt x="2363" y="2682"/>
                  </a:lnTo>
                  <a:lnTo>
                    <a:pt x="2392" y="2652"/>
                  </a:lnTo>
                  <a:lnTo>
                    <a:pt x="2420" y="2682"/>
                  </a:lnTo>
                  <a:lnTo>
                    <a:pt x="2420" y="2682"/>
                  </a:lnTo>
                  <a:lnTo>
                    <a:pt x="2420" y="2652"/>
                  </a:lnTo>
                  <a:lnTo>
                    <a:pt x="2450" y="2623"/>
                  </a:lnTo>
                  <a:lnTo>
                    <a:pt x="2450" y="2652"/>
                  </a:lnTo>
                  <a:lnTo>
                    <a:pt x="2479" y="2652"/>
                  </a:lnTo>
                  <a:lnTo>
                    <a:pt x="2479" y="2652"/>
                  </a:lnTo>
                  <a:lnTo>
                    <a:pt x="2479" y="2652"/>
                  </a:lnTo>
                  <a:lnTo>
                    <a:pt x="2479" y="2682"/>
                  </a:lnTo>
                  <a:lnTo>
                    <a:pt x="2479" y="2682"/>
                  </a:lnTo>
                  <a:lnTo>
                    <a:pt x="2479" y="2682"/>
                  </a:lnTo>
                  <a:lnTo>
                    <a:pt x="2508" y="2682"/>
                  </a:lnTo>
                  <a:lnTo>
                    <a:pt x="2508" y="2682"/>
                  </a:lnTo>
                  <a:lnTo>
                    <a:pt x="2508" y="2711"/>
                  </a:lnTo>
                  <a:lnTo>
                    <a:pt x="2508" y="2711"/>
                  </a:lnTo>
                  <a:lnTo>
                    <a:pt x="2508" y="2740"/>
                  </a:lnTo>
                  <a:lnTo>
                    <a:pt x="2508" y="2740"/>
                  </a:lnTo>
                  <a:lnTo>
                    <a:pt x="2537" y="2740"/>
                  </a:lnTo>
                  <a:lnTo>
                    <a:pt x="2537" y="2740"/>
                  </a:lnTo>
                  <a:lnTo>
                    <a:pt x="2537" y="2740"/>
                  </a:lnTo>
                  <a:lnTo>
                    <a:pt x="2567" y="2769"/>
                  </a:lnTo>
                  <a:lnTo>
                    <a:pt x="2567" y="2740"/>
                  </a:lnTo>
                  <a:lnTo>
                    <a:pt x="2596" y="2769"/>
                  </a:lnTo>
                  <a:lnTo>
                    <a:pt x="2596" y="2740"/>
                  </a:lnTo>
                  <a:lnTo>
                    <a:pt x="2625" y="2769"/>
                  </a:lnTo>
                  <a:lnTo>
                    <a:pt x="2625" y="2769"/>
                  </a:lnTo>
                  <a:lnTo>
                    <a:pt x="2654" y="2799"/>
                  </a:lnTo>
                  <a:lnTo>
                    <a:pt x="2654" y="2799"/>
                  </a:lnTo>
                  <a:lnTo>
                    <a:pt x="2684" y="2799"/>
                  </a:lnTo>
                  <a:lnTo>
                    <a:pt x="2684" y="2828"/>
                  </a:lnTo>
                  <a:lnTo>
                    <a:pt x="2684" y="2857"/>
                  </a:lnTo>
                  <a:lnTo>
                    <a:pt x="2713" y="2857"/>
                  </a:lnTo>
                  <a:lnTo>
                    <a:pt x="2713" y="2885"/>
                  </a:lnTo>
                  <a:lnTo>
                    <a:pt x="2713" y="2915"/>
                  </a:lnTo>
                  <a:lnTo>
                    <a:pt x="2713" y="2944"/>
                  </a:lnTo>
                  <a:lnTo>
                    <a:pt x="2684" y="2944"/>
                  </a:lnTo>
                  <a:lnTo>
                    <a:pt x="2684" y="2944"/>
                  </a:lnTo>
                  <a:lnTo>
                    <a:pt x="2684" y="2973"/>
                  </a:lnTo>
                  <a:lnTo>
                    <a:pt x="2684" y="2973"/>
                  </a:lnTo>
                  <a:lnTo>
                    <a:pt x="2654" y="2973"/>
                  </a:lnTo>
                  <a:lnTo>
                    <a:pt x="2684" y="3002"/>
                  </a:lnTo>
                  <a:lnTo>
                    <a:pt x="2654" y="3002"/>
                  </a:lnTo>
                  <a:lnTo>
                    <a:pt x="2654" y="3002"/>
                  </a:lnTo>
                  <a:lnTo>
                    <a:pt x="2654" y="3002"/>
                  </a:lnTo>
                  <a:lnTo>
                    <a:pt x="2625" y="3032"/>
                  </a:lnTo>
                  <a:lnTo>
                    <a:pt x="2654" y="3032"/>
                  </a:lnTo>
                  <a:lnTo>
                    <a:pt x="2625" y="3032"/>
                  </a:lnTo>
                  <a:lnTo>
                    <a:pt x="2625" y="3061"/>
                  </a:lnTo>
                  <a:lnTo>
                    <a:pt x="2654" y="3061"/>
                  </a:lnTo>
                  <a:lnTo>
                    <a:pt x="2654" y="3061"/>
                  </a:lnTo>
                  <a:lnTo>
                    <a:pt x="2684" y="3090"/>
                  </a:lnTo>
                  <a:lnTo>
                    <a:pt x="2654" y="3090"/>
                  </a:lnTo>
                  <a:lnTo>
                    <a:pt x="2684" y="3119"/>
                  </a:lnTo>
                  <a:lnTo>
                    <a:pt x="2684" y="3090"/>
                  </a:lnTo>
                  <a:lnTo>
                    <a:pt x="2741" y="3090"/>
                  </a:lnTo>
                  <a:lnTo>
                    <a:pt x="2741" y="3119"/>
                  </a:lnTo>
                  <a:lnTo>
                    <a:pt x="2741" y="3119"/>
                  </a:lnTo>
                  <a:lnTo>
                    <a:pt x="2741" y="3119"/>
                  </a:lnTo>
                  <a:lnTo>
                    <a:pt x="2770" y="3119"/>
                  </a:lnTo>
                  <a:lnTo>
                    <a:pt x="2770" y="3119"/>
                  </a:lnTo>
                  <a:lnTo>
                    <a:pt x="2770" y="3149"/>
                  </a:lnTo>
                  <a:lnTo>
                    <a:pt x="2770" y="3149"/>
                  </a:lnTo>
                  <a:lnTo>
                    <a:pt x="2800" y="3149"/>
                  </a:lnTo>
                  <a:lnTo>
                    <a:pt x="2800" y="3178"/>
                  </a:lnTo>
                  <a:lnTo>
                    <a:pt x="2800" y="3178"/>
                  </a:lnTo>
                  <a:lnTo>
                    <a:pt x="2800" y="3178"/>
                  </a:lnTo>
                  <a:lnTo>
                    <a:pt x="2829" y="3178"/>
                  </a:lnTo>
                  <a:lnTo>
                    <a:pt x="2829" y="3178"/>
                  </a:lnTo>
                  <a:lnTo>
                    <a:pt x="2829" y="3178"/>
                  </a:lnTo>
                  <a:lnTo>
                    <a:pt x="2829" y="3206"/>
                  </a:lnTo>
                  <a:lnTo>
                    <a:pt x="2829" y="3206"/>
                  </a:lnTo>
                  <a:lnTo>
                    <a:pt x="2800" y="3235"/>
                  </a:lnTo>
                  <a:lnTo>
                    <a:pt x="2800" y="3235"/>
                  </a:lnTo>
                  <a:lnTo>
                    <a:pt x="2800" y="3265"/>
                  </a:lnTo>
                  <a:lnTo>
                    <a:pt x="2800" y="3265"/>
                  </a:lnTo>
                  <a:lnTo>
                    <a:pt x="2829" y="3265"/>
                  </a:lnTo>
                  <a:lnTo>
                    <a:pt x="2829" y="3265"/>
                  </a:lnTo>
                  <a:lnTo>
                    <a:pt x="2858" y="3265"/>
                  </a:lnTo>
                  <a:lnTo>
                    <a:pt x="2858" y="3265"/>
                  </a:lnTo>
                  <a:lnTo>
                    <a:pt x="2858" y="3294"/>
                  </a:lnTo>
                  <a:lnTo>
                    <a:pt x="2858" y="3294"/>
                  </a:lnTo>
                  <a:lnTo>
                    <a:pt x="2887" y="3294"/>
                  </a:lnTo>
                  <a:lnTo>
                    <a:pt x="2887" y="3294"/>
                  </a:lnTo>
                  <a:lnTo>
                    <a:pt x="2917" y="3294"/>
                  </a:lnTo>
                  <a:lnTo>
                    <a:pt x="2946" y="3294"/>
                  </a:lnTo>
                  <a:lnTo>
                    <a:pt x="2975" y="3294"/>
                  </a:lnTo>
                  <a:lnTo>
                    <a:pt x="2975" y="3294"/>
                  </a:lnTo>
                  <a:lnTo>
                    <a:pt x="2946" y="3323"/>
                  </a:lnTo>
                  <a:lnTo>
                    <a:pt x="2946" y="3294"/>
                  </a:lnTo>
                  <a:lnTo>
                    <a:pt x="2975" y="3323"/>
                  </a:lnTo>
                  <a:lnTo>
                    <a:pt x="2975" y="3323"/>
                  </a:lnTo>
                  <a:lnTo>
                    <a:pt x="3004" y="3323"/>
                  </a:lnTo>
                  <a:lnTo>
                    <a:pt x="3004" y="3323"/>
                  </a:lnTo>
                  <a:lnTo>
                    <a:pt x="3004" y="3294"/>
                  </a:lnTo>
                  <a:lnTo>
                    <a:pt x="3004" y="3294"/>
                  </a:lnTo>
                  <a:lnTo>
                    <a:pt x="3004" y="3265"/>
                  </a:lnTo>
                  <a:lnTo>
                    <a:pt x="3004" y="3235"/>
                  </a:lnTo>
                  <a:lnTo>
                    <a:pt x="3004" y="3235"/>
                  </a:lnTo>
                  <a:lnTo>
                    <a:pt x="3004" y="3235"/>
                  </a:lnTo>
                  <a:lnTo>
                    <a:pt x="3034" y="3235"/>
                  </a:lnTo>
                  <a:lnTo>
                    <a:pt x="3034" y="3235"/>
                  </a:lnTo>
                  <a:lnTo>
                    <a:pt x="3034" y="3235"/>
                  </a:lnTo>
                  <a:lnTo>
                    <a:pt x="3034" y="3235"/>
                  </a:lnTo>
                  <a:lnTo>
                    <a:pt x="3063" y="3235"/>
                  </a:lnTo>
                  <a:lnTo>
                    <a:pt x="3063" y="3206"/>
                  </a:lnTo>
                  <a:lnTo>
                    <a:pt x="3063" y="3206"/>
                  </a:lnTo>
                  <a:lnTo>
                    <a:pt x="3091" y="3206"/>
                  </a:lnTo>
                  <a:lnTo>
                    <a:pt x="3091" y="3206"/>
                  </a:lnTo>
                  <a:lnTo>
                    <a:pt x="3091" y="3206"/>
                  </a:lnTo>
                  <a:lnTo>
                    <a:pt x="3091" y="3206"/>
                  </a:lnTo>
                  <a:lnTo>
                    <a:pt x="3120" y="3206"/>
                  </a:lnTo>
                  <a:lnTo>
                    <a:pt x="3120" y="3206"/>
                  </a:lnTo>
                  <a:lnTo>
                    <a:pt x="3120" y="3206"/>
                  </a:lnTo>
                  <a:lnTo>
                    <a:pt x="3150" y="3206"/>
                  </a:lnTo>
                  <a:lnTo>
                    <a:pt x="3150" y="3206"/>
                  </a:lnTo>
                  <a:lnTo>
                    <a:pt x="3150" y="3206"/>
                  </a:lnTo>
                  <a:lnTo>
                    <a:pt x="3150" y="3206"/>
                  </a:lnTo>
                  <a:lnTo>
                    <a:pt x="3179" y="3206"/>
                  </a:lnTo>
                  <a:lnTo>
                    <a:pt x="3179" y="3206"/>
                  </a:lnTo>
                  <a:lnTo>
                    <a:pt x="3208" y="3178"/>
                  </a:lnTo>
                  <a:lnTo>
                    <a:pt x="3208" y="3206"/>
                  </a:lnTo>
                  <a:lnTo>
                    <a:pt x="3237" y="3178"/>
                  </a:lnTo>
                  <a:lnTo>
                    <a:pt x="3237" y="3178"/>
                  </a:lnTo>
                  <a:lnTo>
                    <a:pt x="3267" y="3149"/>
                  </a:lnTo>
                  <a:lnTo>
                    <a:pt x="3296" y="3149"/>
                  </a:lnTo>
                  <a:lnTo>
                    <a:pt x="3296" y="3149"/>
                  </a:lnTo>
                  <a:lnTo>
                    <a:pt x="3325" y="3149"/>
                  </a:lnTo>
                  <a:lnTo>
                    <a:pt x="3325" y="3178"/>
                  </a:lnTo>
                  <a:lnTo>
                    <a:pt x="3325" y="3178"/>
                  </a:lnTo>
                  <a:lnTo>
                    <a:pt x="3325" y="3178"/>
                  </a:lnTo>
                  <a:lnTo>
                    <a:pt x="3384" y="3178"/>
                  </a:lnTo>
                  <a:lnTo>
                    <a:pt x="3384" y="3178"/>
                  </a:lnTo>
                  <a:lnTo>
                    <a:pt x="3412" y="3178"/>
                  </a:lnTo>
                  <a:lnTo>
                    <a:pt x="3412" y="3178"/>
                  </a:lnTo>
                  <a:lnTo>
                    <a:pt x="3412" y="3206"/>
                  </a:lnTo>
                  <a:lnTo>
                    <a:pt x="3412" y="3206"/>
                  </a:lnTo>
                  <a:lnTo>
                    <a:pt x="3384" y="3235"/>
                  </a:lnTo>
                  <a:lnTo>
                    <a:pt x="3412" y="3235"/>
                  </a:lnTo>
                  <a:lnTo>
                    <a:pt x="3412" y="3265"/>
                  </a:lnTo>
                  <a:lnTo>
                    <a:pt x="3441" y="3265"/>
                  </a:lnTo>
                  <a:lnTo>
                    <a:pt x="3441" y="3265"/>
                  </a:lnTo>
                  <a:lnTo>
                    <a:pt x="3470" y="3294"/>
                  </a:lnTo>
                  <a:lnTo>
                    <a:pt x="3470" y="3294"/>
                  </a:lnTo>
                  <a:lnTo>
                    <a:pt x="3500" y="3294"/>
                  </a:lnTo>
                  <a:lnTo>
                    <a:pt x="3500" y="3294"/>
                  </a:lnTo>
                  <a:lnTo>
                    <a:pt x="3500" y="3294"/>
                  </a:lnTo>
                  <a:lnTo>
                    <a:pt x="3529" y="3294"/>
                  </a:lnTo>
                  <a:lnTo>
                    <a:pt x="3529" y="3294"/>
                  </a:lnTo>
                  <a:lnTo>
                    <a:pt x="3529" y="3294"/>
                  </a:lnTo>
                  <a:lnTo>
                    <a:pt x="3558" y="3294"/>
                  </a:lnTo>
                  <a:lnTo>
                    <a:pt x="3558" y="3294"/>
                  </a:lnTo>
                  <a:lnTo>
                    <a:pt x="3558" y="3294"/>
                  </a:lnTo>
                  <a:lnTo>
                    <a:pt x="3558" y="3265"/>
                  </a:lnTo>
                  <a:lnTo>
                    <a:pt x="3558" y="3294"/>
                  </a:lnTo>
                  <a:lnTo>
                    <a:pt x="3587" y="3294"/>
                  </a:lnTo>
                  <a:lnTo>
                    <a:pt x="3587" y="3294"/>
                  </a:lnTo>
                  <a:lnTo>
                    <a:pt x="3617" y="3294"/>
                  </a:lnTo>
                  <a:lnTo>
                    <a:pt x="3617" y="3294"/>
                  </a:lnTo>
                  <a:lnTo>
                    <a:pt x="3646" y="3294"/>
                  </a:lnTo>
                  <a:lnTo>
                    <a:pt x="3646" y="3294"/>
                  </a:lnTo>
                  <a:lnTo>
                    <a:pt x="3646" y="3294"/>
                  </a:lnTo>
                  <a:lnTo>
                    <a:pt x="3675" y="3294"/>
                  </a:lnTo>
                  <a:lnTo>
                    <a:pt x="3675" y="3294"/>
                  </a:lnTo>
                  <a:lnTo>
                    <a:pt x="3675" y="3294"/>
                  </a:lnTo>
                  <a:lnTo>
                    <a:pt x="3675" y="3323"/>
                  </a:lnTo>
                  <a:lnTo>
                    <a:pt x="3675" y="3323"/>
                  </a:lnTo>
                  <a:lnTo>
                    <a:pt x="3646" y="3323"/>
                  </a:lnTo>
                  <a:lnTo>
                    <a:pt x="3646" y="3352"/>
                  </a:lnTo>
                  <a:lnTo>
                    <a:pt x="3675" y="3382"/>
                  </a:lnTo>
                  <a:lnTo>
                    <a:pt x="3675" y="3382"/>
                  </a:lnTo>
                  <a:lnTo>
                    <a:pt x="3675" y="3382"/>
                  </a:lnTo>
                  <a:lnTo>
                    <a:pt x="3675" y="3411"/>
                  </a:lnTo>
                  <a:lnTo>
                    <a:pt x="3675" y="3382"/>
                  </a:lnTo>
                  <a:lnTo>
                    <a:pt x="3704" y="3382"/>
                  </a:lnTo>
                  <a:lnTo>
                    <a:pt x="3704" y="3382"/>
                  </a:lnTo>
                  <a:lnTo>
                    <a:pt x="3704" y="3382"/>
                  </a:lnTo>
                  <a:lnTo>
                    <a:pt x="3734" y="3382"/>
                  </a:lnTo>
                  <a:lnTo>
                    <a:pt x="3734" y="3382"/>
                  </a:lnTo>
                  <a:lnTo>
                    <a:pt x="3734" y="3382"/>
                  </a:lnTo>
                  <a:lnTo>
                    <a:pt x="3734" y="3382"/>
                  </a:lnTo>
                  <a:lnTo>
                    <a:pt x="3734" y="3352"/>
                  </a:lnTo>
                  <a:lnTo>
                    <a:pt x="3704" y="3352"/>
                  </a:lnTo>
                  <a:lnTo>
                    <a:pt x="3704" y="3352"/>
                  </a:lnTo>
                  <a:lnTo>
                    <a:pt x="3704" y="3323"/>
                  </a:lnTo>
                  <a:lnTo>
                    <a:pt x="3704" y="3323"/>
                  </a:lnTo>
                  <a:lnTo>
                    <a:pt x="3704" y="3323"/>
                  </a:lnTo>
                  <a:lnTo>
                    <a:pt x="3704" y="3323"/>
                  </a:lnTo>
                  <a:lnTo>
                    <a:pt x="3704" y="3294"/>
                  </a:lnTo>
                  <a:lnTo>
                    <a:pt x="3734" y="3294"/>
                  </a:lnTo>
                  <a:lnTo>
                    <a:pt x="3734" y="3294"/>
                  </a:lnTo>
                  <a:lnTo>
                    <a:pt x="3734" y="3294"/>
                  </a:lnTo>
                  <a:lnTo>
                    <a:pt x="3734" y="3294"/>
                  </a:lnTo>
                  <a:lnTo>
                    <a:pt x="3734" y="3294"/>
                  </a:lnTo>
                  <a:lnTo>
                    <a:pt x="3734" y="3323"/>
                  </a:lnTo>
                  <a:lnTo>
                    <a:pt x="3734" y="3323"/>
                  </a:lnTo>
                  <a:lnTo>
                    <a:pt x="3734" y="3323"/>
                  </a:lnTo>
                  <a:lnTo>
                    <a:pt x="3734" y="3323"/>
                  </a:lnTo>
                  <a:lnTo>
                    <a:pt x="3734" y="3323"/>
                  </a:lnTo>
                  <a:lnTo>
                    <a:pt x="3762" y="3323"/>
                  </a:lnTo>
                  <a:lnTo>
                    <a:pt x="3762" y="3294"/>
                  </a:lnTo>
                  <a:lnTo>
                    <a:pt x="3762" y="3294"/>
                  </a:lnTo>
                  <a:lnTo>
                    <a:pt x="3791" y="3294"/>
                  </a:lnTo>
                  <a:lnTo>
                    <a:pt x="3791" y="3294"/>
                  </a:lnTo>
                  <a:lnTo>
                    <a:pt x="3820" y="3294"/>
                  </a:lnTo>
                  <a:lnTo>
                    <a:pt x="3820" y="3265"/>
                  </a:lnTo>
                  <a:lnTo>
                    <a:pt x="3820" y="3265"/>
                  </a:lnTo>
                  <a:lnTo>
                    <a:pt x="3850" y="3265"/>
                  </a:lnTo>
                  <a:lnTo>
                    <a:pt x="3850" y="3265"/>
                  </a:lnTo>
                  <a:lnTo>
                    <a:pt x="3879" y="3265"/>
                  </a:lnTo>
                  <a:lnTo>
                    <a:pt x="3879" y="3265"/>
                  </a:lnTo>
                  <a:lnTo>
                    <a:pt x="3908" y="3265"/>
                  </a:lnTo>
                  <a:lnTo>
                    <a:pt x="3908" y="3235"/>
                  </a:lnTo>
                  <a:lnTo>
                    <a:pt x="3908" y="3235"/>
                  </a:lnTo>
                  <a:lnTo>
                    <a:pt x="3908" y="3235"/>
                  </a:lnTo>
                  <a:lnTo>
                    <a:pt x="3908" y="3235"/>
                  </a:lnTo>
                  <a:lnTo>
                    <a:pt x="3937" y="3235"/>
                  </a:lnTo>
                  <a:lnTo>
                    <a:pt x="3937" y="3235"/>
                  </a:lnTo>
                  <a:lnTo>
                    <a:pt x="3937" y="3235"/>
                  </a:lnTo>
                  <a:lnTo>
                    <a:pt x="3937" y="3206"/>
                  </a:lnTo>
                  <a:lnTo>
                    <a:pt x="3937" y="3178"/>
                  </a:lnTo>
                  <a:lnTo>
                    <a:pt x="3937" y="3178"/>
                  </a:lnTo>
                  <a:lnTo>
                    <a:pt x="3937" y="3178"/>
                  </a:lnTo>
                  <a:lnTo>
                    <a:pt x="3937" y="3178"/>
                  </a:lnTo>
                  <a:lnTo>
                    <a:pt x="3967" y="3178"/>
                  </a:lnTo>
                  <a:lnTo>
                    <a:pt x="3967" y="3206"/>
                  </a:lnTo>
                  <a:lnTo>
                    <a:pt x="3996" y="3206"/>
                  </a:lnTo>
                  <a:lnTo>
                    <a:pt x="3996" y="3206"/>
                  </a:lnTo>
                  <a:lnTo>
                    <a:pt x="3996" y="3206"/>
                  </a:lnTo>
                  <a:lnTo>
                    <a:pt x="3996" y="3235"/>
                  </a:lnTo>
                  <a:lnTo>
                    <a:pt x="3996" y="3235"/>
                  </a:lnTo>
                  <a:lnTo>
                    <a:pt x="4025" y="3206"/>
                  </a:lnTo>
                  <a:lnTo>
                    <a:pt x="4025" y="3206"/>
                  </a:lnTo>
                  <a:lnTo>
                    <a:pt x="4025" y="3206"/>
                  </a:lnTo>
                  <a:lnTo>
                    <a:pt x="4025" y="3206"/>
                  </a:lnTo>
                  <a:lnTo>
                    <a:pt x="4054" y="3206"/>
                  </a:lnTo>
                  <a:lnTo>
                    <a:pt x="4054" y="3206"/>
                  </a:lnTo>
                  <a:lnTo>
                    <a:pt x="4054" y="3178"/>
                  </a:lnTo>
                  <a:lnTo>
                    <a:pt x="4084" y="3178"/>
                  </a:lnTo>
                  <a:lnTo>
                    <a:pt x="4084" y="3178"/>
                  </a:lnTo>
                  <a:lnTo>
                    <a:pt x="4084" y="3178"/>
                  </a:lnTo>
                  <a:lnTo>
                    <a:pt x="4112" y="3206"/>
                  </a:lnTo>
                  <a:lnTo>
                    <a:pt x="4112" y="3206"/>
                  </a:lnTo>
                  <a:lnTo>
                    <a:pt x="4112" y="3178"/>
                  </a:lnTo>
                  <a:lnTo>
                    <a:pt x="4112" y="3178"/>
                  </a:lnTo>
                  <a:lnTo>
                    <a:pt x="4112" y="3178"/>
                  </a:lnTo>
                  <a:lnTo>
                    <a:pt x="4141" y="3178"/>
                  </a:lnTo>
                  <a:lnTo>
                    <a:pt x="4141" y="3178"/>
                  </a:lnTo>
                  <a:lnTo>
                    <a:pt x="4141" y="3178"/>
                  </a:lnTo>
                  <a:lnTo>
                    <a:pt x="4170" y="3178"/>
                  </a:lnTo>
                  <a:lnTo>
                    <a:pt x="4170" y="3149"/>
                  </a:lnTo>
                  <a:lnTo>
                    <a:pt x="4170" y="3178"/>
                  </a:lnTo>
                  <a:lnTo>
                    <a:pt x="4170" y="3149"/>
                  </a:lnTo>
                  <a:lnTo>
                    <a:pt x="4200" y="3178"/>
                  </a:lnTo>
                  <a:lnTo>
                    <a:pt x="4200" y="3149"/>
                  </a:lnTo>
                  <a:lnTo>
                    <a:pt x="4200" y="3149"/>
                  </a:lnTo>
                  <a:lnTo>
                    <a:pt x="4200" y="3149"/>
                  </a:lnTo>
                  <a:lnTo>
                    <a:pt x="4200" y="3119"/>
                  </a:lnTo>
                  <a:lnTo>
                    <a:pt x="4200" y="3119"/>
                  </a:lnTo>
                  <a:lnTo>
                    <a:pt x="4200" y="3119"/>
                  </a:lnTo>
                  <a:lnTo>
                    <a:pt x="4200" y="3090"/>
                  </a:lnTo>
                  <a:lnTo>
                    <a:pt x="4229" y="3090"/>
                  </a:lnTo>
                  <a:lnTo>
                    <a:pt x="4229" y="3119"/>
                  </a:lnTo>
                  <a:lnTo>
                    <a:pt x="4258" y="3119"/>
                  </a:lnTo>
                  <a:lnTo>
                    <a:pt x="4258" y="3090"/>
                  </a:lnTo>
                  <a:lnTo>
                    <a:pt x="4258" y="3090"/>
                  </a:lnTo>
                  <a:lnTo>
                    <a:pt x="4258" y="3090"/>
                  </a:lnTo>
                  <a:lnTo>
                    <a:pt x="4258" y="3090"/>
                  </a:lnTo>
                  <a:lnTo>
                    <a:pt x="4287" y="3090"/>
                  </a:lnTo>
                  <a:lnTo>
                    <a:pt x="4287" y="3090"/>
                  </a:lnTo>
                  <a:lnTo>
                    <a:pt x="4287" y="3061"/>
                  </a:lnTo>
                  <a:lnTo>
                    <a:pt x="4287" y="3090"/>
                  </a:lnTo>
                  <a:lnTo>
                    <a:pt x="4287" y="3061"/>
                  </a:lnTo>
                  <a:lnTo>
                    <a:pt x="4317" y="3061"/>
                  </a:lnTo>
                  <a:lnTo>
                    <a:pt x="4317" y="3061"/>
                  </a:lnTo>
                  <a:lnTo>
                    <a:pt x="4287" y="3061"/>
                  </a:lnTo>
                  <a:lnTo>
                    <a:pt x="4287" y="3061"/>
                  </a:lnTo>
                  <a:lnTo>
                    <a:pt x="4258" y="3032"/>
                  </a:lnTo>
                  <a:lnTo>
                    <a:pt x="4287" y="3032"/>
                  </a:lnTo>
                  <a:lnTo>
                    <a:pt x="4317" y="3032"/>
                  </a:lnTo>
                  <a:lnTo>
                    <a:pt x="4317" y="3032"/>
                  </a:lnTo>
                  <a:lnTo>
                    <a:pt x="4317" y="3032"/>
                  </a:lnTo>
                  <a:lnTo>
                    <a:pt x="4346" y="3032"/>
                  </a:lnTo>
                  <a:lnTo>
                    <a:pt x="4346" y="3002"/>
                  </a:lnTo>
                  <a:lnTo>
                    <a:pt x="4346" y="3002"/>
                  </a:lnTo>
                  <a:lnTo>
                    <a:pt x="4346" y="3002"/>
                  </a:lnTo>
                  <a:lnTo>
                    <a:pt x="4346" y="3002"/>
                  </a:lnTo>
                  <a:lnTo>
                    <a:pt x="4346" y="3002"/>
                  </a:lnTo>
                  <a:lnTo>
                    <a:pt x="4375" y="3002"/>
                  </a:lnTo>
                  <a:lnTo>
                    <a:pt x="4346" y="3002"/>
                  </a:lnTo>
                  <a:lnTo>
                    <a:pt x="4346" y="3002"/>
                  </a:lnTo>
                  <a:lnTo>
                    <a:pt x="4346" y="2973"/>
                  </a:lnTo>
                  <a:lnTo>
                    <a:pt x="4346" y="2973"/>
                  </a:lnTo>
                  <a:lnTo>
                    <a:pt x="4346" y="2973"/>
                  </a:lnTo>
                  <a:lnTo>
                    <a:pt x="4346" y="2973"/>
                  </a:lnTo>
                  <a:lnTo>
                    <a:pt x="4375" y="2973"/>
                  </a:lnTo>
                  <a:lnTo>
                    <a:pt x="4375" y="2973"/>
                  </a:lnTo>
                  <a:lnTo>
                    <a:pt x="4375" y="2973"/>
                  </a:lnTo>
                  <a:lnTo>
                    <a:pt x="4346" y="2973"/>
                  </a:lnTo>
                  <a:lnTo>
                    <a:pt x="4346" y="2944"/>
                  </a:lnTo>
                  <a:lnTo>
                    <a:pt x="4375" y="2944"/>
                  </a:lnTo>
                  <a:lnTo>
                    <a:pt x="4375" y="2944"/>
                  </a:lnTo>
                  <a:lnTo>
                    <a:pt x="4375" y="2944"/>
                  </a:lnTo>
                  <a:lnTo>
                    <a:pt x="4375" y="2973"/>
                  </a:lnTo>
                  <a:lnTo>
                    <a:pt x="4404" y="2973"/>
                  </a:lnTo>
                  <a:lnTo>
                    <a:pt x="4404" y="2973"/>
                  </a:lnTo>
                  <a:lnTo>
                    <a:pt x="4404" y="2944"/>
                  </a:lnTo>
                  <a:lnTo>
                    <a:pt x="4404" y="2944"/>
                  </a:lnTo>
                  <a:lnTo>
                    <a:pt x="4375" y="2944"/>
                  </a:lnTo>
                  <a:lnTo>
                    <a:pt x="4375" y="2944"/>
                  </a:lnTo>
                  <a:lnTo>
                    <a:pt x="4404" y="2944"/>
                  </a:lnTo>
                  <a:lnTo>
                    <a:pt x="4404" y="2915"/>
                  </a:lnTo>
                  <a:lnTo>
                    <a:pt x="4375" y="2915"/>
                  </a:lnTo>
                  <a:lnTo>
                    <a:pt x="4404" y="2915"/>
                  </a:lnTo>
                  <a:lnTo>
                    <a:pt x="4404" y="2885"/>
                  </a:lnTo>
                  <a:lnTo>
                    <a:pt x="4375" y="2885"/>
                  </a:lnTo>
                  <a:lnTo>
                    <a:pt x="4375" y="2915"/>
                  </a:lnTo>
                  <a:lnTo>
                    <a:pt x="4375" y="2885"/>
                  </a:lnTo>
                  <a:lnTo>
                    <a:pt x="4404" y="2885"/>
                  </a:lnTo>
                  <a:lnTo>
                    <a:pt x="4433" y="2857"/>
                  </a:lnTo>
                  <a:lnTo>
                    <a:pt x="4404" y="2857"/>
                  </a:lnTo>
                  <a:lnTo>
                    <a:pt x="4404" y="2857"/>
                  </a:lnTo>
                  <a:lnTo>
                    <a:pt x="4375" y="2857"/>
                  </a:lnTo>
                  <a:lnTo>
                    <a:pt x="4404" y="2857"/>
                  </a:lnTo>
                  <a:lnTo>
                    <a:pt x="4375" y="2828"/>
                  </a:lnTo>
                  <a:lnTo>
                    <a:pt x="4375" y="2828"/>
                  </a:lnTo>
                  <a:lnTo>
                    <a:pt x="4375" y="2828"/>
                  </a:lnTo>
                  <a:lnTo>
                    <a:pt x="4375" y="2828"/>
                  </a:lnTo>
                  <a:lnTo>
                    <a:pt x="4375" y="2828"/>
                  </a:lnTo>
                  <a:lnTo>
                    <a:pt x="4404" y="2828"/>
                  </a:lnTo>
                  <a:lnTo>
                    <a:pt x="4404" y="2828"/>
                  </a:lnTo>
                  <a:lnTo>
                    <a:pt x="4404" y="2828"/>
                  </a:lnTo>
                  <a:lnTo>
                    <a:pt x="4404" y="2828"/>
                  </a:lnTo>
                  <a:lnTo>
                    <a:pt x="4404" y="2828"/>
                  </a:lnTo>
                  <a:lnTo>
                    <a:pt x="4433" y="2799"/>
                  </a:lnTo>
                  <a:lnTo>
                    <a:pt x="4433" y="2799"/>
                  </a:lnTo>
                  <a:lnTo>
                    <a:pt x="4462" y="2799"/>
                  </a:lnTo>
                  <a:lnTo>
                    <a:pt x="4433" y="2799"/>
                  </a:lnTo>
                  <a:lnTo>
                    <a:pt x="4433" y="2799"/>
                  </a:lnTo>
                  <a:lnTo>
                    <a:pt x="4433" y="2769"/>
                  </a:lnTo>
                  <a:lnTo>
                    <a:pt x="4433" y="2799"/>
                  </a:lnTo>
                  <a:lnTo>
                    <a:pt x="4462" y="2769"/>
                  </a:lnTo>
                  <a:lnTo>
                    <a:pt x="4462" y="2769"/>
                  </a:lnTo>
                  <a:lnTo>
                    <a:pt x="4462" y="2769"/>
                  </a:lnTo>
                  <a:lnTo>
                    <a:pt x="4462" y="2740"/>
                  </a:lnTo>
                  <a:lnTo>
                    <a:pt x="4462" y="2740"/>
                  </a:lnTo>
                  <a:lnTo>
                    <a:pt x="4462" y="2740"/>
                  </a:lnTo>
                  <a:lnTo>
                    <a:pt x="4462" y="2740"/>
                  </a:lnTo>
                  <a:lnTo>
                    <a:pt x="4462" y="2711"/>
                  </a:lnTo>
                  <a:lnTo>
                    <a:pt x="4433" y="2711"/>
                  </a:lnTo>
                  <a:lnTo>
                    <a:pt x="4462" y="2711"/>
                  </a:lnTo>
                  <a:lnTo>
                    <a:pt x="4491" y="2711"/>
                  </a:lnTo>
                  <a:lnTo>
                    <a:pt x="4491" y="2682"/>
                  </a:lnTo>
                  <a:lnTo>
                    <a:pt x="4491" y="2682"/>
                  </a:lnTo>
                  <a:lnTo>
                    <a:pt x="4491" y="2711"/>
                  </a:lnTo>
                  <a:lnTo>
                    <a:pt x="4520" y="2711"/>
                  </a:lnTo>
                  <a:lnTo>
                    <a:pt x="4520" y="2682"/>
                  </a:lnTo>
                  <a:lnTo>
                    <a:pt x="4520" y="2682"/>
                  </a:lnTo>
                  <a:lnTo>
                    <a:pt x="4520" y="2682"/>
                  </a:lnTo>
                  <a:lnTo>
                    <a:pt x="4491" y="2652"/>
                  </a:lnTo>
                  <a:lnTo>
                    <a:pt x="4491" y="2652"/>
                  </a:lnTo>
                  <a:lnTo>
                    <a:pt x="4491" y="2652"/>
                  </a:lnTo>
                  <a:lnTo>
                    <a:pt x="4520" y="2652"/>
                  </a:lnTo>
                  <a:lnTo>
                    <a:pt x="4520" y="2652"/>
                  </a:lnTo>
                  <a:lnTo>
                    <a:pt x="4520" y="2652"/>
                  </a:lnTo>
                  <a:lnTo>
                    <a:pt x="4491" y="2623"/>
                  </a:lnTo>
                  <a:lnTo>
                    <a:pt x="4520" y="2623"/>
                  </a:lnTo>
                  <a:lnTo>
                    <a:pt x="4520" y="2623"/>
                  </a:lnTo>
                  <a:lnTo>
                    <a:pt x="4520" y="2623"/>
                  </a:lnTo>
                  <a:lnTo>
                    <a:pt x="4520" y="2623"/>
                  </a:lnTo>
                  <a:lnTo>
                    <a:pt x="4491" y="2623"/>
                  </a:lnTo>
                  <a:lnTo>
                    <a:pt x="4491" y="2623"/>
                  </a:lnTo>
                  <a:lnTo>
                    <a:pt x="4491" y="2594"/>
                  </a:lnTo>
                  <a:lnTo>
                    <a:pt x="4520" y="2594"/>
                  </a:lnTo>
                  <a:lnTo>
                    <a:pt x="4520" y="2594"/>
                  </a:lnTo>
                  <a:lnTo>
                    <a:pt x="4520" y="2594"/>
                  </a:lnTo>
                  <a:lnTo>
                    <a:pt x="4550" y="2594"/>
                  </a:lnTo>
                  <a:lnTo>
                    <a:pt x="4550" y="2594"/>
                  </a:lnTo>
                  <a:lnTo>
                    <a:pt x="4550" y="2594"/>
                  </a:lnTo>
                  <a:lnTo>
                    <a:pt x="4550" y="2594"/>
                  </a:lnTo>
                  <a:lnTo>
                    <a:pt x="4550" y="2565"/>
                  </a:lnTo>
                  <a:lnTo>
                    <a:pt x="4520" y="2565"/>
                  </a:lnTo>
                  <a:lnTo>
                    <a:pt x="4520" y="2565"/>
                  </a:lnTo>
                  <a:lnTo>
                    <a:pt x="4520" y="2565"/>
                  </a:lnTo>
                  <a:lnTo>
                    <a:pt x="4520" y="2565"/>
                  </a:lnTo>
                  <a:lnTo>
                    <a:pt x="4520" y="2565"/>
                  </a:lnTo>
                  <a:lnTo>
                    <a:pt x="4491" y="2594"/>
                  </a:lnTo>
                  <a:lnTo>
                    <a:pt x="4462" y="2594"/>
                  </a:lnTo>
                  <a:lnTo>
                    <a:pt x="4462" y="2565"/>
                  </a:lnTo>
                  <a:lnTo>
                    <a:pt x="4491" y="2565"/>
                  </a:lnTo>
                  <a:lnTo>
                    <a:pt x="4520" y="2535"/>
                  </a:lnTo>
                  <a:lnTo>
                    <a:pt x="4520" y="2535"/>
                  </a:lnTo>
                  <a:lnTo>
                    <a:pt x="4520" y="2535"/>
                  </a:lnTo>
                  <a:lnTo>
                    <a:pt x="4520" y="2535"/>
                  </a:lnTo>
                  <a:lnTo>
                    <a:pt x="4491" y="2535"/>
                  </a:lnTo>
                  <a:lnTo>
                    <a:pt x="4491" y="2507"/>
                  </a:lnTo>
                  <a:lnTo>
                    <a:pt x="4462" y="2507"/>
                  </a:lnTo>
                  <a:lnTo>
                    <a:pt x="4433" y="2507"/>
                  </a:lnTo>
                  <a:lnTo>
                    <a:pt x="4433" y="2507"/>
                  </a:lnTo>
                  <a:lnTo>
                    <a:pt x="4404" y="2507"/>
                  </a:lnTo>
                  <a:lnTo>
                    <a:pt x="4375" y="2507"/>
                  </a:lnTo>
                  <a:lnTo>
                    <a:pt x="4375" y="2507"/>
                  </a:lnTo>
                  <a:lnTo>
                    <a:pt x="4375" y="2535"/>
                  </a:lnTo>
                  <a:lnTo>
                    <a:pt x="4375" y="2507"/>
                  </a:lnTo>
                  <a:lnTo>
                    <a:pt x="4375" y="2478"/>
                  </a:lnTo>
                  <a:lnTo>
                    <a:pt x="4404" y="2478"/>
                  </a:lnTo>
                  <a:lnTo>
                    <a:pt x="4404" y="2478"/>
                  </a:lnTo>
                  <a:lnTo>
                    <a:pt x="4433" y="2507"/>
                  </a:lnTo>
                  <a:lnTo>
                    <a:pt x="4433" y="2478"/>
                  </a:lnTo>
                  <a:lnTo>
                    <a:pt x="4433" y="2478"/>
                  </a:lnTo>
                  <a:lnTo>
                    <a:pt x="4462" y="2478"/>
                  </a:lnTo>
                  <a:lnTo>
                    <a:pt x="4462" y="2478"/>
                  </a:lnTo>
                  <a:lnTo>
                    <a:pt x="4491" y="2448"/>
                  </a:lnTo>
                  <a:lnTo>
                    <a:pt x="4491" y="2448"/>
                  </a:lnTo>
                  <a:lnTo>
                    <a:pt x="4491" y="2448"/>
                  </a:lnTo>
                  <a:lnTo>
                    <a:pt x="4491" y="2419"/>
                  </a:lnTo>
                  <a:lnTo>
                    <a:pt x="4433" y="2390"/>
                  </a:lnTo>
                  <a:lnTo>
                    <a:pt x="4404" y="2361"/>
                  </a:lnTo>
                  <a:lnTo>
                    <a:pt x="4375" y="2332"/>
                  </a:lnTo>
                  <a:lnTo>
                    <a:pt x="4375" y="2332"/>
                  </a:lnTo>
                  <a:lnTo>
                    <a:pt x="4346" y="2361"/>
                  </a:lnTo>
                  <a:lnTo>
                    <a:pt x="4317" y="2361"/>
                  </a:lnTo>
                  <a:lnTo>
                    <a:pt x="4317" y="2332"/>
                  </a:lnTo>
                  <a:lnTo>
                    <a:pt x="4317" y="2332"/>
                  </a:lnTo>
                  <a:lnTo>
                    <a:pt x="4287" y="2332"/>
                  </a:lnTo>
                  <a:lnTo>
                    <a:pt x="4287" y="2332"/>
                  </a:lnTo>
                  <a:lnTo>
                    <a:pt x="4258" y="2332"/>
                  </a:lnTo>
                  <a:lnTo>
                    <a:pt x="4229" y="2332"/>
                  </a:lnTo>
                  <a:lnTo>
                    <a:pt x="4229" y="2361"/>
                  </a:lnTo>
                  <a:lnTo>
                    <a:pt x="4229" y="2332"/>
                  </a:lnTo>
                  <a:lnTo>
                    <a:pt x="4258" y="2332"/>
                  </a:lnTo>
                  <a:lnTo>
                    <a:pt x="4258" y="2332"/>
                  </a:lnTo>
                  <a:lnTo>
                    <a:pt x="4258" y="2332"/>
                  </a:lnTo>
                  <a:lnTo>
                    <a:pt x="4287" y="2332"/>
                  </a:lnTo>
                  <a:lnTo>
                    <a:pt x="4287" y="2332"/>
                  </a:lnTo>
                  <a:lnTo>
                    <a:pt x="4317" y="2302"/>
                  </a:lnTo>
                  <a:lnTo>
                    <a:pt x="4317" y="2332"/>
                  </a:lnTo>
                  <a:lnTo>
                    <a:pt x="4317" y="2332"/>
                  </a:lnTo>
                  <a:lnTo>
                    <a:pt x="4346" y="2332"/>
                  </a:lnTo>
                  <a:lnTo>
                    <a:pt x="4346" y="2332"/>
                  </a:lnTo>
                  <a:lnTo>
                    <a:pt x="4375" y="2332"/>
                  </a:lnTo>
                  <a:lnTo>
                    <a:pt x="4404" y="2361"/>
                  </a:lnTo>
                  <a:lnTo>
                    <a:pt x="4404" y="2361"/>
                  </a:lnTo>
                  <a:lnTo>
                    <a:pt x="4433" y="2361"/>
                  </a:lnTo>
                  <a:lnTo>
                    <a:pt x="4462" y="2361"/>
                  </a:lnTo>
                  <a:lnTo>
                    <a:pt x="4491" y="2361"/>
                  </a:lnTo>
                  <a:lnTo>
                    <a:pt x="4491" y="2361"/>
                  </a:lnTo>
                  <a:lnTo>
                    <a:pt x="4491" y="2332"/>
                  </a:lnTo>
                  <a:lnTo>
                    <a:pt x="4462" y="2332"/>
                  </a:lnTo>
                  <a:lnTo>
                    <a:pt x="4462" y="2302"/>
                  </a:lnTo>
                  <a:lnTo>
                    <a:pt x="4462" y="2302"/>
                  </a:lnTo>
                  <a:lnTo>
                    <a:pt x="4433" y="2302"/>
                  </a:lnTo>
                  <a:lnTo>
                    <a:pt x="4433" y="2302"/>
                  </a:lnTo>
                  <a:lnTo>
                    <a:pt x="4404" y="2302"/>
                  </a:lnTo>
                  <a:lnTo>
                    <a:pt x="4375" y="2273"/>
                  </a:lnTo>
                  <a:lnTo>
                    <a:pt x="4375" y="2244"/>
                  </a:lnTo>
                  <a:lnTo>
                    <a:pt x="4346" y="2215"/>
                  </a:lnTo>
                  <a:lnTo>
                    <a:pt x="4346" y="2215"/>
                  </a:lnTo>
                  <a:lnTo>
                    <a:pt x="4346" y="2185"/>
                  </a:lnTo>
                  <a:lnTo>
                    <a:pt x="4346" y="2185"/>
                  </a:lnTo>
                  <a:lnTo>
                    <a:pt x="4346" y="2185"/>
                  </a:lnTo>
                  <a:lnTo>
                    <a:pt x="4317" y="2129"/>
                  </a:lnTo>
                  <a:lnTo>
                    <a:pt x="4287" y="2100"/>
                  </a:lnTo>
                  <a:lnTo>
                    <a:pt x="4258" y="2129"/>
                  </a:lnTo>
                  <a:lnTo>
                    <a:pt x="4258" y="2100"/>
                  </a:lnTo>
                  <a:lnTo>
                    <a:pt x="4229" y="2100"/>
                  </a:lnTo>
                  <a:lnTo>
                    <a:pt x="4200" y="2100"/>
                  </a:lnTo>
                  <a:lnTo>
                    <a:pt x="4200" y="2041"/>
                  </a:lnTo>
                  <a:lnTo>
                    <a:pt x="4229" y="2041"/>
                  </a:lnTo>
                  <a:lnTo>
                    <a:pt x="4200" y="2012"/>
                  </a:lnTo>
                  <a:lnTo>
                    <a:pt x="4229" y="1983"/>
                  </a:lnTo>
                  <a:lnTo>
                    <a:pt x="4229" y="1983"/>
                  </a:lnTo>
                  <a:lnTo>
                    <a:pt x="4229" y="1983"/>
                  </a:lnTo>
                  <a:lnTo>
                    <a:pt x="4258" y="1983"/>
                  </a:lnTo>
                  <a:lnTo>
                    <a:pt x="4258" y="1983"/>
                  </a:lnTo>
                  <a:lnTo>
                    <a:pt x="4258" y="1953"/>
                  </a:lnTo>
                  <a:lnTo>
                    <a:pt x="4258" y="1953"/>
                  </a:lnTo>
                  <a:lnTo>
                    <a:pt x="4258" y="1953"/>
                  </a:lnTo>
                  <a:lnTo>
                    <a:pt x="4258" y="1924"/>
                  </a:lnTo>
                  <a:lnTo>
                    <a:pt x="4287" y="1924"/>
                  </a:lnTo>
                  <a:lnTo>
                    <a:pt x="4287" y="1924"/>
                  </a:lnTo>
                  <a:lnTo>
                    <a:pt x="4317" y="1895"/>
                  </a:lnTo>
                  <a:lnTo>
                    <a:pt x="4317" y="1895"/>
                  </a:lnTo>
                  <a:lnTo>
                    <a:pt x="4287" y="1895"/>
                  </a:lnTo>
                  <a:lnTo>
                    <a:pt x="4317" y="1895"/>
                  </a:lnTo>
                  <a:lnTo>
                    <a:pt x="4317" y="1895"/>
                  </a:lnTo>
                  <a:lnTo>
                    <a:pt x="4317" y="1895"/>
                  </a:lnTo>
                  <a:lnTo>
                    <a:pt x="4346" y="1895"/>
                  </a:lnTo>
                  <a:lnTo>
                    <a:pt x="4346" y="1866"/>
                  </a:lnTo>
                  <a:lnTo>
                    <a:pt x="4375" y="1866"/>
                  </a:lnTo>
                  <a:lnTo>
                    <a:pt x="4375" y="1866"/>
                  </a:lnTo>
                  <a:lnTo>
                    <a:pt x="4375" y="1866"/>
                  </a:lnTo>
                  <a:lnTo>
                    <a:pt x="4404" y="1866"/>
                  </a:lnTo>
                  <a:lnTo>
                    <a:pt x="4404" y="1866"/>
                  </a:lnTo>
                  <a:lnTo>
                    <a:pt x="4404" y="1866"/>
                  </a:lnTo>
                  <a:lnTo>
                    <a:pt x="4433" y="1866"/>
                  </a:lnTo>
                  <a:lnTo>
                    <a:pt x="4433" y="1866"/>
                  </a:lnTo>
                  <a:lnTo>
                    <a:pt x="4433" y="1836"/>
                  </a:lnTo>
                  <a:lnTo>
                    <a:pt x="4433" y="1836"/>
                  </a:lnTo>
                  <a:lnTo>
                    <a:pt x="4433" y="1836"/>
                  </a:lnTo>
                  <a:lnTo>
                    <a:pt x="4433" y="1836"/>
                  </a:lnTo>
                  <a:lnTo>
                    <a:pt x="4433" y="1808"/>
                  </a:lnTo>
                  <a:lnTo>
                    <a:pt x="4433" y="1808"/>
                  </a:lnTo>
                  <a:lnTo>
                    <a:pt x="4433" y="1808"/>
                  </a:lnTo>
                  <a:lnTo>
                    <a:pt x="4433" y="1808"/>
                  </a:lnTo>
                  <a:lnTo>
                    <a:pt x="4404" y="1808"/>
                  </a:lnTo>
                  <a:lnTo>
                    <a:pt x="4404" y="1808"/>
                  </a:lnTo>
                  <a:lnTo>
                    <a:pt x="4404" y="1779"/>
                  </a:lnTo>
                  <a:lnTo>
                    <a:pt x="4375" y="1779"/>
                  </a:lnTo>
                  <a:lnTo>
                    <a:pt x="4375" y="1808"/>
                  </a:lnTo>
                  <a:lnTo>
                    <a:pt x="4317" y="1808"/>
                  </a:lnTo>
                  <a:lnTo>
                    <a:pt x="4317" y="1779"/>
                  </a:lnTo>
                  <a:lnTo>
                    <a:pt x="4287" y="1779"/>
                  </a:lnTo>
                  <a:lnTo>
                    <a:pt x="4287" y="1779"/>
                  </a:lnTo>
                  <a:lnTo>
                    <a:pt x="4287" y="1779"/>
                  </a:lnTo>
                  <a:lnTo>
                    <a:pt x="4287" y="1779"/>
                  </a:lnTo>
                  <a:lnTo>
                    <a:pt x="4229" y="1779"/>
                  </a:lnTo>
                  <a:lnTo>
                    <a:pt x="4229" y="1779"/>
                  </a:lnTo>
                  <a:lnTo>
                    <a:pt x="4229" y="1779"/>
                  </a:lnTo>
                  <a:lnTo>
                    <a:pt x="4229" y="1808"/>
                  </a:lnTo>
                  <a:lnTo>
                    <a:pt x="4200" y="1808"/>
                  </a:lnTo>
                  <a:lnTo>
                    <a:pt x="4200" y="1808"/>
                  </a:lnTo>
                  <a:lnTo>
                    <a:pt x="4200" y="1808"/>
                  </a:lnTo>
                  <a:lnTo>
                    <a:pt x="4200" y="1836"/>
                  </a:lnTo>
                  <a:lnTo>
                    <a:pt x="4200" y="1836"/>
                  </a:lnTo>
                  <a:lnTo>
                    <a:pt x="4200" y="1836"/>
                  </a:lnTo>
                  <a:lnTo>
                    <a:pt x="4170" y="1836"/>
                  </a:lnTo>
                  <a:lnTo>
                    <a:pt x="4141" y="1836"/>
                  </a:lnTo>
                  <a:lnTo>
                    <a:pt x="4141" y="1836"/>
                  </a:lnTo>
                  <a:lnTo>
                    <a:pt x="4112" y="1808"/>
                  </a:lnTo>
                  <a:lnTo>
                    <a:pt x="4112" y="1779"/>
                  </a:lnTo>
                  <a:lnTo>
                    <a:pt x="4112" y="1779"/>
                  </a:lnTo>
                  <a:lnTo>
                    <a:pt x="4084" y="1779"/>
                  </a:lnTo>
                  <a:lnTo>
                    <a:pt x="4084" y="1779"/>
                  </a:lnTo>
                  <a:lnTo>
                    <a:pt x="4084" y="1779"/>
                  </a:lnTo>
                  <a:lnTo>
                    <a:pt x="4054" y="1779"/>
                  </a:lnTo>
                  <a:lnTo>
                    <a:pt x="4054" y="1779"/>
                  </a:lnTo>
                  <a:lnTo>
                    <a:pt x="4054" y="1779"/>
                  </a:lnTo>
                  <a:lnTo>
                    <a:pt x="4054" y="1779"/>
                  </a:lnTo>
                  <a:lnTo>
                    <a:pt x="4054" y="1779"/>
                  </a:lnTo>
                  <a:lnTo>
                    <a:pt x="4025" y="1750"/>
                  </a:lnTo>
                  <a:lnTo>
                    <a:pt x="3996" y="1750"/>
                  </a:lnTo>
                  <a:lnTo>
                    <a:pt x="3996" y="1720"/>
                  </a:lnTo>
                  <a:lnTo>
                    <a:pt x="3996" y="1720"/>
                  </a:lnTo>
                  <a:lnTo>
                    <a:pt x="3996" y="1691"/>
                  </a:lnTo>
                  <a:lnTo>
                    <a:pt x="3996" y="1691"/>
                  </a:lnTo>
                  <a:lnTo>
                    <a:pt x="3996" y="1691"/>
                  </a:lnTo>
                  <a:lnTo>
                    <a:pt x="3996" y="1662"/>
                  </a:lnTo>
                  <a:lnTo>
                    <a:pt x="3996" y="1662"/>
                  </a:lnTo>
                  <a:lnTo>
                    <a:pt x="3996" y="1662"/>
                  </a:lnTo>
                  <a:lnTo>
                    <a:pt x="3996" y="1633"/>
                  </a:lnTo>
                  <a:lnTo>
                    <a:pt x="4025" y="1662"/>
                  </a:lnTo>
                  <a:lnTo>
                    <a:pt x="4054" y="1662"/>
                  </a:lnTo>
                  <a:lnTo>
                    <a:pt x="4084" y="1662"/>
                  </a:lnTo>
                  <a:lnTo>
                    <a:pt x="4084" y="1633"/>
                  </a:lnTo>
                  <a:lnTo>
                    <a:pt x="4084" y="1633"/>
                  </a:lnTo>
                  <a:lnTo>
                    <a:pt x="4112" y="1633"/>
                  </a:lnTo>
                  <a:lnTo>
                    <a:pt x="4084" y="1603"/>
                  </a:lnTo>
                  <a:lnTo>
                    <a:pt x="4084" y="1603"/>
                  </a:lnTo>
                  <a:lnTo>
                    <a:pt x="4084" y="1603"/>
                  </a:lnTo>
                  <a:lnTo>
                    <a:pt x="4112" y="1574"/>
                  </a:lnTo>
                  <a:lnTo>
                    <a:pt x="4141" y="1545"/>
                  </a:lnTo>
                  <a:lnTo>
                    <a:pt x="4141" y="1545"/>
                  </a:lnTo>
                  <a:lnTo>
                    <a:pt x="4170" y="1516"/>
                  </a:lnTo>
                  <a:lnTo>
                    <a:pt x="4170" y="1516"/>
                  </a:lnTo>
                  <a:lnTo>
                    <a:pt x="4170" y="1486"/>
                  </a:lnTo>
                  <a:lnTo>
                    <a:pt x="4200" y="1486"/>
                  </a:lnTo>
                  <a:lnTo>
                    <a:pt x="4200" y="1458"/>
                  </a:lnTo>
                  <a:lnTo>
                    <a:pt x="4200" y="1458"/>
                  </a:lnTo>
                  <a:lnTo>
                    <a:pt x="4200" y="1458"/>
                  </a:lnTo>
                  <a:lnTo>
                    <a:pt x="4229" y="1458"/>
                  </a:lnTo>
                  <a:lnTo>
                    <a:pt x="4229" y="1458"/>
                  </a:lnTo>
                  <a:lnTo>
                    <a:pt x="4258" y="1458"/>
                  </a:lnTo>
                  <a:lnTo>
                    <a:pt x="4258" y="1429"/>
                  </a:lnTo>
                  <a:lnTo>
                    <a:pt x="4287" y="1458"/>
                  </a:lnTo>
                  <a:lnTo>
                    <a:pt x="4317" y="1486"/>
                  </a:lnTo>
                  <a:lnTo>
                    <a:pt x="4317" y="1486"/>
                  </a:lnTo>
                  <a:lnTo>
                    <a:pt x="4317" y="1486"/>
                  </a:lnTo>
                  <a:lnTo>
                    <a:pt x="4317" y="1516"/>
                  </a:lnTo>
                  <a:lnTo>
                    <a:pt x="4287" y="1516"/>
                  </a:lnTo>
                  <a:lnTo>
                    <a:pt x="4287" y="1545"/>
                  </a:lnTo>
                  <a:lnTo>
                    <a:pt x="4287" y="1545"/>
                  </a:lnTo>
                  <a:lnTo>
                    <a:pt x="4287" y="1545"/>
                  </a:lnTo>
                  <a:lnTo>
                    <a:pt x="4258" y="1574"/>
                  </a:lnTo>
                  <a:lnTo>
                    <a:pt x="4287" y="1574"/>
                  </a:lnTo>
                  <a:lnTo>
                    <a:pt x="4287" y="1603"/>
                  </a:lnTo>
                  <a:lnTo>
                    <a:pt x="4287" y="1603"/>
                  </a:lnTo>
                  <a:lnTo>
                    <a:pt x="4287" y="1603"/>
                  </a:lnTo>
                  <a:lnTo>
                    <a:pt x="4287" y="1603"/>
                  </a:lnTo>
                  <a:lnTo>
                    <a:pt x="4317" y="1603"/>
                  </a:lnTo>
                  <a:lnTo>
                    <a:pt x="4317" y="1603"/>
                  </a:lnTo>
                  <a:lnTo>
                    <a:pt x="4317" y="1603"/>
                  </a:lnTo>
                  <a:lnTo>
                    <a:pt x="4317" y="1633"/>
                  </a:lnTo>
                  <a:lnTo>
                    <a:pt x="4317" y="1633"/>
                  </a:lnTo>
                  <a:lnTo>
                    <a:pt x="4317" y="1633"/>
                  </a:lnTo>
                  <a:lnTo>
                    <a:pt x="4317" y="1633"/>
                  </a:lnTo>
                  <a:lnTo>
                    <a:pt x="4317" y="1633"/>
                  </a:lnTo>
                  <a:lnTo>
                    <a:pt x="4287" y="1633"/>
                  </a:lnTo>
                  <a:lnTo>
                    <a:pt x="4287" y="1662"/>
                  </a:lnTo>
                  <a:lnTo>
                    <a:pt x="4258" y="1662"/>
                  </a:lnTo>
                  <a:lnTo>
                    <a:pt x="4258" y="1662"/>
                  </a:lnTo>
                  <a:lnTo>
                    <a:pt x="4258" y="1662"/>
                  </a:lnTo>
                  <a:lnTo>
                    <a:pt x="4287" y="1691"/>
                  </a:lnTo>
                  <a:lnTo>
                    <a:pt x="4287" y="1691"/>
                  </a:lnTo>
                  <a:lnTo>
                    <a:pt x="4287" y="1662"/>
                  </a:lnTo>
                  <a:lnTo>
                    <a:pt x="4317" y="1662"/>
                  </a:lnTo>
                  <a:lnTo>
                    <a:pt x="4317" y="1662"/>
                  </a:lnTo>
                  <a:lnTo>
                    <a:pt x="4346" y="1633"/>
                  </a:lnTo>
                  <a:lnTo>
                    <a:pt x="4346" y="1633"/>
                  </a:lnTo>
                  <a:lnTo>
                    <a:pt x="4346" y="1633"/>
                  </a:lnTo>
                  <a:lnTo>
                    <a:pt x="4346" y="1603"/>
                  </a:lnTo>
                  <a:lnTo>
                    <a:pt x="4404" y="1574"/>
                  </a:lnTo>
                  <a:lnTo>
                    <a:pt x="4404" y="1574"/>
                  </a:lnTo>
                  <a:lnTo>
                    <a:pt x="4404" y="1574"/>
                  </a:lnTo>
                  <a:lnTo>
                    <a:pt x="4433" y="1574"/>
                  </a:lnTo>
                  <a:lnTo>
                    <a:pt x="4433" y="1545"/>
                  </a:lnTo>
                  <a:lnTo>
                    <a:pt x="4462" y="1574"/>
                  </a:lnTo>
                  <a:lnTo>
                    <a:pt x="4462" y="1545"/>
                  </a:lnTo>
                  <a:lnTo>
                    <a:pt x="4491" y="1545"/>
                  </a:lnTo>
                  <a:lnTo>
                    <a:pt x="4491" y="1545"/>
                  </a:lnTo>
                  <a:lnTo>
                    <a:pt x="4520" y="1545"/>
                  </a:lnTo>
                  <a:lnTo>
                    <a:pt x="4520" y="1545"/>
                  </a:lnTo>
                  <a:lnTo>
                    <a:pt x="4550" y="1545"/>
                  </a:lnTo>
                  <a:lnTo>
                    <a:pt x="4783" y="1370"/>
                  </a:lnTo>
                  <a:lnTo>
                    <a:pt x="4812" y="1253"/>
                  </a:lnTo>
                  <a:lnTo>
                    <a:pt x="4870" y="1224"/>
                  </a:lnTo>
                  <a:lnTo>
                    <a:pt x="4900" y="1195"/>
                  </a:lnTo>
                  <a:lnTo>
                    <a:pt x="4900" y="1195"/>
                  </a:lnTo>
                  <a:lnTo>
                    <a:pt x="4870" y="1195"/>
                  </a:lnTo>
                  <a:lnTo>
                    <a:pt x="4870" y="1195"/>
                  </a:lnTo>
                  <a:lnTo>
                    <a:pt x="4870" y="1166"/>
                  </a:lnTo>
                  <a:lnTo>
                    <a:pt x="4900" y="1166"/>
                  </a:lnTo>
                  <a:lnTo>
                    <a:pt x="4900" y="1166"/>
                  </a:lnTo>
                  <a:lnTo>
                    <a:pt x="4900" y="1166"/>
                  </a:lnTo>
                  <a:lnTo>
                    <a:pt x="4900" y="1166"/>
                  </a:lnTo>
                  <a:lnTo>
                    <a:pt x="4900" y="1166"/>
                  </a:lnTo>
                  <a:lnTo>
                    <a:pt x="4900" y="1137"/>
                  </a:lnTo>
                  <a:lnTo>
                    <a:pt x="4929" y="1137"/>
                  </a:lnTo>
                  <a:lnTo>
                    <a:pt x="4929" y="1137"/>
                  </a:lnTo>
                  <a:lnTo>
                    <a:pt x="4900" y="1108"/>
                  </a:lnTo>
                  <a:lnTo>
                    <a:pt x="4900" y="1108"/>
                  </a:lnTo>
                  <a:lnTo>
                    <a:pt x="4900" y="1079"/>
                  </a:lnTo>
                  <a:lnTo>
                    <a:pt x="4900" y="1079"/>
                  </a:lnTo>
                  <a:lnTo>
                    <a:pt x="4900" y="1050"/>
                  </a:lnTo>
                  <a:lnTo>
                    <a:pt x="4900" y="1020"/>
                  </a:lnTo>
                  <a:lnTo>
                    <a:pt x="4900" y="1020"/>
                  </a:lnTo>
                  <a:lnTo>
                    <a:pt x="4870" y="1020"/>
                  </a:lnTo>
                  <a:lnTo>
                    <a:pt x="4870" y="991"/>
                  </a:lnTo>
                  <a:lnTo>
                    <a:pt x="4870" y="962"/>
                  </a:lnTo>
                  <a:lnTo>
                    <a:pt x="4841" y="962"/>
                  </a:lnTo>
                  <a:lnTo>
                    <a:pt x="4870" y="962"/>
                  </a:lnTo>
                  <a:lnTo>
                    <a:pt x="4870" y="962"/>
                  </a:lnTo>
                  <a:lnTo>
                    <a:pt x="4870" y="962"/>
                  </a:lnTo>
                  <a:lnTo>
                    <a:pt x="4900" y="933"/>
                  </a:lnTo>
                  <a:lnTo>
                    <a:pt x="4900" y="933"/>
                  </a:lnTo>
                  <a:lnTo>
                    <a:pt x="4900" y="903"/>
                  </a:lnTo>
                  <a:lnTo>
                    <a:pt x="4900" y="903"/>
                  </a:lnTo>
                  <a:lnTo>
                    <a:pt x="4929" y="903"/>
                  </a:lnTo>
                  <a:lnTo>
                    <a:pt x="4929" y="903"/>
                  </a:lnTo>
                  <a:lnTo>
                    <a:pt x="4987" y="933"/>
                  </a:lnTo>
                  <a:lnTo>
                    <a:pt x="4987" y="933"/>
                  </a:lnTo>
                  <a:lnTo>
                    <a:pt x="5017" y="933"/>
                  </a:lnTo>
                  <a:lnTo>
                    <a:pt x="5017" y="903"/>
                  </a:lnTo>
                  <a:lnTo>
                    <a:pt x="5017" y="903"/>
                  </a:lnTo>
                  <a:lnTo>
                    <a:pt x="5017" y="903"/>
                  </a:lnTo>
                  <a:lnTo>
                    <a:pt x="5017" y="903"/>
                  </a:lnTo>
                  <a:lnTo>
                    <a:pt x="5017" y="874"/>
                  </a:lnTo>
                  <a:lnTo>
                    <a:pt x="5017" y="874"/>
                  </a:lnTo>
                  <a:lnTo>
                    <a:pt x="4987" y="874"/>
                  </a:lnTo>
                  <a:lnTo>
                    <a:pt x="5017" y="845"/>
                  </a:lnTo>
                  <a:lnTo>
                    <a:pt x="5017" y="845"/>
                  </a:lnTo>
                  <a:lnTo>
                    <a:pt x="5017" y="845"/>
                  </a:lnTo>
                  <a:lnTo>
                    <a:pt x="5017" y="816"/>
                  </a:lnTo>
                  <a:lnTo>
                    <a:pt x="5017" y="816"/>
                  </a:lnTo>
                  <a:lnTo>
                    <a:pt x="5017" y="816"/>
                  </a:lnTo>
                  <a:lnTo>
                    <a:pt x="5017" y="816"/>
                  </a:lnTo>
                  <a:lnTo>
                    <a:pt x="5017" y="816"/>
                  </a:lnTo>
                  <a:lnTo>
                    <a:pt x="5017" y="787"/>
                  </a:lnTo>
                  <a:lnTo>
                    <a:pt x="5017" y="787"/>
                  </a:lnTo>
                  <a:lnTo>
                    <a:pt x="5017" y="787"/>
                  </a:lnTo>
                  <a:lnTo>
                    <a:pt x="5017" y="787"/>
                  </a:lnTo>
                  <a:lnTo>
                    <a:pt x="5017" y="758"/>
                  </a:lnTo>
                  <a:lnTo>
                    <a:pt x="5017" y="758"/>
                  </a:lnTo>
                  <a:lnTo>
                    <a:pt x="5017" y="729"/>
                  </a:lnTo>
                  <a:lnTo>
                    <a:pt x="5017" y="729"/>
                  </a:lnTo>
                  <a:lnTo>
                    <a:pt x="5017" y="729"/>
                  </a:lnTo>
                  <a:lnTo>
                    <a:pt x="5017" y="729"/>
                  </a:lnTo>
                  <a:lnTo>
                    <a:pt x="5017" y="729"/>
                  </a:lnTo>
                  <a:lnTo>
                    <a:pt x="5017" y="700"/>
                  </a:lnTo>
                  <a:lnTo>
                    <a:pt x="5017" y="700"/>
                  </a:lnTo>
                  <a:lnTo>
                    <a:pt x="5017" y="700"/>
                  </a:lnTo>
                  <a:lnTo>
                    <a:pt x="5017" y="700"/>
                  </a:lnTo>
                  <a:lnTo>
                    <a:pt x="5017" y="670"/>
                  </a:lnTo>
                  <a:lnTo>
                    <a:pt x="5017" y="670"/>
                  </a:lnTo>
                  <a:lnTo>
                    <a:pt x="4987" y="670"/>
                  </a:lnTo>
                  <a:lnTo>
                    <a:pt x="4987" y="670"/>
                  </a:lnTo>
                  <a:lnTo>
                    <a:pt x="5017" y="641"/>
                  </a:lnTo>
                  <a:lnTo>
                    <a:pt x="5017" y="641"/>
                  </a:lnTo>
                  <a:lnTo>
                    <a:pt x="5017" y="641"/>
                  </a:lnTo>
                  <a:lnTo>
                    <a:pt x="5017" y="612"/>
                  </a:lnTo>
                </a:path>
              </a:pathLst>
            </a:custGeom>
            <a:solidFill>
              <a:schemeClr val="tx1"/>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solidFill>
                  <a:srgbClr val="253746"/>
                </a:solidFill>
              </a:endParaRPr>
            </a:p>
          </p:txBody>
        </p:sp>
        <p:sp>
          <p:nvSpPr>
            <p:cNvPr id="111" name="Freeform 103"/>
            <p:cNvSpPr>
              <a:spLocks noChangeArrowheads="1"/>
            </p:cNvSpPr>
            <p:nvPr/>
          </p:nvSpPr>
          <p:spPr bwMode="auto">
            <a:xfrm>
              <a:off x="7761600" y="3686787"/>
              <a:ext cx="47520" cy="105131"/>
            </a:xfrm>
            <a:custGeom>
              <a:avLst/>
              <a:gdLst>
                <a:gd name="T0" fmla="*/ 146 w 147"/>
                <a:gd name="T1" fmla="*/ 29 h 322"/>
                <a:gd name="T2" fmla="*/ 146 w 147"/>
                <a:gd name="T3" fmla="*/ 29 h 322"/>
                <a:gd name="T4" fmla="*/ 117 w 147"/>
                <a:gd name="T5" fmla="*/ 0 h 322"/>
                <a:gd name="T6" fmla="*/ 117 w 147"/>
                <a:gd name="T7" fmla="*/ 0 h 322"/>
                <a:gd name="T8" fmla="*/ 88 w 147"/>
                <a:gd name="T9" fmla="*/ 0 h 322"/>
                <a:gd name="T10" fmla="*/ 88 w 147"/>
                <a:gd name="T11" fmla="*/ 0 h 322"/>
                <a:gd name="T12" fmla="*/ 88 w 147"/>
                <a:gd name="T13" fmla="*/ 29 h 322"/>
                <a:gd name="T14" fmla="*/ 58 w 147"/>
                <a:gd name="T15" fmla="*/ 29 h 322"/>
                <a:gd name="T16" fmla="*/ 58 w 147"/>
                <a:gd name="T17" fmla="*/ 58 h 322"/>
                <a:gd name="T18" fmla="*/ 58 w 147"/>
                <a:gd name="T19" fmla="*/ 58 h 322"/>
                <a:gd name="T20" fmla="*/ 58 w 147"/>
                <a:gd name="T21" fmla="*/ 88 h 322"/>
                <a:gd name="T22" fmla="*/ 58 w 147"/>
                <a:gd name="T23" fmla="*/ 88 h 322"/>
                <a:gd name="T24" fmla="*/ 29 w 147"/>
                <a:gd name="T25" fmla="*/ 117 h 322"/>
                <a:gd name="T26" fmla="*/ 29 w 147"/>
                <a:gd name="T27" fmla="*/ 146 h 322"/>
                <a:gd name="T28" fmla="*/ 0 w 147"/>
                <a:gd name="T29" fmla="*/ 146 h 322"/>
                <a:gd name="T30" fmla="*/ 29 w 147"/>
                <a:gd name="T31" fmla="*/ 146 h 322"/>
                <a:gd name="T32" fmla="*/ 29 w 147"/>
                <a:gd name="T33" fmla="*/ 175 h 322"/>
                <a:gd name="T34" fmla="*/ 29 w 147"/>
                <a:gd name="T35" fmla="*/ 205 h 322"/>
                <a:gd name="T36" fmla="*/ 29 w 147"/>
                <a:gd name="T37" fmla="*/ 205 h 322"/>
                <a:gd name="T38" fmla="*/ 29 w 147"/>
                <a:gd name="T39" fmla="*/ 234 h 322"/>
                <a:gd name="T40" fmla="*/ 29 w 147"/>
                <a:gd name="T41" fmla="*/ 234 h 322"/>
                <a:gd name="T42" fmla="*/ 29 w 147"/>
                <a:gd name="T43" fmla="*/ 234 h 322"/>
                <a:gd name="T44" fmla="*/ 29 w 147"/>
                <a:gd name="T45" fmla="*/ 234 h 322"/>
                <a:gd name="T46" fmla="*/ 58 w 147"/>
                <a:gd name="T47" fmla="*/ 262 h 322"/>
                <a:gd name="T48" fmla="*/ 58 w 147"/>
                <a:gd name="T49" fmla="*/ 262 h 322"/>
                <a:gd name="T50" fmla="*/ 58 w 147"/>
                <a:gd name="T51" fmla="*/ 262 h 322"/>
                <a:gd name="T52" fmla="*/ 88 w 147"/>
                <a:gd name="T53" fmla="*/ 291 h 322"/>
                <a:gd name="T54" fmla="*/ 88 w 147"/>
                <a:gd name="T55" fmla="*/ 291 h 322"/>
                <a:gd name="T56" fmla="*/ 88 w 147"/>
                <a:gd name="T57" fmla="*/ 321 h 322"/>
                <a:gd name="T58" fmla="*/ 88 w 147"/>
                <a:gd name="T59" fmla="*/ 321 h 322"/>
                <a:gd name="T60" fmla="*/ 117 w 147"/>
                <a:gd name="T61" fmla="*/ 321 h 322"/>
                <a:gd name="T62" fmla="*/ 88 w 147"/>
                <a:gd name="T63" fmla="*/ 291 h 322"/>
                <a:gd name="T64" fmla="*/ 117 w 147"/>
                <a:gd name="T65" fmla="*/ 291 h 322"/>
                <a:gd name="T66" fmla="*/ 88 w 147"/>
                <a:gd name="T67" fmla="*/ 262 h 322"/>
                <a:gd name="T68" fmla="*/ 117 w 147"/>
                <a:gd name="T69" fmla="*/ 234 h 322"/>
                <a:gd name="T70" fmla="*/ 146 w 147"/>
                <a:gd name="T71" fmla="*/ 205 h 322"/>
                <a:gd name="T72" fmla="*/ 146 w 147"/>
                <a:gd name="T73" fmla="*/ 205 h 322"/>
                <a:gd name="T74" fmla="*/ 146 w 147"/>
                <a:gd name="T75" fmla="*/ 175 h 322"/>
                <a:gd name="T76" fmla="*/ 117 w 147"/>
                <a:gd name="T77" fmla="*/ 175 h 322"/>
                <a:gd name="T78" fmla="*/ 146 w 147"/>
                <a:gd name="T79" fmla="*/ 146 h 322"/>
                <a:gd name="T80" fmla="*/ 146 w 147"/>
                <a:gd name="T81" fmla="*/ 146 h 322"/>
                <a:gd name="T82" fmla="*/ 146 w 147"/>
                <a:gd name="T83" fmla="*/ 117 h 322"/>
                <a:gd name="T84" fmla="*/ 146 w 147"/>
                <a:gd name="T85" fmla="*/ 88 h 322"/>
                <a:gd name="T86" fmla="*/ 146 w 147"/>
                <a:gd name="T87" fmla="*/ 58 h 322"/>
                <a:gd name="T88" fmla="*/ 146 w 147"/>
                <a:gd name="T89" fmla="*/ 2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322">
                  <a:moveTo>
                    <a:pt x="146" y="29"/>
                  </a:moveTo>
                  <a:lnTo>
                    <a:pt x="146" y="29"/>
                  </a:lnTo>
                  <a:lnTo>
                    <a:pt x="117" y="0"/>
                  </a:lnTo>
                  <a:lnTo>
                    <a:pt x="117" y="0"/>
                  </a:lnTo>
                  <a:lnTo>
                    <a:pt x="88" y="0"/>
                  </a:lnTo>
                  <a:lnTo>
                    <a:pt x="88" y="0"/>
                  </a:lnTo>
                  <a:lnTo>
                    <a:pt x="88" y="29"/>
                  </a:lnTo>
                  <a:lnTo>
                    <a:pt x="58" y="29"/>
                  </a:lnTo>
                  <a:lnTo>
                    <a:pt x="58" y="58"/>
                  </a:lnTo>
                  <a:lnTo>
                    <a:pt x="58" y="58"/>
                  </a:lnTo>
                  <a:lnTo>
                    <a:pt x="58" y="88"/>
                  </a:lnTo>
                  <a:lnTo>
                    <a:pt x="58" y="88"/>
                  </a:lnTo>
                  <a:lnTo>
                    <a:pt x="29" y="117"/>
                  </a:lnTo>
                  <a:lnTo>
                    <a:pt x="29" y="146"/>
                  </a:lnTo>
                  <a:lnTo>
                    <a:pt x="0" y="146"/>
                  </a:lnTo>
                  <a:lnTo>
                    <a:pt x="29" y="146"/>
                  </a:lnTo>
                  <a:lnTo>
                    <a:pt x="29" y="175"/>
                  </a:lnTo>
                  <a:lnTo>
                    <a:pt x="29" y="205"/>
                  </a:lnTo>
                  <a:lnTo>
                    <a:pt x="29" y="205"/>
                  </a:lnTo>
                  <a:lnTo>
                    <a:pt x="29" y="234"/>
                  </a:lnTo>
                  <a:lnTo>
                    <a:pt x="29" y="234"/>
                  </a:lnTo>
                  <a:lnTo>
                    <a:pt x="29" y="234"/>
                  </a:lnTo>
                  <a:lnTo>
                    <a:pt x="29" y="234"/>
                  </a:lnTo>
                  <a:lnTo>
                    <a:pt x="58" y="262"/>
                  </a:lnTo>
                  <a:lnTo>
                    <a:pt x="58" y="262"/>
                  </a:lnTo>
                  <a:lnTo>
                    <a:pt x="58" y="262"/>
                  </a:lnTo>
                  <a:lnTo>
                    <a:pt x="88" y="291"/>
                  </a:lnTo>
                  <a:lnTo>
                    <a:pt x="88" y="291"/>
                  </a:lnTo>
                  <a:lnTo>
                    <a:pt x="88" y="321"/>
                  </a:lnTo>
                  <a:lnTo>
                    <a:pt x="88" y="321"/>
                  </a:lnTo>
                  <a:lnTo>
                    <a:pt x="117" y="321"/>
                  </a:lnTo>
                  <a:lnTo>
                    <a:pt x="88" y="291"/>
                  </a:lnTo>
                  <a:lnTo>
                    <a:pt x="117" y="291"/>
                  </a:lnTo>
                  <a:lnTo>
                    <a:pt x="88" y="262"/>
                  </a:lnTo>
                  <a:lnTo>
                    <a:pt x="117" y="234"/>
                  </a:lnTo>
                  <a:lnTo>
                    <a:pt x="146" y="205"/>
                  </a:lnTo>
                  <a:lnTo>
                    <a:pt x="146" y="205"/>
                  </a:lnTo>
                  <a:lnTo>
                    <a:pt x="146" y="175"/>
                  </a:lnTo>
                  <a:lnTo>
                    <a:pt x="117" y="175"/>
                  </a:lnTo>
                  <a:lnTo>
                    <a:pt x="146" y="146"/>
                  </a:lnTo>
                  <a:lnTo>
                    <a:pt x="146" y="146"/>
                  </a:lnTo>
                  <a:lnTo>
                    <a:pt x="146" y="117"/>
                  </a:lnTo>
                  <a:lnTo>
                    <a:pt x="146" y="88"/>
                  </a:lnTo>
                  <a:lnTo>
                    <a:pt x="146" y="58"/>
                  </a:lnTo>
                  <a:lnTo>
                    <a:pt x="14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2" name="Freeform 104"/>
            <p:cNvSpPr>
              <a:spLocks noChangeArrowheads="1"/>
            </p:cNvSpPr>
            <p:nvPr/>
          </p:nvSpPr>
          <p:spPr bwMode="auto">
            <a:xfrm>
              <a:off x="5438880" y="4219644"/>
              <a:ext cx="276480" cy="239065"/>
            </a:xfrm>
            <a:custGeom>
              <a:avLst/>
              <a:gdLst>
                <a:gd name="T0" fmla="*/ 205 w 847"/>
                <a:gd name="T1" fmla="*/ 58 h 730"/>
                <a:gd name="T2" fmla="*/ 234 w 847"/>
                <a:gd name="T3" fmla="*/ 58 h 730"/>
                <a:gd name="T4" fmla="*/ 234 w 847"/>
                <a:gd name="T5" fmla="*/ 58 h 730"/>
                <a:gd name="T6" fmla="*/ 291 w 847"/>
                <a:gd name="T7" fmla="*/ 0 h 730"/>
                <a:gd name="T8" fmla="*/ 321 w 847"/>
                <a:gd name="T9" fmla="*/ 0 h 730"/>
                <a:gd name="T10" fmla="*/ 350 w 847"/>
                <a:gd name="T11" fmla="*/ 29 h 730"/>
                <a:gd name="T12" fmla="*/ 379 w 847"/>
                <a:gd name="T13" fmla="*/ 58 h 730"/>
                <a:gd name="T14" fmla="*/ 408 w 847"/>
                <a:gd name="T15" fmla="*/ 58 h 730"/>
                <a:gd name="T16" fmla="*/ 467 w 847"/>
                <a:gd name="T17" fmla="*/ 58 h 730"/>
                <a:gd name="T18" fmla="*/ 525 w 847"/>
                <a:gd name="T19" fmla="*/ 117 h 730"/>
                <a:gd name="T20" fmla="*/ 555 w 847"/>
                <a:gd name="T21" fmla="*/ 117 h 730"/>
                <a:gd name="T22" fmla="*/ 584 w 847"/>
                <a:gd name="T23" fmla="*/ 146 h 730"/>
                <a:gd name="T24" fmla="*/ 612 w 847"/>
                <a:gd name="T25" fmla="*/ 146 h 730"/>
                <a:gd name="T26" fmla="*/ 641 w 847"/>
                <a:gd name="T27" fmla="*/ 146 h 730"/>
                <a:gd name="T28" fmla="*/ 671 w 847"/>
                <a:gd name="T29" fmla="*/ 88 h 730"/>
                <a:gd name="T30" fmla="*/ 700 w 847"/>
                <a:gd name="T31" fmla="*/ 88 h 730"/>
                <a:gd name="T32" fmla="*/ 758 w 847"/>
                <a:gd name="T33" fmla="*/ 88 h 730"/>
                <a:gd name="T34" fmla="*/ 788 w 847"/>
                <a:gd name="T35" fmla="*/ 88 h 730"/>
                <a:gd name="T36" fmla="*/ 817 w 847"/>
                <a:gd name="T37" fmla="*/ 117 h 730"/>
                <a:gd name="T38" fmla="*/ 758 w 847"/>
                <a:gd name="T39" fmla="*/ 175 h 730"/>
                <a:gd name="T40" fmla="*/ 817 w 847"/>
                <a:gd name="T41" fmla="*/ 496 h 730"/>
                <a:gd name="T42" fmla="*/ 788 w 847"/>
                <a:gd name="T43" fmla="*/ 555 h 730"/>
                <a:gd name="T44" fmla="*/ 788 w 847"/>
                <a:gd name="T45" fmla="*/ 555 h 730"/>
                <a:gd name="T46" fmla="*/ 758 w 847"/>
                <a:gd name="T47" fmla="*/ 584 h 730"/>
                <a:gd name="T48" fmla="*/ 729 w 847"/>
                <a:gd name="T49" fmla="*/ 584 h 730"/>
                <a:gd name="T50" fmla="*/ 700 w 847"/>
                <a:gd name="T51" fmla="*/ 584 h 730"/>
                <a:gd name="T52" fmla="*/ 700 w 847"/>
                <a:gd name="T53" fmla="*/ 613 h 730"/>
                <a:gd name="T54" fmla="*/ 700 w 847"/>
                <a:gd name="T55" fmla="*/ 642 h 730"/>
                <a:gd name="T56" fmla="*/ 671 w 847"/>
                <a:gd name="T57" fmla="*/ 672 h 730"/>
                <a:gd name="T58" fmla="*/ 641 w 847"/>
                <a:gd name="T59" fmla="*/ 729 h 730"/>
                <a:gd name="T60" fmla="*/ 612 w 847"/>
                <a:gd name="T61" fmla="*/ 729 h 730"/>
                <a:gd name="T62" fmla="*/ 496 w 847"/>
                <a:gd name="T63" fmla="*/ 672 h 730"/>
                <a:gd name="T64" fmla="*/ 496 w 847"/>
                <a:gd name="T65" fmla="*/ 642 h 730"/>
                <a:gd name="T66" fmla="*/ 175 w 847"/>
                <a:gd name="T67" fmla="*/ 467 h 730"/>
                <a:gd name="T68" fmla="*/ 175 w 847"/>
                <a:gd name="T69" fmla="*/ 408 h 730"/>
                <a:gd name="T70" fmla="*/ 205 w 847"/>
                <a:gd name="T71" fmla="*/ 350 h 730"/>
                <a:gd name="T72" fmla="*/ 234 w 847"/>
                <a:gd name="T73" fmla="*/ 322 h 730"/>
                <a:gd name="T74" fmla="*/ 234 w 847"/>
                <a:gd name="T75" fmla="*/ 322 h 730"/>
                <a:gd name="T76" fmla="*/ 262 w 847"/>
                <a:gd name="T77" fmla="*/ 322 h 730"/>
                <a:gd name="T78" fmla="*/ 262 w 847"/>
                <a:gd name="T79" fmla="*/ 292 h 730"/>
                <a:gd name="T80" fmla="*/ 291 w 847"/>
                <a:gd name="T81" fmla="*/ 234 h 730"/>
                <a:gd name="T82" fmla="*/ 291 w 847"/>
                <a:gd name="T83" fmla="*/ 205 h 730"/>
                <a:gd name="T84" fmla="*/ 262 w 847"/>
                <a:gd name="T85" fmla="*/ 205 h 730"/>
                <a:gd name="T86" fmla="*/ 262 w 847"/>
                <a:gd name="T87" fmla="*/ 175 h 730"/>
                <a:gd name="T88" fmla="*/ 234 w 847"/>
                <a:gd name="T89" fmla="*/ 146 h 730"/>
                <a:gd name="T90" fmla="*/ 234 w 847"/>
                <a:gd name="T91" fmla="*/ 117 h 730"/>
                <a:gd name="T92" fmla="*/ 205 w 847"/>
                <a:gd name="T93" fmla="*/ 117 h 730"/>
                <a:gd name="T94" fmla="*/ 0 w 847"/>
                <a:gd name="T95" fmla="*/ 467 h 730"/>
                <a:gd name="T96" fmla="*/ 58 w 847"/>
                <a:gd name="T97" fmla="*/ 46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7" h="730">
                  <a:moveTo>
                    <a:pt x="205" y="88"/>
                  </a:moveTo>
                  <a:lnTo>
                    <a:pt x="205" y="58"/>
                  </a:lnTo>
                  <a:lnTo>
                    <a:pt x="205" y="58"/>
                  </a:lnTo>
                  <a:lnTo>
                    <a:pt x="234" y="58"/>
                  </a:lnTo>
                  <a:lnTo>
                    <a:pt x="234" y="58"/>
                  </a:lnTo>
                  <a:lnTo>
                    <a:pt x="234" y="58"/>
                  </a:lnTo>
                  <a:lnTo>
                    <a:pt x="262" y="29"/>
                  </a:lnTo>
                  <a:lnTo>
                    <a:pt x="291" y="0"/>
                  </a:lnTo>
                  <a:lnTo>
                    <a:pt x="321" y="0"/>
                  </a:lnTo>
                  <a:lnTo>
                    <a:pt x="321" y="0"/>
                  </a:lnTo>
                  <a:lnTo>
                    <a:pt x="350" y="0"/>
                  </a:lnTo>
                  <a:lnTo>
                    <a:pt x="350" y="29"/>
                  </a:lnTo>
                  <a:lnTo>
                    <a:pt x="350" y="58"/>
                  </a:lnTo>
                  <a:lnTo>
                    <a:pt x="379" y="58"/>
                  </a:lnTo>
                  <a:lnTo>
                    <a:pt x="379" y="58"/>
                  </a:lnTo>
                  <a:lnTo>
                    <a:pt x="408" y="58"/>
                  </a:lnTo>
                  <a:lnTo>
                    <a:pt x="438" y="58"/>
                  </a:lnTo>
                  <a:lnTo>
                    <a:pt x="467" y="58"/>
                  </a:lnTo>
                  <a:lnTo>
                    <a:pt x="496" y="88"/>
                  </a:lnTo>
                  <a:lnTo>
                    <a:pt x="525" y="117"/>
                  </a:lnTo>
                  <a:lnTo>
                    <a:pt x="525" y="117"/>
                  </a:lnTo>
                  <a:lnTo>
                    <a:pt x="555" y="117"/>
                  </a:lnTo>
                  <a:lnTo>
                    <a:pt x="584" y="117"/>
                  </a:lnTo>
                  <a:lnTo>
                    <a:pt x="584" y="146"/>
                  </a:lnTo>
                  <a:lnTo>
                    <a:pt x="612" y="117"/>
                  </a:lnTo>
                  <a:lnTo>
                    <a:pt x="612" y="146"/>
                  </a:lnTo>
                  <a:lnTo>
                    <a:pt x="641" y="146"/>
                  </a:lnTo>
                  <a:lnTo>
                    <a:pt x="641" y="146"/>
                  </a:lnTo>
                  <a:lnTo>
                    <a:pt x="671" y="117"/>
                  </a:lnTo>
                  <a:lnTo>
                    <a:pt x="671" y="88"/>
                  </a:lnTo>
                  <a:lnTo>
                    <a:pt x="700" y="88"/>
                  </a:lnTo>
                  <a:lnTo>
                    <a:pt x="700" y="88"/>
                  </a:lnTo>
                  <a:lnTo>
                    <a:pt x="729" y="88"/>
                  </a:lnTo>
                  <a:lnTo>
                    <a:pt x="758" y="88"/>
                  </a:lnTo>
                  <a:lnTo>
                    <a:pt x="758" y="88"/>
                  </a:lnTo>
                  <a:lnTo>
                    <a:pt x="788" y="88"/>
                  </a:lnTo>
                  <a:lnTo>
                    <a:pt x="788" y="117"/>
                  </a:lnTo>
                  <a:lnTo>
                    <a:pt x="817" y="117"/>
                  </a:lnTo>
                  <a:lnTo>
                    <a:pt x="846" y="117"/>
                  </a:lnTo>
                  <a:lnTo>
                    <a:pt x="758" y="175"/>
                  </a:lnTo>
                  <a:lnTo>
                    <a:pt x="758" y="467"/>
                  </a:lnTo>
                  <a:lnTo>
                    <a:pt x="817" y="496"/>
                  </a:lnTo>
                  <a:lnTo>
                    <a:pt x="817" y="525"/>
                  </a:lnTo>
                  <a:lnTo>
                    <a:pt x="788" y="555"/>
                  </a:lnTo>
                  <a:lnTo>
                    <a:pt x="788" y="555"/>
                  </a:lnTo>
                  <a:lnTo>
                    <a:pt x="788" y="555"/>
                  </a:lnTo>
                  <a:lnTo>
                    <a:pt x="788" y="555"/>
                  </a:lnTo>
                  <a:lnTo>
                    <a:pt x="758" y="584"/>
                  </a:lnTo>
                  <a:lnTo>
                    <a:pt x="758" y="584"/>
                  </a:lnTo>
                  <a:lnTo>
                    <a:pt x="729" y="584"/>
                  </a:lnTo>
                  <a:lnTo>
                    <a:pt x="700" y="584"/>
                  </a:lnTo>
                  <a:lnTo>
                    <a:pt x="700" y="584"/>
                  </a:lnTo>
                  <a:lnTo>
                    <a:pt x="700" y="613"/>
                  </a:lnTo>
                  <a:lnTo>
                    <a:pt x="700" y="613"/>
                  </a:lnTo>
                  <a:lnTo>
                    <a:pt x="700" y="613"/>
                  </a:lnTo>
                  <a:lnTo>
                    <a:pt x="700" y="642"/>
                  </a:lnTo>
                  <a:lnTo>
                    <a:pt x="671" y="642"/>
                  </a:lnTo>
                  <a:lnTo>
                    <a:pt x="671" y="672"/>
                  </a:lnTo>
                  <a:lnTo>
                    <a:pt x="671" y="700"/>
                  </a:lnTo>
                  <a:lnTo>
                    <a:pt x="641" y="729"/>
                  </a:lnTo>
                  <a:lnTo>
                    <a:pt x="612" y="729"/>
                  </a:lnTo>
                  <a:lnTo>
                    <a:pt x="612" y="729"/>
                  </a:lnTo>
                  <a:lnTo>
                    <a:pt x="496" y="672"/>
                  </a:lnTo>
                  <a:lnTo>
                    <a:pt x="496" y="672"/>
                  </a:lnTo>
                  <a:lnTo>
                    <a:pt x="496" y="672"/>
                  </a:lnTo>
                  <a:lnTo>
                    <a:pt x="496" y="642"/>
                  </a:lnTo>
                  <a:lnTo>
                    <a:pt x="496" y="613"/>
                  </a:lnTo>
                  <a:lnTo>
                    <a:pt x="175" y="467"/>
                  </a:lnTo>
                  <a:lnTo>
                    <a:pt x="175" y="467"/>
                  </a:lnTo>
                  <a:lnTo>
                    <a:pt x="175" y="408"/>
                  </a:lnTo>
                  <a:lnTo>
                    <a:pt x="175" y="379"/>
                  </a:lnTo>
                  <a:lnTo>
                    <a:pt x="205" y="350"/>
                  </a:lnTo>
                  <a:lnTo>
                    <a:pt x="205" y="350"/>
                  </a:lnTo>
                  <a:lnTo>
                    <a:pt x="234" y="322"/>
                  </a:lnTo>
                  <a:lnTo>
                    <a:pt x="234" y="322"/>
                  </a:lnTo>
                  <a:lnTo>
                    <a:pt x="234" y="322"/>
                  </a:lnTo>
                  <a:lnTo>
                    <a:pt x="234" y="322"/>
                  </a:lnTo>
                  <a:lnTo>
                    <a:pt x="262" y="322"/>
                  </a:lnTo>
                  <a:lnTo>
                    <a:pt x="262" y="292"/>
                  </a:lnTo>
                  <a:lnTo>
                    <a:pt x="262" y="292"/>
                  </a:lnTo>
                  <a:lnTo>
                    <a:pt x="291" y="263"/>
                  </a:lnTo>
                  <a:lnTo>
                    <a:pt x="291" y="234"/>
                  </a:lnTo>
                  <a:lnTo>
                    <a:pt x="291" y="234"/>
                  </a:lnTo>
                  <a:lnTo>
                    <a:pt x="291" y="205"/>
                  </a:lnTo>
                  <a:lnTo>
                    <a:pt x="291" y="205"/>
                  </a:lnTo>
                  <a:lnTo>
                    <a:pt x="262" y="205"/>
                  </a:lnTo>
                  <a:lnTo>
                    <a:pt x="262" y="205"/>
                  </a:lnTo>
                  <a:lnTo>
                    <a:pt x="262" y="175"/>
                  </a:lnTo>
                  <a:lnTo>
                    <a:pt x="234" y="146"/>
                  </a:lnTo>
                  <a:lnTo>
                    <a:pt x="234" y="146"/>
                  </a:lnTo>
                  <a:lnTo>
                    <a:pt x="234" y="117"/>
                  </a:lnTo>
                  <a:lnTo>
                    <a:pt x="234" y="117"/>
                  </a:lnTo>
                  <a:lnTo>
                    <a:pt x="234" y="117"/>
                  </a:lnTo>
                  <a:lnTo>
                    <a:pt x="205" y="117"/>
                  </a:lnTo>
                  <a:lnTo>
                    <a:pt x="205" y="88"/>
                  </a:lnTo>
                  <a:close/>
                  <a:moveTo>
                    <a:pt x="0" y="467"/>
                  </a:moveTo>
                  <a:lnTo>
                    <a:pt x="29" y="467"/>
                  </a:lnTo>
                  <a:lnTo>
                    <a:pt x="58" y="467"/>
                  </a:lnTo>
                  <a:lnTo>
                    <a:pt x="0" y="46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3" name="Freeform 105"/>
            <p:cNvSpPr>
              <a:spLocks noChangeArrowheads="1"/>
            </p:cNvSpPr>
            <p:nvPr/>
          </p:nvSpPr>
          <p:spPr bwMode="auto">
            <a:xfrm>
              <a:off x="5381281" y="4248446"/>
              <a:ext cx="152640" cy="133935"/>
            </a:xfrm>
            <a:custGeom>
              <a:avLst/>
              <a:gdLst>
                <a:gd name="T0" fmla="*/ 350 w 467"/>
                <a:gd name="T1" fmla="*/ 291 h 409"/>
                <a:gd name="T2" fmla="*/ 380 w 467"/>
                <a:gd name="T3" fmla="*/ 262 h 409"/>
                <a:gd name="T4" fmla="*/ 409 w 467"/>
                <a:gd name="T5" fmla="*/ 234 h 409"/>
                <a:gd name="T6" fmla="*/ 409 w 467"/>
                <a:gd name="T7" fmla="*/ 234 h 409"/>
                <a:gd name="T8" fmla="*/ 437 w 467"/>
                <a:gd name="T9" fmla="*/ 204 h 409"/>
                <a:gd name="T10" fmla="*/ 466 w 467"/>
                <a:gd name="T11" fmla="*/ 175 h 409"/>
                <a:gd name="T12" fmla="*/ 466 w 467"/>
                <a:gd name="T13" fmla="*/ 146 h 409"/>
                <a:gd name="T14" fmla="*/ 466 w 467"/>
                <a:gd name="T15" fmla="*/ 117 h 409"/>
                <a:gd name="T16" fmla="*/ 437 w 467"/>
                <a:gd name="T17" fmla="*/ 117 h 409"/>
                <a:gd name="T18" fmla="*/ 409 w 467"/>
                <a:gd name="T19" fmla="*/ 58 h 409"/>
                <a:gd name="T20" fmla="*/ 409 w 467"/>
                <a:gd name="T21" fmla="*/ 29 h 409"/>
                <a:gd name="T22" fmla="*/ 409 w 467"/>
                <a:gd name="T23" fmla="*/ 29 h 409"/>
                <a:gd name="T24" fmla="*/ 380 w 467"/>
                <a:gd name="T25" fmla="*/ 0 h 409"/>
                <a:gd name="T26" fmla="*/ 350 w 467"/>
                <a:gd name="T27" fmla="*/ 0 h 409"/>
                <a:gd name="T28" fmla="*/ 321 w 467"/>
                <a:gd name="T29" fmla="*/ 29 h 409"/>
                <a:gd name="T30" fmla="*/ 292 w 467"/>
                <a:gd name="T31" fmla="*/ 29 h 409"/>
                <a:gd name="T32" fmla="*/ 233 w 467"/>
                <a:gd name="T33" fmla="*/ 29 h 409"/>
                <a:gd name="T34" fmla="*/ 233 w 467"/>
                <a:gd name="T35" fmla="*/ 29 h 409"/>
                <a:gd name="T36" fmla="*/ 233 w 467"/>
                <a:gd name="T37" fmla="*/ 58 h 409"/>
                <a:gd name="T38" fmla="*/ 204 w 467"/>
                <a:gd name="T39" fmla="*/ 58 h 409"/>
                <a:gd name="T40" fmla="*/ 175 w 467"/>
                <a:gd name="T41" fmla="*/ 29 h 409"/>
                <a:gd name="T42" fmla="*/ 146 w 467"/>
                <a:gd name="T43" fmla="*/ 29 h 409"/>
                <a:gd name="T44" fmla="*/ 116 w 467"/>
                <a:gd name="T45" fmla="*/ 29 h 409"/>
                <a:gd name="T46" fmla="*/ 116 w 467"/>
                <a:gd name="T47" fmla="*/ 58 h 409"/>
                <a:gd name="T48" fmla="*/ 116 w 467"/>
                <a:gd name="T49" fmla="*/ 58 h 409"/>
                <a:gd name="T50" fmla="*/ 116 w 467"/>
                <a:gd name="T51" fmla="*/ 58 h 409"/>
                <a:gd name="T52" fmla="*/ 88 w 467"/>
                <a:gd name="T53" fmla="*/ 117 h 409"/>
                <a:gd name="T54" fmla="*/ 116 w 467"/>
                <a:gd name="T55" fmla="*/ 146 h 409"/>
                <a:gd name="T56" fmla="*/ 116 w 467"/>
                <a:gd name="T57" fmla="*/ 175 h 409"/>
                <a:gd name="T58" fmla="*/ 88 w 467"/>
                <a:gd name="T59" fmla="*/ 234 h 409"/>
                <a:gd name="T60" fmla="*/ 59 w 467"/>
                <a:gd name="T61" fmla="*/ 262 h 409"/>
                <a:gd name="T62" fmla="*/ 0 w 467"/>
                <a:gd name="T63" fmla="*/ 320 h 409"/>
                <a:gd name="T64" fmla="*/ 0 w 467"/>
                <a:gd name="T65" fmla="*/ 379 h 409"/>
                <a:gd name="T66" fmla="*/ 0 w 467"/>
                <a:gd name="T67" fmla="*/ 408 h 409"/>
                <a:gd name="T68" fmla="*/ 0 w 467"/>
                <a:gd name="T69" fmla="*/ 408 h 409"/>
                <a:gd name="T70" fmla="*/ 30 w 467"/>
                <a:gd name="T71" fmla="*/ 408 h 409"/>
                <a:gd name="T72" fmla="*/ 30 w 467"/>
                <a:gd name="T73" fmla="*/ 408 h 409"/>
                <a:gd name="T74" fmla="*/ 59 w 467"/>
                <a:gd name="T75" fmla="*/ 408 h 409"/>
                <a:gd name="T76" fmla="*/ 59 w 467"/>
                <a:gd name="T77" fmla="*/ 408 h 409"/>
                <a:gd name="T78" fmla="*/ 88 w 467"/>
                <a:gd name="T79" fmla="*/ 408 h 409"/>
                <a:gd name="T80" fmla="*/ 88 w 467"/>
                <a:gd name="T81" fmla="*/ 379 h 409"/>
                <a:gd name="T82" fmla="*/ 175 w 467"/>
                <a:gd name="T83" fmla="*/ 379 h 409"/>
                <a:gd name="T84" fmla="*/ 350 w 467"/>
                <a:gd name="T85" fmla="*/ 3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409">
                  <a:moveTo>
                    <a:pt x="350" y="320"/>
                  </a:moveTo>
                  <a:lnTo>
                    <a:pt x="350" y="291"/>
                  </a:lnTo>
                  <a:lnTo>
                    <a:pt x="380" y="262"/>
                  </a:lnTo>
                  <a:lnTo>
                    <a:pt x="380" y="262"/>
                  </a:lnTo>
                  <a:lnTo>
                    <a:pt x="409" y="234"/>
                  </a:lnTo>
                  <a:lnTo>
                    <a:pt x="409" y="234"/>
                  </a:lnTo>
                  <a:lnTo>
                    <a:pt x="409" y="234"/>
                  </a:lnTo>
                  <a:lnTo>
                    <a:pt x="409" y="234"/>
                  </a:lnTo>
                  <a:lnTo>
                    <a:pt x="437" y="234"/>
                  </a:lnTo>
                  <a:lnTo>
                    <a:pt x="437" y="204"/>
                  </a:lnTo>
                  <a:lnTo>
                    <a:pt x="437" y="204"/>
                  </a:lnTo>
                  <a:lnTo>
                    <a:pt x="466" y="175"/>
                  </a:lnTo>
                  <a:lnTo>
                    <a:pt x="466" y="146"/>
                  </a:lnTo>
                  <a:lnTo>
                    <a:pt x="466" y="146"/>
                  </a:lnTo>
                  <a:lnTo>
                    <a:pt x="466" y="117"/>
                  </a:lnTo>
                  <a:lnTo>
                    <a:pt x="466" y="117"/>
                  </a:lnTo>
                  <a:lnTo>
                    <a:pt x="437" y="117"/>
                  </a:lnTo>
                  <a:lnTo>
                    <a:pt x="437" y="117"/>
                  </a:lnTo>
                  <a:lnTo>
                    <a:pt x="437" y="87"/>
                  </a:lnTo>
                  <a:lnTo>
                    <a:pt x="409" y="58"/>
                  </a:lnTo>
                  <a:lnTo>
                    <a:pt x="409" y="58"/>
                  </a:lnTo>
                  <a:lnTo>
                    <a:pt x="409" y="29"/>
                  </a:lnTo>
                  <a:lnTo>
                    <a:pt x="409" y="29"/>
                  </a:lnTo>
                  <a:lnTo>
                    <a:pt x="409" y="29"/>
                  </a:lnTo>
                  <a:lnTo>
                    <a:pt x="380" y="29"/>
                  </a:lnTo>
                  <a:lnTo>
                    <a:pt x="380" y="0"/>
                  </a:lnTo>
                  <a:lnTo>
                    <a:pt x="380" y="0"/>
                  </a:lnTo>
                  <a:lnTo>
                    <a:pt x="350" y="0"/>
                  </a:lnTo>
                  <a:lnTo>
                    <a:pt x="350" y="29"/>
                  </a:lnTo>
                  <a:lnTo>
                    <a:pt x="321" y="29"/>
                  </a:lnTo>
                  <a:lnTo>
                    <a:pt x="321" y="29"/>
                  </a:lnTo>
                  <a:lnTo>
                    <a:pt x="292" y="29"/>
                  </a:lnTo>
                  <a:lnTo>
                    <a:pt x="263" y="29"/>
                  </a:lnTo>
                  <a:lnTo>
                    <a:pt x="233" y="29"/>
                  </a:lnTo>
                  <a:lnTo>
                    <a:pt x="233" y="29"/>
                  </a:lnTo>
                  <a:lnTo>
                    <a:pt x="233" y="29"/>
                  </a:lnTo>
                  <a:lnTo>
                    <a:pt x="233" y="29"/>
                  </a:lnTo>
                  <a:lnTo>
                    <a:pt x="233" y="58"/>
                  </a:lnTo>
                  <a:lnTo>
                    <a:pt x="204" y="58"/>
                  </a:lnTo>
                  <a:lnTo>
                    <a:pt x="204" y="58"/>
                  </a:lnTo>
                  <a:lnTo>
                    <a:pt x="204" y="29"/>
                  </a:lnTo>
                  <a:lnTo>
                    <a:pt x="175" y="29"/>
                  </a:lnTo>
                  <a:lnTo>
                    <a:pt x="175" y="29"/>
                  </a:lnTo>
                  <a:lnTo>
                    <a:pt x="146" y="29"/>
                  </a:lnTo>
                  <a:lnTo>
                    <a:pt x="116" y="29"/>
                  </a:lnTo>
                  <a:lnTo>
                    <a:pt x="116" y="29"/>
                  </a:lnTo>
                  <a:lnTo>
                    <a:pt x="116" y="29"/>
                  </a:lnTo>
                  <a:lnTo>
                    <a:pt x="116" y="58"/>
                  </a:lnTo>
                  <a:lnTo>
                    <a:pt x="116" y="58"/>
                  </a:lnTo>
                  <a:lnTo>
                    <a:pt x="116" y="58"/>
                  </a:lnTo>
                  <a:lnTo>
                    <a:pt x="116" y="58"/>
                  </a:lnTo>
                  <a:lnTo>
                    <a:pt x="116" y="58"/>
                  </a:lnTo>
                  <a:lnTo>
                    <a:pt x="116" y="87"/>
                  </a:lnTo>
                  <a:lnTo>
                    <a:pt x="88" y="117"/>
                  </a:lnTo>
                  <a:lnTo>
                    <a:pt x="88" y="146"/>
                  </a:lnTo>
                  <a:lnTo>
                    <a:pt x="116" y="146"/>
                  </a:lnTo>
                  <a:lnTo>
                    <a:pt x="116" y="146"/>
                  </a:lnTo>
                  <a:lnTo>
                    <a:pt x="116" y="175"/>
                  </a:lnTo>
                  <a:lnTo>
                    <a:pt x="116" y="175"/>
                  </a:lnTo>
                  <a:lnTo>
                    <a:pt x="88" y="234"/>
                  </a:lnTo>
                  <a:lnTo>
                    <a:pt x="59" y="262"/>
                  </a:lnTo>
                  <a:lnTo>
                    <a:pt x="59" y="262"/>
                  </a:lnTo>
                  <a:lnTo>
                    <a:pt x="0" y="320"/>
                  </a:lnTo>
                  <a:lnTo>
                    <a:pt x="0" y="320"/>
                  </a:lnTo>
                  <a:lnTo>
                    <a:pt x="0" y="350"/>
                  </a:lnTo>
                  <a:lnTo>
                    <a:pt x="0" y="379"/>
                  </a:lnTo>
                  <a:lnTo>
                    <a:pt x="0" y="408"/>
                  </a:lnTo>
                  <a:lnTo>
                    <a:pt x="0" y="408"/>
                  </a:lnTo>
                  <a:lnTo>
                    <a:pt x="0" y="408"/>
                  </a:lnTo>
                  <a:lnTo>
                    <a:pt x="0" y="408"/>
                  </a:lnTo>
                  <a:lnTo>
                    <a:pt x="0" y="408"/>
                  </a:lnTo>
                  <a:lnTo>
                    <a:pt x="30" y="408"/>
                  </a:lnTo>
                  <a:lnTo>
                    <a:pt x="30" y="408"/>
                  </a:lnTo>
                  <a:lnTo>
                    <a:pt x="30" y="408"/>
                  </a:lnTo>
                  <a:lnTo>
                    <a:pt x="59" y="408"/>
                  </a:lnTo>
                  <a:lnTo>
                    <a:pt x="59" y="408"/>
                  </a:lnTo>
                  <a:lnTo>
                    <a:pt x="59" y="408"/>
                  </a:lnTo>
                  <a:lnTo>
                    <a:pt x="59" y="408"/>
                  </a:lnTo>
                  <a:lnTo>
                    <a:pt x="88" y="408"/>
                  </a:lnTo>
                  <a:lnTo>
                    <a:pt x="88" y="408"/>
                  </a:lnTo>
                  <a:lnTo>
                    <a:pt x="88" y="408"/>
                  </a:lnTo>
                  <a:lnTo>
                    <a:pt x="88" y="379"/>
                  </a:lnTo>
                  <a:lnTo>
                    <a:pt x="175" y="379"/>
                  </a:lnTo>
                  <a:lnTo>
                    <a:pt x="175" y="379"/>
                  </a:lnTo>
                  <a:lnTo>
                    <a:pt x="233" y="379"/>
                  </a:lnTo>
                  <a:lnTo>
                    <a:pt x="350" y="379"/>
                  </a:lnTo>
                  <a:lnTo>
                    <a:pt x="350" y="32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4" name="Freeform 106"/>
            <p:cNvSpPr>
              <a:spLocks noChangeArrowheads="1"/>
            </p:cNvSpPr>
            <p:nvPr/>
          </p:nvSpPr>
          <p:spPr bwMode="auto">
            <a:xfrm>
              <a:off x="4980961" y="4077069"/>
              <a:ext cx="342720" cy="210262"/>
            </a:xfrm>
            <a:custGeom>
              <a:avLst/>
              <a:gdLst>
                <a:gd name="T0" fmla="*/ 671 w 1051"/>
                <a:gd name="T1" fmla="*/ 29 h 643"/>
                <a:gd name="T2" fmla="*/ 729 w 1051"/>
                <a:gd name="T3" fmla="*/ 116 h 643"/>
                <a:gd name="T4" fmla="*/ 700 w 1051"/>
                <a:gd name="T5" fmla="*/ 145 h 643"/>
                <a:gd name="T6" fmla="*/ 758 w 1051"/>
                <a:gd name="T7" fmla="*/ 175 h 643"/>
                <a:gd name="T8" fmla="*/ 788 w 1051"/>
                <a:gd name="T9" fmla="*/ 204 h 643"/>
                <a:gd name="T10" fmla="*/ 846 w 1051"/>
                <a:gd name="T11" fmla="*/ 233 h 643"/>
                <a:gd name="T12" fmla="*/ 875 w 1051"/>
                <a:gd name="T13" fmla="*/ 262 h 643"/>
                <a:gd name="T14" fmla="*/ 846 w 1051"/>
                <a:gd name="T15" fmla="*/ 291 h 643"/>
                <a:gd name="T16" fmla="*/ 905 w 1051"/>
                <a:gd name="T17" fmla="*/ 321 h 643"/>
                <a:gd name="T18" fmla="*/ 963 w 1051"/>
                <a:gd name="T19" fmla="*/ 350 h 643"/>
                <a:gd name="T20" fmla="*/ 963 w 1051"/>
                <a:gd name="T21" fmla="*/ 379 h 643"/>
                <a:gd name="T22" fmla="*/ 1021 w 1051"/>
                <a:gd name="T23" fmla="*/ 409 h 643"/>
                <a:gd name="T24" fmla="*/ 1050 w 1051"/>
                <a:gd name="T25" fmla="*/ 466 h 643"/>
                <a:gd name="T26" fmla="*/ 1021 w 1051"/>
                <a:gd name="T27" fmla="*/ 466 h 643"/>
                <a:gd name="T28" fmla="*/ 934 w 1051"/>
                <a:gd name="T29" fmla="*/ 466 h 643"/>
                <a:gd name="T30" fmla="*/ 905 w 1051"/>
                <a:gd name="T31" fmla="*/ 437 h 643"/>
                <a:gd name="T32" fmla="*/ 875 w 1051"/>
                <a:gd name="T33" fmla="*/ 437 h 643"/>
                <a:gd name="T34" fmla="*/ 817 w 1051"/>
                <a:gd name="T35" fmla="*/ 466 h 643"/>
                <a:gd name="T36" fmla="*/ 817 w 1051"/>
                <a:gd name="T37" fmla="*/ 466 h 643"/>
                <a:gd name="T38" fmla="*/ 758 w 1051"/>
                <a:gd name="T39" fmla="*/ 466 h 643"/>
                <a:gd name="T40" fmla="*/ 671 w 1051"/>
                <a:gd name="T41" fmla="*/ 495 h 643"/>
                <a:gd name="T42" fmla="*/ 642 w 1051"/>
                <a:gd name="T43" fmla="*/ 495 h 643"/>
                <a:gd name="T44" fmla="*/ 613 w 1051"/>
                <a:gd name="T45" fmla="*/ 525 h 643"/>
                <a:gd name="T46" fmla="*/ 555 w 1051"/>
                <a:gd name="T47" fmla="*/ 525 h 643"/>
                <a:gd name="T48" fmla="*/ 496 w 1051"/>
                <a:gd name="T49" fmla="*/ 495 h 643"/>
                <a:gd name="T50" fmla="*/ 438 w 1051"/>
                <a:gd name="T51" fmla="*/ 495 h 643"/>
                <a:gd name="T52" fmla="*/ 408 w 1051"/>
                <a:gd name="T53" fmla="*/ 466 h 643"/>
                <a:gd name="T54" fmla="*/ 350 w 1051"/>
                <a:gd name="T55" fmla="*/ 466 h 643"/>
                <a:gd name="T56" fmla="*/ 350 w 1051"/>
                <a:gd name="T57" fmla="*/ 495 h 643"/>
                <a:gd name="T58" fmla="*/ 350 w 1051"/>
                <a:gd name="T59" fmla="*/ 525 h 643"/>
                <a:gd name="T60" fmla="*/ 321 w 1051"/>
                <a:gd name="T61" fmla="*/ 554 h 643"/>
                <a:gd name="T62" fmla="*/ 263 w 1051"/>
                <a:gd name="T63" fmla="*/ 554 h 643"/>
                <a:gd name="T64" fmla="*/ 205 w 1051"/>
                <a:gd name="T65" fmla="*/ 583 h 643"/>
                <a:gd name="T66" fmla="*/ 117 w 1051"/>
                <a:gd name="T67" fmla="*/ 642 h 643"/>
                <a:gd name="T68" fmla="*/ 117 w 1051"/>
                <a:gd name="T69" fmla="*/ 612 h 643"/>
                <a:gd name="T70" fmla="*/ 58 w 1051"/>
                <a:gd name="T71" fmla="*/ 554 h 643"/>
                <a:gd name="T72" fmla="*/ 0 w 1051"/>
                <a:gd name="T73" fmla="*/ 495 h 643"/>
                <a:gd name="T74" fmla="*/ 0 w 1051"/>
                <a:gd name="T75" fmla="*/ 409 h 643"/>
                <a:gd name="T76" fmla="*/ 0 w 1051"/>
                <a:gd name="T77" fmla="*/ 379 h 643"/>
                <a:gd name="T78" fmla="*/ 58 w 1051"/>
                <a:gd name="T79" fmla="*/ 291 h 643"/>
                <a:gd name="T80" fmla="*/ 88 w 1051"/>
                <a:gd name="T81" fmla="*/ 262 h 643"/>
                <a:gd name="T82" fmla="*/ 146 w 1051"/>
                <a:gd name="T83" fmla="*/ 291 h 643"/>
                <a:gd name="T84" fmla="*/ 175 w 1051"/>
                <a:gd name="T85" fmla="*/ 262 h 643"/>
                <a:gd name="T86" fmla="*/ 234 w 1051"/>
                <a:gd name="T87" fmla="*/ 262 h 643"/>
                <a:gd name="T88" fmla="*/ 321 w 1051"/>
                <a:gd name="T89" fmla="*/ 233 h 643"/>
                <a:gd name="T90" fmla="*/ 350 w 1051"/>
                <a:gd name="T91" fmla="*/ 204 h 643"/>
                <a:gd name="T92" fmla="*/ 379 w 1051"/>
                <a:gd name="T93" fmla="*/ 145 h 643"/>
                <a:gd name="T94" fmla="*/ 438 w 1051"/>
                <a:gd name="T95" fmla="*/ 175 h 643"/>
                <a:gd name="T96" fmla="*/ 496 w 1051"/>
                <a:gd name="T97" fmla="*/ 116 h 643"/>
                <a:gd name="T98" fmla="*/ 525 w 1051"/>
                <a:gd name="T99" fmla="*/ 88 h 643"/>
                <a:gd name="T100" fmla="*/ 555 w 1051"/>
                <a:gd name="T101" fmla="*/ 59 h 643"/>
                <a:gd name="T102" fmla="*/ 584 w 1051"/>
                <a:gd name="T103" fmla="*/ 29 h 643"/>
                <a:gd name="T104" fmla="*/ 671 w 1051"/>
                <a:gd name="T105"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1" h="643">
                  <a:moveTo>
                    <a:pt x="671" y="0"/>
                  </a:moveTo>
                  <a:lnTo>
                    <a:pt x="671" y="0"/>
                  </a:lnTo>
                  <a:lnTo>
                    <a:pt x="671" y="29"/>
                  </a:lnTo>
                  <a:lnTo>
                    <a:pt x="671" y="29"/>
                  </a:lnTo>
                  <a:lnTo>
                    <a:pt x="671" y="29"/>
                  </a:lnTo>
                  <a:lnTo>
                    <a:pt x="700" y="59"/>
                  </a:lnTo>
                  <a:lnTo>
                    <a:pt x="700" y="88"/>
                  </a:lnTo>
                  <a:lnTo>
                    <a:pt x="729" y="116"/>
                  </a:lnTo>
                  <a:lnTo>
                    <a:pt x="729" y="116"/>
                  </a:lnTo>
                  <a:lnTo>
                    <a:pt x="729" y="145"/>
                  </a:lnTo>
                  <a:lnTo>
                    <a:pt x="729" y="145"/>
                  </a:lnTo>
                  <a:lnTo>
                    <a:pt x="700" y="145"/>
                  </a:lnTo>
                  <a:lnTo>
                    <a:pt x="700" y="175"/>
                  </a:lnTo>
                  <a:lnTo>
                    <a:pt x="729" y="175"/>
                  </a:lnTo>
                  <a:lnTo>
                    <a:pt x="758" y="175"/>
                  </a:lnTo>
                  <a:lnTo>
                    <a:pt x="758" y="175"/>
                  </a:lnTo>
                  <a:lnTo>
                    <a:pt x="788" y="175"/>
                  </a:lnTo>
                  <a:lnTo>
                    <a:pt x="788" y="175"/>
                  </a:lnTo>
                  <a:lnTo>
                    <a:pt x="788" y="204"/>
                  </a:lnTo>
                  <a:lnTo>
                    <a:pt x="788" y="204"/>
                  </a:lnTo>
                  <a:lnTo>
                    <a:pt x="788" y="204"/>
                  </a:lnTo>
                  <a:lnTo>
                    <a:pt x="817" y="233"/>
                  </a:lnTo>
                  <a:lnTo>
                    <a:pt x="817" y="233"/>
                  </a:lnTo>
                  <a:lnTo>
                    <a:pt x="846" y="233"/>
                  </a:lnTo>
                  <a:lnTo>
                    <a:pt x="846" y="233"/>
                  </a:lnTo>
                  <a:lnTo>
                    <a:pt x="846" y="262"/>
                  </a:lnTo>
                  <a:lnTo>
                    <a:pt x="875" y="262"/>
                  </a:lnTo>
                  <a:lnTo>
                    <a:pt x="875" y="262"/>
                  </a:lnTo>
                  <a:lnTo>
                    <a:pt x="875" y="262"/>
                  </a:lnTo>
                  <a:lnTo>
                    <a:pt x="875" y="262"/>
                  </a:lnTo>
                  <a:lnTo>
                    <a:pt x="875" y="291"/>
                  </a:lnTo>
                  <a:lnTo>
                    <a:pt x="846" y="291"/>
                  </a:lnTo>
                  <a:lnTo>
                    <a:pt x="875" y="291"/>
                  </a:lnTo>
                  <a:lnTo>
                    <a:pt x="875" y="291"/>
                  </a:lnTo>
                  <a:lnTo>
                    <a:pt x="905" y="291"/>
                  </a:lnTo>
                  <a:lnTo>
                    <a:pt x="905" y="321"/>
                  </a:lnTo>
                  <a:lnTo>
                    <a:pt x="905" y="321"/>
                  </a:lnTo>
                  <a:lnTo>
                    <a:pt x="934" y="321"/>
                  </a:lnTo>
                  <a:lnTo>
                    <a:pt x="934" y="321"/>
                  </a:lnTo>
                  <a:lnTo>
                    <a:pt x="963" y="350"/>
                  </a:lnTo>
                  <a:lnTo>
                    <a:pt x="963" y="350"/>
                  </a:lnTo>
                  <a:lnTo>
                    <a:pt x="963" y="379"/>
                  </a:lnTo>
                  <a:lnTo>
                    <a:pt x="991" y="379"/>
                  </a:lnTo>
                  <a:lnTo>
                    <a:pt x="963" y="379"/>
                  </a:lnTo>
                  <a:lnTo>
                    <a:pt x="991" y="379"/>
                  </a:lnTo>
                  <a:lnTo>
                    <a:pt x="1021" y="409"/>
                  </a:lnTo>
                  <a:lnTo>
                    <a:pt x="1021" y="409"/>
                  </a:lnTo>
                  <a:lnTo>
                    <a:pt x="1021" y="409"/>
                  </a:lnTo>
                  <a:lnTo>
                    <a:pt x="1021" y="437"/>
                  </a:lnTo>
                  <a:lnTo>
                    <a:pt x="1021" y="437"/>
                  </a:lnTo>
                  <a:lnTo>
                    <a:pt x="1050" y="437"/>
                  </a:lnTo>
                  <a:lnTo>
                    <a:pt x="1050" y="466"/>
                  </a:lnTo>
                  <a:lnTo>
                    <a:pt x="1050" y="466"/>
                  </a:lnTo>
                  <a:lnTo>
                    <a:pt x="1050" y="466"/>
                  </a:lnTo>
                  <a:lnTo>
                    <a:pt x="1050" y="466"/>
                  </a:lnTo>
                  <a:lnTo>
                    <a:pt x="1021" y="466"/>
                  </a:lnTo>
                  <a:lnTo>
                    <a:pt x="991" y="466"/>
                  </a:lnTo>
                  <a:lnTo>
                    <a:pt x="991" y="466"/>
                  </a:lnTo>
                  <a:lnTo>
                    <a:pt x="963" y="466"/>
                  </a:lnTo>
                  <a:lnTo>
                    <a:pt x="934" y="466"/>
                  </a:lnTo>
                  <a:lnTo>
                    <a:pt x="934" y="437"/>
                  </a:lnTo>
                  <a:lnTo>
                    <a:pt x="934" y="437"/>
                  </a:lnTo>
                  <a:lnTo>
                    <a:pt x="905" y="437"/>
                  </a:lnTo>
                  <a:lnTo>
                    <a:pt x="905" y="437"/>
                  </a:lnTo>
                  <a:lnTo>
                    <a:pt x="905" y="437"/>
                  </a:lnTo>
                  <a:lnTo>
                    <a:pt x="875" y="437"/>
                  </a:lnTo>
                  <a:lnTo>
                    <a:pt x="875" y="437"/>
                  </a:lnTo>
                  <a:lnTo>
                    <a:pt x="875" y="437"/>
                  </a:lnTo>
                  <a:lnTo>
                    <a:pt x="875" y="466"/>
                  </a:lnTo>
                  <a:lnTo>
                    <a:pt x="875" y="466"/>
                  </a:lnTo>
                  <a:lnTo>
                    <a:pt x="846" y="466"/>
                  </a:lnTo>
                  <a:lnTo>
                    <a:pt x="817" y="466"/>
                  </a:lnTo>
                  <a:lnTo>
                    <a:pt x="817" y="466"/>
                  </a:lnTo>
                  <a:lnTo>
                    <a:pt x="817" y="466"/>
                  </a:lnTo>
                  <a:lnTo>
                    <a:pt x="817" y="466"/>
                  </a:lnTo>
                  <a:lnTo>
                    <a:pt x="817" y="466"/>
                  </a:lnTo>
                  <a:lnTo>
                    <a:pt x="817" y="466"/>
                  </a:lnTo>
                  <a:lnTo>
                    <a:pt x="788" y="466"/>
                  </a:lnTo>
                  <a:lnTo>
                    <a:pt x="758" y="466"/>
                  </a:lnTo>
                  <a:lnTo>
                    <a:pt x="758" y="466"/>
                  </a:lnTo>
                  <a:lnTo>
                    <a:pt x="729" y="495"/>
                  </a:lnTo>
                  <a:lnTo>
                    <a:pt x="700" y="495"/>
                  </a:lnTo>
                  <a:lnTo>
                    <a:pt x="700" y="495"/>
                  </a:lnTo>
                  <a:lnTo>
                    <a:pt x="671" y="495"/>
                  </a:lnTo>
                  <a:lnTo>
                    <a:pt x="671" y="466"/>
                  </a:lnTo>
                  <a:lnTo>
                    <a:pt x="642" y="466"/>
                  </a:lnTo>
                  <a:lnTo>
                    <a:pt x="642" y="495"/>
                  </a:lnTo>
                  <a:lnTo>
                    <a:pt x="642" y="495"/>
                  </a:lnTo>
                  <a:lnTo>
                    <a:pt x="642" y="525"/>
                  </a:lnTo>
                  <a:lnTo>
                    <a:pt x="642" y="525"/>
                  </a:lnTo>
                  <a:lnTo>
                    <a:pt x="642" y="525"/>
                  </a:lnTo>
                  <a:lnTo>
                    <a:pt x="613" y="525"/>
                  </a:lnTo>
                  <a:lnTo>
                    <a:pt x="613" y="525"/>
                  </a:lnTo>
                  <a:lnTo>
                    <a:pt x="584" y="525"/>
                  </a:lnTo>
                  <a:lnTo>
                    <a:pt x="584" y="525"/>
                  </a:lnTo>
                  <a:lnTo>
                    <a:pt x="555" y="525"/>
                  </a:lnTo>
                  <a:lnTo>
                    <a:pt x="555" y="525"/>
                  </a:lnTo>
                  <a:lnTo>
                    <a:pt x="555" y="525"/>
                  </a:lnTo>
                  <a:lnTo>
                    <a:pt x="525" y="525"/>
                  </a:lnTo>
                  <a:lnTo>
                    <a:pt x="496" y="495"/>
                  </a:lnTo>
                  <a:lnTo>
                    <a:pt x="496" y="495"/>
                  </a:lnTo>
                  <a:lnTo>
                    <a:pt x="496" y="495"/>
                  </a:lnTo>
                  <a:lnTo>
                    <a:pt x="467" y="495"/>
                  </a:lnTo>
                  <a:lnTo>
                    <a:pt x="438" y="495"/>
                  </a:lnTo>
                  <a:lnTo>
                    <a:pt x="438" y="466"/>
                  </a:lnTo>
                  <a:lnTo>
                    <a:pt x="408" y="466"/>
                  </a:lnTo>
                  <a:lnTo>
                    <a:pt x="408" y="466"/>
                  </a:lnTo>
                  <a:lnTo>
                    <a:pt x="408" y="466"/>
                  </a:lnTo>
                  <a:lnTo>
                    <a:pt x="379" y="466"/>
                  </a:lnTo>
                  <a:lnTo>
                    <a:pt x="379" y="466"/>
                  </a:lnTo>
                  <a:lnTo>
                    <a:pt x="379" y="466"/>
                  </a:lnTo>
                  <a:lnTo>
                    <a:pt x="350" y="466"/>
                  </a:lnTo>
                  <a:lnTo>
                    <a:pt x="350" y="466"/>
                  </a:lnTo>
                  <a:lnTo>
                    <a:pt x="350" y="495"/>
                  </a:lnTo>
                  <a:lnTo>
                    <a:pt x="350" y="495"/>
                  </a:lnTo>
                  <a:lnTo>
                    <a:pt x="350" y="495"/>
                  </a:lnTo>
                  <a:lnTo>
                    <a:pt x="321" y="495"/>
                  </a:lnTo>
                  <a:lnTo>
                    <a:pt x="321" y="495"/>
                  </a:lnTo>
                  <a:lnTo>
                    <a:pt x="321" y="525"/>
                  </a:lnTo>
                  <a:lnTo>
                    <a:pt x="350" y="525"/>
                  </a:lnTo>
                  <a:lnTo>
                    <a:pt x="321" y="554"/>
                  </a:lnTo>
                  <a:lnTo>
                    <a:pt x="321" y="554"/>
                  </a:lnTo>
                  <a:lnTo>
                    <a:pt x="321" y="554"/>
                  </a:lnTo>
                  <a:lnTo>
                    <a:pt x="321" y="554"/>
                  </a:lnTo>
                  <a:lnTo>
                    <a:pt x="321" y="554"/>
                  </a:lnTo>
                  <a:lnTo>
                    <a:pt x="292" y="554"/>
                  </a:lnTo>
                  <a:lnTo>
                    <a:pt x="292" y="554"/>
                  </a:lnTo>
                  <a:lnTo>
                    <a:pt x="263" y="554"/>
                  </a:lnTo>
                  <a:lnTo>
                    <a:pt x="263" y="554"/>
                  </a:lnTo>
                  <a:lnTo>
                    <a:pt x="263" y="554"/>
                  </a:lnTo>
                  <a:lnTo>
                    <a:pt x="234" y="554"/>
                  </a:lnTo>
                  <a:lnTo>
                    <a:pt x="205" y="583"/>
                  </a:lnTo>
                  <a:lnTo>
                    <a:pt x="205" y="583"/>
                  </a:lnTo>
                  <a:lnTo>
                    <a:pt x="175" y="583"/>
                  </a:lnTo>
                  <a:lnTo>
                    <a:pt x="175" y="612"/>
                  </a:lnTo>
                  <a:lnTo>
                    <a:pt x="117" y="642"/>
                  </a:lnTo>
                  <a:lnTo>
                    <a:pt x="117" y="642"/>
                  </a:lnTo>
                  <a:lnTo>
                    <a:pt x="117" y="642"/>
                  </a:lnTo>
                  <a:lnTo>
                    <a:pt x="117" y="642"/>
                  </a:lnTo>
                  <a:lnTo>
                    <a:pt x="117" y="612"/>
                  </a:lnTo>
                  <a:lnTo>
                    <a:pt x="88" y="612"/>
                  </a:lnTo>
                  <a:lnTo>
                    <a:pt x="88" y="583"/>
                  </a:lnTo>
                  <a:lnTo>
                    <a:pt x="88" y="583"/>
                  </a:lnTo>
                  <a:lnTo>
                    <a:pt x="58" y="554"/>
                  </a:lnTo>
                  <a:lnTo>
                    <a:pt x="58" y="525"/>
                  </a:lnTo>
                  <a:lnTo>
                    <a:pt x="29" y="525"/>
                  </a:lnTo>
                  <a:lnTo>
                    <a:pt x="0" y="495"/>
                  </a:lnTo>
                  <a:lnTo>
                    <a:pt x="0" y="495"/>
                  </a:lnTo>
                  <a:lnTo>
                    <a:pt x="0" y="466"/>
                  </a:lnTo>
                  <a:lnTo>
                    <a:pt x="0" y="466"/>
                  </a:lnTo>
                  <a:lnTo>
                    <a:pt x="0" y="437"/>
                  </a:lnTo>
                  <a:lnTo>
                    <a:pt x="0" y="409"/>
                  </a:lnTo>
                  <a:lnTo>
                    <a:pt x="0" y="409"/>
                  </a:lnTo>
                  <a:lnTo>
                    <a:pt x="0" y="379"/>
                  </a:lnTo>
                  <a:lnTo>
                    <a:pt x="0" y="379"/>
                  </a:lnTo>
                  <a:lnTo>
                    <a:pt x="0" y="379"/>
                  </a:lnTo>
                  <a:lnTo>
                    <a:pt x="29" y="350"/>
                  </a:lnTo>
                  <a:lnTo>
                    <a:pt x="29" y="321"/>
                  </a:lnTo>
                  <a:lnTo>
                    <a:pt x="58" y="291"/>
                  </a:lnTo>
                  <a:lnTo>
                    <a:pt x="58" y="291"/>
                  </a:lnTo>
                  <a:lnTo>
                    <a:pt x="58" y="291"/>
                  </a:lnTo>
                  <a:lnTo>
                    <a:pt x="88" y="262"/>
                  </a:lnTo>
                  <a:lnTo>
                    <a:pt x="88" y="262"/>
                  </a:lnTo>
                  <a:lnTo>
                    <a:pt x="88" y="262"/>
                  </a:lnTo>
                  <a:lnTo>
                    <a:pt x="88" y="291"/>
                  </a:lnTo>
                  <a:lnTo>
                    <a:pt x="117" y="291"/>
                  </a:lnTo>
                  <a:lnTo>
                    <a:pt x="117" y="291"/>
                  </a:lnTo>
                  <a:lnTo>
                    <a:pt x="146" y="291"/>
                  </a:lnTo>
                  <a:lnTo>
                    <a:pt x="146" y="262"/>
                  </a:lnTo>
                  <a:lnTo>
                    <a:pt x="146" y="262"/>
                  </a:lnTo>
                  <a:lnTo>
                    <a:pt x="175" y="233"/>
                  </a:lnTo>
                  <a:lnTo>
                    <a:pt x="175" y="262"/>
                  </a:lnTo>
                  <a:lnTo>
                    <a:pt x="175" y="262"/>
                  </a:lnTo>
                  <a:lnTo>
                    <a:pt x="175" y="262"/>
                  </a:lnTo>
                  <a:lnTo>
                    <a:pt x="205" y="262"/>
                  </a:lnTo>
                  <a:lnTo>
                    <a:pt x="234" y="262"/>
                  </a:lnTo>
                  <a:lnTo>
                    <a:pt x="234" y="262"/>
                  </a:lnTo>
                  <a:lnTo>
                    <a:pt x="263" y="233"/>
                  </a:lnTo>
                  <a:lnTo>
                    <a:pt x="321" y="233"/>
                  </a:lnTo>
                  <a:lnTo>
                    <a:pt x="321" y="233"/>
                  </a:lnTo>
                  <a:lnTo>
                    <a:pt x="350" y="204"/>
                  </a:lnTo>
                  <a:lnTo>
                    <a:pt x="379" y="204"/>
                  </a:lnTo>
                  <a:lnTo>
                    <a:pt x="350" y="204"/>
                  </a:lnTo>
                  <a:lnTo>
                    <a:pt x="350" y="204"/>
                  </a:lnTo>
                  <a:lnTo>
                    <a:pt x="350" y="175"/>
                  </a:lnTo>
                  <a:lnTo>
                    <a:pt x="350" y="175"/>
                  </a:lnTo>
                  <a:lnTo>
                    <a:pt x="350" y="145"/>
                  </a:lnTo>
                  <a:lnTo>
                    <a:pt x="379" y="145"/>
                  </a:lnTo>
                  <a:lnTo>
                    <a:pt x="379" y="145"/>
                  </a:lnTo>
                  <a:lnTo>
                    <a:pt x="408" y="175"/>
                  </a:lnTo>
                  <a:lnTo>
                    <a:pt x="408" y="175"/>
                  </a:lnTo>
                  <a:lnTo>
                    <a:pt x="438" y="175"/>
                  </a:lnTo>
                  <a:lnTo>
                    <a:pt x="467" y="145"/>
                  </a:lnTo>
                  <a:lnTo>
                    <a:pt x="496" y="145"/>
                  </a:lnTo>
                  <a:lnTo>
                    <a:pt x="496" y="145"/>
                  </a:lnTo>
                  <a:lnTo>
                    <a:pt x="496" y="116"/>
                  </a:lnTo>
                  <a:lnTo>
                    <a:pt x="496" y="116"/>
                  </a:lnTo>
                  <a:lnTo>
                    <a:pt x="496" y="116"/>
                  </a:lnTo>
                  <a:lnTo>
                    <a:pt x="525" y="88"/>
                  </a:lnTo>
                  <a:lnTo>
                    <a:pt x="525" y="88"/>
                  </a:lnTo>
                  <a:lnTo>
                    <a:pt x="525" y="88"/>
                  </a:lnTo>
                  <a:lnTo>
                    <a:pt x="525" y="88"/>
                  </a:lnTo>
                  <a:lnTo>
                    <a:pt x="555" y="88"/>
                  </a:lnTo>
                  <a:lnTo>
                    <a:pt x="555" y="59"/>
                  </a:lnTo>
                  <a:lnTo>
                    <a:pt x="584" y="59"/>
                  </a:lnTo>
                  <a:lnTo>
                    <a:pt x="555" y="59"/>
                  </a:lnTo>
                  <a:lnTo>
                    <a:pt x="584" y="29"/>
                  </a:lnTo>
                  <a:lnTo>
                    <a:pt x="584" y="29"/>
                  </a:lnTo>
                  <a:lnTo>
                    <a:pt x="613" y="29"/>
                  </a:lnTo>
                  <a:lnTo>
                    <a:pt x="613" y="29"/>
                  </a:lnTo>
                  <a:lnTo>
                    <a:pt x="642" y="29"/>
                  </a:lnTo>
                  <a:lnTo>
                    <a:pt x="671"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5" name="Freeform 107"/>
            <p:cNvSpPr>
              <a:spLocks noChangeArrowheads="1"/>
            </p:cNvSpPr>
            <p:nvPr/>
          </p:nvSpPr>
          <p:spPr bwMode="auto">
            <a:xfrm>
              <a:off x="4838400" y="3515410"/>
              <a:ext cx="410400" cy="352837"/>
            </a:xfrm>
            <a:custGeom>
              <a:avLst/>
              <a:gdLst>
                <a:gd name="T0" fmla="*/ 1166 w 1255"/>
                <a:gd name="T1" fmla="*/ 1050 h 1081"/>
                <a:gd name="T2" fmla="*/ 1225 w 1255"/>
                <a:gd name="T3" fmla="*/ 321 h 1081"/>
                <a:gd name="T4" fmla="*/ 1195 w 1255"/>
                <a:gd name="T5" fmla="*/ 263 h 1081"/>
                <a:gd name="T6" fmla="*/ 1225 w 1255"/>
                <a:gd name="T7" fmla="*/ 204 h 1081"/>
                <a:gd name="T8" fmla="*/ 1225 w 1255"/>
                <a:gd name="T9" fmla="*/ 175 h 1081"/>
                <a:gd name="T10" fmla="*/ 1225 w 1255"/>
                <a:gd name="T11" fmla="*/ 116 h 1081"/>
                <a:gd name="T12" fmla="*/ 1195 w 1255"/>
                <a:gd name="T13" fmla="*/ 88 h 1081"/>
                <a:gd name="T14" fmla="*/ 1166 w 1255"/>
                <a:gd name="T15" fmla="*/ 88 h 1081"/>
                <a:gd name="T16" fmla="*/ 1108 w 1255"/>
                <a:gd name="T17" fmla="*/ 88 h 1081"/>
                <a:gd name="T18" fmla="*/ 1050 w 1255"/>
                <a:gd name="T19" fmla="*/ 59 h 1081"/>
                <a:gd name="T20" fmla="*/ 1050 w 1255"/>
                <a:gd name="T21" fmla="*/ 59 h 1081"/>
                <a:gd name="T22" fmla="*/ 1021 w 1255"/>
                <a:gd name="T23" fmla="*/ 29 h 1081"/>
                <a:gd name="T24" fmla="*/ 992 w 1255"/>
                <a:gd name="T25" fmla="*/ 29 h 1081"/>
                <a:gd name="T26" fmla="*/ 962 w 1255"/>
                <a:gd name="T27" fmla="*/ 29 h 1081"/>
                <a:gd name="T28" fmla="*/ 933 w 1255"/>
                <a:gd name="T29" fmla="*/ 29 h 1081"/>
                <a:gd name="T30" fmla="*/ 875 w 1255"/>
                <a:gd name="T31" fmla="*/ 29 h 1081"/>
                <a:gd name="T32" fmla="*/ 816 w 1255"/>
                <a:gd name="T33" fmla="*/ 59 h 1081"/>
                <a:gd name="T34" fmla="*/ 816 w 1255"/>
                <a:gd name="T35" fmla="*/ 88 h 1081"/>
                <a:gd name="T36" fmla="*/ 816 w 1255"/>
                <a:gd name="T37" fmla="*/ 146 h 1081"/>
                <a:gd name="T38" fmla="*/ 816 w 1255"/>
                <a:gd name="T39" fmla="*/ 204 h 1081"/>
                <a:gd name="T40" fmla="*/ 787 w 1255"/>
                <a:gd name="T41" fmla="*/ 233 h 1081"/>
                <a:gd name="T42" fmla="*/ 758 w 1255"/>
                <a:gd name="T43" fmla="*/ 263 h 1081"/>
                <a:gd name="T44" fmla="*/ 700 w 1255"/>
                <a:gd name="T45" fmla="*/ 233 h 1081"/>
                <a:gd name="T46" fmla="*/ 612 w 1255"/>
                <a:gd name="T47" fmla="*/ 175 h 1081"/>
                <a:gd name="T48" fmla="*/ 525 w 1255"/>
                <a:gd name="T49" fmla="*/ 146 h 1081"/>
                <a:gd name="T50" fmla="*/ 495 w 1255"/>
                <a:gd name="T51" fmla="*/ 175 h 1081"/>
                <a:gd name="T52" fmla="*/ 437 w 1255"/>
                <a:gd name="T53" fmla="*/ 116 h 1081"/>
                <a:gd name="T54" fmla="*/ 437 w 1255"/>
                <a:gd name="T55" fmla="*/ 59 h 1081"/>
                <a:gd name="T56" fmla="*/ 350 w 1255"/>
                <a:gd name="T57" fmla="*/ 29 h 1081"/>
                <a:gd name="T58" fmla="*/ 262 w 1255"/>
                <a:gd name="T59" fmla="*/ 29 h 1081"/>
                <a:gd name="T60" fmla="*/ 175 w 1255"/>
                <a:gd name="T61" fmla="*/ 29 h 1081"/>
                <a:gd name="T62" fmla="*/ 145 w 1255"/>
                <a:gd name="T63" fmla="*/ 0 h 1081"/>
                <a:gd name="T64" fmla="*/ 145 w 1255"/>
                <a:gd name="T65" fmla="*/ 59 h 1081"/>
                <a:gd name="T66" fmla="*/ 145 w 1255"/>
                <a:gd name="T67" fmla="*/ 88 h 1081"/>
                <a:gd name="T68" fmla="*/ 87 w 1255"/>
                <a:gd name="T69" fmla="*/ 116 h 1081"/>
                <a:gd name="T70" fmla="*/ 58 w 1255"/>
                <a:gd name="T71" fmla="*/ 116 h 1081"/>
                <a:gd name="T72" fmla="*/ 29 w 1255"/>
                <a:gd name="T73" fmla="*/ 146 h 1081"/>
                <a:gd name="T74" fmla="*/ 58 w 1255"/>
                <a:gd name="T75" fmla="*/ 175 h 1081"/>
                <a:gd name="T76" fmla="*/ 29 w 1255"/>
                <a:gd name="T77" fmla="*/ 204 h 1081"/>
                <a:gd name="T78" fmla="*/ 29 w 1255"/>
                <a:gd name="T79" fmla="*/ 204 h 1081"/>
                <a:gd name="T80" fmla="*/ 29 w 1255"/>
                <a:gd name="T81" fmla="*/ 233 h 1081"/>
                <a:gd name="T82" fmla="*/ 0 w 1255"/>
                <a:gd name="T83" fmla="*/ 233 h 1081"/>
                <a:gd name="T84" fmla="*/ 0 w 1255"/>
                <a:gd name="T85" fmla="*/ 233 h 1081"/>
                <a:gd name="T86" fmla="*/ 0 w 1255"/>
                <a:gd name="T87" fmla="*/ 263 h 1081"/>
                <a:gd name="T88" fmla="*/ 0 w 1255"/>
                <a:gd name="T89" fmla="*/ 350 h 1081"/>
                <a:gd name="T90" fmla="*/ 0 w 1255"/>
                <a:gd name="T91" fmla="*/ 380 h 1081"/>
                <a:gd name="T92" fmla="*/ 29 w 1255"/>
                <a:gd name="T93" fmla="*/ 438 h 1081"/>
                <a:gd name="T94" fmla="*/ 29 w 1255"/>
                <a:gd name="T95" fmla="*/ 496 h 1081"/>
                <a:gd name="T96" fmla="*/ 29 w 1255"/>
                <a:gd name="T97" fmla="*/ 525 h 1081"/>
                <a:gd name="T98" fmla="*/ 0 w 1255"/>
                <a:gd name="T99" fmla="*/ 554 h 1081"/>
                <a:gd name="T100" fmla="*/ 0 w 1255"/>
                <a:gd name="T101" fmla="*/ 554 h 1081"/>
                <a:gd name="T102" fmla="*/ 29 w 1255"/>
                <a:gd name="T103" fmla="*/ 583 h 1081"/>
                <a:gd name="T104" fmla="*/ 29 w 1255"/>
                <a:gd name="T105" fmla="*/ 642 h 1081"/>
                <a:gd name="T106" fmla="*/ 29 w 1255"/>
                <a:gd name="T107" fmla="*/ 671 h 1081"/>
                <a:gd name="T108" fmla="*/ 58 w 1255"/>
                <a:gd name="T109" fmla="*/ 700 h 1081"/>
                <a:gd name="T110" fmla="*/ 58 w 1255"/>
                <a:gd name="T111" fmla="*/ 700 h 1081"/>
                <a:gd name="T112" fmla="*/ 116 w 1255"/>
                <a:gd name="T113" fmla="*/ 700 h 1081"/>
                <a:gd name="T114" fmla="*/ 145 w 1255"/>
                <a:gd name="T115" fmla="*/ 730 h 1081"/>
                <a:gd name="T116" fmla="*/ 175 w 1255"/>
                <a:gd name="T117" fmla="*/ 787 h 1081"/>
                <a:gd name="T118" fmla="*/ 204 w 1255"/>
                <a:gd name="T119" fmla="*/ 787 h 1081"/>
                <a:gd name="T120" fmla="*/ 350 w 1255"/>
                <a:gd name="T121" fmla="*/ 846 h 1081"/>
                <a:gd name="T122" fmla="*/ 1166 w 1255"/>
                <a:gd name="T123" fmla="*/ 10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5" h="1081">
                  <a:moveTo>
                    <a:pt x="1166" y="1080"/>
                  </a:moveTo>
                  <a:lnTo>
                    <a:pt x="1166" y="1050"/>
                  </a:lnTo>
                  <a:lnTo>
                    <a:pt x="1254" y="1050"/>
                  </a:lnTo>
                  <a:lnTo>
                    <a:pt x="1225" y="321"/>
                  </a:lnTo>
                  <a:lnTo>
                    <a:pt x="1225" y="263"/>
                  </a:lnTo>
                  <a:lnTo>
                    <a:pt x="1195" y="263"/>
                  </a:lnTo>
                  <a:lnTo>
                    <a:pt x="1225" y="233"/>
                  </a:lnTo>
                  <a:lnTo>
                    <a:pt x="1225" y="204"/>
                  </a:lnTo>
                  <a:lnTo>
                    <a:pt x="1225" y="204"/>
                  </a:lnTo>
                  <a:lnTo>
                    <a:pt x="1225" y="175"/>
                  </a:lnTo>
                  <a:lnTo>
                    <a:pt x="1225" y="146"/>
                  </a:lnTo>
                  <a:lnTo>
                    <a:pt x="1225" y="116"/>
                  </a:lnTo>
                  <a:lnTo>
                    <a:pt x="1225" y="116"/>
                  </a:lnTo>
                  <a:lnTo>
                    <a:pt x="1195" y="88"/>
                  </a:lnTo>
                  <a:lnTo>
                    <a:pt x="1195" y="88"/>
                  </a:lnTo>
                  <a:lnTo>
                    <a:pt x="1166" y="88"/>
                  </a:lnTo>
                  <a:lnTo>
                    <a:pt x="1137" y="88"/>
                  </a:lnTo>
                  <a:lnTo>
                    <a:pt x="1108" y="88"/>
                  </a:lnTo>
                  <a:lnTo>
                    <a:pt x="1079" y="88"/>
                  </a:lnTo>
                  <a:lnTo>
                    <a:pt x="1050" y="59"/>
                  </a:lnTo>
                  <a:lnTo>
                    <a:pt x="1050" y="59"/>
                  </a:lnTo>
                  <a:lnTo>
                    <a:pt x="1050" y="59"/>
                  </a:lnTo>
                  <a:lnTo>
                    <a:pt x="1050" y="59"/>
                  </a:lnTo>
                  <a:lnTo>
                    <a:pt x="1021" y="29"/>
                  </a:lnTo>
                  <a:lnTo>
                    <a:pt x="1021" y="29"/>
                  </a:lnTo>
                  <a:lnTo>
                    <a:pt x="992" y="29"/>
                  </a:lnTo>
                  <a:lnTo>
                    <a:pt x="962" y="29"/>
                  </a:lnTo>
                  <a:lnTo>
                    <a:pt x="962" y="29"/>
                  </a:lnTo>
                  <a:lnTo>
                    <a:pt x="962" y="29"/>
                  </a:lnTo>
                  <a:lnTo>
                    <a:pt x="933" y="29"/>
                  </a:lnTo>
                  <a:lnTo>
                    <a:pt x="904" y="29"/>
                  </a:lnTo>
                  <a:lnTo>
                    <a:pt x="875" y="29"/>
                  </a:lnTo>
                  <a:lnTo>
                    <a:pt x="845" y="59"/>
                  </a:lnTo>
                  <a:lnTo>
                    <a:pt x="816" y="59"/>
                  </a:lnTo>
                  <a:lnTo>
                    <a:pt x="816" y="88"/>
                  </a:lnTo>
                  <a:lnTo>
                    <a:pt x="816" y="88"/>
                  </a:lnTo>
                  <a:lnTo>
                    <a:pt x="816" y="146"/>
                  </a:lnTo>
                  <a:lnTo>
                    <a:pt x="816" y="146"/>
                  </a:lnTo>
                  <a:lnTo>
                    <a:pt x="816" y="175"/>
                  </a:lnTo>
                  <a:lnTo>
                    <a:pt x="816" y="204"/>
                  </a:lnTo>
                  <a:lnTo>
                    <a:pt x="787" y="233"/>
                  </a:lnTo>
                  <a:lnTo>
                    <a:pt x="787" y="233"/>
                  </a:lnTo>
                  <a:lnTo>
                    <a:pt x="758" y="263"/>
                  </a:lnTo>
                  <a:lnTo>
                    <a:pt x="758" y="263"/>
                  </a:lnTo>
                  <a:lnTo>
                    <a:pt x="729" y="233"/>
                  </a:lnTo>
                  <a:lnTo>
                    <a:pt x="700" y="233"/>
                  </a:lnTo>
                  <a:lnTo>
                    <a:pt x="671" y="204"/>
                  </a:lnTo>
                  <a:lnTo>
                    <a:pt x="612" y="175"/>
                  </a:lnTo>
                  <a:lnTo>
                    <a:pt x="554" y="175"/>
                  </a:lnTo>
                  <a:lnTo>
                    <a:pt x="525" y="146"/>
                  </a:lnTo>
                  <a:lnTo>
                    <a:pt x="525" y="175"/>
                  </a:lnTo>
                  <a:lnTo>
                    <a:pt x="495" y="175"/>
                  </a:lnTo>
                  <a:lnTo>
                    <a:pt x="466" y="146"/>
                  </a:lnTo>
                  <a:lnTo>
                    <a:pt x="437" y="116"/>
                  </a:lnTo>
                  <a:lnTo>
                    <a:pt x="437" y="88"/>
                  </a:lnTo>
                  <a:lnTo>
                    <a:pt x="437" y="59"/>
                  </a:lnTo>
                  <a:lnTo>
                    <a:pt x="379" y="59"/>
                  </a:lnTo>
                  <a:lnTo>
                    <a:pt x="350" y="29"/>
                  </a:lnTo>
                  <a:lnTo>
                    <a:pt x="292" y="29"/>
                  </a:lnTo>
                  <a:lnTo>
                    <a:pt x="262" y="29"/>
                  </a:lnTo>
                  <a:lnTo>
                    <a:pt x="204" y="29"/>
                  </a:lnTo>
                  <a:lnTo>
                    <a:pt x="175" y="29"/>
                  </a:lnTo>
                  <a:lnTo>
                    <a:pt x="145" y="29"/>
                  </a:lnTo>
                  <a:lnTo>
                    <a:pt x="145" y="0"/>
                  </a:lnTo>
                  <a:lnTo>
                    <a:pt x="145" y="29"/>
                  </a:lnTo>
                  <a:lnTo>
                    <a:pt x="145" y="59"/>
                  </a:lnTo>
                  <a:lnTo>
                    <a:pt x="145" y="59"/>
                  </a:lnTo>
                  <a:lnTo>
                    <a:pt x="145" y="88"/>
                  </a:lnTo>
                  <a:lnTo>
                    <a:pt x="87" y="116"/>
                  </a:lnTo>
                  <a:lnTo>
                    <a:pt x="87" y="116"/>
                  </a:lnTo>
                  <a:lnTo>
                    <a:pt x="58" y="116"/>
                  </a:lnTo>
                  <a:lnTo>
                    <a:pt x="58" y="116"/>
                  </a:lnTo>
                  <a:lnTo>
                    <a:pt x="29" y="146"/>
                  </a:lnTo>
                  <a:lnTo>
                    <a:pt x="29" y="146"/>
                  </a:lnTo>
                  <a:lnTo>
                    <a:pt x="29" y="146"/>
                  </a:lnTo>
                  <a:lnTo>
                    <a:pt x="58" y="175"/>
                  </a:lnTo>
                  <a:lnTo>
                    <a:pt x="58" y="204"/>
                  </a:lnTo>
                  <a:lnTo>
                    <a:pt x="29" y="204"/>
                  </a:lnTo>
                  <a:lnTo>
                    <a:pt x="29" y="204"/>
                  </a:lnTo>
                  <a:lnTo>
                    <a:pt x="29" y="204"/>
                  </a:lnTo>
                  <a:lnTo>
                    <a:pt x="29" y="233"/>
                  </a:lnTo>
                  <a:lnTo>
                    <a:pt x="29" y="233"/>
                  </a:lnTo>
                  <a:lnTo>
                    <a:pt x="0" y="233"/>
                  </a:lnTo>
                  <a:lnTo>
                    <a:pt x="0" y="233"/>
                  </a:lnTo>
                  <a:lnTo>
                    <a:pt x="0" y="233"/>
                  </a:lnTo>
                  <a:lnTo>
                    <a:pt x="0" y="233"/>
                  </a:lnTo>
                  <a:lnTo>
                    <a:pt x="0" y="263"/>
                  </a:lnTo>
                  <a:lnTo>
                    <a:pt x="0" y="263"/>
                  </a:lnTo>
                  <a:lnTo>
                    <a:pt x="0" y="292"/>
                  </a:lnTo>
                  <a:lnTo>
                    <a:pt x="0" y="350"/>
                  </a:lnTo>
                  <a:lnTo>
                    <a:pt x="0" y="380"/>
                  </a:lnTo>
                  <a:lnTo>
                    <a:pt x="0" y="380"/>
                  </a:lnTo>
                  <a:lnTo>
                    <a:pt x="29" y="409"/>
                  </a:lnTo>
                  <a:lnTo>
                    <a:pt x="29" y="438"/>
                  </a:lnTo>
                  <a:lnTo>
                    <a:pt x="29" y="466"/>
                  </a:lnTo>
                  <a:lnTo>
                    <a:pt x="29" y="496"/>
                  </a:lnTo>
                  <a:lnTo>
                    <a:pt x="29" y="496"/>
                  </a:lnTo>
                  <a:lnTo>
                    <a:pt x="29" y="525"/>
                  </a:lnTo>
                  <a:lnTo>
                    <a:pt x="29" y="525"/>
                  </a:lnTo>
                  <a:lnTo>
                    <a:pt x="0" y="554"/>
                  </a:lnTo>
                  <a:lnTo>
                    <a:pt x="0" y="554"/>
                  </a:lnTo>
                  <a:lnTo>
                    <a:pt x="0" y="554"/>
                  </a:lnTo>
                  <a:lnTo>
                    <a:pt x="0" y="583"/>
                  </a:lnTo>
                  <a:lnTo>
                    <a:pt x="29" y="583"/>
                  </a:lnTo>
                  <a:lnTo>
                    <a:pt x="29" y="613"/>
                  </a:lnTo>
                  <a:lnTo>
                    <a:pt x="29" y="642"/>
                  </a:lnTo>
                  <a:lnTo>
                    <a:pt x="58" y="642"/>
                  </a:lnTo>
                  <a:lnTo>
                    <a:pt x="29" y="671"/>
                  </a:lnTo>
                  <a:lnTo>
                    <a:pt x="29" y="671"/>
                  </a:lnTo>
                  <a:lnTo>
                    <a:pt x="58" y="700"/>
                  </a:lnTo>
                  <a:lnTo>
                    <a:pt x="58" y="700"/>
                  </a:lnTo>
                  <a:lnTo>
                    <a:pt x="58" y="700"/>
                  </a:lnTo>
                  <a:lnTo>
                    <a:pt x="87" y="700"/>
                  </a:lnTo>
                  <a:lnTo>
                    <a:pt x="116" y="700"/>
                  </a:lnTo>
                  <a:lnTo>
                    <a:pt x="145" y="730"/>
                  </a:lnTo>
                  <a:lnTo>
                    <a:pt x="145" y="730"/>
                  </a:lnTo>
                  <a:lnTo>
                    <a:pt x="175" y="759"/>
                  </a:lnTo>
                  <a:lnTo>
                    <a:pt x="175" y="787"/>
                  </a:lnTo>
                  <a:lnTo>
                    <a:pt x="175" y="787"/>
                  </a:lnTo>
                  <a:lnTo>
                    <a:pt x="204" y="787"/>
                  </a:lnTo>
                  <a:lnTo>
                    <a:pt x="350" y="816"/>
                  </a:lnTo>
                  <a:lnTo>
                    <a:pt x="350" y="846"/>
                  </a:lnTo>
                  <a:lnTo>
                    <a:pt x="525" y="787"/>
                  </a:lnTo>
                  <a:lnTo>
                    <a:pt x="1166" y="108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6" name="Freeform 108"/>
            <p:cNvSpPr>
              <a:spLocks noChangeArrowheads="1"/>
            </p:cNvSpPr>
            <p:nvPr/>
          </p:nvSpPr>
          <p:spPr bwMode="auto">
            <a:xfrm>
              <a:off x="4780800" y="3410278"/>
              <a:ext cx="105120" cy="180019"/>
            </a:xfrm>
            <a:custGeom>
              <a:avLst/>
              <a:gdLst>
                <a:gd name="T0" fmla="*/ 175 w 321"/>
                <a:gd name="T1" fmla="*/ 552 h 553"/>
                <a:gd name="T2" fmla="*/ 204 w 321"/>
                <a:gd name="T3" fmla="*/ 552 h 553"/>
                <a:gd name="T4" fmla="*/ 204 w 321"/>
                <a:gd name="T5" fmla="*/ 523 h 553"/>
                <a:gd name="T6" fmla="*/ 233 w 321"/>
                <a:gd name="T7" fmla="*/ 523 h 553"/>
                <a:gd name="T8" fmla="*/ 204 w 321"/>
                <a:gd name="T9" fmla="*/ 465 h 553"/>
                <a:gd name="T10" fmla="*/ 204 w 321"/>
                <a:gd name="T11" fmla="*/ 465 h 553"/>
                <a:gd name="T12" fmla="*/ 233 w 321"/>
                <a:gd name="T13" fmla="*/ 435 h 553"/>
                <a:gd name="T14" fmla="*/ 262 w 321"/>
                <a:gd name="T15" fmla="*/ 435 h 553"/>
                <a:gd name="T16" fmla="*/ 320 w 321"/>
                <a:gd name="T17" fmla="*/ 378 h 553"/>
                <a:gd name="T18" fmla="*/ 320 w 321"/>
                <a:gd name="T19" fmla="*/ 348 h 553"/>
                <a:gd name="T20" fmla="*/ 320 w 321"/>
                <a:gd name="T21" fmla="*/ 319 h 553"/>
                <a:gd name="T22" fmla="*/ 291 w 321"/>
                <a:gd name="T23" fmla="*/ 319 h 553"/>
                <a:gd name="T24" fmla="*/ 262 w 321"/>
                <a:gd name="T25" fmla="*/ 290 h 553"/>
                <a:gd name="T26" fmla="*/ 262 w 321"/>
                <a:gd name="T27" fmla="*/ 290 h 553"/>
                <a:gd name="T28" fmla="*/ 233 w 321"/>
                <a:gd name="T29" fmla="*/ 290 h 553"/>
                <a:gd name="T30" fmla="*/ 233 w 321"/>
                <a:gd name="T31" fmla="*/ 290 h 553"/>
                <a:gd name="T32" fmla="*/ 204 w 321"/>
                <a:gd name="T33" fmla="*/ 261 h 553"/>
                <a:gd name="T34" fmla="*/ 233 w 321"/>
                <a:gd name="T35" fmla="*/ 202 h 553"/>
                <a:gd name="T36" fmla="*/ 262 w 321"/>
                <a:gd name="T37" fmla="*/ 173 h 553"/>
                <a:gd name="T38" fmla="*/ 262 w 321"/>
                <a:gd name="T39" fmla="*/ 173 h 553"/>
                <a:gd name="T40" fmla="*/ 262 w 321"/>
                <a:gd name="T41" fmla="*/ 144 h 553"/>
                <a:gd name="T42" fmla="*/ 233 w 321"/>
                <a:gd name="T43" fmla="*/ 115 h 553"/>
                <a:gd name="T44" fmla="*/ 233 w 321"/>
                <a:gd name="T45" fmla="*/ 58 h 553"/>
                <a:gd name="T46" fmla="*/ 233 w 321"/>
                <a:gd name="T47" fmla="*/ 58 h 553"/>
                <a:gd name="T48" fmla="*/ 262 w 321"/>
                <a:gd name="T49" fmla="*/ 0 h 553"/>
                <a:gd name="T50" fmla="*/ 233 w 321"/>
                <a:gd name="T51" fmla="*/ 29 h 553"/>
                <a:gd name="T52" fmla="*/ 204 w 321"/>
                <a:gd name="T53" fmla="*/ 29 h 553"/>
                <a:gd name="T54" fmla="*/ 175 w 321"/>
                <a:gd name="T55" fmla="*/ 0 h 553"/>
                <a:gd name="T56" fmla="*/ 175 w 321"/>
                <a:gd name="T57" fmla="*/ 0 h 553"/>
                <a:gd name="T58" fmla="*/ 146 w 321"/>
                <a:gd name="T59" fmla="*/ 0 h 553"/>
                <a:gd name="T60" fmla="*/ 117 w 321"/>
                <a:gd name="T61" fmla="*/ 0 h 553"/>
                <a:gd name="T62" fmla="*/ 87 w 321"/>
                <a:gd name="T63" fmla="*/ 29 h 553"/>
                <a:gd name="T64" fmla="*/ 87 w 321"/>
                <a:gd name="T65" fmla="*/ 29 h 553"/>
                <a:gd name="T66" fmla="*/ 87 w 321"/>
                <a:gd name="T67" fmla="*/ 58 h 553"/>
                <a:gd name="T68" fmla="*/ 58 w 321"/>
                <a:gd name="T69" fmla="*/ 115 h 553"/>
                <a:gd name="T70" fmla="*/ 87 w 321"/>
                <a:gd name="T71" fmla="*/ 144 h 553"/>
                <a:gd name="T72" fmla="*/ 58 w 321"/>
                <a:gd name="T73" fmla="*/ 173 h 553"/>
                <a:gd name="T74" fmla="*/ 87 w 321"/>
                <a:gd name="T75" fmla="*/ 173 h 553"/>
                <a:gd name="T76" fmla="*/ 58 w 321"/>
                <a:gd name="T77" fmla="*/ 202 h 553"/>
                <a:gd name="T78" fmla="*/ 58 w 321"/>
                <a:gd name="T79" fmla="*/ 232 h 553"/>
                <a:gd name="T80" fmla="*/ 29 w 321"/>
                <a:gd name="T81" fmla="*/ 261 h 553"/>
                <a:gd name="T82" fmla="*/ 0 w 321"/>
                <a:gd name="T83" fmla="*/ 290 h 553"/>
                <a:gd name="T84" fmla="*/ 29 w 321"/>
                <a:gd name="T85" fmla="*/ 319 h 553"/>
                <a:gd name="T86" fmla="*/ 29 w 321"/>
                <a:gd name="T87" fmla="*/ 348 h 553"/>
                <a:gd name="T88" fmla="*/ 58 w 321"/>
                <a:gd name="T89" fmla="*/ 378 h 553"/>
                <a:gd name="T90" fmla="*/ 87 w 321"/>
                <a:gd name="T91" fmla="*/ 378 h 553"/>
                <a:gd name="T92" fmla="*/ 117 w 321"/>
                <a:gd name="T93" fmla="*/ 407 h 553"/>
                <a:gd name="T94" fmla="*/ 233 w 321"/>
                <a:gd name="T95" fmla="*/ 290 h 553"/>
                <a:gd name="T96" fmla="*/ 262 w 321"/>
                <a:gd name="T97" fmla="*/ 261 h 553"/>
                <a:gd name="T98" fmla="*/ 262 w 321"/>
                <a:gd name="T99" fmla="*/ 29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553">
                  <a:moveTo>
                    <a:pt x="175" y="552"/>
                  </a:moveTo>
                  <a:lnTo>
                    <a:pt x="175" y="552"/>
                  </a:lnTo>
                  <a:lnTo>
                    <a:pt x="204" y="552"/>
                  </a:lnTo>
                  <a:lnTo>
                    <a:pt x="204" y="552"/>
                  </a:lnTo>
                  <a:lnTo>
                    <a:pt x="204" y="523"/>
                  </a:lnTo>
                  <a:lnTo>
                    <a:pt x="204" y="523"/>
                  </a:lnTo>
                  <a:lnTo>
                    <a:pt x="204" y="523"/>
                  </a:lnTo>
                  <a:lnTo>
                    <a:pt x="233" y="523"/>
                  </a:lnTo>
                  <a:lnTo>
                    <a:pt x="233" y="494"/>
                  </a:lnTo>
                  <a:lnTo>
                    <a:pt x="204" y="465"/>
                  </a:lnTo>
                  <a:lnTo>
                    <a:pt x="204" y="465"/>
                  </a:lnTo>
                  <a:lnTo>
                    <a:pt x="204" y="465"/>
                  </a:lnTo>
                  <a:lnTo>
                    <a:pt x="233" y="435"/>
                  </a:lnTo>
                  <a:lnTo>
                    <a:pt x="233" y="435"/>
                  </a:lnTo>
                  <a:lnTo>
                    <a:pt x="262" y="435"/>
                  </a:lnTo>
                  <a:lnTo>
                    <a:pt x="262" y="435"/>
                  </a:lnTo>
                  <a:lnTo>
                    <a:pt x="320" y="407"/>
                  </a:lnTo>
                  <a:lnTo>
                    <a:pt x="320" y="378"/>
                  </a:lnTo>
                  <a:lnTo>
                    <a:pt x="320" y="378"/>
                  </a:lnTo>
                  <a:lnTo>
                    <a:pt x="320" y="348"/>
                  </a:lnTo>
                  <a:lnTo>
                    <a:pt x="320" y="319"/>
                  </a:lnTo>
                  <a:lnTo>
                    <a:pt x="320" y="319"/>
                  </a:lnTo>
                  <a:lnTo>
                    <a:pt x="291" y="319"/>
                  </a:lnTo>
                  <a:lnTo>
                    <a:pt x="291" y="319"/>
                  </a:lnTo>
                  <a:lnTo>
                    <a:pt x="291" y="290"/>
                  </a:lnTo>
                  <a:lnTo>
                    <a:pt x="262" y="290"/>
                  </a:lnTo>
                  <a:lnTo>
                    <a:pt x="262" y="290"/>
                  </a:lnTo>
                  <a:lnTo>
                    <a:pt x="262" y="290"/>
                  </a:lnTo>
                  <a:lnTo>
                    <a:pt x="262" y="319"/>
                  </a:lnTo>
                  <a:lnTo>
                    <a:pt x="233" y="290"/>
                  </a:lnTo>
                  <a:lnTo>
                    <a:pt x="233" y="290"/>
                  </a:lnTo>
                  <a:lnTo>
                    <a:pt x="233" y="290"/>
                  </a:lnTo>
                  <a:lnTo>
                    <a:pt x="204" y="261"/>
                  </a:lnTo>
                  <a:lnTo>
                    <a:pt x="204" y="261"/>
                  </a:lnTo>
                  <a:lnTo>
                    <a:pt x="204" y="232"/>
                  </a:lnTo>
                  <a:lnTo>
                    <a:pt x="233" y="202"/>
                  </a:lnTo>
                  <a:lnTo>
                    <a:pt x="262" y="173"/>
                  </a:lnTo>
                  <a:lnTo>
                    <a:pt x="262" y="173"/>
                  </a:lnTo>
                  <a:lnTo>
                    <a:pt x="262" y="173"/>
                  </a:lnTo>
                  <a:lnTo>
                    <a:pt x="262" y="173"/>
                  </a:lnTo>
                  <a:lnTo>
                    <a:pt x="262" y="144"/>
                  </a:lnTo>
                  <a:lnTo>
                    <a:pt x="262" y="144"/>
                  </a:lnTo>
                  <a:lnTo>
                    <a:pt x="262" y="115"/>
                  </a:lnTo>
                  <a:lnTo>
                    <a:pt x="233" y="115"/>
                  </a:lnTo>
                  <a:lnTo>
                    <a:pt x="233" y="85"/>
                  </a:lnTo>
                  <a:lnTo>
                    <a:pt x="233" y="58"/>
                  </a:lnTo>
                  <a:lnTo>
                    <a:pt x="233" y="58"/>
                  </a:lnTo>
                  <a:lnTo>
                    <a:pt x="233" y="58"/>
                  </a:lnTo>
                  <a:lnTo>
                    <a:pt x="262" y="29"/>
                  </a:lnTo>
                  <a:lnTo>
                    <a:pt x="262" y="0"/>
                  </a:lnTo>
                  <a:lnTo>
                    <a:pt x="262" y="0"/>
                  </a:lnTo>
                  <a:lnTo>
                    <a:pt x="233" y="29"/>
                  </a:lnTo>
                  <a:lnTo>
                    <a:pt x="204" y="29"/>
                  </a:lnTo>
                  <a:lnTo>
                    <a:pt x="204" y="29"/>
                  </a:lnTo>
                  <a:lnTo>
                    <a:pt x="204" y="0"/>
                  </a:lnTo>
                  <a:lnTo>
                    <a:pt x="175" y="0"/>
                  </a:lnTo>
                  <a:lnTo>
                    <a:pt x="175" y="0"/>
                  </a:lnTo>
                  <a:lnTo>
                    <a:pt x="175" y="0"/>
                  </a:lnTo>
                  <a:lnTo>
                    <a:pt x="146" y="0"/>
                  </a:lnTo>
                  <a:lnTo>
                    <a:pt x="146" y="0"/>
                  </a:lnTo>
                  <a:lnTo>
                    <a:pt x="146" y="0"/>
                  </a:lnTo>
                  <a:lnTo>
                    <a:pt x="117" y="0"/>
                  </a:lnTo>
                  <a:lnTo>
                    <a:pt x="87" y="0"/>
                  </a:lnTo>
                  <a:lnTo>
                    <a:pt x="87" y="29"/>
                  </a:lnTo>
                  <a:lnTo>
                    <a:pt x="87" y="29"/>
                  </a:lnTo>
                  <a:lnTo>
                    <a:pt x="87" y="29"/>
                  </a:lnTo>
                  <a:lnTo>
                    <a:pt x="87" y="29"/>
                  </a:lnTo>
                  <a:lnTo>
                    <a:pt x="87" y="58"/>
                  </a:lnTo>
                  <a:lnTo>
                    <a:pt x="87" y="85"/>
                  </a:lnTo>
                  <a:lnTo>
                    <a:pt x="58" y="115"/>
                  </a:lnTo>
                  <a:lnTo>
                    <a:pt x="58" y="144"/>
                  </a:lnTo>
                  <a:lnTo>
                    <a:pt x="87" y="144"/>
                  </a:lnTo>
                  <a:lnTo>
                    <a:pt x="87" y="144"/>
                  </a:lnTo>
                  <a:lnTo>
                    <a:pt x="58" y="173"/>
                  </a:lnTo>
                  <a:lnTo>
                    <a:pt x="58" y="173"/>
                  </a:lnTo>
                  <a:lnTo>
                    <a:pt x="87" y="173"/>
                  </a:lnTo>
                  <a:lnTo>
                    <a:pt x="58" y="202"/>
                  </a:lnTo>
                  <a:lnTo>
                    <a:pt x="58" y="202"/>
                  </a:lnTo>
                  <a:lnTo>
                    <a:pt x="58" y="232"/>
                  </a:lnTo>
                  <a:lnTo>
                    <a:pt x="58" y="232"/>
                  </a:lnTo>
                  <a:lnTo>
                    <a:pt x="29" y="232"/>
                  </a:lnTo>
                  <a:lnTo>
                    <a:pt x="29" y="261"/>
                  </a:lnTo>
                  <a:lnTo>
                    <a:pt x="0" y="290"/>
                  </a:lnTo>
                  <a:lnTo>
                    <a:pt x="0" y="290"/>
                  </a:lnTo>
                  <a:lnTo>
                    <a:pt x="29" y="319"/>
                  </a:lnTo>
                  <a:lnTo>
                    <a:pt x="29" y="319"/>
                  </a:lnTo>
                  <a:lnTo>
                    <a:pt x="29" y="319"/>
                  </a:lnTo>
                  <a:lnTo>
                    <a:pt x="29" y="348"/>
                  </a:lnTo>
                  <a:lnTo>
                    <a:pt x="58" y="348"/>
                  </a:lnTo>
                  <a:lnTo>
                    <a:pt x="58" y="378"/>
                  </a:lnTo>
                  <a:lnTo>
                    <a:pt x="87" y="378"/>
                  </a:lnTo>
                  <a:lnTo>
                    <a:pt x="87" y="378"/>
                  </a:lnTo>
                  <a:lnTo>
                    <a:pt x="117" y="378"/>
                  </a:lnTo>
                  <a:lnTo>
                    <a:pt x="117" y="407"/>
                  </a:lnTo>
                  <a:lnTo>
                    <a:pt x="175" y="552"/>
                  </a:lnTo>
                  <a:close/>
                  <a:moveTo>
                    <a:pt x="233" y="290"/>
                  </a:moveTo>
                  <a:lnTo>
                    <a:pt x="262" y="261"/>
                  </a:lnTo>
                  <a:lnTo>
                    <a:pt x="262" y="261"/>
                  </a:lnTo>
                  <a:lnTo>
                    <a:pt x="262" y="290"/>
                  </a:lnTo>
                  <a:lnTo>
                    <a:pt x="262" y="290"/>
                  </a:lnTo>
                  <a:lnTo>
                    <a:pt x="233" y="29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7" name="Freeform 109"/>
            <p:cNvSpPr>
              <a:spLocks noChangeArrowheads="1"/>
            </p:cNvSpPr>
            <p:nvPr/>
          </p:nvSpPr>
          <p:spPr bwMode="auto">
            <a:xfrm>
              <a:off x="4371840" y="3410278"/>
              <a:ext cx="532800" cy="466609"/>
            </a:xfrm>
            <a:custGeom>
              <a:avLst/>
              <a:gdLst>
                <a:gd name="T0" fmla="*/ 1603 w 1633"/>
                <a:gd name="T1" fmla="*/ 1106 h 1429"/>
                <a:gd name="T2" fmla="*/ 1573 w 1633"/>
                <a:gd name="T3" fmla="*/ 1049 h 1429"/>
                <a:gd name="T4" fmla="*/ 1486 w 1633"/>
                <a:gd name="T5" fmla="*/ 1019 h 1429"/>
                <a:gd name="T6" fmla="*/ 1457 w 1633"/>
                <a:gd name="T7" fmla="*/ 990 h 1429"/>
                <a:gd name="T8" fmla="*/ 1457 w 1633"/>
                <a:gd name="T9" fmla="*/ 961 h 1429"/>
                <a:gd name="T10" fmla="*/ 1428 w 1633"/>
                <a:gd name="T11" fmla="*/ 902 h 1429"/>
                <a:gd name="T12" fmla="*/ 1428 w 1633"/>
                <a:gd name="T13" fmla="*/ 873 h 1429"/>
                <a:gd name="T14" fmla="*/ 1457 w 1633"/>
                <a:gd name="T15" fmla="*/ 815 h 1429"/>
                <a:gd name="T16" fmla="*/ 1457 w 1633"/>
                <a:gd name="T17" fmla="*/ 757 h 1429"/>
                <a:gd name="T18" fmla="*/ 1428 w 1633"/>
                <a:gd name="T19" fmla="*/ 699 h 1429"/>
                <a:gd name="T20" fmla="*/ 1428 w 1633"/>
                <a:gd name="T21" fmla="*/ 582 h 1429"/>
                <a:gd name="T22" fmla="*/ 1428 w 1633"/>
                <a:gd name="T23" fmla="*/ 552 h 1429"/>
                <a:gd name="T24" fmla="*/ 1340 w 1633"/>
                <a:gd name="T25" fmla="*/ 378 h 1429"/>
                <a:gd name="T26" fmla="*/ 1311 w 1633"/>
                <a:gd name="T27" fmla="*/ 348 h 1429"/>
                <a:gd name="T28" fmla="*/ 1282 w 1633"/>
                <a:gd name="T29" fmla="*/ 319 h 1429"/>
                <a:gd name="T30" fmla="*/ 1253 w 1633"/>
                <a:gd name="T31" fmla="*/ 290 h 1429"/>
                <a:gd name="T32" fmla="*/ 1311 w 1633"/>
                <a:gd name="T33" fmla="*/ 232 h 1429"/>
                <a:gd name="T34" fmla="*/ 1311 w 1633"/>
                <a:gd name="T35" fmla="*/ 202 h 1429"/>
                <a:gd name="T36" fmla="*/ 1311 w 1633"/>
                <a:gd name="T37" fmla="*/ 173 h 1429"/>
                <a:gd name="T38" fmla="*/ 1311 w 1633"/>
                <a:gd name="T39" fmla="*/ 144 h 1429"/>
                <a:gd name="T40" fmla="*/ 1340 w 1633"/>
                <a:gd name="T41" fmla="*/ 58 h 1429"/>
                <a:gd name="T42" fmla="*/ 1340 w 1633"/>
                <a:gd name="T43" fmla="*/ 29 h 1429"/>
                <a:gd name="T44" fmla="*/ 1282 w 1633"/>
                <a:gd name="T45" fmla="*/ 29 h 1429"/>
                <a:gd name="T46" fmla="*/ 1223 w 1633"/>
                <a:gd name="T47" fmla="*/ 0 h 1429"/>
                <a:gd name="T48" fmla="*/ 1165 w 1633"/>
                <a:gd name="T49" fmla="*/ 29 h 1429"/>
                <a:gd name="T50" fmla="*/ 1136 w 1633"/>
                <a:gd name="T51" fmla="*/ 0 h 1429"/>
                <a:gd name="T52" fmla="*/ 1107 w 1633"/>
                <a:gd name="T53" fmla="*/ 29 h 1429"/>
                <a:gd name="T54" fmla="*/ 1078 w 1633"/>
                <a:gd name="T55" fmla="*/ 29 h 1429"/>
                <a:gd name="T56" fmla="*/ 1019 w 1633"/>
                <a:gd name="T57" fmla="*/ 29 h 1429"/>
                <a:gd name="T58" fmla="*/ 961 w 1633"/>
                <a:gd name="T59" fmla="*/ 29 h 1429"/>
                <a:gd name="T60" fmla="*/ 932 w 1633"/>
                <a:gd name="T61" fmla="*/ 29 h 1429"/>
                <a:gd name="T62" fmla="*/ 902 w 1633"/>
                <a:gd name="T63" fmla="*/ 29 h 1429"/>
                <a:gd name="T64" fmla="*/ 844 w 1633"/>
                <a:gd name="T65" fmla="*/ 29 h 1429"/>
                <a:gd name="T66" fmla="*/ 786 w 1633"/>
                <a:gd name="T67" fmla="*/ 58 h 1429"/>
                <a:gd name="T68" fmla="*/ 699 w 1633"/>
                <a:gd name="T69" fmla="*/ 85 h 1429"/>
                <a:gd name="T70" fmla="*/ 670 w 1633"/>
                <a:gd name="T71" fmla="*/ 115 h 1429"/>
                <a:gd name="T72" fmla="*/ 640 w 1633"/>
                <a:gd name="T73" fmla="*/ 115 h 1429"/>
                <a:gd name="T74" fmla="*/ 612 w 1633"/>
                <a:gd name="T75" fmla="*/ 115 h 1429"/>
                <a:gd name="T76" fmla="*/ 583 w 1633"/>
                <a:gd name="T77" fmla="*/ 144 h 1429"/>
                <a:gd name="T78" fmla="*/ 524 w 1633"/>
                <a:gd name="T79" fmla="*/ 173 h 1429"/>
                <a:gd name="T80" fmla="*/ 554 w 1633"/>
                <a:gd name="T81" fmla="*/ 202 h 1429"/>
                <a:gd name="T82" fmla="*/ 554 w 1633"/>
                <a:gd name="T83" fmla="*/ 232 h 1429"/>
                <a:gd name="T84" fmla="*/ 554 w 1633"/>
                <a:gd name="T85" fmla="*/ 319 h 1429"/>
                <a:gd name="T86" fmla="*/ 583 w 1633"/>
                <a:gd name="T87" fmla="*/ 378 h 1429"/>
                <a:gd name="T88" fmla="*/ 612 w 1633"/>
                <a:gd name="T89" fmla="*/ 378 h 1429"/>
                <a:gd name="T90" fmla="*/ 583 w 1633"/>
                <a:gd name="T91" fmla="*/ 435 h 1429"/>
                <a:gd name="T92" fmla="*/ 466 w 1633"/>
                <a:gd name="T93" fmla="*/ 465 h 1429"/>
                <a:gd name="T94" fmla="*/ 438 w 1633"/>
                <a:gd name="T95" fmla="*/ 494 h 1429"/>
                <a:gd name="T96" fmla="*/ 291 w 1633"/>
                <a:gd name="T97" fmla="*/ 611 h 1429"/>
                <a:gd name="T98" fmla="*/ 145 w 1633"/>
                <a:gd name="T99" fmla="*/ 640 h 1429"/>
                <a:gd name="T100" fmla="*/ 58 w 1633"/>
                <a:gd name="T101" fmla="*/ 669 h 1429"/>
                <a:gd name="T102" fmla="*/ 0 w 1633"/>
                <a:gd name="T103" fmla="*/ 728 h 1429"/>
                <a:gd name="T104" fmla="*/ 0 w 1633"/>
                <a:gd name="T105" fmla="*/ 785 h 1429"/>
                <a:gd name="T106" fmla="*/ 291 w 1633"/>
                <a:gd name="T107" fmla="*/ 990 h 1429"/>
                <a:gd name="T108" fmla="*/ 815 w 1633"/>
                <a:gd name="T109" fmla="*/ 1340 h 1429"/>
                <a:gd name="T110" fmla="*/ 902 w 1633"/>
                <a:gd name="T111" fmla="*/ 1369 h 1429"/>
                <a:gd name="T112" fmla="*/ 961 w 1633"/>
                <a:gd name="T113" fmla="*/ 1399 h 1429"/>
                <a:gd name="T114" fmla="*/ 932 w 1633"/>
                <a:gd name="T115" fmla="*/ 1428 h 1429"/>
                <a:gd name="T116" fmla="*/ 1019 w 1633"/>
                <a:gd name="T117" fmla="*/ 1428 h 1429"/>
                <a:gd name="T118" fmla="*/ 1165 w 1633"/>
                <a:gd name="T119" fmla="*/ 139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3" h="1429">
                  <a:moveTo>
                    <a:pt x="1632" y="1106"/>
                  </a:moveTo>
                  <a:lnTo>
                    <a:pt x="1603" y="1106"/>
                  </a:lnTo>
                  <a:lnTo>
                    <a:pt x="1603" y="1106"/>
                  </a:lnTo>
                  <a:lnTo>
                    <a:pt x="1603" y="1078"/>
                  </a:lnTo>
                  <a:lnTo>
                    <a:pt x="1573" y="1049"/>
                  </a:lnTo>
                  <a:lnTo>
                    <a:pt x="1573" y="1049"/>
                  </a:lnTo>
                  <a:lnTo>
                    <a:pt x="1544" y="1019"/>
                  </a:lnTo>
                  <a:lnTo>
                    <a:pt x="1515" y="1019"/>
                  </a:lnTo>
                  <a:lnTo>
                    <a:pt x="1486" y="1019"/>
                  </a:lnTo>
                  <a:lnTo>
                    <a:pt x="1486" y="1019"/>
                  </a:lnTo>
                  <a:lnTo>
                    <a:pt x="1486" y="1019"/>
                  </a:lnTo>
                  <a:lnTo>
                    <a:pt x="1457" y="990"/>
                  </a:lnTo>
                  <a:lnTo>
                    <a:pt x="1457" y="990"/>
                  </a:lnTo>
                  <a:lnTo>
                    <a:pt x="1486" y="961"/>
                  </a:lnTo>
                  <a:lnTo>
                    <a:pt x="1457" y="961"/>
                  </a:lnTo>
                  <a:lnTo>
                    <a:pt x="1457" y="932"/>
                  </a:lnTo>
                  <a:lnTo>
                    <a:pt x="1457" y="902"/>
                  </a:lnTo>
                  <a:lnTo>
                    <a:pt x="1428" y="902"/>
                  </a:lnTo>
                  <a:lnTo>
                    <a:pt x="1428" y="873"/>
                  </a:lnTo>
                  <a:lnTo>
                    <a:pt x="1428" y="873"/>
                  </a:lnTo>
                  <a:lnTo>
                    <a:pt x="1428" y="873"/>
                  </a:lnTo>
                  <a:lnTo>
                    <a:pt x="1457" y="844"/>
                  </a:lnTo>
                  <a:lnTo>
                    <a:pt x="1457" y="844"/>
                  </a:lnTo>
                  <a:lnTo>
                    <a:pt x="1457" y="815"/>
                  </a:lnTo>
                  <a:lnTo>
                    <a:pt x="1457" y="815"/>
                  </a:lnTo>
                  <a:lnTo>
                    <a:pt x="1457" y="785"/>
                  </a:lnTo>
                  <a:lnTo>
                    <a:pt x="1457" y="757"/>
                  </a:lnTo>
                  <a:lnTo>
                    <a:pt x="1457" y="728"/>
                  </a:lnTo>
                  <a:lnTo>
                    <a:pt x="1428" y="699"/>
                  </a:lnTo>
                  <a:lnTo>
                    <a:pt x="1428" y="699"/>
                  </a:lnTo>
                  <a:lnTo>
                    <a:pt x="1428" y="669"/>
                  </a:lnTo>
                  <a:lnTo>
                    <a:pt x="1428" y="611"/>
                  </a:lnTo>
                  <a:lnTo>
                    <a:pt x="1428" y="582"/>
                  </a:lnTo>
                  <a:lnTo>
                    <a:pt x="1428" y="582"/>
                  </a:lnTo>
                  <a:lnTo>
                    <a:pt x="1428" y="552"/>
                  </a:lnTo>
                  <a:lnTo>
                    <a:pt x="1428" y="552"/>
                  </a:lnTo>
                  <a:lnTo>
                    <a:pt x="1370" y="407"/>
                  </a:lnTo>
                  <a:lnTo>
                    <a:pt x="1370" y="378"/>
                  </a:lnTo>
                  <a:lnTo>
                    <a:pt x="1340" y="378"/>
                  </a:lnTo>
                  <a:lnTo>
                    <a:pt x="1340" y="378"/>
                  </a:lnTo>
                  <a:lnTo>
                    <a:pt x="1311" y="378"/>
                  </a:lnTo>
                  <a:lnTo>
                    <a:pt x="1311" y="348"/>
                  </a:lnTo>
                  <a:lnTo>
                    <a:pt x="1282" y="348"/>
                  </a:lnTo>
                  <a:lnTo>
                    <a:pt x="1282" y="319"/>
                  </a:lnTo>
                  <a:lnTo>
                    <a:pt x="1282" y="319"/>
                  </a:lnTo>
                  <a:lnTo>
                    <a:pt x="1282" y="319"/>
                  </a:lnTo>
                  <a:lnTo>
                    <a:pt x="1253" y="290"/>
                  </a:lnTo>
                  <a:lnTo>
                    <a:pt x="1253" y="290"/>
                  </a:lnTo>
                  <a:lnTo>
                    <a:pt x="1282" y="261"/>
                  </a:lnTo>
                  <a:lnTo>
                    <a:pt x="1282" y="232"/>
                  </a:lnTo>
                  <a:lnTo>
                    <a:pt x="1311" y="232"/>
                  </a:lnTo>
                  <a:lnTo>
                    <a:pt x="1311" y="232"/>
                  </a:lnTo>
                  <a:lnTo>
                    <a:pt x="1311" y="202"/>
                  </a:lnTo>
                  <a:lnTo>
                    <a:pt x="1311" y="202"/>
                  </a:lnTo>
                  <a:lnTo>
                    <a:pt x="1340" y="173"/>
                  </a:lnTo>
                  <a:lnTo>
                    <a:pt x="1311" y="173"/>
                  </a:lnTo>
                  <a:lnTo>
                    <a:pt x="1311" y="173"/>
                  </a:lnTo>
                  <a:lnTo>
                    <a:pt x="1340" y="144"/>
                  </a:lnTo>
                  <a:lnTo>
                    <a:pt x="1340" y="144"/>
                  </a:lnTo>
                  <a:lnTo>
                    <a:pt x="1311" y="144"/>
                  </a:lnTo>
                  <a:lnTo>
                    <a:pt x="1311" y="115"/>
                  </a:lnTo>
                  <a:lnTo>
                    <a:pt x="1340" y="85"/>
                  </a:lnTo>
                  <a:lnTo>
                    <a:pt x="1340" y="58"/>
                  </a:lnTo>
                  <a:lnTo>
                    <a:pt x="1340" y="29"/>
                  </a:lnTo>
                  <a:lnTo>
                    <a:pt x="1340" y="29"/>
                  </a:lnTo>
                  <a:lnTo>
                    <a:pt x="1340" y="29"/>
                  </a:lnTo>
                  <a:lnTo>
                    <a:pt x="1340" y="29"/>
                  </a:lnTo>
                  <a:lnTo>
                    <a:pt x="1311" y="29"/>
                  </a:lnTo>
                  <a:lnTo>
                    <a:pt x="1282" y="29"/>
                  </a:lnTo>
                  <a:lnTo>
                    <a:pt x="1253" y="29"/>
                  </a:lnTo>
                  <a:lnTo>
                    <a:pt x="1253" y="0"/>
                  </a:lnTo>
                  <a:lnTo>
                    <a:pt x="1223" y="0"/>
                  </a:lnTo>
                  <a:lnTo>
                    <a:pt x="1223" y="29"/>
                  </a:lnTo>
                  <a:lnTo>
                    <a:pt x="1194" y="29"/>
                  </a:lnTo>
                  <a:lnTo>
                    <a:pt x="1165" y="29"/>
                  </a:lnTo>
                  <a:lnTo>
                    <a:pt x="1165" y="0"/>
                  </a:lnTo>
                  <a:lnTo>
                    <a:pt x="1165" y="0"/>
                  </a:lnTo>
                  <a:lnTo>
                    <a:pt x="1136" y="0"/>
                  </a:lnTo>
                  <a:lnTo>
                    <a:pt x="1136" y="29"/>
                  </a:lnTo>
                  <a:lnTo>
                    <a:pt x="1136" y="29"/>
                  </a:lnTo>
                  <a:lnTo>
                    <a:pt x="1107" y="29"/>
                  </a:lnTo>
                  <a:lnTo>
                    <a:pt x="1107" y="29"/>
                  </a:lnTo>
                  <a:lnTo>
                    <a:pt x="1078" y="29"/>
                  </a:lnTo>
                  <a:lnTo>
                    <a:pt x="1078" y="29"/>
                  </a:lnTo>
                  <a:lnTo>
                    <a:pt x="1049" y="29"/>
                  </a:lnTo>
                  <a:lnTo>
                    <a:pt x="1049" y="29"/>
                  </a:lnTo>
                  <a:lnTo>
                    <a:pt x="1019" y="29"/>
                  </a:lnTo>
                  <a:lnTo>
                    <a:pt x="1019" y="29"/>
                  </a:lnTo>
                  <a:lnTo>
                    <a:pt x="990" y="29"/>
                  </a:lnTo>
                  <a:lnTo>
                    <a:pt x="961" y="29"/>
                  </a:lnTo>
                  <a:lnTo>
                    <a:pt x="961" y="29"/>
                  </a:lnTo>
                  <a:lnTo>
                    <a:pt x="961" y="29"/>
                  </a:lnTo>
                  <a:lnTo>
                    <a:pt x="932" y="29"/>
                  </a:lnTo>
                  <a:lnTo>
                    <a:pt x="932" y="29"/>
                  </a:lnTo>
                  <a:lnTo>
                    <a:pt x="902" y="29"/>
                  </a:lnTo>
                  <a:lnTo>
                    <a:pt x="902" y="29"/>
                  </a:lnTo>
                  <a:lnTo>
                    <a:pt x="873" y="58"/>
                  </a:lnTo>
                  <a:lnTo>
                    <a:pt x="873" y="58"/>
                  </a:lnTo>
                  <a:lnTo>
                    <a:pt x="844" y="29"/>
                  </a:lnTo>
                  <a:lnTo>
                    <a:pt x="844" y="58"/>
                  </a:lnTo>
                  <a:lnTo>
                    <a:pt x="786" y="58"/>
                  </a:lnTo>
                  <a:lnTo>
                    <a:pt x="786" y="58"/>
                  </a:lnTo>
                  <a:lnTo>
                    <a:pt x="728" y="58"/>
                  </a:lnTo>
                  <a:lnTo>
                    <a:pt x="728" y="85"/>
                  </a:lnTo>
                  <a:lnTo>
                    <a:pt x="699" y="85"/>
                  </a:lnTo>
                  <a:lnTo>
                    <a:pt x="699" y="85"/>
                  </a:lnTo>
                  <a:lnTo>
                    <a:pt x="699" y="85"/>
                  </a:lnTo>
                  <a:lnTo>
                    <a:pt x="670" y="115"/>
                  </a:lnTo>
                  <a:lnTo>
                    <a:pt x="670" y="115"/>
                  </a:lnTo>
                  <a:lnTo>
                    <a:pt x="670" y="115"/>
                  </a:lnTo>
                  <a:lnTo>
                    <a:pt x="640" y="115"/>
                  </a:lnTo>
                  <a:lnTo>
                    <a:pt x="640" y="115"/>
                  </a:lnTo>
                  <a:lnTo>
                    <a:pt x="640" y="115"/>
                  </a:lnTo>
                  <a:lnTo>
                    <a:pt x="612" y="115"/>
                  </a:lnTo>
                  <a:lnTo>
                    <a:pt x="583" y="115"/>
                  </a:lnTo>
                  <a:lnTo>
                    <a:pt x="583" y="144"/>
                  </a:lnTo>
                  <a:lnTo>
                    <a:pt x="583" y="144"/>
                  </a:lnTo>
                  <a:lnTo>
                    <a:pt x="554" y="144"/>
                  </a:lnTo>
                  <a:lnTo>
                    <a:pt x="554" y="173"/>
                  </a:lnTo>
                  <a:lnTo>
                    <a:pt x="524" y="173"/>
                  </a:lnTo>
                  <a:lnTo>
                    <a:pt x="524" y="173"/>
                  </a:lnTo>
                  <a:lnTo>
                    <a:pt x="524" y="173"/>
                  </a:lnTo>
                  <a:lnTo>
                    <a:pt x="554" y="202"/>
                  </a:lnTo>
                  <a:lnTo>
                    <a:pt x="554" y="202"/>
                  </a:lnTo>
                  <a:lnTo>
                    <a:pt x="554" y="202"/>
                  </a:lnTo>
                  <a:lnTo>
                    <a:pt x="554" y="232"/>
                  </a:lnTo>
                  <a:lnTo>
                    <a:pt x="554" y="261"/>
                  </a:lnTo>
                  <a:lnTo>
                    <a:pt x="554" y="290"/>
                  </a:lnTo>
                  <a:lnTo>
                    <a:pt x="554" y="319"/>
                  </a:lnTo>
                  <a:lnTo>
                    <a:pt x="554" y="348"/>
                  </a:lnTo>
                  <a:lnTo>
                    <a:pt x="583" y="378"/>
                  </a:lnTo>
                  <a:lnTo>
                    <a:pt x="583" y="378"/>
                  </a:lnTo>
                  <a:lnTo>
                    <a:pt x="583" y="378"/>
                  </a:lnTo>
                  <a:lnTo>
                    <a:pt x="612" y="378"/>
                  </a:lnTo>
                  <a:lnTo>
                    <a:pt x="612" y="378"/>
                  </a:lnTo>
                  <a:lnTo>
                    <a:pt x="612" y="407"/>
                  </a:lnTo>
                  <a:lnTo>
                    <a:pt x="612" y="407"/>
                  </a:lnTo>
                  <a:lnTo>
                    <a:pt x="583" y="435"/>
                  </a:lnTo>
                  <a:lnTo>
                    <a:pt x="495" y="435"/>
                  </a:lnTo>
                  <a:lnTo>
                    <a:pt x="466" y="435"/>
                  </a:lnTo>
                  <a:lnTo>
                    <a:pt x="466" y="465"/>
                  </a:lnTo>
                  <a:lnTo>
                    <a:pt x="438" y="465"/>
                  </a:lnTo>
                  <a:lnTo>
                    <a:pt x="438" y="494"/>
                  </a:lnTo>
                  <a:lnTo>
                    <a:pt x="438" y="494"/>
                  </a:lnTo>
                  <a:lnTo>
                    <a:pt x="438" y="523"/>
                  </a:lnTo>
                  <a:lnTo>
                    <a:pt x="379" y="552"/>
                  </a:lnTo>
                  <a:lnTo>
                    <a:pt x="291" y="611"/>
                  </a:lnTo>
                  <a:lnTo>
                    <a:pt x="204" y="640"/>
                  </a:lnTo>
                  <a:lnTo>
                    <a:pt x="174" y="640"/>
                  </a:lnTo>
                  <a:lnTo>
                    <a:pt x="145" y="640"/>
                  </a:lnTo>
                  <a:lnTo>
                    <a:pt x="145" y="640"/>
                  </a:lnTo>
                  <a:lnTo>
                    <a:pt x="116" y="640"/>
                  </a:lnTo>
                  <a:lnTo>
                    <a:pt x="58" y="669"/>
                  </a:lnTo>
                  <a:lnTo>
                    <a:pt x="58" y="669"/>
                  </a:lnTo>
                  <a:lnTo>
                    <a:pt x="29" y="699"/>
                  </a:lnTo>
                  <a:lnTo>
                    <a:pt x="0" y="728"/>
                  </a:lnTo>
                  <a:lnTo>
                    <a:pt x="0" y="785"/>
                  </a:lnTo>
                  <a:lnTo>
                    <a:pt x="0" y="785"/>
                  </a:lnTo>
                  <a:lnTo>
                    <a:pt x="0" y="785"/>
                  </a:lnTo>
                  <a:lnTo>
                    <a:pt x="0" y="785"/>
                  </a:lnTo>
                  <a:lnTo>
                    <a:pt x="0" y="785"/>
                  </a:lnTo>
                  <a:lnTo>
                    <a:pt x="291" y="990"/>
                  </a:lnTo>
                  <a:lnTo>
                    <a:pt x="291" y="990"/>
                  </a:lnTo>
                  <a:lnTo>
                    <a:pt x="815" y="1311"/>
                  </a:lnTo>
                  <a:lnTo>
                    <a:pt x="815" y="1340"/>
                  </a:lnTo>
                  <a:lnTo>
                    <a:pt x="844" y="1340"/>
                  </a:lnTo>
                  <a:lnTo>
                    <a:pt x="873" y="1340"/>
                  </a:lnTo>
                  <a:lnTo>
                    <a:pt x="902" y="1369"/>
                  </a:lnTo>
                  <a:lnTo>
                    <a:pt x="902" y="1369"/>
                  </a:lnTo>
                  <a:lnTo>
                    <a:pt x="932" y="1369"/>
                  </a:lnTo>
                  <a:lnTo>
                    <a:pt x="961" y="1399"/>
                  </a:lnTo>
                  <a:lnTo>
                    <a:pt x="961" y="1399"/>
                  </a:lnTo>
                  <a:lnTo>
                    <a:pt x="932" y="1428"/>
                  </a:lnTo>
                  <a:lnTo>
                    <a:pt x="932" y="1428"/>
                  </a:lnTo>
                  <a:lnTo>
                    <a:pt x="961" y="1428"/>
                  </a:lnTo>
                  <a:lnTo>
                    <a:pt x="990" y="1428"/>
                  </a:lnTo>
                  <a:lnTo>
                    <a:pt x="1019" y="1428"/>
                  </a:lnTo>
                  <a:lnTo>
                    <a:pt x="1019" y="1428"/>
                  </a:lnTo>
                  <a:lnTo>
                    <a:pt x="1019" y="1428"/>
                  </a:lnTo>
                  <a:lnTo>
                    <a:pt x="1165" y="1399"/>
                  </a:lnTo>
                  <a:lnTo>
                    <a:pt x="1253" y="1311"/>
                  </a:lnTo>
                  <a:lnTo>
                    <a:pt x="1632" y="110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8" name="Freeform 110"/>
            <p:cNvSpPr>
              <a:spLocks noChangeArrowheads="1"/>
            </p:cNvSpPr>
            <p:nvPr/>
          </p:nvSpPr>
          <p:spPr bwMode="auto">
            <a:xfrm>
              <a:off x="4258081" y="3437641"/>
              <a:ext cx="313920" cy="228984"/>
            </a:xfrm>
            <a:custGeom>
              <a:avLst/>
              <a:gdLst>
                <a:gd name="T0" fmla="*/ 350 w 963"/>
                <a:gd name="T1" fmla="*/ 643 h 701"/>
                <a:gd name="T2" fmla="*/ 408 w 963"/>
                <a:gd name="T3" fmla="*/ 584 h 701"/>
                <a:gd name="T4" fmla="*/ 466 w 963"/>
                <a:gd name="T5" fmla="*/ 555 h 701"/>
                <a:gd name="T6" fmla="*/ 495 w 963"/>
                <a:gd name="T7" fmla="*/ 555 h 701"/>
                <a:gd name="T8" fmla="*/ 554 w 963"/>
                <a:gd name="T9" fmla="*/ 555 h 701"/>
                <a:gd name="T10" fmla="*/ 729 w 963"/>
                <a:gd name="T11" fmla="*/ 467 h 701"/>
                <a:gd name="T12" fmla="*/ 788 w 963"/>
                <a:gd name="T13" fmla="*/ 409 h 701"/>
                <a:gd name="T14" fmla="*/ 788 w 963"/>
                <a:gd name="T15" fmla="*/ 380 h 701"/>
                <a:gd name="T16" fmla="*/ 816 w 963"/>
                <a:gd name="T17" fmla="*/ 350 h 701"/>
                <a:gd name="T18" fmla="*/ 933 w 963"/>
                <a:gd name="T19" fmla="*/ 350 h 701"/>
                <a:gd name="T20" fmla="*/ 962 w 963"/>
                <a:gd name="T21" fmla="*/ 322 h 701"/>
                <a:gd name="T22" fmla="*/ 962 w 963"/>
                <a:gd name="T23" fmla="*/ 293 h 701"/>
                <a:gd name="T24" fmla="*/ 933 w 963"/>
                <a:gd name="T25" fmla="*/ 293 h 701"/>
                <a:gd name="T26" fmla="*/ 904 w 963"/>
                <a:gd name="T27" fmla="*/ 263 h 701"/>
                <a:gd name="T28" fmla="*/ 904 w 963"/>
                <a:gd name="T29" fmla="*/ 205 h 701"/>
                <a:gd name="T30" fmla="*/ 904 w 963"/>
                <a:gd name="T31" fmla="*/ 147 h 701"/>
                <a:gd name="T32" fmla="*/ 904 w 963"/>
                <a:gd name="T33" fmla="*/ 117 h 701"/>
                <a:gd name="T34" fmla="*/ 874 w 963"/>
                <a:gd name="T35" fmla="*/ 88 h 701"/>
                <a:gd name="T36" fmla="*/ 874 w 963"/>
                <a:gd name="T37" fmla="*/ 88 h 701"/>
                <a:gd name="T38" fmla="*/ 816 w 963"/>
                <a:gd name="T39" fmla="*/ 88 h 701"/>
                <a:gd name="T40" fmla="*/ 788 w 963"/>
                <a:gd name="T41" fmla="*/ 59 h 701"/>
                <a:gd name="T42" fmla="*/ 788 w 963"/>
                <a:gd name="T43" fmla="*/ 59 h 701"/>
                <a:gd name="T44" fmla="*/ 758 w 963"/>
                <a:gd name="T45" fmla="*/ 59 h 701"/>
                <a:gd name="T46" fmla="*/ 700 w 963"/>
                <a:gd name="T47" fmla="*/ 59 h 701"/>
                <a:gd name="T48" fmla="*/ 671 w 963"/>
                <a:gd name="T49" fmla="*/ 88 h 701"/>
                <a:gd name="T50" fmla="*/ 641 w 963"/>
                <a:gd name="T51" fmla="*/ 59 h 701"/>
                <a:gd name="T52" fmla="*/ 612 w 963"/>
                <a:gd name="T53" fmla="*/ 30 h 701"/>
                <a:gd name="T54" fmla="*/ 612 w 963"/>
                <a:gd name="T55" fmla="*/ 30 h 701"/>
                <a:gd name="T56" fmla="*/ 612 w 963"/>
                <a:gd name="T57" fmla="*/ 30 h 701"/>
                <a:gd name="T58" fmla="*/ 583 w 963"/>
                <a:gd name="T59" fmla="*/ 30 h 701"/>
                <a:gd name="T60" fmla="*/ 554 w 963"/>
                <a:gd name="T61" fmla="*/ 88 h 701"/>
                <a:gd name="T62" fmla="*/ 554 w 963"/>
                <a:gd name="T63" fmla="*/ 117 h 701"/>
                <a:gd name="T64" fmla="*/ 495 w 963"/>
                <a:gd name="T65" fmla="*/ 176 h 701"/>
                <a:gd name="T66" fmla="*/ 466 w 963"/>
                <a:gd name="T67" fmla="*/ 205 h 701"/>
                <a:gd name="T68" fmla="*/ 408 w 963"/>
                <a:gd name="T69" fmla="*/ 234 h 701"/>
                <a:gd name="T70" fmla="*/ 379 w 963"/>
                <a:gd name="T71" fmla="*/ 234 h 701"/>
                <a:gd name="T72" fmla="*/ 350 w 963"/>
                <a:gd name="T73" fmla="*/ 263 h 701"/>
                <a:gd name="T74" fmla="*/ 321 w 963"/>
                <a:gd name="T75" fmla="*/ 322 h 701"/>
                <a:gd name="T76" fmla="*/ 291 w 963"/>
                <a:gd name="T77" fmla="*/ 350 h 701"/>
                <a:gd name="T78" fmla="*/ 262 w 963"/>
                <a:gd name="T79" fmla="*/ 409 h 701"/>
                <a:gd name="T80" fmla="*/ 262 w 963"/>
                <a:gd name="T81" fmla="*/ 467 h 701"/>
                <a:gd name="T82" fmla="*/ 291 w 963"/>
                <a:gd name="T83" fmla="*/ 497 h 701"/>
                <a:gd name="T84" fmla="*/ 233 w 963"/>
                <a:gd name="T85" fmla="*/ 555 h 701"/>
                <a:gd name="T86" fmla="*/ 204 w 963"/>
                <a:gd name="T87" fmla="*/ 614 h 701"/>
                <a:gd name="T88" fmla="*/ 116 w 963"/>
                <a:gd name="T89" fmla="*/ 643 h 701"/>
                <a:gd name="T90" fmla="*/ 0 w 963"/>
                <a:gd name="T91" fmla="*/ 70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3" h="701">
                  <a:moveTo>
                    <a:pt x="350" y="700"/>
                  </a:moveTo>
                  <a:lnTo>
                    <a:pt x="350" y="643"/>
                  </a:lnTo>
                  <a:lnTo>
                    <a:pt x="379" y="614"/>
                  </a:lnTo>
                  <a:lnTo>
                    <a:pt x="408" y="584"/>
                  </a:lnTo>
                  <a:lnTo>
                    <a:pt x="408" y="584"/>
                  </a:lnTo>
                  <a:lnTo>
                    <a:pt x="466" y="555"/>
                  </a:lnTo>
                  <a:lnTo>
                    <a:pt x="495" y="555"/>
                  </a:lnTo>
                  <a:lnTo>
                    <a:pt x="495" y="555"/>
                  </a:lnTo>
                  <a:lnTo>
                    <a:pt x="524" y="555"/>
                  </a:lnTo>
                  <a:lnTo>
                    <a:pt x="554" y="555"/>
                  </a:lnTo>
                  <a:lnTo>
                    <a:pt x="641" y="526"/>
                  </a:lnTo>
                  <a:lnTo>
                    <a:pt x="729" y="467"/>
                  </a:lnTo>
                  <a:lnTo>
                    <a:pt x="788" y="438"/>
                  </a:lnTo>
                  <a:lnTo>
                    <a:pt x="788" y="409"/>
                  </a:lnTo>
                  <a:lnTo>
                    <a:pt x="788" y="409"/>
                  </a:lnTo>
                  <a:lnTo>
                    <a:pt x="788" y="380"/>
                  </a:lnTo>
                  <a:lnTo>
                    <a:pt x="816" y="380"/>
                  </a:lnTo>
                  <a:lnTo>
                    <a:pt x="816" y="350"/>
                  </a:lnTo>
                  <a:lnTo>
                    <a:pt x="845" y="350"/>
                  </a:lnTo>
                  <a:lnTo>
                    <a:pt x="933" y="350"/>
                  </a:lnTo>
                  <a:lnTo>
                    <a:pt x="962" y="322"/>
                  </a:lnTo>
                  <a:lnTo>
                    <a:pt x="962" y="322"/>
                  </a:lnTo>
                  <a:lnTo>
                    <a:pt x="962" y="293"/>
                  </a:lnTo>
                  <a:lnTo>
                    <a:pt x="962" y="293"/>
                  </a:lnTo>
                  <a:lnTo>
                    <a:pt x="933" y="293"/>
                  </a:lnTo>
                  <a:lnTo>
                    <a:pt x="933" y="293"/>
                  </a:lnTo>
                  <a:lnTo>
                    <a:pt x="933" y="293"/>
                  </a:lnTo>
                  <a:lnTo>
                    <a:pt x="904" y="263"/>
                  </a:lnTo>
                  <a:lnTo>
                    <a:pt x="904" y="234"/>
                  </a:lnTo>
                  <a:lnTo>
                    <a:pt x="904" y="205"/>
                  </a:lnTo>
                  <a:lnTo>
                    <a:pt x="904" y="176"/>
                  </a:lnTo>
                  <a:lnTo>
                    <a:pt x="904" y="147"/>
                  </a:lnTo>
                  <a:lnTo>
                    <a:pt x="904" y="117"/>
                  </a:lnTo>
                  <a:lnTo>
                    <a:pt x="904" y="117"/>
                  </a:lnTo>
                  <a:lnTo>
                    <a:pt x="904" y="117"/>
                  </a:lnTo>
                  <a:lnTo>
                    <a:pt x="874" y="88"/>
                  </a:lnTo>
                  <a:lnTo>
                    <a:pt x="874" y="88"/>
                  </a:lnTo>
                  <a:lnTo>
                    <a:pt x="874" y="88"/>
                  </a:lnTo>
                  <a:lnTo>
                    <a:pt x="845" y="88"/>
                  </a:lnTo>
                  <a:lnTo>
                    <a:pt x="816" y="88"/>
                  </a:lnTo>
                  <a:lnTo>
                    <a:pt x="816" y="59"/>
                  </a:lnTo>
                  <a:lnTo>
                    <a:pt x="788" y="59"/>
                  </a:lnTo>
                  <a:lnTo>
                    <a:pt x="788" y="59"/>
                  </a:lnTo>
                  <a:lnTo>
                    <a:pt x="788" y="59"/>
                  </a:lnTo>
                  <a:lnTo>
                    <a:pt x="788" y="59"/>
                  </a:lnTo>
                  <a:lnTo>
                    <a:pt x="758" y="59"/>
                  </a:lnTo>
                  <a:lnTo>
                    <a:pt x="729" y="59"/>
                  </a:lnTo>
                  <a:lnTo>
                    <a:pt x="700" y="59"/>
                  </a:lnTo>
                  <a:lnTo>
                    <a:pt x="700" y="59"/>
                  </a:lnTo>
                  <a:lnTo>
                    <a:pt x="671" y="88"/>
                  </a:lnTo>
                  <a:lnTo>
                    <a:pt x="641" y="59"/>
                  </a:lnTo>
                  <a:lnTo>
                    <a:pt x="641" y="59"/>
                  </a:lnTo>
                  <a:lnTo>
                    <a:pt x="612" y="59"/>
                  </a:lnTo>
                  <a:lnTo>
                    <a:pt x="612" y="30"/>
                  </a:lnTo>
                  <a:lnTo>
                    <a:pt x="612" y="30"/>
                  </a:lnTo>
                  <a:lnTo>
                    <a:pt x="612" y="30"/>
                  </a:lnTo>
                  <a:lnTo>
                    <a:pt x="612" y="0"/>
                  </a:lnTo>
                  <a:lnTo>
                    <a:pt x="612" y="30"/>
                  </a:lnTo>
                  <a:lnTo>
                    <a:pt x="583" y="30"/>
                  </a:lnTo>
                  <a:lnTo>
                    <a:pt x="583" y="30"/>
                  </a:lnTo>
                  <a:lnTo>
                    <a:pt x="554" y="30"/>
                  </a:lnTo>
                  <a:lnTo>
                    <a:pt x="554" y="88"/>
                  </a:lnTo>
                  <a:lnTo>
                    <a:pt x="554" y="88"/>
                  </a:lnTo>
                  <a:lnTo>
                    <a:pt x="554" y="117"/>
                  </a:lnTo>
                  <a:lnTo>
                    <a:pt x="524" y="147"/>
                  </a:lnTo>
                  <a:lnTo>
                    <a:pt x="495" y="176"/>
                  </a:lnTo>
                  <a:lnTo>
                    <a:pt x="495" y="176"/>
                  </a:lnTo>
                  <a:lnTo>
                    <a:pt x="466" y="205"/>
                  </a:lnTo>
                  <a:lnTo>
                    <a:pt x="438" y="205"/>
                  </a:lnTo>
                  <a:lnTo>
                    <a:pt x="408" y="234"/>
                  </a:lnTo>
                  <a:lnTo>
                    <a:pt x="408" y="234"/>
                  </a:lnTo>
                  <a:lnTo>
                    <a:pt x="379" y="234"/>
                  </a:lnTo>
                  <a:lnTo>
                    <a:pt x="350" y="263"/>
                  </a:lnTo>
                  <a:lnTo>
                    <a:pt x="350" y="263"/>
                  </a:lnTo>
                  <a:lnTo>
                    <a:pt x="291" y="293"/>
                  </a:lnTo>
                  <a:lnTo>
                    <a:pt x="321" y="322"/>
                  </a:lnTo>
                  <a:lnTo>
                    <a:pt x="321" y="322"/>
                  </a:lnTo>
                  <a:lnTo>
                    <a:pt x="291" y="350"/>
                  </a:lnTo>
                  <a:lnTo>
                    <a:pt x="262" y="409"/>
                  </a:lnTo>
                  <a:lnTo>
                    <a:pt x="262" y="409"/>
                  </a:lnTo>
                  <a:lnTo>
                    <a:pt x="262" y="438"/>
                  </a:lnTo>
                  <a:lnTo>
                    <a:pt x="262" y="467"/>
                  </a:lnTo>
                  <a:lnTo>
                    <a:pt x="262" y="467"/>
                  </a:lnTo>
                  <a:lnTo>
                    <a:pt x="291" y="497"/>
                  </a:lnTo>
                  <a:lnTo>
                    <a:pt x="262" y="497"/>
                  </a:lnTo>
                  <a:lnTo>
                    <a:pt x="233" y="555"/>
                  </a:lnTo>
                  <a:lnTo>
                    <a:pt x="204" y="584"/>
                  </a:lnTo>
                  <a:lnTo>
                    <a:pt x="204" y="614"/>
                  </a:lnTo>
                  <a:lnTo>
                    <a:pt x="174" y="614"/>
                  </a:lnTo>
                  <a:lnTo>
                    <a:pt x="116" y="643"/>
                  </a:lnTo>
                  <a:lnTo>
                    <a:pt x="29" y="672"/>
                  </a:lnTo>
                  <a:lnTo>
                    <a:pt x="0" y="700"/>
                  </a:lnTo>
                  <a:lnTo>
                    <a:pt x="350" y="70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9" name="Freeform 111"/>
            <p:cNvSpPr>
              <a:spLocks noChangeArrowheads="1"/>
            </p:cNvSpPr>
            <p:nvPr/>
          </p:nvSpPr>
          <p:spPr bwMode="auto">
            <a:xfrm>
              <a:off x="4152960" y="3666625"/>
              <a:ext cx="218880" cy="152656"/>
            </a:xfrm>
            <a:custGeom>
              <a:avLst/>
              <a:gdLst>
                <a:gd name="T0" fmla="*/ 671 w 672"/>
                <a:gd name="T1" fmla="*/ 0 h 468"/>
                <a:gd name="T2" fmla="*/ 671 w 672"/>
                <a:gd name="T3" fmla="*/ 0 h 468"/>
                <a:gd name="T4" fmla="*/ 321 w 672"/>
                <a:gd name="T5" fmla="*/ 0 h 468"/>
                <a:gd name="T6" fmla="*/ 292 w 672"/>
                <a:gd name="T7" fmla="*/ 30 h 468"/>
                <a:gd name="T8" fmla="*/ 292 w 672"/>
                <a:gd name="T9" fmla="*/ 59 h 468"/>
                <a:gd name="T10" fmla="*/ 292 w 672"/>
                <a:gd name="T11" fmla="*/ 59 h 468"/>
                <a:gd name="T12" fmla="*/ 233 w 672"/>
                <a:gd name="T13" fmla="*/ 88 h 468"/>
                <a:gd name="T14" fmla="*/ 233 w 672"/>
                <a:gd name="T15" fmla="*/ 88 h 468"/>
                <a:gd name="T16" fmla="*/ 204 w 672"/>
                <a:gd name="T17" fmla="*/ 117 h 468"/>
                <a:gd name="T18" fmla="*/ 204 w 672"/>
                <a:gd name="T19" fmla="*/ 117 h 468"/>
                <a:gd name="T20" fmla="*/ 145 w 672"/>
                <a:gd name="T21" fmla="*/ 205 h 468"/>
                <a:gd name="T22" fmla="*/ 145 w 672"/>
                <a:gd name="T23" fmla="*/ 205 h 468"/>
                <a:gd name="T24" fmla="*/ 116 w 672"/>
                <a:gd name="T25" fmla="*/ 264 h 468"/>
                <a:gd name="T26" fmla="*/ 116 w 672"/>
                <a:gd name="T27" fmla="*/ 264 h 468"/>
                <a:gd name="T28" fmla="*/ 88 w 672"/>
                <a:gd name="T29" fmla="*/ 293 h 468"/>
                <a:gd name="T30" fmla="*/ 88 w 672"/>
                <a:gd name="T31" fmla="*/ 321 h 468"/>
                <a:gd name="T32" fmla="*/ 59 w 672"/>
                <a:gd name="T33" fmla="*/ 350 h 468"/>
                <a:gd name="T34" fmla="*/ 59 w 672"/>
                <a:gd name="T35" fmla="*/ 350 h 468"/>
                <a:gd name="T36" fmla="*/ 59 w 672"/>
                <a:gd name="T37" fmla="*/ 350 h 468"/>
                <a:gd name="T38" fmla="*/ 59 w 672"/>
                <a:gd name="T39" fmla="*/ 350 h 468"/>
                <a:gd name="T40" fmla="*/ 29 w 672"/>
                <a:gd name="T41" fmla="*/ 409 h 468"/>
                <a:gd name="T42" fmla="*/ 0 w 672"/>
                <a:gd name="T43" fmla="*/ 409 h 468"/>
                <a:gd name="T44" fmla="*/ 0 w 672"/>
                <a:gd name="T45" fmla="*/ 409 h 468"/>
                <a:gd name="T46" fmla="*/ 0 w 672"/>
                <a:gd name="T47" fmla="*/ 438 h 468"/>
                <a:gd name="T48" fmla="*/ 0 w 672"/>
                <a:gd name="T49" fmla="*/ 467 h 468"/>
                <a:gd name="T50" fmla="*/ 0 w 672"/>
                <a:gd name="T51" fmla="*/ 467 h 468"/>
                <a:gd name="T52" fmla="*/ 321 w 672"/>
                <a:gd name="T53" fmla="*/ 467 h 468"/>
                <a:gd name="T54" fmla="*/ 321 w 672"/>
                <a:gd name="T55" fmla="*/ 350 h 468"/>
                <a:gd name="T56" fmla="*/ 321 w 672"/>
                <a:gd name="T57" fmla="*/ 321 h 468"/>
                <a:gd name="T58" fmla="*/ 350 w 672"/>
                <a:gd name="T59" fmla="*/ 321 h 468"/>
                <a:gd name="T60" fmla="*/ 379 w 672"/>
                <a:gd name="T61" fmla="*/ 321 h 468"/>
                <a:gd name="T62" fmla="*/ 409 w 672"/>
                <a:gd name="T63" fmla="*/ 321 h 468"/>
                <a:gd name="T64" fmla="*/ 409 w 672"/>
                <a:gd name="T65" fmla="*/ 117 h 468"/>
                <a:gd name="T66" fmla="*/ 671 w 672"/>
                <a:gd name="T67" fmla="*/ 117 h 468"/>
                <a:gd name="T68" fmla="*/ 671 w 672"/>
                <a:gd name="T6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2" h="468">
                  <a:moveTo>
                    <a:pt x="671" y="0"/>
                  </a:moveTo>
                  <a:lnTo>
                    <a:pt x="671" y="0"/>
                  </a:lnTo>
                  <a:lnTo>
                    <a:pt x="321" y="0"/>
                  </a:lnTo>
                  <a:lnTo>
                    <a:pt x="292" y="30"/>
                  </a:lnTo>
                  <a:lnTo>
                    <a:pt x="292" y="59"/>
                  </a:lnTo>
                  <a:lnTo>
                    <a:pt x="292" y="59"/>
                  </a:lnTo>
                  <a:lnTo>
                    <a:pt x="233" y="88"/>
                  </a:lnTo>
                  <a:lnTo>
                    <a:pt x="233" y="88"/>
                  </a:lnTo>
                  <a:lnTo>
                    <a:pt x="204" y="117"/>
                  </a:lnTo>
                  <a:lnTo>
                    <a:pt x="204" y="117"/>
                  </a:lnTo>
                  <a:lnTo>
                    <a:pt x="145" y="205"/>
                  </a:lnTo>
                  <a:lnTo>
                    <a:pt x="145" y="205"/>
                  </a:lnTo>
                  <a:lnTo>
                    <a:pt x="116" y="264"/>
                  </a:lnTo>
                  <a:lnTo>
                    <a:pt x="116" y="264"/>
                  </a:lnTo>
                  <a:lnTo>
                    <a:pt x="88" y="293"/>
                  </a:lnTo>
                  <a:lnTo>
                    <a:pt x="88" y="321"/>
                  </a:lnTo>
                  <a:lnTo>
                    <a:pt x="59" y="350"/>
                  </a:lnTo>
                  <a:lnTo>
                    <a:pt x="59" y="350"/>
                  </a:lnTo>
                  <a:lnTo>
                    <a:pt x="59" y="350"/>
                  </a:lnTo>
                  <a:lnTo>
                    <a:pt x="59" y="350"/>
                  </a:lnTo>
                  <a:lnTo>
                    <a:pt x="29" y="409"/>
                  </a:lnTo>
                  <a:lnTo>
                    <a:pt x="0" y="409"/>
                  </a:lnTo>
                  <a:lnTo>
                    <a:pt x="0" y="409"/>
                  </a:lnTo>
                  <a:lnTo>
                    <a:pt x="0" y="438"/>
                  </a:lnTo>
                  <a:lnTo>
                    <a:pt x="0" y="467"/>
                  </a:lnTo>
                  <a:lnTo>
                    <a:pt x="0" y="467"/>
                  </a:lnTo>
                  <a:lnTo>
                    <a:pt x="321" y="467"/>
                  </a:lnTo>
                  <a:lnTo>
                    <a:pt x="321" y="350"/>
                  </a:lnTo>
                  <a:lnTo>
                    <a:pt x="321" y="321"/>
                  </a:lnTo>
                  <a:lnTo>
                    <a:pt x="350" y="321"/>
                  </a:lnTo>
                  <a:lnTo>
                    <a:pt x="379" y="321"/>
                  </a:lnTo>
                  <a:lnTo>
                    <a:pt x="409" y="321"/>
                  </a:lnTo>
                  <a:lnTo>
                    <a:pt x="409" y="117"/>
                  </a:lnTo>
                  <a:lnTo>
                    <a:pt x="671" y="117"/>
                  </a:lnTo>
                  <a:lnTo>
                    <a:pt x="671"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0" name="Freeform 112"/>
            <p:cNvSpPr>
              <a:spLocks noChangeArrowheads="1"/>
            </p:cNvSpPr>
            <p:nvPr/>
          </p:nvSpPr>
          <p:spPr bwMode="auto">
            <a:xfrm>
              <a:off x="4144320" y="3666625"/>
              <a:ext cx="324000" cy="315394"/>
            </a:xfrm>
            <a:custGeom>
              <a:avLst/>
              <a:gdLst>
                <a:gd name="T0" fmla="*/ 350 w 992"/>
                <a:gd name="T1" fmla="*/ 467 h 965"/>
                <a:gd name="T2" fmla="*/ 350 w 992"/>
                <a:gd name="T3" fmla="*/ 321 h 965"/>
                <a:gd name="T4" fmla="*/ 408 w 992"/>
                <a:gd name="T5" fmla="*/ 321 h 965"/>
                <a:gd name="T6" fmla="*/ 438 w 992"/>
                <a:gd name="T7" fmla="*/ 117 h 965"/>
                <a:gd name="T8" fmla="*/ 700 w 992"/>
                <a:gd name="T9" fmla="*/ 0 h 965"/>
                <a:gd name="T10" fmla="*/ 991 w 992"/>
                <a:gd name="T11" fmla="*/ 205 h 965"/>
                <a:gd name="T12" fmla="*/ 874 w 992"/>
                <a:gd name="T13" fmla="*/ 205 h 965"/>
                <a:gd name="T14" fmla="*/ 962 w 992"/>
                <a:gd name="T15" fmla="*/ 846 h 965"/>
                <a:gd name="T16" fmla="*/ 641 w 992"/>
                <a:gd name="T17" fmla="*/ 934 h 965"/>
                <a:gd name="T18" fmla="*/ 641 w 992"/>
                <a:gd name="T19" fmla="*/ 905 h 965"/>
                <a:gd name="T20" fmla="*/ 612 w 992"/>
                <a:gd name="T21" fmla="*/ 934 h 965"/>
                <a:gd name="T22" fmla="*/ 612 w 992"/>
                <a:gd name="T23" fmla="*/ 905 h 965"/>
                <a:gd name="T24" fmla="*/ 554 w 992"/>
                <a:gd name="T25" fmla="*/ 905 h 965"/>
                <a:gd name="T26" fmla="*/ 524 w 992"/>
                <a:gd name="T27" fmla="*/ 934 h 965"/>
                <a:gd name="T28" fmla="*/ 495 w 992"/>
                <a:gd name="T29" fmla="*/ 905 h 965"/>
                <a:gd name="T30" fmla="*/ 466 w 992"/>
                <a:gd name="T31" fmla="*/ 905 h 965"/>
                <a:gd name="T32" fmla="*/ 466 w 992"/>
                <a:gd name="T33" fmla="*/ 934 h 965"/>
                <a:gd name="T34" fmla="*/ 408 w 992"/>
                <a:gd name="T35" fmla="*/ 964 h 965"/>
                <a:gd name="T36" fmla="*/ 408 w 992"/>
                <a:gd name="T37" fmla="*/ 964 h 965"/>
                <a:gd name="T38" fmla="*/ 379 w 992"/>
                <a:gd name="T39" fmla="*/ 964 h 965"/>
                <a:gd name="T40" fmla="*/ 350 w 992"/>
                <a:gd name="T41" fmla="*/ 934 h 965"/>
                <a:gd name="T42" fmla="*/ 350 w 992"/>
                <a:gd name="T43" fmla="*/ 905 h 965"/>
                <a:gd name="T44" fmla="*/ 321 w 992"/>
                <a:gd name="T45" fmla="*/ 876 h 965"/>
                <a:gd name="T46" fmla="*/ 291 w 992"/>
                <a:gd name="T47" fmla="*/ 876 h 965"/>
                <a:gd name="T48" fmla="*/ 291 w 992"/>
                <a:gd name="T49" fmla="*/ 876 h 965"/>
                <a:gd name="T50" fmla="*/ 262 w 992"/>
                <a:gd name="T51" fmla="*/ 876 h 965"/>
                <a:gd name="T52" fmla="*/ 233 w 992"/>
                <a:gd name="T53" fmla="*/ 846 h 965"/>
                <a:gd name="T54" fmla="*/ 174 w 992"/>
                <a:gd name="T55" fmla="*/ 817 h 965"/>
                <a:gd name="T56" fmla="*/ 88 w 992"/>
                <a:gd name="T57" fmla="*/ 846 h 965"/>
                <a:gd name="T58" fmla="*/ 58 w 992"/>
                <a:gd name="T59" fmla="*/ 876 h 965"/>
                <a:gd name="T60" fmla="*/ 58 w 992"/>
                <a:gd name="T61" fmla="*/ 846 h 965"/>
                <a:gd name="T62" fmla="*/ 88 w 992"/>
                <a:gd name="T63" fmla="*/ 759 h 965"/>
                <a:gd name="T64" fmla="*/ 88 w 992"/>
                <a:gd name="T65" fmla="*/ 643 h 965"/>
                <a:gd name="T66" fmla="*/ 58 w 992"/>
                <a:gd name="T67" fmla="*/ 614 h 965"/>
                <a:gd name="T68" fmla="*/ 88 w 992"/>
                <a:gd name="T69" fmla="*/ 584 h 965"/>
                <a:gd name="T70" fmla="*/ 88 w 992"/>
                <a:gd name="T71" fmla="*/ 555 h 965"/>
                <a:gd name="T72" fmla="*/ 58 w 992"/>
                <a:gd name="T73" fmla="*/ 526 h 965"/>
                <a:gd name="T74" fmla="*/ 29 w 992"/>
                <a:gd name="T75" fmla="*/ 497 h 965"/>
                <a:gd name="T76" fmla="*/ 0 w 992"/>
                <a:gd name="T77" fmla="*/ 497 h 965"/>
                <a:gd name="T78" fmla="*/ 29 w 992"/>
                <a:gd name="T79" fmla="*/ 46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2" h="965">
                  <a:moveTo>
                    <a:pt x="29" y="467"/>
                  </a:moveTo>
                  <a:lnTo>
                    <a:pt x="350" y="467"/>
                  </a:lnTo>
                  <a:lnTo>
                    <a:pt x="350" y="350"/>
                  </a:lnTo>
                  <a:lnTo>
                    <a:pt x="350" y="321"/>
                  </a:lnTo>
                  <a:lnTo>
                    <a:pt x="379" y="321"/>
                  </a:lnTo>
                  <a:lnTo>
                    <a:pt x="408" y="321"/>
                  </a:lnTo>
                  <a:lnTo>
                    <a:pt x="438" y="321"/>
                  </a:lnTo>
                  <a:lnTo>
                    <a:pt x="438" y="117"/>
                  </a:lnTo>
                  <a:lnTo>
                    <a:pt x="700" y="117"/>
                  </a:lnTo>
                  <a:lnTo>
                    <a:pt x="700" y="0"/>
                  </a:lnTo>
                  <a:lnTo>
                    <a:pt x="991" y="205"/>
                  </a:lnTo>
                  <a:lnTo>
                    <a:pt x="991" y="205"/>
                  </a:lnTo>
                  <a:lnTo>
                    <a:pt x="991" y="205"/>
                  </a:lnTo>
                  <a:lnTo>
                    <a:pt x="874" y="205"/>
                  </a:lnTo>
                  <a:lnTo>
                    <a:pt x="962" y="846"/>
                  </a:lnTo>
                  <a:lnTo>
                    <a:pt x="962" y="846"/>
                  </a:lnTo>
                  <a:lnTo>
                    <a:pt x="933" y="934"/>
                  </a:lnTo>
                  <a:lnTo>
                    <a:pt x="641" y="934"/>
                  </a:lnTo>
                  <a:lnTo>
                    <a:pt x="641" y="934"/>
                  </a:lnTo>
                  <a:lnTo>
                    <a:pt x="641" y="905"/>
                  </a:lnTo>
                  <a:lnTo>
                    <a:pt x="641" y="905"/>
                  </a:lnTo>
                  <a:lnTo>
                    <a:pt x="612" y="934"/>
                  </a:lnTo>
                  <a:lnTo>
                    <a:pt x="612" y="934"/>
                  </a:lnTo>
                  <a:lnTo>
                    <a:pt x="612" y="905"/>
                  </a:lnTo>
                  <a:lnTo>
                    <a:pt x="583" y="905"/>
                  </a:lnTo>
                  <a:lnTo>
                    <a:pt x="554" y="905"/>
                  </a:lnTo>
                  <a:lnTo>
                    <a:pt x="524" y="934"/>
                  </a:lnTo>
                  <a:lnTo>
                    <a:pt x="524" y="934"/>
                  </a:lnTo>
                  <a:lnTo>
                    <a:pt x="495" y="905"/>
                  </a:lnTo>
                  <a:lnTo>
                    <a:pt x="495" y="905"/>
                  </a:lnTo>
                  <a:lnTo>
                    <a:pt x="466" y="905"/>
                  </a:lnTo>
                  <a:lnTo>
                    <a:pt x="466" y="905"/>
                  </a:lnTo>
                  <a:lnTo>
                    <a:pt x="466" y="934"/>
                  </a:lnTo>
                  <a:lnTo>
                    <a:pt x="466" y="934"/>
                  </a:lnTo>
                  <a:lnTo>
                    <a:pt x="438" y="964"/>
                  </a:lnTo>
                  <a:lnTo>
                    <a:pt x="408" y="964"/>
                  </a:lnTo>
                  <a:lnTo>
                    <a:pt x="408" y="964"/>
                  </a:lnTo>
                  <a:lnTo>
                    <a:pt x="408" y="964"/>
                  </a:lnTo>
                  <a:lnTo>
                    <a:pt x="408" y="964"/>
                  </a:lnTo>
                  <a:lnTo>
                    <a:pt x="379" y="964"/>
                  </a:lnTo>
                  <a:lnTo>
                    <a:pt x="350" y="934"/>
                  </a:lnTo>
                  <a:lnTo>
                    <a:pt x="350" y="934"/>
                  </a:lnTo>
                  <a:lnTo>
                    <a:pt x="350" y="934"/>
                  </a:lnTo>
                  <a:lnTo>
                    <a:pt x="350" y="905"/>
                  </a:lnTo>
                  <a:lnTo>
                    <a:pt x="321" y="905"/>
                  </a:lnTo>
                  <a:lnTo>
                    <a:pt x="321" y="876"/>
                  </a:lnTo>
                  <a:lnTo>
                    <a:pt x="321" y="876"/>
                  </a:lnTo>
                  <a:lnTo>
                    <a:pt x="291" y="876"/>
                  </a:lnTo>
                  <a:lnTo>
                    <a:pt x="291" y="876"/>
                  </a:lnTo>
                  <a:lnTo>
                    <a:pt x="291" y="876"/>
                  </a:lnTo>
                  <a:lnTo>
                    <a:pt x="262" y="876"/>
                  </a:lnTo>
                  <a:lnTo>
                    <a:pt x="262" y="876"/>
                  </a:lnTo>
                  <a:lnTo>
                    <a:pt x="262" y="846"/>
                  </a:lnTo>
                  <a:lnTo>
                    <a:pt x="233" y="846"/>
                  </a:lnTo>
                  <a:lnTo>
                    <a:pt x="174" y="817"/>
                  </a:lnTo>
                  <a:lnTo>
                    <a:pt x="174" y="817"/>
                  </a:lnTo>
                  <a:lnTo>
                    <a:pt x="145" y="846"/>
                  </a:lnTo>
                  <a:lnTo>
                    <a:pt x="88" y="846"/>
                  </a:lnTo>
                  <a:lnTo>
                    <a:pt x="58" y="876"/>
                  </a:lnTo>
                  <a:lnTo>
                    <a:pt x="58" y="876"/>
                  </a:lnTo>
                  <a:lnTo>
                    <a:pt x="58" y="876"/>
                  </a:lnTo>
                  <a:lnTo>
                    <a:pt x="58" y="846"/>
                  </a:lnTo>
                  <a:lnTo>
                    <a:pt x="58" y="788"/>
                  </a:lnTo>
                  <a:lnTo>
                    <a:pt x="88" y="759"/>
                  </a:lnTo>
                  <a:lnTo>
                    <a:pt x="88" y="730"/>
                  </a:lnTo>
                  <a:lnTo>
                    <a:pt x="88" y="643"/>
                  </a:lnTo>
                  <a:lnTo>
                    <a:pt x="58" y="614"/>
                  </a:lnTo>
                  <a:lnTo>
                    <a:pt x="58" y="614"/>
                  </a:lnTo>
                  <a:lnTo>
                    <a:pt x="58" y="614"/>
                  </a:lnTo>
                  <a:lnTo>
                    <a:pt x="88" y="584"/>
                  </a:lnTo>
                  <a:lnTo>
                    <a:pt x="58" y="555"/>
                  </a:lnTo>
                  <a:lnTo>
                    <a:pt x="88" y="555"/>
                  </a:lnTo>
                  <a:lnTo>
                    <a:pt x="58" y="526"/>
                  </a:lnTo>
                  <a:lnTo>
                    <a:pt x="58" y="526"/>
                  </a:lnTo>
                  <a:lnTo>
                    <a:pt x="29" y="526"/>
                  </a:lnTo>
                  <a:lnTo>
                    <a:pt x="29" y="497"/>
                  </a:lnTo>
                  <a:lnTo>
                    <a:pt x="29" y="526"/>
                  </a:lnTo>
                  <a:lnTo>
                    <a:pt x="0" y="497"/>
                  </a:lnTo>
                  <a:lnTo>
                    <a:pt x="29" y="497"/>
                  </a:lnTo>
                  <a:lnTo>
                    <a:pt x="29" y="46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1" name="Freeform 113"/>
            <p:cNvSpPr>
              <a:spLocks noChangeArrowheads="1"/>
            </p:cNvSpPr>
            <p:nvPr/>
          </p:nvSpPr>
          <p:spPr bwMode="auto">
            <a:xfrm>
              <a:off x="4276800" y="3734313"/>
              <a:ext cx="429120" cy="362918"/>
            </a:xfrm>
            <a:custGeom>
              <a:avLst/>
              <a:gdLst>
                <a:gd name="T0" fmla="*/ 30 w 1312"/>
                <a:gd name="T1" fmla="*/ 759 h 1110"/>
                <a:gd name="T2" fmla="*/ 58 w 1312"/>
                <a:gd name="T3" fmla="*/ 700 h 1110"/>
                <a:gd name="T4" fmla="*/ 87 w 1312"/>
                <a:gd name="T5" fmla="*/ 700 h 1110"/>
                <a:gd name="T6" fmla="*/ 146 w 1312"/>
                <a:gd name="T7" fmla="*/ 700 h 1110"/>
                <a:gd name="T8" fmla="*/ 204 w 1312"/>
                <a:gd name="T9" fmla="*/ 729 h 1110"/>
                <a:gd name="T10" fmla="*/ 233 w 1312"/>
                <a:gd name="T11" fmla="*/ 700 h 1110"/>
                <a:gd name="T12" fmla="*/ 525 w 1312"/>
                <a:gd name="T13" fmla="*/ 729 h 1110"/>
                <a:gd name="T14" fmla="*/ 466 w 1312"/>
                <a:gd name="T15" fmla="*/ 0 h 1110"/>
                <a:gd name="T16" fmla="*/ 1107 w 1312"/>
                <a:gd name="T17" fmla="*/ 350 h 1110"/>
                <a:gd name="T18" fmla="*/ 1194 w 1312"/>
                <a:gd name="T19" fmla="*/ 379 h 1110"/>
                <a:gd name="T20" fmla="*/ 1253 w 1312"/>
                <a:gd name="T21" fmla="*/ 409 h 1110"/>
                <a:gd name="T22" fmla="*/ 1224 w 1312"/>
                <a:gd name="T23" fmla="*/ 438 h 1110"/>
                <a:gd name="T24" fmla="*/ 1311 w 1312"/>
                <a:gd name="T25" fmla="*/ 438 h 1110"/>
                <a:gd name="T26" fmla="*/ 1311 w 1312"/>
                <a:gd name="T27" fmla="*/ 641 h 1110"/>
                <a:gd name="T28" fmla="*/ 1282 w 1312"/>
                <a:gd name="T29" fmla="*/ 700 h 1110"/>
                <a:gd name="T30" fmla="*/ 1194 w 1312"/>
                <a:gd name="T31" fmla="*/ 729 h 1110"/>
                <a:gd name="T32" fmla="*/ 1136 w 1312"/>
                <a:gd name="T33" fmla="*/ 729 h 1110"/>
                <a:gd name="T34" fmla="*/ 1020 w 1312"/>
                <a:gd name="T35" fmla="*/ 759 h 1110"/>
                <a:gd name="T36" fmla="*/ 1020 w 1312"/>
                <a:gd name="T37" fmla="*/ 759 h 1110"/>
                <a:gd name="T38" fmla="*/ 962 w 1312"/>
                <a:gd name="T39" fmla="*/ 759 h 1110"/>
                <a:gd name="T40" fmla="*/ 875 w 1312"/>
                <a:gd name="T41" fmla="*/ 788 h 1110"/>
                <a:gd name="T42" fmla="*/ 758 w 1312"/>
                <a:gd name="T43" fmla="*/ 845 h 1110"/>
                <a:gd name="T44" fmla="*/ 671 w 1312"/>
                <a:gd name="T45" fmla="*/ 875 h 1110"/>
                <a:gd name="T46" fmla="*/ 642 w 1312"/>
                <a:gd name="T47" fmla="*/ 904 h 1110"/>
                <a:gd name="T48" fmla="*/ 613 w 1312"/>
                <a:gd name="T49" fmla="*/ 962 h 1110"/>
                <a:gd name="T50" fmla="*/ 583 w 1312"/>
                <a:gd name="T51" fmla="*/ 1021 h 1110"/>
                <a:gd name="T52" fmla="*/ 554 w 1312"/>
                <a:gd name="T53" fmla="*/ 1050 h 1110"/>
                <a:gd name="T54" fmla="*/ 554 w 1312"/>
                <a:gd name="T55" fmla="*/ 1079 h 1110"/>
                <a:gd name="T56" fmla="*/ 496 w 1312"/>
                <a:gd name="T57" fmla="*/ 1079 h 1110"/>
                <a:gd name="T58" fmla="*/ 466 w 1312"/>
                <a:gd name="T59" fmla="*/ 1079 h 1110"/>
                <a:gd name="T60" fmla="*/ 408 w 1312"/>
                <a:gd name="T61" fmla="*/ 1109 h 1110"/>
                <a:gd name="T62" fmla="*/ 350 w 1312"/>
                <a:gd name="T63" fmla="*/ 1109 h 1110"/>
                <a:gd name="T64" fmla="*/ 321 w 1312"/>
                <a:gd name="T65" fmla="*/ 1079 h 1110"/>
                <a:gd name="T66" fmla="*/ 321 w 1312"/>
                <a:gd name="T67" fmla="*/ 1050 h 1110"/>
                <a:gd name="T68" fmla="*/ 292 w 1312"/>
                <a:gd name="T69" fmla="*/ 1079 h 1110"/>
                <a:gd name="T70" fmla="*/ 321 w 1312"/>
                <a:gd name="T71" fmla="*/ 1021 h 1110"/>
                <a:gd name="T72" fmla="*/ 292 w 1312"/>
                <a:gd name="T73" fmla="*/ 992 h 1110"/>
                <a:gd name="T74" fmla="*/ 263 w 1312"/>
                <a:gd name="T75" fmla="*/ 962 h 1110"/>
                <a:gd name="T76" fmla="*/ 233 w 1312"/>
                <a:gd name="T77" fmla="*/ 962 h 1110"/>
                <a:gd name="T78" fmla="*/ 175 w 1312"/>
                <a:gd name="T79" fmla="*/ 962 h 1110"/>
                <a:gd name="T80" fmla="*/ 116 w 1312"/>
                <a:gd name="T81" fmla="*/ 962 h 1110"/>
                <a:gd name="T82" fmla="*/ 87 w 1312"/>
                <a:gd name="T83" fmla="*/ 962 h 1110"/>
                <a:gd name="T84" fmla="*/ 87 w 1312"/>
                <a:gd name="T85" fmla="*/ 962 h 1110"/>
                <a:gd name="T86" fmla="*/ 87 w 1312"/>
                <a:gd name="T87" fmla="*/ 933 h 1110"/>
                <a:gd name="T88" fmla="*/ 58 w 1312"/>
                <a:gd name="T89" fmla="*/ 904 h 1110"/>
                <a:gd name="T90" fmla="*/ 30 w 1312"/>
                <a:gd name="T91" fmla="*/ 875 h 1110"/>
                <a:gd name="T92" fmla="*/ 0 w 1312"/>
                <a:gd name="T93" fmla="*/ 845 h 1110"/>
                <a:gd name="T94" fmla="*/ 0 w 1312"/>
                <a:gd name="T95" fmla="*/ 788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2" h="1110">
                  <a:moveTo>
                    <a:pt x="0" y="759"/>
                  </a:moveTo>
                  <a:lnTo>
                    <a:pt x="0" y="759"/>
                  </a:lnTo>
                  <a:lnTo>
                    <a:pt x="30" y="759"/>
                  </a:lnTo>
                  <a:lnTo>
                    <a:pt x="58" y="729"/>
                  </a:lnTo>
                  <a:lnTo>
                    <a:pt x="58" y="729"/>
                  </a:lnTo>
                  <a:lnTo>
                    <a:pt x="58" y="700"/>
                  </a:lnTo>
                  <a:lnTo>
                    <a:pt x="58" y="700"/>
                  </a:lnTo>
                  <a:lnTo>
                    <a:pt x="87" y="700"/>
                  </a:lnTo>
                  <a:lnTo>
                    <a:pt x="87" y="700"/>
                  </a:lnTo>
                  <a:lnTo>
                    <a:pt x="116" y="729"/>
                  </a:lnTo>
                  <a:lnTo>
                    <a:pt x="116" y="729"/>
                  </a:lnTo>
                  <a:lnTo>
                    <a:pt x="146" y="700"/>
                  </a:lnTo>
                  <a:lnTo>
                    <a:pt x="175" y="700"/>
                  </a:lnTo>
                  <a:lnTo>
                    <a:pt x="204" y="700"/>
                  </a:lnTo>
                  <a:lnTo>
                    <a:pt x="204" y="729"/>
                  </a:lnTo>
                  <a:lnTo>
                    <a:pt x="204" y="729"/>
                  </a:lnTo>
                  <a:lnTo>
                    <a:pt x="233" y="700"/>
                  </a:lnTo>
                  <a:lnTo>
                    <a:pt x="233" y="700"/>
                  </a:lnTo>
                  <a:lnTo>
                    <a:pt x="233" y="729"/>
                  </a:lnTo>
                  <a:lnTo>
                    <a:pt x="233" y="729"/>
                  </a:lnTo>
                  <a:lnTo>
                    <a:pt x="525" y="729"/>
                  </a:lnTo>
                  <a:lnTo>
                    <a:pt x="554" y="641"/>
                  </a:lnTo>
                  <a:lnTo>
                    <a:pt x="554" y="641"/>
                  </a:lnTo>
                  <a:lnTo>
                    <a:pt x="466" y="0"/>
                  </a:lnTo>
                  <a:lnTo>
                    <a:pt x="583" y="0"/>
                  </a:lnTo>
                  <a:lnTo>
                    <a:pt x="1107" y="321"/>
                  </a:lnTo>
                  <a:lnTo>
                    <a:pt x="1107" y="350"/>
                  </a:lnTo>
                  <a:lnTo>
                    <a:pt x="1136" y="350"/>
                  </a:lnTo>
                  <a:lnTo>
                    <a:pt x="1165" y="350"/>
                  </a:lnTo>
                  <a:lnTo>
                    <a:pt x="1194" y="379"/>
                  </a:lnTo>
                  <a:lnTo>
                    <a:pt x="1194" y="379"/>
                  </a:lnTo>
                  <a:lnTo>
                    <a:pt x="1224" y="379"/>
                  </a:lnTo>
                  <a:lnTo>
                    <a:pt x="1253" y="409"/>
                  </a:lnTo>
                  <a:lnTo>
                    <a:pt x="1253" y="409"/>
                  </a:lnTo>
                  <a:lnTo>
                    <a:pt x="1224" y="438"/>
                  </a:lnTo>
                  <a:lnTo>
                    <a:pt x="1224" y="438"/>
                  </a:lnTo>
                  <a:lnTo>
                    <a:pt x="1253" y="438"/>
                  </a:lnTo>
                  <a:lnTo>
                    <a:pt x="1282" y="438"/>
                  </a:lnTo>
                  <a:lnTo>
                    <a:pt x="1311" y="438"/>
                  </a:lnTo>
                  <a:lnTo>
                    <a:pt x="1311" y="438"/>
                  </a:lnTo>
                  <a:lnTo>
                    <a:pt x="1311" y="583"/>
                  </a:lnTo>
                  <a:lnTo>
                    <a:pt x="1311" y="641"/>
                  </a:lnTo>
                  <a:lnTo>
                    <a:pt x="1311" y="641"/>
                  </a:lnTo>
                  <a:lnTo>
                    <a:pt x="1311" y="671"/>
                  </a:lnTo>
                  <a:lnTo>
                    <a:pt x="1282" y="700"/>
                  </a:lnTo>
                  <a:lnTo>
                    <a:pt x="1253" y="729"/>
                  </a:lnTo>
                  <a:lnTo>
                    <a:pt x="1224" y="729"/>
                  </a:lnTo>
                  <a:lnTo>
                    <a:pt x="1194" y="729"/>
                  </a:lnTo>
                  <a:lnTo>
                    <a:pt x="1194" y="729"/>
                  </a:lnTo>
                  <a:lnTo>
                    <a:pt x="1165" y="729"/>
                  </a:lnTo>
                  <a:lnTo>
                    <a:pt x="1136" y="729"/>
                  </a:lnTo>
                  <a:lnTo>
                    <a:pt x="1107" y="759"/>
                  </a:lnTo>
                  <a:lnTo>
                    <a:pt x="1078" y="759"/>
                  </a:lnTo>
                  <a:lnTo>
                    <a:pt x="1020" y="759"/>
                  </a:lnTo>
                  <a:lnTo>
                    <a:pt x="1020" y="759"/>
                  </a:lnTo>
                  <a:lnTo>
                    <a:pt x="1020" y="759"/>
                  </a:lnTo>
                  <a:lnTo>
                    <a:pt x="1020" y="759"/>
                  </a:lnTo>
                  <a:lnTo>
                    <a:pt x="991" y="759"/>
                  </a:lnTo>
                  <a:lnTo>
                    <a:pt x="962" y="729"/>
                  </a:lnTo>
                  <a:lnTo>
                    <a:pt x="962" y="759"/>
                  </a:lnTo>
                  <a:lnTo>
                    <a:pt x="904" y="759"/>
                  </a:lnTo>
                  <a:lnTo>
                    <a:pt x="875" y="759"/>
                  </a:lnTo>
                  <a:lnTo>
                    <a:pt x="875" y="788"/>
                  </a:lnTo>
                  <a:lnTo>
                    <a:pt x="787" y="816"/>
                  </a:lnTo>
                  <a:lnTo>
                    <a:pt x="758" y="845"/>
                  </a:lnTo>
                  <a:lnTo>
                    <a:pt x="758" y="845"/>
                  </a:lnTo>
                  <a:lnTo>
                    <a:pt x="700" y="875"/>
                  </a:lnTo>
                  <a:lnTo>
                    <a:pt x="700" y="875"/>
                  </a:lnTo>
                  <a:lnTo>
                    <a:pt x="671" y="875"/>
                  </a:lnTo>
                  <a:lnTo>
                    <a:pt x="671" y="875"/>
                  </a:lnTo>
                  <a:lnTo>
                    <a:pt x="671" y="875"/>
                  </a:lnTo>
                  <a:lnTo>
                    <a:pt x="642" y="904"/>
                  </a:lnTo>
                  <a:lnTo>
                    <a:pt x="642" y="904"/>
                  </a:lnTo>
                  <a:lnTo>
                    <a:pt x="613" y="933"/>
                  </a:lnTo>
                  <a:lnTo>
                    <a:pt x="613" y="962"/>
                  </a:lnTo>
                  <a:lnTo>
                    <a:pt x="583" y="992"/>
                  </a:lnTo>
                  <a:lnTo>
                    <a:pt x="554" y="992"/>
                  </a:lnTo>
                  <a:lnTo>
                    <a:pt x="583" y="1021"/>
                  </a:lnTo>
                  <a:lnTo>
                    <a:pt x="583" y="1050"/>
                  </a:lnTo>
                  <a:lnTo>
                    <a:pt x="554" y="1050"/>
                  </a:lnTo>
                  <a:lnTo>
                    <a:pt x="554" y="1050"/>
                  </a:lnTo>
                  <a:lnTo>
                    <a:pt x="554" y="1079"/>
                  </a:lnTo>
                  <a:lnTo>
                    <a:pt x="554" y="1079"/>
                  </a:lnTo>
                  <a:lnTo>
                    <a:pt x="554" y="1079"/>
                  </a:lnTo>
                  <a:lnTo>
                    <a:pt x="525" y="1109"/>
                  </a:lnTo>
                  <a:lnTo>
                    <a:pt x="496" y="1109"/>
                  </a:lnTo>
                  <a:lnTo>
                    <a:pt x="496" y="1079"/>
                  </a:lnTo>
                  <a:lnTo>
                    <a:pt x="496" y="1079"/>
                  </a:lnTo>
                  <a:lnTo>
                    <a:pt x="496" y="1079"/>
                  </a:lnTo>
                  <a:lnTo>
                    <a:pt x="466" y="1079"/>
                  </a:lnTo>
                  <a:lnTo>
                    <a:pt x="466" y="1109"/>
                  </a:lnTo>
                  <a:lnTo>
                    <a:pt x="437" y="1109"/>
                  </a:lnTo>
                  <a:lnTo>
                    <a:pt x="408" y="1109"/>
                  </a:lnTo>
                  <a:lnTo>
                    <a:pt x="408" y="1079"/>
                  </a:lnTo>
                  <a:lnTo>
                    <a:pt x="380" y="1079"/>
                  </a:lnTo>
                  <a:lnTo>
                    <a:pt x="350" y="1109"/>
                  </a:lnTo>
                  <a:lnTo>
                    <a:pt x="350" y="1109"/>
                  </a:lnTo>
                  <a:lnTo>
                    <a:pt x="350" y="1079"/>
                  </a:lnTo>
                  <a:lnTo>
                    <a:pt x="321" y="1079"/>
                  </a:lnTo>
                  <a:lnTo>
                    <a:pt x="321" y="1079"/>
                  </a:lnTo>
                  <a:lnTo>
                    <a:pt x="321" y="1079"/>
                  </a:lnTo>
                  <a:lnTo>
                    <a:pt x="321" y="1050"/>
                  </a:lnTo>
                  <a:lnTo>
                    <a:pt x="321" y="1050"/>
                  </a:lnTo>
                  <a:lnTo>
                    <a:pt x="321" y="1079"/>
                  </a:lnTo>
                  <a:lnTo>
                    <a:pt x="292" y="1079"/>
                  </a:lnTo>
                  <a:lnTo>
                    <a:pt x="292" y="1050"/>
                  </a:lnTo>
                  <a:lnTo>
                    <a:pt x="321" y="1021"/>
                  </a:lnTo>
                  <a:lnTo>
                    <a:pt x="321" y="1021"/>
                  </a:lnTo>
                  <a:lnTo>
                    <a:pt x="292" y="1021"/>
                  </a:lnTo>
                  <a:lnTo>
                    <a:pt x="292" y="1021"/>
                  </a:lnTo>
                  <a:lnTo>
                    <a:pt x="292" y="992"/>
                  </a:lnTo>
                  <a:lnTo>
                    <a:pt x="292" y="962"/>
                  </a:lnTo>
                  <a:lnTo>
                    <a:pt x="263" y="962"/>
                  </a:lnTo>
                  <a:lnTo>
                    <a:pt x="263" y="962"/>
                  </a:lnTo>
                  <a:lnTo>
                    <a:pt x="263" y="962"/>
                  </a:lnTo>
                  <a:lnTo>
                    <a:pt x="233" y="962"/>
                  </a:lnTo>
                  <a:lnTo>
                    <a:pt x="233" y="962"/>
                  </a:lnTo>
                  <a:lnTo>
                    <a:pt x="204" y="962"/>
                  </a:lnTo>
                  <a:lnTo>
                    <a:pt x="204" y="962"/>
                  </a:lnTo>
                  <a:lnTo>
                    <a:pt x="175" y="962"/>
                  </a:lnTo>
                  <a:lnTo>
                    <a:pt x="175" y="992"/>
                  </a:lnTo>
                  <a:lnTo>
                    <a:pt x="146" y="992"/>
                  </a:lnTo>
                  <a:lnTo>
                    <a:pt x="116" y="962"/>
                  </a:lnTo>
                  <a:lnTo>
                    <a:pt x="116" y="962"/>
                  </a:lnTo>
                  <a:lnTo>
                    <a:pt x="87" y="992"/>
                  </a:lnTo>
                  <a:lnTo>
                    <a:pt x="87" y="962"/>
                  </a:lnTo>
                  <a:lnTo>
                    <a:pt x="87" y="962"/>
                  </a:lnTo>
                  <a:lnTo>
                    <a:pt x="87" y="962"/>
                  </a:lnTo>
                  <a:lnTo>
                    <a:pt x="87" y="962"/>
                  </a:lnTo>
                  <a:lnTo>
                    <a:pt x="58" y="933"/>
                  </a:lnTo>
                  <a:lnTo>
                    <a:pt x="58" y="933"/>
                  </a:lnTo>
                  <a:lnTo>
                    <a:pt x="87" y="933"/>
                  </a:lnTo>
                  <a:lnTo>
                    <a:pt x="87" y="904"/>
                  </a:lnTo>
                  <a:lnTo>
                    <a:pt x="58" y="904"/>
                  </a:lnTo>
                  <a:lnTo>
                    <a:pt x="58" y="904"/>
                  </a:lnTo>
                  <a:lnTo>
                    <a:pt x="58" y="875"/>
                  </a:lnTo>
                  <a:lnTo>
                    <a:pt x="30" y="875"/>
                  </a:lnTo>
                  <a:lnTo>
                    <a:pt x="30" y="875"/>
                  </a:lnTo>
                  <a:lnTo>
                    <a:pt x="30" y="845"/>
                  </a:lnTo>
                  <a:lnTo>
                    <a:pt x="0" y="845"/>
                  </a:lnTo>
                  <a:lnTo>
                    <a:pt x="0" y="845"/>
                  </a:lnTo>
                  <a:lnTo>
                    <a:pt x="0" y="816"/>
                  </a:lnTo>
                  <a:lnTo>
                    <a:pt x="0" y="788"/>
                  </a:lnTo>
                  <a:lnTo>
                    <a:pt x="0" y="788"/>
                  </a:lnTo>
                  <a:lnTo>
                    <a:pt x="0" y="7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2" name="Freeform 114"/>
            <p:cNvSpPr>
              <a:spLocks noChangeArrowheads="1"/>
            </p:cNvSpPr>
            <p:nvPr/>
          </p:nvSpPr>
          <p:spPr bwMode="auto">
            <a:xfrm>
              <a:off x="4458241" y="3971937"/>
              <a:ext cx="200160" cy="133935"/>
            </a:xfrm>
            <a:custGeom>
              <a:avLst/>
              <a:gdLst>
                <a:gd name="T0" fmla="*/ 0 w 612"/>
                <a:gd name="T1" fmla="*/ 350 h 410"/>
                <a:gd name="T2" fmla="*/ 0 w 612"/>
                <a:gd name="T3" fmla="*/ 321 h 410"/>
                <a:gd name="T4" fmla="*/ 29 w 612"/>
                <a:gd name="T5" fmla="*/ 292 h 410"/>
                <a:gd name="T6" fmla="*/ 29 w 612"/>
                <a:gd name="T7" fmla="*/ 263 h 410"/>
                <a:gd name="T8" fmla="*/ 59 w 612"/>
                <a:gd name="T9" fmla="*/ 204 h 410"/>
                <a:gd name="T10" fmla="*/ 88 w 612"/>
                <a:gd name="T11" fmla="*/ 175 h 410"/>
                <a:gd name="T12" fmla="*/ 117 w 612"/>
                <a:gd name="T13" fmla="*/ 146 h 410"/>
                <a:gd name="T14" fmla="*/ 146 w 612"/>
                <a:gd name="T15" fmla="*/ 146 h 410"/>
                <a:gd name="T16" fmla="*/ 204 w 612"/>
                <a:gd name="T17" fmla="*/ 116 h 410"/>
                <a:gd name="T18" fmla="*/ 233 w 612"/>
                <a:gd name="T19" fmla="*/ 87 h 410"/>
                <a:gd name="T20" fmla="*/ 321 w 612"/>
                <a:gd name="T21" fmla="*/ 30 h 410"/>
                <a:gd name="T22" fmla="*/ 408 w 612"/>
                <a:gd name="T23" fmla="*/ 30 h 410"/>
                <a:gd name="T24" fmla="*/ 437 w 612"/>
                <a:gd name="T25" fmla="*/ 30 h 410"/>
                <a:gd name="T26" fmla="*/ 466 w 612"/>
                <a:gd name="T27" fmla="*/ 30 h 410"/>
                <a:gd name="T28" fmla="*/ 466 w 612"/>
                <a:gd name="T29" fmla="*/ 59 h 410"/>
                <a:gd name="T30" fmla="*/ 437 w 612"/>
                <a:gd name="T31" fmla="*/ 87 h 410"/>
                <a:gd name="T32" fmla="*/ 524 w 612"/>
                <a:gd name="T33" fmla="*/ 175 h 410"/>
                <a:gd name="T34" fmla="*/ 582 w 612"/>
                <a:gd name="T35" fmla="*/ 175 h 410"/>
                <a:gd name="T36" fmla="*/ 582 w 612"/>
                <a:gd name="T37" fmla="*/ 175 h 410"/>
                <a:gd name="T38" fmla="*/ 611 w 612"/>
                <a:gd name="T39" fmla="*/ 204 h 410"/>
                <a:gd name="T40" fmla="*/ 611 w 612"/>
                <a:gd name="T41" fmla="*/ 233 h 410"/>
                <a:gd name="T42" fmla="*/ 611 w 612"/>
                <a:gd name="T43" fmla="*/ 233 h 410"/>
                <a:gd name="T44" fmla="*/ 582 w 612"/>
                <a:gd name="T45" fmla="*/ 263 h 410"/>
                <a:gd name="T46" fmla="*/ 553 w 612"/>
                <a:gd name="T47" fmla="*/ 263 h 410"/>
                <a:gd name="T48" fmla="*/ 524 w 612"/>
                <a:gd name="T49" fmla="*/ 292 h 410"/>
                <a:gd name="T50" fmla="*/ 524 w 612"/>
                <a:gd name="T51" fmla="*/ 321 h 410"/>
                <a:gd name="T52" fmla="*/ 495 w 612"/>
                <a:gd name="T53" fmla="*/ 321 h 410"/>
                <a:gd name="T54" fmla="*/ 408 w 612"/>
                <a:gd name="T55" fmla="*/ 321 h 410"/>
                <a:gd name="T56" fmla="*/ 408 w 612"/>
                <a:gd name="T57" fmla="*/ 321 h 410"/>
                <a:gd name="T58" fmla="*/ 378 w 612"/>
                <a:gd name="T59" fmla="*/ 321 h 410"/>
                <a:gd name="T60" fmla="*/ 292 w 612"/>
                <a:gd name="T61" fmla="*/ 321 h 410"/>
                <a:gd name="T62" fmla="*/ 233 w 612"/>
                <a:gd name="T63" fmla="*/ 321 h 410"/>
                <a:gd name="T64" fmla="*/ 204 w 612"/>
                <a:gd name="T65" fmla="*/ 350 h 410"/>
                <a:gd name="T66" fmla="*/ 204 w 612"/>
                <a:gd name="T67" fmla="*/ 380 h 410"/>
                <a:gd name="T68" fmla="*/ 233 w 612"/>
                <a:gd name="T69" fmla="*/ 409 h 410"/>
                <a:gd name="T70" fmla="*/ 204 w 612"/>
                <a:gd name="T71" fmla="*/ 409 h 410"/>
                <a:gd name="T72" fmla="*/ 176 w 612"/>
                <a:gd name="T73" fmla="*/ 409 h 410"/>
                <a:gd name="T74" fmla="*/ 117 w 612"/>
                <a:gd name="T75" fmla="*/ 409 h 410"/>
                <a:gd name="T76" fmla="*/ 88 w 612"/>
                <a:gd name="T77" fmla="*/ 380 h 410"/>
                <a:gd name="T78" fmla="*/ 59 w 612"/>
                <a:gd name="T79" fmla="*/ 380 h 410"/>
                <a:gd name="T80" fmla="*/ 29 w 612"/>
                <a:gd name="T81" fmla="*/ 38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2" h="410">
                  <a:moveTo>
                    <a:pt x="0" y="350"/>
                  </a:moveTo>
                  <a:lnTo>
                    <a:pt x="0" y="350"/>
                  </a:lnTo>
                  <a:lnTo>
                    <a:pt x="0" y="321"/>
                  </a:lnTo>
                  <a:lnTo>
                    <a:pt x="0" y="321"/>
                  </a:lnTo>
                  <a:lnTo>
                    <a:pt x="29" y="321"/>
                  </a:lnTo>
                  <a:lnTo>
                    <a:pt x="29" y="292"/>
                  </a:lnTo>
                  <a:lnTo>
                    <a:pt x="0" y="263"/>
                  </a:lnTo>
                  <a:lnTo>
                    <a:pt x="29" y="263"/>
                  </a:lnTo>
                  <a:lnTo>
                    <a:pt x="59" y="233"/>
                  </a:lnTo>
                  <a:lnTo>
                    <a:pt x="59" y="204"/>
                  </a:lnTo>
                  <a:lnTo>
                    <a:pt x="88" y="175"/>
                  </a:lnTo>
                  <a:lnTo>
                    <a:pt x="88" y="175"/>
                  </a:lnTo>
                  <a:lnTo>
                    <a:pt x="117" y="146"/>
                  </a:lnTo>
                  <a:lnTo>
                    <a:pt x="117" y="146"/>
                  </a:lnTo>
                  <a:lnTo>
                    <a:pt x="117" y="146"/>
                  </a:lnTo>
                  <a:lnTo>
                    <a:pt x="146" y="146"/>
                  </a:lnTo>
                  <a:lnTo>
                    <a:pt x="146" y="146"/>
                  </a:lnTo>
                  <a:lnTo>
                    <a:pt x="204" y="116"/>
                  </a:lnTo>
                  <a:lnTo>
                    <a:pt x="204" y="116"/>
                  </a:lnTo>
                  <a:lnTo>
                    <a:pt x="233" y="87"/>
                  </a:lnTo>
                  <a:lnTo>
                    <a:pt x="321" y="59"/>
                  </a:lnTo>
                  <a:lnTo>
                    <a:pt x="321" y="30"/>
                  </a:lnTo>
                  <a:lnTo>
                    <a:pt x="350" y="30"/>
                  </a:lnTo>
                  <a:lnTo>
                    <a:pt x="408" y="30"/>
                  </a:lnTo>
                  <a:lnTo>
                    <a:pt x="408" y="0"/>
                  </a:lnTo>
                  <a:lnTo>
                    <a:pt x="437" y="30"/>
                  </a:lnTo>
                  <a:lnTo>
                    <a:pt x="466" y="30"/>
                  </a:lnTo>
                  <a:lnTo>
                    <a:pt x="466" y="30"/>
                  </a:lnTo>
                  <a:lnTo>
                    <a:pt x="466" y="30"/>
                  </a:lnTo>
                  <a:lnTo>
                    <a:pt x="466" y="59"/>
                  </a:lnTo>
                  <a:lnTo>
                    <a:pt x="437" y="59"/>
                  </a:lnTo>
                  <a:lnTo>
                    <a:pt x="437" y="87"/>
                  </a:lnTo>
                  <a:lnTo>
                    <a:pt x="524" y="146"/>
                  </a:lnTo>
                  <a:lnTo>
                    <a:pt x="524" y="175"/>
                  </a:lnTo>
                  <a:lnTo>
                    <a:pt x="553" y="175"/>
                  </a:lnTo>
                  <a:lnTo>
                    <a:pt x="582" y="175"/>
                  </a:lnTo>
                  <a:lnTo>
                    <a:pt x="582" y="175"/>
                  </a:lnTo>
                  <a:lnTo>
                    <a:pt x="582" y="175"/>
                  </a:lnTo>
                  <a:lnTo>
                    <a:pt x="611" y="175"/>
                  </a:lnTo>
                  <a:lnTo>
                    <a:pt x="611" y="204"/>
                  </a:lnTo>
                  <a:lnTo>
                    <a:pt x="582" y="204"/>
                  </a:lnTo>
                  <a:lnTo>
                    <a:pt x="611" y="233"/>
                  </a:lnTo>
                  <a:lnTo>
                    <a:pt x="611" y="233"/>
                  </a:lnTo>
                  <a:lnTo>
                    <a:pt x="611" y="233"/>
                  </a:lnTo>
                  <a:lnTo>
                    <a:pt x="611" y="263"/>
                  </a:lnTo>
                  <a:lnTo>
                    <a:pt x="582" y="263"/>
                  </a:lnTo>
                  <a:lnTo>
                    <a:pt x="553" y="292"/>
                  </a:lnTo>
                  <a:lnTo>
                    <a:pt x="553" y="263"/>
                  </a:lnTo>
                  <a:lnTo>
                    <a:pt x="524" y="292"/>
                  </a:lnTo>
                  <a:lnTo>
                    <a:pt x="524" y="292"/>
                  </a:lnTo>
                  <a:lnTo>
                    <a:pt x="524" y="292"/>
                  </a:lnTo>
                  <a:lnTo>
                    <a:pt x="524" y="321"/>
                  </a:lnTo>
                  <a:lnTo>
                    <a:pt x="495" y="321"/>
                  </a:lnTo>
                  <a:lnTo>
                    <a:pt x="495" y="321"/>
                  </a:lnTo>
                  <a:lnTo>
                    <a:pt x="408" y="321"/>
                  </a:lnTo>
                  <a:lnTo>
                    <a:pt x="408" y="321"/>
                  </a:lnTo>
                  <a:lnTo>
                    <a:pt x="408" y="321"/>
                  </a:lnTo>
                  <a:lnTo>
                    <a:pt x="408" y="321"/>
                  </a:lnTo>
                  <a:lnTo>
                    <a:pt x="378" y="321"/>
                  </a:lnTo>
                  <a:lnTo>
                    <a:pt x="378" y="321"/>
                  </a:lnTo>
                  <a:lnTo>
                    <a:pt x="350" y="321"/>
                  </a:lnTo>
                  <a:lnTo>
                    <a:pt x="292" y="321"/>
                  </a:lnTo>
                  <a:lnTo>
                    <a:pt x="292" y="321"/>
                  </a:lnTo>
                  <a:lnTo>
                    <a:pt x="233" y="321"/>
                  </a:lnTo>
                  <a:lnTo>
                    <a:pt x="204" y="321"/>
                  </a:lnTo>
                  <a:lnTo>
                    <a:pt x="204" y="350"/>
                  </a:lnTo>
                  <a:lnTo>
                    <a:pt x="204" y="380"/>
                  </a:lnTo>
                  <a:lnTo>
                    <a:pt x="204" y="380"/>
                  </a:lnTo>
                  <a:lnTo>
                    <a:pt x="233" y="409"/>
                  </a:lnTo>
                  <a:lnTo>
                    <a:pt x="233" y="409"/>
                  </a:lnTo>
                  <a:lnTo>
                    <a:pt x="204" y="409"/>
                  </a:lnTo>
                  <a:lnTo>
                    <a:pt x="204" y="409"/>
                  </a:lnTo>
                  <a:lnTo>
                    <a:pt x="176" y="409"/>
                  </a:lnTo>
                  <a:lnTo>
                    <a:pt x="176" y="409"/>
                  </a:lnTo>
                  <a:lnTo>
                    <a:pt x="146" y="409"/>
                  </a:lnTo>
                  <a:lnTo>
                    <a:pt x="117" y="409"/>
                  </a:lnTo>
                  <a:lnTo>
                    <a:pt x="117" y="409"/>
                  </a:lnTo>
                  <a:lnTo>
                    <a:pt x="88" y="380"/>
                  </a:lnTo>
                  <a:lnTo>
                    <a:pt x="88" y="380"/>
                  </a:lnTo>
                  <a:lnTo>
                    <a:pt x="59" y="380"/>
                  </a:lnTo>
                  <a:lnTo>
                    <a:pt x="59" y="380"/>
                  </a:lnTo>
                  <a:lnTo>
                    <a:pt x="29" y="380"/>
                  </a:lnTo>
                  <a:lnTo>
                    <a:pt x="0"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3" name="Freeform 115"/>
            <p:cNvSpPr>
              <a:spLocks noChangeArrowheads="1"/>
            </p:cNvSpPr>
            <p:nvPr/>
          </p:nvSpPr>
          <p:spPr bwMode="auto">
            <a:xfrm>
              <a:off x="4134240" y="3933053"/>
              <a:ext cx="171360" cy="115212"/>
            </a:xfrm>
            <a:custGeom>
              <a:avLst/>
              <a:gdLst>
                <a:gd name="T0" fmla="*/ 87 w 525"/>
                <a:gd name="T1" fmla="*/ 59 h 351"/>
                <a:gd name="T2" fmla="*/ 117 w 525"/>
                <a:gd name="T3" fmla="*/ 29 h 351"/>
                <a:gd name="T4" fmla="*/ 203 w 525"/>
                <a:gd name="T5" fmla="*/ 0 h 351"/>
                <a:gd name="T6" fmla="*/ 262 w 525"/>
                <a:gd name="T7" fmla="*/ 29 h 351"/>
                <a:gd name="T8" fmla="*/ 291 w 525"/>
                <a:gd name="T9" fmla="*/ 59 h 351"/>
                <a:gd name="T10" fmla="*/ 320 w 525"/>
                <a:gd name="T11" fmla="*/ 59 h 351"/>
                <a:gd name="T12" fmla="*/ 320 w 525"/>
                <a:gd name="T13" fmla="*/ 59 h 351"/>
                <a:gd name="T14" fmla="*/ 350 w 525"/>
                <a:gd name="T15" fmla="*/ 59 h 351"/>
                <a:gd name="T16" fmla="*/ 379 w 525"/>
                <a:gd name="T17" fmla="*/ 88 h 351"/>
                <a:gd name="T18" fmla="*/ 379 w 525"/>
                <a:gd name="T19" fmla="*/ 117 h 351"/>
                <a:gd name="T20" fmla="*/ 408 w 525"/>
                <a:gd name="T21" fmla="*/ 147 h 351"/>
                <a:gd name="T22" fmla="*/ 437 w 525"/>
                <a:gd name="T23" fmla="*/ 147 h 351"/>
                <a:gd name="T24" fmla="*/ 437 w 525"/>
                <a:gd name="T25" fmla="*/ 176 h 351"/>
                <a:gd name="T26" fmla="*/ 437 w 525"/>
                <a:gd name="T27" fmla="*/ 233 h 351"/>
                <a:gd name="T28" fmla="*/ 467 w 525"/>
                <a:gd name="T29" fmla="*/ 233 h 351"/>
                <a:gd name="T30" fmla="*/ 467 w 525"/>
                <a:gd name="T31" fmla="*/ 263 h 351"/>
                <a:gd name="T32" fmla="*/ 495 w 525"/>
                <a:gd name="T33" fmla="*/ 292 h 351"/>
                <a:gd name="T34" fmla="*/ 524 w 525"/>
                <a:gd name="T35" fmla="*/ 292 h 351"/>
                <a:gd name="T36" fmla="*/ 495 w 525"/>
                <a:gd name="T37" fmla="*/ 321 h 351"/>
                <a:gd name="T38" fmla="*/ 524 w 525"/>
                <a:gd name="T39" fmla="*/ 350 h 351"/>
                <a:gd name="T40" fmla="*/ 524 w 525"/>
                <a:gd name="T41" fmla="*/ 350 h 351"/>
                <a:gd name="T42" fmla="*/ 495 w 525"/>
                <a:gd name="T43" fmla="*/ 350 h 351"/>
                <a:gd name="T44" fmla="*/ 467 w 525"/>
                <a:gd name="T45" fmla="*/ 350 h 351"/>
                <a:gd name="T46" fmla="*/ 437 w 525"/>
                <a:gd name="T47" fmla="*/ 350 h 351"/>
                <a:gd name="T48" fmla="*/ 408 w 525"/>
                <a:gd name="T49" fmla="*/ 321 h 351"/>
                <a:gd name="T50" fmla="*/ 320 w 525"/>
                <a:gd name="T51" fmla="*/ 321 h 351"/>
                <a:gd name="T52" fmla="*/ 291 w 525"/>
                <a:gd name="T53" fmla="*/ 321 h 351"/>
                <a:gd name="T54" fmla="*/ 203 w 525"/>
                <a:gd name="T55" fmla="*/ 321 h 351"/>
                <a:gd name="T56" fmla="*/ 174 w 525"/>
                <a:gd name="T57" fmla="*/ 350 h 351"/>
                <a:gd name="T58" fmla="*/ 87 w 525"/>
                <a:gd name="T59" fmla="*/ 350 h 351"/>
                <a:gd name="T60" fmla="*/ 58 w 525"/>
                <a:gd name="T61" fmla="*/ 321 h 351"/>
                <a:gd name="T62" fmla="*/ 58 w 525"/>
                <a:gd name="T63" fmla="*/ 321 h 351"/>
                <a:gd name="T64" fmla="*/ 87 w 525"/>
                <a:gd name="T65" fmla="*/ 321 h 351"/>
                <a:gd name="T66" fmla="*/ 58 w 525"/>
                <a:gd name="T67" fmla="*/ 321 h 351"/>
                <a:gd name="T68" fmla="*/ 58 w 525"/>
                <a:gd name="T69" fmla="*/ 292 h 351"/>
                <a:gd name="T70" fmla="*/ 58 w 525"/>
                <a:gd name="T71" fmla="*/ 292 h 351"/>
                <a:gd name="T72" fmla="*/ 117 w 525"/>
                <a:gd name="T73" fmla="*/ 263 h 351"/>
                <a:gd name="T74" fmla="*/ 146 w 525"/>
                <a:gd name="T75" fmla="*/ 263 h 351"/>
                <a:gd name="T76" fmla="*/ 174 w 525"/>
                <a:gd name="T77" fmla="*/ 263 h 351"/>
                <a:gd name="T78" fmla="*/ 203 w 525"/>
                <a:gd name="T79" fmla="*/ 233 h 351"/>
                <a:gd name="T80" fmla="*/ 233 w 525"/>
                <a:gd name="T81" fmla="*/ 263 h 351"/>
                <a:gd name="T82" fmla="*/ 291 w 525"/>
                <a:gd name="T83" fmla="*/ 263 h 351"/>
                <a:gd name="T84" fmla="*/ 291 w 525"/>
                <a:gd name="T85" fmla="*/ 263 h 351"/>
                <a:gd name="T86" fmla="*/ 291 w 525"/>
                <a:gd name="T87" fmla="*/ 263 h 351"/>
                <a:gd name="T88" fmla="*/ 233 w 525"/>
                <a:gd name="T89" fmla="*/ 233 h 351"/>
                <a:gd name="T90" fmla="*/ 203 w 525"/>
                <a:gd name="T91" fmla="*/ 233 h 351"/>
                <a:gd name="T92" fmla="*/ 146 w 525"/>
                <a:gd name="T93" fmla="*/ 233 h 351"/>
                <a:gd name="T94" fmla="*/ 117 w 525"/>
                <a:gd name="T95" fmla="*/ 233 h 351"/>
                <a:gd name="T96" fmla="*/ 58 w 525"/>
                <a:gd name="T97" fmla="*/ 263 h 351"/>
                <a:gd name="T98" fmla="*/ 87 w 525"/>
                <a:gd name="T99" fmla="*/ 233 h 351"/>
                <a:gd name="T100" fmla="*/ 58 w 525"/>
                <a:gd name="T101" fmla="*/ 233 h 351"/>
                <a:gd name="T102" fmla="*/ 58 w 525"/>
                <a:gd name="T103" fmla="*/ 204 h 351"/>
                <a:gd name="T104" fmla="*/ 0 w 525"/>
                <a:gd name="T105" fmla="*/ 147 h 351"/>
                <a:gd name="T106" fmla="*/ 58 w 525"/>
                <a:gd name="T107" fmla="*/ 8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351">
                  <a:moveTo>
                    <a:pt x="87" y="59"/>
                  </a:moveTo>
                  <a:lnTo>
                    <a:pt x="87" y="59"/>
                  </a:lnTo>
                  <a:lnTo>
                    <a:pt x="87" y="59"/>
                  </a:lnTo>
                  <a:lnTo>
                    <a:pt x="117" y="29"/>
                  </a:lnTo>
                  <a:lnTo>
                    <a:pt x="174" y="29"/>
                  </a:lnTo>
                  <a:lnTo>
                    <a:pt x="203" y="0"/>
                  </a:lnTo>
                  <a:lnTo>
                    <a:pt x="203" y="0"/>
                  </a:lnTo>
                  <a:lnTo>
                    <a:pt x="262" y="29"/>
                  </a:lnTo>
                  <a:lnTo>
                    <a:pt x="291" y="29"/>
                  </a:lnTo>
                  <a:lnTo>
                    <a:pt x="291" y="59"/>
                  </a:lnTo>
                  <a:lnTo>
                    <a:pt x="291" y="59"/>
                  </a:lnTo>
                  <a:lnTo>
                    <a:pt x="320" y="59"/>
                  </a:lnTo>
                  <a:lnTo>
                    <a:pt x="320" y="59"/>
                  </a:lnTo>
                  <a:lnTo>
                    <a:pt x="320" y="59"/>
                  </a:lnTo>
                  <a:lnTo>
                    <a:pt x="350" y="59"/>
                  </a:lnTo>
                  <a:lnTo>
                    <a:pt x="350" y="59"/>
                  </a:lnTo>
                  <a:lnTo>
                    <a:pt x="350" y="88"/>
                  </a:lnTo>
                  <a:lnTo>
                    <a:pt x="379" y="88"/>
                  </a:lnTo>
                  <a:lnTo>
                    <a:pt x="379" y="117"/>
                  </a:lnTo>
                  <a:lnTo>
                    <a:pt x="379" y="117"/>
                  </a:lnTo>
                  <a:lnTo>
                    <a:pt x="379" y="117"/>
                  </a:lnTo>
                  <a:lnTo>
                    <a:pt x="408" y="147"/>
                  </a:lnTo>
                  <a:lnTo>
                    <a:pt x="437" y="147"/>
                  </a:lnTo>
                  <a:lnTo>
                    <a:pt x="437" y="147"/>
                  </a:lnTo>
                  <a:lnTo>
                    <a:pt x="437" y="176"/>
                  </a:lnTo>
                  <a:lnTo>
                    <a:pt x="437" y="176"/>
                  </a:lnTo>
                  <a:lnTo>
                    <a:pt x="437" y="204"/>
                  </a:lnTo>
                  <a:lnTo>
                    <a:pt x="437" y="233"/>
                  </a:lnTo>
                  <a:lnTo>
                    <a:pt x="437" y="233"/>
                  </a:lnTo>
                  <a:lnTo>
                    <a:pt x="467" y="233"/>
                  </a:lnTo>
                  <a:lnTo>
                    <a:pt x="467" y="263"/>
                  </a:lnTo>
                  <a:lnTo>
                    <a:pt x="467" y="263"/>
                  </a:lnTo>
                  <a:lnTo>
                    <a:pt x="495" y="263"/>
                  </a:lnTo>
                  <a:lnTo>
                    <a:pt x="495" y="292"/>
                  </a:lnTo>
                  <a:lnTo>
                    <a:pt x="495" y="292"/>
                  </a:lnTo>
                  <a:lnTo>
                    <a:pt x="524" y="292"/>
                  </a:lnTo>
                  <a:lnTo>
                    <a:pt x="524" y="321"/>
                  </a:lnTo>
                  <a:lnTo>
                    <a:pt x="495" y="321"/>
                  </a:lnTo>
                  <a:lnTo>
                    <a:pt x="495" y="321"/>
                  </a:lnTo>
                  <a:lnTo>
                    <a:pt x="524" y="350"/>
                  </a:lnTo>
                  <a:lnTo>
                    <a:pt x="524" y="350"/>
                  </a:lnTo>
                  <a:lnTo>
                    <a:pt x="524" y="350"/>
                  </a:lnTo>
                  <a:lnTo>
                    <a:pt x="524" y="350"/>
                  </a:lnTo>
                  <a:lnTo>
                    <a:pt x="495" y="350"/>
                  </a:lnTo>
                  <a:lnTo>
                    <a:pt x="495" y="350"/>
                  </a:lnTo>
                  <a:lnTo>
                    <a:pt x="467" y="350"/>
                  </a:lnTo>
                  <a:lnTo>
                    <a:pt x="467" y="350"/>
                  </a:lnTo>
                  <a:lnTo>
                    <a:pt x="437" y="350"/>
                  </a:lnTo>
                  <a:lnTo>
                    <a:pt x="408" y="350"/>
                  </a:lnTo>
                  <a:lnTo>
                    <a:pt x="408" y="321"/>
                  </a:lnTo>
                  <a:lnTo>
                    <a:pt x="379" y="321"/>
                  </a:lnTo>
                  <a:lnTo>
                    <a:pt x="320" y="321"/>
                  </a:lnTo>
                  <a:lnTo>
                    <a:pt x="291" y="321"/>
                  </a:lnTo>
                  <a:lnTo>
                    <a:pt x="291" y="321"/>
                  </a:lnTo>
                  <a:lnTo>
                    <a:pt x="291" y="321"/>
                  </a:lnTo>
                  <a:lnTo>
                    <a:pt x="203" y="321"/>
                  </a:lnTo>
                  <a:lnTo>
                    <a:pt x="174" y="321"/>
                  </a:lnTo>
                  <a:lnTo>
                    <a:pt x="174" y="350"/>
                  </a:lnTo>
                  <a:lnTo>
                    <a:pt x="117" y="321"/>
                  </a:lnTo>
                  <a:lnTo>
                    <a:pt x="87" y="350"/>
                  </a:lnTo>
                  <a:lnTo>
                    <a:pt x="58" y="350"/>
                  </a:lnTo>
                  <a:lnTo>
                    <a:pt x="58" y="321"/>
                  </a:lnTo>
                  <a:lnTo>
                    <a:pt x="58" y="321"/>
                  </a:lnTo>
                  <a:lnTo>
                    <a:pt x="58" y="321"/>
                  </a:lnTo>
                  <a:lnTo>
                    <a:pt x="87" y="321"/>
                  </a:lnTo>
                  <a:lnTo>
                    <a:pt x="87" y="321"/>
                  </a:lnTo>
                  <a:lnTo>
                    <a:pt x="58" y="321"/>
                  </a:lnTo>
                  <a:lnTo>
                    <a:pt x="58" y="321"/>
                  </a:lnTo>
                  <a:lnTo>
                    <a:pt x="58" y="321"/>
                  </a:lnTo>
                  <a:lnTo>
                    <a:pt x="58" y="292"/>
                  </a:lnTo>
                  <a:lnTo>
                    <a:pt x="58" y="292"/>
                  </a:lnTo>
                  <a:lnTo>
                    <a:pt x="58" y="292"/>
                  </a:lnTo>
                  <a:lnTo>
                    <a:pt x="117" y="292"/>
                  </a:lnTo>
                  <a:lnTo>
                    <a:pt x="117" y="263"/>
                  </a:lnTo>
                  <a:lnTo>
                    <a:pt x="146" y="263"/>
                  </a:lnTo>
                  <a:lnTo>
                    <a:pt x="146" y="263"/>
                  </a:lnTo>
                  <a:lnTo>
                    <a:pt x="174" y="263"/>
                  </a:lnTo>
                  <a:lnTo>
                    <a:pt x="174" y="263"/>
                  </a:lnTo>
                  <a:lnTo>
                    <a:pt x="174" y="263"/>
                  </a:lnTo>
                  <a:lnTo>
                    <a:pt x="203" y="233"/>
                  </a:lnTo>
                  <a:lnTo>
                    <a:pt x="203" y="263"/>
                  </a:lnTo>
                  <a:lnTo>
                    <a:pt x="233" y="263"/>
                  </a:lnTo>
                  <a:lnTo>
                    <a:pt x="262" y="263"/>
                  </a:lnTo>
                  <a:lnTo>
                    <a:pt x="291" y="263"/>
                  </a:lnTo>
                  <a:lnTo>
                    <a:pt x="291" y="263"/>
                  </a:lnTo>
                  <a:lnTo>
                    <a:pt x="291" y="263"/>
                  </a:lnTo>
                  <a:lnTo>
                    <a:pt x="291" y="263"/>
                  </a:lnTo>
                  <a:lnTo>
                    <a:pt x="291" y="263"/>
                  </a:lnTo>
                  <a:lnTo>
                    <a:pt x="262" y="233"/>
                  </a:lnTo>
                  <a:lnTo>
                    <a:pt x="233" y="233"/>
                  </a:lnTo>
                  <a:lnTo>
                    <a:pt x="203" y="233"/>
                  </a:lnTo>
                  <a:lnTo>
                    <a:pt x="203" y="233"/>
                  </a:lnTo>
                  <a:lnTo>
                    <a:pt x="174" y="204"/>
                  </a:lnTo>
                  <a:lnTo>
                    <a:pt x="146" y="233"/>
                  </a:lnTo>
                  <a:lnTo>
                    <a:pt x="117" y="233"/>
                  </a:lnTo>
                  <a:lnTo>
                    <a:pt x="117" y="233"/>
                  </a:lnTo>
                  <a:lnTo>
                    <a:pt x="117" y="263"/>
                  </a:lnTo>
                  <a:lnTo>
                    <a:pt x="58" y="263"/>
                  </a:lnTo>
                  <a:lnTo>
                    <a:pt x="58" y="233"/>
                  </a:lnTo>
                  <a:lnTo>
                    <a:pt x="87" y="233"/>
                  </a:lnTo>
                  <a:lnTo>
                    <a:pt x="58" y="233"/>
                  </a:lnTo>
                  <a:lnTo>
                    <a:pt x="58" y="233"/>
                  </a:lnTo>
                  <a:lnTo>
                    <a:pt x="58" y="204"/>
                  </a:lnTo>
                  <a:lnTo>
                    <a:pt x="58" y="204"/>
                  </a:lnTo>
                  <a:lnTo>
                    <a:pt x="29" y="176"/>
                  </a:lnTo>
                  <a:lnTo>
                    <a:pt x="0" y="147"/>
                  </a:lnTo>
                  <a:lnTo>
                    <a:pt x="58" y="117"/>
                  </a:lnTo>
                  <a:lnTo>
                    <a:pt x="58" y="88"/>
                  </a:lnTo>
                  <a:lnTo>
                    <a:pt x="87"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4" name="Freeform 116"/>
            <p:cNvSpPr>
              <a:spLocks noChangeArrowheads="1"/>
            </p:cNvSpPr>
            <p:nvPr/>
          </p:nvSpPr>
          <p:spPr bwMode="auto">
            <a:xfrm>
              <a:off x="4152960" y="4000740"/>
              <a:ext cx="76320" cy="28803"/>
            </a:xfrm>
            <a:custGeom>
              <a:avLst/>
              <a:gdLst>
                <a:gd name="T0" fmla="*/ 0 w 234"/>
                <a:gd name="T1" fmla="*/ 88 h 89"/>
                <a:gd name="T2" fmla="*/ 0 w 234"/>
                <a:gd name="T3" fmla="*/ 88 h 89"/>
                <a:gd name="T4" fmla="*/ 59 w 234"/>
                <a:gd name="T5" fmla="*/ 88 h 89"/>
                <a:gd name="T6" fmla="*/ 59 w 234"/>
                <a:gd name="T7" fmla="*/ 59 h 89"/>
                <a:gd name="T8" fmla="*/ 88 w 234"/>
                <a:gd name="T9" fmla="*/ 59 h 89"/>
                <a:gd name="T10" fmla="*/ 88 w 234"/>
                <a:gd name="T11" fmla="*/ 59 h 89"/>
                <a:gd name="T12" fmla="*/ 116 w 234"/>
                <a:gd name="T13" fmla="*/ 59 h 89"/>
                <a:gd name="T14" fmla="*/ 116 w 234"/>
                <a:gd name="T15" fmla="*/ 59 h 89"/>
                <a:gd name="T16" fmla="*/ 116 w 234"/>
                <a:gd name="T17" fmla="*/ 59 h 89"/>
                <a:gd name="T18" fmla="*/ 145 w 234"/>
                <a:gd name="T19" fmla="*/ 29 h 89"/>
                <a:gd name="T20" fmla="*/ 145 w 234"/>
                <a:gd name="T21" fmla="*/ 59 h 89"/>
                <a:gd name="T22" fmla="*/ 175 w 234"/>
                <a:gd name="T23" fmla="*/ 59 h 89"/>
                <a:gd name="T24" fmla="*/ 204 w 234"/>
                <a:gd name="T25" fmla="*/ 59 h 89"/>
                <a:gd name="T26" fmla="*/ 233 w 234"/>
                <a:gd name="T27" fmla="*/ 59 h 89"/>
                <a:gd name="T28" fmla="*/ 233 w 234"/>
                <a:gd name="T29" fmla="*/ 59 h 89"/>
                <a:gd name="T30" fmla="*/ 233 w 234"/>
                <a:gd name="T31" fmla="*/ 59 h 89"/>
                <a:gd name="T32" fmla="*/ 233 w 234"/>
                <a:gd name="T33" fmla="*/ 59 h 89"/>
                <a:gd name="T34" fmla="*/ 233 w 234"/>
                <a:gd name="T35" fmla="*/ 59 h 89"/>
                <a:gd name="T36" fmla="*/ 204 w 234"/>
                <a:gd name="T37" fmla="*/ 29 h 89"/>
                <a:gd name="T38" fmla="*/ 175 w 234"/>
                <a:gd name="T39" fmla="*/ 29 h 89"/>
                <a:gd name="T40" fmla="*/ 145 w 234"/>
                <a:gd name="T41" fmla="*/ 29 h 89"/>
                <a:gd name="T42" fmla="*/ 145 w 234"/>
                <a:gd name="T43" fmla="*/ 29 h 89"/>
                <a:gd name="T44" fmla="*/ 116 w 234"/>
                <a:gd name="T45" fmla="*/ 0 h 89"/>
                <a:gd name="T46" fmla="*/ 88 w 234"/>
                <a:gd name="T47" fmla="*/ 29 h 89"/>
                <a:gd name="T48" fmla="*/ 59 w 234"/>
                <a:gd name="T49" fmla="*/ 29 h 89"/>
                <a:gd name="T50" fmla="*/ 59 w 234"/>
                <a:gd name="T51" fmla="*/ 29 h 89"/>
                <a:gd name="T52" fmla="*/ 59 w 234"/>
                <a:gd name="T53" fmla="*/ 59 h 89"/>
                <a:gd name="T54" fmla="*/ 0 w 234"/>
                <a:gd name="T55" fmla="*/ 59 h 89"/>
                <a:gd name="T56" fmla="*/ 0 w 234"/>
                <a:gd name="T57" fmla="*/ 59 h 89"/>
                <a:gd name="T58" fmla="*/ 29 w 234"/>
                <a:gd name="T59" fmla="*/ 59 h 89"/>
                <a:gd name="T60" fmla="*/ 59 w 234"/>
                <a:gd name="T61" fmla="*/ 59 h 89"/>
                <a:gd name="T62" fmla="*/ 29 w 234"/>
                <a:gd name="T63" fmla="*/ 88 h 89"/>
                <a:gd name="T64" fmla="*/ 29 w 234"/>
                <a:gd name="T65" fmla="*/ 88 h 89"/>
                <a:gd name="T66" fmla="*/ 0 w 234"/>
                <a:gd name="T67" fmla="*/ 59 h 89"/>
                <a:gd name="T68" fmla="*/ 0 w 234"/>
                <a:gd name="T69" fmla="*/ 59 h 89"/>
                <a:gd name="T70" fmla="*/ 0 w 234"/>
                <a:gd name="T71"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89">
                  <a:moveTo>
                    <a:pt x="0" y="88"/>
                  </a:moveTo>
                  <a:lnTo>
                    <a:pt x="0" y="88"/>
                  </a:lnTo>
                  <a:lnTo>
                    <a:pt x="59" y="88"/>
                  </a:lnTo>
                  <a:lnTo>
                    <a:pt x="59" y="59"/>
                  </a:lnTo>
                  <a:lnTo>
                    <a:pt x="88" y="59"/>
                  </a:lnTo>
                  <a:lnTo>
                    <a:pt x="88" y="59"/>
                  </a:lnTo>
                  <a:lnTo>
                    <a:pt x="116" y="59"/>
                  </a:lnTo>
                  <a:lnTo>
                    <a:pt x="116" y="59"/>
                  </a:lnTo>
                  <a:lnTo>
                    <a:pt x="116" y="59"/>
                  </a:lnTo>
                  <a:lnTo>
                    <a:pt x="145" y="29"/>
                  </a:lnTo>
                  <a:lnTo>
                    <a:pt x="145" y="59"/>
                  </a:lnTo>
                  <a:lnTo>
                    <a:pt x="175" y="59"/>
                  </a:lnTo>
                  <a:lnTo>
                    <a:pt x="204" y="59"/>
                  </a:lnTo>
                  <a:lnTo>
                    <a:pt x="233" y="59"/>
                  </a:lnTo>
                  <a:lnTo>
                    <a:pt x="233" y="59"/>
                  </a:lnTo>
                  <a:lnTo>
                    <a:pt x="233" y="59"/>
                  </a:lnTo>
                  <a:lnTo>
                    <a:pt x="233" y="59"/>
                  </a:lnTo>
                  <a:lnTo>
                    <a:pt x="233" y="59"/>
                  </a:lnTo>
                  <a:lnTo>
                    <a:pt x="204" y="29"/>
                  </a:lnTo>
                  <a:lnTo>
                    <a:pt x="175" y="29"/>
                  </a:lnTo>
                  <a:lnTo>
                    <a:pt x="145" y="29"/>
                  </a:lnTo>
                  <a:lnTo>
                    <a:pt x="145" y="29"/>
                  </a:lnTo>
                  <a:lnTo>
                    <a:pt x="116" y="0"/>
                  </a:lnTo>
                  <a:lnTo>
                    <a:pt x="88" y="29"/>
                  </a:lnTo>
                  <a:lnTo>
                    <a:pt x="59" y="29"/>
                  </a:lnTo>
                  <a:lnTo>
                    <a:pt x="59" y="29"/>
                  </a:lnTo>
                  <a:lnTo>
                    <a:pt x="59" y="59"/>
                  </a:lnTo>
                  <a:lnTo>
                    <a:pt x="0" y="59"/>
                  </a:lnTo>
                  <a:lnTo>
                    <a:pt x="0" y="59"/>
                  </a:lnTo>
                  <a:lnTo>
                    <a:pt x="29" y="59"/>
                  </a:lnTo>
                  <a:lnTo>
                    <a:pt x="59" y="59"/>
                  </a:lnTo>
                  <a:lnTo>
                    <a:pt x="29" y="88"/>
                  </a:lnTo>
                  <a:lnTo>
                    <a:pt x="29" y="88"/>
                  </a:lnTo>
                  <a:lnTo>
                    <a:pt x="0" y="59"/>
                  </a:lnTo>
                  <a:lnTo>
                    <a:pt x="0" y="59"/>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5" name="Freeform 117"/>
            <p:cNvSpPr>
              <a:spLocks noChangeArrowheads="1"/>
            </p:cNvSpPr>
            <p:nvPr/>
          </p:nvSpPr>
          <p:spPr bwMode="auto">
            <a:xfrm>
              <a:off x="4152960" y="4038184"/>
              <a:ext cx="86400" cy="38885"/>
            </a:xfrm>
            <a:custGeom>
              <a:avLst/>
              <a:gdLst>
                <a:gd name="T0" fmla="*/ 0 w 263"/>
                <a:gd name="T1" fmla="*/ 29 h 118"/>
                <a:gd name="T2" fmla="*/ 29 w 263"/>
                <a:gd name="T3" fmla="*/ 29 h 118"/>
                <a:gd name="T4" fmla="*/ 59 w 263"/>
                <a:gd name="T5" fmla="*/ 0 h 118"/>
                <a:gd name="T6" fmla="*/ 116 w 263"/>
                <a:gd name="T7" fmla="*/ 29 h 118"/>
                <a:gd name="T8" fmla="*/ 116 w 263"/>
                <a:gd name="T9" fmla="*/ 0 h 118"/>
                <a:gd name="T10" fmla="*/ 145 w 263"/>
                <a:gd name="T11" fmla="*/ 0 h 118"/>
                <a:gd name="T12" fmla="*/ 233 w 263"/>
                <a:gd name="T13" fmla="*/ 0 h 118"/>
                <a:gd name="T14" fmla="*/ 233 w 263"/>
                <a:gd name="T15" fmla="*/ 0 h 118"/>
                <a:gd name="T16" fmla="*/ 233 w 263"/>
                <a:gd name="T17" fmla="*/ 29 h 118"/>
                <a:gd name="T18" fmla="*/ 233 w 263"/>
                <a:gd name="T19" fmla="*/ 29 h 118"/>
                <a:gd name="T20" fmla="*/ 233 w 263"/>
                <a:gd name="T21" fmla="*/ 59 h 118"/>
                <a:gd name="T22" fmla="*/ 262 w 263"/>
                <a:gd name="T23" fmla="*/ 59 h 118"/>
                <a:gd name="T24" fmla="*/ 262 w 263"/>
                <a:gd name="T25" fmla="*/ 88 h 118"/>
                <a:gd name="T26" fmla="*/ 233 w 263"/>
                <a:gd name="T27" fmla="*/ 88 h 118"/>
                <a:gd name="T28" fmla="*/ 204 w 263"/>
                <a:gd name="T29" fmla="*/ 88 h 118"/>
                <a:gd name="T30" fmla="*/ 175 w 263"/>
                <a:gd name="T31" fmla="*/ 117 h 118"/>
                <a:gd name="T32" fmla="*/ 175 w 263"/>
                <a:gd name="T33" fmla="*/ 117 h 118"/>
                <a:gd name="T34" fmla="*/ 175 w 263"/>
                <a:gd name="T35" fmla="*/ 117 h 118"/>
                <a:gd name="T36" fmla="*/ 145 w 263"/>
                <a:gd name="T37" fmla="*/ 117 h 118"/>
                <a:gd name="T38" fmla="*/ 145 w 263"/>
                <a:gd name="T39" fmla="*/ 117 h 118"/>
                <a:gd name="T40" fmla="*/ 145 w 263"/>
                <a:gd name="T41" fmla="*/ 117 h 118"/>
                <a:gd name="T42" fmla="*/ 116 w 263"/>
                <a:gd name="T43" fmla="*/ 117 h 118"/>
                <a:gd name="T44" fmla="*/ 116 w 263"/>
                <a:gd name="T45" fmla="*/ 88 h 118"/>
                <a:gd name="T46" fmla="*/ 116 w 263"/>
                <a:gd name="T47" fmla="*/ 88 h 118"/>
                <a:gd name="T48" fmla="*/ 116 w 263"/>
                <a:gd name="T49" fmla="*/ 88 h 118"/>
                <a:gd name="T50" fmla="*/ 116 w 263"/>
                <a:gd name="T51" fmla="*/ 88 h 118"/>
                <a:gd name="T52" fmla="*/ 88 w 263"/>
                <a:gd name="T53" fmla="*/ 88 h 118"/>
                <a:gd name="T54" fmla="*/ 88 w 263"/>
                <a:gd name="T55" fmla="*/ 88 h 118"/>
                <a:gd name="T56" fmla="*/ 145 w 263"/>
                <a:gd name="T57" fmla="*/ 88 h 118"/>
                <a:gd name="T58" fmla="*/ 145 w 263"/>
                <a:gd name="T59" fmla="*/ 59 h 118"/>
                <a:gd name="T60" fmla="*/ 116 w 263"/>
                <a:gd name="T61" fmla="*/ 59 h 118"/>
                <a:gd name="T62" fmla="*/ 88 w 263"/>
                <a:gd name="T63" fmla="*/ 59 h 118"/>
                <a:gd name="T64" fmla="*/ 88 w 263"/>
                <a:gd name="T65" fmla="*/ 59 h 118"/>
                <a:gd name="T66" fmla="*/ 59 w 263"/>
                <a:gd name="T67" fmla="*/ 59 h 118"/>
                <a:gd name="T68" fmla="*/ 59 w 263"/>
                <a:gd name="T69" fmla="*/ 59 h 118"/>
                <a:gd name="T70" fmla="*/ 59 w 263"/>
                <a:gd name="T71" fmla="*/ 59 h 118"/>
                <a:gd name="T72" fmla="*/ 29 w 263"/>
                <a:gd name="T73" fmla="*/ 59 h 118"/>
                <a:gd name="T74" fmla="*/ 59 w 263"/>
                <a:gd name="T75" fmla="*/ 29 h 118"/>
                <a:gd name="T76" fmla="*/ 29 w 263"/>
                <a:gd name="T77" fmla="*/ 29 h 118"/>
                <a:gd name="T78" fmla="*/ 0 w 263"/>
                <a:gd name="T7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3" h="118">
                  <a:moveTo>
                    <a:pt x="0" y="29"/>
                  </a:moveTo>
                  <a:lnTo>
                    <a:pt x="29" y="29"/>
                  </a:lnTo>
                  <a:lnTo>
                    <a:pt x="59" y="0"/>
                  </a:lnTo>
                  <a:lnTo>
                    <a:pt x="116" y="29"/>
                  </a:lnTo>
                  <a:lnTo>
                    <a:pt x="116" y="0"/>
                  </a:lnTo>
                  <a:lnTo>
                    <a:pt x="145" y="0"/>
                  </a:lnTo>
                  <a:lnTo>
                    <a:pt x="233" y="0"/>
                  </a:lnTo>
                  <a:lnTo>
                    <a:pt x="233" y="0"/>
                  </a:lnTo>
                  <a:lnTo>
                    <a:pt x="233" y="29"/>
                  </a:lnTo>
                  <a:lnTo>
                    <a:pt x="233" y="29"/>
                  </a:lnTo>
                  <a:lnTo>
                    <a:pt x="233" y="59"/>
                  </a:lnTo>
                  <a:lnTo>
                    <a:pt x="262" y="59"/>
                  </a:lnTo>
                  <a:lnTo>
                    <a:pt x="262" y="88"/>
                  </a:lnTo>
                  <a:lnTo>
                    <a:pt x="233" y="88"/>
                  </a:lnTo>
                  <a:lnTo>
                    <a:pt x="204" y="88"/>
                  </a:lnTo>
                  <a:lnTo>
                    <a:pt x="175" y="117"/>
                  </a:lnTo>
                  <a:lnTo>
                    <a:pt x="175" y="117"/>
                  </a:lnTo>
                  <a:lnTo>
                    <a:pt x="175" y="117"/>
                  </a:lnTo>
                  <a:lnTo>
                    <a:pt x="145" y="117"/>
                  </a:lnTo>
                  <a:lnTo>
                    <a:pt x="145" y="117"/>
                  </a:lnTo>
                  <a:lnTo>
                    <a:pt x="145" y="117"/>
                  </a:lnTo>
                  <a:lnTo>
                    <a:pt x="116" y="117"/>
                  </a:lnTo>
                  <a:lnTo>
                    <a:pt x="116" y="88"/>
                  </a:lnTo>
                  <a:lnTo>
                    <a:pt x="116" y="88"/>
                  </a:lnTo>
                  <a:lnTo>
                    <a:pt x="116" y="88"/>
                  </a:lnTo>
                  <a:lnTo>
                    <a:pt x="116" y="88"/>
                  </a:lnTo>
                  <a:lnTo>
                    <a:pt x="88" y="88"/>
                  </a:lnTo>
                  <a:lnTo>
                    <a:pt x="88" y="88"/>
                  </a:lnTo>
                  <a:lnTo>
                    <a:pt x="145" y="88"/>
                  </a:lnTo>
                  <a:lnTo>
                    <a:pt x="145" y="59"/>
                  </a:lnTo>
                  <a:lnTo>
                    <a:pt x="116" y="59"/>
                  </a:lnTo>
                  <a:lnTo>
                    <a:pt x="88" y="59"/>
                  </a:lnTo>
                  <a:lnTo>
                    <a:pt x="88" y="59"/>
                  </a:lnTo>
                  <a:lnTo>
                    <a:pt x="59" y="59"/>
                  </a:lnTo>
                  <a:lnTo>
                    <a:pt x="59" y="59"/>
                  </a:lnTo>
                  <a:lnTo>
                    <a:pt x="59" y="59"/>
                  </a:lnTo>
                  <a:lnTo>
                    <a:pt x="29" y="59"/>
                  </a:lnTo>
                  <a:lnTo>
                    <a:pt x="59" y="29"/>
                  </a:lnTo>
                  <a:lnTo>
                    <a:pt x="29" y="29"/>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6" name="Freeform 118"/>
            <p:cNvSpPr>
              <a:spLocks noChangeArrowheads="1"/>
            </p:cNvSpPr>
            <p:nvPr/>
          </p:nvSpPr>
          <p:spPr bwMode="auto">
            <a:xfrm>
              <a:off x="4210560" y="4038184"/>
              <a:ext cx="181440" cy="162738"/>
            </a:xfrm>
            <a:custGeom>
              <a:avLst/>
              <a:gdLst>
                <a:gd name="T0" fmla="*/ 0 w 555"/>
                <a:gd name="T1" fmla="*/ 117 h 497"/>
                <a:gd name="T2" fmla="*/ 29 w 555"/>
                <a:gd name="T3" fmla="*/ 88 h 497"/>
                <a:gd name="T4" fmla="*/ 87 w 555"/>
                <a:gd name="T5" fmla="*/ 88 h 497"/>
                <a:gd name="T6" fmla="*/ 58 w 555"/>
                <a:gd name="T7" fmla="*/ 59 h 497"/>
                <a:gd name="T8" fmla="*/ 58 w 555"/>
                <a:gd name="T9" fmla="*/ 29 h 497"/>
                <a:gd name="T10" fmla="*/ 87 w 555"/>
                <a:gd name="T11" fmla="*/ 0 h 497"/>
                <a:gd name="T12" fmla="*/ 175 w 555"/>
                <a:gd name="T13" fmla="*/ 0 h 497"/>
                <a:gd name="T14" fmla="*/ 204 w 555"/>
                <a:gd name="T15" fmla="*/ 29 h 497"/>
                <a:gd name="T16" fmla="*/ 234 w 555"/>
                <a:gd name="T17" fmla="*/ 29 h 497"/>
                <a:gd name="T18" fmla="*/ 262 w 555"/>
                <a:gd name="T19" fmla="*/ 29 h 497"/>
                <a:gd name="T20" fmla="*/ 291 w 555"/>
                <a:gd name="T21" fmla="*/ 29 h 497"/>
                <a:gd name="T22" fmla="*/ 320 w 555"/>
                <a:gd name="T23" fmla="*/ 29 h 497"/>
                <a:gd name="T24" fmla="*/ 350 w 555"/>
                <a:gd name="T25" fmla="*/ 59 h 497"/>
                <a:gd name="T26" fmla="*/ 379 w 555"/>
                <a:gd name="T27" fmla="*/ 29 h 497"/>
                <a:gd name="T28" fmla="*/ 408 w 555"/>
                <a:gd name="T29" fmla="*/ 29 h 497"/>
                <a:gd name="T30" fmla="*/ 437 w 555"/>
                <a:gd name="T31" fmla="*/ 29 h 497"/>
                <a:gd name="T32" fmla="*/ 467 w 555"/>
                <a:gd name="T33" fmla="*/ 29 h 497"/>
                <a:gd name="T34" fmla="*/ 496 w 555"/>
                <a:gd name="T35" fmla="*/ 29 h 497"/>
                <a:gd name="T36" fmla="*/ 496 w 555"/>
                <a:gd name="T37" fmla="*/ 88 h 497"/>
                <a:gd name="T38" fmla="*/ 525 w 555"/>
                <a:gd name="T39" fmla="*/ 88 h 497"/>
                <a:gd name="T40" fmla="*/ 496 w 555"/>
                <a:gd name="T41" fmla="*/ 117 h 497"/>
                <a:gd name="T42" fmla="*/ 525 w 555"/>
                <a:gd name="T43" fmla="*/ 146 h 497"/>
                <a:gd name="T44" fmla="*/ 525 w 555"/>
                <a:gd name="T45" fmla="*/ 117 h 497"/>
                <a:gd name="T46" fmla="*/ 525 w 555"/>
                <a:gd name="T47" fmla="*/ 146 h 497"/>
                <a:gd name="T48" fmla="*/ 554 w 555"/>
                <a:gd name="T49" fmla="*/ 146 h 497"/>
                <a:gd name="T50" fmla="*/ 554 w 555"/>
                <a:gd name="T51" fmla="*/ 176 h 497"/>
                <a:gd name="T52" fmla="*/ 525 w 555"/>
                <a:gd name="T53" fmla="*/ 176 h 497"/>
                <a:gd name="T54" fmla="*/ 525 w 555"/>
                <a:gd name="T55" fmla="*/ 205 h 497"/>
                <a:gd name="T56" fmla="*/ 525 w 555"/>
                <a:gd name="T57" fmla="*/ 262 h 497"/>
                <a:gd name="T58" fmla="*/ 554 w 555"/>
                <a:gd name="T59" fmla="*/ 292 h 497"/>
                <a:gd name="T60" fmla="*/ 554 w 555"/>
                <a:gd name="T61" fmla="*/ 292 h 497"/>
                <a:gd name="T62" fmla="*/ 525 w 555"/>
                <a:gd name="T63" fmla="*/ 321 h 497"/>
                <a:gd name="T64" fmla="*/ 554 w 555"/>
                <a:gd name="T65" fmla="*/ 321 h 497"/>
                <a:gd name="T66" fmla="*/ 554 w 555"/>
                <a:gd name="T67" fmla="*/ 350 h 497"/>
                <a:gd name="T68" fmla="*/ 525 w 555"/>
                <a:gd name="T69" fmla="*/ 408 h 497"/>
                <a:gd name="T70" fmla="*/ 525 w 555"/>
                <a:gd name="T71" fmla="*/ 438 h 497"/>
                <a:gd name="T72" fmla="*/ 496 w 555"/>
                <a:gd name="T73" fmla="*/ 467 h 497"/>
                <a:gd name="T74" fmla="*/ 379 w 555"/>
                <a:gd name="T75" fmla="*/ 496 h 497"/>
                <a:gd name="T76" fmla="*/ 320 w 555"/>
                <a:gd name="T77" fmla="*/ 496 h 497"/>
                <a:gd name="T78" fmla="*/ 291 w 555"/>
                <a:gd name="T79" fmla="*/ 467 h 497"/>
                <a:gd name="T80" fmla="*/ 291 w 555"/>
                <a:gd name="T81" fmla="*/ 438 h 497"/>
                <a:gd name="T82" fmla="*/ 320 w 555"/>
                <a:gd name="T83" fmla="*/ 321 h 497"/>
                <a:gd name="T84" fmla="*/ 320 w 555"/>
                <a:gd name="T85" fmla="*/ 321 h 497"/>
                <a:gd name="T86" fmla="*/ 350 w 555"/>
                <a:gd name="T87" fmla="*/ 292 h 497"/>
                <a:gd name="T88" fmla="*/ 320 w 555"/>
                <a:gd name="T89" fmla="*/ 262 h 497"/>
                <a:gd name="T90" fmla="*/ 320 w 555"/>
                <a:gd name="T91" fmla="*/ 233 h 497"/>
                <a:gd name="T92" fmla="*/ 291 w 555"/>
                <a:gd name="T93" fmla="*/ 205 h 497"/>
                <a:gd name="T94" fmla="*/ 204 w 555"/>
                <a:gd name="T95" fmla="*/ 205 h 497"/>
                <a:gd name="T96" fmla="*/ 146 w 555"/>
                <a:gd name="T97" fmla="*/ 233 h 497"/>
                <a:gd name="T98" fmla="*/ 146 w 555"/>
                <a:gd name="T99" fmla="*/ 262 h 497"/>
                <a:gd name="T100" fmla="*/ 117 w 555"/>
                <a:gd name="T101" fmla="*/ 233 h 497"/>
                <a:gd name="T102" fmla="*/ 87 w 555"/>
                <a:gd name="T103" fmla="*/ 205 h 497"/>
                <a:gd name="T104" fmla="*/ 58 w 555"/>
                <a:gd name="T105" fmla="*/ 205 h 497"/>
                <a:gd name="T106" fmla="*/ 58 w 555"/>
                <a:gd name="T107" fmla="*/ 176 h 497"/>
                <a:gd name="T108" fmla="*/ 29 w 555"/>
                <a:gd name="T109" fmla="*/ 205 h 497"/>
                <a:gd name="T110" fmla="*/ 0 w 555"/>
                <a:gd name="T111" fmla="*/ 176 h 497"/>
                <a:gd name="T112" fmla="*/ 0 w 555"/>
                <a:gd name="T113" fmla="*/ 14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5" h="497">
                  <a:moveTo>
                    <a:pt x="0" y="117"/>
                  </a:moveTo>
                  <a:lnTo>
                    <a:pt x="0" y="117"/>
                  </a:lnTo>
                  <a:lnTo>
                    <a:pt x="0" y="117"/>
                  </a:lnTo>
                  <a:lnTo>
                    <a:pt x="29" y="88"/>
                  </a:lnTo>
                  <a:lnTo>
                    <a:pt x="58" y="88"/>
                  </a:lnTo>
                  <a:lnTo>
                    <a:pt x="87" y="88"/>
                  </a:lnTo>
                  <a:lnTo>
                    <a:pt x="87" y="59"/>
                  </a:lnTo>
                  <a:lnTo>
                    <a:pt x="58" y="59"/>
                  </a:lnTo>
                  <a:lnTo>
                    <a:pt x="58" y="29"/>
                  </a:lnTo>
                  <a:lnTo>
                    <a:pt x="58" y="29"/>
                  </a:lnTo>
                  <a:lnTo>
                    <a:pt x="58" y="0"/>
                  </a:lnTo>
                  <a:lnTo>
                    <a:pt x="87" y="0"/>
                  </a:lnTo>
                  <a:lnTo>
                    <a:pt x="146" y="0"/>
                  </a:lnTo>
                  <a:lnTo>
                    <a:pt x="175" y="0"/>
                  </a:lnTo>
                  <a:lnTo>
                    <a:pt x="175" y="29"/>
                  </a:lnTo>
                  <a:lnTo>
                    <a:pt x="204" y="29"/>
                  </a:lnTo>
                  <a:lnTo>
                    <a:pt x="234" y="29"/>
                  </a:lnTo>
                  <a:lnTo>
                    <a:pt x="234" y="29"/>
                  </a:lnTo>
                  <a:lnTo>
                    <a:pt x="262" y="29"/>
                  </a:lnTo>
                  <a:lnTo>
                    <a:pt x="262" y="29"/>
                  </a:lnTo>
                  <a:lnTo>
                    <a:pt x="291" y="29"/>
                  </a:lnTo>
                  <a:lnTo>
                    <a:pt x="291" y="29"/>
                  </a:lnTo>
                  <a:lnTo>
                    <a:pt x="291" y="59"/>
                  </a:lnTo>
                  <a:lnTo>
                    <a:pt x="320" y="29"/>
                  </a:lnTo>
                  <a:lnTo>
                    <a:pt x="320" y="29"/>
                  </a:lnTo>
                  <a:lnTo>
                    <a:pt x="350" y="59"/>
                  </a:lnTo>
                  <a:lnTo>
                    <a:pt x="379" y="59"/>
                  </a:lnTo>
                  <a:lnTo>
                    <a:pt x="379" y="29"/>
                  </a:lnTo>
                  <a:lnTo>
                    <a:pt x="408" y="29"/>
                  </a:lnTo>
                  <a:lnTo>
                    <a:pt x="408" y="29"/>
                  </a:lnTo>
                  <a:lnTo>
                    <a:pt x="437" y="29"/>
                  </a:lnTo>
                  <a:lnTo>
                    <a:pt x="437" y="29"/>
                  </a:lnTo>
                  <a:lnTo>
                    <a:pt x="467" y="29"/>
                  </a:lnTo>
                  <a:lnTo>
                    <a:pt x="467" y="29"/>
                  </a:lnTo>
                  <a:lnTo>
                    <a:pt x="467" y="29"/>
                  </a:lnTo>
                  <a:lnTo>
                    <a:pt x="496" y="29"/>
                  </a:lnTo>
                  <a:lnTo>
                    <a:pt x="496" y="59"/>
                  </a:lnTo>
                  <a:lnTo>
                    <a:pt x="496" y="88"/>
                  </a:lnTo>
                  <a:lnTo>
                    <a:pt x="496" y="88"/>
                  </a:lnTo>
                  <a:lnTo>
                    <a:pt x="525" y="88"/>
                  </a:lnTo>
                  <a:lnTo>
                    <a:pt x="525" y="88"/>
                  </a:lnTo>
                  <a:lnTo>
                    <a:pt x="496" y="117"/>
                  </a:lnTo>
                  <a:lnTo>
                    <a:pt x="496" y="146"/>
                  </a:lnTo>
                  <a:lnTo>
                    <a:pt x="525" y="146"/>
                  </a:lnTo>
                  <a:lnTo>
                    <a:pt x="525" y="117"/>
                  </a:lnTo>
                  <a:lnTo>
                    <a:pt x="525" y="117"/>
                  </a:lnTo>
                  <a:lnTo>
                    <a:pt x="525" y="146"/>
                  </a:lnTo>
                  <a:lnTo>
                    <a:pt x="525" y="146"/>
                  </a:lnTo>
                  <a:lnTo>
                    <a:pt x="525" y="146"/>
                  </a:lnTo>
                  <a:lnTo>
                    <a:pt x="554" y="146"/>
                  </a:lnTo>
                  <a:lnTo>
                    <a:pt x="554" y="176"/>
                  </a:lnTo>
                  <a:lnTo>
                    <a:pt x="554" y="176"/>
                  </a:lnTo>
                  <a:lnTo>
                    <a:pt x="554" y="176"/>
                  </a:lnTo>
                  <a:lnTo>
                    <a:pt x="525" y="176"/>
                  </a:lnTo>
                  <a:lnTo>
                    <a:pt x="525" y="205"/>
                  </a:lnTo>
                  <a:lnTo>
                    <a:pt x="525" y="205"/>
                  </a:lnTo>
                  <a:lnTo>
                    <a:pt x="525" y="233"/>
                  </a:lnTo>
                  <a:lnTo>
                    <a:pt x="525" y="262"/>
                  </a:lnTo>
                  <a:lnTo>
                    <a:pt x="525" y="262"/>
                  </a:lnTo>
                  <a:lnTo>
                    <a:pt x="554" y="292"/>
                  </a:lnTo>
                  <a:lnTo>
                    <a:pt x="554" y="292"/>
                  </a:lnTo>
                  <a:lnTo>
                    <a:pt x="554" y="292"/>
                  </a:lnTo>
                  <a:lnTo>
                    <a:pt x="554" y="292"/>
                  </a:lnTo>
                  <a:lnTo>
                    <a:pt x="525" y="321"/>
                  </a:lnTo>
                  <a:lnTo>
                    <a:pt x="525" y="321"/>
                  </a:lnTo>
                  <a:lnTo>
                    <a:pt x="554" y="321"/>
                  </a:lnTo>
                  <a:lnTo>
                    <a:pt x="554" y="350"/>
                  </a:lnTo>
                  <a:lnTo>
                    <a:pt x="554" y="350"/>
                  </a:lnTo>
                  <a:lnTo>
                    <a:pt x="525" y="408"/>
                  </a:lnTo>
                  <a:lnTo>
                    <a:pt x="525" y="408"/>
                  </a:lnTo>
                  <a:lnTo>
                    <a:pt x="496" y="408"/>
                  </a:lnTo>
                  <a:lnTo>
                    <a:pt x="525" y="438"/>
                  </a:lnTo>
                  <a:lnTo>
                    <a:pt x="496" y="467"/>
                  </a:lnTo>
                  <a:lnTo>
                    <a:pt x="496" y="467"/>
                  </a:lnTo>
                  <a:lnTo>
                    <a:pt x="496" y="467"/>
                  </a:lnTo>
                  <a:lnTo>
                    <a:pt x="379" y="496"/>
                  </a:lnTo>
                  <a:lnTo>
                    <a:pt x="350" y="496"/>
                  </a:lnTo>
                  <a:lnTo>
                    <a:pt x="320" y="496"/>
                  </a:lnTo>
                  <a:lnTo>
                    <a:pt x="291" y="467"/>
                  </a:lnTo>
                  <a:lnTo>
                    <a:pt x="291" y="467"/>
                  </a:lnTo>
                  <a:lnTo>
                    <a:pt x="291" y="438"/>
                  </a:lnTo>
                  <a:lnTo>
                    <a:pt x="291" y="438"/>
                  </a:lnTo>
                  <a:lnTo>
                    <a:pt x="320" y="438"/>
                  </a:lnTo>
                  <a:lnTo>
                    <a:pt x="320" y="321"/>
                  </a:lnTo>
                  <a:lnTo>
                    <a:pt x="350" y="321"/>
                  </a:lnTo>
                  <a:lnTo>
                    <a:pt x="320" y="321"/>
                  </a:lnTo>
                  <a:lnTo>
                    <a:pt x="320" y="292"/>
                  </a:lnTo>
                  <a:lnTo>
                    <a:pt x="350" y="292"/>
                  </a:lnTo>
                  <a:lnTo>
                    <a:pt x="350" y="292"/>
                  </a:lnTo>
                  <a:lnTo>
                    <a:pt x="320" y="262"/>
                  </a:lnTo>
                  <a:lnTo>
                    <a:pt x="320" y="262"/>
                  </a:lnTo>
                  <a:lnTo>
                    <a:pt x="320" y="233"/>
                  </a:lnTo>
                  <a:lnTo>
                    <a:pt x="291" y="205"/>
                  </a:lnTo>
                  <a:lnTo>
                    <a:pt x="291" y="205"/>
                  </a:lnTo>
                  <a:lnTo>
                    <a:pt x="204" y="205"/>
                  </a:lnTo>
                  <a:lnTo>
                    <a:pt x="204" y="205"/>
                  </a:lnTo>
                  <a:lnTo>
                    <a:pt x="175" y="205"/>
                  </a:lnTo>
                  <a:lnTo>
                    <a:pt x="146" y="233"/>
                  </a:lnTo>
                  <a:lnTo>
                    <a:pt x="146" y="233"/>
                  </a:lnTo>
                  <a:lnTo>
                    <a:pt x="146" y="262"/>
                  </a:lnTo>
                  <a:lnTo>
                    <a:pt x="117" y="262"/>
                  </a:lnTo>
                  <a:lnTo>
                    <a:pt x="117" y="233"/>
                  </a:lnTo>
                  <a:lnTo>
                    <a:pt x="87" y="233"/>
                  </a:lnTo>
                  <a:lnTo>
                    <a:pt x="87" y="205"/>
                  </a:lnTo>
                  <a:lnTo>
                    <a:pt x="58" y="205"/>
                  </a:lnTo>
                  <a:lnTo>
                    <a:pt x="58" y="205"/>
                  </a:lnTo>
                  <a:lnTo>
                    <a:pt x="58" y="205"/>
                  </a:lnTo>
                  <a:lnTo>
                    <a:pt x="58" y="176"/>
                  </a:lnTo>
                  <a:lnTo>
                    <a:pt x="58" y="176"/>
                  </a:lnTo>
                  <a:lnTo>
                    <a:pt x="29" y="205"/>
                  </a:lnTo>
                  <a:lnTo>
                    <a:pt x="29" y="176"/>
                  </a:lnTo>
                  <a:lnTo>
                    <a:pt x="0" y="176"/>
                  </a:lnTo>
                  <a:lnTo>
                    <a:pt x="0" y="176"/>
                  </a:lnTo>
                  <a:lnTo>
                    <a:pt x="0" y="146"/>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7" name="Freeform 119"/>
            <p:cNvSpPr>
              <a:spLocks noChangeArrowheads="1"/>
            </p:cNvSpPr>
            <p:nvPr/>
          </p:nvSpPr>
          <p:spPr bwMode="auto">
            <a:xfrm>
              <a:off x="4248000" y="4105872"/>
              <a:ext cx="76320" cy="76328"/>
            </a:xfrm>
            <a:custGeom>
              <a:avLst/>
              <a:gdLst>
                <a:gd name="T0" fmla="*/ 58 w 234"/>
                <a:gd name="T1" fmla="*/ 203 h 234"/>
                <a:gd name="T2" fmla="*/ 58 w 234"/>
                <a:gd name="T3" fmla="*/ 203 h 234"/>
                <a:gd name="T4" fmla="*/ 58 w 234"/>
                <a:gd name="T5" fmla="*/ 174 h 234"/>
                <a:gd name="T6" fmla="*/ 29 w 234"/>
                <a:gd name="T7" fmla="*/ 174 h 234"/>
                <a:gd name="T8" fmla="*/ 29 w 234"/>
                <a:gd name="T9" fmla="*/ 203 h 234"/>
                <a:gd name="T10" fmla="*/ 29 w 234"/>
                <a:gd name="T11" fmla="*/ 203 h 234"/>
                <a:gd name="T12" fmla="*/ 58 w 234"/>
                <a:gd name="T13" fmla="*/ 203 h 234"/>
                <a:gd name="T14" fmla="*/ 0 w 234"/>
                <a:gd name="T15" fmla="*/ 57 h 234"/>
                <a:gd name="T16" fmla="*/ 29 w 234"/>
                <a:gd name="T17" fmla="*/ 57 h 234"/>
                <a:gd name="T18" fmla="*/ 29 w 234"/>
                <a:gd name="T19" fmla="*/ 28 h 234"/>
                <a:gd name="T20" fmla="*/ 29 w 234"/>
                <a:gd name="T21" fmla="*/ 28 h 234"/>
                <a:gd name="T22" fmla="*/ 58 w 234"/>
                <a:gd name="T23" fmla="*/ 0 h 234"/>
                <a:gd name="T24" fmla="*/ 87 w 234"/>
                <a:gd name="T25" fmla="*/ 0 h 234"/>
                <a:gd name="T26" fmla="*/ 87 w 234"/>
                <a:gd name="T27" fmla="*/ 0 h 234"/>
                <a:gd name="T28" fmla="*/ 174 w 234"/>
                <a:gd name="T29" fmla="*/ 0 h 234"/>
                <a:gd name="T30" fmla="*/ 174 w 234"/>
                <a:gd name="T31" fmla="*/ 0 h 234"/>
                <a:gd name="T32" fmla="*/ 203 w 234"/>
                <a:gd name="T33" fmla="*/ 28 h 234"/>
                <a:gd name="T34" fmla="*/ 203 w 234"/>
                <a:gd name="T35" fmla="*/ 57 h 234"/>
                <a:gd name="T36" fmla="*/ 203 w 234"/>
                <a:gd name="T37" fmla="*/ 57 h 234"/>
                <a:gd name="T38" fmla="*/ 233 w 234"/>
                <a:gd name="T39" fmla="*/ 87 h 234"/>
                <a:gd name="T40" fmla="*/ 233 w 234"/>
                <a:gd name="T41" fmla="*/ 87 h 234"/>
                <a:gd name="T42" fmla="*/ 203 w 234"/>
                <a:gd name="T43" fmla="*/ 87 h 234"/>
                <a:gd name="T44" fmla="*/ 203 w 234"/>
                <a:gd name="T45" fmla="*/ 116 h 234"/>
                <a:gd name="T46" fmla="*/ 233 w 234"/>
                <a:gd name="T47" fmla="*/ 116 h 234"/>
                <a:gd name="T48" fmla="*/ 203 w 234"/>
                <a:gd name="T49" fmla="*/ 116 h 234"/>
                <a:gd name="T50" fmla="*/ 203 w 234"/>
                <a:gd name="T51" fmla="*/ 233 h 234"/>
                <a:gd name="T52" fmla="*/ 174 w 234"/>
                <a:gd name="T53" fmla="*/ 233 h 234"/>
                <a:gd name="T54" fmla="*/ 174 w 234"/>
                <a:gd name="T55" fmla="*/ 233 h 234"/>
                <a:gd name="T56" fmla="*/ 145 w 234"/>
                <a:gd name="T57" fmla="*/ 233 h 234"/>
                <a:gd name="T58" fmla="*/ 87 w 234"/>
                <a:gd name="T59" fmla="*/ 203 h 234"/>
                <a:gd name="T60" fmla="*/ 87 w 234"/>
                <a:gd name="T61" fmla="*/ 203 h 234"/>
                <a:gd name="T62" fmla="*/ 87 w 234"/>
                <a:gd name="T63" fmla="*/ 203 h 234"/>
                <a:gd name="T64" fmla="*/ 58 w 234"/>
                <a:gd name="T65" fmla="*/ 203 h 234"/>
                <a:gd name="T66" fmla="*/ 58 w 234"/>
                <a:gd name="T67" fmla="*/ 174 h 234"/>
                <a:gd name="T68" fmla="*/ 58 w 234"/>
                <a:gd name="T69" fmla="*/ 174 h 234"/>
                <a:gd name="T70" fmla="*/ 58 w 234"/>
                <a:gd name="T71" fmla="*/ 174 h 234"/>
                <a:gd name="T72" fmla="*/ 58 w 234"/>
                <a:gd name="T73" fmla="*/ 174 h 234"/>
                <a:gd name="T74" fmla="*/ 29 w 234"/>
                <a:gd name="T75" fmla="*/ 145 h 234"/>
                <a:gd name="T76" fmla="*/ 29 w 234"/>
                <a:gd name="T77" fmla="*/ 145 h 234"/>
                <a:gd name="T78" fmla="*/ 29 w 234"/>
                <a:gd name="T79" fmla="*/ 116 h 234"/>
                <a:gd name="T80" fmla="*/ 0 w 234"/>
                <a:gd name="T81" fmla="*/ 116 h 234"/>
                <a:gd name="T82" fmla="*/ 0 w 234"/>
                <a:gd name="T83" fmla="*/ 87 h 234"/>
                <a:gd name="T84" fmla="*/ 0 w 234"/>
                <a:gd name="T85" fmla="*/ 87 h 234"/>
                <a:gd name="T86" fmla="*/ 0 w 234"/>
                <a:gd name="T87" fmla="*/ 87 h 234"/>
                <a:gd name="T88" fmla="*/ 0 w 234"/>
                <a:gd name="T89" fmla="*/ 5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58" y="203"/>
                  </a:moveTo>
                  <a:lnTo>
                    <a:pt x="58" y="203"/>
                  </a:lnTo>
                  <a:lnTo>
                    <a:pt x="58" y="174"/>
                  </a:lnTo>
                  <a:lnTo>
                    <a:pt x="29" y="174"/>
                  </a:lnTo>
                  <a:lnTo>
                    <a:pt x="29" y="203"/>
                  </a:lnTo>
                  <a:lnTo>
                    <a:pt x="29" y="203"/>
                  </a:lnTo>
                  <a:lnTo>
                    <a:pt x="58" y="203"/>
                  </a:lnTo>
                  <a:close/>
                  <a:moveTo>
                    <a:pt x="0" y="57"/>
                  </a:moveTo>
                  <a:lnTo>
                    <a:pt x="29" y="57"/>
                  </a:lnTo>
                  <a:lnTo>
                    <a:pt x="29" y="28"/>
                  </a:lnTo>
                  <a:lnTo>
                    <a:pt x="29" y="28"/>
                  </a:lnTo>
                  <a:lnTo>
                    <a:pt x="58" y="0"/>
                  </a:lnTo>
                  <a:lnTo>
                    <a:pt x="87" y="0"/>
                  </a:lnTo>
                  <a:lnTo>
                    <a:pt x="87" y="0"/>
                  </a:lnTo>
                  <a:lnTo>
                    <a:pt x="174" y="0"/>
                  </a:lnTo>
                  <a:lnTo>
                    <a:pt x="174" y="0"/>
                  </a:lnTo>
                  <a:lnTo>
                    <a:pt x="203" y="28"/>
                  </a:lnTo>
                  <a:lnTo>
                    <a:pt x="203" y="57"/>
                  </a:lnTo>
                  <a:lnTo>
                    <a:pt x="203" y="57"/>
                  </a:lnTo>
                  <a:lnTo>
                    <a:pt x="233" y="87"/>
                  </a:lnTo>
                  <a:lnTo>
                    <a:pt x="233" y="87"/>
                  </a:lnTo>
                  <a:lnTo>
                    <a:pt x="203" y="87"/>
                  </a:lnTo>
                  <a:lnTo>
                    <a:pt x="203" y="116"/>
                  </a:lnTo>
                  <a:lnTo>
                    <a:pt x="233" y="116"/>
                  </a:lnTo>
                  <a:lnTo>
                    <a:pt x="203" y="116"/>
                  </a:lnTo>
                  <a:lnTo>
                    <a:pt x="203" y="233"/>
                  </a:lnTo>
                  <a:lnTo>
                    <a:pt x="174" y="233"/>
                  </a:lnTo>
                  <a:lnTo>
                    <a:pt x="174" y="233"/>
                  </a:lnTo>
                  <a:lnTo>
                    <a:pt x="145" y="233"/>
                  </a:lnTo>
                  <a:lnTo>
                    <a:pt x="87" y="203"/>
                  </a:lnTo>
                  <a:lnTo>
                    <a:pt x="87" y="203"/>
                  </a:lnTo>
                  <a:lnTo>
                    <a:pt x="87" y="203"/>
                  </a:lnTo>
                  <a:lnTo>
                    <a:pt x="58" y="203"/>
                  </a:lnTo>
                  <a:lnTo>
                    <a:pt x="58" y="174"/>
                  </a:lnTo>
                  <a:lnTo>
                    <a:pt x="58" y="174"/>
                  </a:lnTo>
                  <a:lnTo>
                    <a:pt x="58" y="174"/>
                  </a:lnTo>
                  <a:lnTo>
                    <a:pt x="58" y="174"/>
                  </a:lnTo>
                  <a:lnTo>
                    <a:pt x="29" y="145"/>
                  </a:lnTo>
                  <a:lnTo>
                    <a:pt x="29" y="145"/>
                  </a:lnTo>
                  <a:lnTo>
                    <a:pt x="29" y="116"/>
                  </a:lnTo>
                  <a:lnTo>
                    <a:pt x="0" y="116"/>
                  </a:lnTo>
                  <a:lnTo>
                    <a:pt x="0" y="87"/>
                  </a:lnTo>
                  <a:lnTo>
                    <a:pt x="0" y="87"/>
                  </a:lnTo>
                  <a:lnTo>
                    <a:pt x="0" y="87"/>
                  </a:lnTo>
                  <a:lnTo>
                    <a:pt x="0" y="5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8" name="Freeform 120"/>
            <p:cNvSpPr>
              <a:spLocks noChangeArrowheads="1"/>
            </p:cNvSpPr>
            <p:nvPr/>
          </p:nvSpPr>
          <p:spPr bwMode="auto">
            <a:xfrm>
              <a:off x="4295521" y="4143316"/>
              <a:ext cx="105120" cy="105131"/>
            </a:xfrm>
            <a:custGeom>
              <a:avLst/>
              <a:gdLst>
                <a:gd name="T0" fmla="*/ 0 w 323"/>
                <a:gd name="T1" fmla="*/ 117 h 322"/>
                <a:gd name="T2" fmla="*/ 0 w 323"/>
                <a:gd name="T3" fmla="*/ 117 h 322"/>
                <a:gd name="T4" fmla="*/ 0 w 323"/>
                <a:gd name="T5" fmla="*/ 87 h 322"/>
                <a:gd name="T6" fmla="*/ 29 w 323"/>
                <a:gd name="T7" fmla="*/ 87 h 322"/>
                <a:gd name="T8" fmla="*/ 58 w 323"/>
                <a:gd name="T9" fmla="*/ 58 h 322"/>
                <a:gd name="T10" fmla="*/ 58 w 323"/>
                <a:gd name="T11" fmla="*/ 58 h 322"/>
                <a:gd name="T12" fmla="*/ 58 w 323"/>
                <a:gd name="T13" fmla="*/ 29 h 322"/>
                <a:gd name="T14" fmla="*/ 58 w 323"/>
                <a:gd name="T15" fmla="*/ 29 h 322"/>
                <a:gd name="T16" fmla="*/ 58 w 323"/>
                <a:gd name="T17" fmla="*/ 29 h 322"/>
                <a:gd name="T18" fmla="*/ 58 w 323"/>
                <a:gd name="T19" fmla="*/ 0 h 322"/>
                <a:gd name="T20" fmla="*/ 88 w 323"/>
                <a:gd name="T21" fmla="*/ 0 h 322"/>
                <a:gd name="T22" fmla="*/ 88 w 323"/>
                <a:gd name="T23" fmla="*/ 0 h 322"/>
                <a:gd name="T24" fmla="*/ 146 w 323"/>
                <a:gd name="T25" fmla="*/ 0 h 322"/>
                <a:gd name="T26" fmla="*/ 146 w 323"/>
                <a:gd name="T27" fmla="*/ 0 h 322"/>
                <a:gd name="T28" fmla="*/ 146 w 323"/>
                <a:gd name="T29" fmla="*/ 0 h 322"/>
                <a:gd name="T30" fmla="*/ 175 w 323"/>
                <a:gd name="T31" fmla="*/ 29 h 322"/>
                <a:gd name="T32" fmla="*/ 175 w 323"/>
                <a:gd name="T33" fmla="*/ 58 h 322"/>
                <a:gd name="T34" fmla="*/ 175 w 323"/>
                <a:gd name="T35" fmla="*/ 58 h 322"/>
                <a:gd name="T36" fmla="*/ 205 w 323"/>
                <a:gd name="T37" fmla="*/ 87 h 322"/>
                <a:gd name="T38" fmla="*/ 205 w 323"/>
                <a:gd name="T39" fmla="*/ 87 h 322"/>
                <a:gd name="T40" fmla="*/ 234 w 323"/>
                <a:gd name="T41" fmla="*/ 58 h 322"/>
                <a:gd name="T42" fmla="*/ 234 w 323"/>
                <a:gd name="T43" fmla="*/ 58 h 322"/>
                <a:gd name="T44" fmla="*/ 234 w 323"/>
                <a:gd name="T45" fmla="*/ 87 h 322"/>
                <a:gd name="T46" fmla="*/ 263 w 323"/>
                <a:gd name="T47" fmla="*/ 87 h 322"/>
                <a:gd name="T48" fmla="*/ 234 w 323"/>
                <a:gd name="T49" fmla="*/ 87 h 322"/>
                <a:gd name="T50" fmla="*/ 263 w 323"/>
                <a:gd name="T51" fmla="*/ 117 h 322"/>
                <a:gd name="T52" fmla="*/ 234 w 323"/>
                <a:gd name="T53" fmla="*/ 146 h 322"/>
                <a:gd name="T54" fmla="*/ 234 w 323"/>
                <a:gd name="T55" fmla="*/ 146 h 322"/>
                <a:gd name="T56" fmla="*/ 234 w 323"/>
                <a:gd name="T57" fmla="*/ 146 h 322"/>
                <a:gd name="T58" fmla="*/ 234 w 323"/>
                <a:gd name="T59" fmla="*/ 175 h 322"/>
                <a:gd name="T60" fmla="*/ 263 w 323"/>
                <a:gd name="T61" fmla="*/ 146 h 322"/>
                <a:gd name="T62" fmla="*/ 263 w 323"/>
                <a:gd name="T63" fmla="*/ 146 h 322"/>
                <a:gd name="T64" fmla="*/ 263 w 323"/>
                <a:gd name="T65" fmla="*/ 175 h 322"/>
                <a:gd name="T66" fmla="*/ 292 w 323"/>
                <a:gd name="T67" fmla="*/ 175 h 322"/>
                <a:gd name="T68" fmla="*/ 292 w 323"/>
                <a:gd name="T69" fmla="*/ 175 h 322"/>
                <a:gd name="T70" fmla="*/ 292 w 323"/>
                <a:gd name="T71" fmla="*/ 175 h 322"/>
                <a:gd name="T72" fmla="*/ 322 w 323"/>
                <a:gd name="T73" fmla="*/ 205 h 322"/>
                <a:gd name="T74" fmla="*/ 322 w 323"/>
                <a:gd name="T75" fmla="*/ 205 h 322"/>
                <a:gd name="T76" fmla="*/ 322 w 323"/>
                <a:gd name="T77" fmla="*/ 205 h 322"/>
                <a:gd name="T78" fmla="*/ 322 w 323"/>
                <a:gd name="T79" fmla="*/ 205 h 322"/>
                <a:gd name="T80" fmla="*/ 322 w 323"/>
                <a:gd name="T81" fmla="*/ 233 h 322"/>
                <a:gd name="T82" fmla="*/ 322 w 323"/>
                <a:gd name="T83" fmla="*/ 233 h 322"/>
                <a:gd name="T84" fmla="*/ 322 w 323"/>
                <a:gd name="T85" fmla="*/ 262 h 322"/>
                <a:gd name="T86" fmla="*/ 322 w 323"/>
                <a:gd name="T87" fmla="*/ 262 h 322"/>
                <a:gd name="T88" fmla="*/ 322 w 323"/>
                <a:gd name="T89" fmla="*/ 291 h 322"/>
                <a:gd name="T90" fmla="*/ 322 w 323"/>
                <a:gd name="T91" fmla="*/ 291 h 322"/>
                <a:gd name="T92" fmla="*/ 322 w 323"/>
                <a:gd name="T93" fmla="*/ 321 h 322"/>
                <a:gd name="T94" fmla="*/ 234 w 323"/>
                <a:gd name="T95" fmla="*/ 291 h 322"/>
                <a:gd name="T96" fmla="*/ 175 w 323"/>
                <a:gd name="T97" fmla="*/ 233 h 322"/>
                <a:gd name="T98" fmla="*/ 146 w 323"/>
                <a:gd name="T99" fmla="*/ 233 h 322"/>
                <a:gd name="T100" fmla="*/ 117 w 323"/>
                <a:gd name="T101" fmla="*/ 205 h 322"/>
                <a:gd name="T102" fmla="*/ 88 w 323"/>
                <a:gd name="T103" fmla="*/ 175 h 322"/>
                <a:gd name="T104" fmla="*/ 58 w 323"/>
                <a:gd name="T105" fmla="*/ 175 h 322"/>
                <a:gd name="T106" fmla="*/ 29 w 323"/>
                <a:gd name="T107" fmla="*/ 146 h 322"/>
                <a:gd name="T108" fmla="*/ 29 w 323"/>
                <a:gd name="T109" fmla="*/ 146 h 322"/>
                <a:gd name="T110" fmla="*/ 29 w 323"/>
                <a:gd name="T111" fmla="*/ 117 h 322"/>
                <a:gd name="T112" fmla="*/ 29 w 323"/>
                <a:gd name="T113" fmla="*/ 117 h 322"/>
                <a:gd name="T114" fmla="*/ 0 w 323"/>
                <a:gd name="T115" fmla="*/ 1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322">
                  <a:moveTo>
                    <a:pt x="0" y="117"/>
                  </a:moveTo>
                  <a:lnTo>
                    <a:pt x="0" y="117"/>
                  </a:lnTo>
                  <a:lnTo>
                    <a:pt x="0" y="87"/>
                  </a:lnTo>
                  <a:lnTo>
                    <a:pt x="29" y="87"/>
                  </a:lnTo>
                  <a:lnTo>
                    <a:pt x="58" y="58"/>
                  </a:lnTo>
                  <a:lnTo>
                    <a:pt x="58" y="58"/>
                  </a:lnTo>
                  <a:lnTo>
                    <a:pt x="58" y="29"/>
                  </a:lnTo>
                  <a:lnTo>
                    <a:pt x="58" y="29"/>
                  </a:lnTo>
                  <a:lnTo>
                    <a:pt x="58" y="29"/>
                  </a:lnTo>
                  <a:lnTo>
                    <a:pt x="58" y="0"/>
                  </a:lnTo>
                  <a:lnTo>
                    <a:pt x="88" y="0"/>
                  </a:lnTo>
                  <a:lnTo>
                    <a:pt x="88" y="0"/>
                  </a:lnTo>
                  <a:lnTo>
                    <a:pt x="146" y="0"/>
                  </a:lnTo>
                  <a:lnTo>
                    <a:pt x="146" y="0"/>
                  </a:lnTo>
                  <a:lnTo>
                    <a:pt x="146" y="0"/>
                  </a:lnTo>
                  <a:lnTo>
                    <a:pt x="175" y="29"/>
                  </a:lnTo>
                  <a:lnTo>
                    <a:pt x="175" y="58"/>
                  </a:lnTo>
                  <a:lnTo>
                    <a:pt x="175" y="58"/>
                  </a:lnTo>
                  <a:lnTo>
                    <a:pt x="205" y="87"/>
                  </a:lnTo>
                  <a:lnTo>
                    <a:pt x="205" y="87"/>
                  </a:lnTo>
                  <a:lnTo>
                    <a:pt x="234" y="58"/>
                  </a:lnTo>
                  <a:lnTo>
                    <a:pt x="234" y="58"/>
                  </a:lnTo>
                  <a:lnTo>
                    <a:pt x="234" y="87"/>
                  </a:lnTo>
                  <a:lnTo>
                    <a:pt x="263" y="87"/>
                  </a:lnTo>
                  <a:lnTo>
                    <a:pt x="234" y="87"/>
                  </a:lnTo>
                  <a:lnTo>
                    <a:pt x="263" y="117"/>
                  </a:lnTo>
                  <a:lnTo>
                    <a:pt x="234" y="146"/>
                  </a:lnTo>
                  <a:lnTo>
                    <a:pt x="234" y="146"/>
                  </a:lnTo>
                  <a:lnTo>
                    <a:pt x="234" y="146"/>
                  </a:lnTo>
                  <a:lnTo>
                    <a:pt x="234" y="175"/>
                  </a:lnTo>
                  <a:lnTo>
                    <a:pt x="263" y="146"/>
                  </a:lnTo>
                  <a:lnTo>
                    <a:pt x="263" y="146"/>
                  </a:lnTo>
                  <a:lnTo>
                    <a:pt x="263" y="175"/>
                  </a:lnTo>
                  <a:lnTo>
                    <a:pt x="292" y="175"/>
                  </a:lnTo>
                  <a:lnTo>
                    <a:pt x="292" y="175"/>
                  </a:lnTo>
                  <a:lnTo>
                    <a:pt x="292" y="175"/>
                  </a:lnTo>
                  <a:lnTo>
                    <a:pt x="322" y="205"/>
                  </a:lnTo>
                  <a:lnTo>
                    <a:pt x="322" y="205"/>
                  </a:lnTo>
                  <a:lnTo>
                    <a:pt x="322" y="205"/>
                  </a:lnTo>
                  <a:lnTo>
                    <a:pt x="322" y="205"/>
                  </a:lnTo>
                  <a:lnTo>
                    <a:pt x="322" y="233"/>
                  </a:lnTo>
                  <a:lnTo>
                    <a:pt x="322" y="233"/>
                  </a:lnTo>
                  <a:lnTo>
                    <a:pt x="322" y="262"/>
                  </a:lnTo>
                  <a:lnTo>
                    <a:pt x="322" y="262"/>
                  </a:lnTo>
                  <a:lnTo>
                    <a:pt x="322" y="291"/>
                  </a:lnTo>
                  <a:lnTo>
                    <a:pt x="322" y="291"/>
                  </a:lnTo>
                  <a:lnTo>
                    <a:pt x="322" y="321"/>
                  </a:lnTo>
                  <a:lnTo>
                    <a:pt x="234" y="291"/>
                  </a:lnTo>
                  <a:lnTo>
                    <a:pt x="175" y="233"/>
                  </a:lnTo>
                  <a:lnTo>
                    <a:pt x="146" y="233"/>
                  </a:lnTo>
                  <a:lnTo>
                    <a:pt x="117" y="205"/>
                  </a:lnTo>
                  <a:lnTo>
                    <a:pt x="88" y="175"/>
                  </a:lnTo>
                  <a:lnTo>
                    <a:pt x="58" y="175"/>
                  </a:lnTo>
                  <a:lnTo>
                    <a:pt x="29" y="146"/>
                  </a:lnTo>
                  <a:lnTo>
                    <a:pt x="29" y="146"/>
                  </a:lnTo>
                  <a:lnTo>
                    <a:pt x="29" y="117"/>
                  </a:lnTo>
                  <a:lnTo>
                    <a:pt x="29" y="117"/>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9" name="Freeform 121"/>
            <p:cNvSpPr>
              <a:spLocks noChangeArrowheads="1"/>
            </p:cNvSpPr>
            <p:nvPr/>
          </p:nvSpPr>
          <p:spPr bwMode="auto">
            <a:xfrm>
              <a:off x="4371840" y="4085710"/>
              <a:ext cx="161280" cy="162737"/>
            </a:xfrm>
            <a:custGeom>
              <a:avLst/>
              <a:gdLst>
                <a:gd name="T0" fmla="*/ 88 w 496"/>
                <a:gd name="T1" fmla="*/ 466 h 497"/>
                <a:gd name="T2" fmla="*/ 88 w 496"/>
                <a:gd name="T3" fmla="*/ 437 h 497"/>
                <a:gd name="T4" fmla="*/ 88 w 496"/>
                <a:gd name="T5" fmla="*/ 408 h 497"/>
                <a:gd name="T6" fmla="*/ 88 w 496"/>
                <a:gd name="T7" fmla="*/ 380 h 497"/>
                <a:gd name="T8" fmla="*/ 88 w 496"/>
                <a:gd name="T9" fmla="*/ 380 h 497"/>
                <a:gd name="T10" fmla="*/ 58 w 496"/>
                <a:gd name="T11" fmla="*/ 350 h 497"/>
                <a:gd name="T12" fmla="*/ 58 w 496"/>
                <a:gd name="T13" fmla="*/ 350 h 497"/>
                <a:gd name="T14" fmla="*/ 29 w 496"/>
                <a:gd name="T15" fmla="*/ 321 h 497"/>
                <a:gd name="T16" fmla="*/ 0 w 496"/>
                <a:gd name="T17" fmla="*/ 350 h 497"/>
                <a:gd name="T18" fmla="*/ 0 w 496"/>
                <a:gd name="T19" fmla="*/ 321 h 497"/>
                <a:gd name="T20" fmla="*/ 29 w 496"/>
                <a:gd name="T21" fmla="*/ 292 h 497"/>
                <a:gd name="T22" fmla="*/ 29 w 496"/>
                <a:gd name="T23" fmla="*/ 262 h 497"/>
                <a:gd name="T24" fmla="*/ 58 w 496"/>
                <a:gd name="T25" fmla="*/ 204 h 497"/>
                <a:gd name="T26" fmla="*/ 58 w 496"/>
                <a:gd name="T27" fmla="*/ 175 h 497"/>
                <a:gd name="T28" fmla="*/ 29 w 496"/>
                <a:gd name="T29" fmla="*/ 175 h 497"/>
                <a:gd name="T30" fmla="*/ 58 w 496"/>
                <a:gd name="T31" fmla="*/ 146 h 497"/>
                <a:gd name="T32" fmla="*/ 58 w 496"/>
                <a:gd name="T33" fmla="*/ 146 h 497"/>
                <a:gd name="T34" fmla="*/ 29 w 496"/>
                <a:gd name="T35" fmla="*/ 116 h 497"/>
                <a:gd name="T36" fmla="*/ 29 w 496"/>
                <a:gd name="T37" fmla="*/ 59 h 497"/>
                <a:gd name="T38" fmla="*/ 29 w 496"/>
                <a:gd name="T39" fmla="*/ 30 h 497"/>
                <a:gd name="T40" fmla="*/ 88 w 496"/>
                <a:gd name="T41" fmla="*/ 0 h 497"/>
                <a:gd name="T42" fmla="*/ 116 w 496"/>
                <a:gd name="T43" fmla="*/ 30 h 497"/>
                <a:gd name="T44" fmla="*/ 174 w 496"/>
                <a:gd name="T45" fmla="*/ 30 h 497"/>
                <a:gd name="T46" fmla="*/ 204 w 496"/>
                <a:gd name="T47" fmla="*/ 0 h 497"/>
                <a:gd name="T48" fmla="*/ 204 w 496"/>
                <a:gd name="T49" fmla="*/ 0 h 497"/>
                <a:gd name="T50" fmla="*/ 233 w 496"/>
                <a:gd name="T51" fmla="*/ 30 h 497"/>
                <a:gd name="T52" fmla="*/ 262 w 496"/>
                <a:gd name="T53" fmla="*/ 0 h 497"/>
                <a:gd name="T54" fmla="*/ 321 w 496"/>
                <a:gd name="T55" fmla="*/ 30 h 497"/>
                <a:gd name="T56" fmla="*/ 350 w 496"/>
                <a:gd name="T57" fmla="*/ 30 h 497"/>
                <a:gd name="T58" fmla="*/ 379 w 496"/>
                <a:gd name="T59" fmla="*/ 59 h 497"/>
                <a:gd name="T60" fmla="*/ 408 w 496"/>
                <a:gd name="T61" fmla="*/ 59 h 497"/>
                <a:gd name="T62" fmla="*/ 438 w 496"/>
                <a:gd name="T63" fmla="*/ 59 h 497"/>
                <a:gd name="T64" fmla="*/ 466 w 496"/>
                <a:gd name="T65" fmla="*/ 59 h 497"/>
                <a:gd name="T66" fmla="*/ 495 w 496"/>
                <a:gd name="T67" fmla="*/ 59 h 497"/>
                <a:gd name="T68" fmla="*/ 495 w 496"/>
                <a:gd name="T69" fmla="*/ 116 h 497"/>
                <a:gd name="T70" fmla="*/ 495 w 496"/>
                <a:gd name="T71" fmla="*/ 146 h 497"/>
                <a:gd name="T72" fmla="*/ 495 w 496"/>
                <a:gd name="T73" fmla="*/ 175 h 497"/>
                <a:gd name="T74" fmla="*/ 466 w 496"/>
                <a:gd name="T75" fmla="*/ 204 h 497"/>
                <a:gd name="T76" fmla="*/ 466 w 496"/>
                <a:gd name="T77" fmla="*/ 233 h 497"/>
                <a:gd name="T78" fmla="*/ 438 w 496"/>
                <a:gd name="T79" fmla="*/ 262 h 497"/>
                <a:gd name="T80" fmla="*/ 438 w 496"/>
                <a:gd name="T81" fmla="*/ 321 h 497"/>
                <a:gd name="T82" fmla="*/ 438 w 496"/>
                <a:gd name="T83" fmla="*/ 321 h 497"/>
                <a:gd name="T84" fmla="*/ 466 w 496"/>
                <a:gd name="T85" fmla="*/ 350 h 497"/>
                <a:gd name="T86" fmla="*/ 466 w 496"/>
                <a:gd name="T87" fmla="*/ 380 h 497"/>
                <a:gd name="T88" fmla="*/ 495 w 496"/>
                <a:gd name="T89" fmla="*/ 408 h 497"/>
                <a:gd name="T90" fmla="*/ 466 w 496"/>
                <a:gd name="T91" fmla="*/ 408 h 497"/>
                <a:gd name="T92" fmla="*/ 438 w 496"/>
                <a:gd name="T93" fmla="*/ 408 h 497"/>
                <a:gd name="T94" fmla="*/ 408 w 496"/>
                <a:gd name="T95" fmla="*/ 437 h 497"/>
                <a:gd name="T96" fmla="*/ 350 w 496"/>
                <a:gd name="T97" fmla="*/ 437 h 497"/>
                <a:gd name="T98" fmla="*/ 204 w 496"/>
                <a:gd name="T99" fmla="*/ 437 h 497"/>
                <a:gd name="T100" fmla="*/ 145 w 496"/>
                <a:gd name="T101" fmla="*/ 466 h 497"/>
                <a:gd name="T102" fmla="*/ 116 w 496"/>
                <a:gd name="T103" fmla="*/ 46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 h="497">
                  <a:moveTo>
                    <a:pt x="88" y="496"/>
                  </a:moveTo>
                  <a:lnTo>
                    <a:pt x="88" y="466"/>
                  </a:lnTo>
                  <a:lnTo>
                    <a:pt x="88" y="466"/>
                  </a:lnTo>
                  <a:lnTo>
                    <a:pt x="88" y="437"/>
                  </a:lnTo>
                  <a:lnTo>
                    <a:pt x="88" y="437"/>
                  </a:lnTo>
                  <a:lnTo>
                    <a:pt x="88" y="408"/>
                  </a:lnTo>
                  <a:lnTo>
                    <a:pt x="88" y="408"/>
                  </a:lnTo>
                  <a:lnTo>
                    <a:pt x="88" y="380"/>
                  </a:lnTo>
                  <a:lnTo>
                    <a:pt x="88" y="380"/>
                  </a:lnTo>
                  <a:lnTo>
                    <a:pt x="88" y="380"/>
                  </a:lnTo>
                  <a:lnTo>
                    <a:pt x="88" y="380"/>
                  </a:lnTo>
                  <a:lnTo>
                    <a:pt x="58" y="350"/>
                  </a:lnTo>
                  <a:lnTo>
                    <a:pt x="58" y="350"/>
                  </a:lnTo>
                  <a:lnTo>
                    <a:pt x="58" y="350"/>
                  </a:lnTo>
                  <a:lnTo>
                    <a:pt x="29" y="350"/>
                  </a:lnTo>
                  <a:lnTo>
                    <a:pt x="29" y="321"/>
                  </a:lnTo>
                  <a:lnTo>
                    <a:pt x="29" y="321"/>
                  </a:lnTo>
                  <a:lnTo>
                    <a:pt x="0" y="350"/>
                  </a:lnTo>
                  <a:lnTo>
                    <a:pt x="0" y="321"/>
                  </a:lnTo>
                  <a:lnTo>
                    <a:pt x="0" y="321"/>
                  </a:lnTo>
                  <a:lnTo>
                    <a:pt x="0" y="321"/>
                  </a:lnTo>
                  <a:lnTo>
                    <a:pt x="29" y="292"/>
                  </a:lnTo>
                  <a:lnTo>
                    <a:pt x="0" y="262"/>
                  </a:lnTo>
                  <a:lnTo>
                    <a:pt x="29" y="262"/>
                  </a:lnTo>
                  <a:lnTo>
                    <a:pt x="29" y="262"/>
                  </a:lnTo>
                  <a:lnTo>
                    <a:pt x="58" y="204"/>
                  </a:lnTo>
                  <a:lnTo>
                    <a:pt x="58" y="204"/>
                  </a:lnTo>
                  <a:lnTo>
                    <a:pt x="58" y="175"/>
                  </a:lnTo>
                  <a:lnTo>
                    <a:pt x="29" y="175"/>
                  </a:lnTo>
                  <a:lnTo>
                    <a:pt x="29" y="175"/>
                  </a:lnTo>
                  <a:lnTo>
                    <a:pt x="58" y="146"/>
                  </a:lnTo>
                  <a:lnTo>
                    <a:pt x="58" y="146"/>
                  </a:lnTo>
                  <a:lnTo>
                    <a:pt x="58" y="146"/>
                  </a:lnTo>
                  <a:lnTo>
                    <a:pt x="58" y="146"/>
                  </a:lnTo>
                  <a:lnTo>
                    <a:pt x="29" y="116"/>
                  </a:lnTo>
                  <a:lnTo>
                    <a:pt x="29" y="116"/>
                  </a:lnTo>
                  <a:lnTo>
                    <a:pt x="29" y="87"/>
                  </a:lnTo>
                  <a:lnTo>
                    <a:pt x="29" y="59"/>
                  </a:lnTo>
                  <a:lnTo>
                    <a:pt x="29" y="59"/>
                  </a:lnTo>
                  <a:lnTo>
                    <a:pt x="29" y="30"/>
                  </a:lnTo>
                  <a:lnTo>
                    <a:pt x="58" y="30"/>
                  </a:lnTo>
                  <a:lnTo>
                    <a:pt x="88" y="0"/>
                  </a:lnTo>
                  <a:lnTo>
                    <a:pt x="116" y="0"/>
                  </a:lnTo>
                  <a:lnTo>
                    <a:pt x="116" y="30"/>
                  </a:lnTo>
                  <a:lnTo>
                    <a:pt x="145" y="30"/>
                  </a:lnTo>
                  <a:lnTo>
                    <a:pt x="174" y="30"/>
                  </a:lnTo>
                  <a:lnTo>
                    <a:pt x="174" y="0"/>
                  </a:lnTo>
                  <a:lnTo>
                    <a:pt x="204" y="0"/>
                  </a:lnTo>
                  <a:lnTo>
                    <a:pt x="204" y="0"/>
                  </a:lnTo>
                  <a:lnTo>
                    <a:pt x="204" y="0"/>
                  </a:lnTo>
                  <a:lnTo>
                    <a:pt x="204" y="30"/>
                  </a:lnTo>
                  <a:lnTo>
                    <a:pt x="233" y="30"/>
                  </a:lnTo>
                  <a:lnTo>
                    <a:pt x="262" y="0"/>
                  </a:lnTo>
                  <a:lnTo>
                    <a:pt x="262" y="0"/>
                  </a:lnTo>
                  <a:lnTo>
                    <a:pt x="291" y="30"/>
                  </a:lnTo>
                  <a:lnTo>
                    <a:pt x="321" y="30"/>
                  </a:lnTo>
                  <a:lnTo>
                    <a:pt x="321" y="30"/>
                  </a:lnTo>
                  <a:lnTo>
                    <a:pt x="350" y="30"/>
                  </a:lnTo>
                  <a:lnTo>
                    <a:pt x="350" y="30"/>
                  </a:lnTo>
                  <a:lnTo>
                    <a:pt x="379" y="59"/>
                  </a:lnTo>
                  <a:lnTo>
                    <a:pt x="379" y="59"/>
                  </a:lnTo>
                  <a:lnTo>
                    <a:pt x="408" y="59"/>
                  </a:lnTo>
                  <a:lnTo>
                    <a:pt x="438" y="59"/>
                  </a:lnTo>
                  <a:lnTo>
                    <a:pt x="438" y="59"/>
                  </a:lnTo>
                  <a:lnTo>
                    <a:pt x="466" y="59"/>
                  </a:lnTo>
                  <a:lnTo>
                    <a:pt x="466" y="59"/>
                  </a:lnTo>
                  <a:lnTo>
                    <a:pt x="495" y="59"/>
                  </a:lnTo>
                  <a:lnTo>
                    <a:pt x="495" y="59"/>
                  </a:lnTo>
                  <a:lnTo>
                    <a:pt x="466" y="87"/>
                  </a:lnTo>
                  <a:lnTo>
                    <a:pt x="495" y="116"/>
                  </a:lnTo>
                  <a:lnTo>
                    <a:pt x="495" y="116"/>
                  </a:lnTo>
                  <a:lnTo>
                    <a:pt x="495" y="146"/>
                  </a:lnTo>
                  <a:lnTo>
                    <a:pt x="495" y="146"/>
                  </a:lnTo>
                  <a:lnTo>
                    <a:pt x="495" y="175"/>
                  </a:lnTo>
                  <a:lnTo>
                    <a:pt x="495" y="175"/>
                  </a:lnTo>
                  <a:lnTo>
                    <a:pt x="466" y="204"/>
                  </a:lnTo>
                  <a:lnTo>
                    <a:pt x="466" y="233"/>
                  </a:lnTo>
                  <a:lnTo>
                    <a:pt x="466" y="233"/>
                  </a:lnTo>
                  <a:lnTo>
                    <a:pt x="438" y="262"/>
                  </a:lnTo>
                  <a:lnTo>
                    <a:pt x="438" y="262"/>
                  </a:lnTo>
                  <a:lnTo>
                    <a:pt x="438" y="292"/>
                  </a:lnTo>
                  <a:lnTo>
                    <a:pt x="438" y="321"/>
                  </a:lnTo>
                  <a:lnTo>
                    <a:pt x="438" y="321"/>
                  </a:lnTo>
                  <a:lnTo>
                    <a:pt x="438" y="321"/>
                  </a:lnTo>
                  <a:lnTo>
                    <a:pt x="438" y="321"/>
                  </a:lnTo>
                  <a:lnTo>
                    <a:pt x="466" y="350"/>
                  </a:lnTo>
                  <a:lnTo>
                    <a:pt x="466" y="380"/>
                  </a:lnTo>
                  <a:lnTo>
                    <a:pt x="466" y="380"/>
                  </a:lnTo>
                  <a:lnTo>
                    <a:pt x="495" y="408"/>
                  </a:lnTo>
                  <a:lnTo>
                    <a:pt x="495" y="408"/>
                  </a:lnTo>
                  <a:lnTo>
                    <a:pt x="466" y="408"/>
                  </a:lnTo>
                  <a:lnTo>
                    <a:pt x="466" y="408"/>
                  </a:lnTo>
                  <a:lnTo>
                    <a:pt x="438" y="437"/>
                  </a:lnTo>
                  <a:lnTo>
                    <a:pt x="438" y="408"/>
                  </a:lnTo>
                  <a:lnTo>
                    <a:pt x="438" y="408"/>
                  </a:lnTo>
                  <a:lnTo>
                    <a:pt x="408" y="437"/>
                  </a:lnTo>
                  <a:lnTo>
                    <a:pt x="379" y="408"/>
                  </a:lnTo>
                  <a:lnTo>
                    <a:pt x="350" y="437"/>
                  </a:lnTo>
                  <a:lnTo>
                    <a:pt x="233" y="437"/>
                  </a:lnTo>
                  <a:lnTo>
                    <a:pt x="204" y="437"/>
                  </a:lnTo>
                  <a:lnTo>
                    <a:pt x="204" y="437"/>
                  </a:lnTo>
                  <a:lnTo>
                    <a:pt x="145" y="466"/>
                  </a:lnTo>
                  <a:lnTo>
                    <a:pt x="145" y="466"/>
                  </a:lnTo>
                  <a:lnTo>
                    <a:pt x="116" y="466"/>
                  </a:lnTo>
                  <a:lnTo>
                    <a:pt x="88" y="49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0" name="Freeform 122"/>
            <p:cNvSpPr>
              <a:spLocks noChangeArrowheads="1"/>
            </p:cNvSpPr>
            <p:nvPr/>
          </p:nvSpPr>
          <p:spPr bwMode="auto">
            <a:xfrm>
              <a:off x="4515841" y="4077069"/>
              <a:ext cx="113760" cy="152656"/>
            </a:xfrm>
            <a:custGeom>
              <a:avLst/>
              <a:gdLst>
                <a:gd name="T0" fmla="*/ 28 w 349"/>
                <a:gd name="T1" fmla="*/ 437 h 467"/>
                <a:gd name="T2" fmla="*/ 57 w 349"/>
                <a:gd name="T3" fmla="*/ 437 h 467"/>
                <a:gd name="T4" fmla="*/ 28 w 349"/>
                <a:gd name="T5" fmla="*/ 409 h 467"/>
                <a:gd name="T6" fmla="*/ 28 w 349"/>
                <a:gd name="T7" fmla="*/ 379 h 467"/>
                <a:gd name="T8" fmla="*/ 0 w 349"/>
                <a:gd name="T9" fmla="*/ 350 h 467"/>
                <a:gd name="T10" fmla="*/ 0 w 349"/>
                <a:gd name="T11" fmla="*/ 350 h 467"/>
                <a:gd name="T12" fmla="*/ 0 w 349"/>
                <a:gd name="T13" fmla="*/ 291 h 467"/>
                <a:gd name="T14" fmla="*/ 28 w 349"/>
                <a:gd name="T15" fmla="*/ 262 h 467"/>
                <a:gd name="T16" fmla="*/ 28 w 349"/>
                <a:gd name="T17" fmla="*/ 233 h 467"/>
                <a:gd name="T18" fmla="*/ 57 w 349"/>
                <a:gd name="T19" fmla="*/ 204 h 467"/>
                <a:gd name="T20" fmla="*/ 57 w 349"/>
                <a:gd name="T21" fmla="*/ 175 h 467"/>
                <a:gd name="T22" fmla="*/ 57 w 349"/>
                <a:gd name="T23" fmla="*/ 145 h 467"/>
                <a:gd name="T24" fmla="*/ 57 w 349"/>
                <a:gd name="T25" fmla="*/ 88 h 467"/>
                <a:gd name="T26" fmla="*/ 28 w 349"/>
                <a:gd name="T27" fmla="*/ 59 h 467"/>
                <a:gd name="T28" fmla="*/ 28 w 349"/>
                <a:gd name="T29" fmla="*/ 29 h 467"/>
                <a:gd name="T30" fmla="*/ 57 w 349"/>
                <a:gd name="T31" fmla="*/ 0 h 467"/>
                <a:gd name="T32" fmla="*/ 116 w 349"/>
                <a:gd name="T33" fmla="*/ 0 h 467"/>
                <a:gd name="T34" fmla="*/ 202 w 349"/>
                <a:gd name="T35" fmla="*/ 0 h 467"/>
                <a:gd name="T36" fmla="*/ 232 w 349"/>
                <a:gd name="T37" fmla="*/ 0 h 467"/>
                <a:gd name="T38" fmla="*/ 232 w 349"/>
                <a:gd name="T39" fmla="*/ 0 h 467"/>
                <a:gd name="T40" fmla="*/ 261 w 349"/>
                <a:gd name="T41" fmla="*/ 29 h 467"/>
                <a:gd name="T42" fmla="*/ 261 w 349"/>
                <a:gd name="T43" fmla="*/ 59 h 467"/>
                <a:gd name="T44" fmla="*/ 290 w 349"/>
                <a:gd name="T45" fmla="*/ 88 h 467"/>
                <a:gd name="T46" fmla="*/ 290 w 349"/>
                <a:gd name="T47" fmla="*/ 116 h 467"/>
                <a:gd name="T48" fmla="*/ 319 w 349"/>
                <a:gd name="T49" fmla="*/ 145 h 467"/>
                <a:gd name="T50" fmla="*/ 290 w 349"/>
                <a:gd name="T51" fmla="*/ 175 h 467"/>
                <a:gd name="T52" fmla="*/ 319 w 349"/>
                <a:gd name="T53" fmla="*/ 175 h 467"/>
                <a:gd name="T54" fmla="*/ 319 w 349"/>
                <a:gd name="T55" fmla="*/ 204 h 467"/>
                <a:gd name="T56" fmla="*/ 319 w 349"/>
                <a:gd name="T57" fmla="*/ 233 h 467"/>
                <a:gd name="T58" fmla="*/ 319 w 349"/>
                <a:gd name="T59" fmla="*/ 291 h 467"/>
                <a:gd name="T60" fmla="*/ 290 w 349"/>
                <a:gd name="T61" fmla="*/ 321 h 467"/>
                <a:gd name="T62" fmla="*/ 319 w 349"/>
                <a:gd name="T63" fmla="*/ 379 h 467"/>
                <a:gd name="T64" fmla="*/ 319 w 349"/>
                <a:gd name="T65" fmla="*/ 379 h 467"/>
                <a:gd name="T66" fmla="*/ 290 w 349"/>
                <a:gd name="T67" fmla="*/ 409 h 467"/>
                <a:gd name="T68" fmla="*/ 202 w 349"/>
                <a:gd name="T69" fmla="*/ 437 h 467"/>
                <a:gd name="T70" fmla="*/ 86 w 349"/>
                <a:gd name="T71" fmla="*/ 466 h 467"/>
                <a:gd name="T72" fmla="*/ 28 w 349"/>
                <a:gd name="T73" fmla="*/ 4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67">
                  <a:moveTo>
                    <a:pt x="0" y="466"/>
                  </a:moveTo>
                  <a:lnTo>
                    <a:pt x="28" y="437"/>
                  </a:lnTo>
                  <a:lnTo>
                    <a:pt x="28" y="437"/>
                  </a:lnTo>
                  <a:lnTo>
                    <a:pt x="57" y="437"/>
                  </a:lnTo>
                  <a:lnTo>
                    <a:pt x="57" y="437"/>
                  </a:lnTo>
                  <a:lnTo>
                    <a:pt x="28" y="409"/>
                  </a:lnTo>
                  <a:lnTo>
                    <a:pt x="28" y="409"/>
                  </a:lnTo>
                  <a:lnTo>
                    <a:pt x="28" y="379"/>
                  </a:lnTo>
                  <a:lnTo>
                    <a:pt x="0" y="350"/>
                  </a:lnTo>
                  <a:lnTo>
                    <a:pt x="0" y="350"/>
                  </a:lnTo>
                  <a:lnTo>
                    <a:pt x="0" y="350"/>
                  </a:lnTo>
                  <a:lnTo>
                    <a:pt x="0" y="350"/>
                  </a:lnTo>
                  <a:lnTo>
                    <a:pt x="0" y="321"/>
                  </a:lnTo>
                  <a:lnTo>
                    <a:pt x="0" y="291"/>
                  </a:lnTo>
                  <a:lnTo>
                    <a:pt x="0" y="291"/>
                  </a:lnTo>
                  <a:lnTo>
                    <a:pt x="28" y="262"/>
                  </a:lnTo>
                  <a:lnTo>
                    <a:pt x="28" y="262"/>
                  </a:lnTo>
                  <a:lnTo>
                    <a:pt x="28" y="233"/>
                  </a:lnTo>
                  <a:lnTo>
                    <a:pt x="57" y="204"/>
                  </a:lnTo>
                  <a:lnTo>
                    <a:pt x="57" y="204"/>
                  </a:lnTo>
                  <a:lnTo>
                    <a:pt x="57" y="175"/>
                  </a:lnTo>
                  <a:lnTo>
                    <a:pt x="57" y="175"/>
                  </a:lnTo>
                  <a:lnTo>
                    <a:pt x="57" y="145"/>
                  </a:lnTo>
                  <a:lnTo>
                    <a:pt x="57" y="145"/>
                  </a:lnTo>
                  <a:lnTo>
                    <a:pt x="28" y="116"/>
                  </a:lnTo>
                  <a:lnTo>
                    <a:pt x="57" y="88"/>
                  </a:lnTo>
                  <a:lnTo>
                    <a:pt x="57" y="88"/>
                  </a:lnTo>
                  <a:lnTo>
                    <a:pt x="28" y="59"/>
                  </a:lnTo>
                  <a:lnTo>
                    <a:pt x="28" y="59"/>
                  </a:lnTo>
                  <a:lnTo>
                    <a:pt x="28" y="29"/>
                  </a:lnTo>
                  <a:lnTo>
                    <a:pt x="28" y="0"/>
                  </a:lnTo>
                  <a:lnTo>
                    <a:pt x="57" y="0"/>
                  </a:lnTo>
                  <a:lnTo>
                    <a:pt x="116" y="0"/>
                  </a:lnTo>
                  <a:lnTo>
                    <a:pt x="116" y="0"/>
                  </a:lnTo>
                  <a:lnTo>
                    <a:pt x="174" y="0"/>
                  </a:lnTo>
                  <a:lnTo>
                    <a:pt x="202" y="0"/>
                  </a:lnTo>
                  <a:lnTo>
                    <a:pt x="202" y="0"/>
                  </a:lnTo>
                  <a:lnTo>
                    <a:pt x="232" y="0"/>
                  </a:lnTo>
                  <a:lnTo>
                    <a:pt x="232" y="0"/>
                  </a:lnTo>
                  <a:lnTo>
                    <a:pt x="232" y="0"/>
                  </a:lnTo>
                  <a:lnTo>
                    <a:pt x="261" y="29"/>
                  </a:lnTo>
                  <a:lnTo>
                    <a:pt x="261" y="29"/>
                  </a:lnTo>
                  <a:lnTo>
                    <a:pt x="261" y="59"/>
                  </a:lnTo>
                  <a:lnTo>
                    <a:pt x="261" y="59"/>
                  </a:lnTo>
                  <a:lnTo>
                    <a:pt x="290" y="59"/>
                  </a:lnTo>
                  <a:lnTo>
                    <a:pt x="290" y="88"/>
                  </a:lnTo>
                  <a:lnTo>
                    <a:pt x="290" y="116"/>
                  </a:lnTo>
                  <a:lnTo>
                    <a:pt x="290" y="116"/>
                  </a:lnTo>
                  <a:lnTo>
                    <a:pt x="290" y="116"/>
                  </a:lnTo>
                  <a:lnTo>
                    <a:pt x="319" y="145"/>
                  </a:lnTo>
                  <a:lnTo>
                    <a:pt x="290" y="145"/>
                  </a:lnTo>
                  <a:lnTo>
                    <a:pt x="290" y="175"/>
                  </a:lnTo>
                  <a:lnTo>
                    <a:pt x="319" y="175"/>
                  </a:lnTo>
                  <a:lnTo>
                    <a:pt x="319" y="175"/>
                  </a:lnTo>
                  <a:lnTo>
                    <a:pt x="290" y="204"/>
                  </a:lnTo>
                  <a:lnTo>
                    <a:pt x="319" y="204"/>
                  </a:lnTo>
                  <a:lnTo>
                    <a:pt x="319" y="233"/>
                  </a:lnTo>
                  <a:lnTo>
                    <a:pt x="319" y="233"/>
                  </a:lnTo>
                  <a:lnTo>
                    <a:pt x="319" y="291"/>
                  </a:lnTo>
                  <a:lnTo>
                    <a:pt x="319" y="291"/>
                  </a:lnTo>
                  <a:lnTo>
                    <a:pt x="290" y="321"/>
                  </a:lnTo>
                  <a:lnTo>
                    <a:pt x="290" y="321"/>
                  </a:lnTo>
                  <a:lnTo>
                    <a:pt x="319" y="350"/>
                  </a:lnTo>
                  <a:lnTo>
                    <a:pt x="319" y="379"/>
                  </a:lnTo>
                  <a:lnTo>
                    <a:pt x="319" y="379"/>
                  </a:lnTo>
                  <a:lnTo>
                    <a:pt x="319" y="379"/>
                  </a:lnTo>
                  <a:lnTo>
                    <a:pt x="348" y="379"/>
                  </a:lnTo>
                  <a:lnTo>
                    <a:pt x="290" y="409"/>
                  </a:lnTo>
                  <a:lnTo>
                    <a:pt x="261" y="409"/>
                  </a:lnTo>
                  <a:lnTo>
                    <a:pt x="202" y="437"/>
                  </a:lnTo>
                  <a:lnTo>
                    <a:pt x="174" y="437"/>
                  </a:lnTo>
                  <a:lnTo>
                    <a:pt x="86" y="466"/>
                  </a:lnTo>
                  <a:lnTo>
                    <a:pt x="57" y="466"/>
                  </a:lnTo>
                  <a:lnTo>
                    <a:pt x="28" y="466"/>
                  </a:lnTo>
                  <a:lnTo>
                    <a:pt x="0" y="46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1" name="Freeform 123"/>
            <p:cNvSpPr>
              <a:spLocks noChangeArrowheads="1"/>
            </p:cNvSpPr>
            <p:nvPr/>
          </p:nvSpPr>
          <p:spPr bwMode="auto">
            <a:xfrm>
              <a:off x="4590720" y="4077069"/>
              <a:ext cx="57600" cy="123853"/>
            </a:xfrm>
            <a:custGeom>
              <a:avLst/>
              <a:gdLst>
                <a:gd name="T0" fmla="*/ 87 w 175"/>
                <a:gd name="T1" fmla="*/ 0 h 380"/>
                <a:gd name="T2" fmla="*/ 0 w 175"/>
                <a:gd name="T3" fmla="*/ 0 h 380"/>
                <a:gd name="T4" fmla="*/ 0 w 175"/>
                <a:gd name="T5" fmla="*/ 0 h 380"/>
                <a:gd name="T6" fmla="*/ 0 w 175"/>
                <a:gd name="T7" fmla="*/ 0 h 380"/>
                <a:gd name="T8" fmla="*/ 29 w 175"/>
                <a:gd name="T9" fmla="*/ 29 h 380"/>
                <a:gd name="T10" fmla="*/ 29 w 175"/>
                <a:gd name="T11" fmla="*/ 29 h 380"/>
                <a:gd name="T12" fmla="*/ 29 w 175"/>
                <a:gd name="T13" fmla="*/ 59 h 380"/>
                <a:gd name="T14" fmla="*/ 29 w 175"/>
                <a:gd name="T15" fmla="*/ 59 h 380"/>
                <a:gd name="T16" fmla="*/ 58 w 175"/>
                <a:gd name="T17" fmla="*/ 59 h 380"/>
                <a:gd name="T18" fmla="*/ 58 w 175"/>
                <a:gd name="T19" fmla="*/ 88 h 380"/>
                <a:gd name="T20" fmla="*/ 58 w 175"/>
                <a:gd name="T21" fmla="*/ 116 h 380"/>
                <a:gd name="T22" fmla="*/ 58 w 175"/>
                <a:gd name="T23" fmla="*/ 116 h 380"/>
                <a:gd name="T24" fmla="*/ 58 w 175"/>
                <a:gd name="T25" fmla="*/ 116 h 380"/>
                <a:gd name="T26" fmla="*/ 87 w 175"/>
                <a:gd name="T27" fmla="*/ 145 h 380"/>
                <a:gd name="T28" fmla="*/ 58 w 175"/>
                <a:gd name="T29" fmla="*/ 145 h 380"/>
                <a:gd name="T30" fmla="*/ 58 w 175"/>
                <a:gd name="T31" fmla="*/ 175 h 380"/>
                <a:gd name="T32" fmla="*/ 87 w 175"/>
                <a:gd name="T33" fmla="*/ 175 h 380"/>
                <a:gd name="T34" fmla="*/ 87 w 175"/>
                <a:gd name="T35" fmla="*/ 175 h 380"/>
                <a:gd name="T36" fmla="*/ 58 w 175"/>
                <a:gd name="T37" fmla="*/ 204 h 380"/>
                <a:gd name="T38" fmla="*/ 87 w 175"/>
                <a:gd name="T39" fmla="*/ 204 h 380"/>
                <a:gd name="T40" fmla="*/ 87 w 175"/>
                <a:gd name="T41" fmla="*/ 233 h 380"/>
                <a:gd name="T42" fmla="*/ 87 w 175"/>
                <a:gd name="T43" fmla="*/ 233 h 380"/>
                <a:gd name="T44" fmla="*/ 87 w 175"/>
                <a:gd name="T45" fmla="*/ 291 h 380"/>
                <a:gd name="T46" fmla="*/ 87 w 175"/>
                <a:gd name="T47" fmla="*/ 291 h 380"/>
                <a:gd name="T48" fmla="*/ 58 w 175"/>
                <a:gd name="T49" fmla="*/ 321 h 380"/>
                <a:gd name="T50" fmla="*/ 58 w 175"/>
                <a:gd name="T51" fmla="*/ 321 h 380"/>
                <a:gd name="T52" fmla="*/ 87 w 175"/>
                <a:gd name="T53" fmla="*/ 350 h 380"/>
                <a:gd name="T54" fmla="*/ 87 w 175"/>
                <a:gd name="T55" fmla="*/ 379 h 380"/>
                <a:gd name="T56" fmla="*/ 87 w 175"/>
                <a:gd name="T57" fmla="*/ 379 h 380"/>
                <a:gd name="T58" fmla="*/ 87 w 175"/>
                <a:gd name="T59" fmla="*/ 379 h 380"/>
                <a:gd name="T60" fmla="*/ 116 w 175"/>
                <a:gd name="T61" fmla="*/ 379 h 380"/>
                <a:gd name="T62" fmla="*/ 116 w 175"/>
                <a:gd name="T63" fmla="*/ 379 h 380"/>
                <a:gd name="T64" fmla="*/ 145 w 175"/>
                <a:gd name="T65" fmla="*/ 379 h 380"/>
                <a:gd name="T66" fmla="*/ 174 w 175"/>
                <a:gd name="T67" fmla="*/ 379 h 380"/>
                <a:gd name="T68" fmla="*/ 174 w 175"/>
                <a:gd name="T69" fmla="*/ 350 h 380"/>
                <a:gd name="T70" fmla="*/ 145 w 175"/>
                <a:gd name="T71" fmla="*/ 350 h 380"/>
                <a:gd name="T72" fmla="*/ 145 w 175"/>
                <a:gd name="T73" fmla="*/ 321 h 380"/>
                <a:gd name="T74" fmla="*/ 145 w 175"/>
                <a:gd name="T75" fmla="*/ 291 h 380"/>
                <a:gd name="T76" fmla="*/ 145 w 175"/>
                <a:gd name="T77" fmla="*/ 204 h 380"/>
                <a:gd name="T78" fmla="*/ 145 w 175"/>
                <a:gd name="T79" fmla="*/ 204 h 380"/>
                <a:gd name="T80" fmla="*/ 174 w 175"/>
                <a:gd name="T81" fmla="*/ 175 h 380"/>
                <a:gd name="T82" fmla="*/ 174 w 175"/>
                <a:gd name="T83" fmla="*/ 175 h 380"/>
                <a:gd name="T84" fmla="*/ 145 w 175"/>
                <a:gd name="T85" fmla="*/ 145 h 380"/>
                <a:gd name="T86" fmla="*/ 145 w 175"/>
                <a:gd name="T87" fmla="*/ 145 h 380"/>
                <a:gd name="T88" fmla="*/ 145 w 175"/>
                <a:gd name="T89" fmla="*/ 116 h 380"/>
                <a:gd name="T90" fmla="*/ 145 w 175"/>
                <a:gd name="T91" fmla="*/ 59 h 380"/>
                <a:gd name="T92" fmla="*/ 116 w 175"/>
                <a:gd name="T93" fmla="*/ 59 h 380"/>
                <a:gd name="T94" fmla="*/ 116 w 175"/>
                <a:gd name="T95" fmla="*/ 59 h 380"/>
                <a:gd name="T96" fmla="*/ 87 w 175"/>
                <a:gd name="T97" fmla="*/ 29 h 380"/>
                <a:gd name="T98" fmla="*/ 87 w 175"/>
                <a:gd name="T99" fmla="*/ 29 h 380"/>
                <a:gd name="T100" fmla="*/ 87 w 175"/>
                <a:gd name="T10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 h="380">
                  <a:moveTo>
                    <a:pt x="87" y="0"/>
                  </a:moveTo>
                  <a:lnTo>
                    <a:pt x="0" y="0"/>
                  </a:lnTo>
                  <a:lnTo>
                    <a:pt x="0" y="0"/>
                  </a:lnTo>
                  <a:lnTo>
                    <a:pt x="0" y="0"/>
                  </a:lnTo>
                  <a:lnTo>
                    <a:pt x="29" y="29"/>
                  </a:lnTo>
                  <a:lnTo>
                    <a:pt x="29" y="29"/>
                  </a:lnTo>
                  <a:lnTo>
                    <a:pt x="29" y="59"/>
                  </a:lnTo>
                  <a:lnTo>
                    <a:pt x="29" y="59"/>
                  </a:lnTo>
                  <a:lnTo>
                    <a:pt x="58" y="59"/>
                  </a:lnTo>
                  <a:lnTo>
                    <a:pt x="58" y="88"/>
                  </a:lnTo>
                  <a:lnTo>
                    <a:pt x="58" y="116"/>
                  </a:lnTo>
                  <a:lnTo>
                    <a:pt x="58" y="116"/>
                  </a:lnTo>
                  <a:lnTo>
                    <a:pt x="58" y="116"/>
                  </a:lnTo>
                  <a:lnTo>
                    <a:pt x="87" y="145"/>
                  </a:lnTo>
                  <a:lnTo>
                    <a:pt x="58" y="145"/>
                  </a:lnTo>
                  <a:lnTo>
                    <a:pt x="58" y="175"/>
                  </a:lnTo>
                  <a:lnTo>
                    <a:pt x="87" y="175"/>
                  </a:lnTo>
                  <a:lnTo>
                    <a:pt x="87" y="175"/>
                  </a:lnTo>
                  <a:lnTo>
                    <a:pt x="58" y="204"/>
                  </a:lnTo>
                  <a:lnTo>
                    <a:pt x="87" y="204"/>
                  </a:lnTo>
                  <a:lnTo>
                    <a:pt x="87" y="233"/>
                  </a:lnTo>
                  <a:lnTo>
                    <a:pt x="87" y="233"/>
                  </a:lnTo>
                  <a:lnTo>
                    <a:pt x="87" y="291"/>
                  </a:lnTo>
                  <a:lnTo>
                    <a:pt x="87" y="291"/>
                  </a:lnTo>
                  <a:lnTo>
                    <a:pt x="58" y="321"/>
                  </a:lnTo>
                  <a:lnTo>
                    <a:pt x="58" y="321"/>
                  </a:lnTo>
                  <a:lnTo>
                    <a:pt x="87" y="350"/>
                  </a:lnTo>
                  <a:lnTo>
                    <a:pt x="87" y="379"/>
                  </a:lnTo>
                  <a:lnTo>
                    <a:pt x="87" y="379"/>
                  </a:lnTo>
                  <a:lnTo>
                    <a:pt x="87" y="379"/>
                  </a:lnTo>
                  <a:lnTo>
                    <a:pt x="116" y="379"/>
                  </a:lnTo>
                  <a:lnTo>
                    <a:pt x="116" y="379"/>
                  </a:lnTo>
                  <a:lnTo>
                    <a:pt x="145" y="379"/>
                  </a:lnTo>
                  <a:lnTo>
                    <a:pt x="174" y="379"/>
                  </a:lnTo>
                  <a:lnTo>
                    <a:pt x="174" y="350"/>
                  </a:lnTo>
                  <a:lnTo>
                    <a:pt x="145" y="350"/>
                  </a:lnTo>
                  <a:lnTo>
                    <a:pt x="145" y="321"/>
                  </a:lnTo>
                  <a:lnTo>
                    <a:pt x="145" y="291"/>
                  </a:lnTo>
                  <a:lnTo>
                    <a:pt x="145" y="204"/>
                  </a:lnTo>
                  <a:lnTo>
                    <a:pt x="145" y="204"/>
                  </a:lnTo>
                  <a:lnTo>
                    <a:pt x="174" y="175"/>
                  </a:lnTo>
                  <a:lnTo>
                    <a:pt x="174" y="175"/>
                  </a:lnTo>
                  <a:lnTo>
                    <a:pt x="145" y="145"/>
                  </a:lnTo>
                  <a:lnTo>
                    <a:pt x="145" y="145"/>
                  </a:lnTo>
                  <a:lnTo>
                    <a:pt x="145" y="116"/>
                  </a:lnTo>
                  <a:lnTo>
                    <a:pt x="145" y="59"/>
                  </a:lnTo>
                  <a:lnTo>
                    <a:pt x="116" y="59"/>
                  </a:lnTo>
                  <a:lnTo>
                    <a:pt x="116" y="59"/>
                  </a:lnTo>
                  <a:lnTo>
                    <a:pt x="87" y="29"/>
                  </a:lnTo>
                  <a:lnTo>
                    <a:pt x="87" y="29"/>
                  </a:lnTo>
                  <a:lnTo>
                    <a:pt x="87"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2" name="Freeform 124"/>
            <p:cNvSpPr>
              <a:spLocks noChangeArrowheads="1"/>
            </p:cNvSpPr>
            <p:nvPr/>
          </p:nvSpPr>
          <p:spPr bwMode="auto">
            <a:xfrm>
              <a:off x="4619520" y="4038184"/>
              <a:ext cx="86400" cy="162738"/>
            </a:xfrm>
            <a:custGeom>
              <a:avLst/>
              <a:gdLst>
                <a:gd name="T0" fmla="*/ 116 w 263"/>
                <a:gd name="T1" fmla="*/ 29 h 497"/>
                <a:gd name="T2" fmla="*/ 87 w 263"/>
                <a:gd name="T3" fmla="*/ 59 h 497"/>
                <a:gd name="T4" fmla="*/ 58 w 263"/>
                <a:gd name="T5" fmla="*/ 59 h 497"/>
                <a:gd name="T6" fmla="*/ 29 w 263"/>
                <a:gd name="T7" fmla="*/ 88 h 497"/>
                <a:gd name="T8" fmla="*/ 29 w 263"/>
                <a:gd name="T9" fmla="*/ 117 h 497"/>
                <a:gd name="T10" fmla="*/ 0 w 263"/>
                <a:gd name="T11" fmla="*/ 146 h 497"/>
                <a:gd name="T12" fmla="*/ 29 w 263"/>
                <a:gd name="T13" fmla="*/ 176 h 497"/>
                <a:gd name="T14" fmla="*/ 58 w 263"/>
                <a:gd name="T15" fmla="*/ 176 h 497"/>
                <a:gd name="T16" fmla="*/ 58 w 263"/>
                <a:gd name="T17" fmla="*/ 262 h 497"/>
                <a:gd name="T18" fmla="*/ 87 w 263"/>
                <a:gd name="T19" fmla="*/ 292 h 497"/>
                <a:gd name="T20" fmla="*/ 58 w 263"/>
                <a:gd name="T21" fmla="*/ 321 h 497"/>
                <a:gd name="T22" fmla="*/ 58 w 263"/>
                <a:gd name="T23" fmla="*/ 408 h 497"/>
                <a:gd name="T24" fmla="*/ 58 w 263"/>
                <a:gd name="T25" fmla="*/ 467 h 497"/>
                <a:gd name="T26" fmla="*/ 87 w 263"/>
                <a:gd name="T27" fmla="*/ 496 h 497"/>
                <a:gd name="T28" fmla="*/ 175 w 263"/>
                <a:gd name="T29" fmla="*/ 467 h 497"/>
                <a:gd name="T30" fmla="*/ 175 w 263"/>
                <a:gd name="T31" fmla="*/ 467 h 497"/>
                <a:gd name="T32" fmla="*/ 175 w 263"/>
                <a:gd name="T33" fmla="*/ 408 h 497"/>
                <a:gd name="T34" fmla="*/ 175 w 263"/>
                <a:gd name="T35" fmla="*/ 350 h 497"/>
                <a:gd name="T36" fmla="*/ 175 w 263"/>
                <a:gd name="T37" fmla="*/ 350 h 497"/>
                <a:gd name="T38" fmla="*/ 175 w 263"/>
                <a:gd name="T39" fmla="*/ 321 h 497"/>
                <a:gd name="T40" fmla="*/ 145 w 263"/>
                <a:gd name="T41" fmla="*/ 321 h 497"/>
                <a:gd name="T42" fmla="*/ 175 w 263"/>
                <a:gd name="T43" fmla="*/ 292 h 497"/>
                <a:gd name="T44" fmla="*/ 175 w 263"/>
                <a:gd name="T45" fmla="*/ 262 h 497"/>
                <a:gd name="T46" fmla="*/ 204 w 263"/>
                <a:gd name="T47" fmla="*/ 262 h 497"/>
                <a:gd name="T48" fmla="*/ 204 w 263"/>
                <a:gd name="T49" fmla="*/ 233 h 497"/>
                <a:gd name="T50" fmla="*/ 233 w 263"/>
                <a:gd name="T51" fmla="*/ 205 h 497"/>
                <a:gd name="T52" fmla="*/ 233 w 263"/>
                <a:gd name="T53" fmla="*/ 205 h 497"/>
                <a:gd name="T54" fmla="*/ 233 w 263"/>
                <a:gd name="T55" fmla="*/ 176 h 497"/>
                <a:gd name="T56" fmla="*/ 233 w 263"/>
                <a:gd name="T57" fmla="*/ 176 h 497"/>
                <a:gd name="T58" fmla="*/ 262 w 263"/>
                <a:gd name="T59" fmla="*/ 146 h 497"/>
                <a:gd name="T60" fmla="*/ 262 w 263"/>
                <a:gd name="T61" fmla="*/ 117 h 497"/>
                <a:gd name="T62" fmla="*/ 233 w 263"/>
                <a:gd name="T63" fmla="*/ 88 h 497"/>
                <a:gd name="T64" fmla="*/ 233 w 263"/>
                <a:gd name="T65" fmla="*/ 59 h 497"/>
                <a:gd name="T66" fmla="*/ 204 w 263"/>
                <a:gd name="T67" fmla="*/ 29 h 497"/>
                <a:gd name="T68" fmla="*/ 145 w 263"/>
                <a:gd name="T69" fmla="*/ 0 h 497"/>
                <a:gd name="T70" fmla="*/ 145 w 263"/>
                <a:gd name="T71" fmla="*/ 29 h 497"/>
                <a:gd name="T72" fmla="*/ 116 w 263"/>
                <a:gd name="T73" fmla="*/ 2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97">
                  <a:moveTo>
                    <a:pt x="116" y="29"/>
                  </a:moveTo>
                  <a:lnTo>
                    <a:pt x="116" y="29"/>
                  </a:lnTo>
                  <a:lnTo>
                    <a:pt x="116" y="59"/>
                  </a:lnTo>
                  <a:lnTo>
                    <a:pt x="87" y="59"/>
                  </a:lnTo>
                  <a:lnTo>
                    <a:pt x="58" y="88"/>
                  </a:lnTo>
                  <a:lnTo>
                    <a:pt x="58" y="59"/>
                  </a:lnTo>
                  <a:lnTo>
                    <a:pt x="29" y="88"/>
                  </a:lnTo>
                  <a:lnTo>
                    <a:pt x="29" y="88"/>
                  </a:lnTo>
                  <a:lnTo>
                    <a:pt x="29" y="88"/>
                  </a:lnTo>
                  <a:lnTo>
                    <a:pt x="29" y="117"/>
                  </a:lnTo>
                  <a:lnTo>
                    <a:pt x="0" y="117"/>
                  </a:lnTo>
                  <a:lnTo>
                    <a:pt x="0" y="146"/>
                  </a:lnTo>
                  <a:lnTo>
                    <a:pt x="0" y="146"/>
                  </a:lnTo>
                  <a:lnTo>
                    <a:pt x="29" y="176"/>
                  </a:lnTo>
                  <a:lnTo>
                    <a:pt x="29" y="176"/>
                  </a:lnTo>
                  <a:lnTo>
                    <a:pt x="58" y="176"/>
                  </a:lnTo>
                  <a:lnTo>
                    <a:pt x="58" y="233"/>
                  </a:lnTo>
                  <a:lnTo>
                    <a:pt x="58" y="262"/>
                  </a:lnTo>
                  <a:lnTo>
                    <a:pt x="58" y="262"/>
                  </a:lnTo>
                  <a:lnTo>
                    <a:pt x="87" y="292"/>
                  </a:lnTo>
                  <a:lnTo>
                    <a:pt x="87" y="292"/>
                  </a:lnTo>
                  <a:lnTo>
                    <a:pt x="58" y="321"/>
                  </a:lnTo>
                  <a:lnTo>
                    <a:pt x="58" y="321"/>
                  </a:lnTo>
                  <a:lnTo>
                    <a:pt x="58" y="408"/>
                  </a:lnTo>
                  <a:lnTo>
                    <a:pt x="58" y="438"/>
                  </a:lnTo>
                  <a:lnTo>
                    <a:pt x="58" y="467"/>
                  </a:lnTo>
                  <a:lnTo>
                    <a:pt x="87" y="467"/>
                  </a:lnTo>
                  <a:lnTo>
                    <a:pt x="87" y="496"/>
                  </a:lnTo>
                  <a:lnTo>
                    <a:pt x="116" y="496"/>
                  </a:lnTo>
                  <a:lnTo>
                    <a:pt x="175" y="467"/>
                  </a:lnTo>
                  <a:lnTo>
                    <a:pt x="175" y="467"/>
                  </a:lnTo>
                  <a:lnTo>
                    <a:pt x="175" y="467"/>
                  </a:lnTo>
                  <a:lnTo>
                    <a:pt x="175" y="408"/>
                  </a:lnTo>
                  <a:lnTo>
                    <a:pt x="175" y="408"/>
                  </a:lnTo>
                  <a:lnTo>
                    <a:pt x="175" y="408"/>
                  </a:lnTo>
                  <a:lnTo>
                    <a:pt x="175" y="350"/>
                  </a:lnTo>
                  <a:lnTo>
                    <a:pt x="175" y="350"/>
                  </a:lnTo>
                  <a:lnTo>
                    <a:pt x="175" y="350"/>
                  </a:lnTo>
                  <a:lnTo>
                    <a:pt x="145" y="350"/>
                  </a:lnTo>
                  <a:lnTo>
                    <a:pt x="175" y="321"/>
                  </a:lnTo>
                  <a:lnTo>
                    <a:pt x="145" y="321"/>
                  </a:lnTo>
                  <a:lnTo>
                    <a:pt x="145" y="321"/>
                  </a:lnTo>
                  <a:lnTo>
                    <a:pt x="175" y="292"/>
                  </a:lnTo>
                  <a:lnTo>
                    <a:pt x="175" y="292"/>
                  </a:lnTo>
                  <a:lnTo>
                    <a:pt x="175" y="262"/>
                  </a:lnTo>
                  <a:lnTo>
                    <a:pt x="175" y="262"/>
                  </a:lnTo>
                  <a:lnTo>
                    <a:pt x="175" y="262"/>
                  </a:lnTo>
                  <a:lnTo>
                    <a:pt x="204" y="262"/>
                  </a:lnTo>
                  <a:lnTo>
                    <a:pt x="204" y="262"/>
                  </a:lnTo>
                  <a:lnTo>
                    <a:pt x="204" y="233"/>
                  </a:lnTo>
                  <a:lnTo>
                    <a:pt x="204" y="233"/>
                  </a:lnTo>
                  <a:lnTo>
                    <a:pt x="233" y="205"/>
                  </a:lnTo>
                  <a:lnTo>
                    <a:pt x="233" y="205"/>
                  </a:lnTo>
                  <a:lnTo>
                    <a:pt x="233" y="205"/>
                  </a:lnTo>
                  <a:lnTo>
                    <a:pt x="233" y="205"/>
                  </a:lnTo>
                  <a:lnTo>
                    <a:pt x="233" y="176"/>
                  </a:lnTo>
                  <a:lnTo>
                    <a:pt x="233" y="176"/>
                  </a:lnTo>
                  <a:lnTo>
                    <a:pt x="233" y="176"/>
                  </a:lnTo>
                  <a:lnTo>
                    <a:pt x="262" y="176"/>
                  </a:lnTo>
                  <a:lnTo>
                    <a:pt x="262" y="146"/>
                  </a:lnTo>
                  <a:lnTo>
                    <a:pt x="262" y="117"/>
                  </a:lnTo>
                  <a:lnTo>
                    <a:pt x="262" y="117"/>
                  </a:lnTo>
                  <a:lnTo>
                    <a:pt x="233" y="88"/>
                  </a:lnTo>
                  <a:lnTo>
                    <a:pt x="233" y="88"/>
                  </a:lnTo>
                  <a:lnTo>
                    <a:pt x="233" y="59"/>
                  </a:lnTo>
                  <a:lnTo>
                    <a:pt x="233" y="59"/>
                  </a:lnTo>
                  <a:lnTo>
                    <a:pt x="204" y="59"/>
                  </a:lnTo>
                  <a:lnTo>
                    <a:pt x="204" y="29"/>
                  </a:lnTo>
                  <a:lnTo>
                    <a:pt x="175" y="29"/>
                  </a:lnTo>
                  <a:lnTo>
                    <a:pt x="145" y="0"/>
                  </a:lnTo>
                  <a:lnTo>
                    <a:pt x="145" y="29"/>
                  </a:lnTo>
                  <a:lnTo>
                    <a:pt x="145" y="29"/>
                  </a:lnTo>
                  <a:lnTo>
                    <a:pt x="145" y="29"/>
                  </a:lnTo>
                  <a:lnTo>
                    <a:pt x="11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3" name="Freeform 125"/>
            <p:cNvSpPr>
              <a:spLocks noChangeArrowheads="1"/>
            </p:cNvSpPr>
            <p:nvPr/>
          </p:nvSpPr>
          <p:spPr bwMode="auto">
            <a:xfrm>
              <a:off x="4914721" y="3771757"/>
              <a:ext cx="313920" cy="400362"/>
            </a:xfrm>
            <a:custGeom>
              <a:avLst/>
              <a:gdLst>
                <a:gd name="T0" fmla="*/ 933 w 963"/>
                <a:gd name="T1" fmla="*/ 293 h 1226"/>
                <a:gd name="T2" fmla="*/ 933 w 963"/>
                <a:gd name="T3" fmla="*/ 584 h 1226"/>
                <a:gd name="T4" fmla="*/ 875 w 963"/>
                <a:gd name="T5" fmla="*/ 613 h 1226"/>
                <a:gd name="T6" fmla="*/ 875 w 963"/>
                <a:gd name="T7" fmla="*/ 643 h 1226"/>
                <a:gd name="T8" fmla="*/ 817 w 963"/>
                <a:gd name="T9" fmla="*/ 700 h 1226"/>
                <a:gd name="T10" fmla="*/ 817 w 963"/>
                <a:gd name="T11" fmla="*/ 729 h 1226"/>
                <a:gd name="T12" fmla="*/ 817 w 963"/>
                <a:gd name="T13" fmla="*/ 759 h 1226"/>
                <a:gd name="T14" fmla="*/ 788 w 963"/>
                <a:gd name="T15" fmla="*/ 788 h 1226"/>
                <a:gd name="T16" fmla="*/ 817 w 963"/>
                <a:gd name="T17" fmla="*/ 817 h 1226"/>
                <a:gd name="T18" fmla="*/ 817 w 963"/>
                <a:gd name="T19" fmla="*/ 846 h 1226"/>
                <a:gd name="T20" fmla="*/ 846 w 963"/>
                <a:gd name="T21" fmla="*/ 876 h 1226"/>
                <a:gd name="T22" fmla="*/ 875 w 963"/>
                <a:gd name="T23" fmla="*/ 905 h 1226"/>
                <a:gd name="T24" fmla="*/ 875 w 963"/>
                <a:gd name="T25" fmla="*/ 934 h 1226"/>
                <a:gd name="T26" fmla="*/ 817 w 963"/>
                <a:gd name="T27" fmla="*/ 963 h 1226"/>
                <a:gd name="T28" fmla="*/ 788 w 963"/>
                <a:gd name="T29" fmla="*/ 963 h 1226"/>
                <a:gd name="T30" fmla="*/ 759 w 963"/>
                <a:gd name="T31" fmla="*/ 993 h 1226"/>
                <a:gd name="T32" fmla="*/ 729 w 963"/>
                <a:gd name="T33" fmla="*/ 1022 h 1226"/>
                <a:gd name="T34" fmla="*/ 700 w 963"/>
                <a:gd name="T35" fmla="*/ 1050 h 1226"/>
                <a:gd name="T36" fmla="*/ 700 w 963"/>
                <a:gd name="T37" fmla="*/ 1079 h 1226"/>
                <a:gd name="T38" fmla="*/ 642 w 963"/>
                <a:gd name="T39" fmla="*/ 1109 h 1226"/>
                <a:gd name="T40" fmla="*/ 583 w 963"/>
                <a:gd name="T41" fmla="*/ 1079 h 1226"/>
                <a:gd name="T42" fmla="*/ 554 w 963"/>
                <a:gd name="T43" fmla="*/ 1109 h 1226"/>
                <a:gd name="T44" fmla="*/ 554 w 963"/>
                <a:gd name="T45" fmla="*/ 1138 h 1226"/>
                <a:gd name="T46" fmla="*/ 525 w 963"/>
                <a:gd name="T47" fmla="*/ 1167 h 1226"/>
                <a:gd name="T48" fmla="*/ 438 w 963"/>
                <a:gd name="T49" fmla="*/ 1196 h 1226"/>
                <a:gd name="T50" fmla="*/ 379 w 963"/>
                <a:gd name="T51" fmla="*/ 1196 h 1226"/>
                <a:gd name="T52" fmla="*/ 379 w 963"/>
                <a:gd name="T53" fmla="*/ 1167 h 1226"/>
                <a:gd name="T54" fmla="*/ 350 w 963"/>
                <a:gd name="T55" fmla="*/ 1225 h 1226"/>
                <a:gd name="T56" fmla="*/ 292 w 963"/>
                <a:gd name="T57" fmla="*/ 1225 h 1226"/>
                <a:gd name="T58" fmla="*/ 292 w 963"/>
                <a:gd name="T59" fmla="*/ 1196 h 1226"/>
                <a:gd name="T60" fmla="*/ 233 w 963"/>
                <a:gd name="T61" fmla="*/ 1138 h 1226"/>
                <a:gd name="T62" fmla="*/ 175 w 963"/>
                <a:gd name="T63" fmla="*/ 1079 h 1226"/>
                <a:gd name="T64" fmla="*/ 146 w 963"/>
                <a:gd name="T65" fmla="*/ 1050 h 1226"/>
                <a:gd name="T66" fmla="*/ 175 w 963"/>
                <a:gd name="T67" fmla="*/ 1022 h 1226"/>
                <a:gd name="T68" fmla="*/ 204 w 963"/>
                <a:gd name="T69" fmla="*/ 1022 h 1226"/>
                <a:gd name="T70" fmla="*/ 233 w 963"/>
                <a:gd name="T71" fmla="*/ 1022 h 1226"/>
                <a:gd name="T72" fmla="*/ 262 w 963"/>
                <a:gd name="T73" fmla="*/ 1022 h 1226"/>
                <a:gd name="T74" fmla="*/ 262 w 963"/>
                <a:gd name="T75" fmla="*/ 1022 h 1226"/>
                <a:gd name="T76" fmla="*/ 233 w 963"/>
                <a:gd name="T77" fmla="*/ 963 h 1226"/>
                <a:gd name="T78" fmla="*/ 233 w 963"/>
                <a:gd name="T79" fmla="*/ 934 h 1226"/>
                <a:gd name="T80" fmla="*/ 233 w 963"/>
                <a:gd name="T81" fmla="*/ 905 h 1226"/>
                <a:gd name="T82" fmla="*/ 233 w 963"/>
                <a:gd name="T83" fmla="*/ 846 h 1226"/>
                <a:gd name="T84" fmla="*/ 204 w 963"/>
                <a:gd name="T85" fmla="*/ 817 h 1226"/>
                <a:gd name="T86" fmla="*/ 146 w 963"/>
                <a:gd name="T87" fmla="*/ 788 h 1226"/>
                <a:gd name="T88" fmla="*/ 88 w 963"/>
                <a:gd name="T89" fmla="*/ 643 h 1226"/>
                <a:gd name="T90" fmla="*/ 117 w 963"/>
                <a:gd name="T91" fmla="*/ 643 h 1226"/>
                <a:gd name="T92" fmla="*/ 262 w 963"/>
                <a:gd name="T93" fmla="*/ 409 h 1226"/>
                <a:gd name="T94" fmla="*/ 292 w 963"/>
                <a:gd name="T95" fmla="*/ 234 h 1226"/>
                <a:gd name="T96" fmla="*/ 233 w 963"/>
                <a:gd name="T97" fmla="*/ 146 h 1226"/>
                <a:gd name="T98" fmla="*/ 29 w 963"/>
                <a:gd name="T99" fmla="*/ 788 h 1226"/>
                <a:gd name="T100" fmla="*/ 29 w 963"/>
                <a:gd name="T101" fmla="*/ 78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 h="1226">
                  <a:moveTo>
                    <a:pt x="204" y="29"/>
                  </a:moveTo>
                  <a:lnTo>
                    <a:pt x="292" y="0"/>
                  </a:lnTo>
                  <a:lnTo>
                    <a:pt x="933" y="293"/>
                  </a:lnTo>
                  <a:lnTo>
                    <a:pt x="962" y="584"/>
                  </a:lnTo>
                  <a:lnTo>
                    <a:pt x="933" y="584"/>
                  </a:lnTo>
                  <a:lnTo>
                    <a:pt x="933" y="584"/>
                  </a:lnTo>
                  <a:lnTo>
                    <a:pt x="904" y="584"/>
                  </a:lnTo>
                  <a:lnTo>
                    <a:pt x="904" y="584"/>
                  </a:lnTo>
                  <a:lnTo>
                    <a:pt x="875" y="613"/>
                  </a:lnTo>
                  <a:lnTo>
                    <a:pt x="875" y="613"/>
                  </a:lnTo>
                  <a:lnTo>
                    <a:pt x="875" y="613"/>
                  </a:lnTo>
                  <a:lnTo>
                    <a:pt x="875" y="643"/>
                  </a:lnTo>
                  <a:lnTo>
                    <a:pt x="846" y="672"/>
                  </a:lnTo>
                  <a:lnTo>
                    <a:pt x="846" y="672"/>
                  </a:lnTo>
                  <a:lnTo>
                    <a:pt x="817" y="700"/>
                  </a:lnTo>
                  <a:lnTo>
                    <a:pt x="817" y="700"/>
                  </a:lnTo>
                  <a:lnTo>
                    <a:pt x="846" y="700"/>
                  </a:lnTo>
                  <a:lnTo>
                    <a:pt x="817" y="729"/>
                  </a:lnTo>
                  <a:lnTo>
                    <a:pt x="817" y="729"/>
                  </a:lnTo>
                  <a:lnTo>
                    <a:pt x="817" y="729"/>
                  </a:lnTo>
                  <a:lnTo>
                    <a:pt x="817" y="759"/>
                  </a:lnTo>
                  <a:lnTo>
                    <a:pt x="817" y="759"/>
                  </a:lnTo>
                  <a:lnTo>
                    <a:pt x="817" y="788"/>
                  </a:lnTo>
                  <a:lnTo>
                    <a:pt x="788" y="788"/>
                  </a:lnTo>
                  <a:lnTo>
                    <a:pt x="788" y="817"/>
                  </a:lnTo>
                  <a:lnTo>
                    <a:pt x="788" y="817"/>
                  </a:lnTo>
                  <a:lnTo>
                    <a:pt x="817" y="817"/>
                  </a:lnTo>
                  <a:lnTo>
                    <a:pt x="817" y="817"/>
                  </a:lnTo>
                  <a:lnTo>
                    <a:pt x="817" y="817"/>
                  </a:lnTo>
                  <a:lnTo>
                    <a:pt x="817" y="846"/>
                  </a:lnTo>
                  <a:lnTo>
                    <a:pt x="817" y="846"/>
                  </a:lnTo>
                  <a:lnTo>
                    <a:pt x="817" y="846"/>
                  </a:lnTo>
                  <a:lnTo>
                    <a:pt x="846" y="876"/>
                  </a:lnTo>
                  <a:lnTo>
                    <a:pt x="846" y="876"/>
                  </a:lnTo>
                  <a:lnTo>
                    <a:pt x="846" y="905"/>
                  </a:lnTo>
                  <a:lnTo>
                    <a:pt x="875" y="905"/>
                  </a:lnTo>
                  <a:lnTo>
                    <a:pt x="875" y="905"/>
                  </a:lnTo>
                  <a:lnTo>
                    <a:pt x="875" y="934"/>
                  </a:lnTo>
                  <a:lnTo>
                    <a:pt x="875" y="934"/>
                  </a:lnTo>
                  <a:lnTo>
                    <a:pt x="875" y="934"/>
                  </a:lnTo>
                  <a:lnTo>
                    <a:pt x="846" y="963"/>
                  </a:lnTo>
                  <a:lnTo>
                    <a:pt x="817" y="963"/>
                  </a:lnTo>
                  <a:lnTo>
                    <a:pt x="817" y="963"/>
                  </a:lnTo>
                  <a:lnTo>
                    <a:pt x="788" y="963"/>
                  </a:lnTo>
                  <a:lnTo>
                    <a:pt x="788" y="963"/>
                  </a:lnTo>
                  <a:lnTo>
                    <a:pt x="759" y="993"/>
                  </a:lnTo>
                  <a:lnTo>
                    <a:pt x="788" y="993"/>
                  </a:lnTo>
                  <a:lnTo>
                    <a:pt x="759" y="993"/>
                  </a:lnTo>
                  <a:lnTo>
                    <a:pt x="759" y="1022"/>
                  </a:lnTo>
                  <a:lnTo>
                    <a:pt x="729" y="1022"/>
                  </a:lnTo>
                  <a:lnTo>
                    <a:pt x="729" y="1022"/>
                  </a:lnTo>
                  <a:lnTo>
                    <a:pt x="729" y="1022"/>
                  </a:lnTo>
                  <a:lnTo>
                    <a:pt x="729" y="1022"/>
                  </a:lnTo>
                  <a:lnTo>
                    <a:pt x="700" y="1050"/>
                  </a:lnTo>
                  <a:lnTo>
                    <a:pt x="700" y="1050"/>
                  </a:lnTo>
                  <a:lnTo>
                    <a:pt x="700" y="1050"/>
                  </a:lnTo>
                  <a:lnTo>
                    <a:pt x="700" y="1079"/>
                  </a:lnTo>
                  <a:lnTo>
                    <a:pt x="700" y="1079"/>
                  </a:lnTo>
                  <a:lnTo>
                    <a:pt x="671" y="1079"/>
                  </a:lnTo>
                  <a:lnTo>
                    <a:pt x="642" y="1109"/>
                  </a:lnTo>
                  <a:lnTo>
                    <a:pt x="612" y="1109"/>
                  </a:lnTo>
                  <a:lnTo>
                    <a:pt x="612" y="1109"/>
                  </a:lnTo>
                  <a:lnTo>
                    <a:pt x="583" y="1079"/>
                  </a:lnTo>
                  <a:lnTo>
                    <a:pt x="583" y="1079"/>
                  </a:lnTo>
                  <a:lnTo>
                    <a:pt x="554" y="1079"/>
                  </a:lnTo>
                  <a:lnTo>
                    <a:pt x="554" y="1109"/>
                  </a:lnTo>
                  <a:lnTo>
                    <a:pt x="554" y="1109"/>
                  </a:lnTo>
                  <a:lnTo>
                    <a:pt x="554" y="1138"/>
                  </a:lnTo>
                  <a:lnTo>
                    <a:pt x="554" y="1138"/>
                  </a:lnTo>
                  <a:lnTo>
                    <a:pt x="583" y="1138"/>
                  </a:lnTo>
                  <a:lnTo>
                    <a:pt x="554" y="1138"/>
                  </a:lnTo>
                  <a:lnTo>
                    <a:pt x="525" y="1167"/>
                  </a:lnTo>
                  <a:lnTo>
                    <a:pt x="525" y="1167"/>
                  </a:lnTo>
                  <a:lnTo>
                    <a:pt x="467" y="1167"/>
                  </a:lnTo>
                  <a:lnTo>
                    <a:pt x="438" y="1196"/>
                  </a:lnTo>
                  <a:lnTo>
                    <a:pt x="438" y="1196"/>
                  </a:lnTo>
                  <a:lnTo>
                    <a:pt x="409" y="1196"/>
                  </a:lnTo>
                  <a:lnTo>
                    <a:pt x="379" y="1196"/>
                  </a:lnTo>
                  <a:lnTo>
                    <a:pt x="379" y="1196"/>
                  </a:lnTo>
                  <a:lnTo>
                    <a:pt x="379" y="1196"/>
                  </a:lnTo>
                  <a:lnTo>
                    <a:pt x="379" y="1167"/>
                  </a:lnTo>
                  <a:lnTo>
                    <a:pt x="350" y="1196"/>
                  </a:lnTo>
                  <a:lnTo>
                    <a:pt x="350" y="1196"/>
                  </a:lnTo>
                  <a:lnTo>
                    <a:pt x="350" y="1225"/>
                  </a:lnTo>
                  <a:lnTo>
                    <a:pt x="321" y="1225"/>
                  </a:lnTo>
                  <a:lnTo>
                    <a:pt x="321" y="1225"/>
                  </a:lnTo>
                  <a:lnTo>
                    <a:pt x="292" y="1225"/>
                  </a:lnTo>
                  <a:lnTo>
                    <a:pt x="292" y="1196"/>
                  </a:lnTo>
                  <a:lnTo>
                    <a:pt x="292" y="1196"/>
                  </a:lnTo>
                  <a:lnTo>
                    <a:pt x="292" y="1196"/>
                  </a:lnTo>
                  <a:lnTo>
                    <a:pt x="262" y="1167"/>
                  </a:lnTo>
                  <a:lnTo>
                    <a:pt x="262" y="1138"/>
                  </a:lnTo>
                  <a:lnTo>
                    <a:pt x="233" y="1138"/>
                  </a:lnTo>
                  <a:lnTo>
                    <a:pt x="204" y="1109"/>
                  </a:lnTo>
                  <a:lnTo>
                    <a:pt x="175" y="1079"/>
                  </a:lnTo>
                  <a:lnTo>
                    <a:pt x="175" y="1079"/>
                  </a:lnTo>
                  <a:lnTo>
                    <a:pt x="175" y="1079"/>
                  </a:lnTo>
                  <a:lnTo>
                    <a:pt x="175" y="1050"/>
                  </a:lnTo>
                  <a:lnTo>
                    <a:pt x="146" y="1050"/>
                  </a:lnTo>
                  <a:lnTo>
                    <a:pt x="146" y="1050"/>
                  </a:lnTo>
                  <a:lnTo>
                    <a:pt x="175" y="1050"/>
                  </a:lnTo>
                  <a:lnTo>
                    <a:pt x="175" y="1022"/>
                  </a:lnTo>
                  <a:lnTo>
                    <a:pt x="175" y="1022"/>
                  </a:lnTo>
                  <a:lnTo>
                    <a:pt x="204" y="1022"/>
                  </a:lnTo>
                  <a:lnTo>
                    <a:pt x="204" y="1022"/>
                  </a:lnTo>
                  <a:lnTo>
                    <a:pt x="204" y="1022"/>
                  </a:lnTo>
                  <a:lnTo>
                    <a:pt x="233" y="1022"/>
                  </a:lnTo>
                  <a:lnTo>
                    <a:pt x="233" y="1022"/>
                  </a:lnTo>
                  <a:lnTo>
                    <a:pt x="262" y="1022"/>
                  </a:lnTo>
                  <a:lnTo>
                    <a:pt x="262" y="1022"/>
                  </a:lnTo>
                  <a:lnTo>
                    <a:pt x="262" y="1022"/>
                  </a:lnTo>
                  <a:lnTo>
                    <a:pt x="292" y="1022"/>
                  </a:lnTo>
                  <a:lnTo>
                    <a:pt x="262" y="1022"/>
                  </a:lnTo>
                  <a:lnTo>
                    <a:pt x="262" y="1022"/>
                  </a:lnTo>
                  <a:lnTo>
                    <a:pt x="262" y="993"/>
                  </a:lnTo>
                  <a:lnTo>
                    <a:pt x="233" y="993"/>
                  </a:lnTo>
                  <a:lnTo>
                    <a:pt x="233" y="963"/>
                  </a:lnTo>
                  <a:lnTo>
                    <a:pt x="233" y="963"/>
                  </a:lnTo>
                  <a:lnTo>
                    <a:pt x="233" y="934"/>
                  </a:lnTo>
                  <a:lnTo>
                    <a:pt x="233" y="934"/>
                  </a:lnTo>
                  <a:lnTo>
                    <a:pt x="233" y="905"/>
                  </a:lnTo>
                  <a:lnTo>
                    <a:pt x="233" y="905"/>
                  </a:lnTo>
                  <a:lnTo>
                    <a:pt x="233" y="905"/>
                  </a:lnTo>
                  <a:lnTo>
                    <a:pt x="233" y="905"/>
                  </a:lnTo>
                  <a:lnTo>
                    <a:pt x="233" y="876"/>
                  </a:lnTo>
                  <a:lnTo>
                    <a:pt x="233" y="846"/>
                  </a:lnTo>
                  <a:lnTo>
                    <a:pt x="204" y="846"/>
                  </a:lnTo>
                  <a:lnTo>
                    <a:pt x="204" y="817"/>
                  </a:lnTo>
                  <a:lnTo>
                    <a:pt x="204" y="817"/>
                  </a:lnTo>
                  <a:lnTo>
                    <a:pt x="146" y="788"/>
                  </a:lnTo>
                  <a:lnTo>
                    <a:pt x="146" y="788"/>
                  </a:lnTo>
                  <a:lnTo>
                    <a:pt x="146" y="788"/>
                  </a:lnTo>
                  <a:lnTo>
                    <a:pt x="117" y="759"/>
                  </a:lnTo>
                  <a:lnTo>
                    <a:pt x="117" y="759"/>
                  </a:lnTo>
                  <a:lnTo>
                    <a:pt x="88" y="643"/>
                  </a:lnTo>
                  <a:lnTo>
                    <a:pt x="88" y="643"/>
                  </a:lnTo>
                  <a:lnTo>
                    <a:pt x="117" y="643"/>
                  </a:lnTo>
                  <a:lnTo>
                    <a:pt x="117" y="643"/>
                  </a:lnTo>
                  <a:lnTo>
                    <a:pt x="117" y="643"/>
                  </a:lnTo>
                  <a:lnTo>
                    <a:pt x="262" y="496"/>
                  </a:lnTo>
                  <a:lnTo>
                    <a:pt x="262" y="409"/>
                  </a:lnTo>
                  <a:lnTo>
                    <a:pt x="292" y="263"/>
                  </a:lnTo>
                  <a:lnTo>
                    <a:pt x="292" y="263"/>
                  </a:lnTo>
                  <a:lnTo>
                    <a:pt x="292" y="234"/>
                  </a:lnTo>
                  <a:lnTo>
                    <a:pt x="233" y="176"/>
                  </a:lnTo>
                  <a:lnTo>
                    <a:pt x="233" y="146"/>
                  </a:lnTo>
                  <a:lnTo>
                    <a:pt x="233" y="146"/>
                  </a:lnTo>
                  <a:lnTo>
                    <a:pt x="204" y="29"/>
                  </a:lnTo>
                  <a:close/>
                  <a:moveTo>
                    <a:pt x="29" y="788"/>
                  </a:moveTo>
                  <a:lnTo>
                    <a:pt x="29" y="788"/>
                  </a:lnTo>
                  <a:lnTo>
                    <a:pt x="0" y="788"/>
                  </a:lnTo>
                  <a:lnTo>
                    <a:pt x="0" y="788"/>
                  </a:lnTo>
                  <a:lnTo>
                    <a:pt x="29" y="7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4" name="Freeform 126"/>
            <p:cNvSpPr>
              <a:spLocks noChangeArrowheads="1"/>
            </p:cNvSpPr>
            <p:nvPr/>
          </p:nvSpPr>
          <p:spPr bwMode="auto">
            <a:xfrm>
              <a:off x="4600801" y="3771756"/>
              <a:ext cx="410400" cy="286590"/>
            </a:xfrm>
            <a:custGeom>
              <a:avLst/>
              <a:gdLst>
                <a:gd name="T0" fmla="*/ 262 w 1255"/>
                <a:gd name="T1" fmla="*/ 876 h 877"/>
                <a:gd name="T2" fmla="*/ 233 w 1255"/>
                <a:gd name="T3" fmla="*/ 846 h 877"/>
                <a:gd name="T4" fmla="*/ 203 w 1255"/>
                <a:gd name="T5" fmla="*/ 846 h 877"/>
                <a:gd name="T6" fmla="*/ 203 w 1255"/>
                <a:gd name="T7" fmla="*/ 846 h 877"/>
                <a:gd name="T8" fmla="*/ 145 w 1255"/>
                <a:gd name="T9" fmla="*/ 817 h 877"/>
                <a:gd name="T10" fmla="*/ 174 w 1255"/>
                <a:gd name="T11" fmla="*/ 788 h 877"/>
                <a:gd name="T12" fmla="*/ 145 w 1255"/>
                <a:gd name="T13" fmla="*/ 788 h 877"/>
                <a:gd name="T14" fmla="*/ 116 w 1255"/>
                <a:gd name="T15" fmla="*/ 788 h 877"/>
                <a:gd name="T16" fmla="*/ 87 w 1255"/>
                <a:gd name="T17" fmla="*/ 759 h 877"/>
                <a:gd name="T18" fmla="*/ 0 w 1255"/>
                <a:gd name="T19" fmla="*/ 672 h 877"/>
                <a:gd name="T20" fmla="*/ 29 w 1255"/>
                <a:gd name="T21" fmla="*/ 643 h 877"/>
                <a:gd name="T22" fmla="*/ 29 w 1255"/>
                <a:gd name="T23" fmla="*/ 643 h 877"/>
                <a:gd name="T24" fmla="*/ 116 w 1255"/>
                <a:gd name="T25" fmla="*/ 643 h 877"/>
                <a:gd name="T26" fmla="*/ 174 w 1255"/>
                <a:gd name="T27" fmla="*/ 613 h 877"/>
                <a:gd name="T28" fmla="*/ 203 w 1255"/>
                <a:gd name="T29" fmla="*/ 613 h 877"/>
                <a:gd name="T30" fmla="*/ 262 w 1255"/>
                <a:gd name="T31" fmla="*/ 613 h 877"/>
                <a:gd name="T32" fmla="*/ 320 w 1255"/>
                <a:gd name="T33" fmla="*/ 555 h 877"/>
                <a:gd name="T34" fmla="*/ 320 w 1255"/>
                <a:gd name="T35" fmla="*/ 525 h 877"/>
                <a:gd name="T36" fmla="*/ 320 w 1255"/>
                <a:gd name="T37" fmla="*/ 322 h 877"/>
                <a:gd name="T38" fmla="*/ 554 w 1255"/>
                <a:gd name="T39" fmla="*/ 205 h 877"/>
                <a:gd name="T40" fmla="*/ 1079 w 1255"/>
                <a:gd name="T41" fmla="*/ 29 h 877"/>
                <a:gd name="T42" fmla="*/ 1166 w 1255"/>
                <a:gd name="T43" fmla="*/ 29 h 877"/>
                <a:gd name="T44" fmla="*/ 1195 w 1255"/>
                <a:gd name="T45" fmla="*/ 146 h 877"/>
                <a:gd name="T46" fmla="*/ 1195 w 1255"/>
                <a:gd name="T47" fmla="*/ 176 h 877"/>
                <a:gd name="T48" fmla="*/ 1254 w 1255"/>
                <a:gd name="T49" fmla="*/ 263 h 877"/>
                <a:gd name="T50" fmla="*/ 1224 w 1255"/>
                <a:gd name="T51" fmla="*/ 409 h 877"/>
                <a:gd name="T52" fmla="*/ 1079 w 1255"/>
                <a:gd name="T53" fmla="*/ 643 h 877"/>
                <a:gd name="T54" fmla="*/ 1079 w 1255"/>
                <a:gd name="T55" fmla="*/ 643 h 877"/>
                <a:gd name="T56" fmla="*/ 1050 w 1255"/>
                <a:gd name="T57" fmla="*/ 643 h 877"/>
                <a:gd name="T58" fmla="*/ 1050 w 1255"/>
                <a:gd name="T59" fmla="*/ 729 h 877"/>
                <a:gd name="T60" fmla="*/ 1050 w 1255"/>
                <a:gd name="T61" fmla="*/ 759 h 877"/>
                <a:gd name="T62" fmla="*/ 1021 w 1255"/>
                <a:gd name="T63" fmla="*/ 759 h 877"/>
                <a:gd name="T64" fmla="*/ 991 w 1255"/>
                <a:gd name="T65" fmla="*/ 788 h 877"/>
                <a:gd name="T66" fmla="*/ 991 w 1255"/>
                <a:gd name="T67" fmla="*/ 788 h 877"/>
                <a:gd name="T68" fmla="*/ 962 w 1255"/>
                <a:gd name="T69" fmla="*/ 788 h 877"/>
                <a:gd name="T70" fmla="*/ 904 w 1255"/>
                <a:gd name="T71" fmla="*/ 788 h 877"/>
                <a:gd name="T72" fmla="*/ 845 w 1255"/>
                <a:gd name="T73" fmla="*/ 788 h 877"/>
                <a:gd name="T74" fmla="*/ 787 w 1255"/>
                <a:gd name="T75" fmla="*/ 788 h 877"/>
                <a:gd name="T76" fmla="*/ 758 w 1255"/>
                <a:gd name="T77" fmla="*/ 817 h 877"/>
                <a:gd name="T78" fmla="*/ 700 w 1255"/>
                <a:gd name="T79" fmla="*/ 817 h 877"/>
                <a:gd name="T80" fmla="*/ 641 w 1255"/>
                <a:gd name="T81" fmla="*/ 788 h 877"/>
                <a:gd name="T82" fmla="*/ 641 w 1255"/>
                <a:gd name="T83" fmla="*/ 788 h 877"/>
                <a:gd name="T84" fmla="*/ 612 w 1255"/>
                <a:gd name="T85" fmla="*/ 759 h 877"/>
                <a:gd name="T86" fmla="*/ 583 w 1255"/>
                <a:gd name="T87" fmla="*/ 788 h 877"/>
                <a:gd name="T88" fmla="*/ 554 w 1255"/>
                <a:gd name="T89" fmla="*/ 788 h 877"/>
                <a:gd name="T90" fmla="*/ 554 w 1255"/>
                <a:gd name="T91" fmla="*/ 788 h 877"/>
                <a:gd name="T92" fmla="*/ 495 w 1255"/>
                <a:gd name="T93" fmla="*/ 759 h 877"/>
                <a:gd name="T94" fmla="*/ 466 w 1255"/>
                <a:gd name="T95" fmla="*/ 729 h 877"/>
                <a:gd name="T96" fmla="*/ 466 w 1255"/>
                <a:gd name="T97" fmla="*/ 729 h 877"/>
                <a:gd name="T98" fmla="*/ 437 w 1255"/>
                <a:gd name="T99" fmla="*/ 729 h 877"/>
                <a:gd name="T100" fmla="*/ 408 w 1255"/>
                <a:gd name="T101" fmla="*/ 729 h 877"/>
                <a:gd name="T102" fmla="*/ 379 w 1255"/>
                <a:gd name="T103" fmla="*/ 729 h 877"/>
                <a:gd name="T104" fmla="*/ 350 w 1255"/>
                <a:gd name="T105" fmla="*/ 729 h 877"/>
                <a:gd name="T106" fmla="*/ 320 w 1255"/>
                <a:gd name="T107" fmla="*/ 759 h 877"/>
                <a:gd name="T108" fmla="*/ 291 w 1255"/>
                <a:gd name="T109" fmla="*/ 759 h 877"/>
                <a:gd name="T110" fmla="*/ 320 w 1255"/>
                <a:gd name="T111" fmla="*/ 788 h 877"/>
                <a:gd name="T112" fmla="*/ 320 w 1255"/>
                <a:gd name="T113" fmla="*/ 788 h 877"/>
                <a:gd name="T114" fmla="*/ 320 w 1255"/>
                <a:gd name="T115" fmla="*/ 817 h 877"/>
                <a:gd name="T116" fmla="*/ 291 w 1255"/>
                <a:gd name="T117" fmla="*/ 817 h 877"/>
                <a:gd name="T118" fmla="*/ 291 w 1255"/>
                <a:gd name="T119" fmla="*/ 84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5" h="877">
                  <a:moveTo>
                    <a:pt x="291" y="876"/>
                  </a:moveTo>
                  <a:lnTo>
                    <a:pt x="262" y="876"/>
                  </a:lnTo>
                  <a:lnTo>
                    <a:pt x="262" y="846"/>
                  </a:lnTo>
                  <a:lnTo>
                    <a:pt x="233" y="846"/>
                  </a:lnTo>
                  <a:lnTo>
                    <a:pt x="203" y="817"/>
                  </a:lnTo>
                  <a:lnTo>
                    <a:pt x="203" y="846"/>
                  </a:lnTo>
                  <a:lnTo>
                    <a:pt x="203" y="846"/>
                  </a:lnTo>
                  <a:lnTo>
                    <a:pt x="203" y="846"/>
                  </a:lnTo>
                  <a:lnTo>
                    <a:pt x="174" y="846"/>
                  </a:lnTo>
                  <a:lnTo>
                    <a:pt x="145" y="817"/>
                  </a:lnTo>
                  <a:lnTo>
                    <a:pt x="174" y="817"/>
                  </a:lnTo>
                  <a:lnTo>
                    <a:pt x="174" y="788"/>
                  </a:lnTo>
                  <a:lnTo>
                    <a:pt x="145" y="788"/>
                  </a:lnTo>
                  <a:lnTo>
                    <a:pt x="145" y="788"/>
                  </a:lnTo>
                  <a:lnTo>
                    <a:pt x="145" y="788"/>
                  </a:lnTo>
                  <a:lnTo>
                    <a:pt x="116" y="788"/>
                  </a:lnTo>
                  <a:lnTo>
                    <a:pt x="87" y="788"/>
                  </a:lnTo>
                  <a:lnTo>
                    <a:pt x="87" y="759"/>
                  </a:lnTo>
                  <a:lnTo>
                    <a:pt x="0" y="700"/>
                  </a:lnTo>
                  <a:lnTo>
                    <a:pt x="0" y="672"/>
                  </a:lnTo>
                  <a:lnTo>
                    <a:pt x="29" y="672"/>
                  </a:lnTo>
                  <a:lnTo>
                    <a:pt x="29" y="643"/>
                  </a:lnTo>
                  <a:lnTo>
                    <a:pt x="29" y="643"/>
                  </a:lnTo>
                  <a:lnTo>
                    <a:pt x="29" y="643"/>
                  </a:lnTo>
                  <a:lnTo>
                    <a:pt x="87" y="643"/>
                  </a:lnTo>
                  <a:lnTo>
                    <a:pt x="116" y="643"/>
                  </a:lnTo>
                  <a:lnTo>
                    <a:pt x="145" y="613"/>
                  </a:lnTo>
                  <a:lnTo>
                    <a:pt x="174" y="613"/>
                  </a:lnTo>
                  <a:lnTo>
                    <a:pt x="203" y="613"/>
                  </a:lnTo>
                  <a:lnTo>
                    <a:pt x="203" y="613"/>
                  </a:lnTo>
                  <a:lnTo>
                    <a:pt x="233" y="613"/>
                  </a:lnTo>
                  <a:lnTo>
                    <a:pt x="262" y="613"/>
                  </a:lnTo>
                  <a:lnTo>
                    <a:pt x="291" y="584"/>
                  </a:lnTo>
                  <a:lnTo>
                    <a:pt x="320" y="555"/>
                  </a:lnTo>
                  <a:lnTo>
                    <a:pt x="320" y="525"/>
                  </a:lnTo>
                  <a:lnTo>
                    <a:pt x="320" y="525"/>
                  </a:lnTo>
                  <a:lnTo>
                    <a:pt x="320" y="467"/>
                  </a:lnTo>
                  <a:lnTo>
                    <a:pt x="320" y="322"/>
                  </a:lnTo>
                  <a:lnTo>
                    <a:pt x="466" y="293"/>
                  </a:lnTo>
                  <a:lnTo>
                    <a:pt x="554" y="205"/>
                  </a:lnTo>
                  <a:lnTo>
                    <a:pt x="933" y="0"/>
                  </a:lnTo>
                  <a:lnTo>
                    <a:pt x="1079" y="29"/>
                  </a:lnTo>
                  <a:lnTo>
                    <a:pt x="1079" y="59"/>
                  </a:lnTo>
                  <a:lnTo>
                    <a:pt x="1166" y="29"/>
                  </a:lnTo>
                  <a:lnTo>
                    <a:pt x="1166" y="29"/>
                  </a:lnTo>
                  <a:lnTo>
                    <a:pt x="1195" y="146"/>
                  </a:lnTo>
                  <a:lnTo>
                    <a:pt x="1195" y="146"/>
                  </a:lnTo>
                  <a:lnTo>
                    <a:pt x="1195" y="176"/>
                  </a:lnTo>
                  <a:lnTo>
                    <a:pt x="1254" y="234"/>
                  </a:lnTo>
                  <a:lnTo>
                    <a:pt x="1254" y="263"/>
                  </a:lnTo>
                  <a:lnTo>
                    <a:pt x="1254" y="263"/>
                  </a:lnTo>
                  <a:lnTo>
                    <a:pt x="1224" y="409"/>
                  </a:lnTo>
                  <a:lnTo>
                    <a:pt x="1224" y="496"/>
                  </a:lnTo>
                  <a:lnTo>
                    <a:pt x="1079" y="643"/>
                  </a:lnTo>
                  <a:lnTo>
                    <a:pt x="1079" y="643"/>
                  </a:lnTo>
                  <a:lnTo>
                    <a:pt x="1079" y="643"/>
                  </a:lnTo>
                  <a:lnTo>
                    <a:pt x="1050" y="643"/>
                  </a:lnTo>
                  <a:lnTo>
                    <a:pt x="1050" y="643"/>
                  </a:lnTo>
                  <a:lnTo>
                    <a:pt x="1079" y="759"/>
                  </a:lnTo>
                  <a:lnTo>
                    <a:pt x="1050" y="729"/>
                  </a:lnTo>
                  <a:lnTo>
                    <a:pt x="1050" y="759"/>
                  </a:lnTo>
                  <a:lnTo>
                    <a:pt x="1050" y="759"/>
                  </a:lnTo>
                  <a:lnTo>
                    <a:pt x="1021" y="759"/>
                  </a:lnTo>
                  <a:lnTo>
                    <a:pt x="1021" y="759"/>
                  </a:lnTo>
                  <a:lnTo>
                    <a:pt x="1021" y="759"/>
                  </a:lnTo>
                  <a:lnTo>
                    <a:pt x="991" y="788"/>
                  </a:lnTo>
                  <a:lnTo>
                    <a:pt x="991" y="788"/>
                  </a:lnTo>
                  <a:lnTo>
                    <a:pt x="991" y="788"/>
                  </a:lnTo>
                  <a:lnTo>
                    <a:pt x="962" y="788"/>
                  </a:lnTo>
                  <a:lnTo>
                    <a:pt x="962" y="788"/>
                  </a:lnTo>
                  <a:lnTo>
                    <a:pt x="933" y="788"/>
                  </a:lnTo>
                  <a:lnTo>
                    <a:pt x="904" y="788"/>
                  </a:lnTo>
                  <a:lnTo>
                    <a:pt x="874" y="759"/>
                  </a:lnTo>
                  <a:lnTo>
                    <a:pt x="845" y="788"/>
                  </a:lnTo>
                  <a:lnTo>
                    <a:pt x="816" y="788"/>
                  </a:lnTo>
                  <a:lnTo>
                    <a:pt x="787" y="788"/>
                  </a:lnTo>
                  <a:lnTo>
                    <a:pt x="758" y="817"/>
                  </a:lnTo>
                  <a:lnTo>
                    <a:pt x="758" y="817"/>
                  </a:lnTo>
                  <a:lnTo>
                    <a:pt x="729" y="817"/>
                  </a:lnTo>
                  <a:lnTo>
                    <a:pt x="700" y="817"/>
                  </a:lnTo>
                  <a:lnTo>
                    <a:pt x="671" y="788"/>
                  </a:lnTo>
                  <a:lnTo>
                    <a:pt x="641" y="788"/>
                  </a:lnTo>
                  <a:lnTo>
                    <a:pt x="641" y="788"/>
                  </a:lnTo>
                  <a:lnTo>
                    <a:pt x="641" y="788"/>
                  </a:lnTo>
                  <a:lnTo>
                    <a:pt x="612" y="759"/>
                  </a:lnTo>
                  <a:lnTo>
                    <a:pt x="612" y="759"/>
                  </a:lnTo>
                  <a:lnTo>
                    <a:pt x="612" y="759"/>
                  </a:lnTo>
                  <a:lnTo>
                    <a:pt x="583" y="788"/>
                  </a:lnTo>
                  <a:lnTo>
                    <a:pt x="583" y="788"/>
                  </a:lnTo>
                  <a:lnTo>
                    <a:pt x="554" y="788"/>
                  </a:lnTo>
                  <a:lnTo>
                    <a:pt x="554" y="788"/>
                  </a:lnTo>
                  <a:lnTo>
                    <a:pt x="554" y="788"/>
                  </a:lnTo>
                  <a:lnTo>
                    <a:pt x="524" y="788"/>
                  </a:lnTo>
                  <a:lnTo>
                    <a:pt x="495" y="759"/>
                  </a:lnTo>
                  <a:lnTo>
                    <a:pt x="495" y="759"/>
                  </a:lnTo>
                  <a:lnTo>
                    <a:pt x="466" y="729"/>
                  </a:lnTo>
                  <a:lnTo>
                    <a:pt x="466" y="729"/>
                  </a:lnTo>
                  <a:lnTo>
                    <a:pt x="466" y="729"/>
                  </a:lnTo>
                  <a:lnTo>
                    <a:pt x="437" y="729"/>
                  </a:lnTo>
                  <a:lnTo>
                    <a:pt x="437" y="729"/>
                  </a:lnTo>
                  <a:lnTo>
                    <a:pt x="408" y="729"/>
                  </a:lnTo>
                  <a:lnTo>
                    <a:pt x="408" y="729"/>
                  </a:lnTo>
                  <a:lnTo>
                    <a:pt x="379" y="729"/>
                  </a:lnTo>
                  <a:lnTo>
                    <a:pt x="379" y="729"/>
                  </a:lnTo>
                  <a:lnTo>
                    <a:pt x="350" y="729"/>
                  </a:lnTo>
                  <a:lnTo>
                    <a:pt x="350" y="729"/>
                  </a:lnTo>
                  <a:lnTo>
                    <a:pt x="350" y="729"/>
                  </a:lnTo>
                  <a:lnTo>
                    <a:pt x="320" y="759"/>
                  </a:lnTo>
                  <a:lnTo>
                    <a:pt x="320" y="759"/>
                  </a:lnTo>
                  <a:lnTo>
                    <a:pt x="291" y="759"/>
                  </a:lnTo>
                  <a:lnTo>
                    <a:pt x="320" y="788"/>
                  </a:lnTo>
                  <a:lnTo>
                    <a:pt x="320" y="788"/>
                  </a:lnTo>
                  <a:lnTo>
                    <a:pt x="291" y="788"/>
                  </a:lnTo>
                  <a:lnTo>
                    <a:pt x="320" y="788"/>
                  </a:lnTo>
                  <a:lnTo>
                    <a:pt x="320" y="817"/>
                  </a:lnTo>
                  <a:lnTo>
                    <a:pt x="320" y="817"/>
                  </a:lnTo>
                  <a:lnTo>
                    <a:pt x="291" y="817"/>
                  </a:lnTo>
                  <a:lnTo>
                    <a:pt x="291" y="817"/>
                  </a:lnTo>
                  <a:lnTo>
                    <a:pt x="291" y="846"/>
                  </a:lnTo>
                  <a:lnTo>
                    <a:pt x="291" y="846"/>
                  </a:lnTo>
                  <a:lnTo>
                    <a:pt x="291" y="87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5" name="Freeform 127"/>
            <p:cNvSpPr>
              <a:spLocks noChangeArrowheads="1"/>
            </p:cNvSpPr>
            <p:nvPr/>
          </p:nvSpPr>
          <p:spPr bwMode="auto">
            <a:xfrm>
              <a:off x="4667040" y="4009381"/>
              <a:ext cx="315360" cy="239065"/>
            </a:xfrm>
            <a:custGeom>
              <a:avLst/>
              <a:gdLst>
                <a:gd name="T0" fmla="*/ 905 w 964"/>
                <a:gd name="T1" fmla="*/ 59 h 731"/>
                <a:gd name="T2" fmla="*/ 847 w 964"/>
                <a:gd name="T3" fmla="*/ 30 h 731"/>
                <a:gd name="T4" fmla="*/ 818 w 964"/>
                <a:gd name="T5" fmla="*/ 30 h 731"/>
                <a:gd name="T6" fmla="*/ 788 w 964"/>
                <a:gd name="T7" fmla="*/ 59 h 731"/>
                <a:gd name="T8" fmla="*/ 759 w 964"/>
                <a:gd name="T9" fmla="*/ 59 h 731"/>
                <a:gd name="T10" fmla="*/ 671 w 964"/>
                <a:gd name="T11" fmla="*/ 30 h 731"/>
                <a:gd name="T12" fmla="*/ 584 w 964"/>
                <a:gd name="T13" fmla="*/ 59 h 731"/>
                <a:gd name="T14" fmla="*/ 526 w 964"/>
                <a:gd name="T15" fmla="*/ 88 h 731"/>
                <a:gd name="T16" fmla="*/ 438 w 964"/>
                <a:gd name="T17" fmla="*/ 59 h 731"/>
                <a:gd name="T18" fmla="*/ 409 w 964"/>
                <a:gd name="T19" fmla="*/ 30 h 731"/>
                <a:gd name="T20" fmla="*/ 380 w 964"/>
                <a:gd name="T21" fmla="*/ 59 h 731"/>
                <a:gd name="T22" fmla="*/ 351 w 964"/>
                <a:gd name="T23" fmla="*/ 59 h 731"/>
                <a:gd name="T24" fmla="*/ 292 w 964"/>
                <a:gd name="T25" fmla="*/ 30 h 731"/>
                <a:gd name="T26" fmla="*/ 263 w 964"/>
                <a:gd name="T27" fmla="*/ 0 h 731"/>
                <a:gd name="T28" fmla="*/ 234 w 964"/>
                <a:gd name="T29" fmla="*/ 0 h 731"/>
                <a:gd name="T30" fmla="*/ 176 w 964"/>
                <a:gd name="T31" fmla="*/ 0 h 731"/>
                <a:gd name="T32" fmla="*/ 147 w 964"/>
                <a:gd name="T33" fmla="*/ 0 h 731"/>
                <a:gd name="T34" fmla="*/ 117 w 964"/>
                <a:gd name="T35" fmla="*/ 30 h 731"/>
                <a:gd name="T36" fmla="*/ 117 w 964"/>
                <a:gd name="T37" fmla="*/ 59 h 731"/>
                <a:gd name="T38" fmla="*/ 117 w 964"/>
                <a:gd name="T39" fmla="*/ 88 h 731"/>
                <a:gd name="T40" fmla="*/ 88 w 964"/>
                <a:gd name="T41" fmla="*/ 88 h 731"/>
                <a:gd name="T42" fmla="*/ 88 w 964"/>
                <a:gd name="T43" fmla="*/ 147 h 731"/>
                <a:gd name="T44" fmla="*/ 88 w 964"/>
                <a:gd name="T45" fmla="*/ 147 h 731"/>
                <a:gd name="T46" fmla="*/ 117 w 964"/>
                <a:gd name="T47" fmla="*/ 205 h 731"/>
                <a:gd name="T48" fmla="*/ 117 w 964"/>
                <a:gd name="T49" fmla="*/ 264 h 731"/>
                <a:gd name="T50" fmla="*/ 88 w 964"/>
                <a:gd name="T51" fmla="*/ 264 h 731"/>
                <a:gd name="T52" fmla="*/ 88 w 964"/>
                <a:gd name="T53" fmla="*/ 293 h 731"/>
                <a:gd name="T54" fmla="*/ 59 w 964"/>
                <a:gd name="T55" fmla="*/ 321 h 731"/>
                <a:gd name="T56" fmla="*/ 30 w 964"/>
                <a:gd name="T57" fmla="*/ 350 h 731"/>
                <a:gd name="T58" fmla="*/ 30 w 964"/>
                <a:gd name="T59" fmla="*/ 380 h 731"/>
                <a:gd name="T60" fmla="*/ 0 w 964"/>
                <a:gd name="T61" fmla="*/ 409 h 731"/>
                <a:gd name="T62" fmla="*/ 30 w 964"/>
                <a:gd name="T63" fmla="*/ 438 h 731"/>
                <a:gd name="T64" fmla="*/ 30 w 964"/>
                <a:gd name="T65" fmla="*/ 496 h 731"/>
                <a:gd name="T66" fmla="*/ 30 w 964"/>
                <a:gd name="T67" fmla="*/ 555 h 731"/>
                <a:gd name="T68" fmla="*/ 88 w 964"/>
                <a:gd name="T69" fmla="*/ 555 h 731"/>
                <a:gd name="T70" fmla="*/ 205 w 964"/>
                <a:gd name="T71" fmla="*/ 642 h 731"/>
                <a:gd name="T72" fmla="*/ 205 w 964"/>
                <a:gd name="T73" fmla="*/ 700 h 731"/>
                <a:gd name="T74" fmla="*/ 351 w 964"/>
                <a:gd name="T75" fmla="*/ 730 h 731"/>
                <a:gd name="T76" fmla="*/ 409 w 964"/>
                <a:gd name="T77" fmla="*/ 700 h 731"/>
                <a:gd name="T78" fmla="*/ 438 w 964"/>
                <a:gd name="T79" fmla="*/ 700 h 731"/>
                <a:gd name="T80" fmla="*/ 468 w 964"/>
                <a:gd name="T81" fmla="*/ 700 h 731"/>
                <a:gd name="T82" fmla="*/ 497 w 964"/>
                <a:gd name="T83" fmla="*/ 642 h 731"/>
                <a:gd name="T84" fmla="*/ 497 w 964"/>
                <a:gd name="T85" fmla="*/ 614 h 731"/>
                <a:gd name="T86" fmla="*/ 526 w 964"/>
                <a:gd name="T87" fmla="*/ 584 h 731"/>
                <a:gd name="T88" fmla="*/ 555 w 964"/>
                <a:gd name="T89" fmla="*/ 555 h 731"/>
                <a:gd name="T90" fmla="*/ 584 w 964"/>
                <a:gd name="T91" fmla="*/ 526 h 731"/>
                <a:gd name="T92" fmla="*/ 642 w 964"/>
                <a:gd name="T93" fmla="*/ 526 h 731"/>
                <a:gd name="T94" fmla="*/ 671 w 964"/>
                <a:gd name="T95" fmla="*/ 555 h 731"/>
                <a:gd name="T96" fmla="*/ 701 w 964"/>
                <a:gd name="T97" fmla="*/ 555 h 731"/>
                <a:gd name="T98" fmla="*/ 730 w 964"/>
                <a:gd name="T99" fmla="*/ 526 h 731"/>
                <a:gd name="T100" fmla="*/ 730 w 964"/>
                <a:gd name="T101" fmla="*/ 467 h 731"/>
                <a:gd name="T102" fmla="*/ 759 w 964"/>
                <a:gd name="T103" fmla="*/ 438 h 731"/>
                <a:gd name="T104" fmla="*/ 818 w 964"/>
                <a:gd name="T105" fmla="*/ 380 h 731"/>
                <a:gd name="T106" fmla="*/ 818 w 964"/>
                <a:gd name="T107" fmla="*/ 350 h 731"/>
                <a:gd name="T108" fmla="*/ 847 w 964"/>
                <a:gd name="T109" fmla="*/ 321 h 731"/>
                <a:gd name="T110" fmla="*/ 876 w 964"/>
                <a:gd name="T111" fmla="*/ 264 h 731"/>
                <a:gd name="T112" fmla="*/ 905 w 964"/>
                <a:gd name="T113" fmla="*/ 234 h 731"/>
                <a:gd name="T114" fmla="*/ 934 w 964"/>
                <a:gd name="T115" fmla="*/ 205 h 731"/>
                <a:gd name="T116" fmla="*/ 963 w 964"/>
                <a:gd name="T117" fmla="*/ 176 h 731"/>
                <a:gd name="T118" fmla="*/ 934 w 964"/>
                <a:gd name="T119" fmla="*/ 147 h 731"/>
                <a:gd name="T120" fmla="*/ 905 w 964"/>
                <a:gd name="T121" fmla="*/ 8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4" h="731">
                  <a:moveTo>
                    <a:pt x="905" y="59"/>
                  </a:moveTo>
                  <a:lnTo>
                    <a:pt x="905" y="59"/>
                  </a:lnTo>
                  <a:lnTo>
                    <a:pt x="905" y="59"/>
                  </a:lnTo>
                  <a:lnTo>
                    <a:pt x="876" y="30"/>
                  </a:lnTo>
                  <a:lnTo>
                    <a:pt x="847" y="0"/>
                  </a:lnTo>
                  <a:lnTo>
                    <a:pt x="847" y="30"/>
                  </a:lnTo>
                  <a:lnTo>
                    <a:pt x="847" y="30"/>
                  </a:lnTo>
                  <a:lnTo>
                    <a:pt x="818" y="30"/>
                  </a:lnTo>
                  <a:lnTo>
                    <a:pt x="818" y="30"/>
                  </a:lnTo>
                  <a:lnTo>
                    <a:pt x="818" y="30"/>
                  </a:lnTo>
                  <a:lnTo>
                    <a:pt x="788" y="59"/>
                  </a:lnTo>
                  <a:lnTo>
                    <a:pt x="788" y="59"/>
                  </a:lnTo>
                  <a:lnTo>
                    <a:pt x="788" y="59"/>
                  </a:lnTo>
                  <a:lnTo>
                    <a:pt x="759" y="59"/>
                  </a:lnTo>
                  <a:lnTo>
                    <a:pt x="759" y="59"/>
                  </a:lnTo>
                  <a:lnTo>
                    <a:pt x="730" y="59"/>
                  </a:lnTo>
                  <a:lnTo>
                    <a:pt x="701" y="59"/>
                  </a:lnTo>
                  <a:lnTo>
                    <a:pt x="671" y="30"/>
                  </a:lnTo>
                  <a:lnTo>
                    <a:pt x="642" y="59"/>
                  </a:lnTo>
                  <a:lnTo>
                    <a:pt x="613" y="59"/>
                  </a:lnTo>
                  <a:lnTo>
                    <a:pt x="584" y="59"/>
                  </a:lnTo>
                  <a:lnTo>
                    <a:pt x="555" y="88"/>
                  </a:lnTo>
                  <a:lnTo>
                    <a:pt x="555" y="88"/>
                  </a:lnTo>
                  <a:lnTo>
                    <a:pt x="526" y="88"/>
                  </a:lnTo>
                  <a:lnTo>
                    <a:pt x="497" y="88"/>
                  </a:lnTo>
                  <a:lnTo>
                    <a:pt x="468" y="59"/>
                  </a:lnTo>
                  <a:lnTo>
                    <a:pt x="438" y="59"/>
                  </a:lnTo>
                  <a:lnTo>
                    <a:pt x="438" y="59"/>
                  </a:lnTo>
                  <a:lnTo>
                    <a:pt x="438" y="59"/>
                  </a:lnTo>
                  <a:lnTo>
                    <a:pt x="409" y="30"/>
                  </a:lnTo>
                  <a:lnTo>
                    <a:pt x="409" y="30"/>
                  </a:lnTo>
                  <a:lnTo>
                    <a:pt x="409" y="30"/>
                  </a:lnTo>
                  <a:lnTo>
                    <a:pt x="380" y="59"/>
                  </a:lnTo>
                  <a:lnTo>
                    <a:pt x="380" y="59"/>
                  </a:lnTo>
                  <a:lnTo>
                    <a:pt x="351" y="59"/>
                  </a:lnTo>
                  <a:lnTo>
                    <a:pt x="351" y="59"/>
                  </a:lnTo>
                  <a:lnTo>
                    <a:pt x="351" y="59"/>
                  </a:lnTo>
                  <a:lnTo>
                    <a:pt x="321" y="59"/>
                  </a:lnTo>
                  <a:lnTo>
                    <a:pt x="292" y="30"/>
                  </a:lnTo>
                  <a:lnTo>
                    <a:pt x="292" y="30"/>
                  </a:lnTo>
                  <a:lnTo>
                    <a:pt x="263" y="0"/>
                  </a:lnTo>
                  <a:lnTo>
                    <a:pt x="263" y="0"/>
                  </a:lnTo>
                  <a:lnTo>
                    <a:pt x="263" y="0"/>
                  </a:lnTo>
                  <a:lnTo>
                    <a:pt x="234" y="0"/>
                  </a:lnTo>
                  <a:lnTo>
                    <a:pt x="234" y="0"/>
                  </a:lnTo>
                  <a:lnTo>
                    <a:pt x="205" y="0"/>
                  </a:lnTo>
                  <a:lnTo>
                    <a:pt x="205" y="0"/>
                  </a:lnTo>
                  <a:lnTo>
                    <a:pt x="176" y="0"/>
                  </a:lnTo>
                  <a:lnTo>
                    <a:pt x="176" y="0"/>
                  </a:lnTo>
                  <a:lnTo>
                    <a:pt x="147" y="0"/>
                  </a:lnTo>
                  <a:lnTo>
                    <a:pt x="147" y="0"/>
                  </a:lnTo>
                  <a:lnTo>
                    <a:pt x="147" y="0"/>
                  </a:lnTo>
                  <a:lnTo>
                    <a:pt x="117" y="30"/>
                  </a:lnTo>
                  <a:lnTo>
                    <a:pt x="117" y="30"/>
                  </a:lnTo>
                  <a:lnTo>
                    <a:pt x="88" y="30"/>
                  </a:lnTo>
                  <a:lnTo>
                    <a:pt x="117" y="59"/>
                  </a:lnTo>
                  <a:lnTo>
                    <a:pt x="117" y="59"/>
                  </a:lnTo>
                  <a:lnTo>
                    <a:pt x="88" y="59"/>
                  </a:lnTo>
                  <a:lnTo>
                    <a:pt x="117" y="59"/>
                  </a:lnTo>
                  <a:lnTo>
                    <a:pt x="117" y="88"/>
                  </a:lnTo>
                  <a:lnTo>
                    <a:pt x="117" y="88"/>
                  </a:lnTo>
                  <a:lnTo>
                    <a:pt x="88" y="88"/>
                  </a:lnTo>
                  <a:lnTo>
                    <a:pt x="88" y="88"/>
                  </a:lnTo>
                  <a:lnTo>
                    <a:pt x="88" y="117"/>
                  </a:lnTo>
                  <a:lnTo>
                    <a:pt x="88" y="117"/>
                  </a:lnTo>
                  <a:lnTo>
                    <a:pt x="88" y="147"/>
                  </a:lnTo>
                  <a:lnTo>
                    <a:pt x="88" y="147"/>
                  </a:lnTo>
                  <a:lnTo>
                    <a:pt x="88" y="147"/>
                  </a:lnTo>
                  <a:lnTo>
                    <a:pt x="88" y="147"/>
                  </a:lnTo>
                  <a:lnTo>
                    <a:pt x="88" y="176"/>
                  </a:lnTo>
                  <a:lnTo>
                    <a:pt x="88" y="176"/>
                  </a:lnTo>
                  <a:lnTo>
                    <a:pt x="117" y="205"/>
                  </a:lnTo>
                  <a:lnTo>
                    <a:pt x="117" y="205"/>
                  </a:lnTo>
                  <a:lnTo>
                    <a:pt x="117" y="234"/>
                  </a:lnTo>
                  <a:lnTo>
                    <a:pt x="117" y="264"/>
                  </a:lnTo>
                  <a:lnTo>
                    <a:pt x="88" y="264"/>
                  </a:lnTo>
                  <a:lnTo>
                    <a:pt x="88" y="264"/>
                  </a:lnTo>
                  <a:lnTo>
                    <a:pt x="88" y="264"/>
                  </a:lnTo>
                  <a:lnTo>
                    <a:pt x="88" y="293"/>
                  </a:lnTo>
                  <a:lnTo>
                    <a:pt x="88" y="293"/>
                  </a:lnTo>
                  <a:lnTo>
                    <a:pt x="88" y="293"/>
                  </a:lnTo>
                  <a:lnTo>
                    <a:pt x="88" y="293"/>
                  </a:lnTo>
                  <a:lnTo>
                    <a:pt x="59" y="321"/>
                  </a:lnTo>
                  <a:lnTo>
                    <a:pt x="59" y="321"/>
                  </a:lnTo>
                  <a:lnTo>
                    <a:pt x="59" y="350"/>
                  </a:lnTo>
                  <a:lnTo>
                    <a:pt x="59" y="350"/>
                  </a:lnTo>
                  <a:lnTo>
                    <a:pt x="30" y="350"/>
                  </a:lnTo>
                  <a:lnTo>
                    <a:pt x="30" y="350"/>
                  </a:lnTo>
                  <a:lnTo>
                    <a:pt x="30" y="350"/>
                  </a:lnTo>
                  <a:lnTo>
                    <a:pt x="30" y="380"/>
                  </a:lnTo>
                  <a:lnTo>
                    <a:pt x="30" y="380"/>
                  </a:lnTo>
                  <a:lnTo>
                    <a:pt x="0" y="409"/>
                  </a:lnTo>
                  <a:lnTo>
                    <a:pt x="0" y="409"/>
                  </a:lnTo>
                  <a:lnTo>
                    <a:pt x="30" y="409"/>
                  </a:lnTo>
                  <a:lnTo>
                    <a:pt x="0" y="438"/>
                  </a:lnTo>
                  <a:lnTo>
                    <a:pt x="30" y="438"/>
                  </a:lnTo>
                  <a:lnTo>
                    <a:pt x="30" y="438"/>
                  </a:lnTo>
                  <a:lnTo>
                    <a:pt x="30" y="438"/>
                  </a:lnTo>
                  <a:lnTo>
                    <a:pt x="30" y="496"/>
                  </a:lnTo>
                  <a:lnTo>
                    <a:pt x="30" y="496"/>
                  </a:lnTo>
                  <a:lnTo>
                    <a:pt x="30" y="496"/>
                  </a:lnTo>
                  <a:lnTo>
                    <a:pt x="30" y="555"/>
                  </a:lnTo>
                  <a:lnTo>
                    <a:pt x="30" y="555"/>
                  </a:lnTo>
                  <a:lnTo>
                    <a:pt x="59" y="555"/>
                  </a:lnTo>
                  <a:lnTo>
                    <a:pt x="88" y="555"/>
                  </a:lnTo>
                  <a:lnTo>
                    <a:pt x="147" y="584"/>
                  </a:lnTo>
                  <a:lnTo>
                    <a:pt x="176" y="614"/>
                  </a:lnTo>
                  <a:lnTo>
                    <a:pt x="205" y="642"/>
                  </a:lnTo>
                  <a:lnTo>
                    <a:pt x="205" y="671"/>
                  </a:lnTo>
                  <a:lnTo>
                    <a:pt x="205" y="671"/>
                  </a:lnTo>
                  <a:lnTo>
                    <a:pt x="205" y="700"/>
                  </a:lnTo>
                  <a:lnTo>
                    <a:pt x="234" y="730"/>
                  </a:lnTo>
                  <a:lnTo>
                    <a:pt x="263" y="730"/>
                  </a:lnTo>
                  <a:lnTo>
                    <a:pt x="351" y="730"/>
                  </a:lnTo>
                  <a:lnTo>
                    <a:pt x="351" y="700"/>
                  </a:lnTo>
                  <a:lnTo>
                    <a:pt x="380" y="730"/>
                  </a:lnTo>
                  <a:lnTo>
                    <a:pt x="409" y="700"/>
                  </a:lnTo>
                  <a:lnTo>
                    <a:pt x="409" y="700"/>
                  </a:lnTo>
                  <a:lnTo>
                    <a:pt x="438" y="700"/>
                  </a:lnTo>
                  <a:lnTo>
                    <a:pt x="438" y="700"/>
                  </a:lnTo>
                  <a:lnTo>
                    <a:pt x="468" y="700"/>
                  </a:lnTo>
                  <a:lnTo>
                    <a:pt x="468" y="700"/>
                  </a:lnTo>
                  <a:lnTo>
                    <a:pt x="468" y="700"/>
                  </a:lnTo>
                  <a:lnTo>
                    <a:pt x="468" y="700"/>
                  </a:lnTo>
                  <a:lnTo>
                    <a:pt x="497" y="671"/>
                  </a:lnTo>
                  <a:lnTo>
                    <a:pt x="497" y="642"/>
                  </a:lnTo>
                  <a:lnTo>
                    <a:pt x="497" y="642"/>
                  </a:lnTo>
                  <a:lnTo>
                    <a:pt x="497" y="614"/>
                  </a:lnTo>
                  <a:lnTo>
                    <a:pt x="497" y="614"/>
                  </a:lnTo>
                  <a:lnTo>
                    <a:pt x="497" y="614"/>
                  </a:lnTo>
                  <a:lnTo>
                    <a:pt x="526" y="584"/>
                  </a:lnTo>
                  <a:lnTo>
                    <a:pt x="526" y="584"/>
                  </a:lnTo>
                  <a:lnTo>
                    <a:pt x="555" y="584"/>
                  </a:lnTo>
                  <a:lnTo>
                    <a:pt x="555" y="555"/>
                  </a:lnTo>
                  <a:lnTo>
                    <a:pt x="555" y="555"/>
                  </a:lnTo>
                  <a:lnTo>
                    <a:pt x="555" y="526"/>
                  </a:lnTo>
                  <a:lnTo>
                    <a:pt x="584" y="526"/>
                  </a:lnTo>
                  <a:lnTo>
                    <a:pt x="584" y="526"/>
                  </a:lnTo>
                  <a:lnTo>
                    <a:pt x="584" y="526"/>
                  </a:lnTo>
                  <a:lnTo>
                    <a:pt x="613" y="526"/>
                  </a:lnTo>
                  <a:lnTo>
                    <a:pt x="642" y="526"/>
                  </a:lnTo>
                  <a:lnTo>
                    <a:pt x="642" y="526"/>
                  </a:lnTo>
                  <a:lnTo>
                    <a:pt x="642" y="555"/>
                  </a:lnTo>
                  <a:lnTo>
                    <a:pt x="671" y="555"/>
                  </a:lnTo>
                  <a:lnTo>
                    <a:pt x="671" y="555"/>
                  </a:lnTo>
                  <a:lnTo>
                    <a:pt x="701" y="555"/>
                  </a:lnTo>
                  <a:lnTo>
                    <a:pt x="701" y="555"/>
                  </a:lnTo>
                  <a:lnTo>
                    <a:pt x="701" y="526"/>
                  </a:lnTo>
                  <a:lnTo>
                    <a:pt x="701" y="526"/>
                  </a:lnTo>
                  <a:lnTo>
                    <a:pt x="730" y="526"/>
                  </a:lnTo>
                  <a:lnTo>
                    <a:pt x="730" y="496"/>
                  </a:lnTo>
                  <a:lnTo>
                    <a:pt x="730" y="496"/>
                  </a:lnTo>
                  <a:lnTo>
                    <a:pt x="730" y="467"/>
                  </a:lnTo>
                  <a:lnTo>
                    <a:pt x="759" y="467"/>
                  </a:lnTo>
                  <a:lnTo>
                    <a:pt x="759" y="438"/>
                  </a:lnTo>
                  <a:lnTo>
                    <a:pt x="759" y="438"/>
                  </a:lnTo>
                  <a:lnTo>
                    <a:pt x="759" y="438"/>
                  </a:lnTo>
                  <a:lnTo>
                    <a:pt x="788" y="409"/>
                  </a:lnTo>
                  <a:lnTo>
                    <a:pt x="818" y="380"/>
                  </a:lnTo>
                  <a:lnTo>
                    <a:pt x="818" y="380"/>
                  </a:lnTo>
                  <a:lnTo>
                    <a:pt x="818" y="380"/>
                  </a:lnTo>
                  <a:lnTo>
                    <a:pt x="818" y="350"/>
                  </a:lnTo>
                  <a:lnTo>
                    <a:pt x="818" y="321"/>
                  </a:lnTo>
                  <a:lnTo>
                    <a:pt x="847" y="321"/>
                  </a:lnTo>
                  <a:lnTo>
                    <a:pt x="847" y="321"/>
                  </a:lnTo>
                  <a:lnTo>
                    <a:pt x="876" y="293"/>
                  </a:lnTo>
                  <a:lnTo>
                    <a:pt x="876" y="264"/>
                  </a:lnTo>
                  <a:lnTo>
                    <a:pt x="876" y="264"/>
                  </a:lnTo>
                  <a:lnTo>
                    <a:pt x="876" y="264"/>
                  </a:lnTo>
                  <a:lnTo>
                    <a:pt x="876" y="234"/>
                  </a:lnTo>
                  <a:lnTo>
                    <a:pt x="905" y="234"/>
                  </a:lnTo>
                  <a:lnTo>
                    <a:pt x="905" y="205"/>
                  </a:lnTo>
                  <a:lnTo>
                    <a:pt x="905" y="205"/>
                  </a:lnTo>
                  <a:lnTo>
                    <a:pt x="934" y="205"/>
                  </a:lnTo>
                  <a:lnTo>
                    <a:pt x="934" y="205"/>
                  </a:lnTo>
                  <a:lnTo>
                    <a:pt x="963" y="176"/>
                  </a:lnTo>
                  <a:lnTo>
                    <a:pt x="963" y="176"/>
                  </a:lnTo>
                  <a:lnTo>
                    <a:pt x="934" y="147"/>
                  </a:lnTo>
                  <a:lnTo>
                    <a:pt x="934" y="147"/>
                  </a:lnTo>
                  <a:lnTo>
                    <a:pt x="934" y="147"/>
                  </a:lnTo>
                  <a:lnTo>
                    <a:pt x="934" y="117"/>
                  </a:lnTo>
                  <a:lnTo>
                    <a:pt x="905" y="117"/>
                  </a:lnTo>
                  <a:lnTo>
                    <a:pt x="905" y="88"/>
                  </a:lnTo>
                  <a:lnTo>
                    <a:pt x="905" y="88"/>
                  </a:lnTo>
                  <a:lnTo>
                    <a:pt x="905"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6" name="Freeform 128"/>
            <p:cNvSpPr>
              <a:spLocks noChangeArrowheads="1"/>
            </p:cNvSpPr>
            <p:nvPr/>
          </p:nvSpPr>
          <p:spPr bwMode="auto">
            <a:xfrm>
              <a:off x="4762080" y="4343496"/>
              <a:ext cx="10080" cy="10082"/>
            </a:xfrm>
            <a:custGeom>
              <a:avLst/>
              <a:gdLst>
                <a:gd name="T0" fmla="*/ 0 w 30"/>
                <a:gd name="T1" fmla="*/ 29 h 30"/>
                <a:gd name="T2" fmla="*/ 0 w 30"/>
                <a:gd name="T3" fmla="*/ 0 h 30"/>
                <a:gd name="T4" fmla="*/ 0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0"/>
                  </a:lnTo>
                  <a:lnTo>
                    <a:pt x="0" y="0"/>
                  </a:lnTo>
                  <a:lnTo>
                    <a:pt x="29" y="0"/>
                  </a:lnTo>
                  <a:lnTo>
                    <a:pt x="29" y="0"/>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7" name="Freeform 129"/>
            <p:cNvSpPr>
              <a:spLocks noChangeArrowheads="1"/>
            </p:cNvSpPr>
            <p:nvPr/>
          </p:nvSpPr>
          <p:spPr bwMode="auto">
            <a:xfrm>
              <a:off x="4809600" y="4257087"/>
              <a:ext cx="20160" cy="18722"/>
            </a:xfrm>
            <a:custGeom>
              <a:avLst/>
              <a:gdLst>
                <a:gd name="T0" fmla="*/ 0 w 60"/>
                <a:gd name="T1" fmla="*/ 29 h 59"/>
                <a:gd name="T2" fmla="*/ 0 w 60"/>
                <a:gd name="T3" fmla="*/ 29 h 59"/>
                <a:gd name="T4" fmla="*/ 30 w 60"/>
                <a:gd name="T5" fmla="*/ 29 h 59"/>
                <a:gd name="T6" fmla="*/ 30 w 60"/>
                <a:gd name="T7" fmla="*/ 0 h 59"/>
                <a:gd name="T8" fmla="*/ 59 w 60"/>
                <a:gd name="T9" fmla="*/ 0 h 59"/>
                <a:gd name="T10" fmla="*/ 59 w 60"/>
                <a:gd name="T11" fmla="*/ 0 h 59"/>
                <a:gd name="T12" fmla="*/ 59 w 60"/>
                <a:gd name="T13" fmla="*/ 29 h 59"/>
                <a:gd name="T14" fmla="*/ 30 w 60"/>
                <a:gd name="T15" fmla="*/ 58 h 59"/>
                <a:gd name="T16" fmla="*/ 30 w 60"/>
                <a:gd name="T17" fmla="*/ 58 h 59"/>
                <a:gd name="T18" fmla="*/ 0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0" y="29"/>
                  </a:moveTo>
                  <a:lnTo>
                    <a:pt x="0" y="29"/>
                  </a:lnTo>
                  <a:lnTo>
                    <a:pt x="30" y="29"/>
                  </a:lnTo>
                  <a:lnTo>
                    <a:pt x="30" y="0"/>
                  </a:lnTo>
                  <a:lnTo>
                    <a:pt x="59" y="0"/>
                  </a:lnTo>
                  <a:lnTo>
                    <a:pt x="59" y="0"/>
                  </a:lnTo>
                  <a:lnTo>
                    <a:pt x="59" y="29"/>
                  </a:lnTo>
                  <a:lnTo>
                    <a:pt x="30" y="58"/>
                  </a:lnTo>
                  <a:lnTo>
                    <a:pt x="30" y="58"/>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8" name="Freeform 130"/>
            <p:cNvSpPr>
              <a:spLocks noChangeArrowheads="1"/>
            </p:cNvSpPr>
            <p:nvPr/>
          </p:nvSpPr>
          <p:spPr bwMode="auto">
            <a:xfrm>
              <a:off x="4819680" y="4029543"/>
              <a:ext cx="200160" cy="276509"/>
            </a:xfrm>
            <a:custGeom>
              <a:avLst/>
              <a:gdLst>
                <a:gd name="T0" fmla="*/ 29 w 613"/>
                <a:gd name="T1" fmla="*/ 612 h 847"/>
                <a:gd name="T2" fmla="*/ 29 w 613"/>
                <a:gd name="T3" fmla="*/ 555 h 847"/>
                <a:gd name="T4" fmla="*/ 58 w 613"/>
                <a:gd name="T5" fmla="*/ 525 h 847"/>
                <a:gd name="T6" fmla="*/ 87 w 613"/>
                <a:gd name="T7" fmla="*/ 496 h 847"/>
                <a:gd name="T8" fmla="*/ 116 w 613"/>
                <a:gd name="T9" fmla="*/ 467 h 847"/>
                <a:gd name="T10" fmla="*/ 145 w 613"/>
                <a:gd name="T11" fmla="*/ 467 h 847"/>
                <a:gd name="T12" fmla="*/ 174 w 613"/>
                <a:gd name="T13" fmla="*/ 496 h 847"/>
                <a:gd name="T14" fmla="*/ 233 w 613"/>
                <a:gd name="T15" fmla="*/ 496 h 847"/>
                <a:gd name="T16" fmla="*/ 233 w 613"/>
                <a:gd name="T17" fmla="*/ 467 h 847"/>
                <a:gd name="T18" fmla="*/ 262 w 613"/>
                <a:gd name="T19" fmla="*/ 437 h 847"/>
                <a:gd name="T20" fmla="*/ 291 w 613"/>
                <a:gd name="T21" fmla="*/ 379 h 847"/>
                <a:gd name="T22" fmla="*/ 320 w 613"/>
                <a:gd name="T23" fmla="*/ 350 h 847"/>
                <a:gd name="T24" fmla="*/ 350 w 613"/>
                <a:gd name="T25" fmla="*/ 321 h 847"/>
                <a:gd name="T26" fmla="*/ 379 w 613"/>
                <a:gd name="T27" fmla="*/ 262 h 847"/>
                <a:gd name="T28" fmla="*/ 408 w 613"/>
                <a:gd name="T29" fmla="*/ 205 h 847"/>
                <a:gd name="T30" fmla="*/ 408 w 613"/>
                <a:gd name="T31" fmla="*/ 175 h 847"/>
                <a:gd name="T32" fmla="*/ 437 w 613"/>
                <a:gd name="T33" fmla="*/ 146 h 847"/>
                <a:gd name="T34" fmla="*/ 495 w 613"/>
                <a:gd name="T35" fmla="*/ 117 h 847"/>
                <a:gd name="T36" fmla="*/ 466 w 613"/>
                <a:gd name="T37" fmla="*/ 88 h 847"/>
                <a:gd name="T38" fmla="*/ 437 w 613"/>
                <a:gd name="T39" fmla="*/ 58 h 847"/>
                <a:gd name="T40" fmla="*/ 437 w 613"/>
                <a:gd name="T41" fmla="*/ 0 h 847"/>
                <a:gd name="T42" fmla="*/ 495 w 613"/>
                <a:gd name="T43" fmla="*/ 58 h 847"/>
                <a:gd name="T44" fmla="*/ 524 w 613"/>
                <a:gd name="T45" fmla="*/ 117 h 847"/>
                <a:gd name="T46" fmla="*/ 524 w 613"/>
                <a:gd name="T47" fmla="*/ 117 h 847"/>
                <a:gd name="T48" fmla="*/ 524 w 613"/>
                <a:gd name="T49" fmla="*/ 175 h 847"/>
                <a:gd name="T50" fmla="*/ 553 w 613"/>
                <a:gd name="T51" fmla="*/ 205 h 847"/>
                <a:gd name="T52" fmla="*/ 583 w 613"/>
                <a:gd name="T53" fmla="*/ 234 h 847"/>
                <a:gd name="T54" fmla="*/ 553 w 613"/>
                <a:gd name="T55" fmla="*/ 234 h 847"/>
                <a:gd name="T56" fmla="*/ 495 w 613"/>
                <a:gd name="T57" fmla="*/ 234 h 847"/>
                <a:gd name="T58" fmla="*/ 466 w 613"/>
                <a:gd name="T59" fmla="*/ 234 h 847"/>
                <a:gd name="T60" fmla="*/ 437 w 613"/>
                <a:gd name="T61" fmla="*/ 262 h 847"/>
                <a:gd name="T62" fmla="*/ 466 w 613"/>
                <a:gd name="T63" fmla="*/ 291 h 847"/>
                <a:gd name="T64" fmla="*/ 495 w 613"/>
                <a:gd name="T65" fmla="*/ 321 h 847"/>
                <a:gd name="T66" fmla="*/ 553 w 613"/>
                <a:gd name="T67" fmla="*/ 379 h 847"/>
                <a:gd name="T68" fmla="*/ 553 w 613"/>
                <a:gd name="T69" fmla="*/ 437 h 847"/>
                <a:gd name="T70" fmla="*/ 524 w 613"/>
                <a:gd name="T71" fmla="*/ 467 h 847"/>
                <a:gd name="T72" fmla="*/ 495 w 613"/>
                <a:gd name="T73" fmla="*/ 525 h 847"/>
                <a:gd name="T74" fmla="*/ 495 w 613"/>
                <a:gd name="T75" fmla="*/ 555 h 847"/>
                <a:gd name="T76" fmla="*/ 495 w 613"/>
                <a:gd name="T77" fmla="*/ 612 h 847"/>
                <a:gd name="T78" fmla="*/ 524 w 613"/>
                <a:gd name="T79" fmla="*/ 671 h 847"/>
                <a:gd name="T80" fmla="*/ 583 w 613"/>
                <a:gd name="T81" fmla="*/ 729 h 847"/>
                <a:gd name="T82" fmla="*/ 612 w 613"/>
                <a:gd name="T83" fmla="*/ 758 h 847"/>
                <a:gd name="T84" fmla="*/ 612 w 613"/>
                <a:gd name="T85" fmla="*/ 788 h 847"/>
                <a:gd name="T86" fmla="*/ 612 w 613"/>
                <a:gd name="T87" fmla="*/ 817 h 847"/>
                <a:gd name="T88" fmla="*/ 612 w 613"/>
                <a:gd name="T89" fmla="*/ 846 h 847"/>
                <a:gd name="T90" fmla="*/ 612 w 613"/>
                <a:gd name="T91" fmla="*/ 846 h 847"/>
                <a:gd name="T92" fmla="*/ 583 w 613"/>
                <a:gd name="T93" fmla="*/ 846 h 847"/>
                <a:gd name="T94" fmla="*/ 553 w 613"/>
                <a:gd name="T95" fmla="*/ 846 h 847"/>
                <a:gd name="T96" fmla="*/ 524 w 613"/>
                <a:gd name="T97" fmla="*/ 846 h 847"/>
                <a:gd name="T98" fmla="*/ 495 w 613"/>
                <a:gd name="T99" fmla="*/ 846 h 847"/>
                <a:gd name="T100" fmla="*/ 495 w 613"/>
                <a:gd name="T101" fmla="*/ 846 h 847"/>
                <a:gd name="T102" fmla="*/ 379 w 613"/>
                <a:gd name="T103" fmla="*/ 817 h 847"/>
                <a:gd name="T104" fmla="*/ 320 w 613"/>
                <a:gd name="T105" fmla="*/ 817 h 847"/>
                <a:gd name="T106" fmla="*/ 320 w 613"/>
                <a:gd name="T107" fmla="*/ 817 h 847"/>
                <a:gd name="T108" fmla="*/ 262 w 613"/>
                <a:gd name="T109" fmla="*/ 817 h 847"/>
                <a:gd name="T110" fmla="*/ 233 w 613"/>
                <a:gd name="T111" fmla="*/ 817 h 847"/>
                <a:gd name="T112" fmla="*/ 203 w 613"/>
                <a:gd name="T113" fmla="*/ 817 h 847"/>
                <a:gd name="T114" fmla="*/ 116 w 613"/>
                <a:gd name="T115" fmla="*/ 817 h 847"/>
                <a:gd name="T116" fmla="*/ 87 w 613"/>
                <a:gd name="T117" fmla="*/ 817 h 847"/>
                <a:gd name="T118" fmla="*/ 87 w 613"/>
                <a:gd name="T119" fmla="*/ 729 h 847"/>
                <a:gd name="T120" fmla="*/ 87 w 613"/>
                <a:gd name="T121" fmla="*/ 671 h 847"/>
                <a:gd name="T122" fmla="*/ 29 w 613"/>
                <a:gd name="T123" fmla="*/ 67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847">
                  <a:moveTo>
                    <a:pt x="0" y="641"/>
                  </a:moveTo>
                  <a:lnTo>
                    <a:pt x="0" y="641"/>
                  </a:lnTo>
                  <a:lnTo>
                    <a:pt x="29" y="612"/>
                  </a:lnTo>
                  <a:lnTo>
                    <a:pt x="29" y="583"/>
                  </a:lnTo>
                  <a:lnTo>
                    <a:pt x="29" y="583"/>
                  </a:lnTo>
                  <a:lnTo>
                    <a:pt x="29" y="555"/>
                  </a:lnTo>
                  <a:lnTo>
                    <a:pt x="29" y="555"/>
                  </a:lnTo>
                  <a:lnTo>
                    <a:pt x="29" y="555"/>
                  </a:lnTo>
                  <a:lnTo>
                    <a:pt x="58" y="525"/>
                  </a:lnTo>
                  <a:lnTo>
                    <a:pt x="58" y="525"/>
                  </a:lnTo>
                  <a:lnTo>
                    <a:pt x="87" y="525"/>
                  </a:lnTo>
                  <a:lnTo>
                    <a:pt x="87" y="496"/>
                  </a:lnTo>
                  <a:lnTo>
                    <a:pt x="87" y="496"/>
                  </a:lnTo>
                  <a:lnTo>
                    <a:pt x="87" y="467"/>
                  </a:lnTo>
                  <a:lnTo>
                    <a:pt x="116" y="467"/>
                  </a:lnTo>
                  <a:lnTo>
                    <a:pt x="116" y="467"/>
                  </a:lnTo>
                  <a:lnTo>
                    <a:pt x="116" y="467"/>
                  </a:lnTo>
                  <a:lnTo>
                    <a:pt x="145" y="467"/>
                  </a:lnTo>
                  <a:lnTo>
                    <a:pt x="174" y="467"/>
                  </a:lnTo>
                  <a:lnTo>
                    <a:pt x="174" y="467"/>
                  </a:lnTo>
                  <a:lnTo>
                    <a:pt x="174" y="496"/>
                  </a:lnTo>
                  <a:lnTo>
                    <a:pt x="203" y="496"/>
                  </a:lnTo>
                  <a:lnTo>
                    <a:pt x="203" y="496"/>
                  </a:lnTo>
                  <a:lnTo>
                    <a:pt x="233" y="496"/>
                  </a:lnTo>
                  <a:lnTo>
                    <a:pt x="233" y="496"/>
                  </a:lnTo>
                  <a:lnTo>
                    <a:pt x="233" y="467"/>
                  </a:lnTo>
                  <a:lnTo>
                    <a:pt x="233" y="467"/>
                  </a:lnTo>
                  <a:lnTo>
                    <a:pt x="262" y="467"/>
                  </a:lnTo>
                  <a:lnTo>
                    <a:pt x="262" y="437"/>
                  </a:lnTo>
                  <a:lnTo>
                    <a:pt x="262" y="437"/>
                  </a:lnTo>
                  <a:lnTo>
                    <a:pt x="262" y="408"/>
                  </a:lnTo>
                  <a:lnTo>
                    <a:pt x="291" y="408"/>
                  </a:lnTo>
                  <a:lnTo>
                    <a:pt x="291" y="379"/>
                  </a:lnTo>
                  <a:lnTo>
                    <a:pt x="291" y="379"/>
                  </a:lnTo>
                  <a:lnTo>
                    <a:pt x="291" y="379"/>
                  </a:lnTo>
                  <a:lnTo>
                    <a:pt x="320" y="350"/>
                  </a:lnTo>
                  <a:lnTo>
                    <a:pt x="350" y="321"/>
                  </a:lnTo>
                  <a:lnTo>
                    <a:pt x="350" y="321"/>
                  </a:lnTo>
                  <a:lnTo>
                    <a:pt x="350" y="321"/>
                  </a:lnTo>
                  <a:lnTo>
                    <a:pt x="350" y="291"/>
                  </a:lnTo>
                  <a:lnTo>
                    <a:pt x="350" y="262"/>
                  </a:lnTo>
                  <a:lnTo>
                    <a:pt x="379" y="262"/>
                  </a:lnTo>
                  <a:lnTo>
                    <a:pt x="379" y="262"/>
                  </a:lnTo>
                  <a:lnTo>
                    <a:pt x="408" y="234"/>
                  </a:lnTo>
                  <a:lnTo>
                    <a:pt x="408" y="205"/>
                  </a:lnTo>
                  <a:lnTo>
                    <a:pt x="408" y="205"/>
                  </a:lnTo>
                  <a:lnTo>
                    <a:pt x="408" y="205"/>
                  </a:lnTo>
                  <a:lnTo>
                    <a:pt x="408" y="175"/>
                  </a:lnTo>
                  <a:lnTo>
                    <a:pt x="437" y="175"/>
                  </a:lnTo>
                  <a:lnTo>
                    <a:pt x="437" y="146"/>
                  </a:lnTo>
                  <a:lnTo>
                    <a:pt x="437" y="146"/>
                  </a:lnTo>
                  <a:lnTo>
                    <a:pt x="466" y="146"/>
                  </a:lnTo>
                  <a:lnTo>
                    <a:pt x="466" y="146"/>
                  </a:lnTo>
                  <a:lnTo>
                    <a:pt x="495" y="117"/>
                  </a:lnTo>
                  <a:lnTo>
                    <a:pt x="495" y="117"/>
                  </a:lnTo>
                  <a:lnTo>
                    <a:pt x="466" y="88"/>
                  </a:lnTo>
                  <a:lnTo>
                    <a:pt x="466" y="88"/>
                  </a:lnTo>
                  <a:lnTo>
                    <a:pt x="466" y="88"/>
                  </a:lnTo>
                  <a:lnTo>
                    <a:pt x="466" y="58"/>
                  </a:lnTo>
                  <a:lnTo>
                    <a:pt x="437" y="58"/>
                  </a:lnTo>
                  <a:lnTo>
                    <a:pt x="437" y="29"/>
                  </a:lnTo>
                  <a:lnTo>
                    <a:pt x="437" y="29"/>
                  </a:lnTo>
                  <a:lnTo>
                    <a:pt x="437" y="0"/>
                  </a:lnTo>
                  <a:lnTo>
                    <a:pt x="495" y="29"/>
                  </a:lnTo>
                  <a:lnTo>
                    <a:pt x="495" y="29"/>
                  </a:lnTo>
                  <a:lnTo>
                    <a:pt x="495" y="58"/>
                  </a:lnTo>
                  <a:lnTo>
                    <a:pt x="524" y="58"/>
                  </a:lnTo>
                  <a:lnTo>
                    <a:pt x="524" y="88"/>
                  </a:lnTo>
                  <a:lnTo>
                    <a:pt x="524" y="117"/>
                  </a:lnTo>
                  <a:lnTo>
                    <a:pt x="524" y="117"/>
                  </a:lnTo>
                  <a:lnTo>
                    <a:pt x="524" y="117"/>
                  </a:lnTo>
                  <a:lnTo>
                    <a:pt x="524" y="117"/>
                  </a:lnTo>
                  <a:lnTo>
                    <a:pt x="524" y="146"/>
                  </a:lnTo>
                  <a:lnTo>
                    <a:pt x="524" y="146"/>
                  </a:lnTo>
                  <a:lnTo>
                    <a:pt x="524" y="175"/>
                  </a:lnTo>
                  <a:lnTo>
                    <a:pt x="524" y="175"/>
                  </a:lnTo>
                  <a:lnTo>
                    <a:pt x="524" y="205"/>
                  </a:lnTo>
                  <a:lnTo>
                    <a:pt x="553" y="205"/>
                  </a:lnTo>
                  <a:lnTo>
                    <a:pt x="553" y="234"/>
                  </a:lnTo>
                  <a:lnTo>
                    <a:pt x="553" y="234"/>
                  </a:lnTo>
                  <a:lnTo>
                    <a:pt x="583" y="234"/>
                  </a:lnTo>
                  <a:lnTo>
                    <a:pt x="553" y="234"/>
                  </a:lnTo>
                  <a:lnTo>
                    <a:pt x="553" y="234"/>
                  </a:lnTo>
                  <a:lnTo>
                    <a:pt x="553" y="234"/>
                  </a:lnTo>
                  <a:lnTo>
                    <a:pt x="524" y="234"/>
                  </a:lnTo>
                  <a:lnTo>
                    <a:pt x="524" y="234"/>
                  </a:lnTo>
                  <a:lnTo>
                    <a:pt x="495" y="234"/>
                  </a:lnTo>
                  <a:lnTo>
                    <a:pt x="495" y="234"/>
                  </a:lnTo>
                  <a:lnTo>
                    <a:pt x="495" y="234"/>
                  </a:lnTo>
                  <a:lnTo>
                    <a:pt x="466" y="234"/>
                  </a:lnTo>
                  <a:lnTo>
                    <a:pt x="466" y="234"/>
                  </a:lnTo>
                  <a:lnTo>
                    <a:pt x="466" y="262"/>
                  </a:lnTo>
                  <a:lnTo>
                    <a:pt x="437" y="262"/>
                  </a:lnTo>
                  <a:lnTo>
                    <a:pt x="437" y="262"/>
                  </a:lnTo>
                  <a:lnTo>
                    <a:pt x="466" y="262"/>
                  </a:lnTo>
                  <a:lnTo>
                    <a:pt x="466" y="291"/>
                  </a:lnTo>
                  <a:lnTo>
                    <a:pt x="466" y="291"/>
                  </a:lnTo>
                  <a:lnTo>
                    <a:pt x="466" y="291"/>
                  </a:lnTo>
                  <a:lnTo>
                    <a:pt x="495" y="321"/>
                  </a:lnTo>
                  <a:lnTo>
                    <a:pt x="524" y="350"/>
                  </a:lnTo>
                  <a:lnTo>
                    <a:pt x="553" y="350"/>
                  </a:lnTo>
                  <a:lnTo>
                    <a:pt x="553" y="379"/>
                  </a:lnTo>
                  <a:lnTo>
                    <a:pt x="583" y="408"/>
                  </a:lnTo>
                  <a:lnTo>
                    <a:pt x="583" y="408"/>
                  </a:lnTo>
                  <a:lnTo>
                    <a:pt x="553" y="437"/>
                  </a:lnTo>
                  <a:lnTo>
                    <a:pt x="553" y="437"/>
                  </a:lnTo>
                  <a:lnTo>
                    <a:pt x="553" y="437"/>
                  </a:lnTo>
                  <a:lnTo>
                    <a:pt x="524" y="467"/>
                  </a:lnTo>
                  <a:lnTo>
                    <a:pt x="524" y="496"/>
                  </a:lnTo>
                  <a:lnTo>
                    <a:pt x="495" y="525"/>
                  </a:lnTo>
                  <a:lnTo>
                    <a:pt x="495" y="525"/>
                  </a:lnTo>
                  <a:lnTo>
                    <a:pt x="495" y="525"/>
                  </a:lnTo>
                  <a:lnTo>
                    <a:pt x="495" y="555"/>
                  </a:lnTo>
                  <a:lnTo>
                    <a:pt x="495" y="555"/>
                  </a:lnTo>
                  <a:lnTo>
                    <a:pt x="495" y="583"/>
                  </a:lnTo>
                  <a:lnTo>
                    <a:pt x="495" y="612"/>
                  </a:lnTo>
                  <a:lnTo>
                    <a:pt x="495" y="612"/>
                  </a:lnTo>
                  <a:lnTo>
                    <a:pt x="495" y="641"/>
                  </a:lnTo>
                  <a:lnTo>
                    <a:pt x="495" y="641"/>
                  </a:lnTo>
                  <a:lnTo>
                    <a:pt x="524" y="671"/>
                  </a:lnTo>
                  <a:lnTo>
                    <a:pt x="553" y="671"/>
                  </a:lnTo>
                  <a:lnTo>
                    <a:pt x="553" y="700"/>
                  </a:lnTo>
                  <a:lnTo>
                    <a:pt x="583" y="729"/>
                  </a:lnTo>
                  <a:lnTo>
                    <a:pt x="583" y="729"/>
                  </a:lnTo>
                  <a:lnTo>
                    <a:pt x="583" y="758"/>
                  </a:lnTo>
                  <a:lnTo>
                    <a:pt x="612" y="758"/>
                  </a:lnTo>
                  <a:lnTo>
                    <a:pt x="612" y="788"/>
                  </a:lnTo>
                  <a:lnTo>
                    <a:pt x="612" y="788"/>
                  </a:lnTo>
                  <a:lnTo>
                    <a:pt x="612" y="788"/>
                  </a:lnTo>
                  <a:lnTo>
                    <a:pt x="612" y="788"/>
                  </a:lnTo>
                  <a:lnTo>
                    <a:pt x="612" y="817"/>
                  </a:lnTo>
                  <a:lnTo>
                    <a:pt x="612" y="817"/>
                  </a:lnTo>
                  <a:lnTo>
                    <a:pt x="612" y="817"/>
                  </a:lnTo>
                  <a:lnTo>
                    <a:pt x="612" y="846"/>
                  </a:lnTo>
                  <a:lnTo>
                    <a:pt x="612" y="846"/>
                  </a:lnTo>
                  <a:lnTo>
                    <a:pt x="612" y="846"/>
                  </a:lnTo>
                  <a:lnTo>
                    <a:pt x="612" y="846"/>
                  </a:lnTo>
                  <a:lnTo>
                    <a:pt x="612" y="846"/>
                  </a:lnTo>
                  <a:lnTo>
                    <a:pt x="583" y="846"/>
                  </a:lnTo>
                  <a:lnTo>
                    <a:pt x="583" y="846"/>
                  </a:lnTo>
                  <a:lnTo>
                    <a:pt x="583" y="846"/>
                  </a:lnTo>
                  <a:lnTo>
                    <a:pt x="553" y="846"/>
                  </a:lnTo>
                  <a:lnTo>
                    <a:pt x="553" y="846"/>
                  </a:lnTo>
                  <a:lnTo>
                    <a:pt x="553" y="846"/>
                  </a:lnTo>
                  <a:lnTo>
                    <a:pt x="524" y="846"/>
                  </a:lnTo>
                  <a:lnTo>
                    <a:pt x="524" y="846"/>
                  </a:lnTo>
                  <a:lnTo>
                    <a:pt x="524" y="846"/>
                  </a:lnTo>
                  <a:lnTo>
                    <a:pt x="524" y="846"/>
                  </a:lnTo>
                  <a:lnTo>
                    <a:pt x="524" y="846"/>
                  </a:lnTo>
                  <a:lnTo>
                    <a:pt x="495" y="846"/>
                  </a:lnTo>
                  <a:lnTo>
                    <a:pt x="495" y="817"/>
                  </a:lnTo>
                  <a:lnTo>
                    <a:pt x="495" y="817"/>
                  </a:lnTo>
                  <a:lnTo>
                    <a:pt x="495" y="846"/>
                  </a:lnTo>
                  <a:lnTo>
                    <a:pt x="466" y="817"/>
                  </a:lnTo>
                  <a:lnTo>
                    <a:pt x="379" y="817"/>
                  </a:lnTo>
                  <a:lnTo>
                    <a:pt x="379" y="817"/>
                  </a:lnTo>
                  <a:lnTo>
                    <a:pt x="350" y="817"/>
                  </a:lnTo>
                  <a:lnTo>
                    <a:pt x="350" y="817"/>
                  </a:lnTo>
                  <a:lnTo>
                    <a:pt x="320" y="817"/>
                  </a:lnTo>
                  <a:lnTo>
                    <a:pt x="320" y="817"/>
                  </a:lnTo>
                  <a:lnTo>
                    <a:pt x="320" y="817"/>
                  </a:lnTo>
                  <a:lnTo>
                    <a:pt x="320" y="817"/>
                  </a:lnTo>
                  <a:lnTo>
                    <a:pt x="291" y="817"/>
                  </a:lnTo>
                  <a:lnTo>
                    <a:pt x="262" y="817"/>
                  </a:lnTo>
                  <a:lnTo>
                    <a:pt x="262" y="817"/>
                  </a:lnTo>
                  <a:lnTo>
                    <a:pt x="233" y="817"/>
                  </a:lnTo>
                  <a:lnTo>
                    <a:pt x="233" y="817"/>
                  </a:lnTo>
                  <a:lnTo>
                    <a:pt x="233" y="817"/>
                  </a:lnTo>
                  <a:lnTo>
                    <a:pt x="233" y="817"/>
                  </a:lnTo>
                  <a:lnTo>
                    <a:pt x="203" y="817"/>
                  </a:lnTo>
                  <a:lnTo>
                    <a:pt x="203" y="817"/>
                  </a:lnTo>
                  <a:lnTo>
                    <a:pt x="116" y="817"/>
                  </a:lnTo>
                  <a:lnTo>
                    <a:pt x="116" y="817"/>
                  </a:lnTo>
                  <a:lnTo>
                    <a:pt x="116" y="817"/>
                  </a:lnTo>
                  <a:lnTo>
                    <a:pt x="87" y="817"/>
                  </a:lnTo>
                  <a:lnTo>
                    <a:pt x="116" y="817"/>
                  </a:lnTo>
                  <a:lnTo>
                    <a:pt x="87" y="817"/>
                  </a:lnTo>
                  <a:lnTo>
                    <a:pt x="116" y="788"/>
                  </a:lnTo>
                  <a:lnTo>
                    <a:pt x="116" y="758"/>
                  </a:lnTo>
                  <a:lnTo>
                    <a:pt x="87" y="729"/>
                  </a:lnTo>
                  <a:lnTo>
                    <a:pt x="87" y="700"/>
                  </a:lnTo>
                  <a:lnTo>
                    <a:pt x="87" y="700"/>
                  </a:lnTo>
                  <a:lnTo>
                    <a:pt x="87" y="671"/>
                  </a:lnTo>
                  <a:lnTo>
                    <a:pt x="58" y="700"/>
                  </a:lnTo>
                  <a:lnTo>
                    <a:pt x="58" y="671"/>
                  </a:lnTo>
                  <a:lnTo>
                    <a:pt x="29" y="671"/>
                  </a:lnTo>
                  <a:lnTo>
                    <a:pt x="29" y="641"/>
                  </a:lnTo>
                  <a:lnTo>
                    <a:pt x="0" y="64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9" name="Freeform 131"/>
            <p:cNvSpPr>
              <a:spLocks noChangeArrowheads="1"/>
            </p:cNvSpPr>
            <p:nvPr/>
          </p:nvSpPr>
          <p:spPr bwMode="auto">
            <a:xfrm>
              <a:off x="4819681" y="4295972"/>
              <a:ext cx="152640" cy="152656"/>
            </a:xfrm>
            <a:custGeom>
              <a:avLst/>
              <a:gdLst>
                <a:gd name="T0" fmla="*/ 233 w 467"/>
                <a:gd name="T1" fmla="*/ 0 h 467"/>
                <a:gd name="T2" fmla="*/ 233 w 467"/>
                <a:gd name="T3" fmla="*/ 0 h 467"/>
                <a:gd name="T4" fmla="*/ 262 w 467"/>
                <a:gd name="T5" fmla="*/ 0 h 467"/>
                <a:gd name="T6" fmla="*/ 291 w 467"/>
                <a:gd name="T7" fmla="*/ 0 h 467"/>
                <a:gd name="T8" fmla="*/ 320 w 467"/>
                <a:gd name="T9" fmla="*/ 0 h 467"/>
                <a:gd name="T10" fmla="*/ 320 w 467"/>
                <a:gd name="T11" fmla="*/ 0 h 467"/>
                <a:gd name="T12" fmla="*/ 350 w 467"/>
                <a:gd name="T13" fmla="*/ 0 h 467"/>
                <a:gd name="T14" fmla="*/ 379 w 467"/>
                <a:gd name="T15" fmla="*/ 0 h 467"/>
                <a:gd name="T16" fmla="*/ 379 w 467"/>
                <a:gd name="T17" fmla="*/ 29 h 467"/>
                <a:gd name="T18" fmla="*/ 379 w 467"/>
                <a:gd name="T19" fmla="*/ 58 h 467"/>
                <a:gd name="T20" fmla="*/ 379 w 467"/>
                <a:gd name="T21" fmla="*/ 88 h 467"/>
                <a:gd name="T22" fmla="*/ 379 w 467"/>
                <a:gd name="T23" fmla="*/ 88 h 467"/>
                <a:gd name="T24" fmla="*/ 408 w 467"/>
                <a:gd name="T25" fmla="*/ 88 h 467"/>
                <a:gd name="T26" fmla="*/ 466 w 467"/>
                <a:gd name="T27" fmla="*/ 58 h 467"/>
                <a:gd name="T28" fmla="*/ 466 w 467"/>
                <a:gd name="T29" fmla="*/ 88 h 467"/>
                <a:gd name="T30" fmla="*/ 466 w 467"/>
                <a:gd name="T31" fmla="*/ 116 h 467"/>
                <a:gd name="T32" fmla="*/ 466 w 467"/>
                <a:gd name="T33" fmla="*/ 145 h 467"/>
                <a:gd name="T34" fmla="*/ 437 w 467"/>
                <a:gd name="T35" fmla="*/ 145 h 467"/>
                <a:gd name="T36" fmla="*/ 437 w 467"/>
                <a:gd name="T37" fmla="*/ 174 h 467"/>
                <a:gd name="T38" fmla="*/ 437 w 467"/>
                <a:gd name="T39" fmla="*/ 174 h 467"/>
                <a:gd name="T40" fmla="*/ 437 w 467"/>
                <a:gd name="T41" fmla="*/ 174 h 467"/>
                <a:gd name="T42" fmla="*/ 437 w 467"/>
                <a:gd name="T43" fmla="*/ 204 h 467"/>
                <a:gd name="T44" fmla="*/ 437 w 467"/>
                <a:gd name="T45" fmla="*/ 204 h 467"/>
                <a:gd name="T46" fmla="*/ 466 w 467"/>
                <a:gd name="T47" fmla="*/ 233 h 467"/>
                <a:gd name="T48" fmla="*/ 466 w 467"/>
                <a:gd name="T49" fmla="*/ 233 h 467"/>
                <a:gd name="T50" fmla="*/ 437 w 467"/>
                <a:gd name="T51" fmla="*/ 321 h 467"/>
                <a:gd name="T52" fmla="*/ 437 w 467"/>
                <a:gd name="T53" fmla="*/ 350 h 467"/>
                <a:gd name="T54" fmla="*/ 437 w 467"/>
                <a:gd name="T55" fmla="*/ 350 h 467"/>
                <a:gd name="T56" fmla="*/ 408 w 467"/>
                <a:gd name="T57" fmla="*/ 350 h 467"/>
                <a:gd name="T58" fmla="*/ 379 w 467"/>
                <a:gd name="T59" fmla="*/ 350 h 467"/>
                <a:gd name="T60" fmla="*/ 350 w 467"/>
                <a:gd name="T61" fmla="*/ 321 h 467"/>
                <a:gd name="T62" fmla="*/ 320 w 467"/>
                <a:gd name="T63" fmla="*/ 291 h 467"/>
                <a:gd name="T64" fmla="*/ 320 w 467"/>
                <a:gd name="T65" fmla="*/ 321 h 467"/>
                <a:gd name="T66" fmla="*/ 291 w 467"/>
                <a:gd name="T67" fmla="*/ 350 h 467"/>
                <a:gd name="T68" fmla="*/ 262 w 467"/>
                <a:gd name="T69" fmla="*/ 350 h 467"/>
                <a:gd name="T70" fmla="*/ 233 w 467"/>
                <a:gd name="T71" fmla="*/ 350 h 467"/>
                <a:gd name="T72" fmla="*/ 233 w 467"/>
                <a:gd name="T73" fmla="*/ 350 h 467"/>
                <a:gd name="T74" fmla="*/ 233 w 467"/>
                <a:gd name="T75" fmla="*/ 379 h 467"/>
                <a:gd name="T76" fmla="*/ 262 w 467"/>
                <a:gd name="T77" fmla="*/ 379 h 467"/>
                <a:gd name="T78" fmla="*/ 262 w 467"/>
                <a:gd name="T79" fmla="*/ 379 h 467"/>
                <a:gd name="T80" fmla="*/ 262 w 467"/>
                <a:gd name="T81" fmla="*/ 438 h 467"/>
                <a:gd name="T82" fmla="*/ 233 w 467"/>
                <a:gd name="T83" fmla="*/ 438 h 467"/>
                <a:gd name="T84" fmla="*/ 233 w 467"/>
                <a:gd name="T85" fmla="*/ 438 h 467"/>
                <a:gd name="T86" fmla="*/ 203 w 467"/>
                <a:gd name="T87" fmla="*/ 438 h 467"/>
                <a:gd name="T88" fmla="*/ 203 w 467"/>
                <a:gd name="T89" fmla="*/ 466 h 467"/>
                <a:gd name="T90" fmla="*/ 174 w 467"/>
                <a:gd name="T91" fmla="*/ 438 h 467"/>
                <a:gd name="T92" fmla="*/ 145 w 467"/>
                <a:gd name="T93" fmla="*/ 408 h 467"/>
                <a:gd name="T94" fmla="*/ 87 w 467"/>
                <a:gd name="T95" fmla="*/ 350 h 467"/>
                <a:gd name="T96" fmla="*/ 58 w 467"/>
                <a:gd name="T97" fmla="*/ 350 h 467"/>
                <a:gd name="T98" fmla="*/ 58 w 467"/>
                <a:gd name="T99" fmla="*/ 321 h 467"/>
                <a:gd name="T100" fmla="*/ 29 w 467"/>
                <a:gd name="T101" fmla="*/ 262 h 467"/>
                <a:gd name="T102" fmla="*/ 29 w 467"/>
                <a:gd name="T103" fmla="*/ 262 h 467"/>
                <a:gd name="T104" fmla="*/ 0 w 467"/>
                <a:gd name="T105" fmla="*/ 204 h 467"/>
                <a:gd name="T106" fmla="*/ 58 w 467"/>
                <a:gd name="T107" fmla="*/ 204 h 467"/>
                <a:gd name="T108" fmla="*/ 58 w 467"/>
                <a:gd name="T109" fmla="*/ 145 h 467"/>
                <a:gd name="T110" fmla="*/ 87 w 467"/>
                <a:gd name="T111" fmla="*/ 145 h 467"/>
                <a:gd name="T112" fmla="*/ 58 w 467"/>
                <a:gd name="T113" fmla="*/ 116 h 467"/>
                <a:gd name="T114" fmla="*/ 58 w 467"/>
                <a:gd name="T115" fmla="*/ 88 h 467"/>
                <a:gd name="T116" fmla="*/ 87 w 467"/>
                <a:gd name="T117" fmla="*/ 88 h 467"/>
                <a:gd name="T118" fmla="*/ 116 w 467"/>
                <a:gd name="T119" fmla="*/ 88 h 467"/>
                <a:gd name="T120" fmla="*/ 203 w 467"/>
                <a:gd name="T1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467">
                  <a:moveTo>
                    <a:pt x="203" y="0"/>
                  </a:moveTo>
                  <a:lnTo>
                    <a:pt x="233" y="0"/>
                  </a:lnTo>
                  <a:lnTo>
                    <a:pt x="233" y="0"/>
                  </a:lnTo>
                  <a:lnTo>
                    <a:pt x="233" y="0"/>
                  </a:lnTo>
                  <a:lnTo>
                    <a:pt x="233" y="0"/>
                  </a:lnTo>
                  <a:lnTo>
                    <a:pt x="262" y="0"/>
                  </a:lnTo>
                  <a:lnTo>
                    <a:pt x="262" y="0"/>
                  </a:lnTo>
                  <a:lnTo>
                    <a:pt x="291" y="0"/>
                  </a:lnTo>
                  <a:lnTo>
                    <a:pt x="320" y="0"/>
                  </a:lnTo>
                  <a:lnTo>
                    <a:pt x="320" y="0"/>
                  </a:lnTo>
                  <a:lnTo>
                    <a:pt x="320" y="0"/>
                  </a:lnTo>
                  <a:lnTo>
                    <a:pt x="320" y="0"/>
                  </a:lnTo>
                  <a:lnTo>
                    <a:pt x="350" y="0"/>
                  </a:lnTo>
                  <a:lnTo>
                    <a:pt x="350" y="0"/>
                  </a:lnTo>
                  <a:lnTo>
                    <a:pt x="379" y="0"/>
                  </a:lnTo>
                  <a:lnTo>
                    <a:pt x="379" y="0"/>
                  </a:lnTo>
                  <a:lnTo>
                    <a:pt x="379" y="0"/>
                  </a:lnTo>
                  <a:lnTo>
                    <a:pt x="379" y="29"/>
                  </a:lnTo>
                  <a:lnTo>
                    <a:pt x="379" y="29"/>
                  </a:lnTo>
                  <a:lnTo>
                    <a:pt x="379" y="58"/>
                  </a:lnTo>
                  <a:lnTo>
                    <a:pt x="379" y="58"/>
                  </a:lnTo>
                  <a:lnTo>
                    <a:pt x="379" y="88"/>
                  </a:lnTo>
                  <a:lnTo>
                    <a:pt x="379" y="88"/>
                  </a:lnTo>
                  <a:lnTo>
                    <a:pt x="379" y="88"/>
                  </a:lnTo>
                  <a:lnTo>
                    <a:pt x="408" y="88"/>
                  </a:lnTo>
                  <a:lnTo>
                    <a:pt x="408" y="88"/>
                  </a:lnTo>
                  <a:lnTo>
                    <a:pt x="437" y="58"/>
                  </a:lnTo>
                  <a:lnTo>
                    <a:pt x="466" y="58"/>
                  </a:lnTo>
                  <a:lnTo>
                    <a:pt x="466" y="88"/>
                  </a:lnTo>
                  <a:lnTo>
                    <a:pt x="466" y="88"/>
                  </a:lnTo>
                  <a:lnTo>
                    <a:pt x="466" y="116"/>
                  </a:lnTo>
                  <a:lnTo>
                    <a:pt x="466" y="116"/>
                  </a:lnTo>
                  <a:lnTo>
                    <a:pt x="466" y="116"/>
                  </a:lnTo>
                  <a:lnTo>
                    <a:pt x="466" y="145"/>
                  </a:lnTo>
                  <a:lnTo>
                    <a:pt x="437" y="145"/>
                  </a:lnTo>
                  <a:lnTo>
                    <a:pt x="437" y="145"/>
                  </a:lnTo>
                  <a:lnTo>
                    <a:pt x="437" y="145"/>
                  </a:lnTo>
                  <a:lnTo>
                    <a:pt x="437" y="174"/>
                  </a:lnTo>
                  <a:lnTo>
                    <a:pt x="437" y="174"/>
                  </a:lnTo>
                  <a:lnTo>
                    <a:pt x="437" y="174"/>
                  </a:lnTo>
                  <a:lnTo>
                    <a:pt x="437" y="174"/>
                  </a:lnTo>
                  <a:lnTo>
                    <a:pt x="437" y="174"/>
                  </a:lnTo>
                  <a:lnTo>
                    <a:pt x="437" y="174"/>
                  </a:lnTo>
                  <a:lnTo>
                    <a:pt x="437" y="204"/>
                  </a:lnTo>
                  <a:lnTo>
                    <a:pt x="437" y="204"/>
                  </a:lnTo>
                  <a:lnTo>
                    <a:pt x="437" y="204"/>
                  </a:lnTo>
                  <a:lnTo>
                    <a:pt x="466" y="204"/>
                  </a:lnTo>
                  <a:lnTo>
                    <a:pt x="466" y="233"/>
                  </a:lnTo>
                  <a:lnTo>
                    <a:pt x="466" y="233"/>
                  </a:lnTo>
                  <a:lnTo>
                    <a:pt x="466" y="233"/>
                  </a:lnTo>
                  <a:lnTo>
                    <a:pt x="466" y="262"/>
                  </a:lnTo>
                  <a:lnTo>
                    <a:pt x="437" y="321"/>
                  </a:lnTo>
                  <a:lnTo>
                    <a:pt x="437" y="350"/>
                  </a:lnTo>
                  <a:lnTo>
                    <a:pt x="437" y="350"/>
                  </a:lnTo>
                  <a:lnTo>
                    <a:pt x="437" y="350"/>
                  </a:lnTo>
                  <a:lnTo>
                    <a:pt x="437" y="350"/>
                  </a:lnTo>
                  <a:lnTo>
                    <a:pt x="408" y="350"/>
                  </a:lnTo>
                  <a:lnTo>
                    <a:pt x="408" y="350"/>
                  </a:lnTo>
                  <a:lnTo>
                    <a:pt x="379" y="350"/>
                  </a:lnTo>
                  <a:lnTo>
                    <a:pt x="379" y="350"/>
                  </a:lnTo>
                  <a:lnTo>
                    <a:pt x="350" y="350"/>
                  </a:lnTo>
                  <a:lnTo>
                    <a:pt x="350" y="321"/>
                  </a:lnTo>
                  <a:lnTo>
                    <a:pt x="350" y="291"/>
                  </a:lnTo>
                  <a:lnTo>
                    <a:pt x="320" y="291"/>
                  </a:lnTo>
                  <a:lnTo>
                    <a:pt x="320" y="321"/>
                  </a:lnTo>
                  <a:lnTo>
                    <a:pt x="320" y="321"/>
                  </a:lnTo>
                  <a:lnTo>
                    <a:pt x="320" y="350"/>
                  </a:lnTo>
                  <a:lnTo>
                    <a:pt x="291" y="350"/>
                  </a:lnTo>
                  <a:lnTo>
                    <a:pt x="262" y="350"/>
                  </a:lnTo>
                  <a:lnTo>
                    <a:pt x="262" y="350"/>
                  </a:lnTo>
                  <a:lnTo>
                    <a:pt x="262" y="350"/>
                  </a:lnTo>
                  <a:lnTo>
                    <a:pt x="233" y="350"/>
                  </a:lnTo>
                  <a:lnTo>
                    <a:pt x="233" y="350"/>
                  </a:lnTo>
                  <a:lnTo>
                    <a:pt x="233" y="350"/>
                  </a:lnTo>
                  <a:lnTo>
                    <a:pt x="233" y="379"/>
                  </a:lnTo>
                  <a:lnTo>
                    <a:pt x="233" y="379"/>
                  </a:lnTo>
                  <a:lnTo>
                    <a:pt x="233" y="379"/>
                  </a:lnTo>
                  <a:lnTo>
                    <a:pt x="262" y="379"/>
                  </a:lnTo>
                  <a:lnTo>
                    <a:pt x="262" y="379"/>
                  </a:lnTo>
                  <a:lnTo>
                    <a:pt x="262" y="379"/>
                  </a:lnTo>
                  <a:lnTo>
                    <a:pt x="262" y="438"/>
                  </a:lnTo>
                  <a:lnTo>
                    <a:pt x="262" y="438"/>
                  </a:lnTo>
                  <a:lnTo>
                    <a:pt x="262" y="438"/>
                  </a:lnTo>
                  <a:lnTo>
                    <a:pt x="233" y="438"/>
                  </a:lnTo>
                  <a:lnTo>
                    <a:pt x="233" y="438"/>
                  </a:lnTo>
                  <a:lnTo>
                    <a:pt x="233" y="438"/>
                  </a:lnTo>
                  <a:lnTo>
                    <a:pt x="203" y="438"/>
                  </a:lnTo>
                  <a:lnTo>
                    <a:pt x="203" y="438"/>
                  </a:lnTo>
                  <a:lnTo>
                    <a:pt x="203" y="466"/>
                  </a:lnTo>
                  <a:lnTo>
                    <a:pt x="203" y="466"/>
                  </a:lnTo>
                  <a:lnTo>
                    <a:pt x="174" y="466"/>
                  </a:lnTo>
                  <a:lnTo>
                    <a:pt x="174" y="438"/>
                  </a:lnTo>
                  <a:lnTo>
                    <a:pt x="145" y="438"/>
                  </a:lnTo>
                  <a:lnTo>
                    <a:pt x="145" y="408"/>
                  </a:lnTo>
                  <a:lnTo>
                    <a:pt x="116" y="379"/>
                  </a:lnTo>
                  <a:lnTo>
                    <a:pt x="87" y="350"/>
                  </a:lnTo>
                  <a:lnTo>
                    <a:pt x="87" y="350"/>
                  </a:lnTo>
                  <a:lnTo>
                    <a:pt x="58" y="350"/>
                  </a:lnTo>
                  <a:lnTo>
                    <a:pt x="58" y="321"/>
                  </a:lnTo>
                  <a:lnTo>
                    <a:pt x="58" y="321"/>
                  </a:lnTo>
                  <a:lnTo>
                    <a:pt x="58" y="291"/>
                  </a:lnTo>
                  <a:lnTo>
                    <a:pt x="29" y="262"/>
                  </a:lnTo>
                  <a:lnTo>
                    <a:pt x="29" y="262"/>
                  </a:lnTo>
                  <a:lnTo>
                    <a:pt x="29" y="262"/>
                  </a:lnTo>
                  <a:lnTo>
                    <a:pt x="0" y="233"/>
                  </a:lnTo>
                  <a:lnTo>
                    <a:pt x="0" y="204"/>
                  </a:lnTo>
                  <a:lnTo>
                    <a:pt x="29" y="233"/>
                  </a:lnTo>
                  <a:lnTo>
                    <a:pt x="58" y="204"/>
                  </a:lnTo>
                  <a:lnTo>
                    <a:pt x="58" y="174"/>
                  </a:lnTo>
                  <a:lnTo>
                    <a:pt x="58" y="145"/>
                  </a:lnTo>
                  <a:lnTo>
                    <a:pt x="58" y="145"/>
                  </a:lnTo>
                  <a:lnTo>
                    <a:pt x="87" y="145"/>
                  </a:lnTo>
                  <a:lnTo>
                    <a:pt x="58" y="145"/>
                  </a:lnTo>
                  <a:lnTo>
                    <a:pt x="58" y="116"/>
                  </a:lnTo>
                  <a:lnTo>
                    <a:pt x="58" y="116"/>
                  </a:lnTo>
                  <a:lnTo>
                    <a:pt x="58" y="88"/>
                  </a:lnTo>
                  <a:lnTo>
                    <a:pt x="87" y="116"/>
                  </a:lnTo>
                  <a:lnTo>
                    <a:pt x="87" y="88"/>
                  </a:lnTo>
                  <a:lnTo>
                    <a:pt x="87" y="88"/>
                  </a:lnTo>
                  <a:lnTo>
                    <a:pt x="116" y="88"/>
                  </a:lnTo>
                  <a:lnTo>
                    <a:pt x="203" y="88"/>
                  </a:lnTo>
                  <a:lnTo>
                    <a:pt x="203"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0" name="Freeform 132"/>
            <p:cNvSpPr>
              <a:spLocks noChangeArrowheads="1"/>
            </p:cNvSpPr>
            <p:nvPr/>
          </p:nvSpPr>
          <p:spPr bwMode="auto">
            <a:xfrm>
              <a:off x="4838400" y="4295971"/>
              <a:ext cx="47520" cy="38884"/>
            </a:xfrm>
            <a:custGeom>
              <a:avLst/>
              <a:gdLst>
                <a:gd name="T0" fmla="*/ 0 w 146"/>
                <a:gd name="T1" fmla="*/ 88 h 117"/>
                <a:gd name="T2" fmla="*/ 29 w 146"/>
                <a:gd name="T3" fmla="*/ 116 h 117"/>
                <a:gd name="T4" fmla="*/ 29 w 146"/>
                <a:gd name="T5" fmla="*/ 88 h 117"/>
                <a:gd name="T6" fmla="*/ 29 w 146"/>
                <a:gd name="T7" fmla="*/ 88 h 117"/>
                <a:gd name="T8" fmla="*/ 58 w 146"/>
                <a:gd name="T9" fmla="*/ 88 h 117"/>
                <a:gd name="T10" fmla="*/ 145 w 146"/>
                <a:gd name="T11" fmla="*/ 88 h 117"/>
                <a:gd name="T12" fmla="*/ 145 w 146"/>
                <a:gd name="T13" fmla="*/ 0 h 117"/>
                <a:gd name="T14" fmla="*/ 58 w 146"/>
                <a:gd name="T15" fmla="*/ 0 h 117"/>
                <a:gd name="T16" fmla="*/ 58 w 146"/>
                <a:gd name="T17" fmla="*/ 0 h 117"/>
                <a:gd name="T18" fmla="*/ 58 w 146"/>
                <a:gd name="T19" fmla="*/ 0 h 117"/>
                <a:gd name="T20" fmla="*/ 29 w 146"/>
                <a:gd name="T21" fmla="*/ 0 h 117"/>
                <a:gd name="T22" fmla="*/ 29 w 146"/>
                <a:gd name="T23" fmla="*/ 0 h 117"/>
                <a:gd name="T24" fmla="*/ 29 w 146"/>
                <a:gd name="T25" fmla="*/ 29 h 117"/>
                <a:gd name="T26" fmla="*/ 0 w 146"/>
                <a:gd name="T27" fmla="*/ 58 h 117"/>
                <a:gd name="T28" fmla="*/ 0 w 146"/>
                <a:gd name="T29" fmla="*/ 8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17">
                  <a:moveTo>
                    <a:pt x="0" y="88"/>
                  </a:moveTo>
                  <a:lnTo>
                    <a:pt x="29" y="116"/>
                  </a:lnTo>
                  <a:lnTo>
                    <a:pt x="29" y="88"/>
                  </a:lnTo>
                  <a:lnTo>
                    <a:pt x="29" y="88"/>
                  </a:lnTo>
                  <a:lnTo>
                    <a:pt x="58" y="88"/>
                  </a:lnTo>
                  <a:lnTo>
                    <a:pt x="145" y="88"/>
                  </a:lnTo>
                  <a:lnTo>
                    <a:pt x="145" y="0"/>
                  </a:lnTo>
                  <a:lnTo>
                    <a:pt x="58" y="0"/>
                  </a:lnTo>
                  <a:lnTo>
                    <a:pt x="58" y="0"/>
                  </a:lnTo>
                  <a:lnTo>
                    <a:pt x="58" y="0"/>
                  </a:lnTo>
                  <a:lnTo>
                    <a:pt x="29" y="0"/>
                  </a:lnTo>
                  <a:lnTo>
                    <a:pt x="29" y="0"/>
                  </a:lnTo>
                  <a:lnTo>
                    <a:pt x="29" y="29"/>
                  </a:lnTo>
                  <a:lnTo>
                    <a:pt x="0" y="58"/>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1" name="Freeform 133"/>
            <p:cNvSpPr>
              <a:spLocks noChangeArrowheads="1"/>
            </p:cNvSpPr>
            <p:nvPr/>
          </p:nvSpPr>
          <p:spPr bwMode="auto">
            <a:xfrm>
              <a:off x="4885920" y="4257087"/>
              <a:ext cx="200160" cy="218903"/>
            </a:xfrm>
            <a:custGeom>
              <a:avLst/>
              <a:gdLst>
                <a:gd name="T0" fmla="*/ 0 w 614"/>
                <a:gd name="T1" fmla="*/ 555 h 672"/>
                <a:gd name="T2" fmla="*/ 30 w 614"/>
                <a:gd name="T3" fmla="*/ 555 h 672"/>
                <a:gd name="T4" fmla="*/ 59 w 614"/>
                <a:gd name="T5" fmla="*/ 555 h 672"/>
                <a:gd name="T6" fmla="*/ 59 w 614"/>
                <a:gd name="T7" fmla="*/ 496 h 672"/>
                <a:gd name="T8" fmla="*/ 30 w 614"/>
                <a:gd name="T9" fmla="*/ 496 h 672"/>
                <a:gd name="T10" fmla="*/ 30 w 614"/>
                <a:gd name="T11" fmla="*/ 467 h 672"/>
                <a:gd name="T12" fmla="*/ 59 w 614"/>
                <a:gd name="T13" fmla="*/ 467 h 672"/>
                <a:gd name="T14" fmla="*/ 117 w 614"/>
                <a:gd name="T15" fmla="*/ 438 h 672"/>
                <a:gd name="T16" fmla="*/ 147 w 614"/>
                <a:gd name="T17" fmla="*/ 408 h 672"/>
                <a:gd name="T18" fmla="*/ 176 w 614"/>
                <a:gd name="T19" fmla="*/ 467 h 672"/>
                <a:gd name="T20" fmla="*/ 205 w 614"/>
                <a:gd name="T21" fmla="*/ 467 h 672"/>
                <a:gd name="T22" fmla="*/ 234 w 614"/>
                <a:gd name="T23" fmla="*/ 467 h 672"/>
                <a:gd name="T24" fmla="*/ 263 w 614"/>
                <a:gd name="T25" fmla="*/ 379 h 672"/>
                <a:gd name="T26" fmla="*/ 263 w 614"/>
                <a:gd name="T27" fmla="*/ 350 h 672"/>
                <a:gd name="T28" fmla="*/ 234 w 614"/>
                <a:gd name="T29" fmla="*/ 321 h 672"/>
                <a:gd name="T30" fmla="*/ 234 w 614"/>
                <a:gd name="T31" fmla="*/ 291 h 672"/>
                <a:gd name="T32" fmla="*/ 234 w 614"/>
                <a:gd name="T33" fmla="*/ 291 h 672"/>
                <a:gd name="T34" fmla="*/ 234 w 614"/>
                <a:gd name="T35" fmla="*/ 262 h 672"/>
                <a:gd name="T36" fmla="*/ 263 w 614"/>
                <a:gd name="T37" fmla="*/ 233 h 672"/>
                <a:gd name="T38" fmla="*/ 263 w 614"/>
                <a:gd name="T39" fmla="*/ 205 h 672"/>
                <a:gd name="T40" fmla="*/ 234 w 614"/>
                <a:gd name="T41" fmla="*/ 175 h 672"/>
                <a:gd name="T42" fmla="*/ 176 w 614"/>
                <a:gd name="T43" fmla="*/ 205 h 672"/>
                <a:gd name="T44" fmla="*/ 176 w 614"/>
                <a:gd name="T45" fmla="*/ 175 h 672"/>
                <a:gd name="T46" fmla="*/ 176 w 614"/>
                <a:gd name="T47" fmla="*/ 146 h 672"/>
                <a:gd name="T48" fmla="*/ 292 w 614"/>
                <a:gd name="T49" fmla="*/ 146 h 672"/>
                <a:gd name="T50" fmla="*/ 292 w 614"/>
                <a:gd name="T51" fmla="*/ 146 h 672"/>
                <a:gd name="T52" fmla="*/ 321 w 614"/>
                <a:gd name="T53" fmla="*/ 146 h 672"/>
                <a:gd name="T54" fmla="*/ 350 w 614"/>
                <a:gd name="T55" fmla="*/ 146 h 672"/>
                <a:gd name="T56" fmla="*/ 380 w 614"/>
                <a:gd name="T57" fmla="*/ 146 h 672"/>
                <a:gd name="T58" fmla="*/ 409 w 614"/>
                <a:gd name="T59" fmla="*/ 146 h 672"/>
                <a:gd name="T60" fmla="*/ 409 w 614"/>
                <a:gd name="T61" fmla="*/ 146 h 672"/>
                <a:gd name="T62" fmla="*/ 409 w 614"/>
                <a:gd name="T63" fmla="*/ 117 h 672"/>
                <a:gd name="T64" fmla="*/ 467 w 614"/>
                <a:gd name="T65" fmla="*/ 29 h 672"/>
                <a:gd name="T66" fmla="*/ 526 w 614"/>
                <a:gd name="T67" fmla="*/ 0 h 672"/>
                <a:gd name="T68" fmla="*/ 555 w 614"/>
                <a:gd name="T69" fmla="*/ 0 h 672"/>
                <a:gd name="T70" fmla="*/ 613 w 614"/>
                <a:gd name="T71" fmla="*/ 0 h 672"/>
                <a:gd name="T72" fmla="*/ 613 w 614"/>
                <a:gd name="T73" fmla="*/ 0 h 672"/>
                <a:gd name="T74" fmla="*/ 613 w 614"/>
                <a:gd name="T75" fmla="*/ 58 h 672"/>
                <a:gd name="T76" fmla="*/ 584 w 614"/>
                <a:gd name="T77" fmla="*/ 146 h 672"/>
                <a:gd name="T78" fmla="*/ 555 w 614"/>
                <a:gd name="T79" fmla="*/ 205 h 672"/>
                <a:gd name="T80" fmla="*/ 555 w 614"/>
                <a:gd name="T81" fmla="*/ 233 h 672"/>
                <a:gd name="T82" fmla="*/ 555 w 614"/>
                <a:gd name="T83" fmla="*/ 262 h 672"/>
                <a:gd name="T84" fmla="*/ 526 w 614"/>
                <a:gd name="T85" fmla="*/ 350 h 672"/>
                <a:gd name="T86" fmla="*/ 467 w 614"/>
                <a:gd name="T87" fmla="*/ 379 h 672"/>
                <a:gd name="T88" fmla="*/ 438 w 614"/>
                <a:gd name="T89" fmla="*/ 408 h 672"/>
                <a:gd name="T90" fmla="*/ 409 w 614"/>
                <a:gd name="T91" fmla="*/ 467 h 672"/>
                <a:gd name="T92" fmla="*/ 409 w 614"/>
                <a:gd name="T93" fmla="*/ 555 h 672"/>
                <a:gd name="T94" fmla="*/ 380 w 614"/>
                <a:gd name="T95" fmla="*/ 583 h 672"/>
                <a:gd name="T96" fmla="*/ 321 w 614"/>
                <a:gd name="T97" fmla="*/ 641 h 672"/>
                <a:gd name="T98" fmla="*/ 263 w 614"/>
                <a:gd name="T99" fmla="*/ 641 h 672"/>
                <a:gd name="T100" fmla="*/ 263 w 614"/>
                <a:gd name="T101" fmla="*/ 612 h 672"/>
                <a:gd name="T102" fmla="*/ 234 w 614"/>
                <a:gd name="T103" fmla="*/ 612 h 672"/>
                <a:gd name="T104" fmla="*/ 205 w 614"/>
                <a:gd name="T105" fmla="*/ 641 h 672"/>
                <a:gd name="T106" fmla="*/ 176 w 614"/>
                <a:gd name="T107" fmla="*/ 641 h 672"/>
                <a:gd name="T108" fmla="*/ 147 w 614"/>
                <a:gd name="T109" fmla="*/ 641 h 672"/>
                <a:gd name="T110" fmla="*/ 147 w 614"/>
                <a:gd name="T111" fmla="*/ 612 h 672"/>
                <a:gd name="T112" fmla="*/ 117 w 614"/>
                <a:gd name="T113" fmla="*/ 612 h 672"/>
                <a:gd name="T114" fmla="*/ 88 w 614"/>
                <a:gd name="T115" fmla="*/ 641 h 672"/>
                <a:gd name="T116" fmla="*/ 59 w 614"/>
                <a:gd name="T117" fmla="*/ 671 h 672"/>
                <a:gd name="T118" fmla="*/ 59 w 614"/>
                <a:gd name="T119" fmla="*/ 641 h 672"/>
                <a:gd name="T120" fmla="*/ 0 w 614"/>
                <a:gd name="T121" fmla="*/ 58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72">
                  <a:moveTo>
                    <a:pt x="0" y="583"/>
                  </a:moveTo>
                  <a:lnTo>
                    <a:pt x="0" y="555"/>
                  </a:lnTo>
                  <a:lnTo>
                    <a:pt x="0" y="555"/>
                  </a:lnTo>
                  <a:lnTo>
                    <a:pt x="30" y="555"/>
                  </a:lnTo>
                  <a:lnTo>
                    <a:pt x="30" y="555"/>
                  </a:lnTo>
                  <a:lnTo>
                    <a:pt x="30" y="555"/>
                  </a:lnTo>
                  <a:lnTo>
                    <a:pt x="59" y="555"/>
                  </a:lnTo>
                  <a:lnTo>
                    <a:pt x="59" y="555"/>
                  </a:lnTo>
                  <a:lnTo>
                    <a:pt x="59" y="555"/>
                  </a:lnTo>
                  <a:lnTo>
                    <a:pt x="59" y="496"/>
                  </a:lnTo>
                  <a:lnTo>
                    <a:pt x="59" y="496"/>
                  </a:lnTo>
                  <a:lnTo>
                    <a:pt x="59" y="496"/>
                  </a:lnTo>
                  <a:lnTo>
                    <a:pt x="30" y="496"/>
                  </a:lnTo>
                  <a:lnTo>
                    <a:pt x="30" y="496"/>
                  </a:lnTo>
                  <a:lnTo>
                    <a:pt x="30" y="496"/>
                  </a:lnTo>
                  <a:lnTo>
                    <a:pt x="30" y="467"/>
                  </a:lnTo>
                  <a:lnTo>
                    <a:pt x="30" y="467"/>
                  </a:lnTo>
                  <a:lnTo>
                    <a:pt x="30" y="467"/>
                  </a:lnTo>
                  <a:lnTo>
                    <a:pt x="59" y="467"/>
                  </a:lnTo>
                  <a:lnTo>
                    <a:pt x="59" y="467"/>
                  </a:lnTo>
                  <a:lnTo>
                    <a:pt x="59" y="467"/>
                  </a:lnTo>
                  <a:lnTo>
                    <a:pt x="88" y="467"/>
                  </a:lnTo>
                  <a:lnTo>
                    <a:pt x="117" y="467"/>
                  </a:lnTo>
                  <a:lnTo>
                    <a:pt x="117" y="438"/>
                  </a:lnTo>
                  <a:lnTo>
                    <a:pt x="117" y="438"/>
                  </a:lnTo>
                  <a:lnTo>
                    <a:pt x="117" y="408"/>
                  </a:lnTo>
                  <a:lnTo>
                    <a:pt x="147" y="408"/>
                  </a:lnTo>
                  <a:lnTo>
                    <a:pt x="147" y="438"/>
                  </a:lnTo>
                  <a:lnTo>
                    <a:pt x="147" y="467"/>
                  </a:lnTo>
                  <a:lnTo>
                    <a:pt x="176" y="467"/>
                  </a:lnTo>
                  <a:lnTo>
                    <a:pt x="176" y="467"/>
                  </a:lnTo>
                  <a:lnTo>
                    <a:pt x="205" y="467"/>
                  </a:lnTo>
                  <a:lnTo>
                    <a:pt x="205" y="467"/>
                  </a:lnTo>
                  <a:lnTo>
                    <a:pt x="234" y="467"/>
                  </a:lnTo>
                  <a:lnTo>
                    <a:pt x="234" y="467"/>
                  </a:lnTo>
                  <a:lnTo>
                    <a:pt x="234" y="467"/>
                  </a:lnTo>
                  <a:lnTo>
                    <a:pt x="234" y="467"/>
                  </a:lnTo>
                  <a:lnTo>
                    <a:pt x="234" y="438"/>
                  </a:lnTo>
                  <a:lnTo>
                    <a:pt x="263" y="379"/>
                  </a:lnTo>
                  <a:lnTo>
                    <a:pt x="263" y="350"/>
                  </a:lnTo>
                  <a:lnTo>
                    <a:pt x="263" y="350"/>
                  </a:lnTo>
                  <a:lnTo>
                    <a:pt x="263" y="350"/>
                  </a:lnTo>
                  <a:lnTo>
                    <a:pt x="263" y="321"/>
                  </a:lnTo>
                  <a:lnTo>
                    <a:pt x="234" y="321"/>
                  </a:lnTo>
                  <a:lnTo>
                    <a:pt x="234" y="321"/>
                  </a:lnTo>
                  <a:lnTo>
                    <a:pt x="234" y="321"/>
                  </a:lnTo>
                  <a:lnTo>
                    <a:pt x="234" y="291"/>
                  </a:lnTo>
                  <a:lnTo>
                    <a:pt x="234" y="291"/>
                  </a:lnTo>
                  <a:lnTo>
                    <a:pt x="234" y="291"/>
                  </a:lnTo>
                  <a:lnTo>
                    <a:pt x="234" y="291"/>
                  </a:lnTo>
                  <a:lnTo>
                    <a:pt x="234" y="291"/>
                  </a:lnTo>
                  <a:lnTo>
                    <a:pt x="234" y="291"/>
                  </a:lnTo>
                  <a:lnTo>
                    <a:pt x="234" y="262"/>
                  </a:lnTo>
                  <a:lnTo>
                    <a:pt x="234" y="262"/>
                  </a:lnTo>
                  <a:lnTo>
                    <a:pt x="234" y="262"/>
                  </a:lnTo>
                  <a:lnTo>
                    <a:pt x="263" y="262"/>
                  </a:lnTo>
                  <a:lnTo>
                    <a:pt x="263" y="233"/>
                  </a:lnTo>
                  <a:lnTo>
                    <a:pt x="263" y="233"/>
                  </a:lnTo>
                  <a:lnTo>
                    <a:pt x="263" y="233"/>
                  </a:lnTo>
                  <a:lnTo>
                    <a:pt x="263" y="205"/>
                  </a:lnTo>
                  <a:lnTo>
                    <a:pt x="263" y="205"/>
                  </a:lnTo>
                  <a:lnTo>
                    <a:pt x="263" y="175"/>
                  </a:lnTo>
                  <a:lnTo>
                    <a:pt x="234" y="175"/>
                  </a:lnTo>
                  <a:lnTo>
                    <a:pt x="205" y="205"/>
                  </a:lnTo>
                  <a:lnTo>
                    <a:pt x="205" y="205"/>
                  </a:lnTo>
                  <a:lnTo>
                    <a:pt x="176" y="205"/>
                  </a:lnTo>
                  <a:lnTo>
                    <a:pt x="176" y="205"/>
                  </a:lnTo>
                  <a:lnTo>
                    <a:pt x="176" y="205"/>
                  </a:lnTo>
                  <a:lnTo>
                    <a:pt x="176" y="175"/>
                  </a:lnTo>
                  <a:lnTo>
                    <a:pt x="176" y="175"/>
                  </a:lnTo>
                  <a:lnTo>
                    <a:pt x="176" y="146"/>
                  </a:lnTo>
                  <a:lnTo>
                    <a:pt x="176" y="146"/>
                  </a:lnTo>
                  <a:lnTo>
                    <a:pt x="176" y="117"/>
                  </a:lnTo>
                  <a:lnTo>
                    <a:pt x="263" y="117"/>
                  </a:lnTo>
                  <a:lnTo>
                    <a:pt x="292" y="146"/>
                  </a:lnTo>
                  <a:lnTo>
                    <a:pt x="292" y="117"/>
                  </a:lnTo>
                  <a:lnTo>
                    <a:pt x="292" y="117"/>
                  </a:lnTo>
                  <a:lnTo>
                    <a:pt x="292" y="146"/>
                  </a:lnTo>
                  <a:lnTo>
                    <a:pt x="321" y="146"/>
                  </a:lnTo>
                  <a:lnTo>
                    <a:pt x="321" y="146"/>
                  </a:lnTo>
                  <a:lnTo>
                    <a:pt x="321" y="146"/>
                  </a:lnTo>
                  <a:lnTo>
                    <a:pt x="321" y="146"/>
                  </a:lnTo>
                  <a:lnTo>
                    <a:pt x="321" y="146"/>
                  </a:lnTo>
                  <a:lnTo>
                    <a:pt x="350" y="146"/>
                  </a:lnTo>
                  <a:lnTo>
                    <a:pt x="350" y="146"/>
                  </a:lnTo>
                  <a:lnTo>
                    <a:pt x="350" y="146"/>
                  </a:lnTo>
                  <a:lnTo>
                    <a:pt x="380" y="146"/>
                  </a:lnTo>
                  <a:lnTo>
                    <a:pt x="380" y="146"/>
                  </a:lnTo>
                  <a:lnTo>
                    <a:pt x="380" y="146"/>
                  </a:lnTo>
                  <a:lnTo>
                    <a:pt x="409" y="146"/>
                  </a:lnTo>
                  <a:lnTo>
                    <a:pt x="409" y="146"/>
                  </a:lnTo>
                  <a:lnTo>
                    <a:pt x="409" y="146"/>
                  </a:lnTo>
                  <a:lnTo>
                    <a:pt x="409" y="146"/>
                  </a:lnTo>
                  <a:lnTo>
                    <a:pt x="409" y="146"/>
                  </a:lnTo>
                  <a:lnTo>
                    <a:pt x="409" y="117"/>
                  </a:lnTo>
                  <a:lnTo>
                    <a:pt x="409" y="117"/>
                  </a:lnTo>
                  <a:lnTo>
                    <a:pt x="409" y="117"/>
                  </a:lnTo>
                  <a:lnTo>
                    <a:pt x="467" y="58"/>
                  </a:lnTo>
                  <a:lnTo>
                    <a:pt x="467" y="29"/>
                  </a:lnTo>
                  <a:lnTo>
                    <a:pt x="497" y="29"/>
                  </a:lnTo>
                  <a:lnTo>
                    <a:pt x="497" y="29"/>
                  </a:lnTo>
                  <a:lnTo>
                    <a:pt x="526" y="0"/>
                  </a:lnTo>
                  <a:lnTo>
                    <a:pt x="555" y="0"/>
                  </a:lnTo>
                  <a:lnTo>
                    <a:pt x="555" y="0"/>
                  </a:lnTo>
                  <a:lnTo>
                    <a:pt x="555" y="0"/>
                  </a:lnTo>
                  <a:lnTo>
                    <a:pt x="584" y="0"/>
                  </a:lnTo>
                  <a:lnTo>
                    <a:pt x="584" y="0"/>
                  </a:lnTo>
                  <a:lnTo>
                    <a:pt x="613" y="0"/>
                  </a:lnTo>
                  <a:lnTo>
                    <a:pt x="613" y="0"/>
                  </a:lnTo>
                  <a:lnTo>
                    <a:pt x="613" y="0"/>
                  </a:lnTo>
                  <a:lnTo>
                    <a:pt x="613" y="0"/>
                  </a:lnTo>
                  <a:lnTo>
                    <a:pt x="613" y="29"/>
                  </a:lnTo>
                  <a:lnTo>
                    <a:pt x="613" y="58"/>
                  </a:lnTo>
                  <a:lnTo>
                    <a:pt x="613" y="58"/>
                  </a:lnTo>
                  <a:lnTo>
                    <a:pt x="613" y="88"/>
                  </a:lnTo>
                  <a:lnTo>
                    <a:pt x="584" y="117"/>
                  </a:lnTo>
                  <a:lnTo>
                    <a:pt x="584" y="146"/>
                  </a:lnTo>
                  <a:lnTo>
                    <a:pt x="584" y="146"/>
                  </a:lnTo>
                  <a:lnTo>
                    <a:pt x="584" y="175"/>
                  </a:lnTo>
                  <a:lnTo>
                    <a:pt x="555" y="205"/>
                  </a:lnTo>
                  <a:lnTo>
                    <a:pt x="555" y="205"/>
                  </a:lnTo>
                  <a:lnTo>
                    <a:pt x="555" y="233"/>
                  </a:lnTo>
                  <a:lnTo>
                    <a:pt x="555" y="233"/>
                  </a:lnTo>
                  <a:lnTo>
                    <a:pt x="555" y="262"/>
                  </a:lnTo>
                  <a:lnTo>
                    <a:pt x="555" y="262"/>
                  </a:lnTo>
                  <a:lnTo>
                    <a:pt x="555" y="262"/>
                  </a:lnTo>
                  <a:lnTo>
                    <a:pt x="526" y="291"/>
                  </a:lnTo>
                  <a:lnTo>
                    <a:pt x="526" y="321"/>
                  </a:lnTo>
                  <a:lnTo>
                    <a:pt x="526" y="350"/>
                  </a:lnTo>
                  <a:lnTo>
                    <a:pt x="497" y="379"/>
                  </a:lnTo>
                  <a:lnTo>
                    <a:pt x="467" y="379"/>
                  </a:lnTo>
                  <a:lnTo>
                    <a:pt x="467" y="379"/>
                  </a:lnTo>
                  <a:lnTo>
                    <a:pt x="438" y="379"/>
                  </a:lnTo>
                  <a:lnTo>
                    <a:pt x="438" y="408"/>
                  </a:lnTo>
                  <a:lnTo>
                    <a:pt x="438" y="408"/>
                  </a:lnTo>
                  <a:lnTo>
                    <a:pt x="409" y="438"/>
                  </a:lnTo>
                  <a:lnTo>
                    <a:pt x="409" y="467"/>
                  </a:lnTo>
                  <a:lnTo>
                    <a:pt x="409" y="467"/>
                  </a:lnTo>
                  <a:lnTo>
                    <a:pt x="409" y="496"/>
                  </a:lnTo>
                  <a:lnTo>
                    <a:pt x="409" y="525"/>
                  </a:lnTo>
                  <a:lnTo>
                    <a:pt x="409" y="555"/>
                  </a:lnTo>
                  <a:lnTo>
                    <a:pt x="409" y="555"/>
                  </a:lnTo>
                  <a:lnTo>
                    <a:pt x="380" y="583"/>
                  </a:lnTo>
                  <a:lnTo>
                    <a:pt x="380" y="583"/>
                  </a:lnTo>
                  <a:lnTo>
                    <a:pt x="350" y="583"/>
                  </a:lnTo>
                  <a:lnTo>
                    <a:pt x="350" y="612"/>
                  </a:lnTo>
                  <a:lnTo>
                    <a:pt x="321" y="641"/>
                  </a:lnTo>
                  <a:lnTo>
                    <a:pt x="321" y="641"/>
                  </a:lnTo>
                  <a:lnTo>
                    <a:pt x="292" y="641"/>
                  </a:lnTo>
                  <a:lnTo>
                    <a:pt x="263" y="641"/>
                  </a:lnTo>
                  <a:lnTo>
                    <a:pt x="263" y="641"/>
                  </a:lnTo>
                  <a:lnTo>
                    <a:pt x="263" y="612"/>
                  </a:lnTo>
                  <a:lnTo>
                    <a:pt x="263" y="612"/>
                  </a:lnTo>
                  <a:lnTo>
                    <a:pt x="263" y="612"/>
                  </a:lnTo>
                  <a:lnTo>
                    <a:pt x="234" y="612"/>
                  </a:lnTo>
                  <a:lnTo>
                    <a:pt x="234" y="612"/>
                  </a:lnTo>
                  <a:lnTo>
                    <a:pt x="234" y="612"/>
                  </a:lnTo>
                  <a:lnTo>
                    <a:pt x="205" y="612"/>
                  </a:lnTo>
                  <a:lnTo>
                    <a:pt x="205" y="641"/>
                  </a:lnTo>
                  <a:lnTo>
                    <a:pt x="205" y="641"/>
                  </a:lnTo>
                  <a:lnTo>
                    <a:pt x="176" y="641"/>
                  </a:lnTo>
                  <a:lnTo>
                    <a:pt x="176" y="641"/>
                  </a:lnTo>
                  <a:lnTo>
                    <a:pt x="176" y="641"/>
                  </a:lnTo>
                  <a:lnTo>
                    <a:pt x="176" y="641"/>
                  </a:lnTo>
                  <a:lnTo>
                    <a:pt x="147" y="641"/>
                  </a:lnTo>
                  <a:lnTo>
                    <a:pt x="147" y="641"/>
                  </a:lnTo>
                  <a:lnTo>
                    <a:pt x="147" y="641"/>
                  </a:lnTo>
                  <a:lnTo>
                    <a:pt x="147" y="612"/>
                  </a:lnTo>
                  <a:lnTo>
                    <a:pt x="147" y="612"/>
                  </a:lnTo>
                  <a:lnTo>
                    <a:pt x="117" y="612"/>
                  </a:lnTo>
                  <a:lnTo>
                    <a:pt x="117" y="612"/>
                  </a:lnTo>
                  <a:lnTo>
                    <a:pt x="117" y="612"/>
                  </a:lnTo>
                  <a:lnTo>
                    <a:pt x="88" y="641"/>
                  </a:lnTo>
                  <a:lnTo>
                    <a:pt x="88" y="641"/>
                  </a:lnTo>
                  <a:lnTo>
                    <a:pt x="88" y="641"/>
                  </a:lnTo>
                  <a:lnTo>
                    <a:pt x="88" y="671"/>
                  </a:lnTo>
                  <a:lnTo>
                    <a:pt x="59" y="671"/>
                  </a:lnTo>
                  <a:lnTo>
                    <a:pt x="59" y="641"/>
                  </a:lnTo>
                  <a:lnTo>
                    <a:pt x="59" y="641"/>
                  </a:lnTo>
                  <a:lnTo>
                    <a:pt x="59" y="641"/>
                  </a:lnTo>
                  <a:lnTo>
                    <a:pt x="59" y="612"/>
                  </a:lnTo>
                  <a:lnTo>
                    <a:pt x="30" y="612"/>
                  </a:lnTo>
                  <a:lnTo>
                    <a:pt x="0" y="58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2" name="Freeform 134"/>
            <p:cNvSpPr>
              <a:spLocks noChangeArrowheads="1"/>
            </p:cNvSpPr>
            <p:nvPr/>
          </p:nvSpPr>
          <p:spPr bwMode="auto">
            <a:xfrm>
              <a:off x="4904640" y="4457268"/>
              <a:ext cx="28800" cy="38884"/>
            </a:xfrm>
            <a:custGeom>
              <a:avLst/>
              <a:gdLst>
                <a:gd name="T0" fmla="*/ 88 w 89"/>
                <a:gd name="T1" fmla="*/ 29 h 118"/>
                <a:gd name="T2" fmla="*/ 88 w 89"/>
                <a:gd name="T3" fmla="*/ 29 h 118"/>
                <a:gd name="T4" fmla="*/ 88 w 89"/>
                <a:gd name="T5" fmla="*/ 0 h 118"/>
                <a:gd name="T6" fmla="*/ 88 w 89"/>
                <a:gd name="T7" fmla="*/ 0 h 118"/>
                <a:gd name="T8" fmla="*/ 58 w 89"/>
                <a:gd name="T9" fmla="*/ 0 h 118"/>
                <a:gd name="T10" fmla="*/ 58 w 89"/>
                <a:gd name="T11" fmla="*/ 0 h 118"/>
                <a:gd name="T12" fmla="*/ 58 w 89"/>
                <a:gd name="T13" fmla="*/ 0 h 118"/>
                <a:gd name="T14" fmla="*/ 29 w 89"/>
                <a:gd name="T15" fmla="*/ 29 h 118"/>
                <a:gd name="T16" fmla="*/ 29 w 89"/>
                <a:gd name="T17" fmla="*/ 29 h 118"/>
                <a:gd name="T18" fmla="*/ 29 w 89"/>
                <a:gd name="T19" fmla="*/ 29 h 118"/>
                <a:gd name="T20" fmla="*/ 29 w 89"/>
                <a:gd name="T21" fmla="*/ 59 h 118"/>
                <a:gd name="T22" fmla="*/ 0 w 89"/>
                <a:gd name="T23" fmla="*/ 59 h 118"/>
                <a:gd name="T24" fmla="*/ 29 w 89"/>
                <a:gd name="T25" fmla="*/ 59 h 118"/>
                <a:gd name="T26" fmla="*/ 29 w 89"/>
                <a:gd name="T27" fmla="*/ 88 h 118"/>
                <a:gd name="T28" fmla="*/ 0 w 89"/>
                <a:gd name="T29" fmla="*/ 88 h 118"/>
                <a:gd name="T30" fmla="*/ 29 w 89"/>
                <a:gd name="T31" fmla="*/ 117 h 118"/>
                <a:gd name="T32" fmla="*/ 29 w 89"/>
                <a:gd name="T33" fmla="*/ 88 h 118"/>
                <a:gd name="T34" fmla="*/ 58 w 89"/>
                <a:gd name="T35" fmla="*/ 88 h 118"/>
                <a:gd name="T36" fmla="*/ 58 w 89"/>
                <a:gd name="T37" fmla="*/ 88 h 118"/>
                <a:gd name="T38" fmla="*/ 58 w 89"/>
                <a:gd name="T39" fmla="*/ 59 h 118"/>
                <a:gd name="T40" fmla="*/ 58 w 89"/>
                <a:gd name="T41" fmla="*/ 59 h 118"/>
                <a:gd name="T42" fmla="*/ 88 w 89"/>
                <a:gd name="T4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18">
                  <a:moveTo>
                    <a:pt x="88" y="29"/>
                  </a:moveTo>
                  <a:lnTo>
                    <a:pt x="88" y="29"/>
                  </a:lnTo>
                  <a:lnTo>
                    <a:pt x="88" y="0"/>
                  </a:lnTo>
                  <a:lnTo>
                    <a:pt x="88" y="0"/>
                  </a:lnTo>
                  <a:lnTo>
                    <a:pt x="58" y="0"/>
                  </a:lnTo>
                  <a:lnTo>
                    <a:pt x="58" y="0"/>
                  </a:lnTo>
                  <a:lnTo>
                    <a:pt x="58" y="0"/>
                  </a:lnTo>
                  <a:lnTo>
                    <a:pt x="29" y="29"/>
                  </a:lnTo>
                  <a:lnTo>
                    <a:pt x="29" y="29"/>
                  </a:lnTo>
                  <a:lnTo>
                    <a:pt x="29" y="29"/>
                  </a:lnTo>
                  <a:lnTo>
                    <a:pt x="29" y="59"/>
                  </a:lnTo>
                  <a:lnTo>
                    <a:pt x="0" y="59"/>
                  </a:lnTo>
                  <a:lnTo>
                    <a:pt x="29" y="59"/>
                  </a:lnTo>
                  <a:lnTo>
                    <a:pt x="29" y="88"/>
                  </a:lnTo>
                  <a:lnTo>
                    <a:pt x="0" y="88"/>
                  </a:lnTo>
                  <a:lnTo>
                    <a:pt x="29" y="117"/>
                  </a:lnTo>
                  <a:lnTo>
                    <a:pt x="29" y="88"/>
                  </a:lnTo>
                  <a:lnTo>
                    <a:pt x="58" y="88"/>
                  </a:lnTo>
                  <a:lnTo>
                    <a:pt x="58" y="88"/>
                  </a:lnTo>
                  <a:lnTo>
                    <a:pt x="58" y="59"/>
                  </a:lnTo>
                  <a:lnTo>
                    <a:pt x="58" y="59"/>
                  </a:lnTo>
                  <a:lnTo>
                    <a:pt x="88"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3" name="Freeform 135"/>
            <p:cNvSpPr>
              <a:spLocks noChangeArrowheads="1"/>
            </p:cNvSpPr>
            <p:nvPr/>
          </p:nvSpPr>
          <p:spPr bwMode="auto">
            <a:xfrm>
              <a:off x="5371200" y="4372299"/>
              <a:ext cx="295200" cy="276509"/>
            </a:xfrm>
            <a:custGeom>
              <a:avLst/>
              <a:gdLst>
                <a:gd name="T0" fmla="*/ 117 w 905"/>
                <a:gd name="T1" fmla="*/ 29 h 847"/>
                <a:gd name="T2" fmla="*/ 379 w 905"/>
                <a:gd name="T3" fmla="*/ 0 h 847"/>
                <a:gd name="T4" fmla="*/ 700 w 905"/>
                <a:gd name="T5" fmla="*/ 205 h 847"/>
                <a:gd name="T6" fmla="*/ 816 w 905"/>
                <a:gd name="T7" fmla="*/ 262 h 847"/>
                <a:gd name="T8" fmla="*/ 816 w 905"/>
                <a:gd name="T9" fmla="*/ 291 h 847"/>
                <a:gd name="T10" fmla="*/ 788 w 905"/>
                <a:gd name="T11" fmla="*/ 379 h 847"/>
                <a:gd name="T12" fmla="*/ 816 w 905"/>
                <a:gd name="T13" fmla="*/ 438 h 847"/>
                <a:gd name="T14" fmla="*/ 845 w 905"/>
                <a:gd name="T15" fmla="*/ 467 h 847"/>
                <a:gd name="T16" fmla="*/ 816 w 905"/>
                <a:gd name="T17" fmla="*/ 496 h 847"/>
                <a:gd name="T18" fmla="*/ 816 w 905"/>
                <a:gd name="T19" fmla="*/ 555 h 847"/>
                <a:gd name="T20" fmla="*/ 816 w 905"/>
                <a:gd name="T21" fmla="*/ 583 h 847"/>
                <a:gd name="T22" fmla="*/ 845 w 905"/>
                <a:gd name="T23" fmla="*/ 612 h 847"/>
                <a:gd name="T24" fmla="*/ 845 w 905"/>
                <a:gd name="T25" fmla="*/ 641 h 847"/>
                <a:gd name="T26" fmla="*/ 875 w 905"/>
                <a:gd name="T27" fmla="*/ 700 h 847"/>
                <a:gd name="T28" fmla="*/ 904 w 905"/>
                <a:gd name="T29" fmla="*/ 729 h 847"/>
                <a:gd name="T30" fmla="*/ 904 w 905"/>
                <a:gd name="T31" fmla="*/ 729 h 847"/>
                <a:gd name="T32" fmla="*/ 875 w 905"/>
                <a:gd name="T33" fmla="*/ 758 h 847"/>
                <a:gd name="T34" fmla="*/ 816 w 905"/>
                <a:gd name="T35" fmla="*/ 758 h 847"/>
                <a:gd name="T36" fmla="*/ 788 w 905"/>
                <a:gd name="T37" fmla="*/ 758 h 847"/>
                <a:gd name="T38" fmla="*/ 729 w 905"/>
                <a:gd name="T39" fmla="*/ 788 h 847"/>
                <a:gd name="T40" fmla="*/ 700 w 905"/>
                <a:gd name="T41" fmla="*/ 788 h 847"/>
                <a:gd name="T42" fmla="*/ 700 w 905"/>
                <a:gd name="T43" fmla="*/ 788 h 847"/>
                <a:gd name="T44" fmla="*/ 642 w 905"/>
                <a:gd name="T45" fmla="*/ 788 h 847"/>
                <a:gd name="T46" fmla="*/ 612 w 905"/>
                <a:gd name="T47" fmla="*/ 788 h 847"/>
                <a:gd name="T48" fmla="*/ 583 w 905"/>
                <a:gd name="T49" fmla="*/ 817 h 847"/>
                <a:gd name="T50" fmla="*/ 554 w 905"/>
                <a:gd name="T51" fmla="*/ 788 h 847"/>
                <a:gd name="T52" fmla="*/ 525 w 905"/>
                <a:gd name="T53" fmla="*/ 788 h 847"/>
                <a:gd name="T54" fmla="*/ 525 w 905"/>
                <a:gd name="T55" fmla="*/ 788 h 847"/>
                <a:gd name="T56" fmla="*/ 409 w 905"/>
                <a:gd name="T57" fmla="*/ 846 h 847"/>
                <a:gd name="T58" fmla="*/ 379 w 905"/>
                <a:gd name="T59" fmla="*/ 670 h 847"/>
                <a:gd name="T60" fmla="*/ 350 w 905"/>
                <a:gd name="T61" fmla="*/ 641 h 847"/>
                <a:gd name="T62" fmla="*/ 321 w 905"/>
                <a:gd name="T63" fmla="*/ 641 h 847"/>
                <a:gd name="T64" fmla="*/ 321 w 905"/>
                <a:gd name="T65" fmla="*/ 641 h 847"/>
                <a:gd name="T66" fmla="*/ 292 w 905"/>
                <a:gd name="T67" fmla="*/ 641 h 847"/>
                <a:gd name="T68" fmla="*/ 262 w 905"/>
                <a:gd name="T69" fmla="*/ 612 h 847"/>
                <a:gd name="T70" fmla="*/ 262 w 905"/>
                <a:gd name="T71" fmla="*/ 612 h 847"/>
                <a:gd name="T72" fmla="*/ 204 w 905"/>
                <a:gd name="T73" fmla="*/ 583 h 847"/>
                <a:gd name="T74" fmla="*/ 175 w 905"/>
                <a:gd name="T75" fmla="*/ 555 h 847"/>
                <a:gd name="T76" fmla="*/ 145 w 905"/>
                <a:gd name="T77" fmla="*/ 555 h 847"/>
                <a:gd name="T78" fmla="*/ 29 w 905"/>
                <a:gd name="T79" fmla="*/ 408 h 847"/>
                <a:gd name="T80" fmla="*/ 29 w 905"/>
                <a:gd name="T81" fmla="*/ 262 h 847"/>
                <a:gd name="T82" fmla="*/ 117 w 905"/>
                <a:gd name="T83" fmla="*/ 233 h 847"/>
                <a:gd name="T84" fmla="*/ 145 w 905"/>
                <a:gd name="T85" fmla="*/ 205 h 847"/>
                <a:gd name="T86" fmla="*/ 117 w 905"/>
                <a:gd name="T87" fmla="*/ 146 h 847"/>
                <a:gd name="T88" fmla="*/ 117 w 905"/>
                <a:gd name="T89" fmla="*/ 146 h 847"/>
                <a:gd name="T90" fmla="*/ 117 w 905"/>
                <a:gd name="T91" fmla="*/ 117 h 847"/>
                <a:gd name="T92" fmla="*/ 145 w 905"/>
                <a:gd name="T93" fmla="*/ 117 h 847"/>
                <a:gd name="T94" fmla="*/ 145 w 905"/>
                <a:gd name="T95" fmla="*/ 88 h 847"/>
                <a:gd name="T96" fmla="*/ 117 w 905"/>
                <a:gd name="T97" fmla="*/ 2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847">
                  <a:moveTo>
                    <a:pt x="117" y="29"/>
                  </a:moveTo>
                  <a:lnTo>
                    <a:pt x="117" y="29"/>
                  </a:lnTo>
                  <a:lnTo>
                    <a:pt x="117" y="29"/>
                  </a:lnTo>
                  <a:lnTo>
                    <a:pt x="117" y="0"/>
                  </a:lnTo>
                  <a:lnTo>
                    <a:pt x="233" y="0"/>
                  </a:lnTo>
                  <a:lnTo>
                    <a:pt x="379" y="0"/>
                  </a:lnTo>
                  <a:lnTo>
                    <a:pt x="700" y="146"/>
                  </a:lnTo>
                  <a:lnTo>
                    <a:pt x="700" y="175"/>
                  </a:lnTo>
                  <a:lnTo>
                    <a:pt x="700" y="205"/>
                  </a:lnTo>
                  <a:lnTo>
                    <a:pt x="700" y="205"/>
                  </a:lnTo>
                  <a:lnTo>
                    <a:pt x="700" y="205"/>
                  </a:lnTo>
                  <a:lnTo>
                    <a:pt x="816" y="262"/>
                  </a:lnTo>
                  <a:lnTo>
                    <a:pt x="816" y="262"/>
                  </a:lnTo>
                  <a:lnTo>
                    <a:pt x="816" y="291"/>
                  </a:lnTo>
                  <a:lnTo>
                    <a:pt x="816" y="291"/>
                  </a:lnTo>
                  <a:lnTo>
                    <a:pt x="816" y="291"/>
                  </a:lnTo>
                  <a:lnTo>
                    <a:pt x="788" y="350"/>
                  </a:lnTo>
                  <a:lnTo>
                    <a:pt x="788" y="379"/>
                  </a:lnTo>
                  <a:lnTo>
                    <a:pt x="788" y="379"/>
                  </a:lnTo>
                  <a:lnTo>
                    <a:pt x="816" y="408"/>
                  </a:lnTo>
                  <a:lnTo>
                    <a:pt x="816" y="438"/>
                  </a:lnTo>
                  <a:lnTo>
                    <a:pt x="816" y="438"/>
                  </a:lnTo>
                  <a:lnTo>
                    <a:pt x="845" y="467"/>
                  </a:lnTo>
                  <a:lnTo>
                    <a:pt x="845" y="467"/>
                  </a:lnTo>
                  <a:lnTo>
                    <a:pt x="816" y="467"/>
                  </a:lnTo>
                  <a:lnTo>
                    <a:pt x="816" y="467"/>
                  </a:lnTo>
                  <a:lnTo>
                    <a:pt x="816" y="496"/>
                  </a:lnTo>
                  <a:lnTo>
                    <a:pt x="816" y="525"/>
                  </a:lnTo>
                  <a:lnTo>
                    <a:pt x="816" y="525"/>
                  </a:lnTo>
                  <a:lnTo>
                    <a:pt x="816" y="555"/>
                  </a:lnTo>
                  <a:lnTo>
                    <a:pt x="816" y="555"/>
                  </a:lnTo>
                  <a:lnTo>
                    <a:pt x="816" y="555"/>
                  </a:lnTo>
                  <a:lnTo>
                    <a:pt x="816" y="583"/>
                  </a:lnTo>
                  <a:lnTo>
                    <a:pt x="816" y="583"/>
                  </a:lnTo>
                  <a:lnTo>
                    <a:pt x="816" y="583"/>
                  </a:lnTo>
                  <a:lnTo>
                    <a:pt x="845" y="612"/>
                  </a:lnTo>
                  <a:lnTo>
                    <a:pt x="845" y="612"/>
                  </a:lnTo>
                  <a:lnTo>
                    <a:pt x="845" y="641"/>
                  </a:lnTo>
                  <a:lnTo>
                    <a:pt x="845" y="641"/>
                  </a:lnTo>
                  <a:lnTo>
                    <a:pt x="845" y="670"/>
                  </a:lnTo>
                  <a:lnTo>
                    <a:pt x="845" y="670"/>
                  </a:lnTo>
                  <a:lnTo>
                    <a:pt x="875" y="700"/>
                  </a:lnTo>
                  <a:lnTo>
                    <a:pt x="904" y="700"/>
                  </a:lnTo>
                  <a:lnTo>
                    <a:pt x="904" y="700"/>
                  </a:lnTo>
                  <a:lnTo>
                    <a:pt x="904" y="729"/>
                  </a:lnTo>
                  <a:lnTo>
                    <a:pt x="904" y="729"/>
                  </a:lnTo>
                  <a:lnTo>
                    <a:pt x="904" y="729"/>
                  </a:lnTo>
                  <a:lnTo>
                    <a:pt x="904" y="729"/>
                  </a:lnTo>
                  <a:lnTo>
                    <a:pt x="904" y="729"/>
                  </a:lnTo>
                  <a:lnTo>
                    <a:pt x="875" y="729"/>
                  </a:lnTo>
                  <a:lnTo>
                    <a:pt x="875" y="758"/>
                  </a:lnTo>
                  <a:lnTo>
                    <a:pt x="845" y="758"/>
                  </a:lnTo>
                  <a:lnTo>
                    <a:pt x="845" y="758"/>
                  </a:lnTo>
                  <a:lnTo>
                    <a:pt x="816" y="758"/>
                  </a:lnTo>
                  <a:lnTo>
                    <a:pt x="816" y="758"/>
                  </a:lnTo>
                  <a:lnTo>
                    <a:pt x="816" y="758"/>
                  </a:lnTo>
                  <a:lnTo>
                    <a:pt x="788" y="758"/>
                  </a:lnTo>
                  <a:lnTo>
                    <a:pt x="759" y="788"/>
                  </a:lnTo>
                  <a:lnTo>
                    <a:pt x="759" y="788"/>
                  </a:lnTo>
                  <a:lnTo>
                    <a:pt x="729" y="788"/>
                  </a:lnTo>
                  <a:lnTo>
                    <a:pt x="729" y="788"/>
                  </a:lnTo>
                  <a:lnTo>
                    <a:pt x="729" y="788"/>
                  </a:lnTo>
                  <a:lnTo>
                    <a:pt x="700" y="788"/>
                  </a:lnTo>
                  <a:lnTo>
                    <a:pt x="700" y="788"/>
                  </a:lnTo>
                  <a:lnTo>
                    <a:pt x="700" y="788"/>
                  </a:lnTo>
                  <a:lnTo>
                    <a:pt x="700" y="788"/>
                  </a:lnTo>
                  <a:lnTo>
                    <a:pt x="671" y="788"/>
                  </a:lnTo>
                  <a:lnTo>
                    <a:pt x="642" y="817"/>
                  </a:lnTo>
                  <a:lnTo>
                    <a:pt x="642" y="788"/>
                  </a:lnTo>
                  <a:lnTo>
                    <a:pt x="642" y="788"/>
                  </a:lnTo>
                  <a:lnTo>
                    <a:pt x="642" y="788"/>
                  </a:lnTo>
                  <a:lnTo>
                    <a:pt x="612" y="788"/>
                  </a:lnTo>
                  <a:lnTo>
                    <a:pt x="612" y="788"/>
                  </a:lnTo>
                  <a:lnTo>
                    <a:pt x="612" y="788"/>
                  </a:lnTo>
                  <a:lnTo>
                    <a:pt x="583" y="817"/>
                  </a:lnTo>
                  <a:lnTo>
                    <a:pt x="554" y="817"/>
                  </a:lnTo>
                  <a:lnTo>
                    <a:pt x="554" y="817"/>
                  </a:lnTo>
                  <a:lnTo>
                    <a:pt x="554" y="788"/>
                  </a:lnTo>
                  <a:lnTo>
                    <a:pt x="554" y="788"/>
                  </a:lnTo>
                  <a:lnTo>
                    <a:pt x="525" y="788"/>
                  </a:lnTo>
                  <a:lnTo>
                    <a:pt x="525" y="788"/>
                  </a:lnTo>
                  <a:lnTo>
                    <a:pt x="525" y="788"/>
                  </a:lnTo>
                  <a:lnTo>
                    <a:pt x="525" y="788"/>
                  </a:lnTo>
                  <a:lnTo>
                    <a:pt x="525" y="788"/>
                  </a:lnTo>
                  <a:lnTo>
                    <a:pt x="495" y="788"/>
                  </a:lnTo>
                  <a:lnTo>
                    <a:pt x="409" y="788"/>
                  </a:lnTo>
                  <a:lnTo>
                    <a:pt x="409" y="846"/>
                  </a:lnTo>
                  <a:lnTo>
                    <a:pt x="409" y="729"/>
                  </a:lnTo>
                  <a:lnTo>
                    <a:pt x="409" y="700"/>
                  </a:lnTo>
                  <a:lnTo>
                    <a:pt x="379" y="670"/>
                  </a:lnTo>
                  <a:lnTo>
                    <a:pt x="379" y="670"/>
                  </a:lnTo>
                  <a:lnTo>
                    <a:pt x="350" y="641"/>
                  </a:lnTo>
                  <a:lnTo>
                    <a:pt x="350" y="641"/>
                  </a:lnTo>
                  <a:lnTo>
                    <a:pt x="350" y="641"/>
                  </a:lnTo>
                  <a:lnTo>
                    <a:pt x="350" y="641"/>
                  </a:lnTo>
                  <a:lnTo>
                    <a:pt x="321" y="641"/>
                  </a:lnTo>
                  <a:lnTo>
                    <a:pt x="321" y="641"/>
                  </a:lnTo>
                  <a:lnTo>
                    <a:pt x="321" y="641"/>
                  </a:lnTo>
                  <a:lnTo>
                    <a:pt x="321" y="641"/>
                  </a:lnTo>
                  <a:lnTo>
                    <a:pt x="321" y="641"/>
                  </a:lnTo>
                  <a:lnTo>
                    <a:pt x="292" y="641"/>
                  </a:lnTo>
                  <a:lnTo>
                    <a:pt x="292" y="641"/>
                  </a:lnTo>
                  <a:lnTo>
                    <a:pt x="292" y="641"/>
                  </a:lnTo>
                  <a:lnTo>
                    <a:pt x="292" y="641"/>
                  </a:lnTo>
                  <a:lnTo>
                    <a:pt x="262" y="612"/>
                  </a:lnTo>
                  <a:lnTo>
                    <a:pt x="262" y="612"/>
                  </a:lnTo>
                  <a:lnTo>
                    <a:pt x="262" y="612"/>
                  </a:lnTo>
                  <a:lnTo>
                    <a:pt x="262" y="612"/>
                  </a:lnTo>
                  <a:lnTo>
                    <a:pt x="233" y="612"/>
                  </a:lnTo>
                  <a:lnTo>
                    <a:pt x="204" y="583"/>
                  </a:lnTo>
                  <a:lnTo>
                    <a:pt x="204" y="583"/>
                  </a:lnTo>
                  <a:lnTo>
                    <a:pt x="175" y="583"/>
                  </a:lnTo>
                  <a:lnTo>
                    <a:pt x="175" y="583"/>
                  </a:lnTo>
                  <a:lnTo>
                    <a:pt x="175" y="555"/>
                  </a:lnTo>
                  <a:lnTo>
                    <a:pt x="145" y="555"/>
                  </a:lnTo>
                  <a:lnTo>
                    <a:pt x="145" y="555"/>
                  </a:lnTo>
                  <a:lnTo>
                    <a:pt x="145" y="555"/>
                  </a:lnTo>
                  <a:lnTo>
                    <a:pt x="117" y="555"/>
                  </a:lnTo>
                  <a:lnTo>
                    <a:pt x="88" y="496"/>
                  </a:lnTo>
                  <a:lnTo>
                    <a:pt x="29" y="408"/>
                  </a:lnTo>
                  <a:lnTo>
                    <a:pt x="0" y="321"/>
                  </a:lnTo>
                  <a:lnTo>
                    <a:pt x="0" y="262"/>
                  </a:lnTo>
                  <a:lnTo>
                    <a:pt x="29" y="262"/>
                  </a:lnTo>
                  <a:lnTo>
                    <a:pt x="59" y="262"/>
                  </a:lnTo>
                  <a:lnTo>
                    <a:pt x="88" y="233"/>
                  </a:lnTo>
                  <a:lnTo>
                    <a:pt x="117" y="233"/>
                  </a:lnTo>
                  <a:lnTo>
                    <a:pt x="117" y="205"/>
                  </a:lnTo>
                  <a:lnTo>
                    <a:pt x="117" y="205"/>
                  </a:lnTo>
                  <a:lnTo>
                    <a:pt x="145" y="205"/>
                  </a:lnTo>
                  <a:lnTo>
                    <a:pt x="145" y="175"/>
                  </a:lnTo>
                  <a:lnTo>
                    <a:pt x="145" y="175"/>
                  </a:lnTo>
                  <a:lnTo>
                    <a:pt x="117" y="146"/>
                  </a:lnTo>
                  <a:lnTo>
                    <a:pt x="117" y="146"/>
                  </a:lnTo>
                  <a:lnTo>
                    <a:pt x="117" y="146"/>
                  </a:lnTo>
                  <a:lnTo>
                    <a:pt x="117" y="146"/>
                  </a:lnTo>
                  <a:lnTo>
                    <a:pt x="117" y="117"/>
                  </a:lnTo>
                  <a:lnTo>
                    <a:pt x="117" y="117"/>
                  </a:lnTo>
                  <a:lnTo>
                    <a:pt x="117" y="117"/>
                  </a:lnTo>
                  <a:lnTo>
                    <a:pt x="117" y="117"/>
                  </a:lnTo>
                  <a:lnTo>
                    <a:pt x="117" y="117"/>
                  </a:lnTo>
                  <a:lnTo>
                    <a:pt x="145" y="117"/>
                  </a:lnTo>
                  <a:lnTo>
                    <a:pt x="145" y="117"/>
                  </a:lnTo>
                  <a:lnTo>
                    <a:pt x="145" y="88"/>
                  </a:lnTo>
                  <a:lnTo>
                    <a:pt x="145" y="88"/>
                  </a:lnTo>
                  <a:lnTo>
                    <a:pt x="145" y="58"/>
                  </a:lnTo>
                  <a:lnTo>
                    <a:pt x="117" y="58"/>
                  </a:lnTo>
                  <a:lnTo>
                    <a:pt x="117"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4" name="Freeform 136"/>
            <p:cNvSpPr>
              <a:spLocks noChangeArrowheads="1"/>
            </p:cNvSpPr>
            <p:nvPr/>
          </p:nvSpPr>
          <p:spPr bwMode="auto">
            <a:xfrm>
              <a:off x="5362560" y="4380940"/>
              <a:ext cx="57600" cy="38885"/>
            </a:xfrm>
            <a:custGeom>
              <a:avLst/>
              <a:gdLst>
                <a:gd name="T0" fmla="*/ 58 w 175"/>
                <a:gd name="T1" fmla="*/ 0 h 118"/>
                <a:gd name="T2" fmla="*/ 58 w 175"/>
                <a:gd name="T3" fmla="*/ 0 h 118"/>
                <a:gd name="T4" fmla="*/ 58 w 175"/>
                <a:gd name="T5" fmla="*/ 0 h 118"/>
                <a:gd name="T6" fmla="*/ 88 w 175"/>
                <a:gd name="T7" fmla="*/ 0 h 118"/>
                <a:gd name="T8" fmla="*/ 88 w 175"/>
                <a:gd name="T9" fmla="*/ 0 h 118"/>
                <a:gd name="T10" fmla="*/ 88 w 175"/>
                <a:gd name="T11" fmla="*/ 0 h 118"/>
                <a:gd name="T12" fmla="*/ 117 w 175"/>
                <a:gd name="T13" fmla="*/ 0 h 118"/>
                <a:gd name="T14" fmla="*/ 117 w 175"/>
                <a:gd name="T15" fmla="*/ 0 h 118"/>
                <a:gd name="T16" fmla="*/ 117 w 175"/>
                <a:gd name="T17" fmla="*/ 0 h 118"/>
                <a:gd name="T18" fmla="*/ 117 w 175"/>
                <a:gd name="T19" fmla="*/ 0 h 118"/>
                <a:gd name="T20" fmla="*/ 146 w 175"/>
                <a:gd name="T21" fmla="*/ 0 h 118"/>
                <a:gd name="T22" fmla="*/ 146 w 175"/>
                <a:gd name="T23" fmla="*/ 0 h 118"/>
                <a:gd name="T24" fmla="*/ 146 w 175"/>
                <a:gd name="T25" fmla="*/ 29 h 118"/>
                <a:gd name="T26" fmla="*/ 174 w 175"/>
                <a:gd name="T27" fmla="*/ 29 h 118"/>
                <a:gd name="T28" fmla="*/ 174 w 175"/>
                <a:gd name="T29" fmla="*/ 59 h 118"/>
                <a:gd name="T30" fmla="*/ 174 w 175"/>
                <a:gd name="T31" fmla="*/ 59 h 118"/>
                <a:gd name="T32" fmla="*/ 174 w 175"/>
                <a:gd name="T33" fmla="*/ 88 h 118"/>
                <a:gd name="T34" fmla="*/ 174 w 175"/>
                <a:gd name="T35" fmla="*/ 88 h 118"/>
                <a:gd name="T36" fmla="*/ 146 w 175"/>
                <a:gd name="T37" fmla="*/ 88 h 118"/>
                <a:gd name="T38" fmla="*/ 146 w 175"/>
                <a:gd name="T39" fmla="*/ 88 h 118"/>
                <a:gd name="T40" fmla="*/ 146 w 175"/>
                <a:gd name="T41" fmla="*/ 88 h 118"/>
                <a:gd name="T42" fmla="*/ 146 w 175"/>
                <a:gd name="T43" fmla="*/ 88 h 118"/>
                <a:gd name="T44" fmla="*/ 146 w 175"/>
                <a:gd name="T45" fmla="*/ 88 h 118"/>
                <a:gd name="T46" fmla="*/ 117 w 175"/>
                <a:gd name="T47" fmla="*/ 88 h 118"/>
                <a:gd name="T48" fmla="*/ 117 w 175"/>
                <a:gd name="T49" fmla="*/ 59 h 118"/>
                <a:gd name="T50" fmla="*/ 117 w 175"/>
                <a:gd name="T51" fmla="*/ 59 h 118"/>
                <a:gd name="T52" fmla="*/ 117 w 175"/>
                <a:gd name="T53" fmla="*/ 59 h 118"/>
                <a:gd name="T54" fmla="*/ 88 w 175"/>
                <a:gd name="T55" fmla="*/ 59 h 118"/>
                <a:gd name="T56" fmla="*/ 88 w 175"/>
                <a:gd name="T57" fmla="*/ 88 h 118"/>
                <a:gd name="T58" fmla="*/ 88 w 175"/>
                <a:gd name="T59" fmla="*/ 88 h 118"/>
                <a:gd name="T60" fmla="*/ 88 w 175"/>
                <a:gd name="T61" fmla="*/ 117 h 118"/>
                <a:gd name="T62" fmla="*/ 88 w 175"/>
                <a:gd name="T63" fmla="*/ 117 h 118"/>
                <a:gd name="T64" fmla="*/ 58 w 175"/>
                <a:gd name="T65" fmla="*/ 117 h 118"/>
                <a:gd name="T66" fmla="*/ 58 w 175"/>
                <a:gd name="T67" fmla="*/ 117 h 118"/>
                <a:gd name="T68" fmla="*/ 58 w 175"/>
                <a:gd name="T69" fmla="*/ 117 h 118"/>
                <a:gd name="T70" fmla="*/ 29 w 175"/>
                <a:gd name="T71" fmla="*/ 117 h 118"/>
                <a:gd name="T72" fmla="*/ 29 w 175"/>
                <a:gd name="T73" fmla="*/ 88 h 118"/>
                <a:gd name="T74" fmla="*/ 29 w 175"/>
                <a:gd name="T75" fmla="*/ 88 h 118"/>
                <a:gd name="T76" fmla="*/ 0 w 175"/>
                <a:gd name="T77" fmla="*/ 88 h 118"/>
                <a:gd name="T78" fmla="*/ 0 w 175"/>
                <a:gd name="T79" fmla="*/ 88 h 118"/>
                <a:gd name="T80" fmla="*/ 0 w 175"/>
                <a:gd name="T81" fmla="*/ 88 h 118"/>
                <a:gd name="T82" fmla="*/ 29 w 175"/>
                <a:gd name="T83" fmla="*/ 29 h 118"/>
                <a:gd name="T84" fmla="*/ 29 w 175"/>
                <a:gd name="T85" fmla="*/ 29 h 118"/>
                <a:gd name="T86" fmla="*/ 58 w 175"/>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18">
                  <a:moveTo>
                    <a:pt x="58" y="0"/>
                  </a:moveTo>
                  <a:lnTo>
                    <a:pt x="58" y="0"/>
                  </a:lnTo>
                  <a:lnTo>
                    <a:pt x="58" y="0"/>
                  </a:lnTo>
                  <a:lnTo>
                    <a:pt x="88" y="0"/>
                  </a:lnTo>
                  <a:lnTo>
                    <a:pt x="88" y="0"/>
                  </a:lnTo>
                  <a:lnTo>
                    <a:pt x="88" y="0"/>
                  </a:lnTo>
                  <a:lnTo>
                    <a:pt x="117" y="0"/>
                  </a:lnTo>
                  <a:lnTo>
                    <a:pt x="117" y="0"/>
                  </a:lnTo>
                  <a:lnTo>
                    <a:pt x="117" y="0"/>
                  </a:lnTo>
                  <a:lnTo>
                    <a:pt x="117" y="0"/>
                  </a:lnTo>
                  <a:lnTo>
                    <a:pt x="146" y="0"/>
                  </a:lnTo>
                  <a:lnTo>
                    <a:pt x="146" y="0"/>
                  </a:lnTo>
                  <a:lnTo>
                    <a:pt x="146" y="29"/>
                  </a:lnTo>
                  <a:lnTo>
                    <a:pt x="174" y="29"/>
                  </a:lnTo>
                  <a:lnTo>
                    <a:pt x="174" y="59"/>
                  </a:lnTo>
                  <a:lnTo>
                    <a:pt x="174" y="59"/>
                  </a:lnTo>
                  <a:lnTo>
                    <a:pt x="174" y="88"/>
                  </a:lnTo>
                  <a:lnTo>
                    <a:pt x="174" y="88"/>
                  </a:lnTo>
                  <a:lnTo>
                    <a:pt x="146" y="88"/>
                  </a:lnTo>
                  <a:lnTo>
                    <a:pt x="146" y="88"/>
                  </a:lnTo>
                  <a:lnTo>
                    <a:pt x="146" y="88"/>
                  </a:lnTo>
                  <a:lnTo>
                    <a:pt x="146" y="88"/>
                  </a:lnTo>
                  <a:lnTo>
                    <a:pt x="146" y="88"/>
                  </a:lnTo>
                  <a:lnTo>
                    <a:pt x="117" y="88"/>
                  </a:lnTo>
                  <a:lnTo>
                    <a:pt x="117" y="59"/>
                  </a:lnTo>
                  <a:lnTo>
                    <a:pt x="117" y="59"/>
                  </a:lnTo>
                  <a:lnTo>
                    <a:pt x="117" y="59"/>
                  </a:lnTo>
                  <a:lnTo>
                    <a:pt x="88" y="59"/>
                  </a:lnTo>
                  <a:lnTo>
                    <a:pt x="88" y="88"/>
                  </a:lnTo>
                  <a:lnTo>
                    <a:pt x="88" y="88"/>
                  </a:lnTo>
                  <a:lnTo>
                    <a:pt x="88" y="117"/>
                  </a:lnTo>
                  <a:lnTo>
                    <a:pt x="88" y="117"/>
                  </a:lnTo>
                  <a:lnTo>
                    <a:pt x="58" y="117"/>
                  </a:lnTo>
                  <a:lnTo>
                    <a:pt x="58" y="117"/>
                  </a:lnTo>
                  <a:lnTo>
                    <a:pt x="58" y="117"/>
                  </a:lnTo>
                  <a:lnTo>
                    <a:pt x="29" y="117"/>
                  </a:lnTo>
                  <a:lnTo>
                    <a:pt x="29" y="88"/>
                  </a:lnTo>
                  <a:lnTo>
                    <a:pt x="29" y="88"/>
                  </a:lnTo>
                  <a:lnTo>
                    <a:pt x="0" y="88"/>
                  </a:lnTo>
                  <a:lnTo>
                    <a:pt x="0" y="88"/>
                  </a:lnTo>
                  <a:lnTo>
                    <a:pt x="0" y="88"/>
                  </a:lnTo>
                  <a:lnTo>
                    <a:pt x="29" y="29"/>
                  </a:lnTo>
                  <a:lnTo>
                    <a:pt x="29" y="29"/>
                  </a:lnTo>
                  <a:lnTo>
                    <a:pt x="5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5" name="Freeform 137"/>
            <p:cNvSpPr>
              <a:spLocks noChangeArrowheads="1"/>
            </p:cNvSpPr>
            <p:nvPr/>
          </p:nvSpPr>
          <p:spPr bwMode="auto">
            <a:xfrm>
              <a:off x="5362560" y="4401102"/>
              <a:ext cx="57600" cy="57606"/>
            </a:xfrm>
            <a:custGeom>
              <a:avLst/>
              <a:gdLst>
                <a:gd name="T0" fmla="*/ 29 w 175"/>
                <a:gd name="T1" fmla="*/ 174 h 175"/>
                <a:gd name="T2" fmla="*/ 58 w 175"/>
                <a:gd name="T3" fmla="*/ 174 h 175"/>
                <a:gd name="T4" fmla="*/ 88 w 175"/>
                <a:gd name="T5" fmla="*/ 174 h 175"/>
                <a:gd name="T6" fmla="*/ 117 w 175"/>
                <a:gd name="T7" fmla="*/ 145 h 175"/>
                <a:gd name="T8" fmla="*/ 146 w 175"/>
                <a:gd name="T9" fmla="*/ 145 h 175"/>
                <a:gd name="T10" fmla="*/ 146 w 175"/>
                <a:gd name="T11" fmla="*/ 117 h 175"/>
                <a:gd name="T12" fmla="*/ 146 w 175"/>
                <a:gd name="T13" fmla="*/ 117 h 175"/>
                <a:gd name="T14" fmla="*/ 174 w 175"/>
                <a:gd name="T15" fmla="*/ 117 h 175"/>
                <a:gd name="T16" fmla="*/ 174 w 175"/>
                <a:gd name="T17" fmla="*/ 87 h 175"/>
                <a:gd name="T18" fmla="*/ 174 w 175"/>
                <a:gd name="T19" fmla="*/ 87 h 175"/>
                <a:gd name="T20" fmla="*/ 146 w 175"/>
                <a:gd name="T21" fmla="*/ 58 h 175"/>
                <a:gd name="T22" fmla="*/ 146 w 175"/>
                <a:gd name="T23" fmla="*/ 58 h 175"/>
                <a:gd name="T24" fmla="*/ 146 w 175"/>
                <a:gd name="T25" fmla="*/ 58 h 175"/>
                <a:gd name="T26" fmla="*/ 146 w 175"/>
                <a:gd name="T27" fmla="*/ 58 h 175"/>
                <a:gd name="T28" fmla="*/ 146 w 175"/>
                <a:gd name="T29" fmla="*/ 29 h 175"/>
                <a:gd name="T30" fmla="*/ 146 w 175"/>
                <a:gd name="T31" fmla="*/ 29 h 175"/>
                <a:gd name="T32" fmla="*/ 117 w 175"/>
                <a:gd name="T33" fmla="*/ 29 h 175"/>
                <a:gd name="T34" fmla="*/ 117 w 175"/>
                <a:gd name="T35" fmla="*/ 0 h 175"/>
                <a:gd name="T36" fmla="*/ 117 w 175"/>
                <a:gd name="T37" fmla="*/ 0 h 175"/>
                <a:gd name="T38" fmla="*/ 117 w 175"/>
                <a:gd name="T39" fmla="*/ 0 h 175"/>
                <a:gd name="T40" fmla="*/ 88 w 175"/>
                <a:gd name="T41" fmla="*/ 0 h 175"/>
                <a:gd name="T42" fmla="*/ 88 w 175"/>
                <a:gd name="T43" fmla="*/ 29 h 175"/>
                <a:gd name="T44" fmla="*/ 88 w 175"/>
                <a:gd name="T45" fmla="*/ 29 h 175"/>
                <a:gd name="T46" fmla="*/ 88 w 175"/>
                <a:gd name="T47" fmla="*/ 58 h 175"/>
                <a:gd name="T48" fmla="*/ 88 w 175"/>
                <a:gd name="T49" fmla="*/ 58 h 175"/>
                <a:gd name="T50" fmla="*/ 58 w 175"/>
                <a:gd name="T51" fmla="*/ 58 h 175"/>
                <a:gd name="T52" fmla="*/ 58 w 175"/>
                <a:gd name="T53" fmla="*/ 58 h 175"/>
                <a:gd name="T54" fmla="*/ 58 w 175"/>
                <a:gd name="T55" fmla="*/ 58 h 175"/>
                <a:gd name="T56" fmla="*/ 29 w 175"/>
                <a:gd name="T57" fmla="*/ 58 h 175"/>
                <a:gd name="T58" fmla="*/ 29 w 175"/>
                <a:gd name="T59" fmla="*/ 29 h 175"/>
                <a:gd name="T60" fmla="*/ 29 w 175"/>
                <a:gd name="T61" fmla="*/ 29 h 175"/>
                <a:gd name="T62" fmla="*/ 0 w 175"/>
                <a:gd name="T63" fmla="*/ 29 h 175"/>
                <a:gd name="T64" fmla="*/ 0 w 175"/>
                <a:gd name="T65" fmla="*/ 29 h 175"/>
                <a:gd name="T66" fmla="*/ 0 w 175"/>
                <a:gd name="T67" fmla="*/ 58 h 175"/>
                <a:gd name="T68" fmla="*/ 0 w 175"/>
                <a:gd name="T69" fmla="*/ 58 h 175"/>
                <a:gd name="T70" fmla="*/ 29 w 175"/>
                <a:gd name="T71" fmla="*/ 87 h 175"/>
                <a:gd name="T72" fmla="*/ 29 w 175"/>
                <a:gd name="T73" fmla="*/ 87 h 175"/>
                <a:gd name="T74" fmla="*/ 29 w 175"/>
                <a:gd name="T75"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5">
                  <a:moveTo>
                    <a:pt x="29" y="174"/>
                  </a:moveTo>
                  <a:lnTo>
                    <a:pt x="58" y="174"/>
                  </a:lnTo>
                  <a:lnTo>
                    <a:pt x="88" y="174"/>
                  </a:lnTo>
                  <a:lnTo>
                    <a:pt x="117" y="145"/>
                  </a:lnTo>
                  <a:lnTo>
                    <a:pt x="146" y="145"/>
                  </a:lnTo>
                  <a:lnTo>
                    <a:pt x="146" y="117"/>
                  </a:lnTo>
                  <a:lnTo>
                    <a:pt x="146" y="117"/>
                  </a:lnTo>
                  <a:lnTo>
                    <a:pt x="174" y="117"/>
                  </a:lnTo>
                  <a:lnTo>
                    <a:pt x="174" y="87"/>
                  </a:lnTo>
                  <a:lnTo>
                    <a:pt x="174" y="87"/>
                  </a:lnTo>
                  <a:lnTo>
                    <a:pt x="146" y="58"/>
                  </a:lnTo>
                  <a:lnTo>
                    <a:pt x="146" y="58"/>
                  </a:lnTo>
                  <a:lnTo>
                    <a:pt x="146" y="58"/>
                  </a:lnTo>
                  <a:lnTo>
                    <a:pt x="146" y="58"/>
                  </a:lnTo>
                  <a:lnTo>
                    <a:pt x="146" y="29"/>
                  </a:lnTo>
                  <a:lnTo>
                    <a:pt x="146" y="29"/>
                  </a:lnTo>
                  <a:lnTo>
                    <a:pt x="117" y="29"/>
                  </a:lnTo>
                  <a:lnTo>
                    <a:pt x="117" y="0"/>
                  </a:lnTo>
                  <a:lnTo>
                    <a:pt x="117" y="0"/>
                  </a:lnTo>
                  <a:lnTo>
                    <a:pt x="117" y="0"/>
                  </a:lnTo>
                  <a:lnTo>
                    <a:pt x="88" y="0"/>
                  </a:lnTo>
                  <a:lnTo>
                    <a:pt x="88" y="29"/>
                  </a:lnTo>
                  <a:lnTo>
                    <a:pt x="88" y="29"/>
                  </a:lnTo>
                  <a:lnTo>
                    <a:pt x="88" y="58"/>
                  </a:lnTo>
                  <a:lnTo>
                    <a:pt x="88" y="58"/>
                  </a:lnTo>
                  <a:lnTo>
                    <a:pt x="58" y="58"/>
                  </a:lnTo>
                  <a:lnTo>
                    <a:pt x="58" y="58"/>
                  </a:lnTo>
                  <a:lnTo>
                    <a:pt x="58" y="58"/>
                  </a:lnTo>
                  <a:lnTo>
                    <a:pt x="29" y="58"/>
                  </a:lnTo>
                  <a:lnTo>
                    <a:pt x="29" y="29"/>
                  </a:lnTo>
                  <a:lnTo>
                    <a:pt x="29" y="29"/>
                  </a:lnTo>
                  <a:lnTo>
                    <a:pt x="0" y="29"/>
                  </a:lnTo>
                  <a:lnTo>
                    <a:pt x="0" y="29"/>
                  </a:lnTo>
                  <a:lnTo>
                    <a:pt x="0" y="58"/>
                  </a:lnTo>
                  <a:lnTo>
                    <a:pt x="0" y="58"/>
                  </a:lnTo>
                  <a:lnTo>
                    <a:pt x="29" y="87"/>
                  </a:lnTo>
                  <a:lnTo>
                    <a:pt x="29" y="87"/>
                  </a:lnTo>
                  <a:lnTo>
                    <a:pt x="29" y="17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6" name="Freeform 138"/>
            <p:cNvSpPr>
              <a:spLocks noChangeArrowheads="1"/>
            </p:cNvSpPr>
            <p:nvPr/>
          </p:nvSpPr>
          <p:spPr bwMode="auto">
            <a:xfrm>
              <a:off x="4914720" y="4219644"/>
              <a:ext cx="505440" cy="457968"/>
            </a:xfrm>
            <a:custGeom>
              <a:avLst/>
              <a:gdLst>
                <a:gd name="T0" fmla="*/ 29 w 1546"/>
                <a:gd name="T1" fmla="*/ 788 h 1401"/>
                <a:gd name="T2" fmla="*/ 88 w 1546"/>
                <a:gd name="T3" fmla="*/ 758 h 1401"/>
                <a:gd name="T4" fmla="*/ 146 w 1546"/>
                <a:gd name="T5" fmla="*/ 729 h 1401"/>
                <a:gd name="T6" fmla="*/ 204 w 1546"/>
                <a:gd name="T7" fmla="*/ 758 h 1401"/>
                <a:gd name="T8" fmla="*/ 292 w 1546"/>
                <a:gd name="T9" fmla="*/ 700 h 1401"/>
                <a:gd name="T10" fmla="*/ 321 w 1546"/>
                <a:gd name="T11" fmla="*/ 584 h 1401"/>
                <a:gd name="T12" fmla="*/ 379 w 1546"/>
                <a:gd name="T13" fmla="*/ 496 h 1401"/>
                <a:gd name="T14" fmla="*/ 467 w 1546"/>
                <a:gd name="T15" fmla="*/ 379 h 1401"/>
                <a:gd name="T16" fmla="*/ 496 w 1546"/>
                <a:gd name="T17" fmla="*/ 292 h 1401"/>
                <a:gd name="T18" fmla="*/ 525 w 1546"/>
                <a:gd name="T19" fmla="*/ 175 h 1401"/>
                <a:gd name="T20" fmla="*/ 525 w 1546"/>
                <a:gd name="T21" fmla="*/ 88 h 1401"/>
                <a:gd name="T22" fmla="*/ 554 w 1546"/>
                <a:gd name="T23" fmla="*/ 29 h 1401"/>
                <a:gd name="T24" fmla="*/ 612 w 1546"/>
                <a:gd name="T25" fmla="*/ 29 h 1401"/>
                <a:gd name="T26" fmla="*/ 700 w 1546"/>
                <a:gd name="T27" fmla="*/ 58 h 1401"/>
                <a:gd name="T28" fmla="*/ 788 w 1546"/>
                <a:gd name="T29" fmla="*/ 88 h 1401"/>
                <a:gd name="T30" fmla="*/ 846 w 1546"/>
                <a:gd name="T31" fmla="*/ 88 h 1401"/>
                <a:gd name="T32" fmla="*/ 904 w 1546"/>
                <a:gd name="T33" fmla="*/ 58 h 1401"/>
                <a:gd name="T34" fmla="*/ 1021 w 1546"/>
                <a:gd name="T35" fmla="*/ 29 h 1401"/>
                <a:gd name="T36" fmla="*/ 1050 w 1546"/>
                <a:gd name="T37" fmla="*/ 29 h 1401"/>
                <a:gd name="T38" fmla="*/ 1109 w 1546"/>
                <a:gd name="T39" fmla="*/ 0 h 1401"/>
                <a:gd name="T40" fmla="*/ 1167 w 1546"/>
                <a:gd name="T41" fmla="*/ 29 h 1401"/>
                <a:gd name="T42" fmla="*/ 1254 w 1546"/>
                <a:gd name="T43" fmla="*/ 29 h 1401"/>
                <a:gd name="T44" fmla="*/ 1312 w 1546"/>
                <a:gd name="T45" fmla="*/ 88 h 1401"/>
                <a:gd name="T46" fmla="*/ 1371 w 1546"/>
                <a:gd name="T47" fmla="*/ 58 h 1401"/>
                <a:gd name="T48" fmla="*/ 1459 w 1546"/>
                <a:gd name="T49" fmla="*/ 58 h 1401"/>
                <a:gd name="T50" fmla="*/ 1517 w 1546"/>
                <a:gd name="T51" fmla="*/ 117 h 1401"/>
                <a:gd name="T52" fmla="*/ 1545 w 1546"/>
                <a:gd name="T53" fmla="*/ 146 h 1401"/>
                <a:gd name="T54" fmla="*/ 1545 w 1546"/>
                <a:gd name="T55" fmla="*/ 234 h 1401"/>
                <a:gd name="T56" fmla="*/ 1488 w 1546"/>
                <a:gd name="T57" fmla="*/ 350 h 1401"/>
                <a:gd name="T58" fmla="*/ 1429 w 1546"/>
                <a:gd name="T59" fmla="*/ 496 h 1401"/>
                <a:gd name="T60" fmla="*/ 1400 w 1546"/>
                <a:gd name="T61" fmla="*/ 642 h 1401"/>
                <a:gd name="T62" fmla="*/ 1488 w 1546"/>
                <a:gd name="T63" fmla="*/ 1022 h 1401"/>
                <a:gd name="T64" fmla="*/ 1342 w 1546"/>
                <a:gd name="T65" fmla="*/ 1137 h 1401"/>
                <a:gd name="T66" fmla="*/ 1342 w 1546"/>
                <a:gd name="T67" fmla="*/ 1196 h 1401"/>
                <a:gd name="T68" fmla="*/ 1312 w 1546"/>
                <a:gd name="T69" fmla="*/ 1284 h 1401"/>
                <a:gd name="T70" fmla="*/ 1400 w 1546"/>
                <a:gd name="T71" fmla="*/ 1342 h 1401"/>
                <a:gd name="T72" fmla="*/ 1429 w 1546"/>
                <a:gd name="T73" fmla="*/ 1400 h 1401"/>
                <a:gd name="T74" fmla="*/ 1371 w 1546"/>
                <a:gd name="T75" fmla="*/ 1400 h 1401"/>
                <a:gd name="T76" fmla="*/ 1254 w 1546"/>
                <a:gd name="T77" fmla="*/ 1313 h 1401"/>
                <a:gd name="T78" fmla="*/ 1195 w 1546"/>
                <a:gd name="T79" fmla="*/ 1255 h 1401"/>
                <a:gd name="T80" fmla="*/ 1138 w 1546"/>
                <a:gd name="T81" fmla="*/ 1313 h 1401"/>
                <a:gd name="T82" fmla="*/ 1050 w 1546"/>
                <a:gd name="T83" fmla="*/ 1284 h 1401"/>
                <a:gd name="T84" fmla="*/ 1021 w 1546"/>
                <a:gd name="T85" fmla="*/ 1255 h 1401"/>
                <a:gd name="T86" fmla="*/ 992 w 1546"/>
                <a:gd name="T87" fmla="*/ 1255 h 1401"/>
                <a:gd name="T88" fmla="*/ 962 w 1546"/>
                <a:gd name="T89" fmla="*/ 1225 h 1401"/>
                <a:gd name="T90" fmla="*/ 875 w 1546"/>
                <a:gd name="T91" fmla="*/ 1255 h 1401"/>
                <a:gd name="T92" fmla="*/ 817 w 1546"/>
                <a:gd name="T93" fmla="*/ 1225 h 1401"/>
                <a:gd name="T94" fmla="*/ 817 w 1546"/>
                <a:gd name="T95" fmla="*/ 1225 h 1401"/>
                <a:gd name="T96" fmla="*/ 788 w 1546"/>
                <a:gd name="T97" fmla="*/ 1167 h 1401"/>
                <a:gd name="T98" fmla="*/ 788 w 1546"/>
                <a:gd name="T99" fmla="*/ 1108 h 1401"/>
                <a:gd name="T100" fmla="*/ 788 w 1546"/>
                <a:gd name="T101" fmla="*/ 1050 h 1401"/>
                <a:gd name="T102" fmla="*/ 788 w 1546"/>
                <a:gd name="T103" fmla="*/ 992 h 1401"/>
                <a:gd name="T104" fmla="*/ 671 w 1546"/>
                <a:gd name="T105" fmla="*/ 934 h 1401"/>
                <a:gd name="T106" fmla="*/ 583 w 1546"/>
                <a:gd name="T107" fmla="*/ 934 h 1401"/>
                <a:gd name="T108" fmla="*/ 496 w 1546"/>
                <a:gd name="T109" fmla="*/ 992 h 1401"/>
                <a:gd name="T110" fmla="*/ 409 w 1546"/>
                <a:gd name="T111" fmla="*/ 963 h 1401"/>
                <a:gd name="T112" fmla="*/ 379 w 1546"/>
                <a:gd name="T113" fmla="*/ 905 h 1401"/>
                <a:gd name="T114" fmla="*/ 350 w 1546"/>
                <a:gd name="T115" fmla="*/ 846 h 1401"/>
                <a:gd name="T116" fmla="*/ 175 w 1546"/>
                <a:gd name="T117" fmla="*/ 846 h 1401"/>
                <a:gd name="T118" fmla="*/ 59 w 1546"/>
                <a:gd name="T119" fmla="*/ 846 h 1401"/>
                <a:gd name="T120" fmla="*/ 29 w 1546"/>
                <a:gd name="T121" fmla="*/ 84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6" h="1401">
                  <a:moveTo>
                    <a:pt x="0" y="846"/>
                  </a:moveTo>
                  <a:lnTo>
                    <a:pt x="0" y="817"/>
                  </a:lnTo>
                  <a:lnTo>
                    <a:pt x="29" y="817"/>
                  </a:lnTo>
                  <a:lnTo>
                    <a:pt x="29" y="817"/>
                  </a:lnTo>
                  <a:lnTo>
                    <a:pt x="29" y="788"/>
                  </a:lnTo>
                  <a:lnTo>
                    <a:pt x="29" y="788"/>
                  </a:lnTo>
                  <a:lnTo>
                    <a:pt x="59" y="758"/>
                  </a:lnTo>
                  <a:lnTo>
                    <a:pt x="59" y="758"/>
                  </a:lnTo>
                  <a:lnTo>
                    <a:pt x="88" y="758"/>
                  </a:lnTo>
                  <a:lnTo>
                    <a:pt x="88" y="758"/>
                  </a:lnTo>
                  <a:lnTo>
                    <a:pt x="88" y="758"/>
                  </a:lnTo>
                  <a:lnTo>
                    <a:pt x="88" y="758"/>
                  </a:lnTo>
                  <a:lnTo>
                    <a:pt x="117" y="758"/>
                  </a:lnTo>
                  <a:lnTo>
                    <a:pt x="117" y="758"/>
                  </a:lnTo>
                  <a:lnTo>
                    <a:pt x="117" y="729"/>
                  </a:lnTo>
                  <a:lnTo>
                    <a:pt x="146" y="729"/>
                  </a:lnTo>
                  <a:lnTo>
                    <a:pt x="146" y="729"/>
                  </a:lnTo>
                  <a:lnTo>
                    <a:pt x="146" y="729"/>
                  </a:lnTo>
                  <a:lnTo>
                    <a:pt x="175" y="729"/>
                  </a:lnTo>
                  <a:lnTo>
                    <a:pt x="175" y="729"/>
                  </a:lnTo>
                  <a:lnTo>
                    <a:pt x="175" y="729"/>
                  </a:lnTo>
                  <a:lnTo>
                    <a:pt x="175" y="758"/>
                  </a:lnTo>
                  <a:lnTo>
                    <a:pt x="175" y="758"/>
                  </a:lnTo>
                  <a:lnTo>
                    <a:pt x="204" y="758"/>
                  </a:lnTo>
                  <a:lnTo>
                    <a:pt x="233" y="758"/>
                  </a:lnTo>
                  <a:lnTo>
                    <a:pt x="233" y="758"/>
                  </a:lnTo>
                  <a:lnTo>
                    <a:pt x="262" y="729"/>
                  </a:lnTo>
                  <a:lnTo>
                    <a:pt x="262" y="700"/>
                  </a:lnTo>
                  <a:lnTo>
                    <a:pt x="292" y="700"/>
                  </a:lnTo>
                  <a:lnTo>
                    <a:pt x="292" y="700"/>
                  </a:lnTo>
                  <a:lnTo>
                    <a:pt x="321" y="672"/>
                  </a:lnTo>
                  <a:lnTo>
                    <a:pt x="321" y="672"/>
                  </a:lnTo>
                  <a:lnTo>
                    <a:pt x="321" y="642"/>
                  </a:lnTo>
                  <a:lnTo>
                    <a:pt x="321" y="613"/>
                  </a:lnTo>
                  <a:lnTo>
                    <a:pt x="321" y="584"/>
                  </a:lnTo>
                  <a:lnTo>
                    <a:pt x="321" y="584"/>
                  </a:lnTo>
                  <a:lnTo>
                    <a:pt x="321" y="555"/>
                  </a:lnTo>
                  <a:lnTo>
                    <a:pt x="350" y="525"/>
                  </a:lnTo>
                  <a:lnTo>
                    <a:pt x="350" y="525"/>
                  </a:lnTo>
                  <a:lnTo>
                    <a:pt x="350" y="496"/>
                  </a:lnTo>
                  <a:lnTo>
                    <a:pt x="379" y="496"/>
                  </a:lnTo>
                  <a:lnTo>
                    <a:pt x="379" y="496"/>
                  </a:lnTo>
                  <a:lnTo>
                    <a:pt x="409" y="496"/>
                  </a:lnTo>
                  <a:lnTo>
                    <a:pt x="438" y="467"/>
                  </a:lnTo>
                  <a:lnTo>
                    <a:pt x="438" y="438"/>
                  </a:lnTo>
                  <a:lnTo>
                    <a:pt x="438" y="408"/>
                  </a:lnTo>
                  <a:lnTo>
                    <a:pt x="467" y="379"/>
                  </a:lnTo>
                  <a:lnTo>
                    <a:pt x="467" y="379"/>
                  </a:lnTo>
                  <a:lnTo>
                    <a:pt x="467" y="379"/>
                  </a:lnTo>
                  <a:lnTo>
                    <a:pt x="467" y="350"/>
                  </a:lnTo>
                  <a:lnTo>
                    <a:pt x="467" y="350"/>
                  </a:lnTo>
                  <a:lnTo>
                    <a:pt x="467" y="322"/>
                  </a:lnTo>
                  <a:lnTo>
                    <a:pt x="467" y="322"/>
                  </a:lnTo>
                  <a:lnTo>
                    <a:pt x="496" y="292"/>
                  </a:lnTo>
                  <a:lnTo>
                    <a:pt x="496" y="263"/>
                  </a:lnTo>
                  <a:lnTo>
                    <a:pt x="496" y="263"/>
                  </a:lnTo>
                  <a:lnTo>
                    <a:pt x="496" y="234"/>
                  </a:lnTo>
                  <a:lnTo>
                    <a:pt x="525" y="205"/>
                  </a:lnTo>
                  <a:lnTo>
                    <a:pt x="525" y="175"/>
                  </a:lnTo>
                  <a:lnTo>
                    <a:pt x="525" y="175"/>
                  </a:lnTo>
                  <a:lnTo>
                    <a:pt x="525" y="146"/>
                  </a:lnTo>
                  <a:lnTo>
                    <a:pt x="525" y="117"/>
                  </a:lnTo>
                  <a:lnTo>
                    <a:pt x="525" y="117"/>
                  </a:lnTo>
                  <a:lnTo>
                    <a:pt x="525" y="117"/>
                  </a:lnTo>
                  <a:lnTo>
                    <a:pt x="554" y="88"/>
                  </a:lnTo>
                  <a:lnTo>
                    <a:pt x="525" y="88"/>
                  </a:lnTo>
                  <a:lnTo>
                    <a:pt x="525" y="58"/>
                  </a:lnTo>
                  <a:lnTo>
                    <a:pt x="525" y="58"/>
                  </a:lnTo>
                  <a:lnTo>
                    <a:pt x="554" y="58"/>
                  </a:lnTo>
                  <a:lnTo>
                    <a:pt x="554" y="58"/>
                  </a:lnTo>
                  <a:lnTo>
                    <a:pt x="554" y="58"/>
                  </a:lnTo>
                  <a:lnTo>
                    <a:pt x="554" y="29"/>
                  </a:lnTo>
                  <a:lnTo>
                    <a:pt x="554" y="29"/>
                  </a:lnTo>
                  <a:lnTo>
                    <a:pt x="583" y="29"/>
                  </a:lnTo>
                  <a:lnTo>
                    <a:pt x="583" y="29"/>
                  </a:lnTo>
                  <a:lnTo>
                    <a:pt x="583" y="29"/>
                  </a:lnTo>
                  <a:lnTo>
                    <a:pt x="612" y="29"/>
                  </a:lnTo>
                  <a:lnTo>
                    <a:pt x="612" y="29"/>
                  </a:lnTo>
                  <a:lnTo>
                    <a:pt x="612" y="29"/>
                  </a:lnTo>
                  <a:lnTo>
                    <a:pt x="642" y="29"/>
                  </a:lnTo>
                  <a:lnTo>
                    <a:pt x="642" y="58"/>
                  </a:lnTo>
                  <a:lnTo>
                    <a:pt x="671" y="58"/>
                  </a:lnTo>
                  <a:lnTo>
                    <a:pt x="700" y="58"/>
                  </a:lnTo>
                  <a:lnTo>
                    <a:pt x="700" y="58"/>
                  </a:lnTo>
                  <a:lnTo>
                    <a:pt x="700" y="58"/>
                  </a:lnTo>
                  <a:lnTo>
                    <a:pt x="729" y="88"/>
                  </a:lnTo>
                  <a:lnTo>
                    <a:pt x="759" y="88"/>
                  </a:lnTo>
                  <a:lnTo>
                    <a:pt x="759" y="88"/>
                  </a:lnTo>
                  <a:lnTo>
                    <a:pt x="759" y="88"/>
                  </a:lnTo>
                  <a:lnTo>
                    <a:pt x="788" y="88"/>
                  </a:lnTo>
                  <a:lnTo>
                    <a:pt x="788" y="88"/>
                  </a:lnTo>
                  <a:lnTo>
                    <a:pt x="817" y="88"/>
                  </a:lnTo>
                  <a:lnTo>
                    <a:pt x="817" y="88"/>
                  </a:lnTo>
                  <a:lnTo>
                    <a:pt x="846" y="88"/>
                  </a:lnTo>
                  <a:lnTo>
                    <a:pt x="846" y="88"/>
                  </a:lnTo>
                  <a:lnTo>
                    <a:pt x="846" y="88"/>
                  </a:lnTo>
                  <a:lnTo>
                    <a:pt x="846" y="58"/>
                  </a:lnTo>
                  <a:lnTo>
                    <a:pt x="846" y="58"/>
                  </a:lnTo>
                  <a:lnTo>
                    <a:pt x="846" y="29"/>
                  </a:lnTo>
                  <a:lnTo>
                    <a:pt x="875" y="29"/>
                  </a:lnTo>
                  <a:lnTo>
                    <a:pt x="875" y="58"/>
                  </a:lnTo>
                  <a:lnTo>
                    <a:pt x="904" y="58"/>
                  </a:lnTo>
                  <a:lnTo>
                    <a:pt x="904" y="58"/>
                  </a:lnTo>
                  <a:lnTo>
                    <a:pt x="933" y="58"/>
                  </a:lnTo>
                  <a:lnTo>
                    <a:pt x="962" y="29"/>
                  </a:lnTo>
                  <a:lnTo>
                    <a:pt x="962" y="29"/>
                  </a:lnTo>
                  <a:lnTo>
                    <a:pt x="992" y="29"/>
                  </a:lnTo>
                  <a:lnTo>
                    <a:pt x="1021" y="29"/>
                  </a:lnTo>
                  <a:lnTo>
                    <a:pt x="1021" y="29"/>
                  </a:lnTo>
                  <a:lnTo>
                    <a:pt x="1021" y="29"/>
                  </a:lnTo>
                  <a:lnTo>
                    <a:pt x="1021" y="29"/>
                  </a:lnTo>
                  <a:lnTo>
                    <a:pt x="1021" y="29"/>
                  </a:lnTo>
                  <a:lnTo>
                    <a:pt x="1021" y="29"/>
                  </a:lnTo>
                  <a:lnTo>
                    <a:pt x="1050" y="29"/>
                  </a:lnTo>
                  <a:lnTo>
                    <a:pt x="1079" y="29"/>
                  </a:lnTo>
                  <a:lnTo>
                    <a:pt x="1079" y="29"/>
                  </a:lnTo>
                  <a:lnTo>
                    <a:pt x="1079" y="0"/>
                  </a:lnTo>
                  <a:lnTo>
                    <a:pt x="1079" y="0"/>
                  </a:lnTo>
                  <a:lnTo>
                    <a:pt x="1079" y="0"/>
                  </a:lnTo>
                  <a:lnTo>
                    <a:pt x="1109" y="0"/>
                  </a:lnTo>
                  <a:lnTo>
                    <a:pt x="1109" y="0"/>
                  </a:lnTo>
                  <a:lnTo>
                    <a:pt x="1109" y="0"/>
                  </a:lnTo>
                  <a:lnTo>
                    <a:pt x="1138" y="0"/>
                  </a:lnTo>
                  <a:lnTo>
                    <a:pt x="1138" y="0"/>
                  </a:lnTo>
                  <a:lnTo>
                    <a:pt x="1138" y="29"/>
                  </a:lnTo>
                  <a:lnTo>
                    <a:pt x="1167" y="29"/>
                  </a:lnTo>
                  <a:lnTo>
                    <a:pt x="1195" y="29"/>
                  </a:lnTo>
                  <a:lnTo>
                    <a:pt x="1195" y="29"/>
                  </a:lnTo>
                  <a:lnTo>
                    <a:pt x="1225" y="29"/>
                  </a:lnTo>
                  <a:lnTo>
                    <a:pt x="1254" y="29"/>
                  </a:lnTo>
                  <a:lnTo>
                    <a:pt x="1254" y="29"/>
                  </a:lnTo>
                  <a:lnTo>
                    <a:pt x="1254" y="29"/>
                  </a:lnTo>
                  <a:lnTo>
                    <a:pt x="1254" y="29"/>
                  </a:lnTo>
                  <a:lnTo>
                    <a:pt x="1283" y="58"/>
                  </a:lnTo>
                  <a:lnTo>
                    <a:pt x="1283" y="58"/>
                  </a:lnTo>
                  <a:lnTo>
                    <a:pt x="1283" y="58"/>
                  </a:lnTo>
                  <a:lnTo>
                    <a:pt x="1312" y="58"/>
                  </a:lnTo>
                  <a:lnTo>
                    <a:pt x="1312" y="88"/>
                  </a:lnTo>
                  <a:lnTo>
                    <a:pt x="1342" y="88"/>
                  </a:lnTo>
                  <a:lnTo>
                    <a:pt x="1342" y="58"/>
                  </a:lnTo>
                  <a:lnTo>
                    <a:pt x="1342" y="58"/>
                  </a:lnTo>
                  <a:lnTo>
                    <a:pt x="1371" y="58"/>
                  </a:lnTo>
                  <a:lnTo>
                    <a:pt x="1371" y="58"/>
                  </a:lnTo>
                  <a:lnTo>
                    <a:pt x="1371" y="58"/>
                  </a:lnTo>
                  <a:lnTo>
                    <a:pt x="1400" y="58"/>
                  </a:lnTo>
                  <a:lnTo>
                    <a:pt x="1400" y="58"/>
                  </a:lnTo>
                  <a:lnTo>
                    <a:pt x="1400" y="58"/>
                  </a:lnTo>
                  <a:lnTo>
                    <a:pt x="1429" y="29"/>
                  </a:lnTo>
                  <a:lnTo>
                    <a:pt x="1429" y="58"/>
                  </a:lnTo>
                  <a:lnTo>
                    <a:pt x="1459" y="58"/>
                  </a:lnTo>
                  <a:lnTo>
                    <a:pt x="1459" y="58"/>
                  </a:lnTo>
                  <a:lnTo>
                    <a:pt x="1459" y="88"/>
                  </a:lnTo>
                  <a:lnTo>
                    <a:pt x="1459" y="88"/>
                  </a:lnTo>
                  <a:lnTo>
                    <a:pt x="1488" y="88"/>
                  </a:lnTo>
                  <a:lnTo>
                    <a:pt x="1488" y="88"/>
                  </a:lnTo>
                  <a:lnTo>
                    <a:pt x="1517" y="117"/>
                  </a:lnTo>
                  <a:lnTo>
                    <a:pt x="1517" y="117"/>
                  </a:lnTo>
                  <a:lnTo>
                    <a:pt x="1517" y="117"/>
                  </a:lnTo>
                  <a:lnTo>
                    <a:pt x="1517" y="146"/>
                  </a:lnTo>
                  <a:lnTo>
                    <a:pt x="1517" y="146"/>
                  </a:lnTo>
                  <a:lnTo>
                    <a:pt x="1545" y="146"/>
                  </a:lnTo>
                  <a:lnTo>
                    <a:pt x="1545" y="146"/>
                  </a:lnTo>
                  <a:lnTo>
                    <a:pt x="1545" y="146"/>
                  </a:lnTo>
                  <a:lnTo>
                    <a:pt x="1545" y="146"/>
                  </a:lnTo>
                  <a:lnTo>
                    <a:pt x="1545" y="175"/>
                  </a:lnTo>
                  <a:lnTo>
                    <a:pt x="1517" y="205"/>
                  </a:lnTo>
                  <a:lnTo>
                    <a:pt x="1517" y="234"/>
                  </a:lnTo>
                  <a:lnTo>
                    <a:pt x="1545" y="234"/>
                  </a:lnTo>
                  <a:lnTo>
                    <a:pt x="1545" y="234"/>
                  </a:lnTo>
                  <a:lnTo>
                    <a:pt x="1545" y="263"/>
                  </a:lnTo>
                  <a:lnTo>
                    <a:pt x="1545" y="263"/>
                  </a:lnTo>
                  <a:lnTo>
                    <a:pt x="1517" y="322"/>
                  </a:lnTo>
                  <a:lnTo>
                    <a:pt x="1488" y="350"/>
                  </a:lnTo>
                  <a:lnTo>
                    <a:pt x="1488" y="350"/>
                  </a:lnTo>
                  <a:lnTo>
                    <a:pt x="1429" y="408"/>
                  </a:lnTo>
                  <a:lnTo>
                    <a:pt x="1429" y="408"/>
                  </a:lnTo>
                  <a:lnTo>
                    <a:pt x="1429" y="438"/>
                  </a:lnTo>
                  <a:lnTo>
                    <a:pt x="1429" y="467"/>
                  </a:lnTo>
                  <a:lnTo>
                    <a:pt x="1429" y="496"/>
                  </a:lnTo>
                  <a:lnTo>
                    <a:pt x="1429" y="496"/>
                  </a:lnTo>
                  <a:lnTo>
                    <a:pt x="1400" y="525"/>
                  </a:lnTo>
                  <a:lnTo>
                    <a:pt x="1400" y="525"/>
                  </a:lnTo>
                  <a:lnTo>
                    <a:pt x="1371" y="584"/>
                  </a:lnTo>
                  <a:lnTo>
                    <a:pt x="1371" y="613"/>
                  </a:lnTo>
                  <a:lnTo>
                    <a:pt x="1371" y="613"/>
                  </a:lnTo>
                  <a:lnTo>
                    <a:pt x="1400" y="642"/>
                  </a:lnTo>
                  <a:lnTo>
                    <a:pt x="1400" y="642"/>
                  </a:lnTo>
                  <a:lnTo>
                    <a:pt x="1400" y="788"/>
                  </a:lnTo>
                  <a:lnTo>
                    <a:pt x="1429" y="875"/>
                  </a:lnTo>
                  <a:lnTo>
                    <a:pt x="1488" y="963"/>
                  </a:lnTo>
                  <a:lnTo>
                    <a:pt x="1517" y="1022"/>
                  </a:lnTo>
                  <a:lnTo>
                    <a:pt x="1488" y="1022"/>
                  </a:lnTo>
                  <a:lnTo>
                    <a:pt x="1371" y="1050"/>
                  </a:lnTo>
                  <a:lnTo>
                    <a:pt x="1342" y="1108"/>
                  </a:lnTo>
                  <a:lnTo>
                    <a:pt x="1342" y="1108"/>
                  </a:lnTo>
                  <a:lnTo>
                    <a:pt x="1342" y="1108"/>
                  </a:lnTo>
                  <a:lnTo>
                    <a:pt x="1342" y="1137"/>
                  </a:lnTo>
                  <a:lnTo>
                    <a:pt x="1342" y="1137"/>
                  </a:lnTo>
                  <a:lnTo>
                    <a:pt x="1342" y="1137"/>
                  </a:lnTo>
                  <a:lnTo>
                    <a:pt x="1342" y="1137"/>
                  </a:lnTo>
                  <a:lnTo>
                    <a:pt x="1342" y="1167"/>
                  </a:lnTo>
                  <a:lnTo>
                    <a:pt x="1342" y="1167"/>
                  </a:lnTo>
                  <a:lnTo>
                    <a:pt x="1342" y="1196"/>
                  </a:lnTo>
                  <a:lnTo>
                    <a:pt x="1342" y="1196"/>
                  </a:lnTo>
                  <a:lnTo>
                    <a:pt x="1342" y="1196"/>
                  </a:lnTo>
                  <a:lnTo>
                    <a:pt x="1342" y="1196"/>
                  </a:lnTo>
                  <a:lnTo>
                    <a:pt x="1312" y="1225"/>
                  </a:lnTo>
                  <a:lnTo>
                    <a:pt x="1312" y="1225"/>
                  </a:lnTo>
                  <a:lnTo>
                    <a:pt x="1312" y="1255"/>
                  </a:lnTo>
                  <a:lnTo>
                    <a:pt x="1312" y="1284"/>
                  </a:lnTo>
                  <a:lnTo>
                    <a:pt x="1342" y="1284"/>
                  </a:lnTo>
                  <a:lnTo>
                    <a:pt x="1342" y="1313"/>
                  </a:lnTo>
                  <a:lnTo>
                    <a:pt x="1371" y="1313"/>
                  </a:lnTo>
                  <a:lnTo>
                    <a:pt x="1371" y="1342"/>
                  </a:lnTo>
                  <a:lnTo>
                    <a:pt x="1400" y="1342"/>
                  </a:lnTo>
                  <a:lnTo>
                    <a:pt x="1400" y="1342"/>
                  </a:lnTo>
                  <a:lnTo>
                    <a:pt x="1400" y="1313"/>
                  </a:lnTo>
                  <a:lnTo>
                    <a:pt x="1400" y="1313"/>
                  </a:lnTo>
                  <a:lnTo>
                    <a:pt x="1429" y="1313"/>
                  </a:lnTo>
                  <a:lnTo>
                    <a:pt x="1429" y="1313"/>
                  </a:lnTo>
                  <a:lnTo>
                    <a:pt x="1429" y="1400"/>
                  </a:lnTo>
                  <a:lnTo>
                    <a:pt x="1429" y="1400"/>
                  </a:lnTo>
                  <a:lnTo>
                    <a:pt x="1400" y="1400"/>
                  </a:lnTo>
                  <a:lnTo>
                    <a:pt x="1400" y="1400"/>
                  </a:lnTo>
                  <a:lnTo>
                    <a:pt x="1400" y="1400"/>
                  </a:lnTo>
                  <a:lnTo>
                    <a:pt x="1400" y="1400"/>
                  </a:lnTo>
                  <a:lnTo>
                    <a:pt x="1371" y="1400"/>
                  </a:lnTo>
                  <a:lnTo>
                    <a:pt x="1371" y="1400"/>
                  </a:lnTo>
                  <a:lnTo>
                    <a:pt x="1342" y="1400"/>
                  </a:lnTo>
                  <a:lnTo>
                    <a:pt x="1342" y="1371"/>
                  </a:lnTo>
                  <a:lnTo>
                    <a:pt x="1312" y="1371"/>
                  </a:lnTo>
                  <a:lnTo>
                    <a:pt x="1312" y="1342"/>
                  </a:lnTo>
                  <a:lnTo>
                    <a:pt x="1283" y="1342"/>
                  </a:lnTo>
                  <a:lnTo>
                    <a:pt x="1254" y="1313"/>
                  </a:lnTo>
                  <a:lnTo>
                    <a:pt x="1225" y="1313"/>
                  </a:lnTo>
                  <a:lnTo>
                    <a:pt x="1225" y="1313"/>
                  </a:lnTo>
                  <a:lnTo>
                    <a:pt x="1225" y="1284"/>
                  </a:lnTo>
                  <a:lnTo>
                    <a:pt x="1225" y="1255"/>
                  </a:lnTo>
                  <a:lnTo>
                    <a:pt x="1225" y="1255"/>
                  </a:lnTo>
                  <a:lnTo>
                    <a:pt x="1195" y="1255"/>
                  </a:lnTo>
                  <a:lnTo>
                    <a:pt x="1195" y="1284"/>
                  </a:lnTo>
                  <a:lnTo>
                    <a:pt x="1195" y="1284"/>
                  </a:lnTo>
                  <a:lnTo>
                    <a:pt x="1195" y="1284"/>
                  </a:lnTo>
                  <a:lnTo>
                    <a:pt x="1167" y="1313"/>
                  </a:lnTo>
                  <a:lnTo>
                    <a:pt x="1138" y="1313"/>
                  </a:lnTo>
                  <a:lnTo>
                    <a:pt x="1138" y="1313"/>
                  </a:lnTo>
                  <a:lnTo>
                    <a:pt x="1138" y="1284"/>
                  </a:lnTo>
                  <a:lnTo>
                    <a:pt x="1109" y="1284"/>
                  </a:lnTo>
                  <a:lnTo>
                    <a:pt x="1109" y="1284"/>
                  </a:lnTo>
                  <a:lnTo>
                    <a:pt x="1079" y="1284"/>
                  </a:lnTo>
                  <a:lnTo>
                    <a:pt x="1079" y="1284"/>
                  </a:lnTo>
                  <a:lnTo>
                    <a:pt x="1050" y="1284"/>
                  </a:lnTo>
                  <a:lnTo>
                    <a:pt x="1079" y="1284"/>
                  </a:lnTo>
                  <a:lnTo>
                    <a:pt x="1050" y="1255"/>
                  </a:lnTo>
                  <a:lnTo>
                    <a:pt x="1050" y="1255"/>
                  </a:lnTo>
                  <a:lnTo>
                    <a:pt x="1050" y="1225"/>
                  </a:lnTo>
                  <a:lnTo>
                    <a:pt x="1050" y="1225"/>
                  </a:lnTo>
                  <a:lnTo>
                    <a:pt x="1021" y="1255"/>
                  </a:lnTo>
                  <a:lnTo>
                    <a:pt x="1021" y="1255"/>
                  </a:lnTo>
                  <a:lnTo>
                    <a:pt x="1021" y="1255"/>
                  </a:lnTo>
                  <a:lnTo>
                    <a:pt x="992" y="1255"/>
                  </a:lnTo>
                  <a:lnTo>
                    <a:pt x="992" y="1255"/>
                  </a:lnTo>
                  <a:lnTo>
                    <a:pt x="992" y="1255"/>
                  </a:lnTo>
                  <a:lnTo>
                    <a:pt x="992" y="1255"/>
                  </a:lnTo>
                  <a:lnTo>
                    <a:pt x="992" y="1255"/>
                  </a:lnTo>
                  <a:lnTo>
                    <a:pt x="992" y="1225"/>
                  </a:lnTo>
                  <a:lnTo>
                    <a:pt x="962" y="1225"/>
                  </a:lnTo>
                  <a:lnTo>
                    <a:pt x="962" y="1225"/>
                  </a:lnTo>
                  <a:lnTo>
                    <a:pt x="962" y="1225"/>
                  </a:lnTo>
                  <a:lnTo>
                    <a:pt x="962" y="1225"/>
                  </a:lnTo>
                  <a:lnTo>
                    <a:pt x="933" y="1225"/>
                  </a:lnTo>
                  <a:lnTo>
                    <a:pt x="933" y="1225"/>
                  </a:lnTo>
                  <a:lnTo>
                    <a:pt x="904" y="1225"/>
                  </a:lnTo>
                  <a:lnTo>
                    <a:pt x="904" y="1255"/>
                  </a:lnTo>
                  <a:lnTo>
                    <a:pt x="904" y="1255"/>
                  </a:lnTo>
                  <a:lnTo>
                    <a:pt x="875" y="1255"/>
                  </a:lnTo>
                  <a:lnTo>
                    <a:pt x="875" y="1255"/>
                  </a:lnTo>
                  <a:lnTo>
                    <a:pt x="846" y="1225"/>
                  </a:lnTo>
                  <a:lnTo>
                    <a:pt x="846" y="1225"/>
                  </a:lnTo>
                  <a:lnTo>
                    <a:pt x="846" y="1225"/>
                  </a:lnTo>
                  <a:lnTo>
                    <a:pt x="846" y="1225"/>
                  </a:lnTo>
                  <a:lnTo>
                    <a:pt x="817" y="1225"/>
                  </a:lnTo>
                  <a:lnTo>
                    <a:pt x="817" y="1255"/>
                  </a:lnTo>
                  <a:lnTo>
                    <a:pt x="817" y="1255"/>
                  </a:lnTo>
                  <a:lnTo>
                    <a:pt x="817" y="1225"/>
                  </a:lnTo>
                  <a:lnTo>
                    <a:pt x="817" y="1225"/>
                  </a:lnTo>
                  <a:lnTo>
                    <a:pt x="817" y="1225"/>
                  </a:lnTo>
                  <a:lnTo>
                    <a:pt x="817" y="1225"/>
                  </a:lnTo>
                  <a:lnTo>
                    <a:pt x="817" y="1196"/>
                  </a:lnTo>
                  <a:lnTo>
                    <a:pt x="817" y="1196"/>
                  </a:lnTo>
                  <a:lnTo>
                    <a:pt x="817" y="1167"/>
                  </a:lnTo>
                  <a:lnTo>
                    <a:pt x="817" y="1167"/>
                  </a:lnTo>
                  <a:lnTo>
                    <a:pt x="817" y="1167"/>
                  </a:lnTo>
                  <a:lnTo>
                    <a:pt x="788" y="1167"/>
                  </a:lnTo>
                  <a:lnTo>
                    <a:pt x="788" y="1137"/>
                  </a:lnTo>
                  <a:lnTo>
                    <a:pt x="817" y="1137"/>
                  </a:lnTo>
                  <a:lnTo>
                    <a:pt x="788" y="1137"/>
                  </a:lnTo>
                  <a:lnTo>
                    <a:pt x="788" y="1137"/>
                  </a:lnTo>
                  <a:lnTo>
                    <a:pt x="788" y="1108"/>
                  </a:lnTo>
                  <a:lnTo>
                    <a:pt x="788" y="1108"/>
                  </a:lnTo>
                  <a:lnTo>
                    <a:pt x="788" y="1108"/>
                  </a:lnTo>
                  <a:lnTo>
                    <a:pt x="788" y="1108"/>
                  </a:lnTo>
                  <a:lnTo>
                    <a:pt x="788" y="1079"/>
                  </a:lnTo>
                  <a:lnTo>
                    <a:pt x="788" y="1079"/>
                  </a:lnTo>
                  <a:lnTo>
                    <a:pt x="788" y="1079"/>
                  </a:lnTo>
                  <a:lnTo>
                    <a:pt x="788" y="1050"/>
                  </a:lnTo>
                  <a:lnTo>
                    <a:pt x="788" y="1050"/>
                  </a:lnTo>
                  <a:lnTo>
                    <a:pt x="788" y="1022"/>
                  </a:lnTo>
                  <a:lnTo>
                    <a:pt x="788" y="1022"/>
                  </a:lnTo>
                  <a:lnTo>
                    <a:pt x="788" y="1022"/>
                  </a:lnTo>
                  <a:lnTo>
                    <a:pt x="759" y="992"/>
                  </a:lnTo>
                  <a:lnTo>
                    <a:pt x="788" y="992"/>
                  </a:lnTo>
                  <a:lnTo>
                    <a:pt x="788" y="992"/>
                  </a:lnTo>
                  <a:lnTo>
                    <a:pt x="788" y="963"/>
                  </a:lnTo>
                  <a:lnTo>
                    <a:pt x="788" y="963"/>
                  </a:lnTo>
                  <a:lnTo>
                    <a:pt x="788" y="963"/>
                  </a:lnTo>
                  <a:lnTo>
                    <a:pt x="671" y="934"/>
                  </a:lnTo>
                  <a:lnTo>
                    <a:pt x="671" y="934"/>
                  </a:lnTo>
                  <a:lnTo>
                    <a:pt x="700" y="934"/>
                  </a:lnTo>
                  <a:lnTo>
                    <a:pt x="700" y="905"/>
                  </a:lnTo>
                  <a:lnTo>
                    <a:pt x="671" y="905"/>
                  </a:lnTo>
                  <a:lnTo>
                    <a:pt x="671" y="934"/>
                  </a:lnTo>
                  <a:lnTo>
                    <a:pt x="583" y="934"/>
                  </a:lnTo>
                  <a:lnTo>
                    <a:pt x="583" y="934"/>
                  </a:lnTo>
                  <a:lnTo>
                    <a:pt x="583" y="963"/>
                  </a:lnTo>
                  <a:lnTo>
                    <a:pt x="554" y="963"/>
                  </a:lnTo>
                  <a:lnTo>
                    <a:pt x="583" y="963"/>
                  </a:lnTo>
                  <a:lnTo>
                    <a:pt x="583" y="992"/>
                  </a:lnTo>
                  <a:lnTo>
                    <a:pt x="496" y="992"/>
                  </a:lnTo>
                  <a:lnTo>
                    <a:pt x="496" y="992"/>
                  </a:lnTo>
                  <a:lnTo>
                    <a:pt x="467" y="992"/>
                  </a:lnTo>
                  <a:lnTo>
                    <a:pt x="467" y="992"/>
                  </a:lnTo>
                  <a:lnTo>
                    <a:pt x="438" y="992"/>
                  </a:lnTo>
                  <a:lnTo>
                    <a:pt x="438" y="992"/>
                  </a:lnTo>
                  <a:lnTo>
                    <a:pt x="409" y="992"/>
                  </a:lnTo>
                  <a:lnTo>
                    <a:pt x="409" y="963"/>
                  </a:lnTo>
                  <a:lnTo>
                    <a:pt x="409" y="963"/>
                  </a:lnTo>
                  <a:lnTo>
                    <a:pt x="379" y="963"/>
                  </a:lnTo>
                  <a:lnTo>
                    <a:pt x="379" y="934"/>
                  </a:lnTo>
                  <a:lnTo>
                    <a:pt x="379" y="934"/>
                  </a:lnTo>
                  <a:lnTo>
                    <a:pt x="379" y="934"/>
                  </a:lnTo>
                  <a:lnTo>
                    <a:pt x="379" y="905"/>
                  </a:lnTo>
                  <a:lnTo>
                    <a:pt x="379" y="905"/>
                  </a:lnTo>
                  <a:lnTo>
                    <a:pt x="379" y="875"/>
                  </a:lnTo>
                  <a:lnTo>
                    <a:pt x="379" y="875"/>
                  </a:lnTo>
                  <a:lnTo>
                    <a:pt x="379" y="875"/>
                  </a:lnTo>
                  <a:lnTo>
                    <a:pt x="379" y="875"/>
                  </a:lnTo>
                  <a:lnTo>
                    <a:pt x="350" y="846"/>
                  </a:lnTo>
                  <a:lnTo>
                    <a:pt x="350" y="846"/>
                  </a:lnTo>
                  <a:lnTo>
                    <a:pt x="350" y="846"/>
                  </a:lnTo>
                  <a:lnTo>
                    <a:pt x="292" y="846"/>
                  </a:lnTo>
                  <a:lnTo>
                    <a:pt x="233" y="846"/>
                  </a:lnTo>
                  <a:lnTo>
                    <a:pt x="204" y="846"/>
                  </a:lnTo>
                  <a:lnTo>
                    <a:pt x="175" y="846"/>
                  </a:lnTo>
                  <a:lnTo>
                    <a:pt x="146" y="846"/>
                  </a:lnTo>
                  <a:lnTo>
                    <a:pt x="117" y="846"/>
                  </a:lnTo>
                  <a:lnTo>
                    <a:pt x="117" y="846"/>
                  </a:lnTo>
                  <a:lnTo>
                    <a:pt x="88" y="846"/>
                  </a:lnTo>
                  <a:lnTo>
                    <a:pt x="88" y="846"/>
                  </a:lnTo>
                  <a:lnTo>
                    <a:pt x="59" y="846"/>
                  </a:lnTo>
                  <a:lnTo>
                    <a:pt x="59" y="846"/>
                  </a:lnTo>
                  <a:lnTo>
                    <a:pt x="59" y="846"/>
                  </a:lnTo>
                  <a:lnTo>
                    <a:pt x="29" y="846"/>
                  </a:lnTo>
                  <a:lnTo>
                    <a:pt x="29" y="846"/>
                  </a:lnTo>
                  <a:lnTo>
                    <a:pt x="29" y="846"/>
                  </a:lnTo>
                  <a:lnTo>
                    <a:pt x="29" y="846"/>
                  </a:lnTo>
                  <a:lnTo>
                    <a:pt x="29" y="846"/>
                  </a:lnTo>
                  <a:lnTo>
                    <a:pt x="29" y="846"/>
                  </a:lnTo>
                  <a:lnTo>
                    <a:pt x="29" y="846"/>
                  </a:lnTo>
                  <a:lnTo>
                    <a:pt x="0" y="8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7" name="Freeform 139"/>
            <p:cNvSpPr>
              <a:spLocks noChangeArrowheads="1"/>
            </p:cNvSpPr>
            <p:nvPr/>
          </p:nvSpPr>
          <p:spPr bwMode="auto">
            <a:xfrm>
              <a:off x="5457600" y="4581122"/>
              <a:ext cx="86400" cy="191540"/>
            </a:xfrm>
            <a:custGeom>
              <a:avLst/>
              <a:gdLst>
                <a:gd name="T0" fmla="*/ 30 w 264"/>
                <a:gd name="T1" fmla="*/ 0 h 585"/>
                <a:gd name="T2" fmla="*/ 59 w 264"/>
                <a:gd name="T3" fmla="*/ 0 h 585"/>
                <a:gd name="T4" fmla="*/ 59 w 264"/>
                <a:gd name="T5" fmla="*/ 0 h 585"/>
                <a:gd name="T6" fmla="*/ 88 w 264"/>
                <a:gd name="T7" fmla="*/ 0 h 585"/>
                <a:gd name="T8" fmla="*/ 88 w 264"/>
                <a:gd name="T9" fmla="*/ 0 h 585"/>
                <a:gd name="T10" fmla="*/ 117 w 264"/>
                <a:gd name="T11" fmla="*/ 29 h 585"/>
                <a:gd name="T12" fmla="*/ 147 w 264"/>
                <a:gd name="T13" fmla="*/ 59 h 585"/>
                <a:gd name="T14" fmla="*/ 147 w 264"/>
                <a:gd name="T15" fmla="*/ 205 h 585"/>
                <a:gd name="T16" fmla="*/ 147 w 264"/>
                <a:gd name="T17" fmla="*/ 292 h 585"/>
                <a:gd name="T18" fmla="*/ 204 w 264"/>
                <a:gd name="T19" fmla="*/ 321 h 585"/>
                <a:gd name="T20" fmla="*/ 204 w 264"/>
                <a:gd name="T21" fmla="*/ 321 h 585"/>
                <a:gd name="T22" fmla="*/ 233 w 264"/>
                <a:gd name="T23" fmla="*/ 350 h 585"/>
                <a:gd name="T24" fmla="*/ 263 w 264"/>
                <a:gd name="T25" fmla="*/ 409 h 585"/>
                <a:gd name="T26" fmla="*/ 263 w 264"/>
                <a:gd name="T27" fmla="*/ 409 h 585"/>
                <a:gd name="T28" fmla="*/ 263 w 264"/>
                <a:gd name="T29" fmla="*/ 438 h 585"/>
                <a:gd name="T30" fmla="*/ 233 w 264"/>
                <a:gd name="T31" fmla="*/ 438 h 585"/>
                <a:gd name="T32" fmla="*/ 233 w 264"/>
                <a:gd name="T33" fmla="*/ 438 h 585"/>
                <a:gd name="T34" fmla="*/ 263 w 264"/>
                <a:gd name="T35" fmla="*/ 467 h 585"/>
                <a:gd name="T36" fmla="*/ 233 w 264"/>
                <a:gd name="T37" fmla="*/ 497 h 585"/>
                <a:gd name="T38" fmla="*/ 204 w 264"/>
                <a:gd name="T39" fmla="*/ 526 h 585"/>
                <a:gd name="T40" fmla="*/ 204 w 264"/>
                <a:gd name="T41" fmla="*/ 555 h 585"/>
                <a:gd name="T42" fmla="*/ 204 w 264"/>
                <a:gd name="T43" fmla="*/ 584 h 585"/>
                <a:gd name="T44" fmla="*/ 176 w 264"/>
                <a:gd name="T45" fmla="*/ 584 h 585"/>
                <a:gd name="T46" fmla="*/ 176 w 264"/>
                <a:gd name="T47" fmla="*/ 555 h 585"/>
                <a:gd name="T48" fmla="*/ 147 w 264"/>
                <a:gd name="T49" fmla="*/ 555 h 585"/>
                <a:gd name="T50" fmla="*/ 117 w 264"/>
                <a:gd name="T51" fmla="*/ 526 h 585"/>
                <a:gd name="T52" fmla="*/ 117 w 264"/>
                <a:gd name="T53" fmla="*/ 497 h 585"/>
                <a:gd name="T54" fmla="*/ 117 w 264"/>
                <a:gd name="T55" fmla="*/ 467 h 585"/>
                <a:gd name="T56" fmla="*/ 147 w 264"/>
                <a:gd name="T57" fmla="*/ 438 h 585"/>
                <a:gd name="T58" fmla="*/ 147 w 264"/>
                <a:gd name="T59" fmla="*/ 380 h 585"/>
                <a:gd name="T60" fmla="*/ 117 w 264"/>
                <a:gd name="T61" fmla="*/ 380 h 585"/>
                <a:gd name="T62" fmla="*/ 88 w 264"/>
                <a:gd name="T63" fmla="*/ 380 h 585"/>
                <a:gd name="T64" fmla="*/ 88 w 264"/>
                <a:gd name="T65" fmla="*/ 380 h 585"/>
                <a:gd name="T66" fmla="*/ 59 w 264"/>
                <a:gd name="T67" fmla="*/ 380 h 585"/>
                <a:gd name="T68" fmla="*/ 59 w 264"/>
                <a:gd name="T69" fmla="*/ 350 h 585"/>
                <a:gd name="T70" fmla="*/ 30 w 264"/>
                <a:gd name="T71" fmla="*/ 350 h 585"/>
                <a:gd name="T72" fmla="*/ 30 w 264"/>
                <a:gd name="T73" fmla="*/ 321 h 585"/>
                <a:gd name="T74" fmla="*/ 0 w 264"/>
                <a:gd name="T75" fmla="*/ 321 h 585"/>
                <a:gd name="T76" fmla="*/ 30 w 264"/>
                <a:gd name="T77" fmla="*/ 292 h 585"/>
                <a:gd name="T78" fmla="*/ 30 w 264"/>
                <a:gd name="T79" fmla="*/ 263 h 585"/>
                <a:gd name="T80" fmla="*/ 30 w 264"/>
                <a:gd name="T81" fmla="*/ 263 h 585"/>
                <a:gd name="T82" fmla="*/ 59 w 264"/>
                <a:gd name="T83" fmla="*/ 234 h 585"/>
                <a:gd name="T84" fmla="*/ 59 w 264"/>
                <a:gd name="T85" fmla="*/ 234 h 585"/>
                <a:gd name="T86" fmla="*/ 88 w 264"/>
                <a:gd name="T87" fmla="*/ 234 h 585"/>
                <a:gd name="T88" fmla="*/ 59 w 264"/>
                <a:gd name="T89" fmla="*/ 205 h 585"/>
                <a:gd name="T90" fmla="*/ 59 w 264"/>
                <a:gd name="T91" fmla="*/ 205 h 585"/>
                <a:gd name="T92" fmla="*/ 59 w 264"/>
                <a:gd name="T93" fmla="*/ 176 h 585"/>
                <a:gd name="T94" fmla="*/ 59 w 264"/>
                <a:gd name="T95" fmla="*/ 147 h 585"/>
                <a:gd name="T96" fmla="*/ 59 w 264"/>
                <a:gd name="T97" fmla="*/ 147 h 585"/>
                <a:gd name="T98" fmla="*/ 88 w 264"/>
                <a:gd name="T99" fmla="*/ 117 h 585"/>
                <a:gd name="T100" fmla="*/ 88 w 264"/>
                <a:gd name="T101" fmla="*/ 88 h 585"/>
                <a:gd name="T102" fmla="*/ 88 w 264"/>
                <a:gd name="T103" fmla="*/ 59 h 585"/>
                <a:gd name="T104" fmla="*/ 59 w 264"/>
                <a:gd name="T105" fmla="*/ 59 h 585"/>
                <a:gd name="T106" fmla="*/ 59 w 264"/>
                <a:gd name="T107" fmla="*/ 29 h 585"/>
                <a:gd name="T108" fmla="*/ 59 w 264"/>
                <a:gd name="T109" fmla="*/ 29 h 585"/>
                <a:gd name="T110" fmla="*/ 30 w 264"/>
                <a:gd name="T11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585">
                  <a:moveTo>
                    <a:pt x="30" y="0"/>
                  </a:moveTo>
                  <a:lnTo>
                    <a:pt x="30" y="0"/>
                  </a:lnTo>
                  <a:lnTo>
                    <a:pt x="59" y="0"/>
                  </a:lnTo>
                  <a:lnTo>
                    <a:pt x="59" y="0"/>
                  </a:lnTo>
                  <a:lnTo>
                    <a:pt x="59" y="0"/>
                  </a:lnTo>
                  <a:lnTo>
                    <a:pt x="59" y="0"/>
                  </a:lnTo>
                  <a:lnTo>
                    <a:pt x="59" y="0"/>
                  </a:lnTo>
                  <a:lnTo>
                    <a:pt x="88" y="0"/>
                  </a:lnTo>
                  <a:lnTo>
                    <a:pt x="88" y="0"/>
                  </a:lnTo>
                  <a:lnTo>
                    <a:pt x="88" y="0"/>
                  </a:lnTo>
                  <a:lnTo>
                    <a:pt x="88" y="0"/>
                  </a:lnTo>
                  <a:lnTo>
                    <a:pt x="117" y="29"/>
                  </a:lnTo>
                  <a:lnTo>
                    <a:pt x="117" y="29"/>
                  </a:lnTo>
                  <a:lnTo>
                    <a:pt x="147" y="59"/>
                  </a:lnTo>
                  <a:lnTo>
                    <a:pt x="147" y="88"/>
                  </a:lnTo>
                  <a:lnTo>
                    <a:pt x="147" y="205"/>
                  </a:lnTo>
                  <a:lnTo>
                    <a:pt x="147" y="234"/>
                  </a:lnTo>
                  <a:lnTo>
                    <a:pt x="147" y="292"/>
                  </a:lnTo>
                  <a:lnTo>
                    <a:pt x="176" y="292"/>
                  </a:lnTo>
                  <a:lnTo>
                    <a:pt x="204" y="321"/>
                  </a:lnTo>
                  <a:lnTo>
                    <a:pt x="204" y="321"/>
                  </a:lnTo>
                  <a:lnTo>
                    <a:pt x="204" y="321"/>
                  </a:lnTo>
                  <a:lnTo>
                    <a:pt x="233" y="350"/>
                  </a:lnTo>
                  <a:lnTo>
                    <a:pt x="233" y="350"/>
                  </a:lnTo>
                  <a:lnTo>
                    <a:pt x="263" y="380"/>
                  </a:lnTo>
                  <a:lnTo>
                    <a:pt x="263" y="409"/>
                  </a:lnTo>
                  <a:lnTo>
                    <a:pt x="263" y="409"/>
                  </a:lnTo>
                  <a:lnTo>
                    <a:pt x="263" y="409"/>
                  </a:lnTo>
                  <a:lnTo>
                    <a:pt x="263" y="409"/>
                  </a:lnTo>
                  <a:lnTo>
                    <a:pt x="263" y="438"/>
                  </a:lnTo>
                  <a:lnTo>
                    <a:pt x="233" y="438"/>
                  </a:lnTo>
                  <a:lnTo>
                    <a:pt x="233" y="438"/>
                  </a:lnTo>
                  <a:lnTo>
                    <a:pt x="233" y="438"/>
                  </a:lnTo>
                  <a:lnTo>
                    <a:pt x="233" y="438"/>
                  </a:lnTo>
                  <a:lnTo>
                    <a:pt x="263" y="467"/>
                  </a:lnTo>
                  <a:lnTo>
                    <a:pt x="263" y="467"/>
                  </a:lnTo>
                  <a:lnTo>
                    <a:pt x="233" y="497"/>
                  </a:lnTo>
                  <a:lnTo>
                    <a:pt x="233" y="497"/>
                  </a:lnTo>
                  <a:lnTo>
                    <a:pt x="233" y="497"/>
                  </a:lnTo>
                  <a:lnTo>
                    <a:pt x="204" y="526"/>
                  </a:lnTo>
                  <a:lnTo>
                    <a:pt x="204" y="526"/>
                  </a:lnTo>
                  <a:lnTo>
                    <a:pt x="204" y="555"/>
                  </a:lnTo>
                  <a:lnTo>
                    <a:pt x="204" y="584"/>
                  </a:lnTo>
                  <a:lnTo>
                    <a:pt x="204" y="584"/>
                  </a:lnTo>
                  <a:lnTo>
                    <a:pt x="176" y="584"/>
                  </a:lnTo>
                  <a:lnTo>
                    <a:pt x="176" y="584"/>
                  </a:lnTo>
                  <a:lnTo>
                    <a:pt x="176" y="555"/>
                  </a:lnTo>
                  <a:lnTo>
                    <a:pt x="176" y="555"/>
                  </a:lnTo>
                  <a:lnTo>
                    <a:pt x="176" y="555"/>
                  </a:lnTo>
                  <a:lnTo>
                    <a:pt x="147" y="555"/>
                  </a:lnTo>
                  <a:lnTo>
                    <a:pt x="147" y="526"/>
                  </a:lnTo>
                  <a:lnTo>
                    <a:pt x="117" y="526"/>
                  </a:lnTo>
                  <a:lnTo>
                    <a:pt x="117" y="497"/>
                  </a:lnTo>
                  <a:lnTo>
                    <a:pt x="117" y="497"/>
                  </a:lnTo>
                  <a:lnTo>
                    <a:pt x="117" y="467"/>
                  </a:lnTo>
                  <a:lnTo>
                    <a:pt x="117" y="467"/>
                  </a:lnTo>
                  <a:lnTo>
                    <a:pt x="147" y="438"/>
                  </a:lnTo>
                  <a:lnTo>
                    <a:pt x="147" y="438"/>
                  </a:lnTo>
                  <a:lnTo>
                    <a:pt x="147" y="409"/>
                  </a:lnTo>
                  <a:lnTo>
                    <a:pt x="147" y="380"/>
                  </a:lnTo>
                  <a:lnTo>
                    <a:pt x="147" y="380"/>
                  </a:lnTo>
                  <a:lnTo>
                    <a:pt x="117" y="380"/>
                  </a:lnTo>
                  <a:lnTo>
                    <a:pt x="117" y="380"/>
                  </a:lnTo>
                  <a:lnTo>
                    <a:pt x="88" y="380"/>
                  </a:lnTo>
                  <a:lnTo>
                    <a:pt x="88" y="380"/>
                  </a:lnTo>
                  <a:lnTo>
                    <a:pt x="88" y="380"/>
                  </a:lnTo>
                  <a:lnTo>
                    <a:pt x="59" y="380"/>
                  </a:lnTo>
                  <a:lnTo>
                    <a:pt x="59" y="380"/>
                  </a:lnTo>
                  <a:lnTo>
                    <a:pt x="59" y="350"/>
                  </a:lnTo>
                  <a:lnTo>
                    <a:pt x="59" y="350"/>
                  </a:lnTo>
                  <a:lnTo>
                    <a:pt x="59" y="350"/>
                  </a:lnTo>
                  <a:lnTo>
                    <a:pt x="30" y="350"/>
                  </a:lnTo>
                  <a:lnTo>
                    <a:pt x="30" y="350"/>
                  </a:lnTo>
                  <a:lnTo>
                    <a:pt x="30" y="321"/>
                  </a:lnTo>
                  <a:lnTo>
                    <a:pt x="0" y="321"/>
                  </a:lnTo>
                  <a:lnTo>
                    <a:pt x="0" y="321"/>
                  </a:lnTo>
                  <a:lnTo>
                    <a:pt x="30" y="292"/>
                  </a:lnTo>
                  <a:lnTo>
                    <a:pt x="30" y="292"/>
                  </a:lnTo>
                  <a:lnTo>
                    <a:pt x="30" y="292"/>
                  </a:lnTo>
                  <a:lnTo>
                    <a:pt x="30" y="263"/>
                  </a:lnTo>
                  <a:lnTo>
                    <a:pt x="30" y="263"/>
                  </a:lnTo>
                  <a:lnTo>
                    <a:pt x="30" y="263"/>
                  </a:lnTo>
                  <a:lnTo>
                    <a:pt x="30" y="263"/>
                  </a:lnTo>
                  <a:lnTo>
                    <a:pt x="59" y="234"/>
                  </a:lnTo>
                  <a:lnTo>
                    <a:pt x="59" y="234"/>
                  </a:lnTo>
                  <a:lnTo>
                    <a:pt x="59" y="234"/>
                  </a:lnTo>
                  <a:lnTo>
                    <a:pt x="88" y="234"/>
                  </a:lnTo>
                  <a:lnTo>
                    <a:pt x="88" y="234"/>
                  </a:lnTo>
                  <a:lnTo>
                    <a:pt x="59" y="205"/>
                  </a:lnTo>
                  <a:lnTo>
                    <a:pt x="59" y="205"/>
                  </a:lnTo>
                  <a:lnTo>
                    <a:pt x="59" y="205"/>
                  </a:lnTo>
                  <a:lnTo>
                    <a:pt x="59" y="205"/>
                  </a:lnTo>
                  <a:lnTo>
                    <a:pt x="59" y="176"/>
                  </a:lnTo>
                  <a:lnTo>
                    <a:pt x="59" y="176"/>
                  </a:lnTo>
                  <a:lnTo>
                    <a:pt x="59" y="176"/>
                  </a:lnTo>
                  <a:lnTo>
                    <a:pt x="59" y="147"/>
                  </a:lnTo>
                  <a:lnTo>
                    <a:pt x="59" y="147"/>
                  </a:lnTo>
                  <a:lnTo>
                    <a:pt x="59" y="147"/>
                  </a:lnTo>
                  <a:lnTo>
                    <a:pt x="59" y="117"/>
                  </a:lnTo>
                  <a:lnTo>
                    <a:pt x="88" y="117"/>
                  </a:lnTo>
                  <a:lnTo>
                    <a:pt x="88" y="88"/>
                  </a:lnTo>
                  <a:lnTo>
                    <a:pt x="88" y="88"/>
                  </a:lnTo>
                  <a:lnTo>
                    <a:pt x="88" y="88"/>
                  </a:lnTo>
                  <a:lnTo>
                    <a:pt x="88" y="59"/>
                  </a:lnTo>
                  <a:lnTo>
                    <a:pt x="59" y="59"/>
                  </a:lnTo>
                  <a:lnTo>
                    <a:pt x="59" y="59"/>
                  </a:lnTo>
                  <a:lnTo>
                    <a:pt x="59" y="29"/>
                  </a:lnTo>
                  <a:lnTo>
                    <a:pt x="59" y="29"/>
                  </a:lnTo>
                  <a:lnTo>
                    <a:pt x="59" y="29"/>
                  </a:lnTo>
                  <a:lnTo>
                    <a:pt x="59" y="29"/>
                  </a:lnTo>
                  <a:lnTo>
                    <a:pt x="59" y="0"/>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8" name="Freeform 140"/>
            <p:cNvSpPr>
              <a:spLocks noChangeArrowheads="1"/>
            </p:cNvSpPr>
            <p:nvPr/>
          </p:nvSpPr>
          <p:spPr bwMode="auto">
            <a:xfrm>
              <a:off x="5172480" y="4553758"/>
              <a:ext cx="313920" cy="237625"/>
            </a:xfrm>
            <a:custGeom>
              <a:avLst/>
              <a:gdLst>
                <a:gd name="T0" fmla="*/ 204 w 963"/>
                <a:gd name="T1" fmla="*/ 203 h 729"/>
                <a:gd name="T2" fmla="*/ 204 w 963"/>
                <a:gd name="T3" fmla="*/ 233 h 729"/>
                <a:gd name="T4" fmla="*/ 233 w 963"/>
                <a:gd name="T5" fmla="*/ 233 h 729"/>
                <a:gd name="T6" fmla="*/ 262 w 963"/>
                <a:gd name="T7" fmla="*/ 233 h 729"/>
                <a:gd name="T8" fmla="*/ 291 w 963"/>
                <a:gd name="T9" fmla="*/ 262 h 729"/>
                <a:gd name="T10" fmla="*/ 350 w 963"/>
                <a:gd name="T11" fmla="*/ 291 h 729"/>
                <a:gd name="T12" fmla="*/ 407 w 963"/>
                <a:gd name="T13" fmla="*/ 262 h 729"/>
                <a:gd name="T14" fmla="*/ 437 w 963"/>
                <a:gd name="T15" fmla="*/ 233 h 729"/>
                <a:gd name="T16" fmla="*/ 466 w 963"/>
                <a:gd name="T17" fmla="*/ 291 h 729"/>
                <a:gd name="T18" fmla="*/ 554 w 963"/>
                <a:gd name="T19" fmla="*/ 349 h 729"/>
                <a:gd name="T20" fmla="*/ 612 w 963"/>
                <a:gd name="T21" fmla="*/ 378 h 729"/>
                <a:gd name="T22" fmla="*/ 641 w 963"/>
                <a:gd name="T23" fmla="*/ 378 h 729"/>
                <a:gd name="T24" fmla="*/ 612 w 963"/>
                <a:gd name="T25" fmla="*/ 291 h 729"/>
                <a:gd name="T26" fmla="*/ 583 w 963"/>
                <a:gd name="T27" fmla="*/ 320 h 729"/>
                <a:gd name="T28" fmla="*/ 524 w 963"/>
                <a:gd name="T29" fmla="*/ 262 h 729"/>
                <a:gd name="T30" fmla="*/ 554 w 963"/>
                <a:gd name="T31" fmla="*/ 174 h 729"/>
                <a:gd name="T32" fmla="*/ 554 w 963"/>
                <a:gd name="T33" fmla="*/ 145 h 729"/>
                <a:gd name="T34" fmla="*/ 554 w 963"/>
                <a:gd name="T35" fmla="*/ 115 h 729"/>
                <a:gd name="T36" fmla="*/ 554 w 963"/>
                <a:gd name="T37" fmla="*/ 86 h 729"/>
                <a:gd name="T38" fmla="*/ 757 w 963"/>
                <a:gd name="T39" fmla="*/ 0 h 729"/>
                <a:gd name="T40" fmla="*/ 787 w 963"/>
                <a:gd name="T41" fmla="*/ 28 h 729"/>
                <a:gd name="T42" fmla="*/ 874 w 963"/>
                <a:gd name="T43" fmla="*/ 57 h 729"/>
                <a:gd name="T44" fmla="*/ 904 w 963"/>
                <a:gd name="T45" fmla="*/ 86 h 729"/>
                <a:gd name="T46" fmla="*/ 933 w 963"/>
                <a:gd name="T47" fmla="*/ 115 h 729"/>
                <a:gd name="T48" fmla="*/ 933 w 963"/>
                <a:gd name="T49" fmla="*/ 145 h 729"/>
                <a:gd name="T50" fmla="*/ 962 w 963"/>
                <a:gd name="T51" fmla="*/ 174 h 729"/>
                <a:gd name="T52" fmla="*/ 933 w 963"/>
                <a:gd name="T53" fmla="*/ 233 h 729"/>
                <a:gd name="T54" fmla="*/ 933 w 963"/>
                <a:gd name="T55" fmla="*/ 262 h 729"/>
                <a:gd name="T56" fmla="*/ 933 w 963"/>
                <a:gd name="T57" fmla="*/ 291 h 729"/>
                <a:gd name="T58" fmla="*/ 933 w 963"/>
                <a:gd name="T59" fmla="*/ 320 h 729"/>
                <a:gd name="T60" fmla="*/ 904 w 963"/>
                <a:gd name="T61" fmla="*/ 349 h 729"/>
                <a:gd name="T62" fmla="*/ 904 w 963"/>
                <a:gd name="T63" fmla="*/ 378 h 729"/>
                <a:gd name="T64" fmla="*/ 904 w 963"/>
                <a:gd name="T65" fmla="*/ 407 h 729"/>
                <a:gd name="T66" fmla="*/ 874 w 963"/>
                <a:gd name="T67" fmla="*/ 436 h 729"/>
                <a:gd name="T68" fmla="*/ 729 w 963"/>
                <a:gd name="T69" fmla="*/ 495 h 729"/>
                <a:gd name="T70" fmla="*/ 700 w 963"/>
                <a:gd name="T71" fmla="*/ 553 h 729"/>
                <a:gd name="T72" fmla="*/ 641 w 963"/>
                <a:gd name="T73" fmla="*/ 553 h 729"/>
                <a:gd name="T74" fmla="*/ 583 w 963"/>
                <a:gd name="T75" fmla="*/ 553 h 729"/>
                <a:gd name="T76" fmla="*/ 554 w 963"/>
                <a:gd name="T77" fmla="*/ 583 h 729"/>
                <a:gd name="T78" fmla="*/ 554 w 963"/>
                <a:gd name="T79" fmla="*/ 612 h 729"/>
                <a:gd name="T80" fmla="*/ 407 w 963"/>
                <a:gd name="T81" fmla="*/ 728 h 729"/>
                <a:gd name="T82" fmla="*/ 350 w 963"/>
                <a:gd name="T83" fmla="*/ 728 h 729"/>
                <a:gd name="T84" fmla="*/ 321 w 963"/>
                <a:gd name="T85" fmla="*/ 728 h 729"/>
                <a:gd name="T86" fmla="*/ 262 w 963"/>
                <a:gd name="T87" fmla="*/ 728 h 729"/>
                <a:gd name="T88" fmla="*/ 233 w 963"/>
                <a:gd name="T89" fmla="*/ 699 h 729"/>
                <a:gd name="T90" fmla="*/ 204 w 963"/>
                <a:gd name="T91" fmla="*/ 699 h 729"/>
                <a:gd name="T92" fmla="*/ 87 w 963"/>
                <a:gd name="T93" fmla="*/ 699 h 729"/>
                <a:gd name="T94" fmla="*/ 58 w 963"/>
                <a:gd name="T95" fmla="*/ 670 h 729"/>
                <a:gd name="T96" fmla="*/ 29 w 963"/>
                <a:gd name="T97" fmla="*/ 641 h 729"/>
                <a:gd name="T98" fmla="*/ 0 w 963"/>
                <a:gd name="T99" fmla="*/ 612 h 729"/>
                <a:gd name="T100" fmla="*/ 174 w 963"/>
                <a:gd name="T101" fmla="*/ 320 h 729"/>
                <a:gd name="T102" fmla="*/ 174 w 963"/>
                <a:gd name="T103" fmla="*/ 291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3" h="729">
                  <a:moveTo>
                    <a:pt x="174" y="203"/>
                  </a:moveTo>
                  <a:lnTo>
                    <a:pt x="174" y="203"/>
                  </a:lnTo>
                  <a:lnTo>
                    <a:pt x="174" y="203"/>
                  </a:lnTo>
                  <a:lnTo>
                    <a:pt x="204" y="203"/>
                  </a:lnTo>
                  <a:lnTo>
                    <a:pt x="204" y="233"/>
                  </a:lnTo>
                  <a:lnTo>
                    <a:pt x="204" y="233"/>
                  </a:lnTo>
                  <a:lnTo>
                    <a:pt x="204" y="233"/>
                  </a:lnTo>
                  <a:lnTo>
                    <a:pt x="204" y="233"/>
                  </a:lnTo>
                  <a:lnTo>
                    <a:pt x="204" y="233"/>
                  </a:lnTo>
                  <a:lnTo>
                    <a:pt x="233" y="233"/>
                  </a:lnTo>
                  <a:lnTo>
                    <a:pt x="233" y="233"/>
                  </a:lnTo>
                  <a:lnTo>
                    <a:pt x="233" y="233"/>
                  </a:lnTo>
                  <a:lnTo>
                    <a:pt x="262" y="203"/>
                  </a:lnTo>
                  <a:lnTo>
                    <a:pt x="262" y="203"/>
                  </a:lnTo>
                  <a:lnTo>
                    <a:pt x="262" y="233"/>
                  </a:lnTo>
                  <a:lnTo>
                    <a:pt x="262" y="233"/>
                  </a:lnTo>
                  <a:lnTo>
                    <a:pt x="291" y="262"/>
                  </a:lnTo>
                  <a:lnTo>
                    <a:pt x="262" y="262"/>
                  </a:lnTo>
                  <a:lnTo>
                    <a:pt x="291" y="262"/>
                  </a:lnTo>
                  <a:lnTo>
                    <a:pt x="291" y="262"/>
                  </a:lnTo>
                  <a:lnTo>
                    <a:pt x="321" y="262"/>
                  </a:lnTo>
                  <a:lnTo>
                    <a:pt x="321" y="262"/>
                  </a:lnTo>
                  <a:lnTo>
                    <a:pt x="350" y="262"/>
                  </a:lnTo>
                  <a:lnTo>
                    <a:pt x="350" y="291"/>
                  </a:lnTo>
                  <a:lnTo>
                    <a:pt x="350" y="291"/>
                  </a:lnTo>
                  <a:lnTo>
                    <a:pt x="379" y="291"/>
                  </a:lnTo>
                  <a:lnTo>
                    <a:pt x="407" y="262"/>
                  </a:lnTo>
                  <a:lnTo>
                    <a:pt x="407" y="262"/>
                  </a:lnTo>
                  <a:lnTo>
                    <a:pt x="407" y="262"/>
                  </a:lnTo>
                  <a:lnTo>
                    <a:pt x="407" y="233"/>
                  </a:lnTo>
                  <a:lnTo>
                    <a:pt x="437" y="233"/>
                  </a:lnTo>
                  <a:lnTo>
                    <a:pt x="437" y="233"/>
                  </a:lnTo>
                  <a:lnTo>
                    <a:pt x="437" y="262"/>
                  </a:lnTo>
                  <a:lnTo>
                    <a:pt x="437" y="291"/>
                  </a:lnTo>
                  <a:lnTo>
                    <a:pt x="437" y="291"/>
                  </a:lnTo>
                  <a:lnTo>
                    <a:pt x="466" y="291"/>
                  </a:lnTo>
                  <a:lnTo>
                    <a:pt x="495" y="320"/>
                  </a:lnTo>
                  <a:lnTo>
                    <a:pt x="524" y="320"/>
                  </a:lnTo>
                  <a:lnTo>
                    <a:pt x="524" y="349"/>
                  </a:lnTo>
                  <a:lnTo>
                    <a:pt x="554" y="349"/>
                  </a:lnTo>
                  <a:lnTo>
                    <a:pt x="554" y="378"/>
                  </a:lnTo>
                  <a:lnTo>
                    <a:pt x="583" y="378"/>
                  </a:lnTo>
                  <a:lnTo>
                    <a:pt x="583" y="378"/>
                  </a:lnTo>
                  <a:lnTo>
                    <a:pt x="612" y="378"/>
                  </a:lnTo>
                  <a:lnTo>
                    <a:pt x="612" y="378"/>
                  </a:lnTo>
                  <a:lnTo>
                    <a:pt x="612" y="378"/>
                  </a:lnTo>
                  <a:lnTo>
                    <a:pt x="612" y="378"/>
                  </a:lnTo>
                  <a:lnTo>
                    <a:pt x="641" y="378"/>
                  </a:lnTo>
                  <a:lnTo>
                    <a:pt x="641" y="378"/>
                  </a:lnTo>
                  <a:lnTo>
                    <a:pt x="641" y="291"/>
                  </a:lnTo>
                  <a:lnTo>
                    <a:pt x="641" y="291"/>
                  </a:lnTo>
                  <a:lnTo>
                    <a:pt x="612" y="291"/>
                  </a:lnTo>
                  <a:lnTo>
                    <a:pt x="612" y="291"/>
                  </a:lnTo>
                  <a:lnTo>
                    <a:pt x="612" y="320"/>
                  </a:lnTo>
                  <a:lnTo>
                    <a:pt x="612" y="320"/>
                  </a:lnTo>
                  <a:lnTo>
                    <a:pt x="583" y="320"/>
                  </a:lnTo>
                  <a:lnTo>
                    <a:pt x="583" y="291"/>
                  </a:lnTo>
                  <a:lnTo>
                    <a:pt x="554" y="291"/>
                  </a:lnTo>
                  <a:lnTo>
                    <a:pt x="554" y="262"/>
                  </a:lnTo>
                  <a:lnTo>
                    <a:pt x="524" y="262"/>
                  </a:lnTo>
                  <a:lnTo>
                    <a:pt x="524" y="233"/>
                  </a:lnTo>
                  <a:lnTo>
                    <a:pt x="524" y="203"/>
                  </a:lnTo>
                  <a:lnTo>
                    <a:pt x="524" y="203"/>
                  </a:lnTo>
                  <a:lnTo>
                    <a:pt x="554" y="174"/>
                  </a:lnTo>
                  <a:lnTo>
                    <a:pt x="554" y="174"/>
                  </a:lnTo>
                  <a:lnTo>
                    <a:pt x="554" y="174"/>
                  </a:lnTo>
                  <a:lnTo>
                    <a:pt x="554" y="174"/>
                  </a:lnTo>
                  <a:lnTo>
                    <a:pt x="554" y="145"/>
                  </a:lnTo>
                  <a:lnTo>
                    <a:pt x="554" y="145"/>
                  </a:lnTo>
                  <a:lnTo>
                    <a:pt x="554" y="115"/>
                  </a:lnTo>
                  <a:lnTo>
                    <a:pt x="554" y="115"/>
                  </a:lnTo>
                  <a:lnTo>
                    <a:pt x="554" y="115"/>
                  </a:lnTo>
                  <a:lnTo>
                    <a:pt x="554" y="115"/>
                  </a:lnTo>
                  <a:lnTo>
                    <a:pt x="554" y="86"/>
                  </a:lnTo>
                  <a:lnTo>
                    <a:pt x="554" y="86"/>
                  </a:lnTo>
                  <a:lnTo>
                    <a:pt x="554" y="86"/>
                  </a:lnTo>
                  <a:lnTo>
                    <a:pt x="583" y="28"/>
                  </a:lnTo>
                  <a:lnTo>
                    <a:pt x="700" y="0"/>
                  </a:lnTo>
                  <a:lnTo>
                    <a:pt x="757" y="0"/>
                  </a:lnTo>
                  <a:lnTo>
                    <a:pt x="757" y="0"/>
                  </a:lnTo>
                  <a:lnTo>
                    <a:pt x="757" y="0"/>
                  </a:lnTo>
                  <a:lnTo>
                    <a:pt x="787" y="0"/>
                  </a:lnTo>
                  <a:lnTo>
                    <a:pt x="787" y="28"/>
                  </a:lnTo>
                  <a:lnTo>
                    <a:pt x="787" y="28"/>
                  </a:lnTo>
                  <a:lnTo>
                    <a:pt x="816" y="28"/>
                  </a:lnTo>
                  <a:lnTo>
                    <a:pt x="816" y="28"/>
                  </a:lnTo>
                  <a:lnTo>
                    <a:pt x="845" y="57"/>
                  </a:lnTo>
                  <a:lnTo>
                    <a:pt x="874" y="57"/>
                  </a:lnTo>
                  <a:lnTo>
                    <a:pt x="874" y="57"/>
                  </a:lnTo>
                  <a:lnTo>
                    <a:pt x="874" y="57"/>
                  </a:lnTo>
                  <a:lnTo>
                    <a:pt x="874" y="57"/>
                  </a:lnTo>
                  <a:lnTo>
                    <a:pt x="904" y="86"/>
                  </a:lnTo>
                  <a:lnTo>
                    <a:pt x="904" y="86"/>
                  </a:lnTo>
                  <a:lnTo>
                    <a:pt x="904" y="86"/>
                  </a:lnTo>
                  <a:lnTo>
                    <a:pt x="933" y="86"/>
                  </a:lnTo>
                  <a:lnTo>
                    <a:pt x="933" y="115"/>
                  </a:lnTo>
                  <a:lnTo>
                    <a:pt x="933" y="115"/>
                  </a:lnTo>
                  <a:lnTo>
                    <a:pt x="933" y="115"/>
                  </a:lnTo>
                  <a:lnTo>
                    <a:pt x="933" y="115"/>
                  </a:lnTo>
                  <a:lnTo>
                    <a:pt x="933" y="145"/>
                  </a:lnTo>
                  <a:lnTo>
                    <a:pt x="933" y="145"/>
                  </a:lnTo>
                  <a:lnTo>
                    <a:pt x="962" y="145"/>
                  </a:lnTo>
                  <a:lnTo>
                    <a:pt x="962" y="174"/>
                  </a:lnTo>
                  <a:lnTo>
                    <a:pt x="962" y="174"/>
                  </a:lnTo>
                  <a:lnTo>
                    <a:pt x="962" y="174"/>
                  </a:lnTo>
                  <a:lnTo>
                    <a:pt x="962" y="203"/>
                  </a:lnTo>
                  <a:lnTo>
                    <a:pt x="933" y="203"/>
                  </a:lnTo>
                  <a:lnTo>
                    <a:pt x="933" y="233"/>
                  </a:lnTo>
                  <a:lnTo>
                    <a:pt x="933" y="233"/>
                  </a:lnTo>
                  <a:lnTo>
                    <a:pt x="933" y="233"/>
                  </a:lnTo>
                  <a:lnTo>
                    <a:pt x="933" y="262"/>
                  </a:lnTo>
                  <a:lnTo>
                    <a:pt x="933" y="262"/>
                  </a:lnTo>
                  <a:lnTo>
                    <a:pt x="933" y="262"/>
                  </a:lnTo>
                  <a:lnTo>
                    <a:pt x="933" y="291"/>
                  </a:lnTo>
                  <a:lnTo>
                    <a:pt x="933" y="291"/>
                  </a:lnTo>
                  <a:lnTo>
                    <a:pt x="933" y="291"/>
                  </a:lnTo>
                  <a:lnTo>
                    <a:pt x="933" y="291"/>
                  </a:lnTo>
                  <a:lnTo>
                    <a:pt x="962" y="320"/>
                  </a:lnTo>
                  <a:lnTo>
                    <a:pt x="962" y="320"/>
                  </a:lnTo>
                  <a:lnTo>
                    <a:pt x="933" y="320"/>
                  </a:lnTo>
                  <a:lnTo>
                    <a:pt x="933" y="320"/>
                  </a:lnTo>
                  <a:lnTo>
                    <a:pt x="933" y="320"/>
                  </a:lnTo>
                  <a:lnTo>
                    <a:pt x="904" y="349"/>
                  </a:lnTo>
                  <a:lnTo>
                    <a:pt x="904" y="349"/>
                  </a:lnTo>
                  <a:lnTo>
                    <a:pt x="904" y="349"/>
                  </a:lnTo>
                  <a:lnTo>
                    <a:pt x="904" y="349"/>
                  </a:lnTo>
                  <a:lnTo>
                    <a:pt x="904" y="378"/>
                  </a:lnTo>
                  <a:lnTo>
                    <a:pt x="904" y="378"/>
                  </a:lnTo>
                  <a:lnTo>
                    <a:pt x="904" y="378"/>
                  </a:lnTo>
                  <a:lnTo>
                    <a:pt x="874" y="407"/>
                  </a:lnTo>
                  <a:lnTo>
                    <a:pt x="874" y="407"/>
                  </a:lnTo>
                  <a:lnTo>
                    <a:pt x="904" y="407"/>
                  </a:lnTo>
                  <a:lnTo>
                    <a:pt x="904" y="436"/>
                  </a:lnTo>
                  <a:lnTo>
                    <a:pt x="904" y="436"/>
                  </a:lnTo>
                  <a:lnTo>
                    <a:pt x="904" y="436"/>
                  </a:lnTo>
                  <a:lnTo>
                    <a:pt x="874" y="436"/>
                  </a:lnTo>
                  <a:lnTo>
                    <a:pt x="845" y="466"/>
                  </a:lnTo>
                  <a:lnTo>
                    <a:pt x="816" y="466"/>
                  </a:lnTo>
                  <a:lnTo>
                    <a:pt x="729" y="495"/>
                  </a:lnTo>
                  <a:lnTo>
                    <a:pt x="729" y="495"/>
                  </a:lnTo>
                  <a:lnTo>
                    <a:pt x="700" y="524"/>
                  </a:lnTo>
                  <a:lnTo>
                    <a:pt x="671" y="524"/>
                  </a:lnTo>
                  <a:lnTo>
                    <a:pt x="700" y="553"/>
                  </a:lnTo>
                  <a:lnTo>
                    <a:pt x="700" y="553"/>
                  </a:lnTo>
                  <a:lnTo>
                    <a:pt x="671" y="553"/>
                  </a:lnTo>
                  <a:lnTo>
                    <a:pt x="671" y="553"/>
                  </a:lnTo>
                  <a:lnTo>
                    <a:pt x="671" y="553"/>
                  </a:lnTo>
                  <a:lnTo>
                    <a:pt x="641" y="553"/>
                  </a:lnTo>
                  <a:lnTo>
                    <a:pt x="641" y="553"/>
                  </a:lnTo>
                  <a:lnTo>
                    <a:pt x="612" y="553"/>
                  </a:lnTo>
                  <a:lnTo>
                    <a:pt x="612" y="553"/>
                  </a:lnTo>
                  <a:lnTo>
                    <a:pt x="583" y="553"/>
                  </a:lnTo>
                  <a:lnTo>
                    <a:pt x="583" y="553"/>
                  </a:lnTo>
                  <a:lnTo>
                    <a:pt x="554" y="583"/>
                  </a:lnTo>
                  <a:lnTo>
                    <a:pt x="554" y="583"/>
                  </a:lnTo>
                  <a:lnTo>
                    <a:pt x="554" y="583"/>
                  </a:lnTo>
                  <a:lnTo>
                    <a:pt x="554" y="583"/>
                  </a:lnTo>
                  <a:lnTo>
                    <a:pt x="554" y="612"/>
                  </a:lnTo>
                  <a:lnTo>
                    <a:pt x="554" y="612"/>
                  </a:lnTo>
                  <a:lnTo>
                    <a:pt x="554" y="612"/>
                  </a:lnTo>
                  <a:lnTo>
                    <a:pt x="524" y="612"/>
                  </a:lnTo>
                  <a:lnTo>
                    <a:pt x="466" y="641"/>
                  </a:lnTo>
                  <a:lnTo>
                    <a:pt x="437" y="699"/>
                  </a:lnTo>
                  <a:lnTo>
                    <a:pt x="407" y="728"/>
                  </a:lnTo>
                  <a:lnTo>
                    <a:pt x="379" y="728"/>
                  </a:lnTo>
                  <a:lnTo>
                    <a:pt x="379" y="728"/>
                  </a:lnTo>
                  <a:lnTo>
                    <a:pt x="350" y="728"/>
                  </a:lnTo>
                  <a:lnTo>
                    <a:pt x="350" y="728"/>
                  </a:lnTo>
                  <a:lnTo>
                    <a:pt x="350" y="728"/>
                  </a:lnTo>
                  <a:lnTo>
                    <a:pt x="350" y="728"/>
                  </a:lnTo>
                  <a:lnTo>
                    <a:pt x="350" y="728"/>
                  </a:lnTo>
                  <a:lnTo>
                    <a:pt x="321" y="728"/>
                  </a:lnTo>
                  <a:lnTo>
                    <a:pt x="321" y="728"/>
                  </a:lnTo>
                  <a:lnTo>
                    <a:pt x="291" y="728"/>
                  </a:lnTo>
                  <a:lnTo>
                    <a:pt x="291" y="728"/>
                  </a:lnTo>
                  <a:lnTo>
                    <a:pt x="262" y="728"/>
                  </a:lnTo>
                  <a:lnTo>
                    <a:pt x="262" y="699"/>
                  </a:lnTo>
                  <a:lnTo>
                    <a:pt x="233" y="699"/>
                  </a:lnTo>
                  <a:lnTo>
                    <a:pt x="233" y="699"/>
                  </a:lnTo>
                  <a:lnTo>
                    <a:pt x="233" y="699"/>
                  </a:lnTo>
                  <a:lnTo>
                    <a:pt x="233" y="699"/>
                  </a:lnTo>
                  <a:lnTo>
                    <a:pt x="233" y="699"/>
                  </a:lnTo>
                  <a:lnTo>
                    <a:pt x="204" y="699"/>
                  </a:lnTo>
                  <a:lnTo>
                    <a:pt x="204" y="699"/>
                  </a:lnTo>
                  <a:lnTo>
                    <a:pt x="204" y="699"/>
                  </a:lnTo>
                  <a:lnTo>
                    <a:pt x="174" y="699"/>
                  </a:lnTo>
                  <a:lnTo>
                    <a:pt x="174" y="699"/>
                  </a:lnTo>
                  <a:lnTo>
                    <a:pt x="87" y="699"/>
                  </a:lnTo>
                  <a:lnTo>
                    <a:pt x="87" y="699"/>
                  </a:lnTo>
                  <a:lnTo>
                    <a:pt x="87" y="699"/>
                  </a:lnTo>
                  <a:lnTo>
                    <a:pt x="87" y="670"/>
                  </a:lnTo>
                  <a:lnTo>
                    <a:pt x="58" y="670"/>
                  </a:lnTo>
                  <a:lnTo>
                    <a:pt x="58" y="670"/>
                  </a:lnTo>
                  <a:lnTo>
                    <a:pt x="58" y="670"/>
                  </a:lnTo>
                  <a:lnTo>
                    <a:pt x="29" y="641"/>
                  </a:lnTo>
                  <a:lnTo>
                    <a:pt x="29" y="641"/>
                  </a:lnTo>
                  <a:lnTo>
                    <a:pt x="0" y="641"/>
                  </a:lnTo>
                  <a:lnTo>
                    <a:pt x="0" y="612"/>
                  </a:lnTo>
                  <a:lnTo>
                    <a:pt x="0" y="612"/>
                  </a:lnTo>
                  <a:lnTo>
                    <a:pt x="0" y="612"/>
                  </a:lnTo>
                  <a:lnTo>
                    <a:pt x="0" y="349"/>
                  </a:lnTo>
                  <a:lnTo>
                    <a:pt x="174" y="349"/>
                  </a:lnTo>
                  <a:lnTo>
                    <a:pt x="174" y="349"/>
                  </a:lnTo>
                  <a:lnTo>
                    <a:pt x="174" y="320"/>
                  </a:lnTo>
                  <a:lnTo>
                    <a:pt x="174" y="320"/>
                  </a:lnTo>
                  <a:lnTo>
                    <a:pt x="174" y="320"/>
                  </a:lnTo>
                  <a:lnTo>
                    <a:pt x="174" y="291"/>
                  </a:lnTo>
                  <a:lnTo>
                    <a:pt x="174" y="291"/>
                  </a:lnTo>
                  <a:lnTo>
                    <a:pt x="174" y="262"/>
                  </a:lnTo>
                  <a:lnTo>
                    <a:pt x="174" y="233"/>
                  </a:lnTo>
                  <a:lnTo>
                    <a:pt x="174" y="20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9" name="Freeform 141"/>
            <p:cNvSpPr>
              <a:spLocks noChangeArrowheads="1"/>
            </p:cNvSpPr>
            <p:nvPr/>
          </p:nvSpPr>
          <p:spPr bwMode="auto">
            <a:xfrm>
              <a:off x="4896000" y="4496152"/>
              <a:ext cx="334080" cy="295231"/>
            </a:xfrm>
            <a:custGeom>
              <a:avLst/>
              <a:gdLst>
                <a:gd name="T0" fmla="*/ 933 w 1021"/>
                <a:gd name="T1" fmla="*/ 846 h 905"/>
                <a:gd name="T2" fmla="*/ 875 w 1021"/>
                <a:gd name="T3" fmla="*/ 817 h 905"/>
                <a:gd name="T4" fmla="*/ 846 w 1021"/>
                <a:gd name="T5" fmla="*/ 788 h 905"/>
                <a:gd name="T6" fmla="*/ 1020 w 1021"/>
                <a:gd name="T7" fmla="*/ 525 h 905"/>
                <a:gd name="T8" fmla="*/ 1020 w 1021"/>
                <a:gd name="T9" fmla="*/ 467 h 905"/>
                <a:gd name="T10" fmla="*/ 1020 w 1021"/>
                <a:gd name="T11" fmla="*/ 379 h 905"/>
                <a:gd name="T12" fmla="*/ 991 w 1021"/>
                <a:gd name="T13" fmla="*/ 379 h 905"/>
                <a:gd name="T14" fmla="*/ 933 w 1021"/>
                <a:gd name="T15" fmla="*/ 409 h 905"/>
                <a:gd name="T16" fmla="*/ 904 w 1021"/>
                <a:gd name="T17" fmla="*/ 379 h 905"/>
                <a:gd name="T18" fmla="*/ 875 w 1021"/>
                <a:gd name="T19" fmla="*/ 409 h 905"/>
                <a:gd name="T20" fmla="*/ 875 w 1021"/>
                <a:gd name="T21" fmla="*/ 379 h 905"/>
                <a:gd name="T22" fmla="*/ 875 w 1021"/>
                <a:gd name="T23" fmla="*/ 321 h 905"/>
                <a:gd name="T24" fmla="*/ 875 w 1021"/>
                <a:gd name="T25" fmla="*/ 291 h 905"/>
                <a:gd name="T26" fmla="*/ 846 w 1021"/>
                <a:gd name="T27" fmla="*/ 262 h 905"/>
                <a:gd name="T28" fmla="*/ 846 w 1021"/>
                <a:gd name="T29" fmla="*/ 233 h 905"/>
                <a:gd name="T30" fmla="*/ 846 w 1021"/>
                <a:gd name="T31" fmla="*/ 176 h 905"/>
                <a:gd name="T32" fmla="*/ 846 w 1021"/>
                <a:gd name="T33" fmla="*/ 146 h 905"/>
                <a:gd name="T34" fmla="*/ 846 w 1021"/>
                <a:gd name="T35" fmla="*/ 117 h 905"/>
                <a:gd name="T36" fmla="*/ 758 w 1021"/>
                <a:gd name="T37" fmla="*/ 59 h 905"/>
                <a:gd name="T38" fmla="*/ 641 w 1021"/>
                <a:gd name="T39" fmla="*/ 88 h 905"/>
                <a:gd name="T40" fmla="*/ 641 w 1021"/>
                <a:gd name="T41" fmla="*/ 146 h 905"/>
                <a:gd name="T42" fmla="*/ 525 w 1021"/>
                <a:gd name="T43" fmla="*/ 146 h 905"/>
                <a:gd name="T44" fmla="*/ 467 w 1021"/>
                <a:gd name="T45" fmla="*/ 117 h 905"/>
                <a:gd name="T46" fmla="*/ 437 w 1021"/>
                <a:gd name="T47" fmla="*/ 88 h 905"/>
                <a:gd name="T48" fmla="*/ 437 w 1021"/>
                <a:gd name="T49" fmla="*/ 29 h 905"/>
                <a:gd name="T50" fmla="*/ 408 w 1021"/>
                <a:gd name="T51" fmla="*/ 0 h 905"/>
                <a:gd name="T52" fmla="*/ 291 w 1021"/>
                <a:gd name="T53" fmla="*/ 0 h 905"/>
                <a:gd name="T54" fmla="*/ 175 w 1021"/>
                <a:gd name="T55" fmla="*/ 0 h 905"/>
                <a:gd name="T56" fmla="*/ 117 w 1021"/>
                <a:gd name="T57" fmla="*/ 0 h 905"/>
                <a:gd name="T58" fmla="*/ 87 w 1021"/>
                <a:gd name="T59" fmla="*/ 0 h 905"/>
                <a:gd name="T60" fmla="*/ 58 w 1021"/>
                <a:gd name="T61" fmla="*/ 29 h 905"/>
                <a:gd name="T62" fmla="*/ 117 w 1021"/>
                <a:gd name="T63" fmla="*/ 146 h 905"/>
                <a:gd name="T64" fmla="*/ 117 w 1021"/>
                <a:gd name="T65" fmla="*/ 233 h 905"/>
                <a:gd name="T66" fmla="*/ 175 w 1021"/>
                <a:gd name="T67" fmla="*/ 350 h 905"/>
                <a:gd name="T68" fmla="*/ 146 w 1021"/>
                <a:gd name="T69" fmla="*/ 496 h 905"/>
                <a:gd name="T70" fmla="*/ 58 w 1021"/>
                <a:gd name="T71" fmla="*/ 583 h 905"/>
                <a:gd name="T72" fmla="*/ 29 w 1021"/>
                <a:gd name="T73" fmla="*/ 671 h 905"/>
                <a:gd name="T74" fmla="*/ 0 w 1021"/>
                <a:gd name="T75" fmla="*/ 788 h 905"/>
                <a:gd name="T76" fmla="*/ 0 w 1021"/>
                <a:gd name="T77" fmla="*/ 846 h 905"/>
                <a:gd name="T78" fmla="*/ 29 w 1021"/>
                <a:gd name="T79" fmla="*/ 846 h 905"/>
                <a:gd name="T80" fmla="*/ 58 w 1021"/>
                <a:gd name="T81" fmla="*/ 846 h 905"/>
                <a:gd name="T82" fmla="*/ 117 w 1021"/>
                <a:gd name="T83" fmla="*/ 817 h 905"/>
                <a:gd name="T84" fmla="*/ 146 w 1021"/>
                <a:gd name="T85" fmla="*/ 817 h 905"/>
                <a:gd name="T86" fmla="*/ 146 w 1021"/>
                <a:gd name="T87" fmla="*/ 846 h 905"/>
                <a:gd name="T88" fmla="*/ 204 w 1021"/>
                <a:gd name="T89" fmla="*/ 875 h 905"/>
                <a:gd name="T90" fmla="*/ 525 w 1021"/>
                <a:gd name="T91" fmla="*/ 846 h 905"/>
                <a:gd name="T92" fmla="*/ 583 w 1021"/>
                <a:gd name="T93" fmla="*/ 875 h 905"/>
                <a:gd name="T94" fmla="*/ 612 w 1021"/>
                <a:gd name="T95" fmla="*/ 904 h 905"/>
                <a:gd name="T96" fmla="*/ 670 w 1021"/>
                <a:gd name="T97" fmla="*/ 904 h 905"/>
                <a:gd name="T98" fmla="*/ 700 w 1021"/>
                <a:gd name="T99" fmla="*/ 875 h 905"/>
                <a:gd name="T100" fmla="*/ 758 w 1021"/>
                <a:gd name="T101" fmla="*/ 904 h 905"/>
                <a:gd name="T102" fmla="*/ 787 w 1021"/>
                <a:gd name="T103" fmla="*/ 904 h 905"/>
                <a:gd name="T104" fmla="*/ 787 w 1021"/>
                <a:gd name="T105" fmla="*/ 904 h 905"/>
                <a:gd name="T106" fmla="*/ 933 w 1021"/>
                <a:gd name="T107" fmla="*/ 87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1" h="905">
                  <a:moveTo>
                    <a:pt x="933" y="875"/>
                  </a:moveTo>
                  <a:lnTo>
                    <a:pt x="933" y="875"/>
                  </a:lnTo>
                  <a:lnTo>
                    <a:pt x="933" y="875"/>
                  </a:lnTo>
                  <a:lnTo>
                    <a:pt x="933" y="846"/>
                  </a:lnTo>
                  <a:lnTo>
                    <a:pt x="904" y="846"/>
                  </a:lnTo>
                  <a:lnTo>
                    <a:pt x="904" y="846"/>
                  </a:lnTo>
                  <a:lnTo>
                    <a:pt x="904" y="846"/>
                  </a:lnTo>
                  <a:lnTo>
                    <a:pt x="875" y="817"/>
                  </a:lnTo>
                  <a:lnTo>
                    <a:pt x="875" y="817"/>
                  </a:lnTo>
                  <a:lnTo>
                    <a:pt x="846" y="817"/>
                  </a:lnTo>
                  <a:lnTo>
                    <a:pt x="846" y="788"/>
                  </a:lnTo>
                  <a:lnTo>
                    <a:pt x="846" y="788"/>
                  </a:lnTo>
                  <a:lnTo>
                    <a:pt x="846" y="788"/>
                  </a:lnTo>
                  <a:lnTo>
                    <a:pt x="846" y="525"/>
                  </a:lnTo>
                  <a:lnTo>
                    <a:pt x="1020" y="525"/>
                  </a:lnTo>
                  <a:lnTo>
                    <a:pt x="1020" y="525"/>
                  </a:lnTo>
                  <a:lnTo>
                    <a:pt x="1020" y="496"/>
                  </a:lnTo>
                  <a:lnTo>
                    <a:pt x="1020" y="496"/>
                  </a:lnTo>
                  <a:lnTo>
                    <a:pt x="1020" y="496"/>
                  </a:lnTo>
                  <a:lnTo>
                    <a:pt x="1020" y="467"/>
                  </a:lnTo>
                  <a:lnTo>
                    <a:pt x="1020" y="467"/>
                  </a:lnTo>
                  <a:lnTo>
                    <a:pt x="1020" y="438"/>
                  </a:lnTo>
                  <a:lnTo>
                    <a:pt x="1020" y="409"/>
                  </a:lnTo>
                  <a:lnTo>
                    <a:pt x="1020" y="379"/>
                  </a:lnTo>
                  <a:lnTo>
                    <a:pt x="1020" y="379"/>
                  </a:lnTo>
                  <a:lnTo>
                    <a:pt x="1020" y="379"/>
                  </a:lnTo>
                  <a:lnTo>
                    <a:pt x="991" y="379"/>
                  </a:lnTo>
                  <a:lnTo>
                    <a:pt x="991" y="379"/>
                  </a:lnTo>
                  <a:lnTo>
                    <a:pt x="962" y="379"/>
                  </a:lnTo>
                  <a:lnTo>
                    <a:pt x="962" y="409"/>
                  </a:lnTo>
                  <a:lnTo>
                    <a:pt x="962" y="409"/>
                  </a:lnTo>
                  <a:lnTo>
                    <a:pt x="933" y="409"/>
                  </a:lnTo>
                  <a:lnTo>
                    <a:pt x="933" y="409"/>
                  </a:lnTo>
                  <a:lnTo>
                    <a:pt x="904" y="379"/>
                  </a:lnTo>
                  <a:lnTo>
                    <a:pt x="904" y="379"/>
                  </a:lnTo>
                  <a:lnTo>
                    <a:pt x="904" y="379"/>
                  </a:lnTo>
                  <a:lnTo>
                    <a:pt x="904" y="379"/>
                  </a:lnTo>
                  <a:lnTo>
                    <a:pt x="875" y="379"/>
                  </a:lnTo>
                  <a:lnTo>
                    <a:pt x="875" y="409"/>
                  </a:lnTo>
                  <a:lnTo>
                    <a:pt x="875" y="409"/>
                  </a:lnTo>
                  <a:lnTo>
                    <a:pt x="875" y="379"/>
                  </a:lnTo>
                  <a:lnTo>
                    <a:pt x="875" y="379"/>
                  </a:lnTo>
                  <a:lnTo>
                    <a:pt x="875" y="379"/>
                  </a:lnTo>
                  <a:lnTo>
                    <a:pt x="875" y="379"/>
                  </a:lnTo>
                  <a:lnTo>
                    <a:pt x="875" y="350"/>
                  </a:lnTo>
                  <a:lnTo>
                    <a:pt x="875" y="350"/>
                  </a:lnTo>
                  <a:lnTo>
                    <a:pt x="875" y="321"/>
                  </a:lnTo>
                  <a:lnTo>
                    <a:pt x="875" y="321"/>
                  </a:lnTo>
                  <a:lnTo>
                    <a:pt x="875" y="321"/>
                  </a:lnTo>
                  <a:lnTo>
                    <a:pt x="846" y="321"/>
                  </a:lnTo>
                  <a:lnTo>
                    <a:pt x="846" y="291"/>
                  </a:lnTo>
                  <a:lnTo>
                    <a:pt x="875" y="291"/>
                  </a:lnTo>
                  <a:lnTo>
                    <a:pt x="846" y="291"/>
                  </a:lnTo>
                  <a:lnTo>
                    <a:pt x="846" y="291"/>
                  </a:lnTo>
                  <a:lnTo>
                    <a:pt x="846" y="262"/>
                  </a:lnTo>
                  <a:lnTo>
                    <a:pt x="846" y="262"/>
                  </a:lnTo>
                  <a:lnTo>
                    <a:pt x="846" y="262"/>
                  </a:lnTo>
                  <a:lnTo>
                    <a:pt x="846" y="262"/>
                  </a:lnTo>
                  <a:lnTo>
                    <a:pt x="846" y="233"/>
                  </a:lnTo>
                  <a:lnTo>
                    <a:pt x="846" y="233"/>
                  </a:lnTo>
                  <a:lnTo>
                    <a:pt x="846" y="233"/>
                  </a:lnTo>
                  <a:lnTo>
                    <a:pt x="846" y="204"/>
                  </a:lnTo>
                  <a:lnTo>
                    <a:pt x="846" y="204"/>
                  </a:lnTo>
                  <a:lnTo>
                    <a:pt x="846" y="176"/>
                  </a:lnTo>
                  <a:lnTo>
                    <a:pt x="846" y="176"/>
                  </a:lnTo>
                  <a:lnTo>
                    <a:pt x="846" y="176"/>
                  </a:lnTo>
                  <a:lnTo>
                    <a:pt x="817" y="146"/>
                  </a:lnTo>
                  <a:lnTo>
                    <a:pt x="846" y="146"/>
                  </a:lnTo>
                  <a:lnTo>
                    <a:pt x="846" y="146"/>
                  </a:lnTo>
                  <a:lnTo>
                    <a:pt x="846" y="117"/>
                  </a:lnTo>
                  <a:lnTo>
                    <a:pt x="846" y="117"/>
                  </a:lnTo>
                  <a:lnTo>
                    <a:pt x="846" y="117"/>
                  </a:lnTo>
                  <a:lnTo>
                    <a:pt x="729" y="88"/>
                  </a:lnTo>
                  <a:lnTo>
                    <a:pt x="729" y="88"/>
                  </a:lnTo>
                  <a:lnTo>
                    <a:pt x="758" y="88"/>
                  </a:lnTo>
                  <a:lnTo>
                    <a:pt x="758" y="59"/>
                  </a:lnTo>
                  <a:lnTo>
                    <a:pt x="729" y="59"/>
                  </a:lnTo>
                  <a:lnTo>
                    <a:pt x="729" y="88"/>
                  </a:lnTo>
                  <a:lnTo>
                    <a:pt x="641" y="88"/>
                  </a:lnTo>
                  <a:lnTo>
                    <a:pt x="641" y="88"/>
                  </a:lnTo>
                  <a:lnTo>
                    <a:pt x="641" y="117"/>
                  </a:lnTo>
                  <a:lnTo>
                    <a:pt x="612" y="117"/>
                  </a:lnTo>
                  <a:lnTo>
                    <a:pt x="641" y="117"/>
                  </a:lnTo>
                  <a:lnTo>
                    <a:pt x="641" y="146"/>
                  </a:lnTo>
                  <a:lnTo>
                    <a:pt x="554" y="146"/>
                  </a:lnTo>
                  <a:lnTo>
                    <a:pt x="554" y="146"/>
                  </a:lnTo>
                  <a:lnTo>
                    <a:pt x="525" y="146"/>
                  </a:lnTo>
                  <a:lnTo>
                    <a:pt x="525" y="146"/>
                  </a:lnTo>
                  <a:lnTo>
                    <a:pt x="496" y="146"/>
                  </a:lnTo>
                  <a:lnTo>
                    <a:pt x="496" y="146"/>
                  </a:lnTo>
                  <a:lnTo>
                    <a:pt x="467" y="146"/>
                  </a:lnTo>
                  <a:lnTo>
                    <a:pt x="467" y="117"/>
                  </a:lnTo>
                  <a:lnTo>
                    <a:pt x="467" y="117"/>
                  </a:lnTo>
                  <a:lnTo>
                    <a:pt x="437" y="117"/>
                  </a:lnTo>
                  <a:lnTo>
                    <a:pt x="437" y="88"/>
                  </a:lnTo>
                  <a:lnTo>
                    <a:pt x="437" y="88"/>
                  </a:lnTo>
                  <a:lnTo>
                    <a:pt x="437" y="88"/>
                  </a:lnTo>
                  <a:lnTo>
                    <a:pt x="437" y="59"/>
                  </a:lnTo>
                  <a:lnTo>
                    <a:pt x="437" y="59"/>
                  </a:lnTo>
                  <a:lnTo>
                    <a:pt x="437" y="29"/>
                  </a:lnTo>
                  <a:lnTo>
                    <a:pt x="437" y="29"/>
                  </a:lnTo>
                  <a:lnTo>
                    <a:pt x="437" y="29"/>
                  </a:lnTo>
                  <a:lnTo>
                    <a:pt x="437" y="29"/>
                  </a:lnTo>
                  <a:lnTo>
                    <a:pt x="408" y="0"/>
                  </a:lnTo>
                  <a:lnTo>
                    <a:pt x="408" y="0"/>
                  </a:lnTo>
                  <a:lnTo>
                    <a:pt x="408" y="0"/>
                  </a:lnTo>
                  <a:lnTo>
                    <a:pt x="350" y="0"/>
                  </a:lnTo>
                  <a:lnTo>
                    <a:pt x="291" y="0"/>
                  </a:lnTo>
                  <a:lnTo>
                    <a:pt x="262" y="0"/>
                  </a:lnTo>
                  <a:lnTo>
                    <a:pt x="233" y="0"/>
                  </a:lnTo>
                  <a:lnTo>
                    <a:pt x="204" y="0"/>
                  </a:lnTo>
                  <a:lnTo>
                    <a:pt x="175" y="0"/>
                  </a:lnTo>
                  <a:lnTo>
                    <a:pt x="175" y="0"/>
                  </a:lnTo>
                  <a:lnTo>
                    <a:pt x="146" y="0"/>
                  </a:lnTo>
                  <a:lnTo>
                    <a:pt x="146" y="0"/>
                  </a:lnTo>
                  <a:lnTo>
                    <a:pt x="117" y="0"/>
                  </a:lnTo>
                  <a:lnTo>
                    <a:pt x="117" y="0"/>
                  </a:lnTo>
                  <a:lnTo>
                    <a:pt x="117" y="0"/>
                  </a:lnTo>
                  <a:lnTo>
                    <a:pt x="87" y="0"/>
                  </a:lnTo>
                  <a:lnTo>
                    <a:pt x="87" y="0"/>
                  </a:lnTo>
                  <a:lnTo>
                    <a:pt x="87" y="0"/>
                  </a:lnTo>
                  <a:lnTo>
                    <a:pt x="87" y="0"/>
                  </a:lnTo>
                  <a:lnTo>
                    <a:pt x="87" y="0"/>
                  </a:lnTo>
                  <a:lnTo>
                    <a:pt x="58" y="29"/>
                  </a:lnTo>
                  <a:lnTo>
                    <a:pt x="58" y="29"/>
                  </a:lnTo>
                  <a:lnTo>
                    <a:pt x="58" y="29"/>
                  </a:lnTo>
                  <a:lnTo>
                    <a:pt x="117" y="88"/>
                  </a:lnTo>
                  <a:lnTo>
                    <a:pt x="117" y="146"/>
                  </a:lnTo>
                  <a:lnTo>
                    <a:pt x="146" y="176"/>
                  </a:lnTo>
                  <a:lnTo>
                    <a:pt x="146" y="204"/>
                  </a:lnTo>
                  <a:lnTo>
                    <a:pt x="117" y="233"/>
                  </a:lnTo>
                  <a:lnTo>
                    <a:pt x="117" y="233"/>
                  </a:lnTo>
                  <a:lnTo>
                    <a:pt x="117" y="262"/>
                  </a:lnTo>
                  <a:lnTo>
                    <a:pt x="146" y="291"/>
                  </a:lnTo>
                  <a:lnTo>
                    <a:pt x="146" y="291"/>
                  </a:lnTo>
                  <a:lnTo>
                    <a:pt x="175" y="350"/>
                  </a:lnTo>
                  <a:lnTo>
                    <a:pt x="175" y="350"/>
                  </a:lnTo>
                  <a:lnTo>
                    <a:pt x="175" y="379"/>
                  </a:lnTo>
                  <a:lnTo>
                    <a:pt x="175" y="438"/>
                  </a:lnTo>
                  <a:lnTo>
                    <a:pt x="146" y="496"/>
                  </a:lnTo>
                  <a:lnTo>
                    <a:pt x="146" y="496"/>
                  </a:lnTo>
                  <a:lnTo>
                    <a:pt x="87" y="525"/>
                  </a:lnTo>
                  <a:lnTo>
                    <a:pt x="87" y="525"/>
                  </a:lnTo>
                  <a:lnTo>
                    <a:pt x="58" y="583"/>
                  </a:lnTo>
                  <a:lnTo>
                    <a:pt x="58" y="583"/>
                  </a:lnTo>
                  <a:lnTo>
                    <a:pt x="58" y="612"/>
                  </a:lnTo>
                  <a:lnTo>
                    <a:pt x="58" y="671"/>
                  </a:lnTo>
                  <a:lnTo>
                    <a:pt x="29" y="671"/>
                  </a:lnTo>
                  <a:lnTo>
                    <a:pt x="29" y="700"/>
                  </a:lnTo>
                  <a:lnTo>
                    <a:pt x="0" y="729"/>
                  </a:lnTo>
                  <a:lnTo>
                    <a:pt x="0" y="759"/>
                  </a:lnTo>
                  <a:lnTo>
                    <a:pt x="0" y="788"/>
                  </a:lnTo>
                  <a:lnTo>
                    <a:pt x="0" y="817"/>
                  </a:lnTo>
                  <a:lnTo>
                    <a:pt x="0" y="846"/>
                  </a:lnTo>
                  <a:lnTo>
                    <a:pt x="0" y="846"/>
                  </a:lnTo>
                  <a:lnTo>
                    <a:pt x="0" y="846"/>
                  </a:lnTo>
                  <a:lnTo>
                    <a:pt x="0" y="846"/>
                  </a:lnTo>
                  <a:lnTo>
                    <a:pt x="0" y="846"/>
                  </a:lnTo>
                  <a:lnTo>
                    <a:pt x="29" y="846"/>
                  </a:lnTo>
                  <a:lnTo>
                    <a:pt x="29" y="846"/>
                  </a:lnTo>
                  <a:lnTo>
                    <a:pt x="29" y="846"/>
                  </a:lnTo>
                  <a:lnTo>
                    <a:pt x="58" y="846"/>
                  </a:lnTo>
                  <a:lnTo>
                    <a:pt x="58" y="846"/>
                  </a:lnTo>
                  <a:lnTo>
                    <a:pt x="58" y="846"/>
                  </a:lnTo>
                  <a:lnTo>
                    <a:pt x="58" y="846"/>
                  </a:lnTo>
                  <a:lnTo>
                    <a:pt x="87" y="817"/>
                  </a:lnTo>
                  <a:lnTo>
                    <a:pt x="87" y="817"/>
                  </a:lnTo>
                  <a:lnTo>
                    <a:pt x="117" y="817"/>
                  </a:lnTo>
                  <a:lnTo>
                    <a:pt x="117" y="817"/>
                  </a:lnTo>
                  <a:lnTo>
                    <a:pt x="117" y="817"/>
                  </a:lnTo>
                  <a:lnTo>
                    <a:pt x="117" y="817"/>
                  </a:lnTo>
                  <a:lnTo>
                    <a:pt x="146" y="817"/>
                  </a:lnTo>
                  <a:lnTo>
                    <a:pt x="146" y="846"/>
                  </a:lnTo>
                  <a:lnTo>
                    <a:pt x="146" y="846"/>
                  </a:lnTo>
                  <a:lnTo>
                    <a:pt x="146" y="846"/>
                  </a:lnTo>
                  <a:lnTo>
                    <a:pt x="146" y="846"/>
                  </a:lnTo>
                  <a:lnTo>
                    <a:pt x="175" y="875"/>
                  </a:lnTo>
                  <a:lnTo>
                    <a:pt x="175" y="875"/>
                  </a:lnTo>
                  <a:lnTo>
                    <a:pt x="204" y="875"/>
                  </a:lnTo>
                  <a:lnTo>
                    <a:pt x="204" y="875"/>
                  </a:lnTo>
                  <a:lnTo>
                    <a:pt x="204" y="846"/>
                  </a:lnTo>
                  <a:lnTo>
                    <a:pt x="233" y="846"/>
                  </a:lnTo>
                  <a:lnTo>
                    <a:pt x="233" y="846"/>
                  </a:lnTo>
                  <a:lnTo>
                    <a:pt x="525" y="846"/>
                  </a:lnTo>
                  <a:lnTo>
                    <a:pt x="554" y="846"/>
                  </a:lnTo>
                  <a:lnTo>
                    <a:pt x="554" y="875"/>
                  </a:lnTo>
                  <a:lnTo>
                    <a:pt x="554" y="875"/>
                  </a:lnTo>
                  <a:lnTo>
                    <a:pt x="583" y="875"/>
                  </a:lnTo>
                  <a:lnTo>
                    <a:pt x="583" y="875"/>
                  </a:lnTo>
                  <a:lnTo>
                    <a:pt x="612" y="875"/>
                  </a:lnTo>
                  <a:lnTo>
                    <a:pt x="612" y="904"/>
                  </a:lnTo>
                  <a:lnTo>
                    <a:pt x="612" y="904"/>
                  </a:lnTo>
                  <a:lnTo>
                    <a:pt x="612" y="904"/>
                  </a:lnTo>
                  <a:lnTo>
                    <a:pt x="641" y="904"/>
                  </a:lnTo>
                  <a:lnTo>
                    <a:pt x="641" y="875"/>
                  </a:lnTo>
                  <a:lnTo>
                    <a:pt x="670" y="904"/>
                  </a:lnTo>
                  <a:lnTo>
                    <a:pt x="670" y="904"/>
                  </a:lnTo>
                  <a:lnTo>
                    <a:pt x="670" y="875"/>
                  </a:lnTo>
                  <a:lnTo>
                    <a:pt x="700" y="875"/>
                  </a:lnTo>
                  <a:lnTo>
                    <a:pt x="700" y="875"/>
                  </a:lnTo>
                  <a:lnTo>
                    <a:pt x="729" y="904"/>
                  </a:lnTo>
                  <a:lnTo>
                    <a:pt x="729" y="904"/>
                  </a:lnTo>
                  <a:lnTo>
                    <a:pt x="758" y="904"/>
                  </a:lnTo>
                  <a:lnTo>
                    <a:pt x="758" y="904"/>
                  </a:lnTo>
                  <a:lnTo>
                    <a:pt x="758" y="904"/>
                  </a:lnTo>
                  <a:lnTo>
                    <a:pt x="758" y="904"/>
                  </a:lnTo>
                  <a:lnTo>
                    <a:pt x="758" y="904"/>
                  </a:lnTo>
                  <a:lnTo>
                    <a:pt x="787" y="904"/>
                  </a:lnTo>
                  <a:lnTo>
                    <a:pt x="787" y="904"/>
                  </a:lnTo>
                  <a:lnTo>
                    <a:pt x="787" y="904"/>
                  </a:lnTo>
                  <a:lnTo>
                    <a:pt x="787" y="904"/>
                  </a:lnTo>
                  <a:lnTo>
                    <a:pt x="787" y="904"/>
                  </a:lnTo>
                  <a:lnTo>
                    <a:pt x="817" y="904"/>
                  </a:lnTo>
                  <a:lnTo>
                    <a:pt x="817" y="904"/>
                  </a:lnTo>
                  <a:lnTo>
                    <a:pt x="817" y="904"/>
                  </a:lnTo>
                  <a:lnTo>
                    <a:pt x="933" y="8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0" name="Freeform 142"/>
            <p:cNvSpPr>
              <a:spLocks noChangeArrowheads="1"/>
            </p:cNvSpPr>
            <p:nvPr/>
          </p:nvSpPr>
          <p:spPr bwMode="auto">
            <a:xfrm>
              <a:off x="5247360" y="4733777"/>
              <a:ext cx="218880" cy="171378"/>
            </a:xfrm>
            <a:custGeom>
              <a:avLst/>
              <a:gdLst>
                <a:gd name="T0" fmla="*/ 29 w 672"/>
                <a:gd name="T1" fmla="*/ 175 h 526"/>
                <a:gd name="T2" fmla="*/ 88 w 672"/>
                <a:gd name="T3" fmla="*/ 175 h 526"/>
                <a:gd name="T4" fmla="*/ 117 w 672"/>
                <a:gd name="T5" fmla="*/ 175 h 526"/>
                <a:gd name="T6" fmla="*/ 117 w 672"/>
                <a:gd name="T7" fmla="*/ 175 h 526"/>
                <a:gd name="T8" fmla="*/ 174 w 672"/>
                <a:gd name="T9" fmla="*/ 175 h 526"/>
                <a:gd name="T10" fmla="*/ 291 w 672"/>
                <a:gd name="T11" fmla="*/ 59 h 526"/>
                <a:gd name="T12" fmla="*/ 321 w 672"/>
                <a:gd name="T13" fmla="*/ 59 h 526"/>
                <a:gd name="T14" fmla="*/ 321 w 672"/>
                <a:gd name="T15" fmla="*/ 30 h 526"/>
                <a:gd name="T16" fmla="*/ 350 w 672"/>
                <a:gd name="T17" fmla="*/ 0 h 526"/>
                <a:gd name="T18" fmla="*/ 408 w 672"/>
                <a:gd name="T19" fmla="*/ 0 h 526"/>
                <a:gd name="T20" fmla="*/ 438 w 672"/>
                <a:gd name="T21" fmla="*/ 0 h 526"/>
                <a:gd name="T22" fmla="*/ 467 w 672"/>
                <a:gd name="T23" fmla="*/ 30 h 526"/>
                <a:gd name="T24" fmla="*/ 496 w 672"/>
                <a:gd name="T25" fmla="*/ 30 h 526"/>
                <a:gd name="T26" fmla="*/ 524 w 672"/>
                <a:gd name="T27" fmla="*/ 30 h 526"/>
                <a:gd name="T28" fmla="*/ 583 w 672"/>
                <a:gd name="T29" fmla="*/ 59 h 526"/>
                <a:gd name="T30" fmla="*/ 641 w 672"/>
                <a:gd name="T31" fmla="*/ 88 h 526"/>
                <a:gd name="T32" fmla="*/ 641 w 672"/>
                <a:gd name="T33" fmla="*/ 117 h 526"/>
                <a:gd name="T34" fmla="*/ 641 w 672"/>
                <a:gd name="T35" fmla="*/ 146 h 526"/>
                <a:gd name="T36" fmla="*/ 641 w 672"/>
                <a:gd name="T37" fmla="*/ 175 h 526"/>
                <a:gd name="T38" fmla="*/ 641 w 672"/>
                <a:gd name="T39" fmla="*/ 204 h 526"/>
                <a:gd name="T40" fmla="*/ 641 w 672"/>
                <a:gd name="T41" fmla="*/ 233 h 526"/>
                <a:gd name="T42" fmla="*/ 612 w 672"/>
                <a:gd name="T43" fmla="*/ 262 h 526"/>
                <a:gd name="T44" fmla="*/ 641 w 672"/>
                <a:gd name="T45" fmla="*/ 292 h 526"/>
                <a:gd name="T46" fmla="*/ 641 w 672"/>
                <a:gd name="T47" fmla="*/ 321 h 526"/>
                <a:gd name="T48" fmla="*/ 612 w 672"/>
                <a:gd name="T49" fmla="*/ 350 h 526"/>
                <a:gd name="T50" fmla="*/ 612 w 672"/>
                <a:gd name="T51" fmla="*/ 380 h 526"/>
                <a:gd name="T52" fmla="*/ 583 w 672"/>
                <a:gd name="T53" fmla="*/ 409 h 526"/>
                <a:gd name="T54" fmla="*/ 496 w 672"/>
                <a:gd name="T55" fmla="*/ 525 h 526"/>
                <a:gd name="T56" fmla="*/ 438 w 672"/>
                <a:gd name="T57" fmla="*/ 525 h 526"/>
                <a:gd name="T58" fmla="*/ 379 w 672"/>
                <a:gd name="T59" fmla="*/ 496 h 526"/>
                <a:gd name="T60" fmla="*/ 350 w 672"/>
                <a:gd name="T61" fmla="*/ 496 h 526"/>
                <a:gd name="T62" fmla="*/ 321 w 672"/>
                <a:gd name="T63" fmla="*/ 467 h 526"/>
                <a:gd name="T64" fmla="*/ 291 w 672"/>
                <a:gd name="T65" fmla="*/ 467 h 526"/>
                <a:gd name="T66" fmla="*/ 262 w 672"/>
                <a:gd name="T67" fmla="*/ 467 h 526"/>
                <a:gd name="T68" fmla="*/ 204 w 672"/>
                <a:gd name="T69" fmla="*/ 438 h 526"/>
                <a:gd name="T70" fmla="*/ 204 w 672"/>
                <a:gd name="T71" fmla="*/ 380 h 526"/>
                <a:gd name="T72" fmla="*/ 174 w 672"/>
                <a:gd name="T73" fmla="*/ 350 h 526"/>
                <a:gd name="T74" fmla="*/ 174 w 672"/>
                <a:gd name="T75" fmla="*/ 350 h 526"/>
                <a:gd name="T76" fmla="*/ 146 w 672"/>
                <a:gd name="T77" fmla="*/ 321 h 526"/>
                <a:gd name="T78" fmla="*/ 88 w 672"/>
                <a:gd name="T79" fmla="*/ 262 h 526"/>
                <a:gd name="T80" fmla="*/ 88 w 672"/>
                <a:gd name="T81" fmla="*/ 262 h 526"/>
                <a:gd name="T82" fmla="*/ 58 w 672"/>
                <a:gd name="T83" fmla="*/ 233 h 526"/>
                <a:gd name="T84" fmla="*/ 58 w 672"/>
                <a:gd name="T85" fmla="*/ 204 h 526"/>
                <a:gd name="T86" fmla="*/ 29 w 672"/>
                <a:gd name="T87" fmla="*/ 175 h 526"/>
                <a:gd name="T88" fmla="*/ 29 w 672"/>
                <a:gd name="T89" fmla="*/ 17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2" h="526">
                  <a:moveTo>
                    <a:pt x="0" y="146"/>
                  </a:moveTo>
                  <a:lnTo>
                    <a:pt x="29" y="146"/>
                  </a:lnTo>
                  <a:lnTo>
                    <a:pt x="29" y="175"/>
                  </a:lnTo>
                  <a:lnTo>
                    <a:pt x="58" y="175"/>
                  </a:lnTo>
                  <a:lnTo>
                    <a:pt x="58" y="175"/>
                  </a:lnTo>
                  <a:lnTo>
                    <a:pt x="88" y="175"/>
                  </a:lnTo>
                  <a:lnTo>
                    <a:pt x="88" y="175"/>
                  </a:lnTo>
                  <a:lnTo>
                    <a:pt x="117" y="175"/>
                  </a:lnTo>
                  <a:lnTo>
                    <a:pt x="117" y="175"/>
                  </a:lnTo>
                  <a:lnTo>
                    <a:pt x="117" y="175"/>
                  </a:lnTo>
                  <a:lnTo>
                    <a:pt x="117" y="175"/>
                  </a:lnTo>
                  <a:lnTo>
                    <a:pt x="117" y="175"/>
                  </a:lnTo>
                  <a:lnTo>
                    <a:pt x="146" y="175"/>
                  </a:lnTo>
                  <a:lnTo>
                    <a:pt x="146" y="175"/>
                  </a:lnTo>
                  <a:lnTo>
                    <a:pt x="174" y="175"/>
                  </a:lnTo>
                  <a:lnTo>
                    <a:pt x="204" y="146"/>
                  </a:lnTo>
                  <a:lnTo>
                    <a:pt x="233" y="88"/>
                  </a:lnTo>
                  <a:lnTo>
                    <a:pt x="291" y="59"/>
                  </a:lnTo>
                  <a:lnTo>
                    <a:pt x="321" y="59"/>
                  </a:lnTo>
                  <a:lnTo>
                    <a:pt x="321" y="59"/>
                  </a:lnTo>
                  <a:lnTo>
                    <a:pt x="321" y="59"/>
                  </a:lnTo>
                  <a:lnTo>
                    <a:pt x="321" y="30"/>
                  </a:lnTo>
                  <a:lnTo>
                    <a:pt x="321" y="30"/>
                  </a:lnTo>
                  <a:lnTo>
                    <a:pt x="321" y="30"/>
                  </a:lnTo>
                  <a:lnTo>
                    <a:pt x="321" y="30"/>
                  </a:lnTo>
                  <a:lnTo>
                    <a:pt x="350" y="0"/>
                  </a:lnTo>
                  <a:lnTo>
                    <a:pt x="350" y="0"/>
                  </a:lnTo>
                  <a:lnTo>
                    <a:pt x="379" y="0"/>
                  </a:lnTo>
                  <a:lnTo>
                    <a:pt x="379" y="0"/>
                  </a:lnTo>
                  <a:lnTo>
                    <a:pt x="408" y="0"/>
                  </a:lnTo>
                  <a:lnTo>
                    <a:pt x="408" y="0"/>
                  </a:lnTo>
                  <a:lnTo>
                    <a:pt x="438" y="0"/>
                  </a:lnTo>
                  <a:lnTo>
                    <a:pt x="438" y="0"/>
                  </a:lnTo>
                  <a:lnTo>
                    <a:pt x="438" y="0"/>
                  </a:lnTo>
                  <a:lnTo>
                    <a:pt x="467" y="0"/>
                  </a:lnTo>
                  <a:lnTo>
                    <a:pt x="467" y="30"/>
                  </a:lnTo>
                  <a:lnTo>
                    <a:pt x="496" y="30"/>
                  </a:lnTo>
                  <a:lnTo>
                    <a:pt x="496" y="30"/>
                  </a:lnTo>
                  <a:lnTo>
                    <a:pt x="496" y="30"/>
                  </a:lnTo>
                  <a:lnTo>
                    <a:pt x="496" y="30"/>
                  </a:lnTo>
                  <a:lnTo>
                    <a:pt x="524" y="30"/>
                  </a:lnTo>
                  <a:lnTo>
                    <a:pt x="524" y="30"/>
                  </a:lnTo>
                  <a:lnTo>
                    <a:pt x="554" y="30"/>
                  </a:lnTo>
                  <a:lnTo>
                    <a:pt x="583" y="59"/>
                  </a:lnTo>
                  <a:lnTo>
                    <a:pt x="583" y="59"/>
                  </a:lnTo>
                  <a:lnTo>
                    <a:pt x="612" y="59"/>
                  </a:lnTo>
                  <a:lnTo>
                    <a:pt x="641" y="88"/>
                  </a:lnTo>
                  <a:lnTo>
                    <a:pt x="641" y="88"/>
                  </a:lnTo>
                  <a:lnTo>
                    <a:pt x="641" y="88"/>
                  </a:lnTo>
                  <a:lnTo>
                    <a:pt x="671" y="88"/>
                  </a:lnTo>
                  <a:lnTo>
                    <a:pt x="641" y="117"/>
                  </a:lnTo>
                  <a:lnTo>
                    <a:pt x="641" y="117"/>
                  </a:lnTo>
                  <a:lnTo>
                    <a:pt x="641" y="146"/>
                  </a:lnTo>
                  <a:lnTo>
                    <a:pt x="641" y="146"/>
                  </a:lnTo>
                  <a:lnTo>
                    <a:pt x="641" y="146"/>
                  </a:lnTo>
                  <a:lnTo>
                    <a:pt x="641" y="146"/>
                  </a:lnTo>
                  <a:lnTo>
                    <a:pt x="641" y="175"/>
                  </a:lnTo>
                  <a:lnTo>
                    <a:pt x="641" y="204"/>
                  </a:lnTo>
                  <a:lnTo>
                    <a:pt x="641" y="204"/>
                  </a:lnTo>
                  <a:lnTo>
                    <a:pt x="641" y="204"/>
                  </a:lnTo>
                  <a:lnTo>
                    <a:pt x="641" y="204"/>
                  </a:lnTo>
                  <a:lnTo>
                    <a:pt x="641" y="233"/>
                  </a:lnTo>
                  <a:lnTo>
                    <a:pt x="641" y="233"/>
                  </a:lnTo>
                  <a:lnTo>
                    <a:pt x="641" y="233"/>
                  </a:lnTo>
                  <a:lnTo>
                    <a:pt x="612" y="262"/>
                  </a:lnTo>
                  <a:lnTo>
                    <a:pt x="612" y="262"/>
                  </a:lnTo>
                  <a:lnTo>
                    <a:pt x="641" y="262"/>
                  </a:lnTo>
                  <a:lnTo>
                    <a:pt x="641" y="292"/>
                  </a:lnTo>
                  <a:lnTo>
                    <a:pt x="641" y="292"/>
                  </a:lnTo>
                  <a:lnTo>
                    <a:pt x="641" y="292"/>
                  </a:lnTo>
                  <a:lnTo>
                    <a:pt x="641" y="321"/>
                  </a:lnTo>
                  <a:lnTo>
                    <a:pt x="641" y="321"/>
                  </a:lnTo>
                  <a:lnTo>
                    <a:pt x="641" y="321"/>
                  </a:lnTo>
                  <a:lnTo>
                    <a:pt x="612" y="350"/>
                  </a:lnTo>
                  <a:lnTo>
                    <a:pt x="612" y="350"/>
                  </a:lnTo>
                  <a:lnTo>
                    <a:pt x="612" y="350"/>
                  </a:lnTo>
                  <a:lnTo>
                    <a:pt x="612" y="350"/>
                  </a:lnTo>
                  <a:lnTo>
                    <a:pt x="612" y="380"/>
                  </a:lnTo>
                  <a:lnTo>
                    <a:pt x="612" y="380"/>
                  </a:lnTo>
                  <a:lnTo>
                    <a:pt x="583" y="409"/>
                  </a:lnTo>
                  <a:lnTo>
                    <a:pt x="583" y="409"/>
                  </a:lnTo>
                  <a:lnTo>
                    <a:pt x="583" y="438"/>
                  </a:lnTo>
                  <a:lnTo>
                    <a:pt x="496" y="525"/>
                  </a:lnTo>
                  <a:lnTo>
                    <a:pt x="496" y="525"/>
                  </a:lnTo>
                  <a:lnTo>
                    <a:pt x="467" y="496"/>
                  </a:lnTo>
                  <a:lnTo>
                    <a:pt x="438" y="496"/>
                  </a:lnTo>
                  <a:lnTo>
                    <a:pt x="438" y="525"/>
                  </a:lnTo>
                  <a:lnTo>
                    <a:pt x="408" y="496"/>
                  </a:lnTo>
                  <a:lnTo>
                    <a:pt x="408" y="496"/>
                  </a:lnTo>
                  <a:lnTo>
                    <a:pt x="379" y="496"/>
                  </a:lnTo>
                  <a:lnTo>
                    <a:pt x="379" y="496"/>
                  </a:lnTo>
                  <a:lnTo>
                    <a:pt x="379" y="496"/>
                  </a:lnTo>
                  <a:lnTo>
                    <a:pt x="350" y="496"/>
                  </a:lnTo>
                  <a:lnTo>
                    <a:pt x="321" y="496"/>
                  </a:lnTo>
                  <a:lnTo>
                    <a:pt x="321" y="467"/>
                  </a:lnTo>
                  <a:lnTo>
                    <a:pt x="321" y="467"/>
                  </a:lnTo>
                  <a:lnTo>
                    <a:pt x="321" y="467"/>
                  </a:lnTo>
                  <a:lnTo>
                    <a:pt x="321" y="467"/>
                  </a:lnTo>
                  <a:lnTo>
                    <a:pt x="291" y="467"/>
                  </a:lnTo>
                  <a:lnTo>
                    <a:pt x="291" y="467"/>
                  </a:lnTo>
                  <a:lnTo>
                    <a:pt x="262" y="438"/>
                  </a:lnTo>
                  <a:lnTo>
                    <a:pt x="262" y="467"/>
                  </a:lnTo>
                  <a:lnTo>
                    <a:pt x="233" y="438"/>
                  </a:lnTo>
                  <a:lnTo>
                    <a:pt x="233" y="438"/>
                  </a:lnTo>
                  <a:lnTo>
                    <a:pt x="204" y="438"/>
                  </a:lnTo>
                  <a:lnTo>
                    <a:pt x="204" y="409"/>
                  </a:lnTo>
                  <a:lnTo>
                    <a:pt x="204" y="409"/>
                  </a:lnTo>
                  <a:lnTo>
                    <a:pt x="204" y="380"/>
                  </a:lnTo>
                  <a:lnTo>
                    <a:pt x="204" y="380"/>
                  </a:lnTo>
                  <a:lnTo>
                    <a:pt x="204" y="380"/>
                  </a:lnTo>
                  <a:lnTo>
                    <a:pt x="174" y="350"/>
                  </a:lnTo>
                  <a:lnTo>
                    <a:pt x="174" y="350"/>
                  </a:lnTo>
                  <a:lnTo>
                    <a:pt x="174" y="350"/>
                  </a:lnTo>
                  <a:lnTo>
                    <a:pt x="174" y="350"/>
                  </a:lnTo>
                  <a:lnTo>
                    <a:pt x="174" y="350"/>
                  </a:lnTo>
                  <a:lnTo>
                    <a:pt x="146" y="321"/>
                  </a:lnTo>
                  <a:lnTo>
                    <a:pt x="146" y="321"/>
                  </a:lnTo>
                  <a:lnTo>
                    <a:pt x="117" y="321"/>
                  </a:lnTo>
                  <a:lnTo>
                    <a:pt x="88" y="292"/>
                  </a:lnTo>
                  <a:lnTo>
                    <a:pt x="88" y="262"/>
                  </a:lnTo>
                  <a:lnTo>
                    <a:pt x="88" y="262"/>
                  </a:lnTo>
                  <a:lnTo>
                    <a:pt x="88" y="262"/>
                  </a:lnTo>
                  <a:lnTo>
                    <a:pt x="88" y="262"/>
                  </a:lnTo>
                  <a:lnTo>
                    <a:pt x="58" y="262"/>
                  </a:lnTo>
                  <a:lnTo>
                    <a:pt x="58" y="233"/>
                  </a:lnTo>
                  <a:lnTo>
                    <a:pt x="58" y="233"/>
                  </a:lnTo>
                  <a:lnTo>
                    <a:pt x="58" y="233"/>
                  </a:lnTo>
                  <a:lnTo>
                    <a:pt x="58" y="204"/>
                  </a:lnTo>
                  <a:lnTo>
                    <a:pt x="58" y="204"/>
                  </a:lnTo>
                  <a:lnTo>
                    <a:pt x="29" y="204"/>
                  </a:lnTo>
                  <a:lnTo>
                    <a:pt x="29" y="204"/>
                  </a:lnTo>
                  <a:lnTo>
                    <a:pt x="29" y="175"/>
                  </a:lnTo>
                  <a:lnTo>
                    <a:pt x="29" y="175"/>
                  </a:lnTo>
                  <a:lnTo>
                    <a:pt x="29" y="175"/>
                  </a:lnTo>
                  <a:lnTo>
                    <a:pt x="29" y="175"/>
                  </a:lnTo>
                  <a:lnTo>
                    <a:pt x="29" y="146"/>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1" name="Freeform 143"/>
            <p:cNvSpPr>
              <a:spLocks noChangeArrowheads="1"/>
            </p:cNvSpPr>
            <p:nvPr/>
          </p:nvSpPr>
          <p:spPr bwMode="auto">
            <a:xfrm>
              <a:off x="5104800" y="4781303"/>
              <a:ext cx="257760" cy="228984"/>
            </a:xfrm>
            <a:custGeom>
              <a:avLst/>
              <a:gdLst>
                <a:gd name="T0" fmla="*/ 467 w 789"/>
                <a:gd name="T1" fmla="*/ 29 h 701"/>
                <a:gd name="T2" fmla="*/ 467 w 789"/>
                <a:gd name="T3" fmla="*/ 58 h 701"/>
                <a:gd name="T4" fmla="*/ 496 w 789"/>
                <a:gd name="T5" fmla="*/ 58 h 701"/>
                <a:gd name="T6" fmla="*/ 496 w 789"/>
                <a:gd name="T7" fmla="*/ 87 h 701"/>
                <a:gd name="T8" fmla="*/ 526 w 789"/>
                <a:gd name="T9" fmla="*/ 116 h 701"/>
                <a:gd name="T10" fmla="*/ 526 w 789"/>
                <a:gd name="T11" fmla="*/ 146 h 701"/>
                <a:gd name="T12" fmla="*/ 584 w 789"/>
                <a:gd name="T13" fmla="*/ 175 h 701"/>
                <a:gd name="T14" fmla="*/ 612 w 789"/>
                <a:gd name="T15" fmla="*/ 204 h 701"/>
                <a:gd name="T16" fmla="*/ 642 w 789"/>
                <a:gd name="T17" fmla="*/ 234 h 701"/>
                <a:gd name="T18" fmla="*/ 642 w 789"/>
                <a:gd name="T19" fmla="*/ 263 h 701"/>
                <a:gd name="T20" fmla="*/ 671 w 789"/>
                <a:gd name="T21" fmla="*/ 292 h 701"/>
                <a:gd name="T22" fmla="*/ 700 w 789"/>
                <a:gd name="T23" fmla="*/ 292 h 701"/>
                <a:gd name="T24" fmla="*/ 759 w 789"/>
                <a:gd name="T25" fmla="*/ 321 h 701"/>
                <a:gd name="T26" fmla="*/ 759 w 789"/>
                <a:gd name="T27" fmla="*/ 321 h 701"/>
                <a:gd name="T28" fmla="*/ 759 w 789"/>
                <a:gd name="T29" fmla="*/ 350 h 701"/>
                <a:gd name="T30" fmla="*/ 729 w 789"/>
                <a:gd name="T31" fmla="*/ 350 h 701"/>
                <a:gd name="T32" fmla="*/ 729 w 789"/>
                <a:gd name="T33" fmla="*/ 379 h 701"/>
                <a:gd name="T34" fmla="*/ 700 w 789"/>
                <a:gd name="T35" fmla="*/ 379 h 701"/>
                <a:gd name="T36" fmla="*/ 642 w 789"/>
                <a:gd name="T37" fmla="*/ 408 h 701"/>
                <a:gd name="T38" fmla="*/ 642 w 789"/>
                <a:gd name="T39" fmla="*/ 437 h 701"/>
                <a:gd name="T40" fmla="*/ 612 w 789"/>
                <a:gd name="T41" fmla="*/ 437 h 701"/>
                <a:gd name="T42" fmla="*/ 555 w 789"/>
                <a:gd name="T43" fmla="*/ 496 h 701"/>
                <a:gd name="T44" fmla="*/ 555 w 789"/>
                <a:gd name="T45" fmla="*/ 496 h 701"/>
                <a:gd name="T46" fmla="*/ 526 w 789"/>
                <a:gd name="T47" fmla="*/ 525 h 701"/>
                <a:gd name="T48" fmla="*/ 526 w 789"/>
                <a:gd name="T49" fmla="*/ 554 h 701"/>
                <a:gd name="T50" fmla="*/ 467 w 789"/>
                <a:gd name="T51" fmla="*/ 554 h 701"/>
                <a:gd name="T52" fmla="*/ 467 w 789"/>
                <a:gd name="T53" fmla="*/ 584 h 701"/>
                <a:gd name="T54" fmla="*/ 467 w 789"/>
                <a:gd name="T55" fmla="*/ 613 h 701"/>
                <a:gd name="T56" fmla="*/ 438 w 789"/>
                <a:gd name="T57" fmla="*/ 613 h 701"/>
                <a:gd name="T58" fmla="*/ 379 w 789"/>
                <a:gd name="T59" fmla="*/ 642 h 701"/>
                <a:gd name="T60" fmla="*/ 321 w 789"/>
                <a:gd name="T61" fmla="*/ 613 h 701"/>
                <a:gd name="T62" fmla="*/ 292 w 789"/>
                <a:gd name="T63" fmla="*/ 584 h 701"/>
                <a:gd name="T64" fmla="*/ 234 w 789"/>
                <a:gd name="T65" fmla="*/ 642 h 701"/>
                <a:gd name="T66" fmla="*/ 176 w 789"/>
                <a:gd name="T67" fmla="*/ 671 h 701"/>
                <a:gd name="T68" fmla="*/ 117 w 789"/>
                <a:gd name="T69" fmla="*/ 700 h 701"/>
                <a:gd name="T70" fmla="*/ 88 w 789"/>
                <a:gd name="T71" fmla="*/ 700 h 701"/>
                <a:gd name="T72" fmla="*/ 59 w 789"/>
                <a:gd name="T73" fmla="*/ 671 h 701"/>
                <a:gd name="T74" fmla="*/ 29 w 789"/>
                <a:gd name="T75" fmla="*/ 584 h 701"/>
                <a:gd name="T76" fmla="*/ 0 w 789"/>
                <a:gd name="T77" fmla="*/ 554 h 701"/>
                <a:gd name="T78" fmla="*/ 88 w 789"/>
                <a:gd name="T79" fmla="*/ 321 h 701"/>
                <a:gd name="T80" fmla="*/ 263 w 789"/>
                <a:gd name="T81" fmla="*/ 58 h 701"/>
                <a:gd name="T82" fmla="*/ 292 w 789"/>
                <a:gd name="T83" fmla="*/ 29 h 701"/>
                <a:gd name="T84" fmla="*/ 321 w 789"/>
                <a:gd name="T85" fmla="*/ 58 h 701"/>
                <a:gd name="T86" fmla="*/ 321 w 789"/>
                <a:gd name="T87" fmla="*/ 87 h 701"/>
                <a:gd name="T88" fmla="*/ 379 w 789"/>
                <a:gd name="T89" fmla="*/ 29 h 701"/>
                <a:gd name="T90" fmla="*/ 409 w 789"/>
                <a:gd name="T91" fmla="*/ 29 h 701"/>
                <a:gd name="T92" fmla="*/ 438 w 789"/>
                <a:gd name="T9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01">
                  <a:moveTo>
                    <a:pt x="467" y="0"/>
                  </a:moveTo>
                  <a:lnTo>
                    <a:pt x="467" y="29"/>
                  </a:lnTo>
                  <a:lnTo>
                    <a:pt x="467" y="29"/>
                  </a:lnTo>
                  <a:lnTo>
                    <a:pt x="467" y="29"/>
                  </a:lnTo>
                  <a:lnTo>
                    <a:pt x="467" y="29"/>
                  </a:lnTo>
                  <a:lnTo>
                    <a:pt x="467" y="58"/>
                  </a:lnTo>
                  <a:lnTo>
                    <a:pt x="467" y="58"/>
                  </a:lnTo>
                  <a:lnTo>
                    <a:pt x="496" y="58"/>
                  </a:lnTo>
                  <a:lnTo>
                    <a:pt x="496" y="58"/>
                  </a:lnTo>
                  <a:lnTo>
                    <a:pt x="496" y="87"/>
                  </a:lnTo>
                  <a:lnTo>
                    <a:pt x="496" y="87"/>
                  </a:lnTo>
                  <a:lnTo>
                    <a:pt x="496" y="87"/>
                  </a:lnTo>
                  <a:lnTo>
                    <a:pt x="496" y="116"/>
                  </a:lnTo>
                  <a:lnTo>
                    <a:pt x="526" y="116"/>
                  </a:lnTo>
                  <a:lnTo>
                    <a:pt x="526" y="116"/>
                  </a:lnTo>
                  <a:lnTo>
                    <a:pt x="526" y="116"/>
                  </a:lnTo>
                  <a:lnTo>
                    <a:pt x="526" y="116"/>
                  </a:lnTo>
                  <a:lnTo>
                    <a:pt x="526" y="146"/>
                  </a:lnTo>
                  <a:lnTo>
                    <a:pt x="555" y="175"/>
                  </a:lnTo>
                  <a:lnTo>
                    <a:pt x="584" y="175"/>
                  </a:lnTo>
                  <a:lnTo>
                    <a:pt x="584" y="175"/>
                  </a:lnTo>
                  <a:lnTo>
                    <a:pt x="612" y="204"/>
                  </a:lnTo>
                  <a:lnTo>
                    <a:pt x="612" y="204"/>
                  </a:lnTo>
                  <a:lnTo>
                    <a:pt x="612" y="204"/>
                  </a:lnTo>
                  <a:lnTo>
                    <a:pt x="612" y="204"/>
                  </a:lnTo>
                  <a:lnTo>
                    <a:pt x="612" y="204"/>
                  </a:lnTo>
                  <a:lnTo>
                    <a:pt x="642" y="234"/>
                  </a:lnTo>
                  <a:lnTo>
                    <a:pt x="642" y="234"/>
                  </a:lnTo>
                  <a:lnTo>
                    <a:pt x="642" y="234"/>
                  </a:lnTo>
                  <a:lnTo>
                    <a:pt x="642" y="263"/>
                  </a:lnTo>
                  <a:lnTo>
                    <a:pt x="642" y="263"/>
                  </a:lnTo>
                  <a:lnTo>
                    <a:pt x="642" y="292"/>
                  </a:lnTo>
                  <a:lnTo>
                    <a:pt x="671" y="292"/>
                  </a:lnTo>
                  <a:lnTo>
                    <a:pt x="671" y="292"/>
                  </a:lnTo>
                  <a:lnTo>
                    <a:pt x="700" y="321"/>
                  </a:lnTo>
                  <a:lnTo>
                    <a:pt x="700" y="292"/>
                  </a:lnTo>
                  <a:lnTo>
                    <a:pt x="729" y="321"/>
                  </a:lnTo>
                  <a:lnTo>
                    <a:pt x="729" y="321"/>
                  </a:lnTo>
                  <a:lnTo>
                    <a:pt x="759" y="321"/>
                  </a:lnTo>
                  <a:lnTo>
                    <a:pt x="759" y="321"/>
                  </a:lnTo>
                  <a:lnTo>
                    <a:pt x="759" y="321"/>
                  </a:lnTo>
                  <a:lnTo>
                    <a:pt x="759" y="321"/>
                  </a:lnTo>
                  <a:lnTo>
                    <a:pt x="759" y="350"/>
                  </a:lnTo>
                  <a:lnTo>
                    <a:pt x="788" y="350"/>
                  </a:lnTo>
                  <a:lnTo>
                    <a:pt x="759" y="350"/>
                  </a:lnTo>
                  <a:lnTo>
                    <a:pt x="759" y="350"/>
                  </a:lnTo>
                  <a:lnTo>
                    <a:pt x="759" y="350"/>
                  </a:lnTo>
                  <a:lnTo>
                    <a:pt x="729" y="350"/>
                  </a:lnTo>
                  <a:lnTo>
                    <a:pt x="729" y="379"/>
                  </a:lnTo>
                  <a:lnTo>
                    <a:pt x="729" y="379"/>
                  </a:lnTo>
                  <a:lnTo>
                    <a:pt x="729" y="379"/>
                  </a:lnTo>
                  <a:lnTo>
                    <a:pt x="700" y="379"/>
                  </a:lnTo>
                  <a:lnTo>
                    <a:pt x="700" y="379"/>
                  </a:lnTo>
                  <a:lnTo>
                    <a:pt x="700" y="379"/>
                  </a:lnTo>
                  <a:lnTo>
                    <a:pt x="671" y="379"/>
                  </a:lnTo>
                  <a:lnTo>
                    <a:pt x="671" y="379"/>
                  </a:lnTo>
                  <a:lnTo>
                    <a:pt x="642" y="408"/>
                  </a:lnTo>
                  <a:lnTo>
                    <a:pt x="642" y="408"/>
                  </a:lnTo>
                  <a:lnTo>
                    <a:pt x="642" y="408"/>
                  </a:lnTo>
                  <a:lnTo>
                    <a:pt x="642" y="437"/>
                  </a:lnTo>
                  <a:lnTo>
                    <a:pt x="612" y="437"/>
                  </a:lnTo>
                  <a:lnTo>
                    <a:pt x="612" y="437"/>
                  </a:lnTo>
                  <a:lnTo>
                    <a:pt x="612" y="437"/>
                  </a:lnTo>
                  <a:lnTo>
                    <a:pt x="584" y="437"/>
                  </a:lnTo>
                  <a:lnTo>
                    <a:pt x="555" y="467"/>
                  </a:lnTo>
                  <a:lnTo>
                    <a:pt x="555" y="496"/>
                  </a:lnTo>
                  <a:lnTo>
                    <a:pt x="584" y="496"/>
                  </a:lnTo>
                  <a:lnTo>
                    <a:pt x="584" y="496"/>
                  </a:lnTo>
                  <a:lnTo>
                    <a:pt x="555" y="496"/>
                  </a:lnTo>
                  <a:lnTo>
                    <a:pt x="555" y="525"/>
                  </a:lnTo>
                  <a:lnTo>
                    <a:pt x="555" y="525"/>
                  </a:lnTo>
                  <a:lnTo>
                    <a:pt x="526" y="525"/>
                  </a:lnTo>
                  <a:lnTo>
                    <a:pt x="526" y="525"/>
                  </a:lnTo>
                  <a:lnTo>
                    <a:pt x="526" y="525"/>
                  </a:lnTo>
                  <a:lnTo>
                    <a:pt x="526" y="554"/>
                  </a:lnTo>
                  <a:lnTo>
                    <a:pt x="496" y="554"/>
                  </a:lnTo>
                  <a:lnTo>
                    <a:pt x="496" y="554"/>
                  </a:lnTo>
                  <a:lnTo>
                    <a:pt x="467" y="554"/>
                  </a:lnTo>
                  <a:lnTo>
                    <a:pt x="467" y="554"/>
                  </a:lnTo>
                  <a:lnTo>
                    <a:pt x="467" y="584"/>
                  </a:lnTo>
                  <a:lnTo>
                    <a:pt x="467" y="584"/>
                  </a:lnTo>
                  <a:lnTo>
                    <a:pt x="467" y="613"/>
                  </a:lnTo>
                  <a:lnTo>
                    <a:pt x="467" y="613"/>
                  </a:lnTo>
                  <a:lnTo>
                    <a:pt x="467" y="613"/>
                  </a:lnTo>
                  <a:lnTo>
                    <a:pt x="438" y="642"/>
                  </a:lnTo>
                  <a:lnTo>
                    <a:pt x="438" y="642"/>
                  </a:lnTo>
                  <a:lnTo>
                    <a:pt x="438" y="613"/>
                  </a:lnTo>
                  <a:lnTo>
                    <a:pt x="409" y="613"/>
                  </a:lnTo>
                  <a:lnTo>
                    <a:pt x="409" y="613"/>
                  </a:lnTo>
                  <a:lnTo>
                    <a:pt x="379" y="642"/>
                  </a:lnTo>
                  <a:lnTo>
                    <a:pt x="379" y="613"/>
                  </a:lnTo>
                  <a:lnTo>
                    <a:pt x="350" y="613"/>
                  </a:lnTo>
                  <a:lnTo>
                    <a:pt x="321" y="613"/>
                  </a:lnTo>
                  <a:lnTo>
                    <a:pt x="321" y="613"/>
                  </a:lnTo>
                  <a:lnTo>
                    <a:pt x="321" y="613"/>
                  </a:lnTo>
                  <a:lnTo>
                    <a:pt x="292" y="584"/>
                  </a:lnTo>
                  <a:lnTo>
                    <a:pt x="263" y="613"/>
                  </a:lnTo>
                  <a:lnTo>
                    <a:pt x="234" y="613"/>
                  </a:lnTo>
                  <a:lnTo>
                    <a:pt x="234" y="642"/>
                  </a:lnTo>
                  <a:lnTo>
                    <a:pt x="205" y="671"/>
                  </a:lnTo>
                  <a:lnTo>
                    <a:pt x="176" y="671"/>
                  </a:lnTo>
                  <a:lnTo>
                    <a:pt x="176" y="671"/>
                  </a:lnTo>
                  <a:lnTo>
                    <a:pt x="176" y="700"/>
                  </a:lnTo>
                  <a:lnTo>
                    <a:pt x="146" y="700"/>
                  </a:lnTo>
                  <a:lnTo>
                    <a:pt x="117" y="700"/>
                  </a:lnTo>
                  <a:lnTo>
                    <a:pt x="117" y="700"/>
                  </a:lnTo>
                  <a:lnTo>
                    <a:pt x="88" y="700"/>
                  </a:lnTo>
                  <a:lnTo>
                    <a:pt x="88" y="700"/>
                  </a:lnTo>
                  <a:lnTo>
                    <a:pt x="59" y="700"/>
                  </a:lnTo>
                  <a:lnTo>
                    <a:pt x="59" y="700"/>
                  </a:lnTo>
                  <a:lnTo>
                    <a:pt x="59" y="671"/>
                  </a:lnTo>
                  <a:lnTo>
                    <a:pt x="59" y="642"/>
                  </a:lnTo>
                  <a:lnTo>
                    <a:pt x="59" y="613"/>
                  </a:lnTo>
                  <a:lnTo>
                    <a:pt x="29" y="584"/>
                  </a:lnTo>
                  <a:lnTo>
                    <a:pt x="0" y="554"/>
                  </a:lnTo>
                  <a:lnTo>
                    <a:pt x="0" y="554"/>
                  </a:lnTo>
                  <a:lnTo>
                    <a:pt x="0" y="554"/>
                  </a:lnTo>
                  <a:lnTo>
                    <a:pt x="0" y="554"/>
                  </a:lnTo>
                  <a:lnTo>
                    <a:pt x="29" y="321"/>
                  </a:lnTo>
                  <a:lnTo>
                    <a:pt x="88" y="321"/>
                  </a:lnTo>
                  <a:lnTo>
                    <a:pt x="117" y="58"/>
                  </a:lnTo>
                  <a:lnTo>
                    <a:pt x="176" y="58"/>
                  </a:lnTo>
                  <a:lnTo>
                    <a:pt x="263" y="58"/>
                  </a:lnTo>
                  <a:lnTo>
                    <a:pt x="263" y="29"/>
                  </a:lnTo>
                  <a:lnTo>
                    <a:pt x="292" y="29"/>
                  </a:lnTo>
                  <a:lnTo>
                    <a:pt x="292" y="29"/>
                  </a:lnTo>
                  <a:lnTo>
                    <a:pt x="292" y="29"/>
                  </a:lnTo>
                  <a:lnTo>
                    <a:pt x="292" y="58"/>
                  </a:lnTo>
                  <a:lnTo>
                    <a:pt x="321" y="58"/>
                  </a:lnTo>
                  <a:lnTo>
                    <a:pt x="292" y="58"/>
                  </a:lnTo>
                  <a:lnTo>
                    <a:pt x="292" y="87"/>
                  </a:lnTo>
                  <a:lnTo>
                    <a:pt x="321" y="87"/>
                  </a:lnTo>
                  <a:lnTo>
                    <a:pt x="321" y="58"/>
                  </a:lnTo>
                  <a:lnTo>
                    <a:pt x="350" y="29"/>
                  </a:lnTo>
                  <a:lnTo>
                    <a:pt x="379" y="29"/>
                  </a:lnTo>
                  <a:lnTo>
                    <a:pt x="379" y="29"/>
                  </a:lnTo>
                  <a:lnTo>
                    <a:pt x="379" y="29"/>
                  </a:lnTo>
                  <a:lnTo>
                    <a:pt x="409" y="29"/>
                  </a:lnTo>
                  <a:lnTo>
                    <a:pt x="409" y="29"/>
                  </a:lnTo>
                  <a:lnTo>
                    <a:pt x="438" y="29"/>
                  </a:lnTo>
                  <a:lnTo>
                    <a:pt x="438" y="0"/>
                  </a:lnTo>
                  <a:lnTo>
                    <a:pt x="438" y="0"/>
                  </a:lnTo>
                  <a:lnTo>
                    <a:pt x="467"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2" name="Freeform 144"/>
            <p:cNvSpPr>
              <a:spLocks noChangeArrowheads="1"/>
            </p:cNvSpPr>
            <p:nvPr/>
          </p:nvSpPr>
          <p:spPr bwMode="auto">
            <a:xfrm>
              <a:off x="4896000" y="4762580"/>
              <a:ext cx="352800" cy="305312"/>
            </a:xfrm>
            <a:custGeom>
              <a:avLst/>
              <a:gdLst>
                <a:gd name="T0" fmla="*/ 670 w 1080"/>
                <a:gd name="T1" fmla="*/ 379 h 934"/>
                <a:gd name="T2" fmla="*/ 817 w 1080"/>
                <a:gd name="T3" fmla="*/ 116 h 934"/>
                <a:gd name="T4" fmla="*/ 933 w 1080"/>
                <a:gd name="T5" fmla="*/ 87 h 934"/>
                <a:gd name="T6" fmla="*/ 933 w 1080"/>
                <a:gd name="T7" fmla="*/ 116 h 934"/>
                <a:gd name="T8" fmla="*/ 933 w 1080"/>
                <a:gd name="T9" fmla="*/ 145 h 934"/>
                <a:gd name="T10" fmla="*/ 991 w 1080"/>
                <a:gd name="T11" fmla="*/ 87 h 934"/>
                <a:gd name="T12" fmla="*/ 1020 w 1080"/>
                <a:gd name="T13" fmla="*/ 87 h 934"/>
                <a:gd name="T14" fmla="*/ 1079 w 1080"/>
                <a:gd name="T15" fmla="*/ 87 h 934"/>
                <a:gd name="T16" fmla="*/ 1079 w 1080"/>
                <a:gd name="T17" fmla="*/ 58 h 934"/>
                <a:gd name="T18" fmla="*/ 1050 w 1080"/>
                <a:gd name="T19" fmla="*/ 58 h 934"/>
                <a:gd name="T20" fmla="*/ 1020 w 1080"/>
                <a:gd name="T21" fmla="*/ 58 h 934"/>
                <a:gd name="T22" fmla="*/ 817 w 1080"/>
                <a:gd name="T23" fmla="*/ 87 h 934"/>
                <a:gd name="T24" fmla="*/ 787 w 1080"/>
                <a:gd name="T25" fmla="*/ 87 h 934"/>
                <a:gd name="T26" fmla="*/ 787 w 1080"/>
                <a:gd name="T27" fmla="*/ 87 h 934"/>
                <a:gd name="T28" fmla="*/ 758 w 1080"/>
                <a:gd name="T29" fmla="*/ 87 h 934"/>
                <a:gd name="T30" fmla="*/ 729 w 1080"/>
                <a:gd name="T31" fmla="*/ 87 h 934"/>
                <a:gd name="T32" fmla="*/ 700 w 1080"/>
                <a:gd name="T33" fmla="*/ 58 h 934"/>
                <a:gd name="T34" fmla="*/ 670 w 1080"/>
                <a:gd name="T35" fmla="*/ 87 h 934"/>
                <a:gd name="T36" fmla="*/ 612 w 1080"/>
                <a:gd name="T37" fmla="*/ 87 h 934"/>
                <a:gd name="T38" fmla="*/ 612 w 1080"/>
                <a:gd name="T39" fmla="*/ 58 h 934"/>
                <a:gd name="T40" fmla="*/ 554 w 1080"/>
                <a:gd name="T41" fmla="*/ 58 h 934"/>
                <a:gd name="T42" fmla="*/ 525 w 1080"/>
                <a:gd name="T43" fmla="*/ 29 h 934"/>
                <a:gd name="T44" fmla="*/ 204 w 1080"/>
                <a:gd name="T45" fmla="*/ 29 h 934"/>
                <a:gd name="T46" fmla="*/ 175 w 1080"/>
                <a:gd name="T47" fmla="*/ 58 h 934"/>
                <a:gd name="T48" fmla="*/ 146 w 1080"/>
                <a:gd name="T49" fmla="*/ 29 h 934"/>
                <a:gd name="T50" fmla="*/ 146 w 1080"/>
                <a:gd name="T51" fmla="*/ 0 h 934"/>
                <a:gd name="T52" fmla="*/ 117 w 1080"/>
                <a:gd name="T53" fmla="*/ 0 h 934"/>
                <a:gd name="T54" fmla="*/ 87 w 1080"/>
                <a:gd name="T55" fmla="*/ 0 h 934"/>
                <a:gd name="T56" fmla="*/ 58 w 1080"/>
                <a:gd name="T57" fmla="*/ 29 h 934"/>
                <a:gd name="T58" fmla="*/ 29 w 1080"/>
                <a:gd name="T59" fmla="*/ 29 h 934"/>
                <a:gd name="T60" fmla="*/ 0 w 1080"/>
                <a:gd name="T61" fmla="*/ 29 h 934"/>
                <a:gd name="T62" fmla="*/ 0 w 1080"/>
                <a:gd name="T63" fmla="*/ 87 h 934"/>
                <a:gd name="T64" fmla="*/ 117 w 1080"/>
                <a:gd name="T65" fmla="*/ 262 h 934"/>
                <a:gd name="T66" fmla="*/ 146 w 1080"/>
                <a:gd name="T67" fmla="*/ 379 h 934"/>
                <a:gd name="T68" fmla="*/ 204 w 1080"/>
                <a:gd name="T69" fmla="*/ 466 h 934"/>
                <a:gd name="T70" fmla="*/ 233 w 1080"/>
                <a:gd name="T71" fmla="*/ 612 h 934"/>
                <a:gd name="T72" fmla="*/ 233 w 1080"/>
                <a:gd name="T73" fmla="*/ 671 h 934"/>
                <a:gd name="T74" fmla="*/ 262 w 1080"/>
                <a:gd name="T75" fmla="*/ 729 h 934"/>
                <a:gd name="T76" fmla="*/ 262 w 1080"/>
                <a:gd name="T77" fmla="*/ 758 h 934"/>
                <a:gd name="T78" fmla="*/ 291 w 1080"/>
                <a:gd name="T79" fmla="*/ 816 h 934"/>
                <a:gd name="T80" fmla="*/ 320 w 1080"/>
                <a:gd name="T81" fmla="*/ 875 h 934"/>
                <a:gd name="T82" fmla="*/ 379 w 1080"/>
                <a:gd name="T83" fmla="*/ 904 h 934"/>
                <a:gd name="T84" fmla="*/ 379 w 1080"/>
                <a:gd name="T85" fmla="*/ 875 h 934"/>
                <a:gd name="T86" fmla="*/ 437 w 1080"/>
                <a:gd name="T87" fmla="*/ 875 h 934"/>
                <a:gd name="T88" fmla="*/ 467 w 1080"/>
                <a:gd name="T89" fmla="*/ 933 h 934"/>
                <a:gd name="T90" fmla="*/ 496 w 1080"/>
                <a:gd name="T91" fmla="*/ 933 h 934"/>
                <a:gd name="T92" fmla="*/ 525 w 1080"/>
                <a:gd name="T93" fmla="*/ 933 h 934"/>
                <a:gd name="T94" fmla="*/ 554 w 1080"/>
                <a:gd name="T95" fmla="*/ 933 h 934"/>
                <a:gd name="T96" fmla="*/ 583 w 1080"/>
                <a:gd name="T97" fmla="*/ 904 h 934"/>
                <a:gd name="T98" fmla="*/ 641 w 1080"/>
                <a:gd name="T99" fmla="*/ 90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0" h="934">
                  <a:moveTo>
                    <a:pt x="641" y="612"/>
                  </a:moveTo>
                  <a:lnTo>
                    <a:pt x="641" y="612"/>
                  </a:lnTo>
                  <a:lnTo>
                    <a:pt x="670" y="379"/>
                  </a:lnTo>
                  <a:lnTo>
                    <a:pt x="729" y="379"/>
                  </a:lnTo>
                  <a:lnTo>
                    <a:pt x="758" y="116"/>
                  </a:lnTo>
                  <a:lnTo>
                    <a:pt x="817" y="116"/>
                  </a:lnTo>
                  <a:lnTo>
                    <a:pt x="904" y="116"/>
                  </a:lnTo>
                  <a:lnTo>
                    <a:pt x="904" y="87"/>
                  </a:lnTo>
                  <a:lnTo>
                    <a:pt x="933" y="87"/>
                  </a:lnTo>
                  <a:lnTo>
                    <a:pt x="933" y="87"/>
                  </a:lnTo>
                  <a:lnTo>
                    <a:pt x="933" y="87"/>
                  </a:lnTo>
                  <a:lnTo>
                    <a:pt x="933" y="116"/>
                  </a:lnTo>
                  <a:lnTo>
                    <a:pt x="962" y="116"/>
                  </a:lnTo>
                  <a:lnTo>
                    <a:pt x="933" y="116"/>
                  </a:lnTo>
                  <a:lnTo>
                    <a:pt x="933" y="145"/>
                  </a:lnTo>
                  <a:lnTo>
                    <a:pt x="962" y="145"/>
                  </a:lnTo>
                  <a:lnTo>
                    <a:pt x="962" y="116"/>
                  </a:lnTo>
                  <a:lnTo>
                    <a:pt x="991" y="87"/>
                  </a:lnTo>
                  <a:lnTo>
                    <a:pt x="1020" y="87"/>
                  </a:lnTo>
                  <a:lnTo>
                    <a:pt x="1020" y="87"/>
                  </a:lnTo>
                  <a:lnTo>
                    <a:pt x="1020" y="87"/>
                  </a:lnTo>
                  <a:lnTo>
                    <a:pt x="1050" y="87"/>
                  </a:lnTo>
                  <a:lnTo>
                    <a:pt x="1050" y="87"/>
                  </a:lnTo>
                  <a:lnTo>
                    <a:pt x="1079" y="87"/>
                  </a:lnTo>
                  <a:lnTo>
                    <a:pt x="1079" y="58"/>
                  </a:lnTo>
                  <a:lnTo>
                    <a:pt x="1079" y="58"/>
                  </a:lnTo>
                  <a:lnTo>
                    <a:pt x="1079" y="58"/>
                  </a:lnTo>
                  <a:lnTo>
                    <a:pt x="1079" y="58"/>
                  </a:lnTo>
                  <a:lnTo>
                    <a:pt x="1079" y="58"/>
                  </a:lnTo>
                  <a:lnTo>
                    <a:pt x="1050" y="58"/>
                  </a:lnTo>
                  <a:lnTo>
                    <a:pt x="1050" y="58"/>
                  </a:lnTo>
                  <a:lnTo>
                    <a:pt x="1050" y="58"/>
                  </a:lnTo>
                  <a:lnTo>
                    <a:pt x="1020" y="58"/>
                  </a:lnTo>
                  <a:lnTo>
                    <a:pt x="1020" y="58"/>
                  </a:lnTo>
                  <a:lnTo>
                    <a:pt x="817" y="87"/>
                  </a:lnTo>
                  <a:lnTo>
                    <a:pt x="817" y="87"/>
                  </a:lnTo>
                  <a:lnTo>
                    <a:pt x="817" y="87"/>
                  </a:lnTo>
                  <a:lnTo>
                    <a:pt x="787" y="87"/>
                  </a:lnTo>
                  <a:lnTo>
                    <a:pt x="787" y="87"/>
                  </a:lnTo>
                  <a:lnTo>
                    <a:pt x="787" y="87"/>
                  </a:lnTo>
                  <a:lnTo>
                    <a:pt x="787" y="87"/>
                  </a:lnTo>
                  <a:lnTo>
                    <a:pt x="787" y="87"/>
                  </a:lnTo>
                  <a:lnTo>
                    <a:pt x="758" y="87"/>
                  </a:lnTo>
                  <a:lnTo>
                    <a:pt x="758" y="87"/>
                  </a:lnTo>
                  <a:lnTo>
                    <a:pt x="758" y="87"/>
                  </a:lnTo>
                  <a:lnTo>
                    <a:pt x="758" y="87"/>
                  </a:lnTo>
                  <a:lnTo>
                    <a:pt x="758" y="87"/>
                  </a:lnTo>
                  <a:lnTo>
                    <a:pt x="729" y="87"/>
                  </a:lnTo>
                  <a:lnTo>
                    <a:pt x="729" y="87"/>
                  </a:lnTo>
                  <a:lnTo>
                    <a:pt x="700" y="58"/>
                  </a:lnTo>
                  <a:lnTo>
                    <a:pt x="700" y="58"/>
                  </a:lnTo>
                  <a:lnTo>
                    <a:pt x="670" y="58"/>
                  </a:lnTo>
                  <a:lnTo>
                    <a:pt x="670" y="87"/>
                  </a:lnTo>
                  <a:lnTo>
                    <a:pt x="670" y="87"/>
                  </a:lnTo>
                  <a:lnTo>
                    <a:pt x="641" y="58"/>
                  </a:lnTo>
                  <a:lnTo>
                    <a:pt x="641" y="87"/>
                  </a:lnTo>
                  <a:lnTo>
                    <a:pt x="612" y="87"/>
                  </a:lnTo>
                  <a:lnTo>
                    <a:pt x="612" y="87"/>
                  </a:lnTo>
                  <a:lnTo>
                    <a:pt x="612" y="87"/>
                  </a:lnTo>
                  <a:lnTo>
                    <a:pt x="612" y="58"/>
                  </a:lnTo>
                  <a:lnTo>
                    <a:pt x="583" y="58"/>
                  </a:lnTo>
                  <a:lnTo>
                    <a:pt x="583" y="58"/>
                  </a:lnTo>
                  <a:lnTo>
                    <a:pt x="554" y="58"/>
                  </a:lnTo>
                  <a:lnTo>
                    <a:pt x="554" y="58"/>
                  </a:lnTo>
                  <a:lnTo>
                    <a:pt x="554" y="29"/>
                  </a:lnTo>
                  <a:lnTo>
                    <a:pt x="525" y="29"/>
                  </a:lnTo>
                  <a:lnTo>
                    <a:pt x="233" y="29"/>
                  </a:lnTo>
                  <a:lnTo>
                    <a:pt x="233" y="29"/>
                  </a:lnTo>
                  <a:lnTo>
                    <a:pt x="204" y="29"/>
                  </a:lnTo>
                  <a:lnTo>
                    <a:pt x="204" y="58"/>
                  </a:lnTo>
                  <a:lnTo>
                    <a:pt x="204" y="58"/>
                  </a:lnTo>
                  <a:lnTo>
                    <a:pt x="175" y="58"/>
                  </a:lnTo>
                  <a:lnTo>
                    <a:pt x="175" y="58"/>
                  </a:lnTo>
                  <a:lnTo>
                    <a:pt x="146" y="29"/>
                  </a:lnTo>
                  <a:lnTo>
                    <a:pt x="146" y="29"/>
                  </a:lnTo>
                  <a:lnTo>
                    <a:pt x="146" y="29"/>
                  </a:lnTo>
                  <a:lnTo>
                    <a:pt x="146" y="29"/>
                  </a:lnTo>
                  <a:lnTo>
                    <a:pt x="146" y="0"/>
                  </a:lnTo>
                  <a:lnTo>
                    <a:pt x="117" y="0"/>
                  </a:lnTo>
                  <a:lnTo>
                    <a:pt x="117" y="0"/>
                  </a:lnTo>
                  <a:lnTo>
                    <a:pt x="117" y="0"/>
                  </a:lnTo>
                  <a:lnTo>
                    <a:pt x="117" y="0"/>
                  </a:lnTo>
                  <a:lnTo>
                    <a:pt x="87" y="0"/>
                  </a:lnTo>
                  <a:lnTo>
                    <a:pt x="87" y="0"/>
                  </a:lnTo>
                  <a:lnTo>
                    <a:pt x="58" y="29"/>
                  </a:lnTo>
                  <a:lnTo>
                    <a:pt x="58" y="29"/>
                  </a:lnTo>
                  <a:lnTo>
                    <a:pt x="58" y="29"/>
                  </a:lnTo>
                  <a:lnTo>
                    <a:pt x="58" y="29"/>
                  </a:lnTo>
                  <a:lnTo>
                    <a:pt x="29" y="29"/>
                  </a:lnTo>
                  <a:lnTo>
                    <a:pt x="29" y="29"/>
                  </a:lnTo>
                  <a:lnTo>
                    <a:pt x="29" y="29"/>
                  </a:lnTo>
                  <a:lnTo>
                    <a:pt x="0" y="29"/>
                  </a:lnTo>
                  <a:lnTo>
                    <a:pt x="0" y="29"/>
                  </a:lnTo>
                  <a:lnTo>
                    <a:pt x="0" y="29"/>
                  </a:lnTo>
                  <a:lnTo>
                    <a:pt x="0" y="29"/>
                  </a:lnTo>
                  <a:lnTo>
                    <a:pt x="0" y="87"/>
                  </a:lnTo>
                  <a:lnTo>
                    <a:pt x="58" y="145"/>
                  </a:lnTo>
                  <a:lnTo>
                    <a:pt x="58" y="174"/>
                  </a:lnTo>
                  <a:lnTo>
                    <a:pt x="117" y="262"/>
                  </a:lnTo>
                  <a:lnTo>
                    <a:pt x="117" y="292"/>
                  </a:lnTo>
                  <a:lnTo>
                    <a:pt x="146" y="350"/>
                  </a:lnTo>
                  <a:lnTo>
                    <a:pt x="146" y="379"/>
                  </a:lnTo>
                  <a:lnTo>
                    <a:pt x="204" y="437"/>
                  </a:lnTo>
                  <a:lnTo>
                    <a:pt x="204" y="466"/>
                  </a:lnTo>
                  <a:lnTo>
                    <a:pt x="204" y="466"/>
                  </a:lnTo>
                  <a:lnTo>
                    <a:pt x="204" y="495"/>
                  </a:lnTo>
                  <a:lnTo>
                    <a:pt x="204" y="554"/>
                  </a:lnTo>
                  <a:lnTo>
                    <a:pt x="233" y="612"/>
                  </a:lnTo>
                  <a:lnTo>
                    <a:pt x="233" y="642"/>
                  </a:lnTo>
                  <a:lnTo>
                    <a:pt x="233" y="671"/>
                  </a:lnTo>
                  <a:lnTo>
                    <a:pt x="233" y="671"/>
                  </a:lnTo>
                  <a:lnTo>
                    <a:pt x="233" y="700"/>
                  </a:lnTo>
                  <a:lnTo>
                    <a:pt x="233" y="729"/>
                  </a:lnTo>
                  <a:lnTo>
                    <a:pt x="262" y="729"/>
                  </a:lnTo>
                  <a:lnTo>
                    <a:pt x="262" y="758"/>
                  </a:lnTo>
                  <a:lnTo>
                    <a:pt x="262" y="758"/>
                  </a:lnTo>
                  <a:lnTo>
                    <a:pt x="262" y="758"/>
                  </a:lnTo>
                  <a:lnTo>
                    <a:pt x="262" y="787"/>
                  </a:lnTo>
                  <a:lnTo>
                    <a:pt x="262" y="816"/>
                  </a:lnTo>
                  <a:lnTo>
                    <a:pt x="291" y="816"/>
                  </a:lnTo>
                  <a:lnTo>
                    <a:pt x="291" y="875"/>
                  </a:lnTo>
                  <a:lnTo>
                    <a:pt x="320" y="875"/>
                  </a:lnTo>
                  <a:lnTo>
                    <a:pt x="320" y="875"/>
                  </a:lnTo>
                  <a:lnTo>
                    <a:pt x="350" y="904"/>
                  </a:lnTo>
                  <a:lnTo>
                    <a:pt x="350" y="904"/>
                  </a:lnTo>
                  <a:lnTo>
                    <a:pt x="379" y="904"/>
                  </a:lnTo>
                  <a:lnTo>
                    <a:pt x="379" y="875"/>
                  </a:lnTo>
                  <a:lnTo>
                    <a:pt x="379" y="875"/>
                  </a:lnTo>
                  <a:lnTo>
                    <a:pt x="379" y="875"/>
                  </a:lnTo>
                  <a:lnTo>
                    <a:pt x="408" y="875"/>
                  </a:lnTo>
                  <a:lnTo>
                    <a:pt x="408" y="875"/>
                  </a:lnTo>
                  <a:lnTo>
                    <a:pt x="437" y="875"/>
                  </a:lnTo>
                  <a:lnTo>
                    <a:pt x="408" y="904"/>
                  </a:lnTo>
                  <a:lnTo>
                    <a:pt x="437" y="904"/>
                  </a:lnTo>
                  <a:lnTo>
                    <a:pt x="467" y="933"/>
                  </a:lnTo>
                  <a:lnTo>
                    <a:pt x="467" y="933"/>
                  </a:lnTo>
                  <a:lnTo>
                    <a:pt x="496" y="933"/>
                  </a:lnTo>
                  <a:lnTo>
                    <a:pt x="496" y="933"/>
                  </a:lnTo>
                  <a:lnTo>
                    <a:pt x="525" y="933"/>
                  </a:lnTo>
                  <a:lnTo>
                    <a:pt x="525" y="933"/>
                  </a:lnTo>
                  <a:lnTo>
                    <a:pt x="525" y="933"/>
                  </a:lnTo>
                  <a:lnTo>
                    <a:pt x="525" y="933"/>
                  </a:lnTo>
                  <a:lnTo>
                    <a:pt x="554" y="933"/>
                  </a:lnTo>
                  <a:lnTo>
                    <a:pt x="554" y="933"/>
                  </a:lnTo>
                  <a:lnTo>
                    <a:pt x="554" y="933"/>
                  </a:lnTo>
                  <a:lnTo>
                    <a:pt x="554" y="904"/>
                  </a:lnTo>
                  <a:lnTo>
                    <a:pt x="583" y="904"/>
                  </a:lnTo>
                  <a:lnTo>
                    <a:pt x="583" y="904"/>
                  </a:lnTo>
                  <a:lnTo>
                    <a:pt x="612" y="875"/>
                  </a:lnTo>
                  <a:lnTo>
                    <a:pt x="641" y="904"/>
                  </a:lnTo>
                  <a:lnTo>
                    <a:pt x="641" y="904"/>
                  </a:lnTo>
                  <a:lnTo>
                    <a:pt x="641" y="61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3" name="Freeform 145"/>
            <p:cNvSpPr>
              <a:spLocks noChangeArrowheads="1"/>
            </p:cNvSpPr>
            <p:nvPr/>
          </p:nvSpPr>
          <p:spPr bwMode="auto">
            <a:xfrm>
              <a:off x="6048000" y="4867711"/>
              <a:ext cx="18720" cy="10082"/>
            </a:xfrm>
            <a:custGeom>
              <a:avLst/>
              <a:gdLst>
                <a:gd name="T0" fmla="*/ 29 w 59"/>
                <a:gd name="T1" fmla="*/ 0 h 30"/>
                <a:gd name="T2" fmla="*/ 0 w 59"/>
                <a:gd name="T3" fmla="*/ 29 h 30"/>
                <a:gd name="T4" fmla="*/ 29 w 59"/>
                <a:gd name="T5" fmla="*/ 29 h 30"/>
                <a:gd name="T6" fmla="*/ 29 w 59"/>
                <a:gd name="T7" fmla="*/ 29 h 30"/>
                <a:gd name="T8" fmla="*/ 58 w 59"/>
                <a:gd name="T9" fmla="*/ 29 h 30"/>
                <a:gd name="T10" fmla="*/ 58 w 59"/>
                <a:gd name="T11" fmla="*/ 29 h 30"/>
                <a:gd name="T12" fmla="*/ 29 w 5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0"/>
                  </a:moveTo>
                  <a:lnTo>
                    <a:pt x="0" y="29"/>
                  </a:lnTo>
                  <a:lnTo>
                    <a:pt x="29" y="29"/>
                  </a:lnTo>
                  <a:lnTo>
                    <a:pt x="29" y="29"/>
                  </a:lnTo>
                  <a:lnTo>
                    <a:pt x="58" y="29"/>
                  </a:lnTo>
                  <a:lnTo>
                    <a:pt x="58" y="29"/>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4" name="Freeform 146"/>
            <p:cNvSpPr>
              <a:spLocks noChangeArrowheads="1"/>
            </p:cNvSpPr>
            <p:nvPr/>
          </p:nvSpPr>
          <p:spPr bwMode="auto">
            <a:xfrm>
              <a:off x="5724000" y="4648808"/>
              <a:ext cx="200160" cy="334115"/>
            </a:xfrm>
            <a:custGeom>
              <a:avLst/>
              <a:gdLst>
                <a:gd name="T0" fmla="*/ 175 w 614"/>
                <a:gd name="T1" fmla="*/ 1021 h 1022"/>
                <a:gd name="T2" fmla="*/ 292 w 614"/>
                <a:gd name="T3" fmla="*/ 992 h 1022"/>
                <a:gd name="T4" fmla="*/ 321 w 614"/>
                <a:gd name="T5" fmla="*/ 933 h 1022"/>
                <a:gd name="T6" fmla="*/ 350 w 614"/>
                <a:gd name="T7" fmla="*/ 875 h 1022"/>
                <a:gd name="T8" fmla="*/ 350 w 614"/>
                <a:gd name="T9" fmla="*/ 845 h 1022"/>
                <a:gd name="T10" fmla="*/ 408 w 614"/>
                <a:gd name="T11" fmla="*/ 729 h 1022"/>
                <a:gd name="T12" fmla="*/ 466 w 614"/>
                <a:gd name="T13" fmla="*/ 583 h 1022"/>
                <a:gd name="T14" fmla="*/ 525 w 614"/>
                <a:gd name="T15" fmla="*/ 495 h 1022"/>
                <a:gd name="T16" fmla="*/ 554 w 614"/>
                <a:gd name="T17" fmla="*/ 408 h 1022"/>
                <a:gd name="T18" fmla="*/ 554 w 614"/>
                <a:gd name="T19" fmla="*/ 350 h 1022"/>
                <a:gd name="T20" fmla="*/ 554 w 614"/>
                <a:gd name="T21" fmla="*/ 292 h 1022"/>
                <a:gd name="T22" fmla="*/ 554 w 614"/>
                <a:gd name="T23" fmla="*/ 262 h 1022"/>
                <a:gd name="T24" fmla="*/ 613 w 614"/>
                <a:gd name="T25" fmla="*/ 292 h 1022"/>
                <a:gd name="T26" fmla="*/ 613 w 614"/>
                <a:gd name="T27" fmla="*/ 262 h 1022"/>
                <a:gd name="T28" fmla="*/ 613 w 614"/>
                <a:gd name="T29" fmla="*/ 204 h 1022"/>
                <a:gd name="T30" fmla="*/ 613 w 614"/>
                <a:gd name="T31" fmla="*/ 145 h 1022"/>
                <a:gd name="T32" fmla="*/ 583 w 614"/>
                <a:gd name="T33" fmla="*/ 58 h 1022"/>
                <a:gd name="T34" fmla="*/ 554 w 614"/>
                <a:gd name="T35" fmla="*/ 29 h 1022"/>
                <a:gd name="T36" fmla="*/ 525 w 614"/>
                <a:gd name="T37" fmla="*/ 0 h 1022"/>
                <a:gd name="T38" fmla="*/ 496 w 614"/>
                <a:gd name="T39" fmla="*/ 29 h 1022"/>
                <a:gd name="T40" fmla="*/ 496 w 614"/>
                <a:gd name="T41" fmla="*/ 58 h 1022"/>
                <a:gd name="T42" fmla="*/ 466 w 614"/>
                <a:gd name="T43" fmla="*/ 116 h 1022"/>
                <a:gd name="T44" fmla="*/ 437 w 614"/>
                <a:gd name="T45" fmla="*/ 116 h 1022"/>
                <a:gd name="T46" fmla="*/ 437 w 614"/>
                <a:gd name="T47" fmla="*/ 145 h 1022"/>
                <a:gd name="T48" fmla="*/ 408 w 614"/>
                <a:gd name="T49" fmla="*/ 175 h 1022"/>
                <a:gd name="T50" fmla="*/ 437 w 614"/>
                <a:gd name="T51" fmla="*/ 204 h 1022"/>
                <a:gd name="T52" fmla="*/ 380 w 614"/>
                <a:gd name="T53" fmla="*/ 233 h 1022"/>
                <a:gd name="T54" fmla="*/ 380 w 614"/>
                <a:gd name="T55" fmla="*/ 204 h 1022"/>
                <a:gd name="T56" fmla="*/ 350 w 614"/>
                <a:gd name="T57" fmla="*/ 233 h 1022"/>
                <a:gd name="T58" fmla="*/ 350 w 614"/>
                <a:gd name="T59" fmla="*/ 262 h 1022"/>
                <a:gd name="T60" fmla="*/ 350 w 614"/>
                <a:gd name="T61" fmla="*/ 233 h 1022"/>
                <a:gd name="T62" fmla="*/ 292 w 614"/>
                <a:gd name="T63" fmla="*/ 292 h 1022"/>
                <a:gd name="T64" fmla="*/ 292 w 614"/>
                <a:gd name="T65" fmla="*/ 262 h 1022"/>
                <a:gd name="T66" fmla="*/ 233 w 614"/>
                <a:gd name="T67" fmla="*/ 262 h 1022"/>
                <a:gd name="T68" fmla="*/ 204 w 614"/>
                <a:gd name="T69" fmla="*/ 292 h 1022"/>
                <a:gd name="T70" fmla="*/ 146 w 614"/>
                <a:gd name="T71" fmla="*/ 321 h 1022"/>
                <a:gd name="T72" fmla="*/ 116 w 614"/>
                <a:gd name="T73" fmla="*/ 321 h 1022"/>
                <a:gd name="T74" fmla="*/ 87 w 614"/>
                <a:gd name="T75" fmla="*/ 408 h 1022"/>
                <a:gd name="T76" fmla="*/ 87 w 614"/>
                <a:gd name="T77" fmla="*/ 466 h 1022"/>
                <a:gd name="T78" fmla="*/ 116 w 614"/>
                <a:gd name="T79" fmla="*/ 524 h 1022"/>
                <a:gd name="T80" fmla="*/ 116 w 614"/>
                <a:gd name="T81" fmla="*/ 612 h 1022"/>
                <a:gd name="T82" fmla="*/ 59 w 614"/>
                <a:gd name="T83" fmla="*/ 642 h 1022"/>
                <a:gd name="T84" fmla="*/ 30 w 614"/>
                <a:gd name="T85" fmla="*/ 700 h 1022"/>
                <a:gd name="T86" fmla="*/ 0 w 614"/>
                <a:gd name="T87" fmla="*/ 758 h 1022"/>
                <a:gd name="T88" fmla="*/ 30 w 614"/>
                <a:gd name="T89" fmla="*/ 816 h 1022"/>
                <a:gd name="T90" fmla="*/ 30 w 614"/>
                <a:gd name="T91" fmla="*/ 875 h 1022"/>
                <a:gd name="T92" fmla="*/ 30 w 614"/>
                <a:gd name="T93" fmla="*/ 904 h 1022"/>
                <a:gd name="T94" fmla="*/ 30 w 614"/>
                <a:gd name="T95" fmla="*/ 962 h 1022"/>
                <a:gd name="T96" fmla="*/ 59 w 614"/>
                <a:gd name="T97" fmla="*/ 992 h 1022"/>
                <a:gd name="T98" fmla="*/ 116 w 614"/>
                <a:gd name="T99" fmla="*/ 1021 h 1022"/>
                <a:gd name="T100" fmla="*/ 496 w 614"/>
                <a:gd name="T101" fmla="*/ 58 h 1022"/>
                <a:gd name="T102" fmla="*/ 466 w 614"/>
                <a:gd name="T103" fmla="*/ 87 h 1022"/>
                <a:gd name="T104" fmla="*/ 466 w 614"/>
                <a:gd name="T105" fmla="*/ 87 h 1022"/>
                <a:gd name="T106" fmla="*/ 466 w 614"/>
                <a:gd name="T107" fmla="*/ 87 h 1022"/>
                <a:gd name="T108" fmla="*/ 583 w 614"/>
                <a:gd name="T109" fmla="*/ 350 h 1022"/>
                <a:gd name="T110" fmla="*/ 583 w 614"/>
                <a:gd name="T111" fmla="*/ 35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4" h="1022">
                  <a:moveTo>
                    <a:pt x="116" y="1021"/>
                  </a:moveTo>
                  <a:lnTo>
                    <a:pt x="146" y="1021"/>
                  </a:lnTo>
                  <a:lnTo>
                    <a:pt x="146" y="1021"/>
                  </a:lnTo>
                  <a:lnTo>
                    <a:pt x="175" y="1021"/>
                  </a:lnTo>
                  <a:lnTo>
                    <a:pt x="204" y="992"/>
                  </a:lnTo>
                  <a:lnTo>
                    <a:pt x="233" y="992"/>
                  </a:lnTo>
                  <a:lnTo>
                    <a:pt x="263" y="992"/>
                  </a:lnTo>
                  <a:lnTo>
                    <a:pt x="292" y="992"/>
                  </a:lnTo>
                  <a:lnTo>
                    <a:pt x="292" y="992"/>
                  </a:lnTo>
                  <a:lnTo>
                    <a:pt x="292" y="992"/>
                  </a:lnTo>
                  <a:lnTo>
                    <a:pt x="321" y="962"/>
                  </a:lnTo>
                  <a:lnTo>
                    <a:pt x="321" y="933"/>
                  </a:lnTo>
                  <a:lnTo>
                    <a:pt x="321" y="933"/>
                  </a:lnTo>
                  <a:lnTo>
                    <a:pt x="350" y="904"/>
                  </a:lnTo>
                  <a:lnTo>
                    <a:pt x="350" y="904"/>
                  </a:lnTo>
                  <a:lnTo>
                    <a:pt x="350" y="875"/>
                  </a:lnTo>
                  <a:lnTo>
                    <a:pt x="350" y="875"/>
                  </a:lnTo>
                  <a:lnTo>
                    <a:pt x="350" y="845"/>
                  </a:lnTo>
                  <a:lnTo>
                    <a:pt x="350" y="845"/>
                  </a:lnTo>
                  <a:lnTo>
                    <a:pt x="350" y="845"/>
                  </a:lnTo>
                  <a:lnTo>
                    <a:pt x="380" y="816"/>
                  </a:lnTo>
                  <a:lnTo>
                    <a:pt x="380" y="787"/>
                  </a:lnTo>
                  <a:lnTo>
                    <a:pt x="408" y="758"/>
                  </a:lnTo>
                  <a:lnTo>
                    <a:pt x="408" y="729"/>
                  </a:lnTo>
                  <a:lnTo>
                    <a:pt x="408" y="700"/>
                  </a:lnTo>
                  <a:lnTo>
                    <a:pt x="437" y="671"/>
                  </a:lnTo>
                  <a:lnTo>
                    <a:pt x="466" y="612"/>
                  </a:lnTo>
                  <a:lnTo>
                    <a:pt x="466" y="583"/>
                  </a:lnTo>
                  <a:lnTo>
                    <a:pt x="466" y="583"/>
                  </a:lnTo>
                  <a:lnTo>
                    <a:pt x="496" y="554"/>
                  </a:lnTo>
                  <a:lnTo>
                    <a:pt x="496" y="524"/>
                  </a:lnTo>
                  <a:lnTo>
                    <a:pt x="525" y="495"/>
                  </a:lnTo>
                  <a:lnTo>
                    <a:pt x="525" y="466"/>
                  </a:lnTo>
                  <a:lnTo>
                    <a:pt x="525" y="437"/>
                  </a:lnTo>
                  <a:lnTo>
                    <a:pt x="525" y="437"/>
                  </a:lnTo>
                  <a:lnTo>
                    <a:pt x="554" y="408"/>
                  </a:lnTo>
                  <a:lnTo>
                    <a:pt x="525" y="379"/>
                  </a:lnTo>
                  <a:lnTo>
                    <a:pt x="525" y="379"/>
                  </a:lnTo>
                  <a:lnTo>
                    <a:pt x="554" y="350"/>
                  </a:lnTo>
                  <a:lnTo>
                    <a:pt x="554" y="350"/>
                  </a:lnTo>
                  <a:lnTo>
                    <a:pt x="554" y="321"/>
                  </a:lnTo>
                  <a:lnTo>
                    <a:pt x="554" y="321"/>
                  </a:lnTo>
                  <a:lnTo>
                    <a:pt x="554" y="321"/>
                  </a:lnTo>
                  <a:lnTo>
                    <a:pt x="554" y="292"/>
                  </a:lnTo>
                  <a:lnTo>
                    <a:pt x="554" y="262"/>
                  </a:lnTo>
                  <a:lnTo>
                    <a:pt x="554" y="262"/>
                  </a:lnTo>
                  <a:lnTo>
                    <a:pt x="554" y="262"/>
                  </a:lnTo>
                  <a:lnTo>
                    <a:pt x="554" y="262"/>
                  </a:lnTo>
                  <a:lnTo>
                    <a:pt x="583" y="262"/>
                  </a:lnTo>
                  <a:lnTo>
                    <a:pt x="583" y="262"/>
                  </a:lnTo>
                  <a:lnTo>
                    <a:pt x="583" y="292"/>
                  </a:lnTo>
                  <a:lnTo>
                    <a:pt x="613" y="292"/>
                  </a:lnTo>
                  <a:lnTo>
                    <a:pt x="613" y="292"/>
                  </a:lnTo>
                  <a:lnTo>
                    <a:pt x="613" y="262"/>
                  </a:lnTo>
                  <a:lnTo>
                    <a:pt x="613" y="262"/>
                  </a:lnTo>
                  <a:lnTo>
                    <a:pt x="613" y="262"/>
                  </a:lnTo>
                  <a:lnTo>
                    <a:pt x="613" y="233"/>
                  </a:lnTo>
                  <a:lnTo>
                    <a:pt x="613" y="233"/>
                  </a:lnTo>
                  <a:lnTo>
                    <a:pt x="613" y="204"/>
                  </a:lnTo>
                  <a:lnTo>
                    <a:pt x="613" y="204"/>
                  </a:lnTo>
                  <a:lnTo>
                    <a:pt x="613" y="204"/>
                  </a:lnTo>
                  <a:lnTo>
                    <a:pt x="613" y="175"/>
                  </a:lnTo>
                  <a:lnTo>
                    <a:pt x="613" y="145"/>
                  </a:lnTo>
                  <a:lnTo>
                    <a:pt x="613" y="145"/>
                  </a:lnTo>
                  <a:lnTo>
                    <a:pt x="613" y="116"/>
                  </a:lnTo>
                  <a:lnTo>
                    <a:pt x="583" y="87"/>
                  </a:lnTo>
                  <a:lnTo>
                    <a:pt x="583" y="58"/>
                  </a:lnTo>
                  <a:lnTo>
                    <a:pt x="583" y="58"/>
                  </a:lnTo>
                  <a:lnTo>
                    <a:pt x="583" y="58"/>
                  </a:lnTo>
                  <a:lnTo>
                    <a:pt x="554" y="29"/>
                  </a:lnTo>
                  <a:lnTo>
                    <a:pt x="554" y="29"/>
                  </a:lnTo>
                  <a:lnTo>
                    <a:pt x="554" y="29"/>
                  </a:lnTo>
                  <a:lnTo>
                    <a:pt x="554" y="0"/>
                  </a:lnTo>
                  <a:lnTo>
                    <a:pt x="554" y="0"/>
                  </a:lnTo>
                  <a:lnTo>
                    <a:pt x="525" y="0"/>
                  </a:lnTo>
                  <a:lnTo>
                    <a:pt x="525" y="0"/>
                  </a:lnTo>
                  <a:lnTo>
                    <a:pt x="525" y="29"/>
                  </a:lnTo>
                  <a:lnTo>
                    <a:pt x="496" y="0"/>
                  </a:lnTo>
                  <a:lnTo>
                    <a:pt x="496" y="0"/>
                  </a:lnTo>
                  <a:lnTo>
                    <a:pt x="496" y="29"/>
                  </a:lnTo>
                  <a:lnTo>
                    <a:pt x="496" y="29"/>
                  </a:lnTo>
                  <a:lnTo>
                    <a:pt x="525" y="58"/>
                  </a:lnTo>
                  <a:lnTo>
                    <a:pt x="525" y="58"/>
                  </a:lnTo>
                  <a:lnTo>
                    <a:pt x="496" y="58"/>
                  </a:lnTo>
                  <a:lnTo>
                    <a:pt x="496" y="87"/>
                  </a:lnTo>
                  <a:lnTo>
                    <a:pt x="496" y="116"/>
                  </a:lnTo>
                  <a:lnTo>
                    <a:pt x="496" y="87"/>
                  </a:lnTo>
                  <a:lnTo>
                    <a:pt x="466" y="116"/>
                  </a:lnTo>
                  <a:lnTo>
                    <a:pt x="466" y="116"/>
                  </a:lnTo>
                  <a:lnTo>
                    <a:pt x="466" y="145"/>
                  </a:lnTo>
                  <a:lnTo>
                    <a:pt x="437" y="116"/>
                  </a:lnTo>
                  <a:lnTo>
                    <a:pt x="437" y="116"/>
                  </a:lnTo>
                  <a:lnTo>
                    <a:pt x="437" y="116"/>
                  </a:lnTo>
                  <a:lnTo>
                    <a:pt x="437" y="116"/>
                  </a:lnTo>
                  <a:lnTo>
                    <a:pt x="437" y="145"/>
                  </a:lnTo>
                  <a:lnTo>
                    <a:pt x="437" y="145"/>
                  </a:lnTo>
                  <a:lnTo>
                    <a:pt x="437" y="145"/>
                  </a:lnTo>
                  <a:lnTo>
                    <a:pt x="437" y="175"/>
                  </a:lnTo>
                  <a:lnTo>
                    <a:pt x="437" y="145"/>
                  </a:lnTo>
                  <a:lnTo>
                    <a:pt x="408" y="175"/>
                  </a:lnTo>
                  <a:lnTo>
                    <a:pt x="408" y="175"/>
                  </a:lnTo>
                  <a:lnTo>
                    <a:pt x="437" y="175"/>
                  </a:lnTo>
                  <a:lnTo>
                    <a:pt x="437" y="204"/>
                  </a:lnTo>
                  <a:lnTo>
                    <a:pt x="437" y="204"/>
                  </a:lnTo>
                  <a:lnTo>
                    <a:pt x="408" y="204"/>
                  </a:lnTo>
                  <a:lnTo>
                    <a:pt x="408" y="204"/>
                  </a:lnTo>
                  <a:lnTo>
                    <a:pt x="408" y="204"/>
                  </a:lnTo>
                  <a:lnTo>
                    <a:pt x="380" y="233"/>
                  </a:lnTo>
                  <a:lnTo>
                    <a:pt x="380" y="204"/>
                  </a:lnTo>
                  <a:lnTo>
                    <a:pt x="380" y="204"/>
                  </a:lnTo>
                  <a:lnTo>
                    <a:pt x="380" y="204"/>
                  </a:lnTo>
                  <a:lnTo>
                    <a:pt x="380" y="204"/>
                  </a:lnTo>
                  <a:lnTo>
                    <a:pt x="380" y="204"/>
                  </a:lnTo>
                  <a:lnTo>
                    <a:pt x="380" y="204"/>
                  </a:lnTo>
                  <a:lnTo>
                    <a:pt x="350" y="233"/>
                  </a:lnTo>
                  <a:lnTo>
                    <a:pt x="350" y="233"/>
                  </a:lnTo>
                  <a:lnTo>
                    <a:pt x="380" y="233"/>
                  </a:lnTo>
                  <a:lnTo>
                    <a:pt x="380" y="262"/>
                  </a:lnTo>
                  <a:lnTo>
                    <a:pt x="350" y="262"/>
                  </a:lnTo>
                  <a:lnTo>
                    <a:pt x="350" y="262"/>
                  </a:lnTo>
                  <a:lnTo>
                    <a:pt x="350" y="262"/>
                  </a:lnTo>
                  <a:lnTo>
                    <a:pt x="350" y="262"/>
                  </a:lnTo>
                  <a:lnTo>
                    <a:pt x="350" y="233"/>
                  </a:lnTo>
                  <a:lnTo>
                    <a:pt x="350" y="233"/>
                  </a:lnTo>
                  <a:lnTo>
                    <a:pt x="321" y="262"/>
                  </a:lnTo>
                  <a:lnTo>
                    <a:pt x="292" y="262"/>
                  </a:lnTo>
                  <a:lnTo>
                    <a:pt x="321" y="292"/>
                  </a:lnTo>
                  <a:lnTo>
                    <a:pt x="292" y="292"/>
                  </a:lnTo>
                  <a:lnTo>
                    <a:pt x="292" y="292"/>
                  </a:lnTo>
                  <a:lnTo>
                    <a:pt x="292" y="292"/>
                  </a:lnTo>
                  <a:lnTo>
                    <a:pt x="292" y="262"/>
                  </a:lnTo>
                  <a:lnTo>
                    <a:pt x="292" y="262"/>
                  </a:lnTo>
                  <a:lnTo>
                    <a:pt x="263" y="292"/>
                  </a:lnTo>
                  <a:lnTo>
                    <a:pt x="233" y="262"/>
                  </a:lnTo>
                  <a:lnTo>
                    <a:pt x="233" y="262"/>
                  </a:lnTo>
                  <a:lnTo>
                    <a:pt x="233" y="262"/>
                  </a:lnTo>
                  <a:lnTo>
                    <a:pt x="233" y="292"/>
                  </a:lnTo>
                  <a:lnTo>
                    <a:pt x="233" y="292"/>
                  </a:lnTo>
                  <a:lnTo>
                    <a:pt x="204" y="292"/>
                  </a:lnTo>
                  <a:lnTo>
                    <a:pt x="204" y="292"/>
                  </a:lnTo>
                  <a:lnTo>
                    <a:pt x="204" y="292"/>
                  </a:lnTo>
                  <a:lnTo>
                    <a:pt x="204" y="292"/>
                  </a:lnTo>
                  <a:lnTo>
                    <a:pt x="204" y="292"/>
                  </a:lnTo>
                  <a:lnTo>
                    <a:pt x="146" y="321"/>
                  </a:lnTo>
                  <a:lnTo>
                    <a:pt x="146" y="321"/>
                  </a:lnTo>
                  <a:lnTo>
                    <a:pt x="146" y="292"/>
                  </a:lnTo>
                  <a:lnTo>
                    <a:pt x="116" y="292"/>
                  </a:lnTo>
                  <a:lnTo>
                    <a:pt x="116" y="321"/>
                  </a:lnTo>
                  <a:lnTo>
                    <a:pt x="116" y="350"/>
                  </a:lnTo>
                  <a:lnTo>
                    <a:pt x="87" y="379"/>
                  </a:lnTo>
                  <a:lnTo>
                    <a:pt x="87" y="379"/>
                  </a:lnTo>
                  <a:lnTo>
                    <a:pt x="87" y="408"/>
                  </a:lnTo>
                  <a:lnTo>
                    <a:pt x="87" y="408"/>
                  </a:lnTo>
                  <a:lnTo>
                    <a:pt x="87" y="408"/>
                  </a:lnTo>
                  <a:lnTo>
                    <a:pt x="87" y="437"/>
                  </a:lnTo>
                  <a:lnTo>
                    <a:pt x="87" y="466"/>
                  </a:lnTo>
                  <a:lnTo>
                    <a:pt x="87" y="466"/>
                  </a:lnTo>
                  <a:lnTo>
                    <a:pt x="116" y="524"/>
                  </a:lnTo>
                  <a:lnTo>
                    <a:pt x="116" y="524"/>
                  </a:lnTo>
                  <a:lnTo>
                    <a:pt x="116" y="524"/>
                  </a:lnTo>
                  <a:lnTo>
                    <a:pt x="116" y="554"/>
                  </a:lnTo>
                  <a:lnTo>
                    <a:pt x="116" y="554"/>
                  </a:lnTo>
                  <a:lnTo>
                    <a:pt x="116" y="554"/>
                  </a:lnTo>
                  <a:lnTo>
                    <a:pt x="116" y="612"/>
                  </a:lnTo>
                  <a:lnTo>
                    <a:pt x="87" y="612"/>
                  </a:lnTo>
                  <a:lnTo>
                    <a:pt x="87" y="642"/>
                  </a:lnTo>
                  <a:lnTo>
                    <a:pt x="87" y="642"/>
                  </a:lnTo>
                  <a:lnTo>
                    <a:pt x="59" y="642"/>
                  </a:lnTo>
                  <a:lnTo>
                    <a:pt x="59" y="642"/>
                  </a:lnTo>
                  <a:lnTo>
                    <a:pt x="59" y="671"/>
                  </a:lnTo>
                  <a:lnTo>
                    <a:pt x="59" y="700"/>
                  </a:lnTo>
                  <a:lnTo>
                    <a:pt x="30" y="700"/>
                  </a:lnTo>
                  <a:lnTo>
                    <a:pt x="30" y="700"/>
                  </a:lnTo>
                  <a:lnTo>
                    <a:pt x="30" y="729"/>
                  </a:lnTo>
                  <a:lnTo>
                    <a:pt x="0" y="729"/>
                  </a:lnTo>
                  <a:lnTo>
                    <a:pt x="0" y="758"/>
                  </a:lnTo>
                  <a:lnTo>
                    <a:pt x="0" y="787"/>
                  </a:lnTo>
                  <a:lnTo>
                    <a:pt x="0" y="787"/>
                  </a:lnTo>
                  <a:lnTo>
                    <a:pt x="0" y="816"/>
                  </a:lnTo>
                  <a:lnTo>
                    <a:pt x="30" y="816"/>
                  </a:lnTo>
                  <a:lnTo>
                    <a:pt x="30" y="845"/>
                  </a:lnTo>
                  <a:lnTo>
                    <a:pt x="30" y="845"/>
                  </a:lnTo>
                  <a:lnTo>
                    <a:pt x="30" y="875"/>
                  </a:lnTo>
                  <a:lnTo>
                    <a:pt x="30" y="875"/>
                  </a:lnTo>
                  <a:lnTo>
                    <a:pt x="30" y="875"/>
                  </a:lnTo>
                  <a:lnTo>
                    <a:pt x="30" y="875"/>
                  </a:lnTo>
                  <a:lnTo>
                    <a:pt x="30" y="875"/>
                  </a:lnTo>
                  <a:lnTo>
                    <a:pt x="30" y="904"/>
                  </a:lnTo>
                  <a:lnTo>
                    <a:pt x="30" y="933"/>
                  </a:lnTo>
                  <a:lnTo>
                    <a:pt x="30" y="933"/>
                  </a:lnTo>
                  <a:lnTo>
                    <a:pt x="30" y="962"/>
                  </a:lnTo>
                  <a:lnTo>
                    <a:pt x="30" y="962"/>
                  </a:lnTo>
                  <a:lnTo>
                    <a:pt x="59" y="962"/>
                  </a:lnTo>
                  <a:lnTo>
                    <a:pt x="59" y="992"/>
                  </a:lnTo>
                  <a:lnTo>
                    <a:pt x="59" y="992"/>
                  </a:lnTo>
                  <a:lnTo>
                    <a:pt x="59" y="992"/>
                  </a:lnTo>
                  <a:lnTo>
                    <a:pt x="87" y="992"/>
                  </a:lnTo>
                  <a:lnTo>
                    <a:pt x="87" y="992"/>
                  </a:lnTo>
                  <a:lnTo>
                    <a:pt x="87" y="1021"/>
                  </a:lnTo>
                  <a:lnTo>
                    <a:pt x="116" y="1021"/>
                  </a:lnTo>
                  <a:close/>
                  <a:moveTo>
                    <a:pt x="496" y="58"/>
                  </a:moveTo>
                  <a:lnTo>
                    <a:pt x="466" y="58"/>
                  </a:lnTo>
                  <a:lnTo>
                    <a:pt x="496" y="29"/>
                  </a:lnTo>
                  <a:lnTo>
                    <a:pt x="496" y="58"/>
                  </a:lnTo>
                  <a:close/>
                  <a:moveTo>
                    <a:pt x="466" y="87"/>
                  </a:moveTo>
                  <a:lnTo>
                    <a:pt x="496" y="87"/>
                  </a:lnTo>
                  <a:lnTo>
                    <a:pt x="496" y="87"/>
                  </a:lnTo>
                  <a:lnTo>
                    <a:pt x="466" y="87"/>
                  </a:lnTo>
                  <a:close/>
                  <a:moveTo>
                    <a:pt x="466" y="87"/>
                  </a:moveTo>
                  <a:lnTo>
                    <a:pt x="466" y="87"/>
                  </a:lnTo>
                  <a:lnTo>
                    <a:pt x="466" y="87"/>
                  </a:lnTo>
                  <a:lnTo>
                    <a:pt x="466" y="87"/>
                  </a:lnTo>
                  <a:lnTo>
                    <a:pt x="466" y="87"/>
                  </a:lnTo>
                  <a:lnTo>
                    <a:pt x="466" y="87"/>
                  </a:lnTo>
                  <a:lnTo>
                    <a:pt x="437" y="87"/>
                  </a:lnTo>
                  <a:lnTo>
                    <a:pt x="466" y="87"/>
                  </a:lnTo>
                  <a:close/>
                  <a:moveTo>
                    <a:pt x="554" y="379"/>
                  </a:moveTo>
                  <a:lnTo>
                    <a:pt x="554" y="379"/>
                  </a:lnTo>
                  <a:lnTo>
                    <a:pt x="554" y="350"/>
                  </a:lnTo>
                  <a:lnTo>
                    <a:pt x="583" y="350"/>
                  </a:lnTo>
                  <a:lnTo>
                    <a:pt x="583" y="350"/>
                  </a:lnTo>
                  <a:lnTo>
                    <a:pt x="583" y="350"/>
                  </a:lnTo>
                  <a:lnTo>
                    <a:pt x="583" y="350"/>
                  </a:lnTo>
                  <a:lnTo>
                    <a:pt x="583" y="350"/>
                  </a:lnTo>
                  <a:lnTo>
                    <a:pt x="554" y="37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5" name="Freeform 147"/>
            <p:cNvSpPr>
              <a:spLocks noChangeArrowheads="1"/>
            </p:cNvSpPr>
            <p:nvPr/>
          </p:nvSpPr>
          <p:spPr bwMode="auto">
            <a:xfrm>
              <a:off x="5391360" y="4609925"/>
              <a:ext cx="285120" cy="400362"/>
            </a:xfrm>
            <a:custGeom>
              <a:avLst/>
              <a:gdLst>
                <a:gd name="T0" fmla="*/ 174 w 875"/>
                <a:gd name="T1" fmla="*/ 759 h 1226"/>
                <a:gd name="T2" fmla="*/ 174 w 875"/>
                <a:gd name="T3" fmla="*/ 729 h 1226"/>
                <a:gd name="T4" fmla="*/ 203 w 875"/>
                <a:gd name="T5" fmla="*/ 671 h 1226"/>
                <a:gd name="T6" fmla="*/ 203 w 875"/>
                <a:gd name="T7" fmla="*/ 612 h 1226"/>
                <a:gd name="T8" fmla="*/ 203 w 875"/>
                <a:gd name="T9" fmla="*/ 583 h 1226"/>
                <a:gd name="T10" fmla="*/ 203 w 875"/>
                <a:gd name="T11" fmla="*/ 525 h 1226"/>
                <a:gd name="T12" fmla="*/ 203 w 875"/>
                <a:gd name="T13" fmla="*/ 467 h 1226"/>
                <a:gd name="T14" fmla="*/ 145 w 875"/>
                <a:gd name="T15" fmla="*/ 438 h 1226"/>
                <a:gd name="T16" fmla="*/ 58 w 875"/>
                <a:gd name="T17" fmla="*/ 409 h 1226"/>
                <a:gd name="T18" fmla="*/ 0 w 875"/>
                <a:gd name="T19" fmla="*/ 350 h 1226"/>
                <a:gd name="T20" fmla="*/ 174 w 875"/>
                <a:gd name="T21" fmla="*/ 292 h 1226"/>
                <a:gd name="T22" fmla="*/ 262 w 875"/>
                <a:gd name="T23" fmla="*/ 262 h 1226"/>
                <a:gd name="T24" fmla="*/ 291 w 875"/>
                <a:gd name="T25" fmla="*/ 292 h 1226"/>
                <a:gd name="T26" fmla="*/ 350 w 875"/>
                <a:gd name="T27" fmla="*/ 321 h 1226"/>
                <a:gd name="T28" fmla="*/ 320 w 875"/>
                <a:gd name="T29" fmla="*/ 409 h 1226"/>
                <a:gd name="T30" fmla="*/ 379 w 875"/>
                <a:gd name="T31" fmla="*/ 467 h 1226"/>
                <a:gd name="T32" fmla="*/ 407 w 875"/>
                <a:gd name="T33" fmla="*/ 496 h 1226"/>
                <a:gd name="T34" fmla="*/ 436 w 875"/>
                <a:gd name="T35" fmla="*/ 409 h 1226"/>
                <a:gd name="T36" fmla="*/ 436 w 875"/>
                <a:gd name="T37" fmla="*/ 350 h 1226"/>
                <a:gd name="T38" fmla="*/ 466 w 875"/>
                <a:gd name="T39" fmla="*/ 321 h 1226"/>
                <a:gd name="T40" fmla="*/ 436 w 875"/>
                <a:gd name="T41" fmla="*/ 262 h 1226"/>
                <a:gd name="T42" fmla="*/ 379 w 875"/>
                <a:gd name="T43" fmla="*/ 204 h 1226"/>
                <a:gd name="T44" fmla="*/ 466 w 875"/>
                <a:gd name="T45" fmla="*/ 59 h 1226"/>
                <a:gd name="T46" fmla="*/ 495 w 875"/>
                <a:gd name="T47" fmla="*/ 59 h 1226"/>
                <a:gd name="T48" fmla="*/ 553 w 875"/>
                <a:gd name="T49" fmla="*/ 59 h 1226"/>
                <a:gd name="T50" fmla="*/ 583 w 875"/>
                <a:gd name="T51" fmla="*/ 59 h 1226"/>
                <a:gd name="T52" fmla="*/ 641 w 875"/>
                <a:gd name="T53" fmla="*/ 59 h 1226"/>
                <a:gd name="T54" fmla="*/ 700 w 875"/>
                <a:gd name="T55" fmla="*/ 59 h 1226"/>
                <a:gd name="T56" fmla="*/ 757 w 875"/>
                <a:gd name="T57" fmla="*/ 29 h 1226"/>
                <a:gd name="T58" fmla="*/ 845 w 875"/>
                <a:gd name="T59" fmla="*/ 0 h 1226"/>
                <a:gd name="T60" fmla="*/ 874 w 875"/>
                <a:gd name="T61" fmla="*/ 0 h 1226"/>
                <a:gd name="T62" fmla="*/ 845 w 875"/>
                <a:gd name="T63" fmla="*/ 59 h 1226"/>
                <a:gd name="T64" fmla="*/ 845 w 875"/>
                <a:gd name="T65" fmla="*/ 117 h 1226"/>
                <a:gd name="T66" fmla="*/ 845 w 875"/>
                <a:gd name="T67" fmla="*/ 175 h 1226"/>
                <a:gd name="T68" fmla="*/ 845 w 875"/>
                <a:gd name="T69" fmla="*/ 262 h 1226"/>
                <a:gd name="T70" fmla="*/ 845 w 875"/>
                <a:gd name="T71" fmla="*/ 292 h 1226"/>
                <a:gd name="T72" fmla="*/ 845 w 875"/>
                <a:gd name="T73" fmla="*/ 321 h 1226"/>
                <a:gd name="T74" fmla="*/ 845 w 875"/>
                <a:gd name="T75" fmla="*/ 350 h 1226"/>
                <a:gd name="T76" fmla="*/ 786 w 875"/>
                <a:gd name="T77" fmla="*/ 409 h 1226"/>
                <a:gd name="T78" fmla="*/ 700 w 875"/>
                <a:gd name="T79" fmla="*/ 467 h 1226"/>
                <a:gd name="T80" fmla="*/ 583 w 875"/>
                <a:gd name="T81" fmla="*/ 525 h 1226"/>
                <a:gd name="T82" fmla="*/ 524 w 875"/>
                <a:gd name="T83" fmla="*/ 554 h 1226"/>
                <a:gd name="T84" fmla="*/ 495 w 875"/>
                <a:gd name="T85" fmla="*/ 612 h 1226"/>
                <a:gd name="T86" fmla="*/ 407 w 875"/>
                <a:gd name="T87" fmla="*/ 641 h 1226"/>
                <a:gd name="T88" fmla="*/ 350 w 875"/>
                <a:gd name="T89" fmla="*/ 671 h 1226"/>
                <a:gd name="T90" fmla="*/ 350 w 875"/>
                <a:gd name="T91" fmla="*/ 729 h 1226"/>
                <a:gd name="T92" fmla="*/ 350 w 875"/>
                <a:gd name="T93" fmla="*/ 788 h 1226"/>
                <a:gd name="T94" fmla="*/ 379 w 875"/>
                <a:gd name="T95" fmla="*/ 875 h 1226"/>
                <a:gd name="T96" fmla="*/ 407 w 875"/>
                <a:gd name="T97" fmla="*/ 875 h 1226"/>
                <a:gd name="T98" fmla="*/ 407 w 875"/>
                <a:gd name="T99" fmla="*/ 933 h 1226"/>
                <a:gd name="T100" fmla="*/ 379 w 875"/>
                <a:gd name="T101" fmla="*/ 992 h 1226"/>
                <a:gd name="T102" fmla="*/ 379 w 875"/>
                <a:gd name="T103" fmla="*/ 1050 h 1226"/>
                <a:gd name="T104" fmla="*/ 174 w 875"/>
                <a:gd name="T105" fmla="*/ 1138 h 1226"/>
                <a:gd name="T106" fmla="*/ 145 w 875"/>
                <a:gd name="T107" fmla="*/ 1167 h 1226"/>
                <a:gd name="T108" fmla="*/ 174 w 875"/>
                <a:gd name="T109" fmla="*/ 1196 h 1226"/>
                <a:gd name="T110" fmla="*/ 145 w 875"/>
                <a:gd name="T111" fmla="*/ 1225 h 1226"/>
                <a:gd name="T112" fmla="*/ 116 w 875"/>
                <a:gd name="T113" fmla="*/ 1225 h 1226"/>
                <a:gd name="T114" fmla="*/ 86 w 875"/>
                <a:gd name="T115" fmla="*/ 1167 h 1226"/>
                <a:gd name="T116" fmla="*/ 86 w 875"/>
                <a:gd name="T117" fmla="*/ 1109 h 1226"/>
                <a:gd name="T118" fmla="*/ 86 w 875"/>
                <a:gd name="T119" fmla="*/ 99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5" h="1226">
                  <a:moveTo>
                    <a:pt x="58" y="904"/>
                  </a:moveTo>
                  <a:lnTo>
                    <a:pt x="145" y="817"/>
                  </a:lnTo>
                  <a:lnTo>
                    <a:pt x="145" y="788"/>
                  </a:lnTo>
                  <a:lnTo>
                    <a:pt x="145" y="788"/>
                  </a:lnTo>
                  <a:lnTo>
                    <a:pt x="174" y="759"/>
                  </a:lnTo>
                  <a:lnTo>
                    <a:pt x="174" y="759"/>
                  </a:lnTo>
                  <a:lnTo>
                    <a:pt x="174" y="729"/>
                  </a:lnTo>
                  <a:lnTo>
                    <a:pt x="174" y="729"/>
                  </a:lnTo>
                  <a:lnTo>
                    <a:pt x="174" y="729"/>
                  </a:lnTo>
                  <a:lnTo>
                    <a:pt x="174" y="729"/>
                  </a:lnTo>
                  <a:lnTo>
                    <a:pt x="203" y="700"/>
                  </a:lnTo>
                  <a:lnTo>
                    <a:pt x="203" y="700"/>
                  </a:lnTo>
                  <a:lnTo>
                    <a:pt x="203" y="700"/>
                  </a:lnTo>
                  <a:lnTo>
                    <a:pt x="203" y="671"/>
                  </a:lnTo>
                  <a:lnTo>
                    <a:pt x="203" y="671"/>
                  </a:lnTo>
                  <a:lnTo>
                    <a:pt x="203" y="671"/>
                  </a:lnTo>
                  <a:lnTo>
                    <a:pt x="203" y="641"/>
                  </a:lnTo>
                  <a:lnTo>
                    <a:pt x="174" y="641"/>
                  </a:lnTo>
                  <a:lnTo>
                    <a:pt x="174" y="641"/>
                  </a:lnTo>
                  <a:lnTo>
                    <a:pt x="203" y="612"/>
                  </a:lnTo>
                  <a:lnTo>
                    <a:pt x="203" y="612"/>
                  </a:lnTo>
                  <a:lnTo>
                    <a:pt x="203" y="612"/>
                  </a:lnTo>
                  <a:lnTo>
                    <a:pt x="203" y="583"/>
                  </a:lnTo>
                  <a:lnTo>
                    <a:pt x="203" y="583"/>
                  </a:lnTo>
                  <a:lnTo>
                    <a:pt x="203" y="583"/>
                  </a:lnTo>
                  <a:lnTo>
                    <a:pt x="203" y="583"/>
                  </a:lnTo>
                  <a:lnTo>
                    <a:pt x="203" y="554"/>
                  </a:lnTo>
                  <a:lnTo>
                    <a:pt x="203" y="525"/>
                  </a:lnTo>
                  <a:lnTo>
                    <a:pt x="203" y="525"/>
                  </a:lnTo>
                  <a:lnTo>
                    <a:pt x="203" y="525"/>
                  </a:lnTo>
                  <a:lnTo>
                    <a:pt x="203" y="525"/>
                  </a:lnTo>
                  <a:lnTo>
                    <a:pt x="203" y="496"/>
                  </a:lnTo>
                  <a:lnTo>
                    <a:pt x="203" y="496"/>
                  </a:lnTo>
                  <a:lnTo>
                    <a:pt x="233" y="467"/>
                  </a:lnTo>
                  <a:lnTo>
                    <a:pt x="203" y="467"/>
                  </a:lnTo>
                  <a:lnTo>
                    <a:pt x="203" y="467"/>
                  </a:lnTo>
                  <a:lnTo>
                    <a:pt x="203" y="467"/>
                  </a:lnTo>
                  <a:lnTo>
                    <a:pt x="174" y="438"/>
                  </a:lnTo>
                  <a:lnTo>
                    <a:pt x="145" y="438"/>
                  </a:lnTo>
                  <a:lnTo>
                    <a:pt x="145" y="438"/>
                  </a:lnTo>
                  <a:lnTo>
                    <a:pt x="116" y="409"/>
                  </a:lnTo>
                  <a:lnTo>
                    <a:pt x="86" y="409"/>
                  </a:lnTo>
                  <a:lnTo>
                    <a:pt x="86" y="409"/>
                  </a:lnTo>
                  <a:lnTo>
                    <a:pt x="58" y="409"/>
                  </a:lnTo>
                  <a:lnTo>
                    <a:pt x="58" y="409"/>
                  </a:lnTo>
                  <a:lnTo>
                    <a:pt x="58" y="409"/>
                  </a:lnTo>
                  <a:lnTo>
                    <a:pt x="58" y="409"/>
                  </a:lnTo>
                  <a:lnTo>
                    <a:pt x="29" y="409"/>
                  </a:lnTo>
                  <a:lnTo>
                    <a:pt x="29" y="379"/>
                  </a:lnTo>
                  <a:lnTo>
                    <a:pt x="0" y="350"/>
                  </a:lnTo>
                  <a:lnTo>
                    <a:pt x="29" y="350"/>
                  </a:lnTo>
                  <a:lnTo>
                    <a:pt x="58" y="321"/>
                  </a:lnTo>
                  <a:lnTo>
                    <a:pt x="58" y="321"/>
                  </a:lnTo>
                  <a:lnTo>
                    <a:pt x="145" y="292"/>
                  </a:lnTo>
                  <a:lnTo>
                    <a:pt x="174" y="292"/>
                  </a:lnTo>
                  <a:lnTo>
                    <a:pt x="203" y="262"/>
                  </a:lnTo>
                  <a:lnTo>
                    <a:pt x="233" y="262"/>
                  </a:lnTo>
                  <a:lnTo>
                    <a:pt x="262" y="262"/>
                  </a:lnTo>
                  <a:lnTo>
                    <a:pt x="262" y="262"/>
                  </a:lnTo>
                  <a:lnTo>
                    <a:pt x="262" y="262"/>
                  </a:lnTo>
                  <a:lnTo>
                    <a:pt x="262" y="292"/>
                  </a:lnTo>
                  <a:lnTo>
                    <a:pt x="262" y="292"/>
                  </a:lnTo>
                  <a:lnTo>
                    <a:pt x="291" y="292"/>
                  </a:lnTo>
                  <a:lnTo>
                    <a:pt x="291" y="292"/>
                  </a:lnTo>
                  <a:lnTo>
                    <a:pt x="291" y="292"/>
                  </a:lnTo>
                  <a:lnTo>
                    <a:pt x="320" y="292"/>
                  </a:lnTo>
                  <a:lnTo>
                    <a:pt x="320" y="292"/>
                  </a:lnTo>
                  <a:lnTo>
                    <a:pt x="350" y="292"/>
                  </a:lnTo>
                  <a:lnTo>
                    <a:pt x="350" y="292"/>
                  </a:lnTo>
                  <a:lnTo>
                    <a:pt x="350" y="321"/>
                  </a:lnTo>
                  <a:lnTo>
                    <a:pt x="350" y="350"/>
                  </a:lnTo>
                  <a:lnTo>
                    <a:pt x="350" y="350"/>
                  </a:lnTo>
                  <a:lnTo>
                    <a:pt x="320" y="379"/>
                  </a:lnTo>
                  <a:lnTo>
                    <a:pt x="320" y="379"/>
                  </a:lnTo>
                  <a:lnTo>
                    <a:pt x="320" y="409"/>
                  </a:lnTo>
                  <a:lnTo>
                    <a:pt x="320" y="409"/>
                  </a:lnTo>
                  <a:lnTo>
                    <a:pt x="320" y="438"/>
                  </a:lnTo>
                  <a:lnTo>
                    <a:pt x="350" y="438"/>
                  </a:lnTo>
                  <a:lnTo>
                    <a:pt x="350" y="467"/>
                  </a:lnTo>
                  <a:lnTo>
                    <a:pt x="379" y="467"/>
                  </a:lnTo>
                  <a:lnTo>
                    <a:pt x="379" y="467"/>
                  </a:lnTo>
                  <a:lnTo>
                    <a:pt x="379" y="467"/>
                  </a:lnTo>
                  <a:lnTo>
                    <a:pt x="379" y="496"/>
                  </a:lnTo>
                  <a:lnTo>
                    <a:pt x="379" y="496"/>
                  </a:lnTo>
                  <a:lnTo>
                    <a:pt x="407" y="496"/>
                  </a:lnTo>
                  <a:lnTo>
                    <a:pt x="407" y="496"/>
                  </a:lnTo>
                  <a:lnTo>
                    <a:pt x="407" y="467"/>
                  </a:lnTo>
                  <a:lnTo>
                    <a:pt x="407" y="438"/>
                  </a:lnTo>
                  <a:lnTo>
                    <a:pt x="407" y="438"/>
                  </a:lnTo>
                  <a:lnTo>
                    <a:pt x="436" y="409"/>
                  </a:lnTo>
                  <a:lnTo>
                    <a:pt x="436" y="409"/>
                  </a:lnTo>
                  <a:lnTo>
                    <a:pt x="436" y="409"/>
                  </a:lnTo>
                  <a:lnTo>
                    <a:pt x="466" y="379"/>
                  </a:lnTo>
                  <a:lnTo>
                    <a:pt x="466" y="379"/>
                  </a:lnTo>
                  <a:lnTo>
                    <a:pt x="436" y="350"/>
                  </a:lnTo>
                  <a:lnTo>
                    <a:pt x="436" y="350"/>
                  </a:lnTo>
                  <a:lnTo>
                    <a:pt x="436" y="350"/>
                  </a:lnTo>
                  <a:lnTo>
                    <a:pt x="436" y="350"/>
                  </a:lnTo>
                  <a:lnTo>
                    <a:pt x="466" y="350"/>
                  </a:lnTo>
                  <a:lnTo>
                    <a:pt x="466" y="321"/>
                  </a:lnTo>
                  <a:lnTo>
                    <a:pt x="466" y="321"/>
                  </a:lnTo>
                  <a:lnTo>
                    <a:pt x="466" y="321"/>
                  </a:lnTo>
                  <a:lnTo>
                    <a:pt x="466" y="321"/>
                  </a:lnTo>
                  <a:lnTo>
                    <a:pt x="466" y="292"/>
                  </a:lnTo>
                  <a:lnTo>
                    <a:pt x="436" y="262"/>
                  </a:lnTo>
                  <a:lnTo>
                    <a:pt x="436" y="262"/>
                  </a:lnTo>
                  <a:lnTo>
                    <a:pt x="407" y="233"/>
                  </a:lnTo>
                  <a:lnTo>
                    <a:pt x="407" y="233"/>
                  </a:lnTo>
                  <a:lnTo>
                    <a:pt x="407" y="233"/>
                  </a:lnTo>
                  <a:lnTo>
                    <a:pt x="379" y="204"/>
                  </a:lnTo>
                  <a:lnTo>
                    <a:pt x="350" y="204"/>
                  </a:lnTo>
                  <a:lnTo>
                    <a:pt x="350" y="146"/>
                  </a:lnTo>
                  <a:lnTo>
                    <a:pt x="350" y="59"/>
                  </a:lnTo>
                  <a:lnTo>
                    <a:pt x="436" y="59"/>
                  </a:lnTo>
                  <a:lnTo>
                    <a:pt x="466" y="59"/>
                  </a:lnTo>
                  <a:lnTo>
                    <a:pt x="466" y="59"/>
                  </a:lnTo>
                  <a:lnTo>
                    <a:pt x="466" y="59"/>
                  </a:lnTo>
                  <a:lnTo>
                    <a:pt x="466" y="59"/>
                  </a:lnTo>
                  <a:lnTo>
                    <a:pt x="466" y="59"/>
                  </a:lnTo>
                  <a:lnTo>
                    <a:pt x="495" y="59"/>
                  </a:lnTo>
                  <a:lnTo>
                    <a:pt x="495" y="59"/>
                  </a:lnTo>
                  <a:lnTo>
                    <a:pt x="495" y="88"/>
                  </a:lnTo>
                  <a:lnTo>
                    <a:pt x="495" y="88"/>
                  </a:lnTo>
                  <a:lnTo>
                    <a:pt x="524" y="88"/>
                  </a:lnTo>
                  <a:lnTo>
                    <a:pt x="553" y="59"/>
                  </a:lnTo>
                  <a:lnTo>
                    <a:pt x="553" y="59"/>
                  </a:lnTo>
                  <a:lnTo>
                    <a:pt x="553" y="59"/>
                  </a:lnTo>
                  <a:lnTo>
                    <a:pt x="583" y="59"/>
                  </a:lnTo>
                  <a:lnTo>
                    <a:pt x="583" y="59"/>
                  </a:lnTo>
                  <a:lnTo>
                    <a:pt x="583" y="59"/>
                  </a:lnTo>
                  <a:lnTo>
                    <a:pt x="583" y="88"/>
                  </a:lnTo>
                  <a:lnTo>
                    <a:pt x="612" y="59"/>
                  </a:lnTo>
                  <a:lnTo>
                    <a:pt x="641" y="59"/>
                  </a:lnTo>
                  <a:lnTo>
                    <a:pt x="641" y="59"/>
                  </a:lnTo>
                  <a:lnTo>
                    <a:pt x="641" y="59"/>
                  </a:lnTo>
                  <a:lnTo>
                    <a:pt x="641" y="59"/>
                  </a:lnTo>
                  <a:lnTo>
                    <a:pt x="670" y="59"/>
                  </a:lnTo>
                  <a:lnTo>
                    <a:pt x="670" y="59"/>
                  </a:lnTo>
                  <a:lnTo>
                    <a:pt x="670" y="59"/>
                  </a:lnTo>
                  <a:lnTo>
                    <a:pt x="700" y="59"/>
                  </a:lnTo>
                  <a:lnTo>
                    <a:pt x="700" y="59"/>
                  </a:lnTo>
                  <a:lnTo>
                    <a:pt x="729" y="29"/>
                  </a:lnTo>
                  <a:lnTo>
                    <a:pt x="757" y="29"/>
                  </a:lnTo>
                  <a:lnTo>
                    <a:pt x="757" y="29"/>
                  </a:lnTo>
                  <a:lnTo>
                    <a:pt x="757" y="29"/>
                  </a:lnTo>
                  <a:lnTo>
                    <a:pt x="786" y="29"/>
                  </a:lnTo>
                  <a:lnTo>
                    <a:pt x="786" y="29"/>
                  </a:lnTo>
                  <a:lnTo>
                    <a:pt x="816" y="29"/>
                  </a:lnTo>
                  <a:lnTo>
                    <a:pt x="816" y="0"/>
                  </a:lnTo>
                  <a:lnTo>
                    <a:pt x="845" y="0"/>
                  </a:lnTo>
                  <a:lnTo>
                    <a:pt x="845" y="0"/>
                  </a:lnTo>
                  <a:lnTo>
                    <a:pt x="845" y="0"/>
                  </a:lnTo>
                  <a:lnTo>
                    <a:pt x="845" y="0"/>
                  </a:lnTo>
                  <a:lnTo>
                    <a:pt x="874" y="0"/>
                  </a:lnTo>
                  <a:lnTo>
                    <a:pt x="874" y="0"/>
                  </a:lnTo>
                  <a:lnTo>
                    <a:pt x="845" y="29"/>
                  </a:lnTo>
                  <a:lnTo>
                    <a:pt x="874" y="29"/>
                  </a:lnTo>
                  <a:lnTo>
                    <a:pt x="845" y="59"/>
                  </a:lnTo>
                  <a:lnTo>
                    <a:pt x="845" y="59"/>
                  </a:lnTo>
                  <a:lnTo>
                    <a:pt x="845" y="59"/>
                  </a:lnTo>
                  <a:lnTo>
                    <a:pt x="845" y="59"/>
                  </a:lnTo>
                  <a:lnTo>
                    <a:pt x="845" y="59"/>
                  </a:lnTo>
                  <a:lnTo>
                    <a:pt x="845" y="88"/>
                  </a:lnTo>
                  <a:lnTo>
                    <a:pt x="845" y="117"/>
                  </a:lnTo>
                  <a:lnTo>
                    <a:pt x="845" y="117"/>
                  </a:lnTo>
                  <a:lnTo>
                    <a:pt x="845" y="146"/>
                  </a:lnTo>
                  <a:lnTo>
                    <a:pt x="845" y="146"/>
                  </a:lnTo>
                  <a:lnTo>
                    <a:pt x="845" y="146"/>
                  </a:lnTo>
                  <a:lnTo>
                    <a:pt x="845" y="175"/>
                  </a:lnTo>
                  <a:lnTo>
                    <a:pt x="845" y="175"/>
                  </a:lnTo>
                  <a:lnTo>
                    <a:pt x="845" y="233"/>
                  </a:lnTo>
                  <a:lnTo>
                    <a:pt x="845" y="233"/>
                  </a:lnTo>
                  <a:lnTo>
                    <a:pt x="845" y="233"/>
                  </a:lnTo>
                  <a:lnTo>
                    <a:pt x="845" y="262"/>
                  </a:lnTo>
                  <a:lnTo>
                    <a:pt x="845" y="262"/>
                  </a:lnTo>
                  <a:lnTo>
                    <a:pt x="816" y="262"/>
                  </a:lnTo>
                  <a:lnTo>
                    <a:pt x="845" y="262"/>
                  </a:lnTo>
                  <a:lnTo>
                    <a:pt x="845" y="262"/>
                  </a:lnTo>
                  <a:lnTo>
                    <a:pt x="845" y="262"/>
                  </a:lnTo>
                  <a:lnTo>
                    <a:pt x="845" y="292"/>
                  </a:lnTo>
                  <a:lnTo>
                    <a:pt x="845" y="321"/>
                  </a:lnTo>
                  <a:lnTo>
                    <a:pt x="845" y="321"/>
                  </a:lnTo>
                  <a:lnTo>
                    <a:pt x="845" y="321"/>
                  </a:lnTo>
                  <a:lnTo>
                    <a:pt x="845" y="321"/>
                  </a:lnTo>
                  <a:lnTo>
                    <a:pt x="845" y="321"/>
                  </a:lnTo>
                  <a:lnTo>
                    <a:pt x="816" y="350"/>
                  </a:lnTo>
                  <a:lnTo>
                    <a:pt x="816" y="350"/>
                  </a:lnTo>
                  <a:lnTo>
                    <a:pt x="816" y="350"/>
                  </a:lnTo>
                  <a:lnTo>
                    <a:pt x="845" y="350"/>
                  </a:lnTo>
                  <a:lnTo>
                    <a:pt x="845" y="350"/>
                  </a:lnTo>
                  <a:lnTo>
                    <a:pt x="845" y="379"/>
                  </a:lnTo>
                  <a:lnTo>
                    <a:pt x="816" y="379"/>
                  </a:lnTo>
                  <a:lnTo>
                    <a:pt x="816" y="379"/>
                  </a:lnTo>
                  <a:lnTo>
                    <a:pt x="816" y="409"/>
                  </a:lnTo>
                  <a:lnTo>
                    <a:pt x="786" y="409"/>
                  </a:lnTo>
                  <a:lnTo>
                    <a:pt x="786" y="438"/>
                  </a:lnTo>
                  <a:lnTo>
                    <a:pt x="786" y="438"/>
                  </a:lnTo>
                  <a:lnTo>
                    <a:pt x="729" y="467"/>
                  </a:lnTo>
                  <a:lnTo>
                    <a:pt x="700" y="467"/>
                  </a:lnTo>
                  <a:lnTo>
                    <a:pt x="700" y="467"/>
                  </a:lnTo>
                  <a:lnTo>
                    <a:pt x="641" y="496"/>
                  </a:lnTo>
                  <a:lnTo>
                    <a:pt x="641" y="496"/>
                  </a:lnTo>
                  <a:lnTo>
                    <a:pt x="641" y="496"/>
                  </a:lnTo>
                  <a:lnTo>
                    <a:pt x="612" y="525"/>
                  </a:lnTo>
                  <a:lnTo>
                    <a:pt x="583" y="525"/>
                  </a:lnTo>
                  <a:lnTo>
                    <a:pt x="583" y="525"/>
                  </a:lnTo>
                  <a:lnTo>
                    <a:pt x="583" y="525"/>
                  </a:lnTo>
                  <a:lnTo>
                    <a:pt x="553" y="554"/>
                  </a:lnTo>
                  <a:lnTo>
                    <a:pt x="553" y="554"/>
                  </a:lnTo>
                  <a:lnTo>
                    <a:pt x="524" y="554"/>
                  </a:lnTo>
                  <a:lnTo>
                    <a:pt x="524" y="583"/>
                  </a:lnTo>
                  <a:lnTo>
                    <a:pt x="524" y="583"/>
                  </a:lnTo>
                  <a:lnTo>
                    <a:pt x="524" y="583"/>
                  </a:lnTo>
                  <a:lnTo>
                    <a:pt x="495" y="612"/>
                  </a:lnTo>
                  <a:lnTo>
                    <a:pt x="495" y="612"/>
                  </a:lnTo>
                  <a:lnTo>
                    <a:pt x="466" y="612"/>
                  </a:lnTo>
                  <a:lnTo>
                    <a:pt x="466" y="612"/>
                  </a:lnTo>
                  <a:lnTo>
                    <a:pt x="466" y="641"/>
                  </a:lnTo>
                  <a:lnTo>
                    <a:pt x="436" y="641"/>
                  </a:lnTo>
                  <a:lnTo>
                    <a:pt x="407" y="641"/>
                  </a:lnTo>
                  <a:lnTo>
                    <a:pt x="407" y="671"/>
                  </a:lnTo>
                  <a:lnTo>
                    <a:pt x="407" y="671"/>
                  </a:lnTo>
                  <a:lnTo>
                    <a:pt x="379" y="671"/>
                  </a:lnTo>
                  <a:lnTo>
                    <a:pt x="379" y="700"/>
                  </a:lnTo>
                  <a:lnTo>
                    <a:pt x="350" y="671"/>
                  </a:lnTo>
                  <a:lnTo>
                    <a:pt x="350" y="671"/>
                  </a:lnTo>
                  <a:lnTo>
                    <a:pt x="350" y="700"/>
                  </a:lnTo>
                  <a:lnTo>
                    <a:pt x="350" y="700"/>
                  </a:lnTo>
                  <a:lnTo>
                    <a:pt x="350" y="700"/>
                  </a:lnTo>
                  <a:lnTo>
                    <a:pt x="350" y="729"/>
                  </a:lnTo>
                  <a:lnTo>
                    <a:pt x="350" y="729"/>
                  </a:lnTo>
                  <a:lnTo>
                    <a:pt x="350" y="729"/>
                  </a:lnTo>
                  <a:lnTo>
                    <a:pt x="350" y="759"/>
                  </a:lnTo>
                  <a:lnTo>
                    <a:pt x="350" y="788"/>
                  </a:lnTo>
                  <a:lnTo>
                    <a:pt x="350" y="788"/>
                  </a:lnTo>
                  <a:lnTo>
                    <a:pt x="350" y="788"/>
                  </a:lnTo>
                  <a:lnTo>
                    <a:pt x="379" y="788"/>
                  </a:lnTo>
                  <a:lnTo>
                    <a:pt x="379" y="817"/>
                  </a:lnTo>
                  <a:lnTo>
                    <a:pt x="379" y="846"/>
                  </a:lnTo>
                  <a:lnTo>
                    <a:pt x="379" y="875"/>
                  </a:lnTo>
                  <a:lnTo>
                    <a:pt x="379" y="904"/>
                  </a:lnTo>
                  <a:lnTo>
                    <a:pt x="379" y="904"/>
                  </a:lnTo>
                  <a:lnTo>
                    <a:pt x="379" y="875"/>
                  </a:lnTo>
                  <a:lnTo>
                    <a:pt x="407" y="875"/>
                  </a:lnTo>
                  <a:lnTo>
                    <a:pt x="407" y="875"/>
                  </a:lnTo>
                  <a:lnTo>
                    <a:pt x="407" y="875"/>
                  </a:lnTo>
                  <a:lnTo>
                    <a:pt x="407" y="904"/>
                  </a:lnTo>
                  <a:lnTo>
                    <a:pt x="379" y="904"/>
                  </a:lnTo>
                  <a:lnTo>
                    <a:pt x="379" y="933"/>
                  </a:lnTo>
                  <a:lnTo>
                    <a:pt x="407" y="933"/>
                  </a:lnTo>
                  <a:lnTo>
                    <a:pt x="379" y="962"/>
                  </a:lnTo>
                  <a:lnTo>
                    <a:pt x="379" y="962"/>
                  </a:lnTo>
                  <a:lnTo>
                    <a:pt x="379" y="962"/>
                  </a:lnTo>
                  <a:lnTo>
                    <a:pt x="379" y="992"/>
                  </a:lnTo>
                  <a:lnTo>
                    <a:pt x="379" y="992"/>
                  </a:lnTo>
                  <a:lnTo>
                    <a:pt x="379" y="992"/>
                  </a:lnTo>
                  <a:lnTo>
                    <a:pt x="379" y="992"/>
                  </a:lnTo>
                  <a:lnTo>
                    <a:pt x="379" y="992"/>
                  </a:lnTo>
                  <a:lnTo>
                    <a:pt x="379" y="1021"/>
                  </a:lnTo>
                  <a:lnTo>
                    <a:pt x="379" y="1050"/>
                  </a:lnTo>
                  <a:lnTo>
                    <a:pt x="350" y="1079"/>
                  </a:lnTo>
                  <a:lnTo>
                    <a:pt x="291" y="1079"/>
                  </a:lnTo>
                  <a:lnTo>
                    <a:pt x="233" y="1109"/>
                  </a:lnTo>
                  <a:lnTo>
                    <a:pt x="203" y="1138"/>
                  </a:lnTo>
                  <a:lnTo>
                    <a:pt x="174" y="1138"/>
                  </a:lnTo>
                  <a:lnTo>
                    <a:pt x="174" y="1138"/>
                  </a:lnTo>
                  <a:lnTo>
                    <a:pt x="145" y="1138"/>
                  </a:lnTo>
                  <a:lnTo>
                    <a:pt x="145" y="1167"/>
                  </a:lnTo>
                  <a:lnTo>
                    <a:pt x="145" y="1167"/>
                  </a:lnTo>
                  <a:lnTo>
                    <a:pt x="145" y="1167"/>
                  </a:lnTo>
                  <a:lnTo>
                    <a:pt x="145" y="1167"/>
                  </a:lnTo>
                  <a:lnTo>
                    <a:pt x="145" y="1196"/>
                  </a:lnTo>
                  <a:lnTo>
                    <a:pt x="145" y="1196"/>
                  </a:lnTo>
                  <a:lnTo>
                    <a:pt x="145" y="1196"/>
                  </a:lnTo>
                  <a:lnTo>
                    <a:pt x="174" y="1196"/>
                  </a:lnTo>
                  <a:lnTo>
                    <a:pt x="174" y="1196"/>
                  </a:lnTo>
                  <a:lnTo>
                    <a:pt x="174" y="1167"/>
                  </a:lnTo>
                  <a:lnTo>
                    <a:pt x="174" y="1196"/>
                  </a:lnTo>
                  <a:lnTo>
                    <a:pt x="174" y="1196"/>
                  </a:lnTo>
                  <a:lnTo>
                    <a:pt x="145" y="1225"/>
                  </a:lnTo>
                  <a:lnTo>
                    <a:pt x="145" y="1225"/>
                  </a:lnTo>
                  <a:lnTo>
                    <a:pt x="145" y="1225"/>
                  </a:lnTo>
                  <a:lnTo>
                    <a:pt x="116" y="1225"/>
                  </a:lnTo>
                  <a:lnTo>
                    <a:pt x="116" y="1225"/>
                  </a:lnTo>
                  <a:lnTo>
                    <a:pt x="116" y="1225"/>
                  </a:lnTo>
                  <a:lnTo>
                    <a:pt x="116" y="1196"/>
                  </a:lnTo>
                  <a:lnTo>
                    <a:pt x="116" y="1196"/>
                  </a:lnTo>
                  <a:lnTo>
                    <a:pt x="116" y="1196"/>
                  </a:lnTo>
                  <a:lnTo>
                    <a:pt x="116" y="1196"/>
                  </a:lnTo>
                  <a:lnTo>
                    <a:pt x="86" y="1167"/>
                  </a:lnTo>
                  <a:lnTo>
                    <a:pt x="86" y="1167"/>
                  </a:lnTo>
                  <a:lnTo>
                    <a:pt x="86" y="1167"/>
                  </a:lnTo>
                  <a:lnTo>
                    <a:pt x="86" y="1138"/>
                  </a:lnTo>
                  <a:lnTo>
                    <a:pt x="86" y="1138"/>
                  </a:lnTo>
                  <a:lnTo>
                    <a:pt x="86" y="1109"/>
                  </a:lnTo>
                  <a:lnTo>
                    <a:pt x="86" y="1050"/>
                  </a:lnTo>
                  <a:lnTo>
                    <a:pt x="86" y="1021"/>
                  </a:lnTo>
                  <a:lnTo>
                    <a:pt x="86" y="1021"/>
                  </a:lnTo>
                  <a:lnTo>
                    <a:pt x="86" y="992"/>
                  </a:lnTo>
                  <a:lnTo>
                    <a:pt x="86" y="992"/>
                  </a:lnTo>
                  <a:lnTo>
                    <a:pt x="86" y="962"/>
                  </a:lnTo>
                  <a:lnTo>
                    <a:pt x="86" y="933"/>
                  </a:lnTo>
                  <a:lnTo>
                    <a:pt x="58" y="933"/>
                  </a:lnTo>
                  <a:lnTo>
                    <a:pt x="58" y="9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6" name="Freeform 148"/>
            <p:cNvSpPr>
              <a:spLocks noChangeArrowheads="1"/>
            </p:cNvSpPr>
            <p:nvPr/>
          </p:nvSpPr>
          <p:spPr bwMode="auto">
            <a:xfrm>
              <a:off x="5391361" y="4981483"/>
              <a:ext cx="38880" cy="38884"/>
            </a:xfrm>
            <a:custGeom>
              <a:avLst/>
              <a:gdLst>
                <a:gd name="T0" fmla="*/ 86 w 117"/>
                <a:gd name="T1" fmla="*/ 29 h 117"/>
                <a:gd name="T2" fmla="*/ 86 w 117"/>
                <a:gd name="T3" fmla="*/ 29 h 117"/>
                <a:gd name="T4" fmla="*/ 86 w 117"/>
                <a:gd name="T5" fmla="*/ 29 h 117"/>
                <a:gd name="T6" fmla="*/ 116 w 117"/>
                <a:gd name="T7" fmla="*/ 58 h 117"/>
                <a:gd name="T8" fmla="*/ 116 w 117"/>
                <a:gd name="T9" fmla="*/ 58 h 117"/>
                <a:gd name="T10" fmla="*/ 116 w 117"/>
                <a:gd name="T11" fmla="*/ 58 h 117"/>
                <a:gd name="T12" fmla="*/ 116 w 117"/>
                <a:gd name="T13" fmla="*/ 58 h 117"/>
                <a:gd name="T14" fmla="*/ 116 w 117"/>
                <a:gd name="T15" fmla="*/ 87 h 117"/>
                <a:gd name="T16" fmla="*/ 116 w 117"/>
                <a:gd name="T17" fmla="*/ 87 h 117"/>
                <a:gd name="T18" fmla="*/ 86 w 117"/>
                <a:gd name="T19" fmla="*/ 87 h 117"/>
                <a:gd name="T20" fmla="*/ 86 w 117"/>
                <a:gd name="T21" fmla="*/ 87 h 117"/>
                <a:gd name="T22" fmla="*/ 86 w 117"/>
                <a:gd name="T23" fmla="*/ 116 h 117"/>
                <a:gd name="T24" fmla="*/ 86 w 117"/>
                <a:gd name="T25" fmla="*/ 116 h 117"/>
                <a:gd name="T26" fmla="*/ 86 w 117"/>
                <a:gd name="T27" fmla="*/ 116 h 117"/>
                <a:gd name="T28" fmla="*/ 58 w 117"/>
                <a:gd name="T29" fmla="*/ 116 h 117"/>
                <a:gd name="T30" fmla="*/ 29 w 117"/>
                <a:gd name="T31" fmla="*/ 116 h 117"/>
                <a:gd name="T32" fmla="*/ 0 w 117"/>
                <a:gd name="T33" fmla="*/ 87 h 117"/>
                <a:gd name="T34" fmla="*/ 0 w 117"/>
                <a:gd name="T35" fmla="*/ 87 h 117"/>
                <a:gd name="T36" fmla="*/ 0 w 117"/>
                <a:gd name="T37" fmla="*/ 87 h 117"/>
                <a:gd name="T38" fmla="*/ 0 w 117"/>
                <a:gd name="T39" fmla="*/ 58 h 117"/>
                <a:gd name="T40" fmla="*/ 29 w 117"/>
                <a:gd name="T41" fmla="*/ 29 h 117"/>
                <a:gd name="T42" fmla="*/ 29 w 117"/>
                <a:gd name="T43" fmla="*/ 0 h 117"/>
                <a:gd name="T44" fmla="*/ 29 w 117"/>
                <a:gd name="T45" fmla="*/ 0 h 117"/>
                <a:gd name="T46" fmla="*/ 58 w 117"/>
                <a:gd name="T47" fmla="*/ 29 h 117"/>
                <a:gd name="T48" fmla="*/ 86 w 117"/>
                <a:gd name="T49" fmla="*/ 2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17">
                  <a:moveTo>
                    <a:pt x="86" y="29"/>
                  </a:moveTo>
                  <a:lnTo>
                    <a:pt x="86" y="29"/>
                  </a:lnTo>
                  <a:lnTo>
                    <a:pt x="86" y="29"/>
                  </a:lnTo>
                  <a:lnTo>
                    <a:pt x="116" y="58"/>
                  </a:lnTo>
                  <a:lnTo>
                    <a:pt x="116" y="58"/>
                  </a:lnTo>
                  <a:lnTo>
                    <a:pt x="116" y="58"/>
                  </a:lnTo>
                  <a:lnTo>
                    <a:pt x="116" y="58"/>
                  </a:lnTo>
                  <a:lnTo>
                    <a:pt x="116" y="87"/>
                  </a:lnTo>
                  <a:lnTo>
                    <a:pt x="116" y="87"/>
                  </a:lnTo>
                  <a:lnTo>
                    <a:pt x="86" y="87"/>
                  </a:lnTo>
                  <a:lnTo>
                    <a:pt x="86" y="87"/>
                  </a:lnTo>
                  <a:lnTo>
                    <a:pt x="86" y="116"/>
                  </a:lnTo>
                  <a:lnTo>
                    <a:pt x="86" y="116"/>
                  </a:lnTo>
                  <a:lnTo>
                    <a:pt x="86" y="116"/>
                  </a:lnTo>
                  <a:lnTo>
                    <a:pt x="58" y="116"/>
                  </a:lnTo>
                  <a:lnTo>
                    <a:pt x="29" y="116"/>
                  </a:lnTo>
                  <a:lnTo>
                    <a:pt x="0" y="87"/>
                  </a:lnTo>
                  <a:lnTo>
                    <a:pt x="0" y="87"/>
                  </a:lnTo>
                  <a:lnTo>
                    <a:pt x="0" y="87"/>
                  </a:lnTo>
                  <a:lnTo>
                    <a:pt x="0" y="58"/>
                  </a:lnTo>
                  <a:lnTo>
                    <a:pt x="29" y="29"/>
                  </a:lnTo>
                  <a:lnTo>
                    <a:pt x="29" y="0"/>
                  </a:lnTo>
                  <a:lnTo>
                    <a:pt x="29" y="0"/>
                  </a:lnTo>
                  <a:lnTo>
                    <a:pt x="58" y="29"/>
                  </a:lnTo>
                  <a:lnTo>
                    <a:pt x="8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7" name="Freeform 149"/>
            <p:cNvSpPr>
              <a:spLocks noChangeArrowheads="1"/>
            </p:cNvSpPr>
            <p:nvPr/>
          </p:nvSpPr>
          <p:spPr bwMode="auto">
            <a:xfrm>
              <a:off x="5009761" y="4896514"/>
              <a:ext cx="429120" cy="334115"/>
            </a:xfrm>
            <a:custGeom>
              <a:avLst/>
              <a:gdLst>
                <a:gd name="T0" fmla="*/ 29 w 1313"/>
                <a:gd name="T1" fmla="*/ 467 h 1022"/>
                <a:gd name="T2" fmla="*/ 58 w 1313"/>
                <a:gd name="T3" fmla="*/ 496 h 1022"/>
                <a:gd name="T4" fmla="*/ 146 w 1313"/>
                <a:gd name="T5" fmla="*/ 525 h 1022"/>
                <a:gd name="T6" fmla="*/ 204 w 1313"/>
                <a:gd name="T7" fmla="*/ 525 h 1022"/>
                <a:gd name="T8" fmla="*/ 233 w 1313"/>
                <a:gd name="T9" fmla="*/ 496 h 1022"/>
                <a:gd name="T10" fmla="*/ 320 w 1313"/>
                <a:gd name="T11" fmla="*/ 234 h 1022"/>
                <a:gd name="T12" fmla="*/ 350 w 1313"/>
                <a:gd name="T13" fmla="*/ 350 h 1022"/>
                <a:gd name="T14" fmla="*/ 437 w 1313"/>
                <a:gd name="T15" fmla="*/ 350 h 1022"/>
                <a:gd name="T16" fmla="*/ 525 w 1313"/>
                <a:gd name="T17" fmla="*/ 292 h 1022"/>
                <a:gd name="T18" fmla="*/ 612 w 1313"/>
                <a:gd name="T19" fmla="*/ 263 h 1022"/>
                <a:gd name="T20" fmla="*/ 700 w 1313"/>
                <a:gd name="T21" fmla="*/ 263 h 1022"/>
                <a:gd name="T22" fmla="*/ 758 w 1313"/>
                <a:gd name="T23" fmla="*/ 263 h 1022"/>
                <a:gd name="T24" fmla="*/ 758 w 1313"/>
                <a:gd name="T25" fmla="*/ 204 h 1022"/>
                <a:gd name="T26" fmla="*/ 817 w 1313"/>
                <a:gd name="T27" fmla="*/ 175 h 1022"/>
                <a:gd name="T28" fmla="*/ 846 w 1313"/>
                <a:gd name="T29" fmla="*/ 146 h 1022"/>
                <a:gd name="T30" fmla="*/ 875 w 1313"/>
                <a:gd name="T31" fmla="*/ 87 h 1022"/>
                <a:gd name="T32" fmla="*/ 933 w 1313"/>
                <a:gd name="T33" fmla="*/ 58 h 1022"/>
                <a:gd name="T34" fmla="*/ 991 w 1313"/>
                <a:gd name="T35" fmla="*/ 29 h 1022"/>
                <a:gd name="T36" fmla="*/ 1020 w 1313"/>
                <a:gd name="T37" fmla="*/ 29 h 1022"/>
                <a:gd name="T38" fmla="*/ 1108 w 1313"/>
                <a:gd name="T39" fmla="*/ 0 h 1022"/>
                <a:gd name="T40" fmla="*/ 1167 w 1313"/>
                <a:gd name="T41" fmla="*/ 29 h 1022"/>
                <a:gd name="T42" fmla="*/ 1225 w 1313"/>
                <a:gd name="T43" fmla="*/ 58 h 1022"/>
                <a:gd name="T44" fmla="*/ 1253 w 1313"/>
                <a:gd name="T45" fmla="*/ 146 h 1022"/>
                <a:gd name="T46" fmla="*/ 1253 w 1313"/>
                <a:gd name="T47" fmla="*/ 263 h 1022"/>
                <a:gd name="T48" fmla="*/ 1196 w 1313"/>
                <a:gd name="T49" fmla="*/ 263 h 1022"/>
                <a:gd name="T50" fmla="*/ 1167 w 1313"/>
                <a:gd name="T51" fmla="*/ 350 h 1022"/>
                <a:gd name="T52" fmla="*/ 1253 w 1313"/>
                <a:gd name="T53" fmla="*/ 379 h 1022"/>
                <a:gd name="T54" fmla="*/ 1312 w 1313"/>
                <a:gd name="T55" fmla="*/ 350 h 1022"/>
                <a:gd name="T56" fmla="*/ 1312 w 1313"/>
                <a:gd name="T57" fmla="*/ 437 h 1022"/>
                <a:gd name="T58" fmla="*/ 1253 w 1313"/>
                <a:gd name="T59" fmla="*/ 525 h 1022"/>
                <a:gd name="T60" fmla="*/ 1196 w 1313"/>
                <a:gd name="T61" fmla="*/ 554 h 1022"/>
                <a:gd name="T62" fmla="*/ 1137 w 1313"/>
                <a:gd name="T63" fmla="*/ 613 h 1022"/>
                <a:gd name="T64" fmla="*/ 1050 w 1313"/>
                <a:gd name="T65" fmla="*/ 729 h 1022"/>
                <a:gd name="T66" fmla="*/ 933 w 1313"/>
                <a:gd name="T67" fmla="*/ 846 h 1022"/>
                <a:gd name="T68" fmla="*/ 817 w 1313"/>
                <a:gd name="T69" fmla="*/ 904 h 1022"/>
                <a:gd name="T70" fmla="*/ 758 w 1313"/>
                <a:gd name="T71" fmla="*/ 934 h 1022"/>
                <a:gd name="T72" fmla="*/ 700 w 1313"/>
                <a:gd name="T73" fmla="*/ 963 h 1022"/>
                <a:gd name="T74" fmla="*/ 641 w 1313"/>
                <a:gd name="T75" fmla="*/ 963 h 1022"/>
                <a:gd name="T76" fmla="*/ 525 w 1313"/>
                <a:gd name="T77" fmla="*/ 963 h 1022"/>
                <a:gd name="T78" fmla="*/ 437 w 1313"/>
                <a:gd name="T79" fmla="*/ 963 h 1022"/>
                <a:gd name="T80" fmla="*/ 408 w 1313"/>
                <a:gd name="T81" fmla="*/ 992 h 1022"/>
                <a:gd name="T82" fmla="*/ 320 w 1313"/>
                <a:gd name="T83" fmla="*/ 992 h 1022"/>
                <a:gd name="T84" fmla="*/ 262 w 1313"/>
                <a:gd name="T85" fmla="*/ 1021 h 1022"/>
                <a:gd name="T86" fmla="*/ 175 w 1313"/>
                <a:gd name="T87" fmla="*/ 963 h 1022"/>
                <a:gd name="T88" fmla="*/ 146 w 1313"/>
                <a:gd name="T89" fmla="*/ 963 h 1022"/>
                <a:gd name="T90" fmla="*/ 117 w 1313"/>
                <a:gd name="T91" fmla="*/ 934 h 1022"/>
                <a:gd name="T92" fmla="*/ 87 w 1313"/>
                <a:gd name="T93" fmla="*/ 846 h 1022"/>
                <a:gd name="T94" fmla="*/ 117 w 1313"/>
                <a:gd name="T95" fmla="*/ 817 h 1022"/>
                <a:gd name="T96" fmla="*/ 87 w 1313"/>
                <a:gd name="T97" fmla="*/ 729 h 1022"/>
                <a:gd name="T98" fmla="*/ 29 w 1313"/>
                <a:gd name="T99" fmla="*/ 554 h 1022"/>
                <a:gd name="T100" fmla="*/ 903 w 1313"/>
                <a:gd name="T101" fmla="*/ 671 h 1022"/>
                <a:gd name="T102" fmla="*/ 933 w 1313"/>
                <a:gd name="T103" fmla="*/ 642 h 1022"/>
                <a:gd name="T104" fmla="*/ 1020 w 1313"/>
                <a:gd name="T105" fmla="*/ 613 h 1022"/>
                <a:gd name="T106" fmla="*/ 1020 w 1313"/>
                <a:gd name="T107" fmla="*/ 584 h 1022"/>
                <a:gd name="T108" fmla="*/ 991 w 1313"/>
                <a:gd name="T109" fmla="*/ 496 h 1022"/>
                <a:gd name="T110" fmla="*/ 933 w 1313"/>
                <a:gd name="T111" fmla="*/ 525 h 1022"/>
                <a:gd name="T112" fmla="*/ 846 w 1313"/>
                <a:gd name="T113" fmla="*/ 584 h 1022"/>
                <a:gd name="T114" fmla="*/ 875 w 1313"/>
                <a:gd name="T115" fmla="*/ 64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1022">
                  <a:moveTo>
                    <a:pt x="0" y="496"/>
                  </a:moveTo>
                  <a:lnTo>
                    <a:pt x="0" y="496"/>
                  </a:lnTo>
                  <a:lnTo>
                    <a:pt x="29" y="496"/>
                  </a:lnTo>
                  <a:lnTo>
                    <a:pt x="29" y="467"/>
                  </a:lnTo>
                  <a:lnTo>
                    <a:pt x="29" y="467"/>
                  </a:lnTo>
                  <a:lnTo>
                    <a:pt x="29" y="467"/>
                  </a:lnTo>
                  <a:lnTo>
                    <a:pt x="58" y="467"/>
                  </a:lnTo>
                  <a:lnTo>
                    <a:pt x="58" y="467"/>
                  </a:lnTo>
                  <a:lnTo>
                    <a:pt x="87" y="467"/>
                  </a:lnTo>
                  <a:lnTo>
                    <a:pt x="58" y="496"/>
                  </a:lnTo>
                  <a:lnTo>
                    <a:pt x="87" y="496"/>
                  </a:lnTo>
                  <a:lnTo>
                    <a:pt x="117" y="525"/>
                  </a:lnTo>
                  <a:lnTo>
                    <a:pt x="117" y="525"/>
                  </a:lnTo>
                  <a:lnTo>
                    <a:pt x="146" y="525"/>
                  </a:lnTo>
                  <a:lnTo>
                    <a:pt x="146" y="525"/>
                  </a:lnTo>
                  <a:lnTo>
                    <a:pt x="175" y="525"/>
                  </a:lnTo>
                  <a:lnTo>
                    <a:pt x="175" y="525"/>
                  </a:lnTo>
                  <a:lnTo>
                    <a:pt x="175" y="525"/>
                  </a:lnTo>
                  <a:lnTo>
                    <a:pt x="175" y="525"/>
                  </a:lnTo>
                  <a:lnTo>
                    <a:pt x="204" y="525"/>
                  </a:lnTo>
                  <a:lnTo>
                    <a:pt x="204" y="525"/>
                  </a:lnTo>
                  <a:lnTo>
                    <a:pt x="204" y="525"/>
                  </a:lnTo>
                  <a:lnTo>
                    <a:pt x="204" y="496"/>
                  </a:lnTo>
                  <a:lnTo>
                    <a:pt x="233" y="496"/>
                  </a:lnTo>
                  <a:lnTo>
                    <a:pt x="233" y="496"/>
                  </a:lnTo>
                  <a:lnTo>
                    <a:pt x="262" y="467"/>
                  </a:lnTo>
                  <a:lnTo>
                    <a:pt x="291" y="496"/>
                  </a:lnTo>
                  <a:lnTo>
                    <a:pt x="291" y="496"/>
                  </a:lnTo>
                  <a:lnTo>
                    <a:pt x="291" y="204"/>
                  </a:lnTo>
                  <a:lnTo>
                    <a:pt x="320" y="234"/>
                  </a:lnTo>
                  <a:lnTo>
                    <a:pt x="350" y="263"/>
                  </a:lnTo>
                  <a:lnTo>
                    <a:pt x="350" y="292"/>
                  </a:lnTo>
                  <a:lnTo>
                    <a:pt x="350" y="321"/>
                  </a:lnTo>
                  <a:lnTo>
                    <a:pt x="350" y="350"/>
                  </a:lnTo>
                  <a:lnTo>
                    <a:pt x="350" y="350"/>
                  </a:lnTo>
                  <a:lnTo>
                    <a:pt x="379" y="350"/>
                  </a:lnTo>
                  <a:lnTo>
                    <a:pt x="379" y="350"/>
                  </a:lnTo>
                  <a:lnTo>
                    <a:pt x="408" y="350"/>
                  </a:lnTo>
                  <a:lnTo>
                    <a:pt x="408" y="350"/>
                  </a:lnTo>
                  <a:lnTo>
                    <a:pt x="437" y="350"/>
                  </a:lnTo>
                  <a:lnTo>
                    <a:pt x="467" y="350"/>
                  </a:lnTo>
                  <a:lnTo>
                    <a:pt x="467" y="321"/>
                  </a:lnTo>
                  <a:lnTo>
                    <a:pt x="467" y="321"/>
                  </a:lnTo>
                  <a:lnTo>
                    <a:pt x="496" y="321"/>
                  </a:lnTo>
                  <a:lnTo>
                    <a:pt x="525" y="292"/>
                  </a:lnTo>
                  <a:lnTo>
                    <a:pt x="525" y="263"/>
                  </a:lnTo>
                  <a:lnTo>
                    <a:pt x="554" y="263"/>
                  </a:lnTo>
                  <a:lnTo>
                    <a:pt x="583" y="234"/>
                  </a:lnTo>
                  <a:lnTo>
                    <a:pt x="612" y="263"/>
                  </a:lnTo>
                  <a:lnTo>
                    <a:pt x="612" y="263"/>
                  </a:lnTo>
                  <a:lnTo>
                    <a:pt x="612" y="263"/>
                  </a:lnTo>
                  <a:lnTo>
                    <a:pt x="641" y="263"/>
                  </a:lnTo>
                  <a:lnTo>
                    <a:pt x="670" y="263"/>
                  </a:lnTo>
                  <a:lnTo>
                    <a:pt x="670" y="292"/>
                  </a:lnTo>
                  <a:lnTo>
                    <a:pt x="700" y="263"/>
                  </a:lnTo>
                  <a:lnTo>
                    <a:pt x="700" y="263"/>
                  </a:lnTo>
                  <a:lnTo>
                    <a:pt x="729" y="263"/>
                  </a:lnTo>
                  <a:lnTo>
                    <a:pt x="729" y="292"/>
                  </a:lnTo>
                  <a:lnTo>
                    <a:pt x="729" y="292"/>
                  </a:lnTo>
                  <a:lnTo>
                    <a:pt x="758" y="263"/>
                  </a:lnTo>
                  <a:lnTo>
                    <a:pt x="758" y="263"/>
                  </a:lnTo>
                  <a:lnTo>
                    <a:pt x="758" y="263"/>
                  </a:lnTo>
                  <a:lnTo>
                    <a:pt x="758" y="234"/>
                  </a:lnTo>
                  <a:lnTo>
                    <a:pt x="758" y="234"/>
                  </a:lnTo>
                  <a:lnTo>
                    <a:pt x="758" y="204"/>
                  </a:lnTo>
                  <a:lnTo>
                    <a:pt x="758" y="204"/>
                  </a:lnTo>
                  <a:lnTo>
                    <a:pt x="787" y="204"/>
                  </a:lnTo>
                  <a:lnTo>
                    <a:pt x="787" y="204"/>
                  </a:lnTo>
                  <a:lnTo>
                    <a:pt x="817" y="204"/>
                  </a:lnTo>
                  <a:lnTo>
                    <a:pt x="817" y="175"/>
                  </a:lnTo>
                  <a:lnTo>
                    <a:pt x="817" y="175"/>
                  </a:lnTo>
                  <a:lnTo>
                    <a:pt x="817" y="175"/>
                  </a:lnTo>
                  <a:lnTo>
                    <a:pt x="846" y="175"/>
                  </a:lnTo>
                  <a:lnTo>
                    <a:pt x="846" y="175"/>
                  </a:lnTo>
                  <a:lnTo>
                    <a:pt x="846" y="146"/>
                  </a:lnTo>
                  <a:lnTo>
                    <a:pt x="875" y="146"/>
                  </a:lnTo>
                  <a:lnTo>
                    <a:pt x="875" y="146"/>
                  </a:lnTo>
                  <a:lnTo>
                    <a:pt x="846" y="146"/>
                  </a:lnTo>
                  <a:lnTo>
                    <a:pt x="846" y="117"/>
                  </a:lnTo>
                  <a:lnTo>
                    <a:pt x="875" y="87"/>
                  </a:lnTo>
                  <a:lnTo>
                    <a:pt x="903" y="87"/>
                  </a:lnTo>
                  <a:lnTo>
                    <a:pt x="903" y="87"/>
                  </a:lnTo>
                  <a:lnTo>
                    <a:pt x="903" y="87"/>
                  </a:lnTo>
                  <a:lnTo>
                    <a:pt x="933" y="87"/>
                  </a:lnTo>
                  <a:lnTo>
                    <a:pt x="933" y="58"/>
                  </a:lnTo>
                  <a:lnTo>
                    <a:pt x="933" y="58"/>
                  </a:lnTo>
                  <a:lnTo>
                    <a:pt x="933" y="58"/>
                  </a:lnTo>
                  <a:lnTo>
                    <a:pt x="962" y="29"/>
                  </a:lnTo>
                  <a:lnTo>
                    <a:pt x="962" y="29"/>
                  </a:lnTo>
                  <a:lnTo>
                    <a:pt x="991" y="29"/>
                  </a:lnTo>
                  <a:lnTo>
                    <a:pt x="991" y="29"/>
                  </a:lnTo>
                  <a:lnTo>
                    <a:pt x="991" y="29"/>
                  </a:lnTo>
                  <a:lnTo>
                    <a:pt x="1020" y="29"/>
                  </a:lnTo>
                  <a:lnTo>
                    <a:pt x="1020" y="29"/>
                  </a:lnTo>
                  <a:lnTo>
                    <a:pt x="1020" y="29"/>
                  </a:lnTo>
                  <a:lnTo>
                    <a:pt x="1020" y="0"/>
                  </a:lnTo>
                  <a:lnTo>
                    <a:pt x="1050" y="0"/>
                  </a:lnTo>
                  <a:lnTo>
                    <a:pt x="1050" y="0"/>
                  </a:lnTo>
                  <a:lnTo>
                    <a:pt x="1050" y="0"/>
                  </a:lnTo>
                  <a:lnTo>
                    <a:pt x="1108" y="0"/>
                  </a:lnTo>
                  <a:lnTo>
                    <a:pt x="1108" y="0"/>
                  </a:lnTo>
                  <a:lnTo>
                    <a:pt x="1108" y="0"/>
                  </a:lnTo>
                  <a:lnTo>
                    <a:pt x="1137" y="0"/>
                  </a:lnTo>
                  <a:lnTo>
                    <a:pt x="1137" y="0"/>
                  </a:lnTo>
                  <a:lnTo>
                    <a:pt x="1167" y="29"/>
                  </a:lnTo>
                  <a:lnTo>
                    <a:pt x="1167" y="0"/>
                  </a:lnTo>
                  <a:lnTo>
                    <a:pt x="1196" y="0"/>
                  </a:lnTo>
                  <a:lnTo>
                    <a:pt x="1225" y="29"/>
                  </a:lnTo>
                  <a:lnTo>
                    <a:pt x="1225" y="29"/>
                  </a:lnTo>
                  <a:lnTo>
                    <a:pt x="1225" y="58"/>
                  </a:lnTo>
                  <a:lnTo>
                    <a:pt x="1253" y="58"/>
                  </a:lnTo>
                  <a:lnTo>
                    <a:pt x="1253" y="87"/>
                  </a:lnTo>
                  <a:lnTo>
                    <a:pt x="1253" y="117"/>
                  </a:lnTo>
                  <a:lnTo>
                    <a:pt x="1253" y="117"/>
                  </a:lnTo>
                  <a:lnTo>
                    <a:pt x="1253" y="146"/>
                  </a:lnTo>
                  <a:lnTo>
                    <a:pt x="1253" y="146"/>
                  </a:lnTo>
                  <a:lnTo>
                    <a:pt x="1253" y="175"/>
                  </a:lnTo>
                  <a:lnTo>
                    <a:pt x="1253" y="234"/>
                  </a:lnTo>
                  <a:lnTo>
                    <a:pt x="1253" y="263"/>
                  </a:lnTo>
                  <a:lnTo>
                    <a:pt x="1253" y="263"/>
                  </a:lnTo>
                  <a:lnTo>
                    <a:pt x="1253" y="292"/>
                  </a:lnTo>
                  <a:lnTo>
                    <a:pt x="1253" y="292"/>
                  </a:lnTo>
                  <a:lnTo>
                    <a:pt x="1225" y="292"/>
                  </a:lnTo>
                  <a:lnTo>
                    <a:pt x="1196" y="263"/>
                  </a:lnTo>
                  <a:lnTo>
                    <a:pt x="1196" y="263"/>
                  </a:lnTo>
                  <a:lnTo>
                    <a:pt x="1196" y="292"/>
                  </a:lnTo>
                  <a:lnTo>
                    <a:pt x="1167" y="321"/>
                  </a:lnTo>
                  <a:lnTo>
                    <a:pt x="1167" y="350"/>
                  </a:lnTo>
                  <a:lnTo>
                    <a:pt x="1167" y="350"/>
                  </a:lnTo>
                  <a:lnTo>
                    <a:pt x="1167" y="350"/>
                  </a:lnTo>
                  <a:lnTo>
                    <a:pt x="1196" y="379"/>
                  </a:lnTo>
                  <a:lnTo>
                    <a:pt x="1225" y="379"/>
                  </a:lnTo>
                  <a:lnTo>
                    <a:pt x="1253" y="379"/>
                  </a:lnTo>
                  <a:lnTo>
                    <a:pt x="1253" y="379"/>
                  </a:lnTo>
                  <a:lnTo>
                    <a:pt x="1253" y="379"/>
                  </a:lnTo>
                  <a:lnTo>
                    <a:pt x="1253" y="350"/>
                  </a:lnTo>
                  <a:lnTo>
                    <a:pt x="1253" y="350"/>
                  </a:lnTo>
                  <a:lnTo>
                    <a:pt x="1283" y="350"/>
                  </a:lnTo>
                  <a:lnTo>
                    <a:pt x="1312" y="350"/>
                  </a:lnTo>
                  <a:lnTo>
                    <a:pt x="1312" y="350"/>
                  </a:lnTo>
                  <a:lnTo>
                    <a:pt x="1312" y="350"/>
                  </a:lnTo>
                  <a:lnTo>
                    <a:pt x="1312" y="379"/>
                  </a:lnTo>
                  <a:lnTo>
                    <a:pt x="1312" y="379"/>
                  </a:lnTo>
                  <a:lnTo>
                    <a:pt x="1312" y="408"/>
                  </a:lnTo>
                  <a:lnTo>
                    <a:pt x="1312" y="437"/>
                  </a:lnTo>
                  <a:lnTo>
                    <a:pt x="1283" y="437"/>
                  </a:lnTo>
                  <a:lnTo>
                    <a:pt x="1283" y="467"/>
                  </a:lnTo>
                  <a:lnTo>
                    <a:pt x="1283" y="496"/>
                  </a:lnTo>
                  <a:lnTo>
                    <a:pt x="1283" y="496"/>
                  </a:lnTo>
                  <a:lnTo>
                    <a:pt x="1253" y="525"/>
                  </a:lnTo>
                  <a:lnTo>
                    <a:pt x="1253" y="525"/>
                  </a:lnTo>
                  <a:lnTo>
                    <a:pt x="1225" y="525"/>
                  </a:lnTo>
                  <a:lnTo>
                    <a:pt x="1225" y="525"/>
                  </a:lnTo>
                  <a:lnTo>
                    <a:pt x="1225" y="554"/>
                  </a:lnTo>
                  <a:lnTo>
                    <a:pt x="1196" y="554"/>
                  </a:lnTo>
                  <a:lnTo>
                    <a:pt x="1196" y="584"/>
                  </a:lnTo>
                  <a:lnTo>
                    <a:pt x="1167" y="584"/>
                  </a:lnTo>
                  <a:lnTo>
                    <a:pt x="1167" y="613"/>
                  </a:lnTo>
                  <a:lnTo>
                    <a:pt x="1167" y="613"/>
                  </a:lnTo>
                  <a:lnTo>
                    <a:pt x="1137" y="613"/>
                  </a:lnTo>
                  <a:lnTo>
                    <a:pt x="1137" y="642"/>
                  </a:lnTo>
                  <a:lnTo>
                    <a:pt x="1108" y="700"/>
                  </a:lnTo>
                  <a:lnTo>
                    <a:pt x="1079" y="700"/>
                  </a:lnTo>
                  <a:lnTo>
                    <a:pt x="1079" y="729"/>
                  </a:lnTo>
                  <a:lnTo>
                    <a:pt x="1050" y="729"/>
                  </a:lnTo>
                  <a:lnTo>
                    <a:pt x="1050" y="758"/>
                  </a:lnTo>
                  <a:lnTo>
                    <a:pt x="1020" y="758"/>
                  </a:lnTo>
                  <a:lnTo>
                    <a:pt x="1020" y="758"/>
                  </a:lnTo>
                  <a:lnTo>
                    <a:pt x="933" y="846"/>
                  </a:lnTo>
                  <a:lnTo>
                    <a:pt x="933" y="846"/>
                  </a:lnTo>
                  <a:lnTo>
                    <a:pt x="933" y="846"/>
                  </a:lnTo>
                  <a:lnTo>
                    <a:pt x="903" y="846"/>
                  </a:lnTo>
                  <a:lnTo>
                    <a:pt x="846" y="875"/>
                  </a:lnTo>
                  <a:lnTo>
                    <a:pt x="846" y="904"/>
                  </a:lnTo>
                  <a:lnTo>
                    <a:pt x="817" y="904"/>
                  </a:lnTo>
                  <a:lnTo>
                    <a:pt x="817" y="904"/>
                  </a:lnTo>
                  <a:lnTo>
                    <a:pt x="787" y="904"/>
                  </a:lnTo>
                  <a:lnTo>
                    <a:pt x="787" y="934"/>
                  </a:lnTo>
                  <a:lnTo>
                    <a:pt x="758" y="934"/>
                  </a:lnTo>
                  <a:lnTo>
                    <a:pt x="758" y="934"/>
                  </a:lnTo>
                  <a:lnTo>
                    <a:pt x="729" y="934"/>
                  </a:lnTo>
                  <a:lnTo>
                    <a:pt x="700" y="934"/>
                  </a:lnTo>
                  <a:lnTo>
                    <a:pt x="700" y="934"/>
                  </a:lnTo>
                  <a:lnTo>
                    <a:pt x="700" y="963"/>
                  </a:lnTo>
                  <a:lnTo>
                    <a:pt x="700" y="963"/>
                  </a:lnTo>
                  <a:lnTo>
                    <a:pt x="670" y="963"/>
                  </a:lnTo>
                  <a:lnTo>
                    <a:pt x="670" y="963"/>
                  </a:lnTo>
                  <a:lnTo>
                    <a:pt x="641" y="934"/>
                  </a:lnTo>
                  <a:lnTo>
                    <a:pt x="641" y="963"/>
                  </a:lnTo>
                  <a:lnTo>
                    <a:pt x="641" y="963"/>
                  </a:lnTo>
                  <a:lnTo>
                    <a:pt x="641" y="963"/>
                  </a:lnTo>
                  <a:lnTo>
                    <a:pt x="612" y="963"/>
                  </a:lnTo>
                  <a:lnTo>
                    <a:pt x="583" y="963"/>
                  </a:lnTo>
                  <a:lnTo>
                    <a:pt x="554" y="963"/>
                  </a:lnTo>
                  <a:lnTo>
                    <a:pt x="525" y="963"/>
                  </a:lnTo>
                  <a:lnTo>
                    <a:pt x="525" y="963"/>
                  </a:lnTo>
                  <a:lnTo>
                    <a:pt x="525" y="963"/>
                  </a:lnTo>
                  <a:lnTo>
                    <a:pt x="496" y="963"/>
                  </a:lnTo>
                  <a:lnTo>
                    <a:pt x="437" y="963"/>
                  </a:lnTo>
                  <a:lnTo>
                    <a:pt x="437" y="963"/>
                  </a:lnTo>
                  <a:lnTo>
                    <a:pt x="437" y="963"/>
                  </a:lnTo>
                  <a:lnTo>
                    <a:pt x="437" y="963"/>
                  </a:lnTo>
                  <a:lnTo>
                    <a:pt x="408" y="963"/>
                  </a:lnTo>
                  <a:lnTo>
                    <a:pt x="408" y="963"/>
                  </a:lnTo>
                  <a:lnTo>
                    <a:pt x="408" y="992"/>
                  </a:lnTo>
                  <a:lnTo>
                    <a:pt x="379" y="992"/>
                  </a:lnTo>
                  <a:lnTo>
                    <a:pt x="379" y="992"/>
                  </a:lnTo>
                  <a:lnTo>
                    <a:pt x="350" y="992"/>
                  </a:lnTo>
                  <a:lnTo>
                    <a:pt x="320" y="992"/>
                  </a:lnTo>
                  <a:lnTo>
                    <a:pt x="320" y="992"/>
                  </a:lnTo>
                  <a:lnTo>
                    <a:pt x="291" y="992"/>
                  </a:lnTo>
                  <a:lnTo>
                    <a:pt x="291" y="992"/>
                  </a:lnTo>
                  <a:lnTo>
                    <a:pt x="262" y="992"/>
                  </a:lnTo>
                  <a:lnTo>
                    <a:pt x="262" y="1021"/>
                  </a:lnTo>
                  <a:lnTo>
                    <a:pt x="262" y="1021"/>
                  </a:lnTo>
                  <a:lnTo>
                    <a:pt x="233" y="1021"/>
                  </a:lnTo>
                  <a:lnTo>
                    <a:pt x="204" y="992"/>
                  </a:lnTo>
                  <a:lnTo>
                    <a:pt x="204" y="992"/>
                  </a:lnTo>
                  <a:lnTo>
                    <a:pt x="204" y="992"/>
                  </a:lnTo>
                  <a:lnTo>
                    <a:pt x="175" y="963"/>
                  </a:lnTo>
                  <a:lnTo>
                    <a:pt x="175" y="992"/>
                  </a:lnTo>
                  <a:lnTo>
                    <a:pt x="175" y="992"/>
                  </a:lnTo>
                  <a:lnTo>
                    <a:pt x="175" y="963"/>
                  </a:lnTo>
                  <a:lnTo>
                    <a:pt x="175" y="963"/>
                  </a:lnTo>
                  <a:lnTo>
                    <a:pt x="146" y="963"/>
                  </a:lnTo>
                  <a:lnTo>
                    <a:pt x="146" y="963"/>
                  </a:lnTo>
                  <a:lnTo>
                    <a:pt x="146" y="992"/>
                  </a:lnTo>
                  <a:lnTo>
                    <a:pt x="117" y="963"/>
                  </a:lnTo>
                  <a:lnTo>
                    <a:pt x="117" y="963"/>
                  </a:lnTo>
                  <a:lnTo>
                    <a:pt x="117" y="934"/>
                  </a:lnTo>
                  <a:lnTo>
                    <a:pt x="117" y="934"/>
                  </a:lnTo>
                  <a:lnTo>
                    <a:pt x="146" y="904"/>
                  </a:lnTo>
                  <a:lnTo>
                    <a:pt x="117" y="875"/>
                  </a:lnTo>
                  <a:lnTo>
                    <a:pt x="117" y="875"/>
                  </a:lnTo>
                  <a:lnTo>
                    <a:pt x="87" y="846"/>
                  </a:lnTo>
                  <a:lnTo>
                    <a:pt x="87" y="846"/>
                  </a:lnTo>
                  <a:lnTo>
                    <a:pt x="87" y="817"/>
                  </a:lnTo>
                  <a:lnTo>
                    <a:pt x="117" y="846"/>
                  </a:lnTo>
                  <a:lnTo>
                    <a:pt x="117" y="846"/>
                  </a:lnTo>
                  <a:lnTo>
                    <a:pt x="117" y="817"/>
                  </a:lnTo>
                  <a:lnTo>
                    <a:pt x="146" y="817"/>
                  </a:lnTo>
                  <a:lnTo>
                    <a:pt x="117" y="787"/>
                  </a:lnTo>
                  <a:lnTo>
                    <a:pt x="117" y="758"/>
                  </a:lnTo>
                  <a:lnTo>
                    <a:pt x="87" y="729"/>
                  </a:lnTo>
                  <a:lnTo>
                    <a:pt x="87" y="729"/>
                  </a:lnTo>
                  <a:lnTo>
                    <a:pt x="87" y="700"/>
                  </a:lnTo>
                  <a:lnTo>
                    <a:pt x="58" y="642"/>
                  </a:lnTo>
                  <a:lnTo>
                    <a:pt x="58" y="613"/>
                  </a:lnTo>
                  <a:lnTo>
                    <a:pt x="58" y="584"/>
                  </a:lnTo>
                  <a:lnTo>
                    <a:pt x="29" y="554"/>
                  </a:lnTo>
                  <a:lnTo>
                    <a:pt x="0" y="525"/>
                  </a:lnTo>
                  <a:lnTo>
                    <a:pt x="0" y="496"/>
                  </a:lnTo>
                  <a:close/>
                  <a:moveTo>
                    <a:pt x="875" y="642"/>
                  </a:moveTo>
                  <a:lnTo>
                    <a:pt x="875" y="642"/>
                  </a:lnTo>
                  <a:lnTo>
                    <a:pt x="903" y="671"/>
                  </a:lnTo>
                  <a:lnTo>
                    <a:pt x="903" y="671"/>
                  </a:lnTo>
                  <a:lnTo>
                    <a:pt x="933" y="671"/>
                  </a:lnTo>
                  <a:lnTo>
                    <a:pt x="933" y="671"/>
                  </a:lnTo>
                  <a:lnTo>
                    <a:pt x="933" y="642"/>
                  </a:lnTo>
                  <a:lnTo>
                    <a:pt x="933" y="642"/>
                  </a:lnTo>
                  <a:lnTo>
                    <a:pt x="962" y="642"/>
                  </a:lnTo>
                  <a:lnTo>
                    <a:pt x="962" y="613"/>
                  </a:lnTo>
                  <a:lnTo>
                    <a:pt x="991" y="613"/>
                  </a:lnTo>
                  <a:lnTo>
                    <a:pt x="991" y="613"/>
                  </a:lnTo>
                  <a:lnTo>
                    <a:pt x="1020" y="613"/>
                  </a:lnTo>
                  <a:lnTo>
                    <a:pt x="1020" y="613"/>
                  </a:lnTo>
                  <a:lnTo>
                    <a:pt x="991" y="613"/>
                  </a:lnTo>
                  <a:lnTo>
                    <a:pt x="991" y="584"/>
                  </a:lnTo>
                  <a:lnTo>
                    <a:pt x="1020" y="584"/>
                  </a:lnTo>
                  <a:lnTo>
                    <a:pt x="1020" y="584"/>
                  </a:lnTo>
                  <a:lnTo>
                    <a:pt x="1020" y="554"/>
                  </a:lnTo>
                  <a:lnTo>
                    <a:pt x="1020" y="525"/>
                  </a:lnTo>
                  <a:lnTo>
                    <a:pt x="991" y="525"/>
                  </a:lnTo>
                  <a:lnTo>
                    <a:pt x="991" y="525"/>
                  </a:lnTo>
                  <a:lnTo>
                    <a:pt x="991" y="496"/>
                  </a:lnTo>
                  <a:lnTo>
                    <a:pt x="962" y="525"/>
                  </a:lnTo>
                  <a:lnTo>
                    <a:pt x="962" y="496"/>
                  </a:lnTo>
                  <a:lnTo>
                    <a:pt x="962" y="496"/>
                  </a:lnTo>
                  <a:lnTo>
                    <a:pt x="962" y="525"/>
                  </a:lnTo>
                  <a:lnTo>
                    <a:pt x="933" y="525"/>
                  </a:lnTo>
                  <a:lnTo>
                    <a:pt x="933" y="525"/>
                  </a:lnTo>
                  <a:lnTo>
                    <a:pt x="903" y="525"/>
                  </a:lnTo>
                  <a:lnTo>
                    <a:pt x="875" y="554"/>
                  </a:lnTo>
                  <a:lnTo>
                    <a:pt x="875" y="554"/>
                  </a:lnTo>
                  <a:lnTo>
                    <a:pt x="846" y="584"/>
                  </a:lnTo>
                  <a:lnTo>
                    <a:pt x="846" y="584"/>
                  </a:lnTo>
                  <a:lnTo>
                    <a:pt x="846" y="613"/>
                  </a:lnTo>
                  <a:lnTo>
                    <a:pt x="875" y="613"/>
                  </a:lnTo>
                  <a:lnTo>
                    <a:pt x="875" y="613"/>
                  </a:lnTo>
                  <a:lnTo>
                    <a:pt x="875" y="64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8" name="Freeform 150"/>
            <p:cNvSpPr>
              <a:spLocks noChangeArrowheads="1"/>
            </p:cNvSpPr>
            <p:nvPr/>
          </p:nvSpPr>
          <p:spPr bwMode="auto">
            <a:xfrm>
              <a:off x="5286240" y="5057811"/>
              <a:ext cx="57600" cy="57606"/>
            </a:xfrm>
            <a:custGeom>
              <a:avLst/>
              <a:gdLst>
                <a:gd name="T0" fmla="*/ 29 w 175"/>
                <a:gd name="T1" fmla="*/ 146 h 176"/>
                <a:gd name="T2" fmla="*/ 29 w 175"/>
                <a:gd name="T3" fmla="*/ 146 h 176"/>
                <a:gd name="T4" fmla="*/ 29 w 175"/>
                <a:gd name="T5" fmla="*/ 117 h 176"/>
                <a:gd name="T6" fmla="*/ 29 w 175"/>
                <a:gd name="T7" fmla="*/ 117 h 176"/>
                <a:gd name="T8" fmla="*/ 0 w 175"/>
                <a:gd name="T9" fmla="*/ 117 h 176"/>
                <a:gd name="T10" fmla="*/ 0 w 175"/>
                <a:gd name="T11" fmla="*/ 88 h 176"/>
                <a:gd name="T12" fmla="*/ 0 w 175"/>
                <a:gd name="T13" fmla="*/ 88 h 176"/>
                <a:gd name="T14" fmla="*/ 29 w 175"/>
                <a:gd name="T15" fmla="*/ 58 h 176"/>
                <a:gd name="T16" fmla="*/ 29 w 175"/>
                <a:gd name="T17" fmla="*/ 58 h 176"/>
                <a:gd name="T18" fmla="*/ 57 w 175"/>
                <a:gd name="T19" fmla="*/ 29 h 176"/>
                <a:gd name="T20" fmla="*/ 87 w 175"/>
                <a:gd name="T21" fmla="*/ 29 h 176"/>
                <a:gd name="T22" fmla="*/ 87 w 175"/>
                <a:gd name="T23" fmla="*/ 29 h 176"/>
                <a:gd name="T24" fmla="*/ 116 w 175"/>
                <a:gd name="T25" fmla="*/ 29 h 176"/>
                <a:gd name="T26" fmla="*/ 116 w 175"/>
                <a:gd name="T27" fmla="*/ 0 h 176"/>
                <a:gd name="T28" fmla="*/ 116 w 175"/>
                <a:gd name="T29" fmla="*/ 0 h 176"/>
                <a:gd name="T30" fmla="*/ 116 w 175"/>
                <a:gd name="T31" fmla="*/ 29 h 176"/>
                <a:gd name="T32" fmla="*/ 145 w 175"/>
                <a:gd name="T33" fmla="*/ 0 h 176"/>
                <a:gd name="T34" fmla="*/ 145 w 175"/>
                <a:gd name="T35" fmla="*/ 29 h 176"/>
                <a:gd name="T36" fmla="*/ 145 w 175"/>
                <a:gd name="T37" fmla="*/ 29 h 176"/>
                <a:gd name="T38" fmla="*/ 174 w 175"/>
                <a:gd name="T39" fmla="*/ 29 h 176"/>
                <a:gd name="T40" fmla="*/ 174 w 175"/>
                <a:gd name="T41" fmla="*/ 58 h 176"/>
                <a:gd name="T42" fmla="*/ 174 w 175"/>
                <a:gd name="T43" fmla="*/ 88 h 176"/>
                <a:gd name="T44" fmla="*/ 174 w 175"/>
                <a:gd name="T45" fmla="*/ 88 h 176"/>
                <a:gd name="T46" fmla="*/ 145 w 175"/>
                <a:gd name="T47" fmla="*/ 88 h 176"/>
                <a:gd name="T48" fmla="*/ 145 w 175"/>
                <a:gd name="T49" fmla="*/ 117 h 176"/>
                <a:gd name="T50" fmla="*/ 174 w 175"/>
                <a:gd name="T51" fmla="*/ 117 h 176"/>
                <a:gd name="T52" fmla="*/ 174 w 175"/>
                <a:gd name="T53" fmla="*/ 117 h 176"/>
                <a:gd name="T54" fmla="*/ 145 w 175"/>
                <a:gd name="T55" fmla="*/ 117 h 176"/>
                <a:gd name="T56" fmla="*/ 145 w 175"/>
                <a:gd name="T57" fmla="*/ 117 h 176"/>
                <a:gd name="T58" fmla="*/ 116 w 175"/>
                <a:gd name="T59" fmla="*/ 117 h 176"/>
                <a:gd name="T60" fmla="*/ 116 w 175"/>
                <a:gd name="T61" fmla="*/ 146 h 176"/>
                <a:gd name="T62" fmla="*/ 87 w 175"/>
                <a:gd name="T63" fmla="*/ 146 h 176"/>
                <a:gd name="T64" fmla="*/ 87 w 175"/>
                <a:gd name="T65" fmla="*/ 146 h 176"/>
                <a:gd name="T66" fmla="*/ 87 w 175"/>
                <a:gd name="T67" fmla="*/ 175 h 176"/>
                <a:gd name="T68" fmla="*/ 87 w 175"/>
                <a:gd name="T69" fmla="*/ 175 h 176"/>
                <a:gd name="T70" fmla="*/ 57 w 175"/>
                <a:gd name="T71" fmla="*/ 175 h 176"/>
                <a:gd name="T72" fmla="*/ 57 w 175"/>
                <a:gd name="T73" fmla="*/ 175 h 176"/>
                <a:gd name="T74" fmla="*/ 29 w 175"/>
                <a:gd name="T75"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6">
                  <a:moveTo>
                    <a:pt x="29" y="146"/>
                  </a:moveTo>
                  <a:lnTo>
                    <a:pt x="29" y="146"/>
                  </a:lnTo>
                  <a:lnTo>
                    <a:pt x="29" y="117"/>
                  </a:lnTo>
                  <a:lnTo>
                    <a:pt x="29" y="117"/>
                  </a:lnTo>
                  <a:lnTo>
                    <a:pt x="0" y="117"/>
                  </a:lnTo>
                  <a:lnTo>
                    <a:pt x="0" y="88"/>
                  </a:lnTo>
                  <a:lnTo>
                    <a:pt x="0" y="88"/>
                  </a:lnTo>
                  <a:lnTo>
                    <a:pt x="29" y="58"/>
                  </a:lnTo>
                  <a:lnTo>
                    <a:pt x="29" y="58"/>
                  </a:lnTo>
                  <a:lnTo>
                    <a:pt x="57" y="29"/>
                  </a:lnTo>
                  <a:lnTo>
                    <a:pt x="87" y="29"/>
                  </a:lnTo>
                  <a:lnTo>
                    <a:pt x="87" y="29"/>
                  </a:lnTo>
                  <a:lnTo>
                    <a:pt x="116" y="29"/>
                  </a:lnTo>
                  <a:lnTo>
                    <a:pt x="116" y="0"/>
                  </a:lnTo>
                  <a:lnTo>
                    <a:pt x="116" y="0"/>
                  </a:lnTo>
                  <a:lnTo>
                    <a:pt x="116" y="29"/>
                  </a:lnTo>
                  <a:lnTo>
                    <a:pt x="145" y="0"/>
                  </a:lnTo>
                  <a:lnTo>
                    <a:pt x="145" y="29"/>
                  </a:lnTo>
                  <a:lnTo>
                    <a:pt x="145" y="29"/>
                  </a:lnTo>
                  <a:lnTo>
                    <a:pt x="174" y="29"/>
                  </a:lnTo>
                  <a:lnTo>
                    <a:pt x="174" y="58"/>
                  </a:lnTo>
                  <a:lnTo>
                    <a:pt x="174" y="88"/>
                  </a:lnTo>
                  <a:lnTo>
                    <a:pt x="174" y="88"/>
                  </a:lnTo>
                  <a:lnTo>
                    <a:pt x="145" y="88"/>
                  </a:lnTo>
                  <a:lnTo>
                    <a:pt x="145" y="117"/>
                  </a:lnTo>
                  <a:lnTo>
                    <a:pt x="174" y="117"/>
                  </a:lnTo>
                  <a:lnTo>
                    <a:pt x="174" y="117"/>
                  </a:lnTo>
                  <a:lnTo>
                    <a:pt x="145" y="117"/>
                  </a:lnTo>
                  <a:lnTo>
                    <a:pt x="145" y="117"/>
                  </a:lnTo>
                  <a:lnTo>
                    <a:pt x="116" y="117"/>
                  </a:lnTo>
                  <a:lnTo>
                    <a:pt x="116" y="146"/>
                  </a:lnTo>
                  <a:lnTo>
                    <a:pt x="87" y="146"/>
                  </a:lnTo>
                  <a:lnTo>
                    <a:pt x="87" y="146"/>
                  </a:lnTo>
                  <a:lnTo>
                    <a:pt x="87" y="175"/>
                  </a:lnTo>
                  <a:lnTo>
                    <a:pt x="87" y="175"/>
                  </a:lnTo>
                  <a:lnTo>
                    <a:pt x="57" y="175"/>
                  </a:lnTo>
                  <a:lnTo>
                    <a:pt x="57" y="175"/>
                  </a:lnTo>
                  <a:lnTo>
                    <a:pt x="29"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9" name="Freeform 151"/>
            <p:cNvSpPr>
              <a:spLocks noChangeArrowheads="1"/>
            </p:cNvSpPr>
            <p:nvPr/>
          </p:nvSpPr>
          <p:spPr bwMode="auto">
            <a:xfrm>
              <a:off x="7562880" y="4609924"/>
              <a:ext cx="1085760" cy="1058511"/>
            </a:xfrm>
            <a:custGeom>
              <a:avLst/>
              <a:gdLst>
                <a:gd name="T0" fmla="*/ 3296 w 3326"/>
                <a:gd name="T1" fmla="*/ 1371 h 3239"/>
                <a:gd name="T2" fmla="*/ 2829 w 3326"/>
                <a:gd name="T3" fmla="*/ 671 h 3239"/>
                <a:gd name="T4" fmla="*/ 2275 w 3326"/>
                <a:gd name="T5" fmla="*/ 554 h 3239"/>
                <a:gd name="T6" fmla="*/ 2041 w 3326"/>
                <a:gd name="T7" fmla="*/ 321 h 3239"/>
                <a:gd name="T8" fmla="*/ 2070 w 3326"/>
                <a:gd name="T9" fmla="*/ 88 h 3239"/>
                <a:gd name="T10" fmla="*/ 1983 w 3326"/>
                <a:gd name="T11" fmla="*/ 146 h 3239"/>
                <a:gd name="T12" fmla="*/ 1662 w 3326"/>
                <a:gd name="T13" fmla="*/ 117 h 3239"/>
                <a:gd name="T14" fmla="*/ 1546 w 3326"/>
                <a:gd name="T15" fmla="*/ 117 h 3239"/>
                <a:gd name="T16" fmla="*/ 1108 w 3326"/>
                <a:gd name="T17" fmla="*/ 350 h 3239"/>
                <a:gd name="T18" fmla="*/ 1837 w 3326"/>
                <a:gd name="T19" fmla="*/ 2275 h 3239"/>
                <a:gd name="T20" fmla="*/ 1750 w 3326"/>
                <a:gd name="T21" fmla="*/ 2275 h 3239"/>
                <a:gd name="T22" fmla="*/ 2275 w 3326"/>
                <a:gd name="T23" fmla="*/ 2829 h 3239"/>
                <a:gd name="T24" fmla="*/ 2217 w 3326"/>
                <a:gd name="T25" fmla="*/ 2771 h 3239"/>
                <a:gd name="T26" fmla="*/ 2508 w 3326"/>
                <a:gd name="T27" fmla="*/ 2859 h 3239"/>
                <a:gd name="T28" fmla="*/ 2246 w 3326"/>
                <a:gd name="T29" fmla="*/ 3179 h 3239"/>
                <a:gd name="T30" fmla="*/ 2217 w 3326"/>
                <a:gd name="T31" fmla="*/ 2888 h 3239"/>
                <a:gd name="T32" fmla="*/ 2450 w 3326"/>
                <a:gd name="T33" fmla="*/ 2917 h 3239"/>
                <a:gd name="T34" fmla="*/ 2420 w 3326"/>
                <a:gd name="T35" fmla="*/ 3092 h 3239"/>
                <a:gd name="T36" fmla="*/ 2304 w 3326"/>
                <a:gd name="T37" fmla="*/ 3179 h 3239"/>
                <a:gd name="T38" fmla="*/ 146 w 3326"/>
                <a:gd name="T39" fmla="*/ 2129 h 3239"/>
                <a:gd name="T40" fmla="*/ 408 w 3326"/>
                <a:gd name="T41" fmla="*/ 2071 h 3239"/>
                <a:gd name="T42" fmla="*/ 700 w 3326"/>
                <a:gd name="T43" fmla="*/ 2042 h 3239"/>
                <a:gd name="T44" fmla="*/ 1108 w 3326"/>
                <a:gd name="T45" fmla="*/ 1867 h 3239"/>
                <a:gd name="T46" fmla="*/ 1575 w 3326"/>
                <a:gd name="T47" fmla="*/ 1896 h 3239"/>
                <a:gd name="T48" fmla="*/ 1662 w 3326"/>
                <a:gd name="T49" fmla="*/ 2159 h 3239"/>
                <a:gd name="T50" fmla="*/ 1867 w 3326"/>
                <a:gd name="T51" fmla="*/ 2012 h 3239"/>
                <a:gd name="T52" fmla="*/ 1779 w 3326"/>
                <a:gd name="T53" fmla="*/ 2217 h 3239"/>
                <a:gd name="T54" fmla="*/ 1954 w 3326"/>
                <a:gd name="T55" fmla="*/ 2246 h 3239"/>
                <a:gd name="T56" fmla="*/ 2070 w 3326"/>
                <a:gd name="T57" fmla="*/ 2567 h 3239"/>
                <a:gd name="T58" fmla="*/ 2304 w 3326"/>
                <a:gd name="T59" fmla="*/ 2567 h 3239"/>
                <a:gd name="T60" fmla="*/ 2450 w 3326"/>
                <a:gd name="T61" fmla="*/ 2683 h 3239"/>
                <a:gd name="T62" fmla="*/ 2741 w 3326"/>
                <a:gd name="T63" fmla="*/ 2567 h 3239"/>
                <a:gd name="T64" fmla="*/ 2975 w 3326"/>
                <a:gd name="T65" fmla="*/ 2159 h 3239"/>
                <a:gd name="T66" fmla="*/ 3179 w 3326"/>
                <a:gd name="T67" fmla="*/ 1896 h 3239"/>
                <a:gd name="T68" fmla="*/ 3296 w 3326"/>
                <a:gd name="T69" fmla="*/ 1459 h 3239"/>
                <a:gd name="T70" fmla="*/ 3179 w 3326"/>
                <a:gd name="T71" fmla="*/ 1167 h 3239"/>
                <a:gd name="T72" fmla="*/ 3062 w 3326"/>
                <a:gd name="T73" fmla="*/ 1050 h 3239"/>
                <a:gd name="T74" fmla="*/ 2946 w 3326"/>
                <a:gd name="T75" fmla="*/ 817 h 3239"/>
                <a:gd name="T76" fmla="*/ 2829 w 3326"/>
                <a:gd name="T77" fmla="*/ 641 h 3239"/>
                <a:gd name="T78" fmla="*/ 2712 w 3326"/>
                <a:gd name="T79" fmla="*/ 350 h 3239"/>
                <a:gd name="T80" fmla="*/ 2596 w 3326"/>
                <a:gd name="T81" fmla="*/ 117 h 3239"/>
                <a:gd name="T82" fmla="*/ 2508 w 3326"/>
                <a:gd name="T83" fmla="*/ 262 h 3239"/>
                <a:gd name="T84" fmla="*/ 2333 w 3326"/>
                <a:gd name="T85" fmla="*/ 612 h 3239"/>
                <a:gd name="T86" fmla="*/ 2070 w 3326"/>
                <a:gd name="T87" fmla="*/ 467 h 3239"/>
                <a:gd name="T88" fmla="*/ 2070 w 3326"/>
                <a:gd name="T89" fmla="*/ 262 h 3239"/>
                <a:gd name="T90" fmla="*/ 2012 w 3326"/>
                <a:gd name="T91" fmla="*/ 175 h 3239"/>
                <a:gd name="T92" fmla="*/ 1867 w 3326"/>
                <a:gd name="T93" fmla="*/ 146 h 3239"/>
                <a:gd name="T94" fmla="*/ 1750 w 3326"/>
                <a:gd name="T95" fmla="*/ 117 h 3239"/>
                <a:gd name="T96" fmla="*/ 1575 w 3326"/>
                <a:gd name="T97" fmla="*/ 204 h 3239"/>
                <a:gd name="T98" fmla="*/ 1517 w 3326"/>
                <a:gd name="T99" fmla="*/ 379 h 3239"/>
                <a:gd name="T100" fmla="*/ 1370 w 3326"/>
                <a:gd name="T101" fmla="*/ 409 h 3239"/>
                <a:gd name="T102" fmla="*/ 1254 w 3326"/>
                <a:gd name="T103" fmla="*/ 321 h 3239"/>
                <a:gd name="T104" fmla="*/ 1137 w 3326"/>
                <a:gd name="T105" fmla="*/ 350 h 3239"/>
                <a:gd name="T106" fmla="*/ 1050 w 3326"/>
                <a:gd name="T107" fmla="*/ 496 h 3239"/>
                <a:gd name="T108" fmla="*/ 991 w 3326"/>
                <a:gd name="T109" fmla="*/ 554 h 3239"/>
                <a:gd name="T110" fmla="*/ 846 w 3326"/>
                <a:gd name="T111" fmla="*/ 641 h 3239"/>
                <a:gd name="T112" fmla="*/ 437 w 3326"/>
                <a:gd name="T113" fmla="*/ 846 h 3239"/>
                <a:gd name="T114" fmla="*/ 175 w 3326"/>
                <a:gd name="T115" fmla="*/ 933 h 3239"/>
                <a:gd name="T116" fmla="*/ 87 w 3326"/>
                <a:gd name="T117" fmla="*/ 1312 h 3239"/>
                <a:gd name="T118" fmla="*/ 117 w 3326"/>
                <a:gd name="T119" fmla="*/ 1721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26" h="3239">
                  <a:moveTo>
                    <a:pt x="3296" y="1546"/>
                  </a:moveTo>
                  <a:lnTo>
                    <a:pt x="3296" y="1546"/>
                  </a:lnTo>
                  <a:cubicBezTo>
                    <a:pt x="3296" y="1517"/>
                    <a:pt x="3296" y="1517"/>
                    <a:pt x="3296" y="1517"/>
                  </a:cubicBezTo>
                  <a:lnTo>
                    <a:pt x="3296" y="1517"/>
                  </a:lnTo>
                  <a:cubicBezTo>
                    <a:pt x="3296" y="1546"/>
                    <a:pt x="3296" y="1546"/>
                    <a:pt x="3296" y="1546"/>
                  </a:cubicBezTo>
                  <a:close/>
                  <a:moveTo>
                    <a:pt x="3296" y="1342"/>
                  </a:moveTo>
                  <a:lnTo>
                    <a:pt x="3296" y="1342"/>
                  </a:lnTo>
                  <a:lnTo>
                    <a:pt x="3296" y="1342"/>
                  </a:lnTo>
                  <a:cubicBezTo>
                    <a:pt x="3296" y="1312"/>
                    <a:pt x="3296" y="1312"/>
                    <a:pt x="3296" y="1312"/>
                  </a:cubicBezTo>
                  <a:lnTo>
                    <a:pt x="3296" y="1312"/>
                  </a:lnTo>
                  <a:cubicBezTo>
                    <a:pt x="3296" y="1283"/>
                    <a:pt x="3296" y="1283"/>
                    <a:pt x="3296" y="1283"/>
                  </a:cubicBezTo>
                  <a:cubicBezTo>
                    <a:pt x="3325" y="1283"/>
                    <a:pt x="3325" y="1283"/>
                    <a:pt x="3325" y="1283"/>
                  </a:cubicBezTo>
                  <a:cubicBezTo>
                    <a:pt x="3325" y="1254"/>
                    <a:pt x="3325" y="1254"/>
                    <a:pt x="3325" y="1254"/>
                  </a:cubicBezTo>
                  <a:lnTo>
                    <a:pt x="3325" y="1254"/>
                  </a:lnTo>
                  <a:lnTo>
                    <a:pt x="3325" y="1254"/>
                  </a:lnTo>
                  <a:cubicBezTo>
                    <a:pt x="3325" y="1283"/>
                    <a:pt x="3325" y="1283"/>
                    <a:pt x="3325" y="1283"/>
                  </a:cubicBezTo>
                  <a:lnTo>
                    <a:pt x="3325" y="1283"/>
                  </a:lnTo>
                  <a:cubicBezTo>
                    <a:pt x="3296" y="1312"/>
                    <a:pt x="3296" y="1312"/>
                    <a:pt x="3296" y="1312"/>
                  </a:cubicBezTo>
                  <a:cubicBezTo>
                    <a:pt x="3296" y="1342"/>
                    <a:pt x="3296" y="1342"/>
                    <a:pt x="3296" y="1342"/>
                  </a:cubicBezTo>
                  <a:cubicBezTo>
                    <a:pt x="3296" y="1371"/>
                    <a:pt x="3296" y="1371"/>
                    <a:pt x="3296" y="1371"/>
                  </a:cubicBezTo>
                  <a:cubicBezTo>
                    <a:pt x="3296" y="1342"/>
                    <a:pt x="3296" y="1342"/>
                    <a:pt x="3296" y="1342"/>
                  </a:cubicBezTo>
                  <a:close/>
                  <a:moveTo>
                    <a:pt x="3150" y="1138"/>
                  </a:moveTo>
                  <a:lnTo>
                    <a:pt x="3150" y="1138"/>
                  </a:lnTo>
                  <a:cubicBezTo>
                    <a:pt x="3179" y="1167"/>
                    <a:pt x="3179" y="1167"/>
                    <a:pt x="3179" y="1167"/>
                  </a:cubicBezTo>
                  <a:lnTo>
                    <a:pt x="3179" y="1167"/>
                  </a:lnTo>
                  <a:lnTo>
                    <a:pt x="3179" y="1167"/>
                  </a:lnTo>
                  <a:cubicBezTo>
                    <a:pt x="3179" y="1138"/>
                    <a:pt x="3179" y="1138"/>
                    <a:pt x="3179" y="1138"/>
                  </a:cubicBezTo>
                  <a:lnTo>
                    <a:pt x="3179" y="1138"/>
                  </a:lnTo>
                  <a:lnTo>
                    <a:pt x="3179" y="1138"/>
                  </a:lnTo>
                  <a:cubicBezTo>
                    <a:pt x="3150" y="1138"/>
                    <a:pt x="3150" y="1138"/>
                    <a:pt x="3150" y="1138"/>
                  </a:cubicBezTo>
                  <a:close/>
                  <a:moveTo>
                    <a:pt x="3150" y="1021"/>
                  </a:moveTo>
                  <a:lnTo>
                    <a:pt x="3150" y="1021"/>
                  </a:lnTo>
                  <a:lnTo>
                    <a:pt x="3150" y="1021"/>
                  </a:lnTo>
                  <a:cubicBezTo>
                    <a:pt x="3120" y="1021"/>
                    <a:pt x="3120" y="1021"/>
                    <a:pt x="3120" y="1021"/>
                  </a:cubicBezTo>
                  <a:cubicBezTo>
                    <a:pt x="3150" y="1021"/>
                    <a:pt x="3150" y="1021"/>
                    <a:pt x="3150" y="1021"/>
                  </a:cubicBezTo>
                  <a:close/>
                  <a:moveTo>
                    <a:pt x="2829" y="700"/>
                  </a:moveTo>
                  <a:lnTo>
                    <a:pt x="2829" y="700"/>
                  </a:lnTo>
                  <a:lnTo>
                    <a:pt x="2829" y="700"/>
                  </a:lnTo>
                  <a:cubicBezTo>
                    <a:pt x="2829" y="671"/>
                    <a:pt x="2829" y="671"/>
                    <a:pt x="2829" y="671"/>
                  </a:cubicBezTo>
                  <a:lnTo>
                    <a:pt x="2829" y="671"/>
                  </a:lnTo>
                  <a:lnTo>
                    <a:pt x="2829" y="671"/>
                  </a:lnTo>
                  <a:cubicBezTo>
                    <a:pt x="2829" y="700"/>
                    <a:pt x="2829" y="700"/>
                    <a:pt x="2829" y="700"/>
                  </a:cubicBezTo>
                  <a:close/>
                  <a:moveTo>
                    <a:pt x="2567" y="0"/>
                  </a:moveTo>
                  <a:lnTo>
                    <a:pt x="2567" y="0"/>
                  </a:lnTo>
                  <a:close/>
                  <a:moveTo>
                    <a:pt x="2537" y="29"/>
                  </a:moveTo>
                  <a:lnTo>
                    <a:pt x="2537" y="29"/>
                  </a:lnTo>
                  <a:cubicBezTo>
                    <a:pt x="2537" y="59"/>
                    <a:pt x="2537" y="59"/>
                    <a:pt x="2537" y="59"/>
                  </a:cubicBezTo>
                  <a:cubicBezTo>
                    <a:pt x="2567" y="59"/>
                    <a:pt x="2567" y="59"/>
                    <a:pt x="2567" y="59"/>
                  </a:cubicBezTo>
                  <a:lnTo>
                    <a:pt x="2567" y="59"/>
                  </a:lnTo>
                  <a:cubicBezTo>
                    <a:pt x="2567" y="29"/>
                    <a:pt x="2567" y="29"/>
                    <a:pt x="2567" y="29"/>
                  </a:cubicBezTo>
                  <a:cubicBezTo>
                    <a:pt x="2537" y="29"/>
                    <a:pt x="2537" y="29"/>
                    <a:pt x="2537" y="29"/>
                  </a:cubicBezTo>
                  <a:close/>
                  <a:moveTo>
                    <a:pt x="2275" y="583"/>
                  </a:moveTo>
                  <a:lnTo>
                    <a:pt x="2275" y="583"/>
                  </a:lnTo>
                  <a:cubicBezTo>
                    <a:pt x="2304" y="583"/>
                    <a:pt x="2304" y="583"/>
                    <a:pt x="2304" y="583"/>
                  </a:cubicBezTo>
                  <a:lnTo>
                    <a:pt x="2304" y="583"/>
                  </a:lnTo>
                  <a:cubicBezTo>
                    <a:pt x="2304" y="554"/>
                    <a:pt x="2304" y="554"/>
                    <a:pt x="2304" y="554"/>
                  </a:cubicBezTo>
                  <a:cubicBezTo>
                    <a:pt x="2275" y="583"/>
                    <a:pt x="2275" y="583"/>
                    <a:pt x="2275" y="583"/>
                  </a:cubicBezTo>
                  <a:close/>
                  <a:moveTo>
                    <a:pt x="2275" y="554"/>
                  </a:moveTo>
                  <a:lnTo>
                    <a:pt x="2275" y="554"/>
                  </a:lnTo>
                  <a:lnTo>
                    <a:pt x="2275" y="554"/>
                  </a:lnTo>
                  <a:lnTo>
                    <a:pt x="2275" y="554"/>
                  </a:lnTo>
                  <a:cubicBezTo>
                    <a:pt x="2304" y="525"/>
                    <a:pt x="2304" y="525"/>
                    <a:pt x="2304" y="525"/>
                  </a:cubicBezTo>
                  <a:lnTo>
                    <a:pt x="2304" y="525"/>
                  </a:lnTo>
                  <a:lnTo>
                    <a:pt x="2304" y="525"/>
                  </a:lnTo>
                  <a:lnTo>
                    <a:pt x="2304" y="525"/>
                  </a:lnTo>
                  <a:cubicBezTo>
                    <a:pt x="2275" y="525"/>
                    <a:pt x="2275" y="525"/>
                    <a:pt x="2275" y="525"/>
                  </a:cubicBezTo>
                  <a:lnTo>
                    <a:pt x="2275" y="554"/>
                  </a:lnTo>
                  <a:close/>
                  <a:moveTo>
                    <a:pt x="2100" y="467"/>
                  </a:moveTo>
                  <a:lnTo>
                    <a:pt x="2100" y="467"/>
                  </a:lnTo>
                  <a:lnTo>
                    <a:pt x="2100" y="467"/>
                  </a:lnTo>
                  <a:cubicBezTo>
                    <a:pt x="2100" y="438"/>
                    <a:pt x="2100" y="438"/>
                    <a:pt x="2100" y="438"/>
                  </a:cubicBezTo>
                  <a:cubicBezTo>
                    <a:pt x="2100" y="467"/>
                    <a:pt x="2100" y="467"/>
                    <a:pt x="2100" y="467"/>
                  </a:cubicBezTo>
                  <a:close/>
                  <a:moveTo>
                    <a:pt x="2041" y="321"/>
                  </a:moveTo>
                  <a:lnTo>
                    <a:pt x="2041" y="321"/>
                  </a:lnTo>
                  <a:cubicBezTo>
                    <a:pt x="2041" y="292"/>
                    <a:pt x="2041" y="292"/>
                    <a:pt x="2041" y="292"/>
                  </a:cubicBezTo>
                  <a:cubicBezTo>
                    <a:pt x="2041" y="321"/>
                    <a:pt x="2041" y="321"/>
                    <a:pt x="2041" y="321"/>
                  </a:cubicBezTo>
                  <a:cubicBezTo>
                    <a:pt x="2041" y="292"/>
                    <a:pt x="2041" y="292"/>
                    <a:pt x="2041" y="292"/>
                  </a:cubicBezTo>
                  <a:lnTo>
                    <a:pt x="2041" y="292"/>
                  </a:lnTo>
                  <a:lnTo>
                    <a:pt x="2041" y="292"/>
                  </a:lnTo>
                  <a:cubicBezTo>
                    <a:pt x="2041" y="321"/>
                    <a:pt x="2041" y="321"/>
                    <a:pt x="2041" y="321"/>
                  </a:cubicBezTo>
                  <a:close/>
                  <a:moveTo>
                    <a:pt x="2070" y="321"/>
                  </a:moveTo>
                  <a:lnTo>
                    <a:pt x="2070" y="321"/>
                  </a:lnTo>
                  <a:lnTo>
                    <a:pt x="2070" y="321"/>
                  </a:lnTo>
                  <a:cubicBezTo>
                    <a:pt x="2070" y="350"/>
                    <a:pt x="2070" y="350"/>
                    <a:pt x="2070" y="350"/>
                  </a:cubicBezTo>
                  <a:cubicBezTo>
                    <a:pt x="2070" y="321"/>
                    <a:pt x="2070" y="321"/>
                    <a:pt x="2070" y="321"/>
                  </a:cubicBezTo>
                  <a:cubicBezTo>
                    <a:pt x="2100" y="321"/>
                    <a:pt x="2100" y="321"/>
                    <a:pt x="2100" y="321"/>
                  </a:cubicBezTo>
                  <a:lnTo>
                    <a:pt x="2100" y="321"/>
                  </a:lnTo>
                  <a:lnTo>
                    <a:pt x="2100" y="321"/>
                  </a:lnTo>
                  <a:lnTo>
                    <a:pt x="2100" y="321"/>
                  </a:lnTo>
                  <a:lnTo>
                    <a:pt x="2100" y="321"/>
                  </a:lnTo>
                  <a:lnTo>
                    <a:pt x="2100" y="321"/>
                  </a:lnTo>
                  <a:cubicBezTo>
                    <a:pt x="2100" y="292"/>
                    <a:pt x="2100" y="292"/>
                    <a:pt x="2100" y="292"/>
                  </a:cubicBezTo>
                  <a:cubicBezTo>
                    <a:pt x="2100" y="321"/>
                    <a:pt x="2100" y="321"/>
                    <a:pt x="2100" y="321"/>
                  </a:cubicBezTo>
                  <a:cubicBezTo>
                    <a:pt x="2100" y="292"/>
                    <a:pt x="2100" y="292"/>
                    <a:pt x="2100" y="292"/>
                  </a:cubicBezTo>
                  <a:cubicBezTo>
                    <a:pt x="2070" y="292"/>
                    <a:pt x="2070" y="292"/>
                    <a:pt x="2070" y="292"/>
                  </a:cubicBezTo>
                  <a:lnTo>
                    <a:pt x="2070" y="292"/>
                  </a:lnTo>
                  <a:lnTo>
                    <a:pt x="2070" y="292"/>
                  </a:lnTo>
                  <a:cubicBezTo>
                    <a:pt x="2070" y="321"/>
                    <a:pt x="2070" y="321"/>
                    <a:pt x="2070" y="321"/>
                  </a:cubicBezTo>
                  <a:close/>
                  <a:moveTo>
                    <a:pt x="2070" y="88"/>
                  </a:moveTo>
                  <a:lnTo>
                    <a:pt x="2070" y="88"/>
                  </a:lnTo>
                  <a:cubicBezTo>
                    <a:pt x="2100" y="117"/>
                    <a:pt x="2100" y="117"/>
                    <a:pt x="2100" y="117"/>
                  </a:cubicBezTo>
                  <a:cubicBezTo>
                    <a:pt x="2100" y="88"/>
                    <a:pt x="2100" y="88"/>
                    <a:pt x="2100" y="88"/>
                  </a:cubicBezTo>
                  <a:lnTo>
                    <a:pt x="2100" y="88"/>
                  </a:lnTo>
                  <a:lnTo>
                    <a:pt x="2100" y="88"/>
                  </a:lnTo>
                  <a:cubicBezTo>
                    <a:pt x="2070" y="88"/>
                    <a:pt x="2070" y="88"/>
                    <a:pt x="2070" y="88"/>
                  </a:cubicBezTo>
                  <a:close/>
                  <a:moveTo>
                    <a:pt x="2070" y="117"/>
                  </a:moveTo>
                  <a:lnTo>
                    <a:pt x="2070" y="117"/>
                  </a:lnTo>
                  <a:close/>
                  <a:moveTo>
                    <a:pt x="2041" y="117"/>
                  </a:moveTo>
                  <a:lnTo>
                    <a:pt x="2041" y="117"/>
                  </a:lnTo>
                  <a:lnTo>
                    <a:pt x="2041" y="117"/>
                  </a:lnTo>
                  <a:cubicBezTo>
                    <a:pt x="2070" y="117"/>
                    <a:pt x="2070" y="117"/>
                    <a:pt x="2070" y="117"/>
                  </a:cubicBezTo>
                  <a:cubicBezTo>
                    <a:pt x="2041" y="117"/>
                    <a:pt x="2041" y="117"/>
                    <a:pt x="2041" y="117"/>
                  </a:cubicBezTo>
                  <a:close/>
                  <a:moveTo>
                    <a:pt x="2012" y="146"/>
                  </a:moveTo>
                  <a:lnTo>
                    <a:pt x="2012" y="146"/>
                  </a:lnTo>
                  <a:cubicBezTo>
                    <a:pt x="2041" y="146"/>
                    <a:pt x="2041" y="146"/>
                    <a:pt x="2041" y="146"/>
                  </a:cubicBezTo>
                  <a:cubicBezTo>
                    <a:pt x="2041" y="117"/>
                    <a:pt x="2041" y="117"/>
                    <a:pt x="2041" y="117"/>
                  </a:cubicBezTo>
                  <a:cubicBezTo>
                    <a:pt x="2012" y="146"/>
                    <a:pt x="2012" y="146"/>
                    <a:pt x="2012" y="146"/>
                  </a:cubicBezTo>
                  <a:close/>
                  <a:moveTo>
                    <a:pt x="2012" y="146"/>
                  </a:moveTo>
                  <a:lnTo>
                    <a:pt x="2012" y="146"/>
                  </a:lnTo>
                  <a:cubicBezTo>
                    <a:pt x="1983" y="146"/>
                    <a:pt x="1983" y="146"/>
                    <a:pt x="1983" y="146"/>
                  </a:cubicBezTo>
                  <a:cubicBezTo>
                    <a:pt x="2012" y="146"/>
                    <a:pt x="2012" y="146"/>
                    <a:pt x="2012" y="146"/>
                  </a:cubicBezTo>
                  <a:close/>
                  <a:moveTo>
                    <a:pt x="1983" y="175"/>
                  </a:moveTo>
                  <a:lnTo>
                    <a:pt x="1983" y="175"/>
                  </a:lnTo>
                  <a:lnTo>
                    <a:pt x="1983" y="175"/>
                  </a:lnTo>
                  <a:cubicBezTo>
                    <a:pt x="1983" y="146"/>
                    <a:pt x="1983" y="146"/>
                    <a:pt x="1983" y="146"/>
                  </a:cubicBezTo>
                  <a:lnTo>
                    <a:pt x="1983" y="146"/>
                  </a:lnTo>
                  <a:cubicBezTo>
                    <a:pt x="1983" y="175"/>
                    <a:pt x="1983" y="175"/>
                    <a:pt x="1983" y="175"/>
                  </a:cubicBezTo>
                  <a:close/>
                  <a:moveTo>
                    <a:pt x="1779" y="88"/>
                  </a:moveTo>
                  <a:lnTo>
                    <a:pt x="1779" y="88"/>
                  </a:lnTo>
                  <a:cubicBezTo>
                    <a:pt x="1750" y="88"/>
                    <a:pt x="1750" y="88"/>
                    <a:pt x="1750" y="88"/>
                  </a:cubicBezTo>
                  <a:lnTo>
                    <a:pt x="1750" y="88"/>
                  </a:lnTo>
                  <a:cubicBezTo>
                    <a:pt x="1779" y="88"/>
                    <a:pt x="1779" y="88"/>
                    <a:pt x="1779" y="88"/>
                  </a:cubicBezTo>
                  <a:close/>
                  <a:moveTo>
                    <a:pt x="1575" y="88"/>
                  </a:moveTo>
                  <a:lnTo>
                    <a:pt x="1575" y="88"/>
                  </a:lnTo>
                  <a:cubicBezTo>
                    <a:pt x="1575" y="117"/>
                    <a:pt x="1575" y="117"/>
                    <a:pt x="1575" y="117"/>
                  </a:cubicBezTo>
                  <a:cubicBezTo>
                    <a:pt x="1604" y="117"/>
                    <a:pt x="1604" y="117"/>
                    <a:pt x="1604" y="117"/>
                  </a:cubicBezTo>
                  <a:cubicBezTo>
                    <a:pt x="1604" y="146"/>
                    <a:pt x="1604" y="146"/>
                    <a:pt x="1604" y="146"/>
                  </a:cubicBezTo>
                  <a:cubicBezTo>
                    <a:pt x="1633" y="146"/>
                    <a:pt x="1633" y="146"/>
                    <a:pt x="1633" y="146"/>
                  </a:cubicBezTo>
                  <a:cubicBezTo>
                    <a:pt x="1662" y="117"/>
                    <a:pt x="1662" y="117"/>
                    <a:pt x="1662" y="117"/>
                  </a:cubicBezTo>
                  <a:lnTo>
                    <a:pt x="1662" y="117"/>
                  </a:lnTo>
                  <a:lnTo>
                    <a:pt x="1662" y="117"/>
                  </a:lnTo>
                  <a:lnTo>
                    <a:pt x="1662" y="117"/>
                  </a:lnTo>
                  <a:lnTo>
                    <a:pt x="1662" y="117"/>
                  </a:lnTo>
                  <a:cubicBezTo>
                    <a:pt x="1662" y="88"/>
                    <a:pt x="1662" y="88"/>
                    <a:pt x="1662" y="88"/>
                  </a:cubicBezTo>
                  <a:lnTo>
                    <a:pt x="1662" y="88"/>
                  </a:lnTo>
                  <a:lnTo>
                    <a:pt x="1662" y="88"/>
                  </a:lnTo>
                  <a:cubicBezTo>
                    <a:pt x="1633" y="88"/>
                    <a:pt x="1633" y="88"/>
                    <a:pt x="1633" y="88"/>
                  </a:cubicBezTo>
                  <a:cubicBezTo>
                    <a:pt x="1604" y="117"/>
                    <a:pt x="1604" y="117"/>
                    <a:pt x="1604" y="117"/>
                  </a:cubicBezTo>
                  <a:lnTo>
                    <a:pt x="1604" y="117"/>
                  </a:lnTo>
                  <a:cubicBezTo>
                    <a:pt x="1604" y="88"/>
                    <a:pt x="1604" y="88"/>
                    <a:pt x="1604" y="88"/>
                  </a:cubicBezTo>
                  <a:lnTo>
                    <a:pt x="1604" y="88"/>
                  </a:lnTo>
                  <a:cubicBezTo>
                    <a:pt x="1575" y="88"/>
                    <a:pt x="1575" y="88"/>
                    <a:pt x="1575" y="88"/>
                  </a:cubicBezTo>
                  <a:close/>
                  <a:moveTo>
                    <a:pt x="1575" y="88"/>
                  </a:moveTo>
                  <a:lnTo>
                    <a:pt x="1575" y="88"/>
                  </a:lnTo>
                  <a:cubicBezTo>
                    <a:pt x="1575" y="117"/>
                    <a:pt x="1575" y="117"/>
                    <a:pt x="1575" y="117"/>
                  </a:cubicBezTo>
                  <a:cubicBezTo>
                    <a:pt x="1604" y="117"/>
                    <a:pt x="1604" y="117"/>
                    <a:pt x="1604" y="117"/>
                  </a:cubicBezTo>
                  <a:cubicBezTo>
                    <a:pt x="1604" y="146"/>
                    <a:pt x="1604" y="146"/>
                    <a:pt x="1604" y="146"/>
                  </a:cubicBezTo>
                  <a:cubicBezTo>
                    <a:pt x="1575" y="117"/>
                    <a:pt x="1575" y="117"/>
                    <a:pt x="1575" y="117"/>
                  </a:cubicBezTo>
                  <a:lnTo>
                    <a:pt x="1575" y="117"/>
                  </a:lnTo>
                  <a:cubicBezTo>
                    <a:pt x="1546" y="117"/>
                    <a:pt x="1546" y="117"/>
                    <a:pt x="1546" y="117"/>
                  </a:cubicBezTo>
                  <a:lnTo>
                    <a:pt x="1546" y="117"/>
                  </a:lnTo>
                  <a:cubicBezTo>
                    <a:pt x="1575" y="117"/>
                    <a:pt x="1575" y="117"/>
                    <a:pt x="1575" y="117"/>
                  </a:cubicBezTo>
                  <a:lnTo>
                    <a:pt x="1575" y="117"/>
                  </a:lnTo>
                  <a:lnTo>
                    <a:pt x="1575" y="117"/>
                  </a:lnTo>
                  <a:lnTo>
                    <a:pt x="1575" y="117"/>
                  </a:lnTo>
                  <a:lnTo>
                    <a:pt x="1575" y="117"/>
                  </a:lnTo>
                  <a:cubicBezTo>
                    <a:pt x="1575" y="88"/>
                    <a:pt x="1575" y="88"/>
                    <a:pt x="1575" y="88"/>
                  </a:cubicBezTo>
                  <a:close/>
                  <a:moveTo>
                    <a:pt x="1050" y="409"/>
                  </a:moveTo>
                  <a:lnTo>
                    <a:pt x="1050" y="409"/>
                  </a:lnTo>
                  <a:lnTo>
                    <a:pt x="1050" y="409"/>
                  </a:lnTo>
                  <a:cubicBezTo>
                    <a:pt x="1079" y="409"/>
                    <a:pt x="1079" y="409"/>
                    <a:pt x="1079" y="409"/>
                  </a:cubicBezTo>
                  <a:cubicBezTo>
                    <a:pt x="1050" y="409"/>
                    <a:pt x="1050" y="409"/>
                    <a:pt x="1050" y="409"/>
                  </a:cubicBezTo>
                  <a:close/>
                  <a:moveTo>
                    <a:pt x="1050" y="467"/>
                  </a:moveTo>
                  <a:lnTo>
                    <a:pt x="1050" y="467"/>
                  </a:lnTo>
                  <a:cubicBezTo>
                    <a:pt x="1050" y="438"/>
                    <a:pt x="1050" y="438"/>
                    <a:pt x="1050" y="438"/>
                  </a:cubicBezTo>
                  <a:lnTo>
                    <a:pt x="1050" y="438"/>
                  </a:lnTo>
                  <a:cubicBezTo>
                    <a:pt x="1050" y="467"/>
                    <a:pt x="1050" y="467"/>
                    <a:pt x="1050" y="467"/>
                  </a:cubicBezTo>
                  <a:close/>
                  <a:moveTo>
                    <a:pt x="1137" y="350"/>
                  </a:moveTo>
                  <a:lnTo>
                    <a:pt x="1137" y="350"/>
                  </a:lnTo>
                  <a:cubicBezTo>
                    <a:pt x="1108" y="350"/>
                    <a:pt x="1108" y="350"/>
                    <a:pt x="1108" y="350"/>
                  </a:cubicBezTo>
                  <a:cubicBezTo>
                    <a:pt x="1137" y="350"/>
                    <a:pt x="1137" y="350"/>
                    <a:pt x="1137" y="350"/>
                  </a:cubicBezTo>
                  <a:close/>
                  <a:moveTo>
                    <a:pt x="262" y="875"/>
                  </a:moveTo>
                  <a:lnTo>
                    <a:pt x="262" y="875"/>
                  </a:lnTo>
                  <a:cubicBezTo>
                    <a:pt x="262" y="846"/>
                    <a:pt x="262" y="846"/>
                    <a:pt x="262" y="846"/>
                  </a:cubicBezTo>
                  <a:lnTo>
                    <a:pt x="262" y="846"/>
                  </a:lnTo>
                  <a:lnTo>
                    <a:pt x="262" y="846"/>
                  </a:lnTo>
                  <a:cubicBezTo>
                    <a:pt x="262" y="875"/>
                    <a:pt x="262" y="875"/>
                    <a:pt x="262" y="875"/>
                  </a:cubicBezTo>
                  <a:close/>
                  <a:moveTo>
                    <a:pt x="29" y="1254"/>
                  </a:moveTo>
                  <a:lnTo>
                    <a:pt x="29" y="1254"/>
                  </a:lnTo>
                  <a:cubicBezTo>
                    <a:pt x="29" y="1225"/>
                    <a:pt x="29" y="1225"/>
                    <a:pt x="29" y="1225"/>
                  </a:cubicBezTo>
                  <a:lnTo>
                    <a:pt x="29" y="1225"/>
                  </a:lnTo>
                  <a:lnTo>
                    <a:pt x="29" y="1254"/>
                  </a:lnTo>
                  <a:close/>
                  <a:moveTo>
                    <a:pt x="29" y="1312"/>
                  </a:moveTo>
                  <a:lnTo>
                    <a:pt x="29" y="1312"/>
                  </a:lnTo>
                  <a:cubicBezTo>
                    <a:pt x="0" y="1283"/>
                    <a:pt x="0" y="1283"/>
                    <a:pt x="0" y="1283"/>
                  </a:cubicBezTo>
                  <a:cubicBezTo>
                    <a:pt x="29" y="1254"/>
                    <a:pt x="29" y="1254"/>
                    <a:pt x="29" y="1254"/>
                  </a:cubicBezTo>
                  <a:cubicBezTo>
                    <a:pt x="29" y="1283"/>
                    <a:pt x="29" y="1283"/>
                    <a:pt x="29" y="1283"/>
                  </a:cubicBezTo>
                  <a:cubicBezTo>
                    <a:pt x="29" y="1312"/>
                    <a:pt x="29" y="1312"/>
                    <a:pt x="29" y="1312"/>
                  </a:cubicBezTo>
                  <a:close/>
                  <a:moveTo>
                    <a:pt x="1837" y="2275"/>
                  </a:moveTo>
                  <a:lnTo>
                    <a:pt x="1837" y="2275"/>
                  </a:lnTo>
                  <a:lnTo>
                    <a:pt x="1837" y="2275"/>
                  </a:lnTo>
                  <a:lnTo>
                    <a:pt x="1837" y="2275"/>
                  </a:lnTo>
                  <a:lnTo>
                    <a:pt x="1837" y="2275"/>
                  </a:lnTo>
                  <a:lnTo>
                    <a:pt x="1837" y="2275"/>
                  </a:lnTo>
                  <a:lnTo>
                    <a:pt x="1837" y="2275"/>
                  </a:lnTo>
                  <a:cubicBezTo>
                    <a:pt x="1867" y="2275"/>
                    <a:pt x="1867" y="2275"/>
                    <a:pt x="1867" y="2275"/>
                  </a:cubicBezTo>
                  <a:cubicBezTo>
                    <a:pt x="1867" y="2304"/>
                    <a:pt x="1867" y="2304"/>
                    <a:pt x="1867" y="2304"/>
                  </a:cubicBezTo>
                  <a:lnTo>
                    <a:pt x="1867" y="2304"/>
                  </a:lnTo>
                  <a:cubicBezTo>
                    <a:pt x="1837" y="2304"/>
                    <a:pt x="1837" y="2304"/>
                    <a:pt x="1837" y="2304"/>
                  </a:cubicBezTo>
                  <a:cubicBezTo>
                    <a:pt x="1808" y="2304"/>
                    <a:pt x="1808" y="2304"/>
                    <a:pt x="1808" y="2304"/>
                  </a:cubicBezTo>
                  <a:lnTo>
                    <a:pt x="1808" y="2304"/>
                  </a:lnTo>
                  <a:lnTo>
                    <a:pt x="1808" y="2304"/>
                  </a:lnTo>
                  <a:lnTo>
                    <a:pt x="1808" y="2304"/>
                  </a:lnTo>
                  <a:lnTo>
                    <a:pt x="1808" y="2304"/>
                  </a:lnTo>
                  <a:cubicBezTo>
                    <a:pt x="1779" y="2304"/>
                    <a:pt x="1779" y="2304"/>
                    <a:pt x="1779" y="2304"/>
                  </a:cubicBezTo>
                  <a:lnTo>
                    <a:pt x="1779" y="2304"/>
                  </a:lnTo>
                  <a:lnTo>
                    <a:pt x="1779" y="2304"/>
                  </a:lnTo>
                  <a:cubicBezTo>
                    <a:pt x="1750" y="2304"/>
                    <a:pt x="1750" y="2304"/>
                    <a:pt x="1750" y="2304"/>
                  </a:cubicBezTo>
                  <a:lnTo>
                    <a:pt x="1750" y="2304"/>
                  </a:lnTo>
                  <a:cubicBezTo>
                    <a:pt x="1750" y="2275"/>
                    <a:pt x="1750" y="2275"/>
                    <a:pt x="1750" y="2275"/>
                  </a:cubicBezTo>
                  <a:lnTo>
                    <a:pt x="1750" y="2275"/>
                  </a:lnTo>
                  <a:cubicBezTo>
                    <a:pt x="1808" y="2275"/>
                    <a:pt x="1808" y="2275"/>
                    <a:pt x="1808" y="2275"/>
                  </a:cubicBezTo>
                  <a:lnTo>
                    <a:pt x="1808" y="2275"/>
                  </a:lnTo>
                  <a:cubicBezTo>
                    <a:pt x="1837" y="2275"/>
                    <a:pt x="1837" y="2275"/>
                    <a:pt x="1837" y="2275"/>
                  </a:cubicBezTo>
                  <a:close/>
                  <a:moveTo>
                    <a:pt x="2362" y="2625"/>
                  </a:moveTo>
                  <a:lnTo>
                    <a:pt x="2362" y="2625"/>
                  </a:lnTo>
                  <a:close/>
                  <a:moveTo>
                    <a:pt x="2450" y="2654"/>
                  </a:moveTo>
                  <a:lnTo>
                    <a:pt x="2450" y="2654"/>
                  </a:lnTo>
                  <a:cubicBezTo>
                    <a:pt x="2450" y="2683"/>
                    <a:pt x="2450" y="2683"/>
                    <a:pt x="2450" y="2683"/>
                  </a:cubicBezTo>
                  <a:cubicBezTo>
                    <a:pt x="2450" y="2654"/>
                    <a:pt x="2450" y="2654"/>
                    <a:pt x="2450" y="2654"/>
                  </a:cubicBezTo>
                  <a:close/>
                  <a:moveTo>
                    <a:pt x="2246" y="2859"/>
                  </a:moveTo>
                  <a:lnTo>
                    <a:pt x="2246" y="2859"/>
                  </a:lnTo>
                  <a:lnTo>
                    <a:pt x="2246" y="2859"/>
                  </a:lnTo>
                  <a:cubicBezTo>
                    <a:pt x="2275" y="2888"/>
                    <a:pt x="2275" y="2888"/>
                    <a:pt x="2275" y="2888"/>
                  </a:cubicBezTo>
                  <a:cubicBezTo>
                    <a:pt x="2275" y="2859"/>
                    <a:pt x="2275" y="2859"/>
                    <a:pt x="2275" y="2859"/>
                  </a:cubicBezTo>
                  <a:cubicBezTo>
                    <a:pt x="2246" y="2859"/>
                    <a:pt x="2246" y="2859"/>
                    <a:pt x="2246" y="2859"/>
                  </a:cubicBezTo>
                  <a:close/>
                  <a:moveTo>
                    <a:pt x="2246" y="2829"/>
                  </a:moveTo>
                  <a:lnTo>
                    <a:pt x="2246" y="2829"/>
                  </a:lnTo>
                  <a:cubicBezTo>
                    <a:pt x="2246" y="2859"/>
                    <a:pt x="2246" y="2859"/>
                    <a:pt x="2246" y="2859"/>
                  </a:cubicBezTo>
                  <a:cubicBezTo>
                    <a:pt x="2275" y="2829"/>
                    <a:pt x="2275" y="2829"/>
                    <a:pt x="2275" y="2829"/>
                  </a:cubicBezTo>
                  <a:lnTo>
                    <a:pt x="2275" y="2829"/>
                  </a:lnTo>
                  <a:cubicBezTo>
                    <a:pt x="2246" y="2829"/>
                    <a:pt x="2246" y="2829"/>
                    <a:pt x="2246" y="2829"/>
                  </a:cubicBezTo>
                  <a:close/>
                  <a:moveTo>
                    <a:pt x="2246" y="2859"/>
                  </a:moveTo>
                  <a:lnTo>
                    <a:pt x="2246" y="2859"/>
                  </a:lnTo>
                  <a:lnTo>
                    <a:pt x="2246" y="2859"/>
                  </a:lnTo>
                  <a:cubicBezTo>
                    <a:pt x="2246" y="2829"/>
                    <a:pt x="2246" y="2829"/>
                    <a:pt x="2246" y="2829"/>
                  </a:cubicBezTo>
                  <a:lnTo>
                    <a:pt x="2246" y="2829"/>
                  </a:lnTo>
                  <a:lnTo>
                    <a:pt x="2246" y="2829"/>
                  </a:lnTo>
                  <a:cubicBezTo>
                    <a:pt x="2246" y="2859"/>
                    <a:pt x="2246" y="2859"/>
                    <a:pt x="2246" y="2859"/>
                  </a:cubicBezTo>
                  <a:close/>
                  <a:moveTo>
                    <a:pt x="2187" y="2800"/>
                  </a:moveTo>
                  <a:lnTo>
                    <a:pt x="2187" y="2800"/>
                  </a:lnTo>
                  <a:lnTo>
                    <a:pt x="2187" y="2800"/>
                  </a:lnTo>
                  <a:cubicBezTo>
                    <a:pt x="2187" y="2771"/>
                    <a:pt x="2187" y="2771"/>
                    <a:pt x="2187" y="2771"/>
                  </a:cubicBezTo>
                  <a:lnTo>
                    <a:pt x="2187" y="2771"/>
                  </a:lnTo>
                  <a:cubicBezTo>
                    <a:pt x="2187" y="2742"/>
                    <a:pt x="2187" y="2742"/>
                    <a:pt x="2187" y="2742"/>
                  </a:cubicBezTo>
                  <a:cubicBezTo>
                    <a:pt x="2217" y="2742"/>
                    <a:pt x="2217" y="2742"/>
                    <a:pt x="2217" y="2742"/>
                  </a:cubicBezTo>
                  <a:lnTo>
                    <a:pt x="2217" y="2742"/>
                  </a:lnTo>
                  <a:lnTo>
                    <a:pt x="2217" y="2742"/>
                  </a:lnTo>
                  <a:cubicBezTo>
                    <a:pt x="2217" y="2771"/>
                    <a:pt x="2217" y="2771"/>
                    <a:pt x="2217" y="2771"/>
                  </a:cubicBezTo>
                  <a:lnTo>
                    <a:pt x="2217" y="2771"/>
                  </a:lnTo>
                  <a:lnTo>
                    <a:pt x="2217" y="2771"/>
                  </a:lnTo>
                  <a:cubicBezTo>
                    <a:pt x="2217" y="2800"/>
                    <a:pt x="2217" y="2800"/>
                    <a:pt x="2217" y="2800"/>
                  </a:cubicBezTo>
                  <a:cubicBezTo>
                    <a:pt x="2187" y="2800"/>
                    <a:pt x="2187" y="2800"/>
                    <a:pt x="2187" y="2800"/>
                  </a:cubicBezTo>
                  <a:close/>
                  <a:moveTo>
                    <a:pt x="2508" y="2829"/>
                  </a:moveTo>
                  <a:lnTo>
                    <a:pt x="2508" y="2829"/>
                  </a:lnTo>
                  <a:cubicBezTo>
                    <a:pt x="2537" y="2829"/>
                    <a:pt x="2537" y="2829"/>
                    <a:pt x="2537" y="2829"/>
                  </a:cubicBezTo>
                  <a:cubicBezTo>
                    <a:pt x="2537" y="2800"/>
                    <a:pt x="2537" y="2800"/>
                    <a:pt x="2537" y="2800"/>
                  </a:cubicBezTo>
                  <a:cubicBezTo>
                    <a:pt x="2508" y="2771"/>
                    <a:pt x="2508" y="2771"/>
                    <a:pt x="2508" y="2771"/>
                  </a:cubicBezTo>
                  <a:cubicBezTo>
                    <a:pt x="2508" y="2800"/>
                    <a:pt x="2508" y="2800"/>
                    <a:pt x="2508" y="2800"/>
                  </a:cubicBezTo>
                  <a:lnTo>
                    <a:pt x="2508" y="2800"/>
                  </a:lnTo>
                  <a:lnTo>
                    <a:pt x="2508" y="2800"/>
                  </a:lnTo>
                  <a:cubicBezTo>
                    <a:pt x="2508" y="2829"/>
                    <a:pt x="2508" y="2829"/>
                    <a:pt x="2508" y="2829"/>
                  </a:cubicBezTo>
                  <a:close/>
                  <a:moveTo>
                    <a:pt x="2508" y="2859"/>
                  </a:moveTo>
                  <a:lnTo>
                    <a:pt x="2508" y="2859"/>
                  </a:lnTo>
                  <a:lnTo>
                    <a:pt x="2508" y="2859"/>
                  </a:lnTo>
                  <a:cubicBezTo>
                    <a:pt x="2537" y="2859"/>
                    <a:pt x="2537" y="2859"/>
                    <a:pt x="2537" y="2859"/>
                  </a:cubicBezTo>
                  <a:lnTo>
                    <a:pt x="2537" y="2859"/>
                  </a:lnTo>
                  <a:lnTo>
                    <a:pt x="2537" y="2859"/>
                  </a:lnTo>
                  <a:cubicBezTo>
                    <a:pt x="2537" y="2829"/>
                    <a:pt x="2537" y="2829"/>
                    <a:pt x="2537" y="2829"/>
                  </a:cubicBezTo>
                  <a:cubicBezTo>
                    <a:pt x="2508" y="2859"/>
                    <a:pt x="2508" y="2859"/>
                    <a:pt x="2508" y="2859"/>
                  </a:cubicBezTo>
                  <a:close/>
                  <a:moveTo>
                    <a:pt x="2508" y="2888"/>
                  </a:moveTo>
                  <a:lnTo>
                    <a:pt x="2508" y="2888"/>
                  </a:lnTo>
                  <a:close/>
                  <a:moveTo>
                    <a:pt x="2420" y="3121"/>
                  </a:moveTo>
                  <a:lnTo>
                    <a:pt x="2420" y="3121"/>
                  </a:lnTo>
                  <a:lnTo>
                    <a:pt x="2420" y="3121"/>
                  </a:lnTo>
                  <a:cubicBezTo>
                    <a:pt x="2450" y="3121"/>
                    <a:pt x="2450" y="3121"/>
                    <a:pt x="2450" y="3121"/>
                  </a:cubicBezTo>
                  <a:cubicBezTo>
                    <a:pt x="2420" y="3121"/>
                    <a:pt x="2420" y="3121"/>
                    <a:pt x="2420" y="3121"/>
                  </a:cubicBezTo>
                  <a:close/>
                  <a:moveTo>
                    <a:pt x="2333" y="3209"/>
                  </a:moveTo>
                  <a:lnTo>
                    <a:pt x="2333" y="3209"/>
                  </a:lnTo>
                  <a:lnTo>
                    <a:pt x="2333" y="3209"/>
                  </a:lnTo>
                  <a:cubicBezTo>
                    <a:pt x="2333" y="3179"/>
                    <a:pt x="2333" y="3179"/>
                    <a:pt x="2333" y="3179"/>
                  </a:cubicBezTo>
                  <a:lnTo>
                    <a:pt x="2333" y="3179"/>
                  </a:lnTo>
                  <a:lnTo>
                    <a:pt x="2333" y="3179"/>
                  </a:lnTo>
                  <a:lnTo>
                    <a:pt x="2333" y="3179"/>
                  </a:lnTo>
                  <a:lnTo>
                    <a:pt x="2333" y="3179"/>
                  </a:lnTo>
                  <a:cubicBezTo>
                    <a:pt x="2333" y="3209"/>
                    <a:pt x="2333" y="3209"/>
                    <a:pt x="2333" y="3209"/>
                  </a:cubicBezTo>
                  <a:close/>
                  <a:moveTo>
                    <a:pt x="2217" y="3209"/>
                  </a:moveTo>
                  <a:lnTo>
                    <a:pt x="2217" y="3209"/>
                  </a:lnTo>
                  <a:cubicBezTo>
                    <a:pt x="2217" y="3179"/>
                    <a:pt x="2217" y="3179"/>
                    <a:pt x="2217" y="3179"/>
                  </a:cubicBezTo>
                  <a:cubicBezTo>
                    <a:pt x="2246" y="3179"/>
                    <a:pt x="2246" y="3179"/>
                    <a:pt x="2246" y="3179"/>
                  </a:cubicBezTo>
                  <a:cubicBezTo>
                    <a:pt x="2217" y="3179"/>
                    <a:pt x="2217" y="3179"/>
                    <a:pt x="2217" y="3179"/>
                  </a:cubicBezTo>
                  <a:cubicBezTo>
                    <a:pt x="2217" y="3150"/>
                    <a:pt x="2217" y="3150"/>
                    <a:pt x="2217" y="3150"/>
                  </a:cubicBezTo>
                  <a:lnTo>
                    <a:pt x="2217" y="3150"/>
                  </a:lnTo>
                  <a:lnTo>
                    <a:pt x="2217" y="3150"/>
                  </a:lnTo>
                  <a:cubicBezTo>
                    <a:pt x="2217" y="3092"/>
                    <a:pt x="2217" y="3092"/>
                    <a:pt x="2217" y="3092"/>
                  </a:cubicBezTo>
                  <a:lnTo>
                    <a:pt x="2217" y="3092"/>
                  </a:lnTo>
                  <a:lnTo>
                    <a:pt x="2217" y="3092"/>
                  </a:lnTo>
                  <a:cubicBezTo>
                    <a:pt x="2217" y="3062"/>
                    <a:pt x="2217" y="3062"/>
                    <a:pt x="2217" y="3062"/>
                  </a:cubicBezTo>
                  <a:cubicBezTo>
                    <a:pt x="2217" y="3033"/>
                    <a:pt x="2217" y="3033"/>
                    <a:pt x="2217" y="3033"/>
                  </a:cubicBezTo>
                  <a:cubicBezTo>
                    <a:pt x="2217" y="3062"/>
                    <a:pt x="2217" y="3062"/>
                    <a:pt x="2217" y="3062"/>
                  </a:cubicBezTo>
                  <a:cubicBezTo>
                    <a:pt x="2246" y="3062"/>
                    <a:pt x="2246" y="3062"/>
                    <a:pt x="2246" y="3062"/>
                  </a:cubicBezTo>
                  <a:cubicBezTo>
                    <a:pt x="2217" y="3033"/>
                    <a:pt x="2217" y="3033"/>
                    <a:pt x="2217" y="3033"/>
                  </a:cubicBezTo>
                  <a:lnTo>
                    <a:pt x="2217" y="3033"/>
                  </a:lnTo>
                  <a:lnTo>
                    <a:pt x="2217" y="3033"/>
                  </a:lnTo>
                  <a:cubicBezTo>
                    <a:pt x="2217" y="3004"/>
                    <a:pt x="2217" y="3004"/>
                    <a:pt x="2217" y="3004"/>
                  </a:cubicBezTo>
                  <a:cubicBezTo>
                    <a:pt x="2217" y="2975"/>
                    <a:pt x="2217" y="2975"/>
                    <a:pt x="2217" y="2975"/>
                  </a:cubicBezTo>
                  <a:cubicBezTo>
                    <a:pt x="2217" y="2946"/>
                    <a:pt x="2217" y="2946"/>
                    <a:pt x="2217" y="2946"/>
                  </a:cubicBezTo>
                  <a:lnTo>
                    <a:pt x="2217" y="2946"/>
                  </a:lnTo>
                  <a:cubicBezTo>
                    <a:pt x="2217" y="2917"/>
                    <a:pt x="2217" y="2917"/>
                    <a:pt x="2217" y="2917"/>
                  </a:cubicBezTo>
                  <a:cubicBezTo>
                    <a:pt x="2217" y="2888"/>
                    <a:pt x="2217" y="2888"/>
                    <a:pt x="2217" y="2888"/>
                  </a:cubicBezTo>
                  <a:lnTo>
                    <a:pt x="2217" y="2888"/>
                  </a:lnTo>
                  <a:cubicBezTo>
                    <a:pt x="2217" y="2859"/>
                    <a:pt x="2217" y="2859"/>
                    <a:pt x="2217" y="2859"/>
                  </a:cubicBezTo>
                  <a:lnTo>
                    <a:pt x="2217" y="2859"/>
                  </a:lnTo>
                  <a:cubicBezTo>
                    <a:pt x="2246" y="2859"/>
                    <a:pt x="2246" y="2859"/>
                    <a:pt x="2246" y="2859"/>
                  </a:cubicBezTo>
                  <a:cubicBezTo>
                    <a:pt x="2246" y="2888"/>
                    <a:pt x="2246" y="2888"/>
                    <a:pt x="2246" y="2888"/>
                  </a:cubicBezTo>
                  <a:cubicBezTo>
                    <a:pt x="2275" y="2888"/>
                    <a:pt x="2275" y="2888"/>
                    <a:pt x="2275" y="2888"/>
                  </a:cubicBezTo>
                  <a:lnTo>
                    <a:pt x="2275" y="2888"/>
                  </a:lnTo>
                  <a:lnTo>
                    <a:pt x="2275" y="2888"/>
                  </a:lnTo>
                  <a:lnTo>
                    <a:pt x="2275" y="2888"/>
                  </a:lnTo>
                  <a:cubicBezTo>
                    <a:pt x="2304" y="2917"/>
                    <a:pt x="2304" y="2917"/>
                    <a:pt x="2304" y="2917"/>
                  </a:cubicBezTo>
                  <a:cubicBezTo>
                    <a:pt x="2333" y="2917"/>
                    <a:pt x="2333" y="2917"/>
                    <a:pt x="2333" y="2917"/>
                  </a:cubicBezTo>
                  <a:cubicBezTo>
                    <a:pt x="2333" y="2946"/>
                    <a:pt x="2333" y="2946"/>
                    <a:pt x="2333" y="2946"/>
                  </a:cubicBezTo>
                  <a:cubicBezTo>
                    <a:pt x="2362" y="2917"/>
                    <a:pt x="2362" y="2917"/>
                    <a:pt x="2362" y="2917"/>
                  </a:cubicBezTo>
                  <a:lnTo>
                    <a:pt x="2362" y="2917"/>
                  </a:lnTo>
                  <a:cubicBezTo>
                    <a:pt x="2391" y="2946"/>
                    <a:pt x="2391" y="2946"/>
                    <a:pt x="2391" y="2946"/>
                  </a:cubicBezTo>
                  <a:cubicBezTo>
                    <a:pt x="2391" y="2917"/>
                    <a:pt x="2391" y="2917"/>
                    <a:pt x="2391" y="2917"/>
                  </a:cubicBezTo>
                  <a:lnTo>
                    <a:pt x="2391" y="2917"/>
                  </a:lnTo>
                  <a:cubicBezTo>
                    <a:pt x="2450" y="2917"/>
                    <a:pt x="2450" y="2917"/>
                    <a:pt x="2450" y="2917"/>
                  </a:cubicBezTo>
                  <a:lnTo>
                    <a:pt x="2450" y="2917"/>
                  </a:lnTo>
                  <a:lnTo>
                    <a:pt x="2450" y="2917"/>
                  </a:lnTo>
                  <a:cubicBezTo>
                    <a:pt x="2479" y="2917"/>
                    <a:pt x="2479" y="2917"/>
                    <a:pt x="2479" y="2917"/>
                  </a:cubicBezTo>
                  <a:lnTo>
                    <a:pt x="2479" y="2917"/>
                  </a:lnTo>
                  <a:cubicBezTo>
                    <a:pt x="2479" y="2888"/>
                    <a:pt x="2479" y="2888"/>
                    <a:pt x="2479" y="2888"/>
                  </a:cubicBezTo>
                  <a:lnTo>
                    <a:pt x="2479" y="2888"/>
                  </a:lnTo>
                  <a:cubicBezTo>
                    <a:pt x="2508" y="2917"/>
                    <a:pt x="2508" y="2917"/>
                    <a:pt x="2508" y="2917"/>
                  </a:cubicBezTo>
                  <a:lnTo>
                    <a:pt x="2508" y="2917"/>
                  </a:lnTo>
                  <a:cubicBezTo>
                    <a:pt x="2508" y="2975"/>
                    <a:pt x="2508" y="2975"/>
                    <a:pt x="2508" y="2975"/>
                  </a:cubicBezTo>
                  <a:cubicBezTo>
                    <a:pt x="2479" y="2975"/>
                    <a:pt x="2479" y="2975"/>
                    <a:pt x="2479" y="2975"/>
                  </a:cubicBezTo>
                  <a:cubicBezTo>
                    <a:pt x="2479" y="3004"/>
                    <a:pt x="2479" y="3004"/>
                    <a:pt x="2479" y="3004"/>
                  </a:cubicBezTo>
                  <a:cubicBezTo>
                    <a:pt x="2479" y="3033"/>
                    <a:pt x="2479" y="3033"/>
                    <a:pt x="2479" y="3033"/>
                  </a:cubicBezTo>
                  <a:lnTo>
                    <a:pt x="2479" y="3033"/>
                  </a:lnTo>
                  <a:lnTo>
                    <a:pt x="2479" y="3033"/>
                  </a:lnTo>
                  <a:cubicBezTo>
                    <a:pt x="2479" y="3062"/>
                    <a:pt x="2479" y="3062"/>
                    <a:pt x="2479" y="3062"/>
                  </a:cubicBezTo>
                  <a:lnTo>
                    <a:pt x="2479" y="3062"/>
                  </a:lnTo>
                  <a:cubicBezTo>
                    <a:pt x="2450" y="3062"/>
                    <a:pt x="2450" y="3062"/>
                    <a:pt x="2450" y="3062"/>
                  </a:cubicBezTo>
                  <a:cubicBezTo>
                    <a:pt x="2450" y="3033"/>
                    <a:pt x="2450" y="3033"/>
                    <a:pt x="2450" y="3033"/>
                  </a:cubicBezTo>
                  <a:cubicBezTo>
                    <a:pt x="2450" y="3062"/>
                    <a:pt x="2450" y="3062"/>
                    <a:pt x="2450" y="3062"/>
                  </a:cubicBezTo>
                  <a:lnTo>
                    <a:pt x="2450" y="3062"/>
                  </a:lnTo>
                  <a:cubicBezTo>
                    <a:pt x="2450" y="3092"/>
                    <a:pt x="2450" y="3092"/>
                    <a:pt x="2450" y="3092"/>
                  </a:cubicBezTo>
                  <a:cubicBezTo>
                    <a:pt x="2420" y="3092"/>
                    <a:pt x="2420" y="3092"/>
                    <a:pt x="2420" y="3092"/>
                  </a:cubicBezTo>
                  <a:lnTo>
                    <a:pt x="2420" y="3092"/>
                  </a:lnTo>
                  <a:cubicBezTo>
                    <a:pt x="2420" y="3121"/>
                    <a:pt x="2420" y="3121"/>
                    <a:pt x="2420" y="3121"/>
                  </a:cubicBezTo>
                  <a:cubicBezTo>
                    <a:pt x="2391" y="3121"/>
                    <a:pt x="2391" y="3121"/>
                    <a:pt x="2391" y="3121"/>
                  </a:cubicBezTo>
                  <a:cubicBezTo>
                    <a:pt x="2420" y="3150"/>
                    <a:pt x="2420" y="3150"/>
                    <a:pt x="2420" y="3150"/>
                  </a:cubicBezTo>
                  <a:lnTo>
                    <a:pt x="2420" y="3150"/>
                  </a:lnTo>
                  <a:cubicBezTo>
                    <a:pt x="2391" y="3179"/>
                    <a:pt x="2391" y="3179"/>
                    <a:pt x="2391" y="3179"/>
                  </a:cubicBezTo>
                  <a:lnTo>
                    <a:pt x="2391" y="3179"/>
                  </a:lnTo>
                  <a:lnTo>
                    <a:pt x="2391" y="3179"/>
                  </a:lnTo>
                  <a:cubicBezTo>
                    <a:pt x="2391" y="3150"/>
                    <a:pt x="2391" y="3150"/>
                    <a:pt x="2391" y="3150"/>
                  </a:cubicBezTo>
                  <a:lnTo>
                    <a:pt x="2391" y="3150"/>
                  </a:lnTo>
                  <a:lnTo>
                    <a:pt x="2391" y="3150"/>
                  </a:lnTo>
                  <a:lnTo>
                    <a:pt x="2391" y="3150"/>
                  </a:lnTo>
                  <a:cubicBezTo>
                    <a:pt x="2362" y="3150"/>
                    <a:pt x="2362" y="3150"/>
                    <a:pt x="2362" y="3150"/>
                  </a:cubicBezTo>
                  <a:lnTo>
                    <a:pt x="2362" y="3150"/>
                  </a:lnTo>
                  <a:lnTo>
                    <a:pt x="2362" y="3150"/>
                  </a:lnTo>
                  <a:lnTo>
                    <a:pt x="2362" y="3150"/>
                  </a:lnTo>
                  <a:lnTo>
                    <a:pt x="2362" y="3150"/>
                  </a:lnTo>
                  <a:cubicBezTo>
                    <a:pt x="2333" y="3179"/>
                    <a:pt x="2333" y="3179"/>
                    <a:pt x="2333" y="3179"/>
                  </a:cubicBezTo>
                  <a:lnTo>
                    <a:pt x="2333" y="3179"/>
                  </a:lnTo>
                  <a:cubicBezTo>
                    <a:pt x="2304" y="3179"/>
                    <a:pt x="2304" y="3179"/>
                    <a:pt x="2304" y="3179"/>
                  </a:cubicBezTo>
                  <a:lnTo>
                    <a:pt x="2304" y="3179"/>
                  </a:lnTo>
                  <a:cubicBezTo>
                    <a:pt x="2304" y="3209"/>
                    <a:pt x="2304" y="3209"/>
                    <a:pt x="2304" y="3209"/>
                  </a:cubicBezTo>
                  <a:cubicBezTo>
                    <a:pt x="2304" y="3238"/>
                    <a:pt x="2304" y="3238"/>
                    <a:pt x="2304" y="3238"/>
                  </a:cubicBezTo>
                  <a:cubicBezTo>
                    <a:pt x="2275" y="3238"/>
                    <a:pt x="2275" y="3238"/>
                    <a:pt x="2275" y="3238"/>
                  </a:cubicBezTo>
                  <a:cubicBezTo>
                    <a:pt x="2275" y="3209"/>
                    <a:pt x="2275" y="3209"/>
                    <a:pt x="2275" y="3209"/>
                  </a:cubicBezTo>
                  <a:lnTo>
                    <a:pt x="2275" y="3209"/>
                  </a:lnTo>
                  <a:cubicBezTo>
                    <a:pt x="2246" y="3209"/>
                    <a:pt x="2246" y="3209"/>
                    <a:pt x="2246" y="3209"/>
                  </a:cubicBezTo>
                  <a:lnTo>
                    <a:pt x="2246" y="3209"/>
                  </a:lnTo>
                  <a:lnTo>
                    <a:pt x="2246" y="3209"/>
                  </a:lnTo>
                  <a:lnTo>
                    <a:pt x="2217" y="3209"/>
                  </a:lnTo>
                  <a:close/>
                  <a:moveTo>
                    <a:pt x="58" y="2042"/>
                  </a:moveTo>
                  <a:lnTo>
                    <a:pt x="58" y="2042"/>
                  </a:lnTo>
                  <a:lnTo>
                    <a:pt x="58" y="2042"/>
                  </a:lnTo>
                  <a:lnTo>
                    <a:pt x="58" y="2042"/>
                  </a:lnTo>
                  <a:cubicBezTo>
                    <a:pt x="117" y="2100"/>
                    <a:pt x="117" y="2100"/>
                    <a:pt x="117" y="2100"/>
                  </a:cubicBezTo>
                  <a:lnTo>
                    <a:pt x="117" y="2100"/>
                  </a:lnTo>
                  <a:lnTo>
                    <a:pt x="117" y="2100"/>
                  </a:lnTo>
                  <a:lnTo>
                    <a:pt x="117" y="2100"/>
                  </a:lnTo>
                  <a:cubicBezTo>
                    <a:pt x="146" y="2129"/>
                    <a:pt x="146" y="2129"/>
                    <a:pt x="146" y="2129"/>
                  </a:cubicBezTo>
                  <a:lnTo>
                    <a:pt x="146" y="2129"/>
                  </a:lnTo>
                  <a:cubicBezTo>
                    <a:pt x="175" y="2129"/>
                    <a:pt x="175" y="2129"/>
                    <a:pt x="175" y="2129"/>
                  </a:cubicBezTo>
                  <a:lnTo>
                    <a:pt x="175" y="2129"/>
                  </a:lnTo>
                  <a:cubicBezTo>
                    <a:pt x="204" y="2129"/>
                    <a:pt x="204" y="2129"/>
                    <a:pt x="204" y="2129"/>
                  </a:cubicBezTo>
                  <a:lnTo>
                    <a:pt x="204" y="2129"/>
                  </a:lnTo>
                  <a:lnTo>
                    <a:pt x="204" y="2129"/>
                  </a:lnTo>
                  <a:cubicBezTo>
                    <a:pt x="234" y="2129"/>
                    <a:pt x="234" y="2129"/>
                    <a:pt x="234" y="2129"/>
                  </a:cubicBezTo>
                  <a:lnTo>
                    <a:pt x="234" y="2129"/>
                  </a:lnTo>
                  <a:cubicBezTo>
                    <a:pt x="262" y="2129"/>
                    <a:pt x="262" y="2129"/>
                    <a:pt x="262" y="2129"/>
                  </a:cubicBezTo>
                  <a:lnTo>
                    <a:pt x="262" y="2129"/>
                  </a:lnTo>
                  <a:cubicBezTo>
                    <a:pt x="291" y="2129"/>
                    <a:pt x="291" y="2129"/>
                    <a:pt x="291" y="2129"/>
                  </a:cubicBezTo>
                  <a:cubicBezTo>
                    <a:pt x="291" y="2100"/>
                    <a:pt x="291" y="2100"/>
                    <a:pt x="291" y="2100"/>
                  </a:cubicBezTo>
                  <a:lnTo>
                    <a:pt x="291" y="2100"/>
                  </a:lnTo>
                  <a:cubicBezTo>
                    <a:pt x="320" y="2100"/>
                    <a:pt x="320" y="2100"/>
                    <a:pt x="320" y="2100"/>
                  </a:cubicBezTo>
                  <a:cubicBezTo>
                    <a:pt x="320" y="2071"/>
                    <a:pt x="320" y="2071"/>
                    <a:pt x="320" y="2071"/>
                  </a:cubicBezTo>
                  <a:cubicBezTo>
                    <a:pt x="350" y="2071"/>
                    <a:pt x="350" y="2071"/>
                    <a:pt x="350" y="2071"/>
                  </a:cubicBezTo>
                  <a:lnTo>
                    <a:pt x="350" y="2071"/>
                  </a:lnTo>
                  <a:cubicBezTo>
                    <a:pt x="379" y="2100"/>
                    <a:pt x="379" y="2100"/>
                    <a:pt x="379" y="2100"/>
                  </a:cubicBezTo>
                  <a:cubicBezTo>
                    <a:pt x="379" y="2071"/>
                    <a:pt x="379" y="2071"/>
                    <a:pt x="379" y="2071"/>
                  </a:cubicBezTo>
                  <a:lnTo>
                    <a:pt x="379" y="2071"/>
                  </a:lnTo>
                  <a:cubicBezTo>
                    <a:pt x="408" y="2071"/>
                    <a:pt x="408" y="2071"/>
                    <a:pt x="408" y="2071"/>
                  </a:cubicBezTo>
                  <a:cubicBezTo>
                    <a:pt x="408" y="2042"/>
                    <a:pt x="408" y="2042"/>
                    <a:pt x="408" y="2042"/>
                  </a:cubicBezTo>
                  <a:cubicBezTo>
                    <a:pt x="437" y="2042"/>
                    <a:pt x="437" y="2042"/>
                    <a:pt x="437" y="2042"/>
                  </a:cubicBezTo>
                  <a:cubicBezTo>
                    <a:pt x="467" y="2042"/>
                    <a:pt x="467" y="2042"/>
                    <a:pt x="467" y="2042"/>
                  </a:cubicBezTo>
                  <a:lnTo>
                    <a:pt x="467" y="2042"/>
                  </a:lnTo>
                  <a:cubicBezTo>
                    <a:pt x="496" y="2042"/>
                    <a:pt x="496" y="2042"/>
                    <a:pt x="496" y="2042"/>
                  </a:cubicBezTo>
                  <a:cubicBezTo>
                    <a:pt x="525" y="2012"/>
                    <a:pt x="525" y="2012"/>
                    <a:pt x="525" y="2012"/>
                  </a:cubicBezTo>
                  <a:cubicBezTo>
                    <a:pt x="525" y="2042"/>
                    <a:pt x="525" y="2042"/>
                    <a:pt x="525" y="2042"/>
                  </a:cubicBezTo>
                  <a:cubicBezTo>
                    <a:pt x="554" y="2012"/>
                    <a:pt x="554" y="2012"/>
                    <a:pt x="554" y="2012"/>
                  </a:cubicBezTo>
                  <a:cubicBezTo>
                    <a:pt x="583" y="2012"/>
                    <a:pt x="583" y="2012"/>
                    <a:pt x="583" y="2012"/>
                  </a:cubicBezTo>
                  <a:cubicBezTo>
                    <a:pt x="583" y="2042"/>
                    <a:pt x="583" y="2042"/>
                    <a:pt x="583" y="2042"/>
                  </a:cubicBezTo>
                  <a:cubicBezTo>
                    <a:pt x="612" y="2012"/>
                    <a:pt x="612" y="2012"/>
                    <a:pt x="612" y="2012"/>
                  </a:cubicBezTo>
                  <a:cubicBezTo>
                    <a:pt x="612" y="2042"/>
                    <a:pt x="612" y="2042"/>
                    <a:pt x="612" y="2042"/>
                  </a:cubicBezTo>
                  <a:lnTo>
                    <a:pt x="612" y="2042"/>
                  </a:lnTo>
                  <a:cubicBezTo>
                    <a:pt x="641" y="2042"/>
                    <a:pt x="641" y="2042"/>
                    <a:pt x="641" y="2042"/>
                  </a:cubicBezTo>
                  <a:lnTo>
                    <a:pt x="641" y="2042"/>
                  </a:lnTo>
                  <a:lnTo>
                    <a:pt x="641" y="2042"/>
                  </a:lnTo>
                  <a:cubicBezTo>
                    <a:pt x="670" y="2042"/>
                    <a:pt x="670" y="2042"/>
                    <a:pt x="670" y="2042"/>
                  </a:cubicBezTo>
                  <a:lnTo>
                    <a:pt x="670" y="2042"/>
                  </a:lnTo>
                  <a:cubicBezTo>
                    <a:pt x="700" y="2042"/>
                    <a:pt x="700" y="2042"/>
                    <a:pt x="700" y="2042"/>
                  </a:cubicBezTo>
                  <a:lnTo>
                    <a:pt x="700" y="2042"/>
                  </a:lnTo>
                  <a:cubicBezTo>
                    <a:pt x="729" y="2042"/>
                    <a:pt x="729" y="2042"/>
                    <a:pt x="729" y="2042"/>
                  </a:cubicBezTo>
                  <a:cubicBezTo>
                    <a:pt x="758" y="2012"/>
                    <a:pt x="758" y="2012"/>
                    <a:pt x="758" y="2012"/>
                  </a:cubicBezTo>
                  <a:lnTo>
                    <a:pt x="758" y="2012"/>
                  </a:lnTo>
                  <a:lnTo>
                    <a:pt x="758" y="2012"/>
                  </a:lnTo>
                  <a:cubicBezTo>
                    <a:pt x="787" y="1983"/>
                    <a:pt x="787" y="1983"/>
                    <a:pt x="787" y="1983"/>
                  </a:cubicBezTo>
                  <a:cubicBezTo>
                    <a:pt x="787" y="1954"/>
                    <a:pt x="787" y="1954"/>
                    <a:pt x="787" y="1954"/>
                  </a:cubicBezTo>
                  <a:cubicBezTo>
                    <a:pt x="817" y="1954"/>
                    <a:pt x="817" y="1954"/>
                    <a:pt x="817" y="1954"/>
                  </a:cubicBezTo>
                  <a:cubicBezTo>
                    <a:pt x="846" y="1925"/>
                    <a:pt x="846" y="1925"/>
                    <a:pt x="846" y="1925"/>
                  </a:cubicBezTo>
                  <a:cubicBezTo>
                    <a:pt x="846" y="1954"/>
                    <a:pt x="846" y="1954"/>
                    <a:pt x="846" y="1954"/>
                  </a:cubicBezTo>
                  <a:cubicBezTo>
                    <a:pt x="875" y="1925"/>
                    <a:pt x="875" y="1925"/>
                    <a:pt x="875" y="1925"/>
                  </a:cubicBezTo>
                  <a:cubicBezTo>
                    <a:pt x="904" y="1896"/>
                    <a:pt x="904" y="1896"/>
                    <a:pt x="904" y="1896"/>
                  </a:cubicBezTo>
                  <a:cubicBezTo>
                    <a:pt x="933" y="1896"/>
                    <a:pt x="933" y="1896"/>
                    <a:pt x="933" y="1896"/>
                  </a:cubicBezTo>
                  <a:cubicBezTo>
                    <a:pt x="962" y="1896"/>
                    <a:pt x="962" y="1896"/>
                    <a:pt x="962" y="1896"/>
                  </a:cubicBezTo>
                  <a:lnTo>
                    <a:pt x="962" y="1896"/>
                  </a:lnTo>
                  <a:cubicBezTo>
                    <a:pt x="991" y="1896"/>
                    <a:pt x="991" y="1896"/>
                    <a:pt x="991" y="1896"/>
                  </a:cubicBezTo>
                  <a:cubicBezTo>
                    <a:pt x="1020" y="1896"/>
                    <a:pt x="1020" y="1896"/>
                    <a:pt x="1020" y="1896"/>
                  </a:cubicBezTo>
                  <a:lnTo>
                    <a:pt x="1020" y="1896"/>
                  </a:lnTo>
                  <a:cubicBezTo>
                    <a:pt x="1050" y="1896"/>
                    <a:pt x="1050" y="1896"/>
                    <a:pt x="1050" y="1896"/>
                  </a:cubicBezTo>
                  <a:cubicBezTo>
                    <a:pt x="1079" y="1896"/>
                    <a:pt x="1079" y="1896"/>
                    <a:pt x="1079" y="1896"/>
                  </a:cubicBezTo>
                  <a:cubicBezTo>
                    <a:pt x="1108" y="1867"/>
                    <a:pt x="1108" y="1867"/>
                    <a:pt x="1108" y="1867"/>
                  </a:cubicBezTo>
                  <a:cubicBezTo>
                    <a:pt x="1137" y="1867"/>
                    <a:pt x="1137" y="1867"/>
                    <a:pt x="1137" y="1867"/>
                  </a:cubicBezTo>
                  <a:cubicBezTo>
                    <a:pt x="1167" y="1867"/>
                    <a:pt x="1167" y="1867"/>
                    <a:pt x="1167" y="1867"/>
                  </a:cubicBezTo>
                  <a:lnTo>
                    <a:pt x="1167" y="1867"/>
                  </a:lnTo>
                  <a:cubicBezTo>
                    <a:pt x="1196" y="1838"/>
                    <a:pt x="1196" y="1838"/>
                    <a:pt x="1196" y="1838"/>
                  </a:cubicBezTo>
                  <a:cubicBezTo>
                    <a:pt x="1225" y="1838"/>
                    <a:pt x="1225" y="1838"/>
                    <a:pt x="1225" y="1838"/>
                  </a:cubicBezTo>
                  <a:cubicBezTo>
                    <a:pt x="1341" y="1838"/>
                    <a:pt x="1341" y="1838"/>
                    <a:pt x="1341" y="1838"/>
                  </a:cubicBezTo>
                  <a:cubicBezTo>
                    <a:pt x="1370" y="1838"/>
                    <a:pt x="1370" y="1838"/>
                    <a:pt x="1370" y="1838"/>
                  </a:cubicBezTo>
                  <a:lnTo>
                    <a:pt x="1370" y="1838"/>
                  </a:lnTo>
                  <a:cubicBezTo>
                    <a:pt x="1400" y="1838"/>
                    <a:pt x="1400" y="1838"/>
                    <a:pt x="1400" y="1838"/>
                  </a:cubicBezTo>
                  <a:cubicBezTo>
                    <a:pt x="1429" y="1838"/>
                    <a:pt x="1429" y="1838"/>
                    <a:pt x="1429" y="1838"/>
                  </a:cubicBezTo>
                  <a:cubicBezTo>
                    <a:pt x="1458" y="1867"/>
                    <a:pt x="1458" y="1867"/>
                    <a:pt x="1458" y="1867"/>
                  </a:cubicBezTo>
                  <a:cubicBezTo>
                    <a:pt x="1458" y="1896"/>
                    <a:pt x="1458" y="1896"/>
                    <a:pt x="1458" y="1896"/>
                  </a:cubicBezTo>
                  <a:cubicBezTo>
                    <a:pt x="1487" y="1896"/>
                    <a:pt x="1487" y="1896"/>
                    <a:pt x="1487" y="1896"/>
                  </a:cubicBezTo>
                  <a:lnTo>
                    <a:pt x="1487" y="1896"/>
                  </a:lnTo>
                  <a:cubicBezTo>
                    <a:pt x="1487" y="1867"/>
                    <a:pt x="1487" y="1867"/>
                    <a:pt x="1487" y="1867"/>
                  </a:cubicBezTo>
                  <a:cubicBezTo>
                    <a:pt x="1517" y="1896"/>
                    <a:pt x="1517" y="1896"/>
                    <a:pt x="1517" y="1896"/>
                  </a:cubicBezTo>
                  <a:lnTo>
                    <a:pt x="1517" y="1896"/>
                  </a:lnTo>
                  <a:cubicBezTo>
                    <a:pt x="1546" y="1896"/>
                    <a:pt x="1546" y="1896"/>
                    <a:pt x="1546" y="1896"/>
                  </a:cubicBezTo>
                  <a:lnTo>
                    <a:pt x="1546" y="1896"/>
                  </a:lnTo>
                  <a:cubicBezTo>
                    <a:pt x="1575" y="1896"/>
                    <a:pt x="1575" y="1896"/>
                    <a:pt x="1575" y="1896"/>
                  </a:cubicBezTo>
                  <a:lnTo>
                    <a:pt x="1575" y="1896"/>
                  </a:lnTo>
                  <a:cubicBezTo>
                    <a:pt x="1604" y="1925"/>
                    <a:pt x="1604" y="1925"/>
                    <a:pt x="1604" y="1925"/>
                  </a:cubicBezTo>
                  <a:cubicBezTo>
                    <a:pt x="1604" y="1954"/>
                    <a:pt x="1604" y="1954"/>
                    <a:pt x="1604" y="1954"/>
                  </a:cubicBezTo>
                  <a:cubicBezTo>
                    <a:pt x="1633" y="1954"/>
                    <a:pt x="1633" y="1954"/>
                    <a:pt x="1633" y="1954"/>
                  </a:cubicBezTo>
                  <a:lnTo>
                    <a:pt x="1633" y="1954"/>
                  </a:lnTo>
                  <a:lnTo>
                    <a:pt x="1633" y="1954"/>
                  </a:lnTo>
                  <a:cubicBezTo>
                    <a:pt x="1604" y="1954"/>
                    <a:pt x="1604" y="1954"/>
                    <a:pt x="1604" y="1954"/>
                  </a:cubicBezTo>
                  <a:cubicBezTo>
                    <a:pt x="1604" y="1983"/>
                    <a:pt x="1604" y="1983"/>
                    <a:pt x="1604" y="1983"/>
                  </a:cubicBezTo>
                  <a:cubicBezTo>
                    <a:pt x="1633" y="2012"/>
                    <a:pt x="1633" y="2012"/>
                    <a:pt x="1633" y="2012"/>
                  </a:cubicBezTo>
                  <a:lnTo>
                    <a:pt x="1633" y="2012"/>
                  </a:lnTo>
                  <a:cubicBezTo>
                    <a:pt x="1662" y="2012"/>
                    <a:pt x="1662" y="2012"/>
                    <a:pt x="1662" y="2012"/>
                  </a:cubicBezTo>
                  <a:cubicBezTo>
                    <a:pt x="1662" y="2042"/>
                    <a:pt x="1662" y="2042"/>
                    <a:pt x="1662" y="2042"/>
                  </a:cubicBezTo>
                  <a:lnTo>
                    <a:pt x="1662" y="2042"/>
                  </a:lnTo>
                  <a:cubicBezTo>
                    <a:pt x="1691" y="2100"/>
                    <a:pt x="1691" y="2100"/>
                    <a:pt x="1691" y="2100"/>
                  </a:cubicBezTo>
                  <a:cubicBezTo>
                    <a:pt x="1662" y="2100"/>
                    <a:pt x="1662" y="2100"/>
                    <a:pt x="1662" y="2100"/>
                  </a:cubicBezTo>
                  <a:cubicBezTo>
                    <a:pt x="1691" y="2129"/>
                    <a:pt x="1691" y="2129"/>
                    <a:pt x="1691" y="2129"/>
                  </a:cubicBezTo>
                  <a:lnTo>
                    <a:pt x="1691" y="2129"/>
                  </a:lnTo>
                  <a:cubicBezTo>
                    <a:pt x="1662" y="2159"/>
                    <a:pt x="1662" y="2159"/>
                    <a:pt x="1662" y="2159"/>
                  </a:cubicBezTo>
                  <a:cubicBezTo>
                    <a:pt x="1662" y="2129"/>
                    <a:pt x="1662" y="2129"/>
                    <a:pt x="1662" y="2129"/>
                  </a:cubicBezTo>
                  <a:cubicBezTo>
                    <a:pt x="1662" y="2159"/>
                    <a:pt x="1662" y="2159"/>
                    <a:pt x="1662" y="2159"/>
                  </a:cubicBezTo>
                  <a:lnTo>
                    <a:pt x="1662" y="2159"/>
                  </a:lnTo>
                  <a:cubicBezTo>
                    <a:pt x="1691" y="2159"/>
                    <a:pt x="1691" y="2159"/>
                    <a:pt x="1691" y="2159"/>
                  </a:cubicBezTo>
                  <a:cubicBezTo>
                    <a:pt x="1691" y="2188"/>
                    <a:pt x="1691" y="2188"/>
                    <a:pt x="1691" y="2188"/>
                  </a:cubicBezTo>
                  <a:lnTo>
                    <a:pt x="1691" y="2188"/>
                  </a:lnTo>
                  <a:cubicBezTo>
                    <a:pt x="1720" y="2188"/>
                    <a:pt x="1720" y="2188"/>
                    <a:pt x="1720" y="2188"/>
                  </a:cubicBezTo>
                  <a:lnTo>
                    <a:pt x="1720" y="2188"/>
                  </a:lnTo>
                  <a:cubicBezTo>
                    <a:pt x="1720" y="2159"/>
                    <a:pt x="1720" y="2159"/>
                    <a:pt x="1720" y="2159"/>
                  </a:cubicBezTo>
                  <a:lnTo>
                    <a:pt x="1720" y="2159"/>
                  </a:lnTo>
                  <a:cubicBezTo>
                    <a:pt x="1720" y="2129"/>
                    <a:pt x="1720" y="2129"/>
                    <a:pt x="1720" y="2129"/>
                  </a:cubicBezTo>
                  <a:cubicBezTo>
                    <a:pt x="1750" y="2129"/>
                    <a:pt x="1750" y="2129"/>
                    <a:pt x="1750" y="2129"/>
                  </a:cubicBezTo>
                  <a:lnTo>
                    <a:pt x="1750" y="2129"/>
                  </a:lnTo>
                  <a:lnTo>
                    <a:pt x="1750" y="2129"/>
                  </a:lnTo>
                  <a:cubicBezTo>
                    <a:pt x="1750" y="2100"/>
                    <a:pt x="1750" y="2100"/>
                    <a:pt x="1750" y="2100"/>
                  </a:cubicBezTo>
                  <a:cubicBezTo>
                    <a:pt x="1779" y="2100"/>
                    <a:pt x="1779" y="2100"/>
                    <a:pt x="1779" y="2100"/>
                  </a:cubicBezTo>
                  <a:cubicBezTo>
                    <a:pt x="1808" y="2071"/>
                    <a:pt x="1808" y="2071"/>
                    <a:pt x="1808" y="2071"/>
                  </a:cubicBezTo>
                  <a:lnTo>
                    <a:pt x="1808" y="2071"/>
                  </a:lnTo>
                  <a:cubicBezTo>
                    <a:pt x="1837" y="2071"/>
                    <a:pt x="1837" y="2071"/>
                    <a:pt x="1837" y="2071"/>
                  </a:cubicBezTo>
                  <a:cubicBezTo>
                    <a:pt x="1837" y="2042"/>
                    <a:pt x="1837" y="2042"/>
                    <a:pt x="1837" y="2042"/>
                  </a:cubicBezTo>
                  <a:cubicBezTo>
                    <a:pt x="1867" y="2042"/>
                    <a:pt x="1867" y="2042"/>
                    <a:pt x="1867" y="2042"/>
                  </a:cubicBezTo>
                  <a:cubicBezTo>
                    <a:pt x="1867" y="2012"/>
                    <a:pt x="1867" y="2012"/>
                    <a:pt x="1867" y="2012"/>
                  </a:cubicBezTo>
                  <a:cubicBezTo>
                    <a:pt x="1896" y="1983"/>
                    <a:pt x="1896" y="1983"/>
                    <a:pt x="1896" y="1983"/>
                  </a:cubicBezTo>
                  <a:cubicBezTo>
                    <a:pt x="1925" y="1983"/>
                    <a:pt x="1925" y="1983"/>
                    <a:pt x="1925" y="1983"/>
                  </a:cubicBezTo>
                  <a:cubicBezTo>
                    <a:pt x="1896" y="1983"/>
                    <a:pt x="1896" y="1983"/>
                    <a:pt x="1896" y="1983"/>
                  </a:cubicBezTo>
                  <a:cubicBezTo>
                    <a:pt x="1896" y="1954"/>
                    <a:pt x="1896" y="1954"/>
                    <a:pt x="1896" y="1954"/>
                  </a:cubicBezTo>
                  <a:cubicBezTo>
                    <a:pt x="1925" y="1983"/>
                    <a:pt x="1925" y="1983"/>
                    <a:pt x="1925" y="1983"/>
                  </a:cubicBezTo>
                  <a:lnTo>
                    <a:pt x="1925" y="1983"/>
                  </a:lnTo>
                  <a:cubicBezTo>
                    <a:pt x="1925" y="2012"/>
                    <a:pt x="1925" y="2012"/>
                    <a:pt x="1925" y="2012"/>
                  </a:cubicBezTo>
                  <a:lnTo>
                    <a:pt x="1925" y="2012"/>
                  </a:lnTo>
                  <a:cubicBezTo>
                    <a:pt x="1896" y="2071"/>
                    <a:pt x="1896" y="2071"/>
                    <a:pt x="1896" y="2071"/>
                  </a:cubicBezTo>
                  <a:cubicBezTo>
                    <a:pt x="1867" y="2071"/>
                    <a:pt x="1867" y="2071"/>
                    <a:pt x="1867" y="2071"/>
                  </a:cubicBezTo>
                  <a:cubicBezTo>
                    <a:pt x="1867" y="2100"/>
                    <a:pt x="1867" y="2100"/>
                    <a:pt x="1867" y="2100"/>
                  </a:cubicBezTo>
                  <a:lnTo>
                    <a:pt x="1867" y="2100"/>
                  </a:lnTo>
                  <a:cubicBezTo>
                    <a:pt x="1867" y="2129"/>
                    <a:pt x="1867" y="2129"/>
                    <a:pt x="1867" y="2129"/>
                  </a:cubicBezTo>
                  <a:cubicBezTo>
                    <a:pt x="1837" y="2159"/>
                    <a:pt x="1837" y="2159"/>
                    <a:pt x="1837" y="2159"/>
                  </a:cubicBezTo>
                  <a:lnTo>
                    <a:pt x="1837" y="2159"/>
                  </a:lnTo>
                  <a:cubicBezTo>
                    <a:pt x="1837" y="2188"/>
                    <a:pt x="1837" y="2188"/>
                    <a:pt x="1837" y="2188"/>
                  </a:cubicBezTo>
                  <a:cubicBezTo>
                    <a:pt x="1779" y="2188"/>
                    <a:pt x="1779" y="2188"/>
                    <a:pt x="1779" y="2188"/>
                  </a:cubicBezTo>
                  <a:cubicBezTo>
                    <a:pt x="1779" y="2217"/>
                    <a:pt x="1779" y="2217"/>
                    <a:pt x="1779" y="2217"/>
                  </a:cubicBezTo>
                  <a:lnTo>
                    <a:pt x="1779" y="2217"/>
                  </a:lnTo>
                  <a:lnTo>
                    <a:pt x="1779" y="2217"/>
                  </a:lnTo>
                  <a:cubicBezTo>
                    <a:pt x="1808" y="2217"/>
                    <a:pt x="1808" y="2217"/>
                    <a:pt x="1808" y="2217"/>
                  </a:cubicBezTo>
                  <a:lnTo>
                    <a:pt x="1808" y="2217"/>
                  </a:lnTo>
                  <a:cubicBezTo>
                    <a:pt x="1837" y="2217"/>
                    <a:pt x="1837" y="2217"/>
                    <a:pt x="1837" y="2217"/>
                  </a:cubicBezTo>
                  <a:cubicBezTo>
                    <a:pt x="1867" y="2188"/>
                    <a:pt x="1867" y="2188"/>
                    <a:pt x="1867" y="2188"/>
                  </a:cubicBezTo>
                  <a:cubicBezTo>
                    <a:pt x="1896" y="2129"/>
                    <a:pt x="1896" y="2129"/>
                    <a:pt x="1896" y="2129"/>
                  </a:cubicBezTo>
                  <a:lnTo>
                    <a:pt x="1896" y="2129"/>
                  </a:lnTo>
                  <a:cubicBezTo>
                    <a:pt x="1925" y="2129"/>
                    <a:pt x="1925" y="2129"/>
                    <a:pt x="1925" y="2129"/>
                  </a:cubicBezTo>
                  <a:cubicBezTo>
                    <a:pt x="1925" y="2159"/>
                    <a:pt x="1925" y="2159"/>
                    <a:pt x="1925" y="2159"/>
                  </a:cubicBezTo>
                  <a:cubicBezTo>
                    <a:pt x="1925" y="2188"/>
                    <a:pt x="1925" y="2188"/>
                    <a:pt x="1925" y="2188"/>
                  </a:cubicBezTo>
                  <a:lnTo>
                    <a:pt x="1925" y="2188"/>
                  </a:lnTo>
                  <a:cubicBezTo>
                    <a:pt x="1925" y="2217"/>
                    <a:pt x="1925" y="2217"/>
                    <a:pt x="1925" y="2217"/>
                  </a:cubicBezTo>
                  <a:cubicBezTo>
                    <a:pt x="1896" y="2246"/>
                    <a:pt x="1896" y="2246"/>
                    <a:pt x="1896" y="2246"/>
                  </a:cubicBezTo>
                  <a:cubicBezTo>
                    <a:pt x="1867" y="2275"/>
                    <a:pt x="1867" y="2275"/>
                    <a:pt x="1867" y="2275"/>
                  </a:cubicBezTo>
                  <a:lnTo>
                    <a:pt x="1867" y="2275"/>
                  </a:lnTo>
                  <a:cubicBezTo>
                    <a:pt x="1896" y="2275"/>
                    <a:pt x="1896" y="2275"/>
                    <a:pt x="1896" y="2275"/>
                  </a:cubicBezTo>
                  <a:cubicBezTo>
                    <a:pt x="1925" y="2275"/>
                    <a:pt x="1925" y="2275"/>
                    <a:pt x="1925" y="2275"/>
                  </a:cubicBezTo>
                  <a:lnTo>
                    <a:pt x="1925" y="2275"/>
                  </a:lnTo>
                  <a:cubicBezTo>
                    <a:pt x="1925" y="2246"/>
                    <a:pt x="1925" y="2246"/>
                    <a:pt x="1925" y="2246"/>
                  </a:cubicBezTo>
                  <a:cubicBezTo>
                    <a:pt x="1954" y="2246"/>
                    <a:pt x="1954" y="2246"/>
                    <a:pt x="1954" y="2246"/>
                  </a:cubicBezTo>
                  <a:lnTo>
                    <a:pt x="1954" y="2246"/>
                  </a:lnTo>
                  <a:cubicBezTo>
                    <a:pt x="1983" y="2246"/>
                    <a:pt x="1983" y="2246"/>
                    <a:pt x="1983" y="2246"/>
                  </a:cubicBezTo>
                  <a:cubicBezTo>
                    <a:pt x="1983" y="2275"/>
                    <a:pt x="1983" y="2275"/>
                    <a:pt x="1983" y="2275"/>
                  </a:cubicBezTo>
                  <a:cubicBezTo>
                    <a:pt x="1954" y="2275"/>
                    <a:pt x="1954" y="2275"/>
                    <a:pt x="1954" y="2275"/>
                  </a:cubicBezTo>
                  <a:lnTo>
                    <a:pt x="1954" y="2275"/>
                  </a:lnTo>
                  <a:lnTo>
                    <a:pt x="1954" y="2275"/>
                  </a:lnTo>
                  <a:cubicBezTo>
                    <a:pt x="1954" y="2304"/>
                    <a:pt x="1954" y="2304"/>
                    <a:pt x="1954" y="2304"/>
                  </a:cubicBezTo>
                  <a:lnTo>
                    <a:pt x="1954" y="2304"/>
                  </a:lnTo>
                  <a:cubicBezTo>
                    <a:pt x="1983" y="2333"/>
                    <a:pt x="1983" y="2333"/>
                    <a:pt x="1983" y="2333"/>
                  </a:cubicBezTo>
                  <a:cubicBezTo>
                    <a:pt x="1983" y="2362"/>
                    <a:pt x="1983" y="2362"/>
                    <a:pt x="1983" y="2362"/>
                  </a:cubicBezTo>
                  <a:cubicBezTo>
                    <a:pt x="1983" y="2392"/>
                    <a:pt x="1983" y="2392"/>
                    <a:pt x="1983" y="2392"/>
                  </a:cubicBezTo>
                  <a:cubicBezTo>
                    <a:pt x="1954" y="2421"/>
                    <a:pt x="1954" y="2421"/>
                    <a:pt x="1954" y="2421"/>
                  </a:cubicBezTo>
                  <a:lnTo>
                    <a:pt x="1954" y="2421"/>
                  </a:lnTo>
                  <a:cubicBezTo>
                    <a:pt x="1954" y="2450"/>
                    <a:pt x="1954" y="2450"/>
                    <a:pt x="1954" y="2450"/>
                  </a:cubicBezTo>
                  <a:cubicBezTo>
                    <a:pt x="1954" y="2479"/>
                    <a:pt x="1954" y="2479"/>
                    <a:pt x="1954" y="2479"/>
                  </a:cubicBezTo>
                  <a:cubicBezTo>
                    <a:pt x="1983" y="2479"/>
                    <a:pt x="1983" y="2479"/>
                    <a:pt x="1983" y="2479"/>
                  </a:cubicBezTo>
                  <a:cubicBezTo>
                    <a:pt x="1983" y="2509"/>
                    <a:pt x="1983" y="2509"/>
                    <a:pt x="1983" y="2509"/>
                  </a:cubicBezTo>
                  <a:cubicBezTo>
                    <a:pt x="2012" y="2538"/>
                    <a:pt x="2012" y="2538"/>
                    <a:pt x="2012" y="2538"/>
                  </a:cubicBezTo>
                  <a:cubicBezTo>
                    <a:pt x="2041" y="2538"/>
                    <a:pt x="2041" y="2538"/>
                    <a:pt x="2041" y="2538"/>
                  </a:cubicBezTo>
                  <a:cubicBezTo>
                    <a:pt x="2041" y="2567"/>
                    <a:pt x="2041" y="2567"/>
                    <a:pt x="2041" y="2567"/>
                  </a:cubicBezTo>
                  <a:cubicBezTo>
                    <a:pt x="2070" y="2567"/>
                    <a:pt x="2070" y="2567"/>
                    <a:pt x="2070" y="2567"/>
                  </a:cubicBezTo>
                  <a:lnTo>
                    <a:pt x="2070" y="2567"/>
                  </a:lnTo>
                  <a:lnTo>
                    <a:pt x="2070" y="2567"/>
                  </a:lnTo>
                  <a:cubicBezTo>
                    <a:pt x="2100" y="2567"/>
                    <a:pt x="2100" y="2567"/>
                    <a:pt x="2100" y="2567"/>
                  </a:cubicBezTo>
                  <a:lnTo>
                    <a:pt x="2100" y="2567"/>
                  </a:lnTo>
                  <a:cubicBezTo>
                    <a:pt x="2129" y="2596"/>
                    <a:pt x="2129" y="2596"/>
                    <a:pt x="2129" y="2596"/>
                  </a:cubicBezTo>
                  <a:cubicBezTo>
                    <a:pt x="2158" y="2596"/>
                    <a:pt x="2158" y="2596"/>
                    <a:pt x="2158" y="2596"/>
                  </a:cubicBezTo>
                  <a:cubicBezTo>
                    <a:pt x="2158" y="2625"/>
                    <a:pt x="2158" y="2625"/>
                    <a:pt x="2158" y="2625"/>
                  </a:cubicBezTo>
                  <a:lnTo>
                    <a:pt x="2158" y="2625"/>
                  </a:lnTo>
                  <a:cubicBezTo>
                    <a:pt x="2187" y="2625"/>
                    <a:pt x="2187" y="2625"/>
                    <a:pt x="2187" y="2625"/>
                  </a:cubicBezTo>
                  <a:cubicBezTo>
                    <a:pt x="2187" y="2654"/>
                    <a:pt x="2187" y="2654"/>
                    <a:pt x="2187" y="2654"/>
                  </a:cubicBezTo>
                  <a:cubicBezTo>
                    <a:pt x="2217" y="2654"/>
                    <a:pt x="2217" y="2654"/>
                    <a:pt x="2217" y="2654"/>
                  </a:cubicBezTo>
                  <a:lnTo>
                    <a:pt x="2217" y="2654"/>
                  </a:lnTo>
                  <a:cubicBezTo>
                    <a:pt x="2246" y="2625"/>
                    <a:pt x="2246" y="2625"/>
                    <a:pt x="2246" y="2625"/>
                  </a:cubicBezTo>
                  <a:lnTo>
                    <a:pt x="2246" y="2625"/>
                  </a:lnTo>
                  <a:cubicBezTo>
                    <a:pt x="2275" y="2625"/>
                    <a:pt x="2275" y="2625"/>
                    <a:pt x="2275" y="2625"/>
                  </a:cubicBezTo>
                  <a:cubicBezTo>
                    <a:pt x="2304" y="2596"/>
                    <a:pt x="2304" y="2596"/>
                    <a:pt x="2304" y="2596"/>
                  </a:cubicBezTo>
                  <a:lnTo>
                    <a:pt x="2304" y="2596"/>
                  </a:lnTo>
                  <a:cubicBezTo>
                    <a:pt x="2333" y="2596"/>
                    <a:pt x="2333" y="2596"/>
                    <a:pt x="2333" y="2596"/>
                  </a:cubicBezTo>
                  <a:cubicBezTo>
                    <a:pt x="2304" y="2596"/>
                    <a:pt x="2304" y="2596"/>
                    <a:pt x="2304" y="2596"/>
                  </a:cubicBezTo>
                  <a:cubicBezTo>
                    <a:pt x="2304" y="2567"/>
                    <a:pt x="2304" y="2567"/>
                    <a:pt x="2304" y="2567"/>
                  </a:cubicBezTo>
                  <a:lnTo>
                    <a:pt x="2304" y="2567"/>
                  </a:lnTo>
                  <a:cubicBezTo>
                    <a:pt x="2333" y="2538"/>
                    <a:pt x="2333" y="2538"/>
                    <a:pt x="2333" y="2538"/>
                  </a:cubicBezTo>
                  <a:cubicBezTo>
                    <a:pt x="2362" y="2567"/>
                    <a:pt x="2362" y="2567"/>
                    <a:pt x="2362" y="2567"/>
                  </a:cubicBezTo>
                  <a:cubicBezTo>
                    <a:pt x="2362" y="2596"/>
                    <a:pt x="2362" y="2596"/>
                    <a:pt x="2362" y="2596"/>
                  </a:cubicBezTo>
                  <a:cubicBezTo>
                    <a:pt x="2333" y="2596"/>
                    <a:pt x="2333" y="2596"/>
                    <a:pt x="2333" y="2596"/>
                  </a:cubicBezTo>
                  <a:cubicBezTo>
                    <a:pt x="2333" y="2625"/>
                    <a:pt x="2333" y="2625"/>
                    <a:pt x="2333" y="2625"/>
                  </a:cubicBezTo>
                  <a:cubicBezTo>
                    <a:pt x="2362" y="2625"/>
                    <a:pt x="2362" y="2625"/>
                    <a:pt x="2362" y="2625"/>
                  </a:cubicBezTo>
                  <a:cubicBezTo>
                    <a:pt x="2362" y="2596"/>
                    <a:pt x="2362" y="2596"/>
                    <a:pt x="2362" y="2596"/>
                  </a:cubicBezTo>
                  <a:lnTo>
                    <a:pt x="2362" y="2596"/>
                  </a:lnTo>
                  <a:cubicBezTo>
                    <a:pt x="2391" y="2596"/>
                    <a:pt x="2391" y="2596"/>
                    <a:pt x="2391" y="2596"/>
                  </a:cubicBezTo>
                  <a:cubicBezTo>
                    <a:pt x="2391" y="2625"/>
                    <a:pt x="2391" y="2625"/>
                    <a:pt x="2391" y="2625"/>
                  </a:cubicBezTo>
                  <a:lnTo>
                    <a:pt x="2391" y="2625"/>
                  </a:lnTo>
                  <a:cubicBezTo>
                    <a:pt x="2362" y="2625"/>
                    <a:pt x="2362" y="2625"/>
                    <a:pt x="2362" y="2625"/>
                  </a:cubicBezTo>
                  <a:cubicBezTo>
                    <a:pt x="2391" y="2654"/>
                    <a:pt x="2391" y="2654"/>
                    <a:pt x="2391" y="2654"/>
                  </a:cubicBezTo>
                  <a:cubicBezTo>
                    <a:pt x="2391" y="2683"/>
                    <a:pt x="2391" y="2683"/>
                    <a:pt x="2391" y="2683"/>
                  </a:cubicBezTo>
                  <a:lnTo>
                    <a:pt x="2391" y="2683"/>
                  </a:lnTo>
                  <a:cubicBezTo>
                    <a:pt x="2420" y="2683"/>
                    <a:pt x="2420" y="2683"/>
                    <a:pt x="2420" y="2683"/>
                  </a:cubicBezTo>
                  <a:lnTo>
                    <a:pt x="2420" y="2683"/>
                  </a:lnTo>
                  <a:cubicBezTo>
                    <a:pt x="2420" y="2712"/>
                    <a:pt x="2420" y="2712"/>
                    <a:pt x="2420" y="2712"/>
                  </a:cubicBezTo>
                  <a:cubicBezTo>
                    <a:pt x="2450" y="2683"/>
                    <a:pt x="2450" y="2683"/>
                    <a:pt x="2450" y="2683"/>
                  </a:cubicBezTo>
                  <a:cubicBezTo>
                    <a:pt x="2450" y="2654"/>
                    <a:pt x="2450" y="2654"/>
                    <a:pt x="2450" y="2654"/>
                  </a:cubicBezTo>
                  <a:cubicBezTo>
                    <a:pt x="2420" y="2683"/>
                    <a:pt x="2420" y="2683"/>
                    <a:pt x="2420" y="2683"/>
                  </a:cubicBezTo>
                  <a:cubicBezTo>
                    <a:pt x="2420" y="2654"/>
                    <a:pt x="2420" y="2654"/>
                    <a:pt x="2420" y="2654"/>
                  </a:cubicBezTo>
                  <a:lnTo>
                    <a:pt x="2420" y="2654"/>
                  </a:lnTo>
                  <a:cubicBezTo>
                    <a:pt x="2479" y="2654"/>
                    <a:pt x="2479" y="2654"/>
                    <a:pt x="2479" y="2654"/>
                  </a:cubicBezTo>
                  <a:lnTo>
                    <a:pt x="2479" y="2654"/>
                  </a:lnTo>
                  <a:lnTo>
                    <a:pt x="2479" y="2654"/>
                  </a:lnTo>
                  <a:cubicBezTo>
                    <a:pt x="2508" y="2625"/>
                    <a:pt x="2508" y="2625"/>
                    <a:pt x="2508" y="2625"/>
                  </a:cubicBezTo>
                  <a:cubicBezTo>
                    <a:pt x="2537" y="2596"/>
                    <a:pt x="2537" y="2596"/>
                    <a:pt x="2537" y="2596"/>
                  </a:cubicBezTo>
                  <a:cubicBezTo>
                    <a:pt x="2567" y="2596"/>
                    <a:pt x="2567" y="2596"/>
                    <a:pt x="2567" y="2596"/>
                  </a:cubicBezTo>
                  <a:lnTo>
                    <a:pt x="2567" y="2596"/>
                  </a:lnTo>
                  <a:cubicBezTo>
                    <a:pt x="2537" y="2596"/>
                    <a:pt x="2537" y="2596"/>
                    <a:pt x="2537" y="2596"/>
                  </a:cubicBezTo>
                  <a:lnTo>
                    <a:pt x="2537" y="2596"/>
                  </a:lnTo>
                  <a:lnTo>
                    <a:pt x="2537" y="2596"/>
                  </a:lnTo>
                  <a:lnTo>
                    <a:pt x="2537" y="2596"/>
                  </a:lnTo>
                  <a:cubicBezTo>
                    <a:pt x="2567" y="2596"/>
                    <a:pt x="2567" y="2596"/>
                    <a:pt x="2567" y="2596"/>
                  </a:cubicBezTo>
                  <a:cubicBezTo>
                    <a:pt x="2596" y="2567"/>
                    <a:pt x="2596" y="2567"/>
                    <a:pt x="2596" y="2567"/>
                  </a:cubicBezTo>
                  <a:cubicBezTo>
                    <a:pt x="2653" y="2567"/>
                    <a:pt x="2653" y="2567"/>
                    <a:pt x="2653" y="2567"/>
                  </a:cubicBezTo>
                  <a:cubicBezTo>
                    <a:pt x="2712" y="2567"/>
                    <a:pt x="2712" y="2567"/>
                    <a:pt x="2712" y="2567"/>
                  </a:cubicBezTo>
                  <a:cubicBezTo>
                    <a:pt x="2741" y="2567"/>
                    <a:pt x="2741" y="2567"/>
                    <a:pt x="2741" y="2567"/>
                  </a:cubicBezTo>
                  <a:cubicBezTo>
                    <a:pt x="2741" y="2538"/>
                    <a:pt x="2741" y="2538"/>
                    <a:pt x="2741" y="2538"/>
                  </a:cubicBezTo>
                  <a:lnTo>
                    <a:pt x="2741" y="2538"/>
                  </a:lnTo>
                  <a:cubicBezTo>
                    <a:pt x="2770" y="2538"/>
                    <a:pt x="2770" y="2538"/>
                    <a:pt x="2770" y="2538"/>
                  </a:cubicBezTo>
                  <a:cubicBezTo>
                    <a:pt x="2770" y="2509"/>
                    <a:pt x="2770" y="2509"/>
                    <a:pt x="2770" y="2509"/>
                  </a:cubicBezTo>
                  <a:cubicBezTo>
                    <a:pt x="2770" y="2479"/>
                    <a:pt x="2770" y="2479"/>
                    <a:pt x="2770" y="2479"/>
                  </a:cubicBezTo>
                  <a:lnTo>
                    <a:pt x="2770" y="2479"/>
                  </a:lnTo>
                  <a:cubicBezTo>
                    <a:pt x="2800" y="2450"/>
                    <a:pt x="2800" y="2450"/>
                    <a:pt x="2800" y="2450"/>
                  </a:cubicBezTo>
                  <a:cubicBezTo>
                    <a:pt x="2800" y="2392"/>
                    <a:pt x="2800" y="2392"/>
                    <a:pt x="2800" y="2392"/>
                  </a:cubicBezTo>
                  <a:lnTo>
                    <a:pt x="2800" y="2392"/>
                  </a:lnTo>
                  <a:cubicBezTo>
                    <a:pt x="2829" y="2362"/>
                    <a:pt x="2829" y="2362"/>
                    <a:pt x="2829" y="2362"/>
                  </a:cubicBezTo>
                  <a:lnTo>
                    <a:pt x="2829" y="2362"/>
                  </a:lnTo>
                  <a:cubicBezTo>
                    <a:pt x="2829" y="2333"/>
                    <a:pt x="2829" y="2333"/>
                    <a:pt x="2829" y="2333"/>
                  </a:cubicBezTo>
                  <a:cubicBezTo>
                    <a:pt x="2887" y="2275"/>
                    <a:pt x="2887" y="2275"/>
                    <a:pt x="2887" y="2275"/>
                  </a:cubicBezTo>
                  <a:lnTo>
                    <a:pt x="2887" y="2275"/>
                  </a:lnTo>
                  <a:cubicBezTo>
                    <a:pt x="2917" y="2246"/>
                    <a:pt x="2917" y="2246"/>
                    <a:pt x="2917" y="2246"/>
                  </a:cubicBezTo>
                  <a:cubicBezTo>
                    <a:pt x="2917" y="2217"/>
                    <a:pt x="2917" y="2217"/>
                    <a:pt x="2917" y="2217"/>
                  </a:cubicBezTo>
                  <a:cubicBezTo>
                    <a:pt x="2946" y="2188"/>
                    <a:pt x="2946" y="2188"/>
                    <a:pt x="2946" y="2188"/>
                  </a:cubicBezTo>
                  <a:lnTo>
                    <a:pt x="2946" y="2188"/>
                  </a:lnTo>
                  <a:cubicBezTo>
                    <a:pt x="2946" y="2159"/>
                    <a:pt x="2946" y="2159"/>
                    <a:pt x="2946" y="2159"/>
                  </a:cubicBezTo>
                  <a:cubicBezTo>
                    <a:pt x="2975" y="2159"/>
                    <a:pt x="2975" y="2159"/>
                    <a:pt x="2975" y="2159"/>
                  </a:cubicBezTo>
                  <a:cubicBezTo>
                    <a:pt x="2975" y="2129"/>
                    <a:pt x="2975" y="2129"/>
                    <a:pt x="2975" y="2129"/>
                  </a:cubicBezTo>
                  <a:cubicBezTo>
                    <a:pt x="2975" y="2100"/>
                    <a:pt x="2975" y="2100"/>
                    <a:pt x="2975" y="2100"/>
                  </a:cubicBezTo>
                  <a:cubicBezTo>
                    <a:pt x="3003" y="2100"/>
                    <a:pt x="3003" y="2100"/>
                    <a:pt x="3003" y="2100"/>
                  </a:cubicBezTo>
                  <a:cubicBezTo>
                    <a:pt x="3003" y="2071"/>
                    <a:pt x="3003" y="2071"/>
                    <a:pt x="3003" y="2071"/>
                  </a:cubicBezTo>
                  <a:cubicBezTo>
                    <a:pt x="3033" y="2071"/>
                    <a:pt x="3033" y="2071"/>
                    <a:pt x="3033" y="2071"/>
                  </a:cubicBezTo>
                  <a:cubicBezTo>
                    <a:pt x="3033" y="2042"/>
                    <a:pt x="3033" y="2042"/>
                    <a:pt x="3033" y="2042"/>
                  </a:cubicBezTo>
                  <a:cubicBezTo>
                    <a:pt x="3062" y="2042"/>
                    <a:pt x="3062" y="2042"/>
                    <a:pt x="3062" y="2042"/>
                  </a:cubicBezTo>
                  <a:cubicBezTo>
                    <a:pt x="3091" y="2042"/>
                    <a:pt x="3091" y="2042"/>
                    <a:pt x="3091" y="2042"/>
                  </a:cubicBezTo>
                  <a:cubicBezTo>
                    <a:pt x="3062" y="2042"/>
                    <a:pt x="3062" y="2042"/>
                    <a:pt x="3062" y="2042"/>
                  </a:cubicBezTo>
                  <a:cubicBezTo>
                    <a:pt x="3062" y="2012"/>
                    <a:pt x="3062" y="2012"/>
                    <a:pt x="3062" y="2012"/>
                  </a:cubicBezTo>
                  <a:cubicBezTo>
                    <a:pt x="3091" y="2012"/>
                    <a:pt x="3091" y="2012"/>
                    <a:pt x="3091" y="2012"/>
                  </a:cubicBezTo>
                  <a:cubicBezTo>
                    <a:pt x="3120" y="2012"/>
                    <a:pt x="3120" y="2012"/>
                    <a:pt x="3120" y="2012"/>
                  </a:cubicBezTo>
                  <a:cubicBezTo>
                    <a:pt x="3120" y="1983"/>
                    <a:pt x="3120" y="1983"/>
                    <a:pt x="3120" y="1983"/>
                  </a:cubicBezTo>
                  <a:lnTo>
                    <a:pt x="3120" y="1983"/>
                  </a:lnTo>
                  <a:cubicBezTo>
                    <a:pt x="3120" y="1954"/>
                    <a:pt x="3120" y="1954"/>
                    <a:pt x="3120" y="1954"/>
                  </a:cubicBezTo>
                  <a:cubicBezTo>
                    <a:pt x="3150" y="1954"/>
                    <a:pt x="3150" y="1954"/>
                    <a:pt x="3150" y="1954"/>
                  </a:cubicBezTo>
                  <a:cubicBezTo>
                    <a:pt x="3150" y="1925"/>
                    <a:pt x="3150" y="1925"/>
                    <a:pt x="3150" y="1925"/>
                  </a:cubicBezTo>
                  <a:cubicBezTo>
                    <a:pt x="3179" y="1925"/>
                    <a:pt x="3179" y="1925"/>
                    <a:pt x="3179" y="1925"/>
                  </a:cubicBezTo>
                  <a:cubicBezTo>
                    <a:pt x="3179" y="1896"/>
                    <a:pt x="3179" y="1896"/>
                    <a:pt x="3179" y="1896"/>
                  </a:cubicBezTo>
                  <a:lnTo>
                    <a:pt x="3179" y="1896"/>
                  </a:lnTo>
                  <a:cubicBezTo>
                    <a:pt x="3179" y="1867"/>
                    <a:pt x="3179" y="1867"/>
                    <a:pt x="3179" y="1867"/>
                  </a:cubicBezTo>
                  <a:lnTo>
                    <a:pt x="3179" y="1867"/>
                  </a:lnTo>
                  <a:cubicBezTo>
                    <a:pt x="3179" y="1838"/>
                    <a:pt x="3179" y="1838"/>
                    <a:pt x="3179" y="1838"/>
                  </a:cubicBezTo>
                  <a:cubicBezTo>
                    <a:pt x="3208" y="1779"/>
                    <a:pt x="3208" y="1779"/>
                    <a:pt x="3208" y="1779"/>
                  </a:cubicBezTo>
                  <a:lnTo>
                    <a:pt x="3208" y="1779"/>
                  </a:lnTo>
                  <a:cubicBezTo>
                    <a:pt x="3237" y="1721"/>
                    <a:pt x="3237" y="1721"/>
                    <a:pt x="3237" y="1721"/>
                  </a:cubicBezTo>
                  <a:cubicBezTo>
                    <a:pt x="3237" y="1692"/>
                    <a:pt x="3237" y="1692"/>
                    <a:pt x="3237" y="1692"/>
                  </a:cubicBezTo>
                  <a:cubicBezTo>
                    <a:pt x="3267" y="1662"/>
                    <a:pt x="3267" y="1662"/>
                    <a:pt x="3267" y="1662"/>
                  </a:cubicBezTo>
                  <a:lnTo>
                    <a:pt x="3267" y="1662"/>
                  </a:lnTo>
                  <a:cubicBezTo>
                    <a:pt x="3296" y="1633"/>
                    <a:pt x="3296" y="1633"/>
                    <a:pt x="3296" y="1633"/>
                  </a:cubicBezTo>
                  <a:cubicBezTo>
                    <a:pt x="3296" y="1604"/>
                    <a:pt x="3296" y="1604"/>
                    <a:pt x="3296" y="1604"/>
                  </a:cubicBezTo>
                  <a:lnTo>
                    <a:pt x="3296" y="1604"/>
                  </a:lnTo>
                  <a:cubicBezTo>
                    <a:pt x="3296" y="1546"/>
                    <a:pt x="3296" y="1546"/>
                    <a:pt x="3296" y="1546"/>
                  </a:cubicBezTo>
                  <a:lnTo>
                    <a:pt x="3296" y="1546"/>
                  </a:lnTo>
                  <a:cubicBezTo>
                    <a:pt x="3267" y="1517"/>
                    <a:pt x="3267" y="1517"/>
                    <a:pt x="3267" y="1517"/>
                  </a:cubicBezTo>
                  <a:lnTo>
                    <a:pt x="3267" y="1517"/>
                  </a:lnTo>
                  <a:cubicBezTo>
                    <a:pt x="3267" y="1488"/>
                    <a:pt x="3267" y="1488"/>
                    <a:pt x="3267" y="1488"/>
                  </a:cubicBezTo>
                  <a:lnTo>
                    <a:pt x="3267" y="1488"/>
                  </a:lnTo>
                  <a:cubicBezTo>
                    <a:pt x="3267" y="1459"/>
                    <a:pt x="3267" y="1459"/>
                    <a:pt x="3267" y="1459"/>
                  </a:cubicBezTo>
                  <a:cubicBezTo>
                    <a:pt x="3296" y="1459"/>
                    <a:pt x="3296" y="1459"/>
                    <a:pt x="3296" y="1459"/>
                  </a:cubicBezTo>
                  <a:cubicBezTo>
                    <a:pt x="3296" y="1429"/>
                    <a:pt x="3296" y="1429"/>
                    <a:pt x="3296" y="1429"/>
                  </a:cubicBezTo>
                  <a:cubicBezTo>
                    <a:pt x="3296" y="1400"/>
                    <a:pt x="3296" y="1400"/>
                    <a:pt x="3296" y="1400"/>
                  </a:cubicBezTo>
                  <a:cubicBezTo>
                    <a:pt x="3296" y="1371"/>
                    <a:pt x="3296" y="1371"/>
                    <a:pt x="3296" y="1371"/>
                  </a:cubicBezTo>
                  <a:lnTo>
                    <a:pt x="3296" y="1371"/>
                  </a:lnTo>
                  <a:lnTo>
                    <a:pt x="3296" y="1371"/>
                  </a:lnTo>
                  <a:cubicBezTo>
                    <a:pt x="3296" y="1342"/>
                    <a:pt x="3296" y="1342"/>
                    <a:pt x="3296" y="1342"/>
                  </a:cubicBezTo>
                  <a:cubicBezTo>
                    <a:pt x="3267" y="1312"/>
                    <a:pt x="3267" y="1312"/>
                    <a:pt x="3267" y="1312"/>
                  </a:cubicBezTo>
                  <a:cubicBezTo>
                    <a:pt x="3296" y="1312"/>
                    <a:pt x="3296" y="1312"/>
                    <a:pt x="3296" y="1312"/>
                  </a:cubicBezTo>
                  <a:cubicBezTo>
                    <a:pt x="3267" y="1312"/>
                    <a:pt x="3267" y="1312"/>
                    <a:pt x="3267" y="1312"/>
                  </a:cubicBezTo>
                  <a:cubicBezTo>
                    <a:pt x="3267" y="1283"/>
                    <a:pt x="3267" y="1283"/>
                    <a:pt x="3267" y="1283"/>
                  </a:cubicBezTo>
                  <a:lnTo>
                    <a:pt x="3267" y="1283"/>
                  </a:lnTo>
                  <a:cubicBezTo>
                    <a:pt x="3237" y="1254"/>
                    <a:pt x="3237" y="1254"/>
                    <a:pt x="3237" y="1254"/>
                  </a:cubicBezTo>
                  <a:cubicBezTo>
                    <a:pt x="3237" y="1225"/>
                    <a:pt x="3237" y="1225"/>
                    <a:pt x="3237" y="1225"/>
                  </a:cubicBezTo>
                  <a:lnTo>
                    <a:pt x="3237" y="1225"/>
                  </a:lnTo>
                  <a:cubicBezTo>
                    <a:pt x="3208" y="1196"/>
                    <a:pt x="3208" y="1196"/>
                    <a:pt x="3208" y="1196"/>
                  </a:cubicBezTo>
                  <a:lnTo>
                    <a:pt x="3208" y="1196"/>
                  </a:lnTo>
                  <a:lnTo>
                    <a:pt x="3208" y="1196"/>
                  </a:lnTo>
                  <a:cubicBezTo>
                    <a:pt x="3179" y="1196"/>
                    <a:pt x="3179" y="1196"/>
                    <a:pt x="3179" y="1196"/>
                  </a:cubicBezTo>
                  <a:cubicBezTo>
                    <a:pt x="3179" y="1167"/>
                    <a:pt x="3179" y="1167"/>
                    <a:pt x="3179" y="1167"/>
                  </a:cubicBezTo>
                  <a:lnTo>
                    <a:pt x="3179" y="1167"/>
                  </a:lnTo>
                  <a:lnTo>
                    <a:pt x="3179" y="1167"/>
                  </a:lnTo>
                  <a:cubicBezTo>
                    <a:pt x="3150" y="1138"/>
                    <a:pt x="3150" y="1138"/>
                    <a:pt x="3150" y="1138"/>
                  </a:cubicBezTo>
                  <a:lnTo>
                    <a:pt x="3150" y="1138"/>
                  </a:lnTo>
                  <a:lnTo>
                    <a:pt x="3150" y="1138"/>
                  </a:lnTo>
                  <a:cubicBezTo>
                    <a:pt x="3120" y="1109"/>
                    <a:pt x="3120" y="1109"/>
                    <a:pt x="3120" y="1109"/>
                  </a:cubicBezTo>
                  <a:cubicBezTo>
                    <a:pt x="3150" y="1079"/>
                    <a:pt x="3150" y="1079"/>
                    <a:pt x="3150" y="1079"/>
                  </a:cubicBezTo>
                  <a:lnTo>
                    <a:pt x="3150" y="1079"/>
                  </a:lnTo>
                  <a:cubicBezTo>
                    <a:pt x="3150" y="1050"/>
                    <a:pt x="3150" y="1050"/>
                    <a:pt x="3150" y="1050"/>
                  </a:cubicBezTo>
                  <a:lnTo>
                    <a:pt x="3150" y="1050"/>
                  </a:lnTo>
                  <a:lnTo>
                    <a:pt x="3150" y="1050"/>
                  </a:lnTo>
                  <a:lnTo>
                    <a:pt x="3150" y="1050"/>
                  </a:lnTo>
                  <a:lnTo>
                    <a:pt x="3150" y="1050"/>
                  </a:lnTo>
                  <a:lnTo>
                    <a:pt x="3150" y="1050"/>
                  </a:lnTo>
                  <a:cubicBezTo>
                    <a:pt x="3091" y="1021"/>
                    <a:pt x="3091" y="1021"/>
                    <a:pt x="3091" y="1021"/>
                  </a:cubicBezTo>
                  <a:lnTo>
                    <a:pt x="3091" y="1021"/>
                  </a:lnTo>
                  <a:lnTo>
                    <a:pt x="3091" y="1021"/>
                  </a:lnTo>
                  <a:lnTo>
                    <a:pt x="3091" y="1021"/>
                  </a:lnTo>
                  <a:lnTo>
                    <a:pt x="3091" y="1021"/>
                  </a:lnTo>
                  <a:cubicBezTo>
                    <a:pt x="3091" y="1050"/>
                    <a:pt x="3091" y="1050"/>
                    <a:pt x="3091" y="1050"/>
                  </a:cubicBezTo>
                  <a:cubicBezTo>
                    <a:pt x="3062" y="1050"/>
                    <a:pt x="3062" y="1050"/>
                    <a:pt x="3062" y="1050"/>
                  </a:cubicBezTo>
                  <a:lnTo>
                    <a:pt x="3062" y="1050"/>
                  </a:lnTo>
                  <a:cubicBezTo>
                    <a:pt x="3062" y="1021"/>
                    <a:pt x="3062" y="1021"/>
                    <a:pt x="3062" y="1021"/>
                  </a:cubicBezTo>
                  <a:lnTo>
                    <a:pt x="3062" y="1021"/>
                  </a:lnTo>
                  <a:cubicBezTo>
                    <a:pt x="3062" y="992"/>
                    <a:pt x="3062" y="992"/>
                    <a:pt x="3062" y="992"/>
                  </a:cubicBezTo>
                  <a:cubicBezTo>
                    <a:pt x="3062" y="962"/>
                    <a:pt x="3062" y="962"/>
                    <a:pt x="3062" y="962"/>
                  </a:cubicBezTo>
                  <a:lnTo>
                    <a:pt x="3062" y="962"/>
                  </a:lnTo>
                  <a:cubicBezTo>
                    <a:pt x="3033" y="962"/>
                    <a:pt x="3033" y="962"/>
                    <a:pt x="3033" y="962"/>
                  </a:cubicBezTo>
                  <a:cubicBezTo>
                    <a:pt x="3062" y="933"/>
                    <a:pt x="3062" y="933"/>
                    <a:pt x="3062" y="933"/>
                  </a:cubicBezTo>
                  <a:cubicBezTo>
                    <a:pt x="3033" y="933"/>
                    <a:pt x="3033" y="933"/>
                    <a:pt x="3033" y="933"/>
                  </a:cubicBezTo>
                  <a:lnTo>
                    <a:pt x="3033" y="933"/>
                  </a:lnTo>
                  <a:cubicBezTo>
                    <a:pt x="3003" y="904"/>
                    <a:pt x="3003" y="904"/>
                    <a:pt x="3003" y="904"/>
                  </a:cubicBezTo>
                  <a:cubicBezTo>
                    <a:pt x="3003" y="875"/>
                    <a:pt x="3003" y="875"/>
                    <a:pt x="3003" y="875"/>
                  </a:cubicBezTo>
                  <a:lnTo>
                    <a:pt x="3003" y="875"/>
                  </a:lnTo>
                  <a:cubicBezTo>
                    <a:pt x="3033" y="875"/>
                    <a:pt x="3033" y="875"/>
                    <a:pt x="3033" y="875"/>
                  </a:cubicBezTo>
                  <a:cubicBezTo>
                    <a:pt x="3033" y="846"/>
                    <a:pt x="3033" y="846"/>
                    <a:pt x="3033" y="846"/>
                  </a:cubicBezTo>
                  <a:cubicBezTo>
                    <a:pt x="3003" y="846"/>
                    <a:pt x="3003" y="846"/>
                    <a:pt x="3003" y="846"/>
                  </a:cubicBezTo>
                  <a:lnTo>
                    <a:pt x="3003" y="846"/>
                  </a:lnTo>
                  <a:cubicBezTo>
                    <a:pt x="2975" y="846"/>
                    <a:pt x="2975" y="846"/>
                    <a:pt x="2975" y="846"/>
                  </a:cubicBezTo>
                  <a:cubicBezTo>
                    <a:pt x="2975" y="817"/>
                    <a:pt x="2975" y="817"/>
                    <a:pt x="2975" y="817"/>
                  </a:cubicBezTo>
                  <a:cubicBezTo>
                    <a:pt x="2946" y="817"/>
                    <a:pt x="2946" y="817"/>
                    <a:pt x="2946" y="817"/>
                  </a:cubicBezTo>
                  <a:lnTo>
                    <a:pt x="2946" y="817"/>
                  </a:lnTo>
                  <a:lnTo>
                    <a:pt x="2946" y="817"/>
                  </a:lnTo>
                  <a:cubicBezTo>
                    <a:pt x="2917" y="817"/>
                    <a:pt x="2917" y="817"/>
                    <a:pt x="2917" y="817"/>
                  </a:cubicBezTo>
                  <a:cubicBezTo>
                    <a:pt x="2917" y="788"/>
                    <a:pt x="2917" y="788"/>
                    <a:pt x="2917" y="788"/>
                  </a:cubicBezTo>
                  <a:cubicBezTo>
                    <a:pt x="2887" y="817"/>
                    <a:pt x="2887" y="817"/>
                    <a:pt x="2887" y="817"/>
                  </a:cubicBezTo>
                  <a:cubicBezTo>
                    <a:pt x="2917" y="788"/>
                    <a:pt x="2917" y="788"/>
                    <a:pt x="2917" y="788"/>
                  </a:cubicBezTo>
                  <a:lnTo>
                    <a:pt x="2917" y="788"/>
                  </a:lnTo>
                  <a:lnTo>
                    <a:pt x="2917" y="788"/>
                  </a:lnTo>
                  <a:lnTo>
                    <a:pt x="2917" y="788"/>
                  </a:lnTo>
                  <a:cubicBezTo>
                    <a:pt x="2887" y="788"/>
                    <a:pt x="2887" y="788"/>
                    <a:pt x="2887" y="788"/>
                  </a:cubicBezTo>
                  <a:lnTo>
                    <a:pt x="2887" y="788"/>
                  </a:lnTo>
                  <a:cubicBezTo>
                    <a:pt x="2887" y="759"/>
                    <a:pt x="2887" y="759"/>
                    <a:pt x="2887" y="759"/>
                  </a:cubicBezTo>
                  <a:lnTo>
                    <a:pt x="2887" y="759"/>
                  </a:lnTo>
                  <a:cubicBezTo>
                    <a:pt x="2829" y="759"/>
                    <a:pt x="2829" y="759"/>
                    <a:pt x="2829" y="759"/>
                  </a:cubicBezTo>
                  <a:cubicBezTo>
                    <a:pt x="2829" y="729"/>
                    <a:pt x="2829" y="729"/>
                    <a:pt x="2829" y="729"/>
                  </a:cubicBezTo>
                  <a:cubicBezTo>
                    <a:pt x="2829" y="700"/>
                    <a:pt x="2829" y="700"/>
                    <a:pt x="2829" y="700"/>
                  </a:cubicBezTo>
                  <a:cubicBezTo>
                    <a:pt x="2800" y="671"/>
                    <a:pt x="2800" y="671"/>
                    <a:pt x="2800" y="671"/>
                  </a:cubicBezTo>
                  <a:lnTo>
                    <a:pt x="2800" y="671"/>
                  </a:lnTo>
                  <a:cubicBezTo>
                    <a:pt x="2829" y="671"/>
                    <a:pt x="2829" y="671"/>
                    <a:pt x="2829" y="671"/>
                  </a:cubicBezTo>
                  <a:cubicBezTo>
                    <a:pt x="2829" y="641"/>
                    <a:pt x="2829" y="641"/>
                    <a:pt x="2829" y="641"/>
                  </a:cubicBezTo>
                  <a:cubicBezTo>
                    <a:pt x="2829" y="583"/>
                    <a:pt x="2829" y="583"/>
                    <a:pt x="2829" y="583"/>
                  </a:cubicBezTo>
                  <a:cubicBezTo>
                    <a:pt x="2800" y="583"/>
                    <a:pt x="2800" y="583"/>
                    <a:pt x="2800" y="583"/>
                  </a:cubicBezTo>
                  <a:cubicBezTo>
                    <a:pt x="2829" y="583"/>
                    <a:pt x="2829" y="583"/>
                    <a:pt x="2829" y="583"/>
                  </a:cubicBezTo>
                  <a:cubicBezTo>
                    <a:pt x="2800" y="554"/>
                    <a:pt x="2800" y="554"/>
                    <a:pt x="2800" y="554"/>
                  </a:cubicBezTo>
                  <a:lnTo>
                    <a:pt x="2800" y="554"/>
                  </a:lnTo>
                  <a:cubicBezTo>
                    <a:pt x="2770" y="525"/>
                    <a:pt x="2770" y="525"/>
                    <a:pt x="2770" y="525"/>
                  </a:cubicBezTo>
                  <a:cubicBezTo>
                    <a:pt x="2770" y="496"/>
                    <a:pt x="2770" y="496"/>
                    <a:pt x="2770" y="496"/>
                  </a:cubicBezTo>
                  <a:cubicBezTo>
                    <a:pt x="2800" y="496"/>
                    <a:pt x="2800" y="496"/>
                    <a:pt x="2800" y="496"/>
                  </a:cubicBezTo>
                  <a:lnTo>
                    <a:pt x="2800" y="496"/>
                  </a:lnTo>
                  <a:cubicBezTo>
                    <a:pt x="2770" y="467"/>
                    <a:pt x="2770" y="467"/>
                    <a:pt x="2770" y="467"/>
                  </a:cubicBezTo>
                  <a:cubicBezTo>
                    <a:pt x="2770" y="438"/>
                    <a:pt x="2770" y="438"/>
                    <a:pt x="2770" y="438"/>
                  </a:cubicBezTo>
                  <a:cubicBezTo>
                    <a:pt x="2770" y="409"/>
                    <a:pt x="2770" y="409"/>
                    <a:pt x="2770" y="409"/>
                  </a:cubicBezTo>
                  <a:lnTo>
                    <a:pt x="2770" y="409"/>
                  </a:lnTo>
                  <a:lnTo>
                    <a:pt x="2770" y="409"/>
                  </a:lnTo>
                  <a:cubicBezTo>
                    <a:pt x="2770" y="379"/>
                    <a:pt x="2770" y="379"/>
                    <a:pt x="2770" y="379"/>
                  </a:cubicBezTo>
                  <a:cubicBezTo>
                    <a:pt x="2741" y="350"/>
                    <a:pt x="2741" y="350"/>
                    <a:pt x="2741" y="350"/>
                  </a:cubicBezTo>
                  <a:lnTo>
                    <a:pt x="2741" y="350"/>
                  </a:lnTo>
                  <a:lnTo>
                    <a:pt x="2741" y="350"/>
                  </a:lnTo>
                  <a:cubicBezTo>
                    <a:pt x="2712" y="321"/>
                    <a:pt x="2712" y="321"/>
                    <a:pt x="2712" y="321"/>
                  </a:cubicBezTo>
                  <a:cubicBezTo>
                    <a:pt x="2712" y="350"/>
                    <a:pt x="2712" y="350"/>
                    <a:pt x="2712" y="350"/>
                  </a:cubicBezTo>
                  <a:lnTo>
                    <a:pt x="2712" y="350"/>
                  </a:lnTo>
                  <a:cubicBezTo>
                    <a:pt x="2683" y="350"/>
                    <a:pt x="2683" y="350"/>
                    <a:pt x="2683" y="350"/>
                  </a:cubicBezTo>
                  <a:lnTo>
                    <a:pt x="2683" y="350"/>
                  </a:lnTo>
                  <a:cubicBezTo>
                    <a:pt x="2653" y="321"/>
                    <a:pt x="2653" y="321"/>
                    <a:pt x="2653" y="321"/>
                  </a:cubicBezTo>
                  <a:lnTo>
                    <a:pt x="2653" y="321"/>
                  </a:lnTo>
                  <a:cubicBezTo>
                    <a:pt x="2653" y="292"/>
                    <a:pt x="2653" y="292"/>
                    <a:pt x="2653" y="292"/>
                  </a:cubicBezTo>
                  <a:cubicBezTo>
                    <a:pt x="2653" y="262"/>
                    <a:pt x="2653" y="262"/>
                    <a:pt x="2653" y="262"/>
                  </a:cubicBezTo>
                  <a:cubicBezTo>
                    <a:pt x="2653" y="233"/>
                    <a:pt x="2653" y="233"/>
                    <a:pt x="2653" y="233"/>
                  </a:cubicBezTo>
                  <a:lnTo>
                    <a:pt x="2653" y="233"/>
                  </a:lnTo>
                  <a:lnTo>
                    <a:pt x="2653" y="233"/>
                  </a:lnTo>
                  <a:cubicBezTo>
                    <a:pt x="2653" y="204"/>
                    <a:pt x="2653" y="204"/>
                    <a:pt x="2653" y="204"/>
                  </a:cubicBezTo>
                  <a:cubicBezTo>
                    <a:pt x="2625" y="204"/>
                    <a:pt x="2625" y="204"/>
                    <a:pt x="2625" y="204"/>
                  </a:cubicBezTo>
                  <a:cubicBezTo>
                    <a:pt x="2625" y="175"/>
                    <a:pt x="2625" y="175"/>
                    <a:pt x="2625" y="175"/>
                  </a:cubicBezTo>
                  <a:lnTo>
                    <a:pt x="2625" y="175"/>
                  </a:lnTo>
                  <a:lnTo>
                    <a:pt x="2625" y="175"/>
                  </a:lnTo>
                  <a:cubicBezTo>
                    <a:pt x="2625" y="146"/>
                    <a:pt x="2625" y="146"/>
                    <a:pt x="2625" y="146"/>
                  </a:cubicBezTo>
                  <a:lnTo>
                    <a:pt x="2625" y="146"/>
                  </a:lnTo>
                  <a:lnTo>
                    <a:pt x="2625" y="146"/>
                  </a:lnTo>
                  <a:cubicBezTo>
                    <a:pt x="2596" y="146"/>
                    <a:pt x="2596" y="146"/>
                    <a:pt x="2596" y="146"/>
                  </a:cubicBezTo>
                  <a:cubicBezTo>
                    <a:pt x="2596" y="117"/>
                    <a:pt x="2596" y="117"/>
                    <a:pt x="2596" y="117"/>
                  </a:cubicBezTo>
                  <a:cubicBezTo>
                    <a:pt x="2596" y="88"/>
                    <a:pt x="2596" y="88"/>
                    <a:pt x="2596" y="88"/>
                  </a:cubicBezTo>
                  <a:lnTo>
                    <a:pt x="2596" y="88"/>
                  </a:lnTo>
                  <a:cubicBezTo>
                    <a:pt x="2567" y="88"/>
                    <a:pt x="2567" y="88"/>
                    <a:pt x="2567" y="88"/>
                  </a:cubicBezTo>
                  <a:cubicBezTo>
                    <a:pt x="2567" y="59"/>
                    <a:pt x="2567" y="59"/>
                    <a:pt x="2567" y="59"/>
                  </a:cubicBezTo>
                  <a:lnTo>
                    <a:pt x="2567" y="59"/>
                  </a:lnTo>
                  <a:cubicBezTo>
                    <a:pt x="2537" y="88"/>
                    <a:pt x="2537" y="88"/>
                    <a:pt x="2537" y="88"/>
                  </a:cubicBezTo>
                  <a:cubicBezTo>
                    <a:pt x="2537" y="117"/>
                    <a:pt x="2537" y="117"/>
                    <a:pt x="2537" y="117"/>
                  </a:cubicBezTo>
                  <a:lnTo>
                    <a:pt x="2537" y="117"/>
                  </a:lnTo>
                  <a:cubicBezTo>
                    <a:pt x="2537" y="146"/>
                    <a:pt x="2537" y="146"/>
                    <a:pt x="2537" y="146"/>
                  </a:cubicBezTo>
                  <a:lnTo>
                    <a:pt x="2537" y="146"/>
                  </a:lnTo>
                  <a:lnTo>
                    <a:pt x="2537" y="146"/>
                  </a:lnTo>
                  <a:cubicBezTo>
                    <a:pt x="2508" y="175"/>
                    <a:pt x="2508" y="175"/>
                    <a:pt x="2508" y="175"/>
                  </a:cubicBezTo>
                  <a:cubicBezTo>
                    <a:pt x="2508" y="204"/>
                    <a:pt x="2508" y="204"/>
                    <a:pt x="2508" y="204"/>
                  </a:cubicBezTo>
                  <a:lnTo>
                    <a:pt x="2508" y="204"/>
                  </a:lnTo>
                  <a:cubicBezTo>
                    <a:pt x="2537" y="204"/>
                    <a:pt x="2537" y="204"/>
                    <a:pt x="2537" y="204"/>
                  </a:cubicBezTo>
                  <a:cubicBezTo>
                    <a:pt x="2537" y="233"/>
                    <a:pt x="2537" y="233"/>
                    <a:pt x="2537" y="233"/>
                  </a:cubicBezTo>
                  <a:cubicBezTo>
                    <a:pt x="2508" y="233"/>
                    <a:pt x="2508" y="233"/>
                    <a:pt x="2508" y="233"/>
                  </a:cubicBezTo>
                  <a:lnTo>
                    <a:pt x="2508" y="233"/>
                  </a:lnTo>
                  <a:cubicBezTo>
                    <a:pt x="2508" y="262"/>
                    <a:pt x="2508" y="262"/>
                    <a:pt x="2508" y="262"/>
                  </a:cubicBezTo>
                  <a:lnTo>
                    <a:pt x="2508" y="262"/>
                  </a:lnTo>
                  <a:cubicBezTo>
                    <a:pt x="2508" y="292"/>
                    <a:pt x="2508" y="292"/>
                    <a:pt x="2508" y="292"/>
                  </a:cubicBezTo>
                  <a:cubicBezTo>
                    <a:pt x="2508" y="262"/>
                    <a:pt x="2508" y="262"/>
                    <a:pt x="2508" y="262"/>
                  </a:cubicBezTo>
                  <a:cubicBezTo>
                    <a:pt x="2479" y="292"/>
                    <a:pt x="2479" y="292"/>
                    <a:pt x="2479" y="292"/>
                  </a:cubicBezTo>
                  <a:cubicBezTo>
                    <a:pt x="2479" y="321"/>
                    <a:pt x="2479" y="321"/>
                    <a:pt x="2479" y="321"/>
                  </a:cubicBezTo>
                  <a:cubicBezTo>
                    <a:pt x="2479" y="350"/>
                    <a:pt x="2479" y="350"/>
                    <a:pt x="2479" y="350"/>
                  </a:cubicBezTo>
                  <a:cubicBezTo>
                    <a:pt x="2479" y="379"/>
                    <a:pt x="2479" y="379"/>
                    <a:pt x="2479" y="379"/>
                  </a:cubicBezTo>
                  <a:lnTo>
                    <a:pt x="2479" y="379"/>
                  </a:lnTo>
                  <a:cubicBezTo>
                    <a:pt x="2479" y="409"/>
                    <a:pt x="2479" y="409"/>
                    <a:pt x="2479" y="409"/>
                  </a:cubicBezTo>
                  <a:lnTo>
                    <a:pt x="2479" y="409"/>
                  </a:lnTo>
                  <a:cubicBezTo>
                    <a:pt x="2479" y="438"/>
                    <a:pt x="2479" y="438"/>
                    <a:pt x="2479" y="438"/>
                  </a:cubicBezTo>
                  <a:cubicBezTo>
                    <a:pt x="2450" y="467"/>
                    <a:pt x="2450" y="467"/>
                    <a:pt x="2450" y="467"/>
                  </a:cubicBezTo>
                  <a:cubicBezTo>
                    <a:pt x="2450" y="496"/>
                    <a:pt x="2450" y="496"/>
                    <a:pt x="2450" y="496"/>
                  </a:cubicBezTo>
                  <a:cubicBezTo>
                    <a:pt x="2450" y="525"/>
                    <a:pt x="2450" y="525"/>
                    <a:pt x="2450" y="525"/>
                  </a:cubicBezTo>
                  <a:lnTo>
                    <a:pt x="2450" y="525"/>
                  </a:lnTo>
                  <a:cubicBezTo>
                    <a:pt x="2450" y="554"/>
                    <a:pt x="2450" y="554"/>
                    <a:pt x="2450" y="554"/>
                  </a:cubicBezTo>
                  <a:cubicBezTo>
                    <a:pt x="2420" y="583"/>
                    <a:pt x="2420" y="583"/>
                    <a:pt x="2420" y="583"/>
                  </a:cubicBezTo>
                  <a:lnTo>
                    <a:pt x="2420" y="583"/>
                  </a:lnTo>
                  <a:cubicBezTo>
                    <a:pt x="2391" y="612"/>
                    <a:pt x="2391" y="612"/>
                    <a:pt x="2391" y="612"/>
                  </a:cubicBezTo>
                  <a:cubicBezTo>
                    <a:pt x="2333" y="641"/>
                    <a:pt x="2333" y="641"/>
                    <a:pt x="2333" y="641"/>
                  </a:cubicBezTo>
                  <a:cubicBezTo>
                    <a:pt x="2333" y="612"/>
                    <a:pt x="2333" y="612"/>
                    <a:pt x="2333" y="612"/>
                  </a:cubicBezTo>
                  <a:cubicBezTo>
                    <a:pt x="2304" y="612"/>
                    <a:pt x="2304" y="612"/>
                    <a:pt x="2304" y="612"/>
                  </a:cubicBezTo>
                  <a:cubicBezTo>
                    <a:pt x="2275" y="612"/>
                    <a:pt x="2275" y="612"/>
                    <a:pt x="2275" y="612"/>
                  </a:cubicBezTo>
                  <a:cubicBezTo>
                    <a:pt x="2275" y="583"/>
                    <a:pt x="2275" y="583"/>
                    <a:pt x="2275" y="583"/>
                  </a:cubicBezTo>
                  <a:lnTo>
                    <a:pt x="2275" y="583"/>
                  </a:lnTo>
                  <a:lnTo>
                    <a:pt x="2275" y="583"/>
                  </a:lnTo>
                  <a:cubicBezTo>
                    <a:pt x="2246" y="554"/>
                    <a:pt x="2246" y="554"/>
                    <a:pt x="2246" y="554"/>
                  </a:cubicBezTo>
                  <a:lnTo>
                    <a:pt x="2246" y="554"/>
                  </a:lnTo>
                  <a:cubicBezTo>
                    <a:pt x="2217" y="554"/>
                    <a:pt x="2217" y="554"/>
                    <a:pt x="2217" y="554"/>
                  </a:cubicBezTo>
                  <a:cubicBezTo>
                    <a:pt x="2187" y="554"/>
                    <a:pt x="2187" y="554"/>
                    <a:pt x="2187" y="554"/>
                  </a:cubicBezTo>
                  <a:cubicBezTo>
                    <a:pt x="2187" y="525"/>
                    <a:pt x="2187" y="525"/>
                    <a:pt x="2187" y="525"/>
                  </a:cubicBezTo>
                  <a:cubicBezTo>
                    <a:pt x="2158" y="525"/>
                    <a:pt x="2158" y="525"/>
                    <a:pt x="2158" y="525"/>
                  </a:cubicBezTo>
                  <a:cubicBezTo>
                    <a:pt x="2158" y="496"/>
                    <a:pt x="2158" y="496"/>
                    <a:pt x="2158" y="496"/>
                  </a:cubicBezTo>
                  <a:cubicBezTo>
                    <a:pt x="2129" y="496"/>
                    <a:pt x="2129" y="496"/>
                    <a:pt x="2129" y="496"/>
                  </a:cubicBezTo>
                  <a:cubicBezTo>
                    <a:pt x="2100" y="496"/>
                    <a:pt x="2100" y="496"/>
                    <a:pt x="2100" y="496"/>
                  </a:cubicBezTo>
                  <a:cubicBezTo>
                    <a:pt x="2100" y="467"/>
                    <a:pt x="2100" y="467"/>
                    <a:pt x="2100" y="467"/>
                  </a:cubicBezTo>
                  <a:lnTo>
                    <a:pt x="2100" y="467"/>
                  </a:lnTo>
                  <a:lnTo>
                    <a:pt x="2100" y="467"/>
                  </a:lnTo>
                  <a:cubicBezTo>
                    <a:pt x="2070" y="467"/>
                    <a:pt x="2070" y="467"/>
                    <a:pt x="2070" y="467"/>
                  </a:cubicBezTo>
                  <a:lnTo>
                    <a:pt x="2070" y="467"/>
                  </a:lnTo>
                  <a:lnTo>
                    <a:pt x="2070" y="467"/>
                  </a:lnTo>
                  <a:cubicBezTo>
                    <a:pt x="2041" y="438"/>
                    <a:pt x="2041" y="438"/>
                    <a:pt x="2041" y="438"/>
                  </a:cubicBezTo>
                  <a:lnTo>
                    <a:pt x="2041" y="438"/>
                  </a:lnTo>
                  <a:cubicBezTo>
                    <a:pt x="2012" y="409"/>
                    <a:pt x="2012" y="409"/>
                    <a:pt x="2012" y="409"/>
                  </a:cubicBezTo>
                  <a:lnTo>
                    <a:pt x="2012" y="409"/>
                  </a:lnTo>
                  <a:cubicBezTo>
                    <a:pt x="1983" y="379"/>
                    <a:pt x="1983" y="379"/>
                    <a:pt x="1983" y="379"/>
                  </a:cubicBezTo>
                  <a:lnTo>
                    <a:pt x="1983" y="379"/>
                  </a:lnTo>
                  <a:cubicBezTo>
                    <a:pt x="2012" y="350"/>
                    <a:pt x="2012" y="350"/>
                    <a:pt x="2012" y="350"/>
                  </a:cubicBezTo>
                  <a:cubicBezTo>
                    <a:pt x="2012" y="321"/>
                    <a:pt x="2012" y="321"/>
                    <a:pt x="2012" y="321"/>
                  </a:cubicBezTo>
                  <a:lnTo>
                    <a:pt x="2012" y="321"/>
                  </a:lnTo>
                  <a:cubicBezTo>
                    <a:pt x="2012" y="292"/>
                    <a:pt x="2012" y="292"/>
                    <a:pt x="2012" y="292"/>
                  </a:cubicBezTo>
                  <a:cubicBezTo>
                    <a:pt x="2041" y="292"/>
                    <a:pt x="2041" y="292"/>
                    <a:pt x="2041" y="292"/>
                  </a:cubicBezTo>
                  <a:cubicBezTo>
                    <a:pt x="2012" y="292"/>
                    <a:pt x="2012" y="292"/>
                    <a:pt x="2012" y="292"/>
                  </a:cubicBezTo>
                  <a:lnTo>
                    <a:pt x="2012" y="292"/>
                  </a:lnTo>
                  <a:cubicBezTo>
                    <a:pt x="2012" y="262"/>
                    <a:pt x="2012" y="262"/>
                    <a:pt x="2012" y="262"/>
                  </a:cubicBezTo>
                  <a:lnTo>
                    <a:pt x="2012" y="262"/>
                  </a:lnTo>
                  <a:cubicBezTo>
                    <a:pt x="2041" y="262"/>
                    <a:pt x="2041" y="262"/>
                    <a:pt x="2041" y="262"/>
                  </a:cubicBezTo>
                  <a:lnTo>
                    <a:pt x="2041" y="262"/>
                  </a:lnTo>
                  <a:lnTo>
                    <a:pt x="2041" y="262"/>
                  </a:lnTo>
                  <a:cubicBezTo>
                    <a:pt x="2070" y="262"/>
                    <a:pt x="2070" y="262"/>
                    <a:pt x="2070" y="262"/>
                  </a:cubicBezTo>
                  <a:lnTo>
                    <a:pt x="2070" y="262"/>
                  </a:lnTo>
                  <a:cubicBezTo>
                    <a:pt x="2070" y="233"/>
                    <a:pt x="2070" y="233"/>
                    <a:pt x="2070" y="233"/>
                  </a:cubicBezTo>
                  <a:lnTo>
                    <a:pt x="2070" y="233"/>
                  </a:lnTo>
                  <a:cubicBezTo>
                    <a:pt x="2070" y="204"/>
                    <a:pt x="2070" y="204"/>
                    <a:pt x="2070" y="204"/>
                  </a:cubicBezTo>
                  <a:cubicBezTo>
                    <a:pt x="2100" y="204"/>
                    <a:pt x="2100" y="204"/>
                    <a:pt x="2100" y="204"/>
                  </a:cubicBezTo>
                  <a:lnTo>
                    <a:pt x="2100" y="204"/>
                  </a:lnTo>
                  <a:cubicBezTo>
                    <a:pt x="2100" y="175"/>
                    <a:pt x="2100" y="175"/>
                    <a:pt x="2100" y="175"/>
                  </a:cubicBezTo>
                  <a:cubicBezTo>
                    <a:pt x="2129" y="175"/>
                    <a:pt x="2129" y="175"/>
                    <a:pt x="2129" y="175"/>
                  </a:cubicBezTo>
                  <a:lnTo>
                    <a:pt x="2129" y="175"/>
                  </a:lnTo>
                  <a:cubicBezTo>
                    <a:pt x="2100" y="146"/>
                    <a:pt x="2100" y="146"/>
                    <a:pt x="2100" y="146"/>
                  </a:cubicBezTo>
                  <a:cubicBezTo>
                    <a:pt x="2100" y="175"/>
                    <a:pt x="2100" y="175"/>
                    <a:pt x="2100" y="175"/>
                  </a:cubicBezTo>
                  <a:cubicBezTo>
                    <a:pt x="2070" y="175"/>
                    <a:pt x="2070" y="175"/>
                    <a:pt x="2070" y="175"/>
                  </a:cubicBezTo>
                  <a:cubicBezTo>
                    <a:pt x="2070" y="146"/>
                    <a:pt x="2070" y="146"/>
                    <a:pt x="2070" y="146"/>
                  </a:cubicBezTo>
                  <a:lnTo>
                    <a:pt x="2070" y="146"/>
                  </a:lnTo>
                  <a:cubicBezTo>
                    <a:pt x="2041" y="175"/>
                    <a:pt x="2041" y="175"/>
                    <a:pt x="2041" y="175"/>
                  </a:cubicBezTo>
                  <a:cubicBezTo>
                    <a:pt x="2070" y="175"/>
                    <a:pt x="2070" y="175"/>
                    <a:pt x="2070" y="175"/>
                  </a:cubicBezTo>
                  <a:lnTo>
                    <a:pt x="2070" y="175"/>
                  </a:lnTo>
                  <a:cubicBezTo>
                    <a:pt x="2041" y="175"/>
                    <a:pt x="2041" y="175"/>
                    <a:pt x="2041" y="175"/>
                  </a:cubicBezTo>
                  <a:lnTo>
                    <a:pt x="2041" y="175"/>
                  </a:lnTo>
                  <a:lnTo>
                    <a:pt x="2041" y="175"/>
                  </a:lnTo>
                  <a:cubicBezTo>
                    <a:pt x="2012" y="175"/>
                    <a:pt x="2012" y="175"/>
                    <a:pt x="2012" y="175"/>
                  </a:cubicBezTo>
                  <a:lnTo>
                    <a:pt x="2012" y="175"/>
                  </a:lnTo>
                  <a:lnTo>
                    <a:pt x="2012" y="175"/>
                  </a:lnTo>
                  <a:lnTo>
                    <a:pt x="2012" y="175"/>
                  </a:lnTo>
                  <a:cubicBezTo>
                    <a:pt x="2012" y="146"/>
                    <a:pt x="2012" y="146"/>
                    <a:pt x="2012" y="146"/>
                  </a:cubicBezTo>
                  <a:lnTo>
                    <a:pt x="2012" y="146"/>
                  </a:lnTo>
                  <a:lnTo>
                    <a:pt x="2012" y="146"/>
                  </a:lnTo>
                  <a:cubicBezTo>
                    <a:pt x="2012" y="175"/>
                    <a:pt x="2012" y="175"/>
                    <a:pt x="2012" y="175"/>
                  </a:cubicBezTo>
                  <a:cubicBezTo>
                    <a:pt x="1983" y="175"/>
                    <a:pt x="1983" y="175"/>
                    <a:pt x="1983" y="175"/>
                  </a:cubicBezTo>
                  <a:lnTo>
                    <a:pt x="1983" y="175"/>
                  </a:lnTo>
                  <a:cubicBezTo>
                    <a:pt x="1954" y="175"/>
                    <a:pt x="1954" y="175"/>
                    <a:pt x="1954" y="175"/>
                  </a:cubicBezTo>
                  <a:lnTo>
                    <a:pt x="1954" y="175"/>
                  </a:lnTo>
                  <a:lnTo>
                    <a:pt x="1954" y="175"/>
                  </a:lnTo>
                  <a:lnTo>
                    <a:pt x="1954" y="175"/>
                  </a:lnTo>
                  <a:cubicBezTo>
                    <a:pt x="1925" y="146"/>
                    <a:pt x="1925" y="146"/>
                    <a:pt x="1925" y="146"/>
                  </a:cubicBezTo>
                  <a:lnTo>
                    <a:pt x="1925" y="146"/>
                  </a:lnTo>
                  <a:cubicBezTo>
                    <a:pt x="1896" y="146"/>
                    <a:pt x="1896" y="146"/>
                    <a:pt x="1896" y="146"/>
                  </a:cubicBezTo>
                  <a:lnTo>
                    <a:pt x="1896" y="146"/>
                  </a:lnTo>
                  <a:lnTo>
                    <a:pt x="1896" y="146"/>
                  </a:lnTo>
                  <a:lnTo>
                    <a:pt x="1896" y="146"/>
                  </a:lnTo>
                  <a:cubicBezTo>
                    <a:pt x="1867" y="146"/>
                    <a:pt x="1867" y="146"/>
                    <a:pt x="1867" y="146"/>
                  </a:cubicBezTo>
                  <a:cubicBezTo>
                    <a:pt x="1867" y="117"/>
                    <a:pt x="1867" y="117"/>
                    <a:pt x="1867" y="117"/>
                  </a:cubicBezTo>
                  <a:cubicBezTo>
                    <a:pt x="1837" y="146"/>
                    <a:pt x="1837" y="146"/>
                    <a:pt x="1837" y="146"/>
                  </a:cubicBezTo>
                  <a:lnTo>
                    <a:pt x="1837" y="146"/>
                  </a:lnTo>
                  <a:cubicBezTo>
                    <a:pt x="1808" y="117"/>
                    <a:pt x="1808" y="117"/>
                    <a:pt x="1808" y="117"/>
                  </a:cubicBezTo>
                  <a:lnTo>
                    <a:pt x="1808" y="117"/>
                  </a:lnTo>
                  <a:cubicBezTo>
                    <a:pt x="1808" y="88"/>
                    <a:pt x="1808" y="88"/>
                    <a:pt x="1808" y="88"/>
                  </a:cubicBezTo>
                  <a:cubicBezTo>
                    <a:pt x="1779" y="117"/>
                    <a:pt x="1779" y="117"/>
                    <a:pt x="1779" y="117"/>
                  </a:cubicBezTo>
                  <a:lnTo>
                    <a:pt x="1779" y="117"/>
                  </a:lnTo>
                  <a:lnTo>
                    <a:pt x="1779" y="117"/>
                  </a:lnTo>
                  <a:cubicBezTo>
                    <a:pt x="1750" y="88"/>
                    <a:pt x="1750" y="88"/>
                    <a:pt x="1750" y="88"/>
                  </a:cubicBezTo>
                  <a:lnTo>
                    <a:pt x="1750" y="88"/>
                  </a:lnTo>
                  <a:cubicBezTo>
                    <a:pt x="1720" y="88"/>
                    <a:pt x="1720" y="88"/>
                    <a:pt x="1720" y="88"/>
                  </a:cubicBezTo>
                  <a:lnTo>
                    <a:pt x="1720" y="88"/>
                  </a:lnTo>
                  <a:lnTo>
                    <a:pt x="1720" y="88"/>
                  </a:lnTo>
                  <a:cubicBezTo>
                    <a:pt x="1691" y="88"/>
                    <a:pt x="1691" y="88"/>
                    <a:pt x="1691" y="88"/>
                  </a:cubicBezTo>
                  <a:cubicBezTo>
                    <a:pt x="1720" y="117"/>
                    <a:pt x="1720" y="117"/>
                    <a:pt x="1720" y="117"/>
                  </a:cubicBezTo>
                  <a:lnTo>
                    <a:pt x="1720" y="117"/>
                  </a:lnTo>
                  <a:lnTo>
                    <a:pt x="1720" y="117"/>
                  </a:lnTo>
                  <a:cubicBezTo>
                    <a:pt x="1750" y="117"/>
                    <a:pt x="1750" y="117"/>
                    <a:pt x="1750" y="117"/>
                  </a:cubicBezTo>
                  <a:lnTo>
                    <a:pt x="1750" y="117"/>
                  </a:lnTo>
                  <a:cubicBezTo>
                    <a:pt x="1750" y="146"/>
                    <a:pt x="1750" y="146"/>
                    <a:pt x="1750" y="146"/>
                  </a:cubicBezTo>
                  <a:cubicBezTo>
                    <a:pt x="1779" y="146"/>
                    <a:pt x="1779" y="146"/>
                    <a:pt x="1779" y="146"/>
                  </a:cubicBezTo>
                  <a:cubicBezTo>
                    <a:pt x="1750" y="146"/>
                    <a:pt x="1750" y="146"/>
                    <a:pt x="1750" y="146"/>
                  </a:cubicBezTo>
                  <a:cubicBezTo>
                    <a:pt x="1750" y="175"/>
                    <a:pt x="1750" y="175"/>
                    <a:pt x="1750" y="175"/>
                  </a:cubicBezTo>
                  <a:lnTo>
                    <a:pt x="1750" y="175"/>
                  </a:lnTo>
                  <a:cubicBezTo>
                    <a:pt x="1720" y="175"/>
                    <a:pt x="1720" y="175"/>
                    <a:pt x="1720" y="175"/>
                  </a:cubicBezTo>
                  <a:lnTo>
                    <a:pt x="1720" y="175"/>
                  </a:lnTo>
                  <a:cubicBezTo>
                    <a:pt x="1662" y="175"/>
                    <a:pt x="1662" y="175"/>
                    <a:pt x="1662" y="175"/>
                  </a:cubicBezTo>
                  <a:cubicBezTo>
                    <a:pt x="1633" y="146"/>
                    <a:pt x="1633" y="146"/>
                    <a:pt x="1633" y="146"/>
                  </a:cubicBezTo>
                  <a:cubicBezTo>
                    <a:pt x="1633" y="175"/>
                    <a:pt x="1633" y="175"/>
                    <a:pt x="1633" y="175"/>
                  </a:cubicBezTo>
                  <a:lnTo>
                    <a:pt x="1633" y="175"/>
                  </a:lnTo>
                  <a:lnTo>
                    <a:pt x="1633" y="175"/>
                  </a:lnTo>
                  <a:cubicBezTo>
                    <a:pt x="1604" y="175"/>
                    <a:pt x="1604" y="175"/>
                    <a:pt x="1604" y="175"/>
                  </a:cubicBezTo>
                  <a:cubicBezTo>
                    <a:pt x="1604" y="204"/>
                    <a:pt x="1604" y="204"/>
                    <a:pt x="1604" y="204"/>
                  </a:cubicBezTo>
                  <a:lnTo>
                    <a:pt x="1604" y="204"/>
                  </a:lnTo>
                  <a:cubicBezTo>
                    <a:pt x="1604" y="175"/>
                    <a:pt x="1604" y="175"/>
                    <a:pt x="1604" y="175"/>
                  </a:cubicBezTo>
                  <a:cubicBezTo>
                    <a:pt x="1575" y="204"/>
                    <a:pt x="1575" y="204"/>
                    <a:pt x="1575" y="204"/>
                  </a:cubicBezTo>
                  <a:cubicBezTo>
                    <a:pt x="1604" y="204"/>
                    <a:pt x="1604" y="204"/>
                    <a:pt x="1604" y="204"/>
                  </a:cubicBezTo>
                  <a:lnTo>
                    <a:pt x="1604" y="204"/>
                  </a:lnTo>
                  <a:cubicBezTo>
                    <a:pt x="1575" y="204"/>
                    <a:pt x="1575" y="204"/>
                    <a:pt x="1575" y="204"/>
                  </a:cubicBezTo>
                  <a:cubicBezTo>
                    <a:pt x="1546" y="204"/>
                    <a:pt x="1546" y="204"/>
                    <a:pt x="1546" y="204"/>
                  </a:cubicBezTo>
                  <a:cubicBezTo>
                    <a:pt x="1575" y="233"/>
                    <a:pt x="1575" y="233"/>
                    <a:pt x="1575" y="233"/>
                  </a:cubicBezTo>
                  <a:cubicBezTo>
                    <a:pt x="1546" y="233"/>
                    <a:pt x="1546" y="233"/>
                    <a:pt x="1546" y="233"/>
                  </a:cubicBezTo>
                  <a:lnTo>
                    <a:pt x="1546" y="233"/>
                  </a:lnTo>
                  <a:lnTo>
                    <a:pt x="1546" y="233"/>
                  </a:lnTo>
                  <a:cubicBezTo>
                    <a:pt x="1546" y="262"/>
                    <a:pt x="1546" y="262"/>
                    <a:pt x="1546" y="262"/>
                  </a:cubicBezTo>
                  <a:cubicBezTo>
                    <a:pt x="1575" y="262"/>
                    <a:pt x="1575" y="262"/>
                    <a:pt x="1575" y="262"/>
                  </a:cubicBezTo>
                  <a:cubicBezTo>
                    <a:pt x="1546" y="262"/>
                    <a:pt x="1546" y="262"/>
                    <a:pt x="1546" y="262"/>
                  </a:cubicBezTo>
                  <a:lnTo>
                    <a:pt x="1546" y="262"/>
                  </a:lnTo>
                  <a:cubicBezTo>
                    <a:pt x="1517" y="262"/>
                    <a:pt x="1517" y="262"/>
                    <a:pt x="1517" y="262"/>
                  </a:cubicBezTo>
                  <a:cubicBezTo>
                    <a:pt x="1517" y="292"/>
                    <a:pt x="1517" y="292"/>
                    <a:pt x="1517" y="292"/>
                  </a:cubicBezTo>
                  <a:cubicBezTo>
                    <a:pt x="1487" y="321"/>
                    <a:pt x="1487" y="321"/>
                    <a:pt x="1487" y="321"/>
                  </a:cubicBezTo>
                  <a:lnTo>
                    <a:pt x="1487" y="321"/>
                  </a:lnTo>
                  <a:lnTo>
                    <a:pt x="1487" y="321"/>
                  </a:lnTo>
                  <a:cubicBezTo>
                    <a:pt x="1458" y="350"/>
                    <a:pt x="1458" y="350"/>
                    <a:pt x="1458" y="350"/>
                  </a:cubicBezTo>
                  <a:cubicBezTo>
                    <a:pt x="1487" y="350"/>
                    <a:pt x="1487" y="350"/>
                    <a:pt x="1487" y="350"/>
                  </a:cubicBezTo>
                  <a:cubicBezTo>
                    <a:pt x="1517" y="350"/>
                    <a:pt x="1517" y="350"/>
                    <a:pt x="1517" y="350"/>
                  </a:cubicBezTo>
                  <a:cubicBezTo>
                    <a:pt x="1487" y="350"/>
                    <a:pt x="1487" y="350"/>
                    <a:pt x="1487" y="350"/>
                  </a:cubicBezTo>
                  <a:cubicBezTo>
                    <a:pt x="1487" y="379"/>
                    <a:pt x="1487" y="379"/>
                    <a:pt x="1487" y="379"/>
                  </a:cubicBezTo>
                  <a:cubicBezTo>
                    <a:pt x="1517" y="379"/>
                    <a:pt x="1517" y="379"/>
                    <a:pt x="1517" y="379"/>
                  </a:cubicBezTo>
                  <a:lnTo>
                    <a:pt x="1517" y="379"/>
                  </a:lnTo>
                  <a:cubicBezTo>
                    <a:pt x="1487" y="379"/>
                    <a:pt x="1487" y="379"/>
                    <a:pt x="1487" y="379"/>
                  </a:cubicBezTo>
                  <a:lnTo>
                    <a:pt x="1487" y="379"/>
                  </a:lnTo>
                  <a:lnTo>
                    <a:pt x="1487" y="379"/>
                  </a:lnTo>
                  <a:lnTo>
                    <a:pt x="1487" y="379"/>
                  </a:lnTo>
                  <a:cubicBezTo>
                    <a:pt x="1487" y="409"/>
                    <a:pt x="1487" y="409"/>
                    <a:pt x="1487" y="409"/>
                  </a:cubicBezTo>
                  <a:cubicBezTo>
                    <a:pt x="1517" y="438"/>
                    <a:pt x="1517" y="438"/>
                    <a:pt x="1517" y="438"/>
                  </a:cubicBezTo>
                  <a:cubicBezTo>
                    <a:pt x="1487" y="409"/>
                    <a:pt x="1487" y="409"/>
                    <a:pt x="1487" y="409"/>
                  </a:cubicBezTo>
                  <a:cubicBezTo>
                    <a:pt x="1487" y="379"/>
                    <a:pt x="1487" y="379"/>
                    <a:pt x="1487" y="379"/>
                  </a:cubicBezTo>
                  <a:cubicBezTo>
                    <a:pt x="1458" y="379"/>
                    <a:pt x="1458" y="379"/>
                    <a:pt x="1458" y="379"/>
                  </a:cubicBezTo>
                  <a:cubicBezTo>
                    <a:pt x="1458" y="409"/>
                    <a:pt x="1458" y="409"/>
                    <a:pt x="1458" y="409"/>
                  </a:cubicBezTo>
                  <a:lnTo>
                    <a:pt x="1458" y="409"/>
                  </a:lnTo>
                  <a:lnTo>
                    <a:pt x="1458" y="409"/>
                  </a:lnTo>
                  <a:cubicBezTo>
                    <a:pt x="1429" y="379"/>
                    <a:pt x="1429" y="379"/>
                    <a:pt x="1429" y="379"/>
                  </a:cubicBezTo>
                  <a:cubicBezTo>
                    <a:pt x="1400" y="379"/>
                    <a:pt x="1400" y="379"/>
                    <a:pt x="1400" y="379"/>
                  </a:cubicBezTo>
                  <a:lnTo>
                    <a:pt x="1400" y="379"/>
                  </a:lnTo>
                  <a:cubicBezTo>
                    <a:pt x="1400" y="409"/>
                    <a:pt x="1400" y="409"/>
                    <a:pt x="1400" y="409"/>
                  </a:cubicBezTo>
                  <a:cubicBezTo>
                    <a:pt x="1370" y="379"/>
                    <a:pt x="1370" y="379"/>
                    <a:pt x="1370" y="379"/>
                  </a:cubicBezTo>
                  <a:lnTo>
                    <a:pt x="1370" y="379"/>
                  </a:lnTo>
                  <a:cubicBezTo>
                    <a:pt x="1370" y="409"/>
                    <a:pt x="1370" y="409"/>
                    <a:pt x="1370" y="409"/>
                  </a:cubicBezTo>
                  <a:lnTo>
                    <a:pt x="1370" y="409"/>
                  </a:lnTo>
                  <a:lnTo>
                    <a:pt x="1370" y="409"/>
                  </a:lnTo>
                  <a:lnTo>
                    <a:pt x="1370" y="409"/>
                  </a:lnTo>
                  <a:lnTo>
                    <a:pt x="1370" y="409"/>
                  </a:lnTo>
                  <a:lnTo>
                    <a:pt x="1370" y="409"/>
                  </a:lnTo>
                  <a:cubicBezTo>
                    <a:pt x="1341" y="438"/>
                    <a:pt x="1341" y="438"/>
                    <a:pt x="1341" y="438"/>
                  </a:cubicBezTo>
                  <a:cubicBezTo>
                    <a:pt x="1312" y="438"/>
                    <a:pt x="1312" y="438"/>
                    <a:pt x="1312" y="438"/>
                  </a:cubicBezTo>
                  <a:cubicBezTo>
                    <a:pt x="1341" y="438"/>
                    <a:pt x="1341" y="438"/>
                    <a:pt x="1341" y="438"/>
                  </a:cubicBezTo>
                  <a:cubicBezTo>
                    <a:pt x="1370" y="409"/>
                    <a:pt x="1370" y="409"/>
                    <a:pt x="1370" y="409"/>
                  </a:cubicBezTo>
                  <a:cubicBezTo>
                    <a:pt x="1341" y="379"/>
                    <a:pt x="1341" y="379"/>
                    <a:pt x="1341" y="379"/>
                  </a:cubicBezTo>
                  <a:cubicBezTo>
                    <a:pt x="1370" y="379"/>
                    <a:pt x="1370" y="379"/>
                    <a:pt x="1370" y="379"/>
                  </a:cubicBezTo>
                  <a:lnTo>
                    <a:pt x="1370" y="379"/>
                  </a:lnTo>
                  <a:cubicBezTo>
                    <a:pt x="1341" y="350"/>
                    <a:pt x="1341" y="350"/>
                    <a:pt x="1341" y="350"/>
                  </a:cubicBezTo>
                  <a:cubicBezTo>
                    <a:pt x="1312" y="321"/>
                    <a:pt x="1312" y="321"/>
                    <a:pt x="1312" y="321"/>
                  </a:cubicBezTo>
                  <a:lnTo>
                    <a:pt x="1312" y="321"/>
                  </a:lnTo>
                  <a:cubicBezTo>
                    <a:pt x="1283" y="292"/>
                    <a:pt x="1283" y="292"/>
                    <a:pt x="1283" y="292"/>
                  </a:cubicBezTo>
                  <a:lnTo>
                    <a:pt x="1283" y="292"/>
                  </a:lnTo>
                  <a:cubicBezTo>
                    <a:pt x="1254" y="292"/>
                    <a:pt x="1254" y="292"/>
                    <a:pt x="1254" y="292"/>
                  </a:cubicBezTo>
                  <a:cubicBezTo>
                    <a:pt x="1283" y="321"/>
                    <a:pt x="1283" y="321"/>
                    <a:pt x="1283" y="321"/>
                  </a:cubicBezTo>
                  <a:cubicBezTo>
                    <a:pt x="1254" y="321"/>
                    <a:pt x="1254" y="321"/>
                    <a:pt x="1254" y="321"/>
                  </a:cubicBezTo>
                  <a:lnTo>
                    <a:pt x="1254" y="321"/>
                  </a:lnTo>
                  <a:cubicBezTo>
                    <a:pt x="1225" y="321"/>
                    <a:pt x="1225" y="321"/>
                    <a:pt x="1225" y="321"/>
                  </a:cubicBezTo>
                  <a:cubicBezTo>
                    <a:pt x="1254" y="321"/>
                    <a:pt x="1254" y="321"/>
                    <a:pt x="1254" y="321"/>
                  </a:cubicBezTo>
                  <a:cubicBezTo>
                    <a:pt x="1225" y="321"/>
                    <a:pt x="1225" y="321"/>
                    <a:pt x="1225" y="321"/>
                  </a:cubicBezTo>
                  <a:lnTo>
                    <a:pt x="1225" y="321"/>
                  </a:lnTo>
                  <a:cubicBezTo>
                    <a:pt x="1225" y="292"/>
                    <a:pt x="1225" y="292"/>
                    <a:pt x="1225" y="292"/>
                  </a:cubicBezTo>
                  <a:cubicBezTo>
                    <a:pt x="1196" y="292"/>
                    <a:pt x="1196" y="292"/>
                    <a:pt x="1196" y="292"/>
                  </a:cubicBezTo>
                  <a:cubicBezTo>
                    <a:pt x="1196" y="321"/>
                    <a:pt x="1196" y="321"/>
                    <a:pt x="1196" y="321"/>
                  </a:cubicBezTo>
                  <a:cubicBezTo>
                    <a:pt x="1225" y="321"/>
                    <a:pt x="1225" y="321"/>
                    <a:pt x="1225" y="321"/>
                  </a:cubicBezTo>
                  <a:cubicBezTo>
                    <a:pt x="1196" y="321"/>
                    <a:pt x="1196" y="321"/>
                    <a:pt x="1196" y="321"/>
                  </a:cubicBezTo>
                  <a:cubicBezTo>
                    <a:pt x="1196" y="350"/>
                    <a:pt x="1196" y="350"/>
                    <a:pt x="1196" y="350"/>
                  </a:cubicBezTo>
                  <a:lnTo>
                    <a:pt x="1196" y="350"/>
                  </a:lnTo>
                  <a:cubicBezTo>
                    <a:pt x="1167" y="379"/>
                    <a:pt x="1167" y="379"/>
                    <a:pt x="1167" y="379"/>
                  </a:cubicBezTo>
                  <a:cubicBezTo>
                    <a:pt x="1167" y="350"/>
                    <a:pt x="1167" y="350"/>
                    <a:pt x="1167" y="350"/>
                  </a:cubicBezTo>
                  <a:lnTo>
                    <a:pt x="1167" y="350"/>
                  </a:lnTo>
                  <a:lnTo>
                    <a:pt x="1167" y="350"/>
                  </a:lnTo>
                  <a:cubicBezTo>
                    <a:pt x="1167" y="321"/>
                    <a:pt x="1167" y="321"/>
                    <a:pt x="1167" y="321"/>
                  </a:cubicBezTo>
                  <a:lnTo>
                    <a:pt x="1167" y="321"/>
                  </a:lnTo>
                  <a:cubicBezTo>
                    <a:pt x="1167" y="350"/>
                    <a:pt x="1167" y="350"/>
                    <a:pt x="1167" y="350"/>
                  </a:cubicBezTo>
                  <a:cubicBezTo>
                    <a:pt x="1137" y="350"/>
                    <a:pt x="1137" y="350"/>
                    <a:pt x="1137" y="350"/>
                  </a:cubicBezTo>
                  <a:lnTo>
                    <a:pt x="1137" y="350"/>
                  </a:lnTo>
                  <a:cubicBezTo>
                    <a:pt x="1137" y="379"/>
                    <a:pt x="1137" y="379"/>
                    <a:pt x="1137" y="379"/>
                  </a:cubicBezTo>
                  <a:lnTo>
                    <a:pt x="1137" y="379"/>
                  </a:lnTo>
                  <a:cubicBezTo>
                    <a:pt x="1137" y="409"/>
                    <a:pt x="1137" y="409"/>
                    <a:pt x="1137" y="409"/>
                  </a:cubicBezTo>
                  <a:cubicBezTo>
                    <a:pt x="1108" y="409"/>
                    <a:pt x="1108" y="409"/>
                    <a:pt x="1108" y="409"/>
                  </a:cubicBezTo>
                  <a:lnTo>
                    <a:pt x="1108" y="409"/>
                  </a:lnTo>
                  <a:lnTo>
                    <a:pt x="1108" y="409"/>
                  </a:lnTo>
                  <a:lnTo>
                    <a:pt x="1108" y="409"/>
                  </a:lnTo>
                  <a:cubicBezTo>
                    <a:pt x="1108" y="438"/>
                    <a:pt x="1108" y="438"/>
                    <a:pt x="1108" y="438"/>
                  </a:cubicBezTo>
                  <a:lnTo>
                    <a:pt x="1108" y="438"/>
                  </a:lnTo>
                  <a:cubicBezTo>
                    <a:pt x="1079" y="409"/>
                    <a:pt x="1079" y="409"/>
                    <a:pt x="1079" y="409"/>
                  </a:cubicBezTo>
                  <a:cubicBezTo>
                    <a:pt x="1079" y="438"/>
                    <a:pt x="1079" y="438"/>
                    <a:pt x="1079" y="438"/>
                  </a:cubicBezTo>
                  <a:cubicBezTo>
                    <a:pt x="1050" y="438"/>
                    <a:pt x="1050" y="438"/>
                    <a:pt x="1050" y="438"/>
                  </a:cubicBezTo>
                  <a:lnTo>
                    <a:pt x="1050" y="438"/>
                  </a:lnTo>
                  <a:cubicBezTo>
                    <a:pt x="1050" y="467"/>
                    <a:pt x="1050" y="467"/>
                    <a:pt x="1050" y="467"/>
                  </a:cubicBezTo>
                  <a:cubicBezTo>
                    <a:pt x="1079" y="467"/>
                    <a:pt x="1079" y="467"/>
                    <a:pt x="1079" y="467"/>
                  </a:cubicBezTo>
                  <a:lnTo>
                    <a:pt x="1079" y="467"/>
                  </a:lnTo>
                  <a:cubicBezTo>
                    <a:pt x="1050" y="467"/>
                    <a:pt x="1050" y="467"/>
                    <a:pt x="1050" y="467"/>
                  </a:cubicBezTo>
                  <a:cubicBezTo>
                    <a:pt x="1079" y="496"/>
                    <a:pt x="1079" y="496"/>
                    <a:pt x="1079" y="496"/>
                  </a:cubicBezTo>
                  <a:cubicBezTo>
                    <a:pt x="1050" y="496"/>
                    <a:pt x="1050" y="496"/>
                    <a:pt x="1050" y="496"/>
                  </a:cubicBezTo>
                  <a:lnTo>
                    <a:pt x="1050" y="496"/>
                  </a:lnTo>
                  <a:cubicBezTo>
                    <a:pt x="1079" y="496"/>
                    <a:pt x="1079" y="496"/>
                    <a:pt x="1079" y="496"/>
                  </a:cubicBezTo>
                  <a:cubicBezTo>
                    <a:pt x="1050" y="525"/>
                    <a:pt x="1050" y="525"/>
                    <a:pt x="1050" y="525"/>
                  </a:cubicBezTo>
                  <a:lnTo>
                    <a:pt x="1050" y="525"/>
                  </a:lnTo>
                  <a:lnTo>
                    <a:pt x="1050" y="525"/>
                  </a:lnTo>
                  <a:cubicBezTo>
                    <a:pt x="1020" y="496"/>
                    <a:pt x="1020" y="496"/>
                    <a:pt x="1020" y="496"/>
                  </a:cubicBezTo>
                  <a:lnTo>
                    <a:pt x="1020" y="496"/>
                  </a:lnTo>
                  <a:cubicBezTo>
                    <a:pt x="991" y="496"/>
                    <a:pt x="991" y="496"/>
                    <a:pt x="991" y="496"/>
                  </a:cubicBezTo>
                  <a:lnTo>
                    <a:pt x="991" y="496"/>
                  </a:lnTo>
                  <a:lnTo>
                    <a:pt x="991" y="496"/>
                  </a:lnTo>
                  <a:cubicBezTo>
                    <a:pt x="962" y="496"/>
                    <a:pt x="962" y="496"/>
                    <a:pt x="962" y="496"/>
                  </a:cubicBezTo>
                  <a:cubicBezTo>
                    <a:pt x="991" y="496"/>
                    <a:pt x="991" y="496"/>
                    <a:pt x="991" y="496"/>
                  </a:cubicBezTo>
                  <a:cubicBezTo>
                    <a:pt x="991" y="525"/>
                    <a:pt x="991" y="525"/>
                    <a:pt x="991" y="525"/>
                  </a:cubicBezTo>
                  <a:lnTo>
                    <a:pt x="991" y="525"/>
                  </a:lnTo>
                  <a:cubicBezTo>
                    <a:pt x="991" y="554"/>
                    <a:pt x="991" y="554"/>
                    <a:pt x="991" y="554"/>
                  </a:cubicBezTo>
                  <a:cubicBezTo>
                    <a:pt x="1020" y="554"/>
                    <a:pt x="1020" y="554"/>
                    <a:pt x="1020" y="554"/>
                  </a:cubicBezTo>
                  <a:cubicBezTo>
                    <a:pt x="991" y="554"/>
                    <a:pt x="991" y="554"/>
                    <a:pt x="991" y="554"/>
                  </a:cubicBezTo>
                  <a:lnTo>
                    <a:pt x="991" y="554"/>
                  </a:lnTo>
                  <a:lnTo>
                    <a:pt x="991" y="554"/>
                  </a:lnTo>
                  <a:lnTo>
                    <a:pt x="991" y="554"/>
                  </a:lnTo>
                  <a:cubicBezTo>
                    <a:pt x="991" y="583"/>
                    <a:pt x="991" y="583"/>
                    <a:pt x="991" y="583"/>
                  </a:cubicBezTo>
                  <a:lnTo>
                    <a:pt x="991" y="583"/>
                  </a:lnTo>
                  <a:cubicBezTo>
                    <a:pt x="991" y="612"/>
                    <a:pt x="991" y="612"/>
                    <a:pt x="991" y="612"/>
                  </a:cubicBezTo>
                  <a:cubicBezTo>
                    <a:pt x="962" y="554"/>
                    <a:pt x="962" y="554"/>
                    <a:pt x="962" y="554"/>
                  </a:cubicBezTo>
                  <a:cubicBezTo>
                    <a:pt x="933" y="525"/>
                    <a:pt x="933" y="525"/>
                    <a:pt x="933" y="525"/>
                  </a:cubicBezTo>
                  <a:lnTo>
                    <a:pt x="933" y="525"/>
                  </a:lnTo>
                  <a:cubicBezTo>
                    <a:pt x="933" y="496"/>
                    <a:pt x="933" y="496"/>
                    <a:pt x="933" y="496"/>
                  </a:cubicBezTo>
                  <a:lnTo>
                    <a:pt x="933" y="496"/>
                  </a:lnTo>
                  <a:cubicBezTo>
                    <a:pt x="904" y="525"/>
                    <a:pt x="904" y="525"/>
                    <a:pt x="904" y="525"/>
                  </a:cubicBezTo>
                  <a:cubicBezTo>
                    <a:pt x="904" y="554"/>
                    <a:pt x="904" y="554"/>
                    <a:pt x="904" y="554"/>
                  </a:cubicBezTo>
                  <a:lnTo>
                    <a:pt x="904" y="554"/>
                  </a:lnTo>
                  <a:lnTo>
                    <a:pt x="904" y="554"/>
                  </a:lnTo>
                  <a:cubicBezTo>
                    <a:pt x="875" y="554"/>
                    <a:pt x="875" y="554"/>
                    <a:pt x="875" y="554"/>
                  </a:cubicBezTo>
                  <a:lnTo>
                    <a:pt x="875" y="554"/>
                  </a:lnTo>
                  <a:cubicBezTo>
                    <a:pt x="846" y="583"/>
                    <a:pt x="846" y="583"/>
                    <a:pt x="846" y="583"/>
                  </a:cubicBezTo>
                  <a:lnTo>
                    <a:pt x="846" y="583"/>
                  </a:lnTo>
                  <a:cubicBezTo>
                    <a:pt x="846" y="641"/>
                    <a:pt x="846" y="641"/>
                    <a:pt x="846" y="641"/>
                  </a:cubicBezTo>
                  <a:cubicBezTo>
                    <a:pt x="875" y="641"/>
                    <a:pt x="875" y="641"/>
                    <a:pt x="875" y="641"/>
                  </a:cubicBezTo>
                  <a:lnTo>
                    <a:pt x="875" y="641"/>
                  </a:lnTo>
                  <a:cubicBezTo>
                    <a:pt x="846" y="641"/>
                    <a:pt x="846" y="641"/>
                    <a:pt x="846" y="641"/>
                  </a:cubicBezTo>
                  <a:cubicBezTo>
                    <a:pt x="846" y="671"/>
                    <a:pt x="846" y="671"/>
                    <a:pt x="846" y="671"/>
                  </a:cubicBezTo>
                  <a:cubicBezTo>
                    <a:pt x="817" y="671"/>
                    <a:pt x="817" y="671"/>
                    <a:pt x="817" y="671"/>
                  </a:cubicBezTo>
                  <a:lnTo>
                    <a:pt x="817" y="671"/>
                  </a:lnTo>
                  <a:cubicBezTo>
                    <a:pt x="787" y="700"/>
                    <a:pt x="787" y="700"/>
                    <a:pt x="787" y="700"/>
                  </a:cubicBezTo>
                  <a:lnTo>
                    <a:pt x="787" y="700"/>
                  </a:lnTo>
                  <a:cubicBezTo>
                    <a:pt x="787" y="729"/>
                    <a:pt x="787" y="729"/>
                    <a:pt x="787" y="729"/>
                  </a:cubicBezTo>
                  <a:cubicBezTo>
                    <a:pt x="758" y="759"/>
                    <a:pt x="758" y="759"/>
                    <a:pt x="758" y="759"/>
                  </a:cubicBezTo>
                  <a:cubicBezTo>
                    <a:pt x="729" y="788"/>
                    <a:pt x="729" y="788"/>
                    <a:pt x="729" y="788"/>
                  </a:cubicBezTo>
                  <a:cubicBezTo>
                    <a:pt x="670" y="788"/>
                    <a:pt x="670" y="788"/>
                    <a:pt x="670" y="788"/>
                  </a:cubicBezTo>
                  <a:lnTo>
                    <a:pt x="670" y="788"/>
                  </a:lnTo>
                  <a:cubicBezTo>
                    <a:pt x="641" y="788"/>
                    <a:pt x="641" y="788"/>
                    <a:pt x="641" y="788"/>
                  </a:cubicBezTo>
                  <a:cubicBezTo>
                    <a:pt x="612" y="788"/>
                    <a:pt x="612" y="788"/>
                    <a:pt x="612" y="788"/>
                  </a:cubicBezTo>
                  <a:cubicBezTo>
                    <a:pt x="583" y="788"/>
                    <a:pt x="583" y="788"/>
                    <a:pt x="583" y="788"/>
                  </a:cubicBezTo>
                  <a:cubicBezTo>
                    <a:pt x="554" y="788"/>
                    <a:pt x="554" y="788"/>
                    <a:pt x="554" y="788"/>
                  </a:cubicBezTo>
                  <a:cubicBezTo>
                    <a:pt x="554" y="817"/>
                    <a:pt x="554" y="817"/>
                    <a:pt x="554" y="817"/>
                  </a:cubicBezTo>
                  <a:lnTo>
                    <a:pt x="554" y="817"/>
                  </a:lnTo>
                  <a:cubicBezTo>
                    <a:pt x="496" y="817"/>
                    <a:pt x="496" y="817"/>
                    <a:pt x="496" y="817"/>
                  </a:cubicBezTo>
                  <a:cubicBezTo>
                    <a:pt x="467" y="817"/>
                    <a:pt x="467" y="817"/>
                    <a:pt x="467" y="817"/>
                  </a:cubicBezTo>
                  <a:cubicBezTo>
                    <a:pt x="467" y="846"/>
                    <a:pt x="467" y="846"/>
                    <a:pt x="467" y="846"/>
                  </a:cubicBezTo>
                  <a:cubicBezTo>
                    <a:pt x="437" y="846"/>
                    <a:pt x="437" y="846"/>
                    <a:pt x="437" y="846"/>
                  </a:cubicBezTo>
                  <a:cubicBezTo>
                    <a:pt x="408" y="846"/>
                    <a:pt x="408" y="846"/>
                    <a:pt x="408" y="846"/>
                  </a:cubicBezTo>
                  <a:lnTo>
                    <a:pt x="408" y="846"/>
                  </a:lnTo>
                  <a:cubicBezTo>
                    <a:pt x="379" y="846"/>
                    <a:pt x="379" y="846"/>
                    <a:pt x="379" y="846"/>
                  </a:cubicBezTo>
                  <a:lnTo>
                    <a:pt x="379" y="846"/>
                  </a:lnTo>
                  <a:lnTo>
                    <a:pt x="379" y="846"/>
                  </a:lnTo>
                  <a:cubicBezTo>
                    <a:pt x="350" y="875"/>
                    <a:pt x="350" y="875"/>
                    <a:pt x="350" y="875"/>
                  </a:cubicBezTo>
                  <a:cubicBezTo>
                    <a:pt x="320" y="875"/>
                    <a:pt x="320" y="875"/>
                    <a:pt x="320" y="875"/>
                  </a:cubicBezTo>
                  <a:lnTo>
                    <a:pt x="320" y="875"/>
                  </a:lnTo>
                  <a:lnTo>
                    <a:pt x="320" y="875"/>
                  </a:lnTo>
                  <a:cubicBezTo>
                    <a:pt x="291" y="904"/>
                    <a:pt x="291" y="904"/>
                    <a:pt x="291" y="904"/>
                  </a:cubicBezTo>
                  <a:cubicBezTo>
                    <a:pt x="262" y="904"/>
                    <a:pt x="262" y="904"/>
                    <a:pt x="262" y="904"/>
                  </a:cubicBezTo>
                  <a:cubicBezTo>
                    <a:pt x="204" y="933"/>
                    <a:pt x="204" y="933"/>
                    <a:pt x="204" y="933"/>
                  </a:cubicBezTo>
                  <a:cubicBezTo>
                    <a:pt x="175" y="962"/>
                    <a:pt x="175" y="962"/>
                    <a:pt x="175" y="962"/>
                  </a:cubicBezTo>
                  <a:lnTo>
                    <a:pt x="175" y="962"/>
                  </a:lnTo>
                  <a:cubicBezTo>
                    <a:pt x="175" y="992"/>
                    <a:pt x="175" y="992"/>
                    <a:pt x="175" y="992"/>
                  </a:cubicBezTo>
                  <a:cubicBezTo>
                    <a:pt x="146" y="992"/>
                    <a:pt x="146" y="992"/>
                    <a:pt x="146" y="992"/>
                  </a:cubicBezTo>
                  <a:cubicBezTo>
                    <a:pt x="146" y="962"/>
                    <a:pt x="146" y="962"/>
                    <a:pt x="146" y="962"/>
                  </a:cubicBezTo>
                  <a:lnTo>
                    <a:pt x="146" y="962"/>
                  </a:lnTo>
                  <a:cubicBezTo>
                    <a:pt x="175" y="933"/>
                    <a:pt x="175" y="933"/>
                    <a:pt x="175" y="933"/>
                  </a:cubicBezTo>
                  <a:lnTo>
                    <a:pt x="175" y="933"/>
                  </a:lnTo>
                  <a:cubicBezTo>
                    <a:pt x="146" y="933"/>
                    <a:pt x="146" y="933"/>
                    <a:pt x="146" y="933"/>
                  </a:cubicBezTo>
                  <a:cubicBezTo>
                    <a:pt x="117" y="962"/>
                    <a:pt x="117" y="962"/>
                    <a:pt x="117" y="962"/>
                  </a:cubicBezTo>
                  <a:cubicBezTo>
                    <a:pt x="117" y="992"/>
                    <a:pt x="117" y="992"/>
                    <a:pt x="117" y="992"/>
                  </a:cubicBezTo>
                  <a:cubicBezTo>
                    <a:pt x="117" y="1021"/>
                    <a:pt x="117" y="1021"/>
                    <a:pt x="117" y="1021"/>
                  </a:cubicBezTo>
                  <a:cubicBezTo>
                    <a:pt x="117" y="1050"/>
                    <a:pt x="117" y="1050"/>
                    <a:pt x="117" y="1050"/>
                  </a:cubicBezTo>
                  <a:cubicBezTo>
                    <a:pt x="117" y="1079"/>
                    <a:pt x="117" y="1079"/>
                    <a:pt x="117" y="1079"/>
                  </a:cubicBezTo>
                  <a:cubicBezTo>
                    <a:pt x="87" y="1109"/>
                    <a:pt x="87" y="1109"/>
                    <a:pt x="87" y="1109"/>
                  </a:cubicBezTo>
                  <a:cubicBezTo>
                    <a:pt x="87" y="1167"/>
                    <a:pt x="87" y="1167"/>
                    <a:pt x="87" y="1167"/>
                  </a:cubicBezTo>
                  <a:cubicBezTo>
                    <a:pt x="87" y="1196"/>
                    <a:pt x="87" y="1196"/>
                    <a:pt x="87" y="1196"/>
                  </a:cubicBezTo>
                  <a:cubicBezTo>
                    <a:pt x="87" y="1225"/>
                    <a:pt x="87" y="1225"/>
                    <a:pt x="87" y="1225"/>
                  </a:cubicBezTo>
                  <a:cubicBezTo>
                    <a:pt x="117" y="1254"/>
                    <a:pt x="117" y="1254"/>
                    <a:pt x="117" y="1254"/>
                  </a:cubicBezTo>
                  <a:cubicBezTo>
                    <a:pt x="117" y="1283"/>
                    <a:pt x="117" y="1283"/>
                    <a:pt x="117" y="1283"/>
                  </a:cubicBezTo>
                  <a:lnTo>
                    <a:pt x="117" y="1283"/>
                  </a:lnTo>
                  <a:cubicBezTo>
                    <a:pt x="117" y="1312"/>
                    <a:pt x="117" y="1312"/>
                    <a:pt x="117" y="1312"/>
                  </a:cubicBezTo>
                  <a:cubicBezTo>
                    <a:pt x="117" y="1342"/>
                    <a:pt x="117" y="1342"/>
                    <a:pt x="117" y="1342"/>
                  </a:cubicBezTo>
                  <a:cubicBezTo>
                    <a:pt x="87" y="1342"/>
                    <a:pt x="87" y="1342"/>
                    <a:pt x="87" y="1342"/>
                  </a:cubicBezTo>
                  <a:lnTo>
                    <a:pt x="87" y="1342"/>
                  </a:lnTo>
                  <a:cubicBezTo>
                    <a:pt x="87" y="1312"/>
                    <a:pt x="87" y="1312"/>
                    <a:pt x="87" y="1312"/>
                  </a:cubicBezTo>
                  <a:lnTo>
                    <a:pt x="87" y="1312"/>
                  </a:lnTo>
                  <a:lnTo>
                    <a:pt x="87" y="1312"/>
                  </a:lnTo>
                  <a:cubicBezTo>
                    <a:pt x="87" y="1283"/>
                    <a:pt x="87" y="1283"/>
                    <a:pt x="87" y="1283"/>
                  </a:cubicBezTo>
                  <a:cubicBezTo>
                    <a:pt x="58" y="1254"/>
                    <a:pt x="58" y="1254"/>
                    <a:pt x="58" y="1254"/>
                  </a:cubicBezTo>
                  <a:cubicBezTo>
                    <a:pt x="58" y="1283"/>
                    <a:pt x="58" y="1283"/>
                    <a:pt x="58" y="1283"/>
                  </a:cubicBezTo>
                  <a:cubicBezTo>
                    <a:pt x="58" y="1312"/>
                    <a:pt x="58" y="1312"/>
                    <a:pt x="58" y="1312"/>
                  </a:cubicBezTo>
                  <a:cubicBezTo>
                    <a:pt x="87" y="1312"/>
                    <a:pt x="87" y="1312"/>
                    <a:pt x="87" y="1312"/>
                  </a:cubicBezTo>
                  <a:cubicBezTo>
                    <a:pt x="87" y="1342"/>
                    <a:pt x="87" y="1342"/>
                    <a:pt x="87" y="1342"/>
                  </a:cubicBezTo>
                  <a:cubicBezTo>
                    <a:pt x="58" y="1342"/>
                    <a:pt x="58" y="1342"/>
                    <a:pt x="58" y="1342"/>
                  </a:cubicBezTo>
                  <a:lnTo>
                    <a:pt x="58" y="1342"/>
                  </a:lnTo>
                  <a:cubicBezTo>
                    <a:pt x="29" y="1312"/>
                    <a:pt x="29" y="1312"/>
                    <a:pt x="29" y="1312"/>
                  </a:cubicBezTo>
                  <a:lnTo>
                    <a:pt x="29" y="1312"/>
                  </a:lnTo>
                  <a:lnTo>
                    <a:pt x="29" y="1312"/>
                  </a:lnTo>
                  <a:cubicBezTo>
                    <a:pt x="29" y="1342"/>
                    <a:pt x="29" y="1342"/>
                    <a:pt x="29" y="1342"/>
                  </a:cubicBezTo>
                  <a:cubicBezTo>
                    <a:pt x="58" y="1371"/>
                    <a:pt x="58" y="1371"/>
                    <a:pt x="58" y="1371"/>
                  </a:cubicBezTo>
                  <a:cubicBezTo>
                    <a:pt x="87" y="1429"/>
                    <a:pt x="87" y="1429"/>
                    <a:pt x="87" y="1429"/>
                  </a:cubicBezTo>
                  <a:cubicBezTo>
                    <a:pt x="87" y="1488"/>
                    <a:pt x="87" y="1488"/>
                    <a:pt x="87" y="1488"/>
                  </a:cubicBezTo>
                  <a:cubicBezTo>
                    <a:pt x="87" y="1517"/>
                    <a:pt x="87" y="1517"/>
                    <a:pt x="87" y="1517"/>
                  </a:cubicBezTo>
                  <a:cubicBezTo>
                    <a:pt x="117" y="1546"/>
                    <a:pt x="117" y="1546"/>
                    <a:pt x="117" y="1546"/>
                  </a:cubicBezTo>
                  <a:cubicBezTo>
                    <a:pt x="117" y="1604"/>
                    <a:pt x="117" y="1604"/>
                    <a:pt x="117" y="1604"/>
                  </a:cubicBezTo>
                  <a:cubicBezTo>
                    <a:pt x="117" y="1633"/>
                    <a:pt x="117" y="1633"/>
                    <a:pt x="117" y="1633"/>
                  </a:cubicBezTo>
                  <a:cubicBezTo>
                    <a:pt x="117" y="1721"/>
                    <a:pt x="117" y="1721"/>
                    <a:pt x="117" y="1721"/>
                  </a:cubicBezTo>
                  <a:lnTo>
                    <a:pt x="117" y="1721"/>
                  </a:lnTo>
                  <a:cubicBezTo>
                    <a:pt x="117" y="1750"/>
                    <a:pt x="117" y="1750"/>
                    <a:pt x="117" y="1750"/>
                  </a:cubicBezTo>
                  <a:cubicBezTo>
                    <a:pt x="117" y="1779"/>
                    <a:pt x="117" y="1779"/>
                    <a:pt x="117" y="1779"/>
                  </a:cubicBezTo>
                  <a:cubicBezTo>
                    <a:pt x="146" y="1809"/>
                    <a:pt x="146" y="1809"/>
                    <a:pt x="146" y="1809"/>
                  </a:cubicBezTo>
                  <a:cubicBezTo>
                    <a:pt x="146" y="1838"/>
                    <a:pt x="146" y="1838"/>
                    <a:pt x="146" y="1838"/>
                  </a:cubicBezTo>
                  <a:cubicBezTo>
                    <a:pt x="117" y="1838"/>
                    <a:pt x="117" y="1838"/>
                    <a:pt x="117" y="1838"/>
                  </a:cubicBezTo>
                  <a:cubicBezTo>
                    <a:pt x="146" y="1838"/>
                    <a:pt x="146" y="1838"/>
                    <a:pt x="146" y="1838"/>
                  </a:cubicBezTo>
                  <a:cubicBezTo>
                    <a:pt x="117" y="1867"/>
                    <a:pt x="117" y="1867"/>
                    <a:pt x="117" y="1867"/>
                  </a:cubicBezTo>
                  <a:cubicBezTo>
                    <a:pt x="117" y="1896"/>
                    <a:pt x="117" y="1896"/>
                    <a:pt x="117" y="1896"/>
                  </a:cubicBezTo>
                  <a:lnTo>
                    <a:pt x="117" y="1896"/>
                  </a:lnTo>
                  <a:cubicBezTo>
                    <a:pt x="117" y="1925"/>
                    <a:pt x="117" y="1925"/>
                    <a:pt x="117" y="1925"/>
                  </a:cubicBezTo>
                  <a:lnTo>
                    <a:pt x="117" y="1925"/>
                  </a:lnTo>
                  <a:cubicBezTo>
                    <a:pt x="87" y="1954"/>
                    <a:pt x="87" y="1954"/>
                    <a:pt x="87" y="1954"/>
                  </a:cubicBezTo>
                  <a:cubicBezTo>
                    <a:pt x="117" y="1954"/>
                    <a:pt x="117" y="1954"/>
                    <a:pt x="117" y="1954"/>
                  </a:cubicBezTo>
                  <a:cubicBezTo>
                    <a:pt x="87" y="1983"/>
                    <a:pt x="87" y="1983"/>
                    <a:pt x="87" y="1983"/>
                  </a:cubicBezTo>
                  <a:cubicBezTo>
                    <a:pt x="58" y="1983"/>
                    <a:pt x="58" y="1983"/>
                    <a:pt x="58" y="1983"/>
                  </a:cubicBezTo>
                  <a:cubicBezTo>
                    <a:pt x="58" y="2012"/>
                    <a:pt x="58" y="2012"/>
                    <a:pt x="58" y="2012"/>
                  </a:cubicBezTo>
                  <a:lnTo>
                    <a:pt x="58" y="204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0" name="Freeform 152"/>
            <p:cNvSpPr>
              <a:spLocks noChangeArrowheads="1"/>
            </p:cNvSpPr>
            <p:nvPr/>
          </p:nvSpPr>
          <p:spPr bwMode="auto">
            <a:xfrm>
              <a:off x="4057921" y="2419454"/>
              <a:ext cx="228960" cy="133935"/>
            </a:xfrm>
            <a:custGeom>
              <a:avLst/>
              <a:gdLst>
                <a:gd name="T0" fmla="*/ 262 w 701"/>
                <a:gd name="T1" fmla="*/ 408 h 409"/>
                <a:gd name="T2" fmla="*/ 233 w 701"/>
                <a:gd name="T3" fmla="*/ 350 h 409"/>
                <a:gd name="T4" fmla="*/ 350 w 701"/>
                <a:gd name="T5" fmla="*/ 379 h 409"/>
                <a:gd name="T6" fmla="*/ 379 w 701"/>
                <a:gd name="T7" fmla="*/ 379 h 409"/>
                <a:gd name="T8" fmla="*/ 436 w 701"/>
                <a:gd name="T9" fmla="*/ 350 h 409"/>
                <a:gd name="T10" fmla="*/ 495 w 701"/>
                <a:gd name="T11" fmla="*/ 321 h 409"/>
                <a:gd name="T12" fmla="*/ 553 w 701"/>
                <a:gd name="T13" fmla="*/ 292 h 409"/>
                <a:gd name="T14" fmla="*/ 612 w 701"/>
                <a:gd name="T15" fmla="*/ 263 h 409"/>
                <a:gd name="T16" fmla="*/ 641 w 701"/>
                <a:gd name="T17" fmla="*/ 263 h 409"/>
                <a:gd name="T18" fmla="*/ 641 w 701"/>
                <a:gd name="T19" fmla="*/ 204 h 409"/>
                <a:gd name="T20" fmla="*/ 700 w 701"/>
                <a:gd name="T21" fmla="*/ 204 h 409"/>
                <a:gd name="T22" fmla="*/ 700 w 701"/>
                <a:gd name="T23" fmla="*/ 146 h 409"/>
                <a:gd name="T24" fmla="*/ 670 w 701"/>
                <a:gd name="T25" fmla="*/ 117 h 409"/>
                <a:gd name="T26" fmla="*/ 641 w 701"/>
                <a:gd name="T27" fmla="*/ 87 h 409"/>
                <a:gd name="T28" fmla="*/ 641 w 701"/>
                <a:gd name="T29" fmla="*/ 58 h 409"/>
                <a:gd name="T30" fmla="*/ 641 w 701"/>
                <a:gd name="T31" fmla="*/ 29 h 409"/>
                <a:gd name="T32" fmla="*/ 583 w 701"/>
                <a:gd name="T33" fmla="*/ 29 h 409"/>
                <a:gd name="T34" fmla="*/ 583 w 701"/>
                <a:gd name="T35" fmla="*/ 0 h 409"/>
                <a:gd name="T36" fmla="*/ 524 w 701"/>
                <a:gd name="T37" fmla="*/ 29 h 409"/>
                <a:gd name="T38" fmla="*/ 495 w 701"/>
                <a:gd name="T39" fmla="*/ 29 h 409"/>
                <a:gd name="T40" fmla="*/ 436 w 701"/>
                <a:gd name="T41" fmla="*/ 29 h 409"/>
                <a:gd name="T42" fmla="*/ 407 w 701"/>
                <a:gd name="T43" fmla="*/ 117 h 409"/>
                <a:gd name="T44" fmla="*/ 379 w 701"/>
                <a:gd name="T45" fmla="*/ 29 h 409"/>
                <a:gd name="T46" fmla="*/ 320 w 701"/>
                <a:gd name="T47" fmla="*/ 87 h 409"/>
                <a:gd name="T48" fmla="*/ 291 w 701"/>
                <a:gd name="T49" fmla="*/ 29 h 409"/>
                <a:gd name="T50" fmla="*/ 262 w 701"/>
                <a:gd name="T51" fmla="*/ 117 h 409"/>
                <a:gd name="T52" fmla="*/ 203 w 701"/>
                <a:gd name="T53" fmla="*/ 146 h 409"/>
                <a:gd name="T54" fmla="*/ 203 w 701"/>
                <a:gd name="T55" fmla="*/ 117 h 409"/>
                <a:gd name="T56" fmla="*/ 203 w 701"/>
                <a:gd name="T57" fmla="*/ 87 h 409"/>
                <a:gd name="T58" fmla="*/ 203 w 701"/>
                <a:gd name="T59" fmla="*/ 29 h 409"/>
                <a:gd name="T60" fmla="*/ 145 w 701"/>
                <a:gd name="T61" fmla="*/ 0 h 409"/>
                <a:gd name="T62" fmla="*/ 86 w 701"/>
                <a:gd name="T63" fmla="*/ 0 h 409"/>
                <a:gd name="T64" fmla="*/ 145 w 701"/>
                <a:gd name="T65" fmla="*/ 0 h 409"/>
                <a:gd name="T66" fmla="*/ 145 w 701"/>
                <a:gd name="T67" fmla="*/ 29 h 409"/>
                <a:gd name="T68" fmla="*/ 116 w 701"/>
                <a:gd name="T69" fmla="*/ 29 h 409"/>
                <a:gd name="T70" fmla="*/ 86 w 701"/>
                <a:gd name="T71" fmla="*/ 29 h 409"/>
                <a:gd name="T72" fmla="*/ 57 w 701"/>
                <a:gd name="T73" fmla="*/ 29 h 409"/>
                <a:gd name="T74" fmla="*/ 57 w 701"/>
                <a:gd name="T75" fmla="*/ 58 h 409"/>
                <a:gd name="T76" fmla="*/ 57 w 701"/>
                <a:gd name="T77" fmla="*/ 87 h 409"/>
                <a:gd name="T78" fmla="*/ 29 w 701"/>
                <a:gd name="T79" fmla="*/ 87 h 409"/>
                <a:gd name="T80" fmla="*/ 0 w 701"/>
                <a:gd name="T81" fmla="*/ 87 h 409"/>
                <a:gd name="T82" fmla="*/ 57 w 701"/>
                <a:gd name="T83" fmla="*/ 117 h 409"/>
                <a:gd name="T84" fmla="*/ 86 w 701"/>
                <a:gd name="T85" fmla="*/ 117 h 409"/>
                <a:gd name="T86" fmla="*/ 116 w 701"/>
                <a:gd name="T87" fmla="*/ 87 h 409"/>
                <a:gd name="T88" fmla="*/ 145 w 701"/>
                <a:gd name="T89" fmla="*/ 117 h 409"/>
                <a:gd name="T90" fmla="*/ 174 w 701"/>
                <a:gd name="T91" fmla="*/ 117 h 409"/>
                <a:gd name="T92" fmla="*/ 145 w 701"/>
                <a:gd name="T93" fmla="*/ 146 h 409"/>
                <a:gd name="T94" fmla="*/ 174 w 701"/>
                <a:gd name="T95" fmla="*/ 175 h 409"/>
                <a:gd name="T96" fmla="*/ 86 w 701"/>
                <a:gd name="T97" fmla="*/ 175 h 409"/>
                <a:gd name="T98" fmla="*/ 86 w 701"/>
                <a:gd name="T99" fmla="*/ 175 h 409"/>
                <a:gd name="T100" fmla="*/ 0 w 701"/>
                <a:gd name="T101" fmla="*/ 175 h 409"/>
                <a:gd name="T102" fmla="*/ 57 w 701"/>
                <a:gd name="T103" fmla="*/ 204 h 409"/>
                <a:gd name="T104" fmla="*/ 116 w 701"/>
                <a:gd name="T105" fmla="*/ 234 h 409"/>
                <a:gd name="T106" fmla="*/ 145 w 701"/>
                <a:gd name="T107" fmla="*/ 234 h 409"/>
                <a:gd name="T108" fmla="*/ 174 w 701"/>
                <a:gd name="T109" fmla="*/ 263 h 409"/>
                <a:gd name="T110" fmla="*/ 145 w 701"/>
                <a:gd name="T111" fmla="*/ 263 h 409"/>
                <a:gd name="T112" fmla="*/ 116 w 701"/>
                <a:gd name="T113" fmla="*/ 292 h 409"/>
                <a:gd name="T114" fmla="*/ 86 w 701"/>
                <a:gd name="T115" fmla="*/ 292 h 409"/>
                <a:gd name="T116" fmla="*/ 116 w 701"/>
                <a:gd name="T117" fmla="*/ 321 h 409"/>
                <a:gd name="T118" fmla="*/ 203 w 701"/>
                <a:gd name="T119"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1" h="409">
                  <a:moveTo>
                    <a:pt x="233" y="408"/>
                  </a:moveTo>
                  <a:lnTo>
                    <a:pt x="233" y="379"/>
                  </a:lnTo>
                  <a:lnTo>
                    <a:pt x="233" y="379"/>
                  </a:lnTo>
                  <a:lnTo>
                    <a:pt x="262" y="379"/>
                  </a:lnTo>
                  <a:lnTo>
                    <a:pt x="262" y="408"/>
                  </a:lnTo>
                  <a:lnTo>
                    <a:pt x="233" y="408"/>
                  </a:lnTo>
                  <a:close/>
                  <a:moveTo>
                    <a:pt x="203" y="350"/>
                  </a:moveTo>
                  <a:lnTo>
                    <a:pt x="233" y="321"/>
                  </a:lnTo>
                  <a:lnTo>
                    <a:pt x="233" y="350"/>
                  </a:lnTo>
                  <a:lnTo>
                    <a:pt x="233" y="350"/>
                  </a:lnTo>
                  <a:lnTo>
                    <a:pt x="262" y="379"/>
                  </a:lnTo>
                  <a:lnTo>
                    <a:pt x="262" y="350"/>
                  </a:lnTo>
                  <a:lnTo>
                    <a:pt x="291" y="350"/>
                  </a:lnTo>
                  <a:lnTo>
                    <a:pt x="320" y="379"/>
                  </a:lnTo>
                  <a:lnTo>
                    <a:pt x="350" y="379"/>
                  </a:lnTo>
                  <a:lnTo>
                    <a:pt x="350" y="379"/>
                  </a:lnTo>
                  <a:lnTo>
                    <a:pt x="379" y="379"/>
                  </a:lnTo>
                  <a:lnTo>
                    <a:pt x="379" y="379"/>
                  </a:lnTo>
                  <a:lnTo>
                    <a:pt x="379" y="350"/>
                  </a:lnTo>
                  <a:lnTo>
                    <a:pt x="379" y="379"/>
                  </a:lnTo>
                  <a:lnTo>
                    <a:pt x="407" y="379"/>
                  </a:lnTo>
                  <a:lnTo>
                    <a:pt x="407" y="350"/>
                  </a:lnTo>
                  <a:lnTo>
                    <a:pt x="407" y="350"/>
                  </a:lnTo>
                  <a:lnTo>
                    <a:pt x="436" y="350"/>
                  </a:lnTo>
                  <a:lnTo>
                    <a:pt x="436" y="350"/>
                  </a:lnTo>
                  <a:lnTo>
                    <a:pt x="436" y="350"/>
                  </a:lnTo>
                  <a:lnTo>
                    <a:pt x="436" y="350"/>
                  </a:lnTo>
                  <a:lnTo>
                    <a:pt x="466" y="350"/>
                  </a:lnTo>
                  <a:lnTo>
                    <a:pt x="466" y="321"/>
                  </a:lnTo>
                  <a:lnTo>
                    <a:pt x="495" y="321"/>
                  </a:lnTo>
                  <a:lnTo>
                    <a:pt x="495" y="321"/>
                  </a:lnTo>
                  <a:lnTo>
                    <a:pt x="495" y="321"/>
                  </a:lnTo>
                  <a:lnTo>
                    <a:pt x="495" y="321"/>
                  </a:lnTo>
                  <a:lnTo>
                    <a:pt x="495" y="321"/>
                  </a:lnTo>
                  <a:lnTo>
                    <a:pt x="553" y="292"/>
                  </a:lnTo>
                  <a:lnTo>
                    <a:pt x="553" y="292"/>
                  </a:lnTo>
                  <a:lnTo>
                    <a:pt x="583" y="292"/>
                  </a:lnTo>
                  <a:lnTo>
                    <a:pt x="612" y="263"/>
                  </a:lnTo>
                  <a:lnTo>
                    <a:pt x="612" y="263"/>
                  </a:lnTo>
                  <a:lnTo>
                    <a:pt x="612" y="263"/>
                  </a:lnTo>
                  <a:lnTo>
                    <a:pt x="612" y="263"/>
                  </a:lnTo>
                  <a:lnTo>
                    <a:pt x="612" y="263"/>
                  </a:lnTo>
                  <a:lnTo>
                    <a:pt x="641" y="263"/>
                  </a:lnTo>
                  <a:lnTo>
                    <a:pt x="641" y="263"/>
                  </a:lnTo>
                  <a:lnTo>
                    <a:pt x="641" y="263"/>
                  </a:lnTo>
                  <a:lnTo>
                    <a:pt x="641" y="234"/>
                  </a:lnTo>
                  <a:lnTo>
                    <a:pt x="641" y="234"/>
                  </a:lnTo>
                  <a:lnTo>
                    <a:pt x="641" y="234"/>
                  </a:lnTo>
                  <a:lnTo>
                    <a:pt x="641" y="204"/>
                  </a:lnTo>
                  <a:lnTo>
                    <a:pt x="641" y="204"/>
                  </a:lnTo>
                  <a:lnTo>
                    <a:pt x="670" y="204"/>
                  </a:lnTo>
                  <a:lnTo>
                    <a:pt x="670" y="234"/>
                  </a:lnTo>
                  <a:lnTo>
                    <a:pt x="670" y="234"/>
                  </a:lnTo>
                  <a:lnTo>
                    <a:pt x="700" y="204"/>
                  </a:lnTo>
                  <a:lnTo>
                    <a:pt x="700" y="204"/>
                  </a:lnTo>
                  <a:lnTo>
                    <a:pt x="670" y="175"/>
                  </a:lnTo>
                  <a:lnTo>
                    <a:pt x="670" y="175"/>
                  </a:lnTo>
                  <a:lnTo>
                    <a:pt x="670" y="175"/>
                  </a:lnTo>
                  <a:lnTo>
                    <a:pt x="670" y="146"/>
                  </a:lnTo>
                  <a:lnTo>
                    <a:pt x="700" y="146"/>
                  </a:lnTo>
                  <a:lnTo>
                    <a:pt x="700" y="146"/>
                  </a:lnTo>
                  <a:lnTo>
                    <a:pt x="700" y="146"/>
                  </a:lnTo>
                  <a:lnTo>
                    <a:pt x="700" y="117"/>
                  </a:lnTo>
                  <a:lnTo>
                    <a:pt x="670" y="117"/>
                  </a:lnTo>
                  <a:lnTo>
                    <a:pt x="670" y="117"/>
                  </a:lnTo>
                  <a:lnTo>
                    <a:pt x="670" y="117"/>
                  </a:lnTo>
                  <a:lnTo>
                    <a:pt x="670" y="87"/>
                  </a:lnTo>
                  <a:lnTo>
                    <a:pt x="641" y="87"/>
                  </a:lnTo>
                  <a:lnTo>
                    <a:pt x="641" y="117"/>
                  </a:lnTo>
                  <a:lnTo>
                    <a:pt x="641" y="87"/>
                  </a:lnTo>
                  <a:lnTo>
                    <a:pt x="641" y="87"/>
                  </a:lnTo>
                  <a:lnTo>
                    <a:pt x="670" y="58"/>
                  </a:lnTo>
                  <a:lnTo>
                    <a:pt x="641" y="58"/>
                  </a:lnTo>
                  <a:lnTo>
                    <a:pt x="641" y="58"/>
                  </a:lnTo>
                  <a:lnTo>
                    <a:pt x="641" y="58"/>
                  </a:lnTo>
                  <a:lnTo>
                    <a:pt x="612" y="58"/>
                  </a:lnTo>
                  <a:lnTo>
                    <a:pt x="612" y="29"/>
                  </a:lnTo>
                  <a:lnTo>
                    <a:pt x="641" y="29"/>
                  </a:lnTo>
                  <a:lnTo>
                    <a:pt x="641" y="29"/>
                  </a:lnTo>
                  <a:lnTo>
                    <a:pt x="641" y="29"/>
                  </a:lnTo>
                  <a:lnTo>
                    <a:pt x="670" y="0"/>
                  </a:lnTo>
                  <a:lnTo>
                    <a:pt x="641" y="0"/>
                  </a:lnTo>
                  <a:lnTo>
                    <a:pt x="612" y="0"/>
                  </a:lnTo>
                  <a:lnTo>
                    <a:pt x="612" y="29"/>
                  </a:lnTo>
                  <a:lnTo>
                    <a:pt x="583" y="29"/>
                  </a:lnTo>
                  <a:lnTo>
                    <a:pt x="583" y="58"/>
                  </a:lnTo>
                  <a:lnTo>
                    <a:pt x="583" y="29"/>
                  </a:lnTo>
                  <a:lnTo>
                    <a:pt x="583" y="29"/>
                  </a:lnTo>
                  <a:lnTo>
                    <a:pt x="583" y="0"/>
                  </a:lnTo>
                  <a:lnTo>
                    <a:pt x="583" y="0"/>
                  </a:lnTo>
                  <a:lnTo>
                    <a:pt x="553" y="0"/>
                  </a:lnTo>
                  <a:lnTo>
                    <a:pt x="553" y="0"/>
                  </a:lnTo>
                  <a:lnTo>
                    <a:pt x="524" y="0"/>
                  </a:lnTo>
                  <a:lnTo>
                    <a:pt x="524" y="0"/>
                  </a:lnTo>
                  <a:lnTo>
                    <a:pt x="524" y="29"/>
                  </a:lnTo>
                  <a:lnTo>
                    <a:pt x="524" y="29"/>
                  </a:lnTo>
                  <a:lnTo>
                    <a:pt x="524" y="29"/>
                  </a:lnTo>
                  <a:lnTo>
                    <a:pt x="495" y="58"/>
                  </a:lnTo>
                  <a:lnTo>
                    <a:pt x="495" y="29"/>
                  </a:lnTo>
                  <a:lnTo>
                    <a:pt x="495" y="29"/>
                  </a:lnTo>
                  <a:lnTo>
                    <a:pt x="466" y="29"/>
                  </a:lnTo>
                  <a:lnTo>
                    <a:pt x="466" y="58"/>
                  </a:lnTo>
                  <a:lnTo>
                    <a:pt x="466" y="58"/>
                  </a:lnTo>
                  <a:lnTo>
                    <a:pt x="436" y="29"/>
                  </a:lnTo>
                  <a:lnTo>
                    <a:pt x="436" y="29"/>
                  </a:lnTo>
                  <a:lnTo>
                    <a:pt x="407" y="29"/>
                  </a:lnTo>
                  <a:lnTo>
                    <a:pt x="407" y="29"/>
                  </a:lnTo>
                  <a:lnTo>
                    <a:pt x="407" y="58"/>
                  </a:lnTo>
                  <a:lnTo>
                    <a:pt x="407" y="87"/>
                  </a:lnTo>
                  <a:lnTo>
                    <a:pt x="407" y="117"/>
                  </a:lnTo>
                  <a:lnTo>
                    <a:pt x="407" y="87"/>
                  </a:lnTo>
                  <a:lnTo>
                    <a:pt x="379" y="58"/>
                  </a:lnTo>
                  <a:lnTo>
                    <a:pt x="379" y="58"/>
                  </a:lnTo>
                  <a:lnTo>
                    <a:pt x="379" y="58"/>
                  </a:lnTo>
                  <a:lnTo>
                    <a:pt x="379" y="29"/>
                  </a:lnTo>
                  <a:lnTo>
                    <a:pt x="379" y="29"/>
                  </a:lnTo>
                  <a:lnTo>
                    <a:pt x="350" y="58"/>
                  </a:lnTo>
                  <a:lnTo>
                    <a:pt x="320" y="58"/>
                  </a:lnTo>
                  <a:lnTo>
                    <a:pt x="350" y="87"/>
                  </a:lnTo>
                  <a:lnTo>
                    <a:pt x="320" y="87"/>
                  </a:lnTo>
                  <a:lnTo>
                    <a:pt x="320" y="87"/>
                  </a:lnTo>
                  <a:lnTo>
                    <a:pt x="320" y="58"/>
                  </a:lnTo>
                  <a:lnTo>
                    <a:pt x="291" y="58"/>
                  </a:lnTo>
                  <a:lnTo>
                    <a:pt x="291" y="29"/>
                  </a:lnTo>
                  <a:lnTo>
                    <a:pt x="291" y="29"/>
                  </a:lnTo>
                  <a:lnTo>
                    <a:pt x="262" y="58"/>
                  </a:lnTo>
                  <a:lnTo>
                    <a:pt x="262" y="87"/>
                  </a:lnTo>
                  <a:lnTo>
                    <a:pt x="262" y="87"/>
                  </a:lnTo>
                  <a:lnTo>
                    <a:pt x="262" y="117"/>
                  </a:lnTo>
                  <a:lnTo>
                    <a:pt x="262" y="117"/>
                  </a:lnTo>
                  <a:lnTo>
                    <a:pt x="262" y="117"/>
                  </a:lnTo>
                  <a:lnTo>
                    <a:pt x="262" y="117"/>
                  </a:lnTo>
                  <a:lnTo>
                    <a:pt x="233" y="117"/>
                  </a:lnTo>
                  <a:lnTo>
                    <a:pt x="233" y="117"/>
                  </a:lnTo>
                  <a:lnTo>
                    <a:pt x="203" y="146"/>
                  </a:lnTo>
                  <a:lnTo>
                    <a:pt x="203" y="146"/>
                  </a:lnTo>
                  <a:lnTo>
                    <a:pt x="203" y="146"/>
                  </a:lnTo>
                  <a:lnTo>
                    <a:pt x="203" y="146"/>
                  </a:lnTo>
                  <a:lnTo>
                    <a:pt x="203" y="117"/>
                  </a:lnTo>
                  <a:lnTo>
                    <a:pt x="203" y="117"/>
                  </a:lnTo>
                  <a:lnTo>
                    <a:pt x="203" y="87"/>
                  </a:lnTo>
                  <a:lnTo>
                    <a:pt x="203" y="87"/>
                  </a:lnTo>
                  <a:lnTo>
                    <a:pt x="203" y="87"/>
                  </a:lnTo>
                  <a:lnTo>
                    <a:pt x="174" y="87"/>
                  </a:lnTo>
                  <a:lnTo>
                    <a:pt x="203" y="87"/>
                  </a:lnTo>
                  <a:lnTo>
                    <a:pt x="203" y="58"/>
                  </a:lnTo>
                  <a:lnTo>
                    <a:pt x="203" y="58"/>
                  </a:lnTo>
                  <a:lnTo>
                    <a:pt x="203" y="58"/>
                  </a:lnTo>
                  <a:lnTo>
                    <a:pt x="203" y="58"/>
                  </a:lnTo>
                  <a:lnTo>
                    <a:pt x="203" y="29"/>
                  </a:lnTo>
                  <a:lnTo>
                    <a:pt x="174" y="29"/>
                  </a:lnTo>
                  <a:lnTo>
                    <a:pt x="174" y="29"/>
                  </a:lnTo>
                  <a:lnTo>
                    <a:pt x="145" y="29"/>
                  </a:lnTo>
                  <a:lnTo>
                    <a:pt x="145" y="0"/>
                  </a:lnTo>
                  <a:lnTo>
                    <a:pt x="145" y="0"/>
                  </a:lnTo>
                  <a:lnTo>
                    <a:pt x="145" y="0"/>
                  </a:lnTo>
                  <a:lnTo>
                    <a:pt x="116" y="0"/>
                  </a:lnTo>
                  <a:lnTo>
                    <a:pt x="86" y="0"/>
                  </a:lnTo>
                  <a:lnTo>
                    <a:pt x="86" y="0"/>
                  </a:lnTo>
                  <a:lnTo>
                    <a:pt x="86" y="0"/>
                  </a:lnTo>
                  <a:lnTo>
                    <a:pt x="116" y="0"/>
                  </a:lnTo>
                  <a:lnTo>
                    <a:pt x="116" y="0"/>
                  </a:lnTo>
                  <a:lnTo>
                    <a:pt x="116" y="0"/>
                  </a:lnTo>
                  <a:lnTo>
                    <a:pt x="145" y="0"/>
                  </a:lnTo>
                  <a:lnTo>
                    <a:pt x="145" y="0"/>
                  </a:lnTo>
                  <a:lnTo>
                    <a:pt x="145" y="29"/>
                  </a:lnTo>
                  <a:lnTo>
                    <a:pt x="116" y="0"/>
                  </a:lnTo>
                  <a:lnTo>
                    <a:pt x="116" y="0"/>
                  </a:lnTo>
                  <a:lnTo>
                    <a:pt x="116" y="29"/>
                  </a:lnTo>
                  <a:lnTo>
                    <a:pt x="145" y="29"/>
                  </a:lnTo>
                  <a:lnTo>
                    <a:pt x="145" y="58"/>
                  </a:lnTo>
                  <a:lnTo>
                    <a:pt x="145" y="58"/>
                  </a:lnTo>
                  <a:lnTo>
                    <a:pt x="145" y="58"/>
                  </a:lnTo>
                  <a:lnTo>
                    <a:pt x="145" y="58"/>
                  </a:lnTo>
                  <a:lnTo>
                    <a:pt x="116" y="29"/>
                  </a:lnTo>
                  <a:lnTo>
                    <a:pt x="116" y="58"/>
                  </a:lnTo>
                  <a:lnTo>
                    <a:pt x="86" y="58"/>
                  </a:lnTo>
                  <a:lnTo>
                    <a:pt x="116" y="29"/>
                  </a:lnTo>
                  <a:lnTo>
                    <a:pt x="86" y="29"/>
                  </a:lnTo>
                  <a:lnTo>
                    <a:pt x="86" y="29"/>
                  </a:lnTo>
                  <a:lnTo>
                    <a:pt x="57" y="29"/>
                  </a:lnTo>
                  <a:lnTo>
                    <a:pt x="86" y="29"/>
                  </a:lnTo>
                  <a:lnTo>
                    <a:pt x="57" y="29"/>
                  </a:lnTo>
                  <a:lnTo>
                    <a:pt x="57" y="29"/>
                  </a:lnTo>
                  <a:lnTo>
                    <a:pt x="57" y="29"/>
                  </a:lnTo>
                  <a:lnTo>
                    <a:pt x="57" y="29"/>
                  </a:lnTo>
                  <a:lnTo>
                    <a:pt x="57" y="58"/>
                  </a:lnTo>
                  <a:lnTo>
                    <a:pt x="57" y="58"/>
                  </a:lnTo>
                  <a:lnTo>
                    <a:pt x="57" y="58"/>
                  </a:lnTo>
                  <a:lnTo>
                    <a:pt x="57" y="58"/>
                  </a:lnTo>
                  <a:lnTo>
                    <a:pt x="29" y="58"/>
                  </a:lnTo>
                  <a:lnTo>
                    <a:pt x="57" y="58"/>
                  </a:lnTo>
                  <a:lnTo>
                    <a:pt x="57" y="87"/>
                  </a:lnTo>
                  <a:lnTo>
                    <a:pt x="57" y="87"/>
                  </a:lnTo>
                  <a:lnTo>
                    <a:pt x="57" y="87"/>
                  </a:lnTo>
                  <a:lnTo>
                    <a:pt x="57" y="87"/>
                  </a:lnTo>
                  <a:lnTo>
                    <a:pt x="57" y="87"/>
                  </a:lnTo>
                  <a:lnTo>
                    <a:pt x="29" y="58"/>
                  </a:lnTo>
                  <a:lnTo>
                    <a:pt x="29" y="58"/>
                  </a:lnTo>
                  <a:lnTo>
                    <a:pt x="29" y="87"/>
                  </a:lnTo>
                  <a:lnTo>
                    <a:pt x="29" y="87"/>
                  </a:lnTo>
                  <a:lnTo>
                    <a:pt x="29" y="117"/>
                  </a:lnTo>
                  <a:lnTo>
                    <a:pt x="29" y="117"/>
                  </a:lnTo>
                  <a:lnTo>
                    <a:pt x="0" y="87"/>
                  </a:lnTo>
                  <a:lnTo>
                    <a:pt x="0" y="87"/>
                  </a:lnTo>
                  <a:lnTo>
                    <a:pt x="0" y="87"/>
                  </a:lnTo>
                  <a:lnTo>
                    <a:pt x="0" y="117"/>
                  </a:lnTo>
                  <a:lnTo>
                    <a:pt x="29" y="117"/>
                  </a:lnTo>
                  <a:lnTo>
                    <a:pt x="29" y="117"/>
                  </a:lnTo>
                  <a:lnTo>
                    <a:pt x="57" y="117"/>
                  </a:lnTo>
                  <a:lnTo>
                    <a:pt x="57" y="117"/>
                  </a:lnTo>
                  <a:lnTo>
                    <a:pt x="86" y="87"/>
                  </a:lnTo>
                  <a:lnTo>
                    <a:pt x="86" y="87"/>
                  </a:lnTo>
                  <a:lnTo>
                    <a:pt x="86" y="117"/>
                  </a:lnTo>
                  <a:lnTo>
                    <a:pt x="86" y="117"/>
                  </a:lnTo>
                  <a:lnTo>
                    <a:pt x="86" y="87"/>
                  </a:lnTo>
                  <a:lnTo>
                    <a:pt x="116" y="117"/>
                  </a:lnTo>
                  <a:lnTo>
                    <a:pt x="116" y="117"/>
                  </a:lnTo>
                  <a:lnTo>
                    <a:pt x="116" y="117"/>
                  </a:lnTo>
                  <a:lnTo>
                    <a:pt x="116" y="87"/>
                  </a:lnTo>
                  <a:lnTo>
                    <a:pt x="116" y="117"/>
                  </a:lnTo>
                  <a:lnTo>
                    <a:pt x="145" y="117"/>
                  </a:lnTo>
                  <a:lnTo>
                    <a:pt x="145" y="87"/>
                  </a:lnTo>
                  <a:lnTo>
                    <a:pt x="145" y="117"/>
                  </a:lnTo>
                  <a:lnTo>
                    <a:pt x="145" y="117"/>
                  </a:lnTo>
                  <a:lnTo>
                    <a:pt x="145" y="117"/>
                  </a:lnTo>
                  <a:lnTo>
                    <a:pt x="174" y="117"/>
                  </a:lnTo>
                  <a:lnTo>
                    <a:pt x="174" y="117"/>
                  </a:lnTo>
                  <a:lnTo>
                    <a:pt x="174" y="117"/>
                  </a:lnTo>
                  <a:lnTo>
                    <a:pt x="174" y="117"/>
                  </a:lnTo>
                  <a:lnTo>
                    <a:pt x="145" y="146"/>
                  </a:lnTo>
                  <a:lnTo>
                    <a:pt x="145" y="146"/>
                  </a:lnTo>
                  <a:lnTo>
                    <a:pt x="116" y="146"/>
                  </a:lnTo>
                  <a:lnTo>
                    <a:pt x="116" y="146"/>
                  </a:lnTo>
                  <a:lnTo>
                    <a:pt x="145" y="146"/>
                  </a:lnTo>
                  <a:lnTo>
                    <a:pt x="145" y="146"/>
                  </a:lnTo>
                  <a:lnTo>
                    <a:pt x="174" y="146"/>
                  </a:lnTo>
                  <a:lnTo>
                    <a:pt x="174" y="146"/>
                  </a:lnTo>
                  <a:lnTo>
                    <a:pt x="174" y="146"/>
                  </a:lnTo>
                  <a:lnTo>
                    <a:pt x="174" y="175"/>
                  </a:lnTo>
                  <a:lnTo>
                    <a:pt x="145" y="175"/>
                  </a:lnTo>
                  <a:lnTo>
                    <a:pt x="116" y="175"/>
                  </a:lnTo>
                  <a:lnTo>
                    <a:pt x="116" y="175"/>
                  </a:lnTo>
                  <a:lnTo>
                    <a:pt x="116" y="175"/>
                  </a:lnTo>
                  <a:lnTo>
                    <a:pt x="86" y="175"/>
                  </a:lnTo>
                  <a:lnTo>
                    <a:pt x="86" y="146"/>
                  </a:lnTo>
                  <a:lnTo>
                    <a:pt x="86" y="146"/>
                  </a:lnTo>
                  <a:lnTo>
                    <a:pt x="86" y="175"/>
                  </a:lnTo>
                  <a:lnTo>
                    <a:pt x="86" y="175"/>
                  </a:lnTo>
                  <a:lnTo>
                    <a:pt x="86" y="175"/>
                  </a:lnTo>
                  <a:lnTo>
                    <a:pt x="57" y="175"/>
                  </a:lnTo>
                  <a:lnTo>
                    <a:pt x="57" y="175"/>
                  </a:lnTo>
                  <a:lnTo>
                    <a:pt x="29" y="175"/>
                  </a:lnTo>
                  <a:lnTo>
                    <a:pt x="29" y="175"/>
                  </a:lnTo>
                  <a:lnTo>
                    <a:pt x="0" y="175"/>
                  </a:lnTo>
                  <a:lnTo>
                    <a:pt x="0" y="175"/>
                  </a:lnTo>
                  <a:lnTo>
                    <a:pt x="29" y="204"/>
                  </a:lnTo>
                  <a:lnTo>
                    <a:pt x="29" y="204"/>
                  </a:lnTo>
                  <a:lnTo>
                    <a:pt x="57" y="204"/>
                  </a:lnTo>
                  <a:lnTo>
                    <a:pt x="57" y="204"/>
                  </a:lnTo>
                  <a:lnTo>
                    <a:pt x="57" y="204"/>
                  </a:lnTo>
                  <a:lnTo>
                    <a:pt x="86" y="204"/>
                  </a:lnTo>
                  <a:lnTo>
                    <a:pt x="116" y="204"/>
                  </a:lnTo>
                  <a:lnTo>
                    <a:pt x="116" y="204"/>
                  </a:lnTo>
                  <a:lnTo>
                    <a:pt x="116" y="234"/>
                  </a:lnTo>
                  <a:lnTo>
                    <a:pt x="116" y="234"/>
                  </a:lnTo>
                  <a:lnTo>
                    <a:pt x="116" y="234"/>
                  </a:lnTo>
                  <a:lnTo>
                    <a:pt x="116" y="234"/>
                  </a:lnTo>
                  <a:lnTo>
                    <a:pt x="145" y="234"/>
                  </a:lnTo>
                  <a:lnTo>
                    <a:pt x="145" y="234"/>
                  </a:lnTo>
                  <a:lnTo>
                    <a:pt x="145" y="234"/>
                  </a:lnTo>
                  <a:lnTo>
                    <a:pt x="145" y="263"/>
                  </a:lnTo>
                  <a:lnTo>
                    <a:pt x="116" y="263"/>
                  </a:lnTo>
                  <a:lnTo>
                    <a:pt x="145" y="263"/>
                  </a:lnTo>
                  <a:lnTo>
                    <a:pt x="174" y="263"/>
                  </a:lnTo>
                  <a:lnTo>
                    <a:pt x="174" y="263"/>
                  </a:lnTo>
                  <a:lnTo>
                    <a:pt x="174" y="263"/>
                  </a:lnTo>
                  <a:lnTo>
                    <a:pt x="174" y="263"/>
                  </a:lnTo>
                  <a:lnTo>
                    <a:pt x="145" y="263"/>
                  </a:lnTo>
                  <a:lnTo>
                    <a:pt x="145" y="263"/>
                  </a:lnTo>
                  <a:lnTo>
                    <a:pt x="145" y="263"/>
                  </a:lnTo>
                  <a:lnTo>
                    <a:pt x="116" y="292"/>
                  </a:lnTo>
                  <a:lnTo>
                    <a:pt x="116" y="292"/>
                  </a:lnTo>
                  <a:lnTo>
                    <a:pt x="116" y="292"/>
                  </a:lnTo>
                  <a:lnTo>
                    <a:pt x="116" y="292"/>
                  </a:lnTo>
                  <a:lnTo>
                    <a:pt x="86" y="292"/>
                  </a:lnTo>
                  <a:lnTo>
                    <a:pt x="86" y="292"/>
                  </a:lnTo>
                  <a:lnTo>
                    <a:pt x="86" y="292"/>
                  </a:lnTo>
                  <a:lnTo>
                    <a:pt x="86" y="292"/>
                  </a:lnTo>
                  <a:lnTo>
                    <a:pt x="86" y="292"/>
                  </a:lnTo>
                  <a:lnTo>
                    <a:pt x="86" y="321"/>
                  </a:lnTo>
                  <a:lnTo>
                    <a:pt x="86" y="321"/>
                  </a:lnTo>
                  <a:lnTo>
                    <a:pt x="86" y="321"/>
                  </a:lnTo>
                  <a:lnTo>
                    <a:pt x="86" y="321"/>
                  </a:lnTo>
                  <a:lnTo>
                    <a:pt x="116" y="321"/>
                  </a:lnTo>
                  <a:lnTo>
                    <a:pt x="116" y="350"/>
                  </a:lnTo>
                  <a:lnTo>
                    <a:pt x="145" y="350"/>
                  </a:lnTo>
                  <a:lnTo>
                    <a:pt x="174" y="321"/>
                  </a:lnTo>
                  <a:lnTo>
                    <a:pt x="174" y="321"/>
                  </a:lnTo>
                  <a:lnTo>
                    <a:pt x="203" y="321"/>
                  </a:lnTo>
                  <a:lnTo>
                    <a:pt x="203" y="321"/>
                  </a:lnTo>
                  <a:lnTo>
                    <a:pt x="203"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1" name="Freeform 153"/>
            <p:cNvSpPr>
              <a:spLocks noChangeArrowheads="1"/>
            </p:cNvSpPr>
            <p:nvPr/>
          </p:nvSpPr>
          <p:spPr bwMode="auto">
            <a:xfrm>
              <a:off x="2162880" y="4352137"/>
              <a:ext cx="57600" cy="28803"/>
            </a:xfrm>
            <a:custGeom>
              <a:avLst/>
              <a:gdLst>
                <a:gd name="T0" fmla="*/ 174 w 175"/>
                <a:gd name="T1" fmla="*/ 88 h 89"/>
                <a:gd name="T2" fmla="*/ 145 w 175"/>
                <a:gd name="T3" fmla="*/ 88 h 89"/>
                <a:gd name="T4" fmla="*/ 174 w 175"/>
                <a:gd name="T5" fmla="*/ 88 h 89"/>
                <a:gd name="T6" fmla="*/ 87 w 175"/>
                <a:gd name="T7" fmla="*/ 59 h 89"/>
                <a:gd name="T8" fmla="*/ 116 w 175"/>
                <a:gd name="T9" fmla="*/ 59 h 89"/>
                <a:gd name="T10" fmla="*/ 116 w 175"/>
                <a:gd name="T11" fmla="*/ 59 h 89"/>
                <a:gd name="T12" fmla="*/ 116 w 175"/>
                <a:gd name="T13" fmla="*/ 59 h 89"/>
                <a:gd name="T14" fmla="*/ 87 w 175"/>
                <a:gd name="T15" fmla="*/ 59 h 89"/>
                <a:gd name="T16" fmla="*/ 87 w 175"/>
                <a:gd name="T17" fmla="*/ 30 h 89"/>
                <a:gd name="T18" fmla="*/ 57 w 175"/>
                <a:gd name="T19" fmla="*/ 30 h 89"/>
                <a:gd name="T20" fmla="*/ 87 w 175"/>
                <a:gd name="T21" fmla="*/ 30 h 89"/>
                <a:gd name="T22" fmla="*/ 29 w 175"/>
                <a:gd name="T23" fmla="*/ 59 h 89"/>
                <a:gd name="T24" fmla="*/ 29 w 175"/>
                <a:gd name="T25" fmla="*/ 59 h 89"/>
                <a:gd name="T26" fmla="*/ 29 w 175"/>
                <a:gd name="T27" fmla="*/ 59 h 89"/>
                <a:gd name="T28" fmla="*/ 0 w 175"/>
                <a:gd name="T29" fmla="*/ 59 h 89"/>
                <a:gd name="T30" fmla="*/ 0 w 175"/>
                <a:gd name="T31" fmla="*/ 59 h 89"/>
                <a:gd name="T32" fmla="*/ 29 w 175"/>
                <a:gd name="T33" fmla="*/ 59 h 89"/>
                <a:gd name="T34" fmla="*/ 29 w 175"/>
                <a:gd name="T35" fmla="*/ 30 h 89"/>
                <a:gd name="T36" fmla="*/ 29 w 175"/>
                <a:gd name="T37" fmla="*/ 30 h 89"/>
                <a:gd name="T38" fmla="*/ 29 w 175"/>
                <a:gd name="T39" fmla="*/ 30 h 89"/>
                <a:gd name="T40" fmla="*/ 57 w 175"/>
                <a:gd name="T41" fmla="*/ 59 h 89"/>
                <a:gd name="T42" fmla="*/ 29 w 175"/>
                <a:gd name="T43" fmla="*/ 59 h 89"/>
                <a:gd name="T44" fmla="*/ 29 w 175"/>
                <a:gd name="T45" fmla="*/ 88 h 89"/>
                <a:gd name="T46" fmla="*/ 29 w 175"/>
                <a:gd name="T47" fmla="*/ 88 h 89"/>
                <a:gd name="T48" fmla="*/ 57 w 175"/>
                <a:gd name="T49" fmla="*/ 88 h 89"/>
                <a:gd name="T50" fmla="*/ 57 w 175"/>
                <a:gd name="T51" fmla="*/ 88 h 89"/>
                <a:gd name="T52" fmla="*/ 57 w 175"/>
                <a:gd name="T53" fmla="*/ 59 h 89"/>
                <a:gd name="T54" fmla="*/ 57 w 175"/>
                <a:gd name="T55" fmla="*/ 59 h 89"/>
                <a:gd name="T56" fmla="*/ 57 w 175"/>
                <a:gd name="T57" fmla="*/ 30 h 89"/>
                <a:gd name="T58" fmla="*/ 57 w 175"/>
                <a:gd name="T59" fmla="*/ 0 h 89"/>
                <a:gd name="T60" fmla="*/ 29 w 175"/>
                <a:gd name="T61" fmla="*/ 0 h 89"/>
                <a:gd name="T62" fmla="*/ 29 w 175"/>
                <a:gd name="T63" fmla="*/ 0 h 89"/>
                <a:gd name="T64" fmla="*/ 29 w 175"/>
                <a:gd name="T65"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89">
                  <a:moveTo>
                    <a:pt x="174" y="88"/>
                  </a:moveTo>
                  <a:lnTo>
                    <a:pt x="145" y="88"/>
                  </a:lnTo>
                  <a:lnTo>
                    <a:pt x="174" y="88"/>
                  </a:lnTo>
                  <a:close/>
                  <a:moveTo>
                    <a:pt x="87" y="59"/>
                  </a:moveTo>
                  <a:lnTo>
                    <a:pt x="116" y="59"/>
                  </a:lnTo>
                  <a:lnTo>
                    <a:pt x="116" y="59"/>
                  </a:lnTo>
                  <a:lnTo>
                    <a:pt x="116" y="59"/>
                  </a:lnTo>
                  <a:lnTo>
                    <a:pt x="87" y="59"/>
                  </a:lnTo>
                  <a:close/>
                  <a:moveTo>
                    <a:pt x="87" y="30"/>
                  </a:moveTo>
                  <a:lnTo>
                    <a:pt x="57" y="30"/>
                  </a:lnTo>
                  <a:lnTo>
                    <a:pt x="87" y="30"/>
                  </a:lnTo>
                  <a:close/>
                  <a:moveTo>
                    <a:pt x="29" y="59"/>
                  </a:moveTo>
                  <a:lnTo>
                    <a:pt x="29" y="59"/>
                  </a:lnTo>
                  <a:lnTo>
                    <a:pt x="29" y="59"/>
                  </a:lnTo>
                  <a:lnTo>
                    <a:pt x="0" y="59"/>
                  </a:lnTo>
                  <a:lnTo>
                    <a:pt x="0" y="59"/>
                  </a:lnTo>
                  <a:lnTo>
                    <a:pt x="29" y="59"/>
                  </a:lnTo>
                  <a:close/>
                  <a:moveTo>
                    <a:pt x="29" y="30"/>
                  </a:moveTo>
                  <a:lnTo>
                    <a:pt x="29" y="30"/>
                  </a:lnTo>
                  <a:lnTo>
                    <a:pt x="29" y="30"/>
                  </a:lnTo>
                  <a:lnTo>
                    <a:pt x="57" y="59"/>
                  </a:lnTo>
                  <a:lnTo>
                    <a:pt x="29" y="59"/>
                  </a:lnTo>
                  <a:lnTo>
                    <a:pt x="29" y="88"/>
                  </a:lnTo>
                  <a:lnTo>
                    <a:pt x="29" y="88"/>
                  </a:lnTo>
                  <a:lnTo>
                    <a:pt x="57" y="88"/>
                  </a:lnTo>
                  <a:lnTo>
                    <a:pt x="57" y="88"/>
                  </a:lnTo>
                  <a:lnTo>
                    <a:pt x="57" y="59"/>
                  </a:lnTo>
                  <a:lnTo>
                    <a:pt x="57" y="59"/>
                  </a:lnTo>
                  <a:lnTo>
                    <a:pt x="57" y="30"/>
                  </a:lnTo>
                  <a:lnTo>
                    <a:pt x="57" y="0"/>
                  </a:lnTo>
                  <a:lnTo>
                    <a:pt x="29" y="0"/>
                  </a:lnTo>
                  <a:lnTo>
                    <a:pt x="29" y="0"/>
                  </a:lnTo>
                  <a:lnTo>
                    <a:pt x="29" y="3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2" name="Freeform 154"/>
            <p:cNvSpPr>
              <a:spLocks noChangeArrowheads="1"/>
            </p:cNvSpPr>
            <p:nvPr/>
          </p:nvSpPr>
          <p:spPr bwMode="auto">
            <a:xfrm>
              <a:off x="2885760" y="3895609"/>
              <a:ext cx="86400" cy="28803"/>
            </a:xfrm>
            <a:custGeom>
              <a:avLst/>
              <a:gdLst>
                <a:gd name="T0" fmla="*/ 233 w 263"/>
                <a:gd name="T1" fmla="*/ 88 h 89"/>
                <a:gd name="T2" fmla="*/ 262 w 263"/>
                <a:gd name="T3" fmla="*/ 88 h 89"/>
                <a:gd name="T4" fmla="*/ 262 w 263"/>
                <a:gd name="T5" fmla="*/ 88 h 89"/>
                <a:gd name="T6" fmla="*/ 233 w 263"/>
                <a:gd name="T7" fmla="*/ 88 h 89"/>
                <a:gd name="T8" fmla="*/ 262 w 263"/>
                <a:gd name="T9" fmla="*/ 30 h 89"/>
                <a:gd name="T10" fmla="*/ 233 w 263"/>
                <a:gd name="T11" fmla="*/ 59 h 89"/>
                <a:gd name="T12" fmla="*/ 262 w 263"/>
                <a:gd name="T13" fmla="*/ 59 h 89"/>
                <a:gd name="T14" fmla="*/ 262 w 263"/>
                <a:gd name="T15" fmla="*/ 59 h 89"/>
                <a:gd name="T16" fmla="*/ 262 w 263"/>
                <a:gd name="T17" fmla="*/ 30 h 89"/>
                <a:gd name="T18" fmla="*/ 175 w 263"/>
                <a:gd name="T19" fmla="*/ 59 h 89"/>
                <a:gd name="T20" fmla="*/ 175 w 263"/>
                <a:gd name="T21" fmla="*/ 59 h 89"/>
                <a:gd name="T22" fmla="*/ 175 w 263"/>
                <a:gd name="T23" fmla="*/ 88 h 89"/>
                <a:gd name="T24" fmla="*/ 205 w 263"/>
                <a:gd name="T25" fmla="*/ 88 h 89"/>
                <a:gd name="T26" fmla="*/ 175 w 263"/>
                <a:gd name="T27" fmla="*/ 59 h 89"/>
                <a:gd name="T28" fmla="*/ 146 w 263"/>
                <a:gd name="T29" fmla="*/ 0 h 89"/>
                <a:gd name="T30" fmla="*/ 146 w 263"/>
                <a:gd name="T31" fmla="*/ 0 h 89"/>
                <a:gd name="T32" fmla="*/ 175 w 263"/>
                <a:gd name="T33" fmla="*/ 0 h 89"/>
                <a:gd name="T34" fmla="*/ 175 w 263"/>
                <a:gd name="T35" fmla="*/ 30 h 89"/>
                <a:gd name="T36" fmla="*/ 146 w 263"/>
                <a:gd name="T37" fmla="*/ 30 h 89"/>
                <a:gd name="T38" fmla="*/ 146 w 263"/>
                <a:gd name="T39" fmla="*/ 30 h 89"/>
                <a:gd name="T40" fmla="*/ 146 w 263"/>
                <a:gd name="T41" fmla="*/ 0 h 89"/>
                <a:gd name="T42" fmla="*/ 29 w 263"/>
                <a:gd name="T43" fmla="*/ 30 h 89"/>
                <a:gd name="T44" fmla="*/ 29 w 263"/>
                <a:gd name="T45" fmla="*/ 59 h 89"/>
                <a:gd name="T46" fmla="*/ 0 w 263"/>
                <a:gd name="T47" fmla="*/ 59 h 89"/>
                <a:gd name="T48" fmla="*/ 29 w 263"/>
                <a:gd name="T49"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89">
                  <a:moveTo>
                    <a:pt x="233" y="88"/>
                  </a:moveTo>
                  <a:lnTo>
                    <a:pt x="262" y="88"/>
                  </a:lnTo>
                  <a:lnTo>
                    <a:pt x="262" y="88"/>
                  </a:lnTo>
                  <a:lnTo>
                    <a:pt x="233" y="88"/>
                  </a:lnTo>
                  <a:close/>
                  <a:moveTo>
                    <a:pt x="262" y="30"/>
                  </a:moveTo>
                  <a:lnTo>
                    <a:pt x="233" y="59"/>
                  </a:lnTo>
                  <a:lnTo>
                    <a:pt x="262" y="59"/>
                  </a:lnTo>
                  <a:lnTo>
                    <a:pt x="262" y="59"/>
                  </a:lnTo>
                  <a:lnTo>
                    <a:pt x="262" y="30"/>
                  </a:lnTo>
                  <a:close/>
                  <a:moveTo>
                    <a:pt x="175" y="59"/>
                  </a:moveTo>
                  <a:lnTo>
                    <a:pt x="175" y="59"/>
                  </a:lnTo>
                  <a:lnTo>
                    <a:pt x="175" y="88"/>
                  </a:lnTo>
                  <a:lnTo>
                    <a:pt x="205" y="88"/>
                  </a:lnTo>
                  <a:lnTo>
                    <a:pt x="175" y="59"/>
                  </a:lnTo>
                  <a:close/>
                  <a:moveTo>
                    <a:pt x="146" y="0"/>
                  </a:moveTo>
                  <a:lnTo>
                    <a:pt x="146" y="0"/>
                  </a:lnTo>
                  <a:lnTo>
                    <a:pt x="175" y="0"/>
                  </a:lnTo>
                  <a:lnTo>
                    <a:pt x="175" y="30"/>
                  </a:lnTo>
                  <a:lnTo>
                    <a:pt x="146" y="30"/>
                  </a:lnTo>
                  <a:lnTo>
                    <a:pt x="146" y="30"/>
                  </a:lnTo>
                  <a:lnTo>
                    <a:pt x="146" y="0"/>
                  </a:lnTo>
                  <a:close/>
                  <a:moveTo>
                    <a:pt x="29" y="30"/>
                  </a:moveTo>
                  <a:lnTo>
                    <a:pt x="29" y="59"/>
                  </a:lnTo>
                  <a:lnTo>
                    <a:pt x="0" y="59"/>
                  </a:lnTo>
                  <a:lnTo>
                    <a:pt x="29" y="3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3" name="Freeform 155"/>
            <p:cNvSpPr>
              <a:spLocks noChangeArrowheads="1"/>
            </p:cNvSpPr>
            <p:nvPr/>
          </p:nvSpPr>
          <p:spPr bwMode="auto">
            <a:xfrm>
              <a:off x="2829600" y="3895609"/>
              <a:ext cx="57600" cy="10081"/>
            </a:xfrm>
            <a:custGeom>
              <a:avLst/>
              <a:gdLst>
                <a:gd name="T0" fmla="*/ 146 w 176"/>
                <a:gd name="T1" fmla="*/ 30 h 31"/>
                <a:gd name="T2" fmla="*/ 146 w 176"/>
                <a:gd name="T3" fmla="*/ 30 h 31"/>
                <a:gd name="T4" fmla="*/ 175 w 176"/>
                <a:gd name="T5" fmla="*/ 30 h 31"/>
                <a:gd name="T6" fmla="*/ 175 w 176"/>
                <a:gd name="T7" fmla="*/ 30 h 31"/>
                <a:gd name="T8" fmla="*/ 146 w 176"/>
                <a:gd name="T9" fmla="*/ 30 h 31"/>
                <a:gd name="T10" fmla="*/ 116 w 176"/>
                <a:gd name="T11" fmla="*/ 0 h 31"/>
                <a:gd name="T12" fmla="*/ 116 w 176"/>
                <a:gd name="T13" fmla="*/ 0 h 31"/>
                <a:gd name="T14" fmla="*/ 87 w 176"/>
                <a:gd name="T15" fmla="*/ 0 h 31"/>
                <a:gd name="T16" fmla="*/ 0 w 176"/>
                <a:gd name="T17" fmla="*/ 0 h 31"/>
                <a:gd name="T18" fmla="*/ 0 w 176"/>
                <a:gd name="T19" fmla="*/ 0 h 31"/>
                <a:gd name="T20" fmla="*/ 0 w 176"/>
                <a:gd name="T21" fmla="*/ 0 h 31"/>
                <a:gd name="T22" fmla="*/ 0 w 176"/>
                <a:gd name="T23" fmla="*/ 0 h 31"/>
                <a:gd name="T24" fmla="*/ 0 w 176"/>
                <a:gd name="T25" fmla="*/ 30 h 31"/>
                <a:gd name="T26" fmla="*/ 0 w 176"/>
                <a:gd name="T27" fmla="*/ 30 h 31"/>
                <a:gd name="T28" fmla="*/ 30 w 176"/>
                <a:gd name="T29" fmla="*/ 30 h 31"/>
                <a:gd name="T30" fmla="*/ 58 w 176"/>
                <a:gd name="T31" fmla="*/ 30 h 31"/>
                <a:gd name="T32" fmla="*/ 87 w 176"/>
                <a:gd name="T33" fmla="*/ 30 h 31"/>
                <a:gd name="T34" fmla="*/ 87 w 176"/>
                <a:gd name="T35" fmla="*/ 30 h 31"/>
                <a:gd name="T36" fmla="*/ 116 w 176"/>
                <a:gd name="T37" fmla="*/ 30 h 31"/>
                <a:gd name="T38" fmla="*/ 146 w 176"/>
                <a:gd name="T39" fmla="*/ 0 h 31"/>
                <a:gd name="T40" fmla="*/ 116 w 17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31">
                  <a:moveTo>
                    <a:pt x="146" y="30"/>
                  </a:moveTo>
                  <a:lnTo>
                    <a:pt x="146" y="30"/>
                  </a:lnTo>
                  <a:lnTo>
                    <a:pt x="175" y="30"/>
                  </a:lnTo>
                  <a:lnTo>
                    <a:pt x="175" y="30"/>
                  </a:lnTo>
                  <a:lnTo>
                    <a:pt x="146" y="30"/>
                  </a:lnTo>
                  <a:close/>
                  <a:moveTo>
                    <a:pt x="116" y="0"/>
                  </a:moveTo>
                  <a:lnTo>
                    <a:pt x="116" y="0"/>
                  </a:lnTo>
                  <a:lnTo>
                    <a:pt x="87" y="0"/>
                  </a:lnTo>
                  <a:lnTo>
                    <a:pt x="0" y="0"/>
                  </a:lnTo>
                  <a:lnTo>
                    <a:pt x="0" y="0"/>
                  </a:lnTo>
                  <a:lnTo>
                    <a:pt x="0" y="0"/>
                  </a:lnTo>
                  <a:lnTo>
                    <a:pt x="0" y="0"/>
                  </a:lnTo>
                  <a:lnTo>
                    <a:pt x="0" y="30"/>
                  </a:lnTo>
                  <a:lnTo>
                    <a:pt x="0" y="30"/>
                  </a:lnTo>
                  <a:lnTo>
                    <a:pt x="30" y="30"/>
                  </a:lnTo>
                  <a:lnTo>
                    <a:pt x="58" y="30"/>
                  </a:lnTo>
                  <a:lnTo>
                    <a:pt x="87" y="30"/>
                  </a:lnTo>
                  <a:lnTo>
                    <a:pt x="87" y="30"/>
                  </a:lnTo>
                  <a:lnTo>
                    <a:pt x="116" y="30"/>
                  </a:lnTo>
                  <a:lnTo>
                    <a:pt x="146" y="0"/>
                  </a:lnTo>
                  <a:lnTo>
                    <a:pt x="116"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4" name="Freeform 156"/>
            <p:cNvSpPr>
              <a:spLocks noChangeArrowheads="1"/>
            </p:cNvSpPr>
            <p:nvPr/>
          </p:nvSpPr>
          <p:spPr bwMode="auto">
            <a:xfrm>
              <a:off x="2695680" y="3858166"/>
              <a:ext cx="105120" cy="57606"/>
            </a:xfrm>
            <a:custGeom>
              <a:avLst/>
              <a:gdLst>
                <a:gd name="T0" fmla="*/ 291 w 322"/>
                <a:gd name="T1" fmla="*/ 146 h 176"/>
                <a:gd name="T2" fmla="*/ 321 w 322"/>
                <a:gd name="T3" fmla="*/ 146 h 176"/>
                <a:gd name="T4" fmla="*/ 291 w 322"/>
                <a:gd name="T5" fmla="*/ 116 h 176"/>
                <a:gd name="T6" fmla="*/ 58 w 322"/>
                <a:gd name="T7" fmla="*/ 30 h 176"/>
                <a:gd name="T8" fmla="*/ 58 w 322"/>
                <a:gd name="T9" fmla="*/ 30 h 176"/>
                <a:gd name="T10" fmla="*/ 29 w 322"/>
                <a:gd name="T11" fmla="*/ 59 h 176"/>
                <a:gd name="T12" fmla="*/ 29 w 322"/>
                <a:gd name="T13" fmla="*/ 87 h 176"/>
                <a:gd name="T14" fmla="*/ 29 w 322"/>
                <a:gd name="T15" fmla="*/ 116 h 176"/>
                <a:gd name="T16" fmla="*/ 29 w 322"/>
                <a:gd name="T17" fmla="*/ 146 h 176"/>
                <a:gd name="T18" fmla="*/ 29 w 322"/>
                <a:gd name="T19" fmla="*/ 146 h 176"/>
                <a:gd name="T20" fmla="*/ 29 w 322"/>
                <a:gd name="T21" fmla="*/ 175 h 176"/>
                <a:gd name="T22" fmla="*/ 58 w 322"/>
                <a:gd name="T23" fmla="*/ 175 h 176"/>
                <a:gd name="T24" fmla="*/ 88 w 322"/>
                <a:gd name="T25" fmla="*/ 146 h 176"/>
                <a:gd name="T26" fmla="*/ 88 w 322"/>
                <a:gd name="T27" fmla="*/ 116 h 176"/>
                <a:gd name="T28" fmla="*/ 116 w 322"/>
                <a:gd name="T29" fmla="*/ 116 h 176"/>
                <a:gd name="T30" fmla="*/ 145 w 322"/>
                <a:gd name="T31" fmla="*/ 116 h 176"/>
                <a:gd name="T32" fmla="*/ 145 w 322"/>
                <a:gd name="T33" fmla="*/ 146 h 176"/>
                <a:gd name="T34" fmla="*/ 174 w 322"/>
                <a:gd name="T35" fmla="*/ 116 h 176"/>
                <a:gd name="T36" fmla="*/ 233 w 322"/>
                <a:gd name="T37" fmla="*/ 116 h 176"/>
                <a:gd name="T38" fmla="*/ 262 w 322"/>
                <a:gd name="T39" fmla="*/ 116 h 176"/>
                <a:gd name="T40" fmla="*/ 321 w 322"/>
                <a:gd name="T41" fmla="*/ 116 h 176"/>
                <a:gd name="T42" fmla="*/ 321 w 322"/>
                <a:gd name="T43" fmla="*/ 116 h 176"/>
                <a:gd name="T44" fmla="*/ 321 w 322"/>
                <a:gd name="T45" fmla="*/ 87 h 176"/>
                <a:gd name="T46" fmla="*/ 262 w 322"/>
                <a:gd name="T47" fmla="*/ 59 h 176"/>
                <a:gd name="T48" fmla="*/ 233 w 322"/>
                <a:gd name="T49" fmla="*/ 59 h 176"/>
                <a:gd name="T50" fmla="*/ 204 w 322"/>
                <a:gd name="T51" fmla="*/ 30 h 176"/>
                <a:gd name="T52" fmla="*/ 204 w 322"/>
                <a:gd name="T53" fmla="*/ 30 h 176"/>
                <a:gd name="T54" fmla="*/ 262 w 322"/>
                <a:gd name="T55" fmla="*/ 59 h 176"/>
                <a:gd name="T56" fmla="*/ 262 w 322"/>
                <a:gd name="T57" fmla="*/ 30 h 176"/>
                <a:gd name="T58" fmla="*/ 233 w 322"/>
                <a:gd name="T59" fmla="*/ 30 h 176"/>
                <a:gd name="T60" fmla="*/ 204 w 322"/>
                <a:gd name="T61" fmla="*/ 0 h 176"/>
                <a:gd name="T62" fmla="*/ 174 w 322"/>
                <a:gd name="T63" fmla="*/ 0 h 176"/>
                <a:gd name="T64" fmla="*/ 88 w 322"/>
                <a:gd name="T65" fmla="*/ 0 h 176"/>
                <a:gd name="T66" fmla="*/ 58 w 322"/>
                <a:gd name="T6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176">
                  <a:moveTo>
                    <a:pt x="291" y="116"/>
                  </a:moveTo>
                  <a:lnTo>
                    <a:pt x="291" y="146"/>
                  </a:lnTo>
                  <a:lnTo>
                    <a:pt x="321" y="146"/>
                  </a:lnTo>
                  <a:lnTo>
                    <a:pt x="321" y="146"/>
                  </a:lnTo>
                  <a:lnTo>
                    <a:pt x="291" y="146"/>
                  </a:lnTo>
                  <a:lnTo>
                    <a:pt x="291" y="116"/>
                  </a:lnTo>
                  <a:close/>
                  <a:moveTo>
                    <a:pt x="58" y="0"/>
                  </a:moveTo>
                  <a:lnTo>
                    <a:pt x="58" y="30"/>
                  </a:lnTo>
                  <a:lnTo>
                    <a:pt x="29" y="30"/>
                  </a:lnTo>
                  <a:lnTo>
                    <a:pt x="58" y="30"/>
                  </a:lnTo>
                  <a:lnTo>
                    <a:pt x="29" y="59"/>
                  </a:lnTo>
                  <a:lnTo>
                    <a:pt x="29" y="59"/>
                  </a:lnTo>
                  <a:lnTo>
                    <a:pt x="29" y="59"/>
                  </a:lnTo>
                  <a:lnTo>
                    <a:pt x="29" y="87"/>
                  </a:lnTo>
                  <a:lnTo>
                    <a:pt x="29" y="87"/>
                  </a:lnTo>
                  <a:lnTo>
                    <a:pt x="29" y="116"/>
                  </a:lnTo>
                  <a:lnTo>
                    <a:pt x="0" y="116"/>
                  </a:lnTo>
                  <a:lnTo>
                    <a:pt x="29" y="146"/>
                  </a:lnTo>
                  <a:lnTo>
                    <a:pt x="29" y="146"/>
                  </a:lnTo>
                  <a:lnTo>
                    <a:pt x="29" y="146"/>
                  </a:lnTo>
                  <a:lnTo>
                    <a:pt x="29" y="175"/>
                  </a:lnTo>
                  <a:lnTo>
                    <a:pt x="29" y="175"/>
                  </a:lnTo>
                  <a:lnTo>
                    <a:pt x="58" y="175"/>
                  </a:lnTo>
                  <a:lnTo>
                    <a:pt x="58" y="175"/>
                  </a:lnTo>
                  <a:lnTo>
                    <a:pt x="58" y="146"/>
                  </a:lnTo>
                  <a:lnTo>
                    <a:pt x="88" y="146"/>
                  </a:lnTo>
                  <a:lnTo>
                    <a:pt x="88" y="116"/>
                  </a:lnTo>
                  <a:lnTo>
                    <a:pt x="88" y="116"/>
                  </a:lnTo>
                  <a:lnTo>
                    <a:pt x="88" y="116"/>
                  </a:lnTo>
                  <a:lnTo>
                    <a:pt x="116" y="116"/>
                  </a:lnTo>
                  <a:lnTo>
                    <a:pt x="116" y="116"/>
                  </a:lnTo>
                  <a:lnTo>
                    <a:pt x="145" y="116"/>
                  </a:lnTo>
                  <a:lnTo>
                    <a:pt x="145" y="116"/>
                  </a:lnTo>
                  <a:lnTo>
                    <a:pt x="145" y="146"/>
                  </a:lnTo>
                  <a:lnTo>
                    <a:pt x="174" y="116"/>
                  </a:lnTo>
                  <a:lnTo>
                    <a:pt x="174" y="116"/>
                  </a:lnTo>
                  <a:lnTo>
                    <a:pt x="204" y="116"/>
                  </a:lnTo>
                  <a:lnTo>
                    <a:pt x="233" y="116"/>
                  </a:lnTo>
                  <a:lnTo>
                    <a:pt x="262" y="116"/>
                  </a:lnTo>
                  <a:lnTo>
                    <a:pt x="262" y="116"/>
                  </a:lnTo>
                  <a:lnTo>
                    <a:pt x="291" y="116"/>
                  </a:lnTo>
                  <a:lnTo>
                    <a:pt x="321" y="116"/>
                  </a:lnTo>
                  <a:lnTo>
                    <a:pt x="321" y="116"/>
                  </a:lnTo>
                  <a:lnTo>
                    <a:pt x="321" y="116"/>
                  </a:lnTo>
                  <a:lnTo>
                    <a:pt x="321" y="87"/>
                  </a:lnTo>
                  <a:lnTo>
                    <a:pt x="321" y="87"/>
                  </a:lnTo>
                  <a:lnTo>
                    <a:pt x="291" y="59"/>
                  </a:lnTo>
                  <a:lnTo>
                    <a:pt x="262" y="59"/>
                  </a:lnTo>
                  <a:lnTo>
                    <a:pt x="262" y="59"/>
                  </a:lnTo>
                  <a:lnTo>
                    <a:pt x="233" y="59"/>
                  </a:lnTo>
                  <a:lnTo>
                    <a:pt x="233" y="59"/>
                  </a:lnTo>
                  <a:lnTo>
                    <a:pt x="204" y="30"/>
                  </a:lnTo>
                  <a:lnTo>
                    <a:pt x="174" y="30"/>
                  </a:lnTo>
                  <a:lnTo>
                    <a:pt x="204" y="30"/>
                  </a:lnTo>
                  <a:lnTo>
                    <a:pt x="204" y="59"/>
                  </a:lnTo>
                  <a:lnTo>
                    <a:pt x="262" y="59"/>
                  </a:lnTo>
                  <a:lnTo>
                    <a:pt x="262" y="30"/>
                  </a:lnTo>
                  <a:lnTo>
                    <a:pt x="262" y="30"/>
                  </a:lnTo>
                  <a:lnTo>
                    <a:pt x="233" y="30"/>
                  </a:lnTo>
                  <a:lnTo>
                    <a:pt x="233" y="30"/>
                  </a:lnTo>
                  <a:lnTo>
                    <a:pt x="204" y="0"/>
                  </a:lnTo>
                  <a:lnTo>
                    <a:pt x="204" y="0"/>
                  </a:lnTo>
                  <a:lnTo>
                    <a:pt x="174" y="0"/>
                  </a:lnTo>
                  <a:lnTo>
                    <a:pt x="174" y="0"/>
                  </a:lnTo>
                  <a:lnTo>
                    <a:pt x="116" y="0"/>
                  </a:lnTo>
                  <a:lnTo>
                    <a:pt x="88" y="0"/>
                  </a:lnTo>
                  <a:lnTo>
                    <a:pt x="88" y="0"/>
                  </a:lnTo>
                  <a:lnTo>
                    <a:pt x="58"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5" name="Freeform 157"/>
            <p:cNvSpPr>
              <a:spLocks noChangeArrowheads="1"/>
            </p:cNvSpPr>
            <p:nvPr/>
          </p:nvSpPr>
          <p:spPr bwMode="auto">
            <a:xfrm>
              <a:off x="3267361" y="1353742"/>
              <a:ext cx="1124640" cy="1314858"/>
            </a:xfrm>
            <a:custGeom>
              <a:avLst/>
              <a:gdLst>
                <a:gd name="T0" fmla="*/ 845 w 3442"/>
                <a:gd name="T1" fmla="*/ 3850 h 4025"/>
                <a:gd name="T2" fmla="*/ 671 w 3442"/>
                <a:gd name="T3" fmla="*/ 3703 h 4025"/>
                <a:gd name="T4" fmla="*/ 612 w 3442"/>
                <a:gd name="T5" fmla="*/ 3500 h 4025"/>
                <a:gd name="T6" fmla="*/ 583 w 3442"/>
                <a:gd name="T7" fmla="*/ 3383 h 4025"/>
                <a:gd name="T8" fmla="*/ 554 w 3442"/>
                <a:gd name="T9" fmla="*/ 3208 h 4025"/>
                <a:gd name="T10" fmla="*/ 554 w 3442"/>
                <a:gd name="T11" fmla="*/ 3091 h 4025"/>
                <a:gd name="T12" fmla="*/ 758 w 3442"/>
                <a:gd name="T13" fmla="*/ 2945 h 4025"/>
                <a:gd name="T14" fmla="*/ 671 w 3442"/>
                <a:gd name="T15" fmla="*/ 2916 h 4025"/>
                <a:gd name="T16" fmla="*/ 816 w 3442"/>
                <a:gd name="T17" fmla="*/ 2770 h 4025"/>
                <a:gd name="T18" fmla="*/ 700 w 3442"/>
                <a:gd name="T19" fmla="*/ 2508 h 4025"/>
                <a:gd name="T20" fmla="*/ 816 w 3442"/>
                <a:gd name="T21" fmla="*/ 2391 h 4025"/>
                <a:gd name="T22" fmla="*/ 612 w 3442"/>
                <a:gd name="T23" fmla="*/ 2391 h 4025"/>
                <a:gd name="T24" fmla="*/ 700 w 3442"/>
                <a:gd name="T25" fmla="*/ 2070 h 4025"/>
                <a:gd name="T26" fmla="*/ 641 w 3442"/>
                <a:gd name="T27" fmla="*/ 1603 h 4025"/>
                <a:gd name="T28" fmla="*/ 174 w 3442"/>
                <a:gd name="T29" fmla="*/ 1517 h 4025"/>
                <a:gd name="T30" fmla="*/ 204 w 3442"/>
                <a:gd name="T31" fmla="*/ 1224 h 4025"/>
                <a:gd name="T32" fmla="*/ 58 w 3442"/>
                <a:gd name="T33" fmla="*/ 1020 h 4025"/>
                <a:gd name="T34" fmla="*/ 671 w 3442"/>
                <a:gd name="T35" fmla="*/ 758 h 4025"/>
                <a:gd name="T36" fmla="*/ 816 w 3442"/>
                <a:gd name="T37" fmla="*/ 467 h 4025"/>
                <a:gd name="T38" fmla="*/ 1107 w 3442"/>
                <a:gd name="T39" fmla="*/ 291 h 4025"/>
                <a:gd name="T40" fmla="*/ 1457 w 3442"/>
                <a:gd name="T41" fmla="*/ 350 h 4025"/>
                <a:gd name="T42" fmla="*/ 1837 w 3442"/>
                <a:gd name="T43" fmla="*/ 496 h 4025"/>
                <a:gd name="T44" fmla="*/ 2100 w 3442"/>
                <a:gd name="T45" fmla="*/ 350 h 4025"/>
                <a:gd name="T46" fmla="*/ 2187 w 3442"/>
                <a:gd name="T47" fmla="*/ 146 h 4025"/>
                <a:gd name="T48" fmla="*/ 2800 w 3442"/>
                <a:gd name="T49" fmla="*/ 87 h 4025"/>
                <a:gd name="T50" fmla="*/ 2391 w 3442"/>
                <a:gd name="T51" fmla="*/ 233 h 4025"/>
                <a:gd name="T52" fmla="*/ 2887 w 3442"/>
                <a:gd name="T53" fmla="*/ 291 h 4025"/>
                <a:gd name="T54" fmla="*/ 2595 w 3442"/>
                <a:gd name="T55" fmla="*/ 437 h 4025"/>
                <a:gd name="T56" fmla="*/ 2800 w 3442"/>
                <a:gd name="T57" fmla="*/ 524 h 4025"/>
                <a:gd name="T58" fmla="*/ 2712 w 3442"/>
                <a:gd name="T59" fmla="*/ 846 h 4025"/>
                <a:gd name="T60" fmla="*/ 3178 w 3442"/>
                <a:gd name="T61" fmla="*/ 612 h 4025"/>
                <a:gd name="T62" fmla="*/ 3033 w 3442"/>
                <a:gd name="T63" fmla="*/ 874 h 4025"/>
                <a:gd name="T64" fmla="*/ 3004 w 3442"/>
                <a:gd name="T65" fmla="*/ 1167 h 4025"/>
                <a:gd name="T66" fmla="*/ 2945 w 3442"/>
                <a:gd name="T67" fmla="*/ 1574 h 4025"/>
                <a:gd name="T68" fmla="*/ 2800 w 3442"/>
                <a:gd name="T69" fmla="*/ 1720 h 4025"/>
                <a:gd name="T70" fmla="*/ 2771 w 3442"/>
                <a:gd name="T71" fmla="*/ 1837 h 4025"/>
                <a:gd name="T72" fmla="*/ 2771 w 3442"/>
                <a:gd name="T73" fmla="*/ 2041 h 4025"/>
                <a:gd name="T74" fmla="*/ 2595 w 3442"/>
                <a:gd name="T75" fmla="*/ 2187 h 4025"/>
                <a:gd name="T76" fmla="*/ 2362 w 3442"/>
                <a:gd name="T77" fmla="*/ 2245 h 4025"/>
                <a:gd name="T78" fmla="*/ 2450 w 3442"/>
                <a:gd name="T79" fmla="*/ 2362 h 4025"/>
                <a:gd name="T80" fmla="*/ 2683 w 3442"/>
                <a:gd name="T81" fmla="*/ 2624 h 4025"/>
                <a:gd name="T82" fmla="*/ 2304 w 3442"/>
                <a:gd name="T83" fmla="*/ 2450 h 4025"/>
                <a:gd name="T84" fmla="*/ 2245 w 3442"/>
                <a:gd name="T85" fmla="*/ 2683 h 4025"/>
                <a:gd name="T86" fmla="*/ 2566 w 3442"/>
                <a:gd name="T87" fmla="*/ 2800 h 4025"/>
                <a:gd name="T88" fmla="*/ 2187 w 3442"/>
                <a:gd name="T89" fmla="*/ 2974 h 4025"/>
                <a:gd name="T90" fmla="*/ 1837 w 3442"/>
                <a:gd name="T91" fmla="*/ 3091 h 4025"/>
                <a:gd name="T92" fmla="*/ 1545 w 3442"/>
                <a:gd name="T93" fmla="*/ 3237 h 4025"/>
                <a:gd name="T94" fmla="*/ 1312 w 3442"/>
                <a:gd name="T95" fmla="*/ 3441 h 4025"/>
                <a:gd name="T96" fmla="*/ 1166 w 3442"/>
                <a:gd name="T97" fmla="*/ 3616 h 4025"/>
                <a:gd name="T98" fmla="*/ 1079 w 3442"/>
                <a:gd name="T99" fmla="*/ 3791 h 4025"/>
                <a:gd name="T100" fmla="*/ 962 w 3442"/>
                <a:gd name="T101" fmla="*/ 3966 h 4025"/>
                <a:gd name="T102" fmla="*/ 1195 w 3442"/>
                <a:gd name="T103" fmla="*/ 3558 h 4025"/>
                <a:gd name="T104" fmla="*/ 2566 w 3442"/>
                <a:gd name="T105" fmla="*/ 2333 h 4025"/>
                <a:gd name="T106" fmla="*/ 2478 w 3442"/>
                <a:gd name="T107" fmla="*/ 2245 h 4025"/>
                <a:gd name="T108" fmla="*/ 3004 w 3442"/>
                <a:gd name="T109" fmla="*/ 1983 h 4025"/>
                <a:gd name="T110" fmla="*/ 3033 w 3442"/>
                <a:gd name="T111" fmla="*/ 1487 h 4025"/>
                <a:gd name="T112" fmla="*/ 3091 w 3442"/>
                <a:gd name="T113" fmla="*/ 553 h 4025"/>
                <a:gd name="T114" fmla="*/ 1750 w 3442"/>
                <a:gd name="T115" fmla="*/ 262 h 4025"/>
                <a:gd name="T116" fmla="*/ 116 w 3442"/>
                <a:gd name="T117" fmla="*/ 1167 h 4025"/>
                <a:gd name="T118" fmla="*/ 641 w 3442"/>
                <a:gd name="T119" fmla="*/ 2100 h 4025"/>
                <a:gd name="T120" fmla="*/ 874 w 3442"/>
                <a:gd name="T121" fmla="*/ 3937 h 4025"/>
                <a:gd name="T122" fmla="*/ 524 w 3442"/>
                <a:gd name="T123" fmla="*/ 2945 h 4025"/>
                <a:gd name="T124" fmla="*/ 700 w 3442"/>
                <a:gd name="T125" fmla="*/ 2420 h 4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2" h="4025">
                  <a:moveTo>
                    <a:pt x="1021" y="3966"/>
                  </a:moveTo>
                  <a:lnTo>
                    <a:pt x="1021" y="3966"/>
                  </a:lnTo>
                  <a:cubicBezTo>
                    <a:pt x="991" y="3966"/>
                    <a:pt x="991" y="3966"/>
                    <a:pt x="991" y="3966"/>
                  </a:cubicBezTo>
                  <a:cubicBezTo>
                    <a:pt x="962" y="3966"/>
                    <a:pt x="962" y="3966"/>
                    <a:pt x="962" y="3966"/>
                  </a:cubicBezTo>
                  <a:cubicBezTo>
                    <a:pt x="962" y="3937"/>
                    <a:pt x="962" y="3937"/>
                    <a:pt x="962" y="3937"/>
                  </a:cubicBezTo>
                  <a:lnTo>
                    <a:pt x="962" y="3937"/>
                  </a:lnTo>
                  <a:lnTo>
                    <a:pt x="962" y="3937"/>
                  </a:lnTo>
                  <a:lnTo>
                    <a:pt x="962" y="3937"/>
                  </a:lnTo>
                  <a:lnTo>
                    <a:pt x="962" y="3937"/>
                  </a:lnTo>
                  <a:lnTo>
                    <a:pt x="962" y="3937"/>
                  </a:lnTo>
                  <a:cubicBezTo>
                    <a:pt x="933" y="3937"/>
                    <a:pt x="933" y="3937"/>
                    <a:pt x="933" y="3937"/>
                  </a:cubicBezTo>
                  <a:cubicBezTo>
                    <a:pt x="933" y="3966"/>
                    <a:pt x="933" y="3966"/>
                    <a:pt x="933" y="3966"/>
                  </a:cubicBezTo>
                  <a:lnTo>
                    <a:pt x="933" y="3966"/>
                  </a:lnTo>
                  <a:lnTo>
                    <a:pt x="933" y="3966"/>
                  </a:lnTo>
                  <a:lnTo>
                    <a:pt x="933" y="3966"/>
                  </a:lnTo>
                  <a:lnTo>
                    <a:pt x="933" y="3966"/>
                  </a:lnTo>
                  <a:lnTo>
                    <a:pt x="933" y="3966"/>
                  </a:lnTo>
                  <a:cubicBezTo>
                    <a:pt x="904" y="3966"/>
                    <a:pt x="904" y="3966"/>
                    <a:pt x="904" y="3966"/>
                  </a:cubicBezTo>
                  <a:lnTo>
                    <a:pt x="904" y="3966"/>
                  </a:lnTo>
                  <a:cubicBezTo>
                    <a:pt x="933" y="3937"/>
                    <a:pt x="933" y="3937"/>
                    <a:pt x="933" y="3937"/>
                  </a:cubicBezTo>
                  <a:lnTo>
                    <a:pt x="933" y="3937"/>
                  </a:lnTo>
                  <a:cubicBezTo>
                    <a:pt x="933" y="3908"/>
                    <a:pt x="933" y="3908"/>
                    <a:pt x="933" y="3908"/>
                  </a:cubicBezTo>
                  <a:lnTo>
                    <a:pt x="933" y="3908"/>
                  </a:lnTo>
                  <a:cubicBezTo>
                    <a:pt x="933" y="3937"/>
                    <a:pt x="933" y="3937"/>
                    <a:pt x="933" y="3937"/>
                  </a:cubicBezTo>
                  <a:cubicBezTo>
                    <a:pt x="904" y="3937"/>
                    <a:pt x="904" y="3937"/>
                    <a:pt x="904" y="3937"/>
                  </a:cubicBezTo>
                  <a:cubicBezTo>
                    <a:pt x="904" y="3966"/>
                    <a:pt x="904" y="3966"/>
                    <a:pt x="904" y="3966"/>
                  </a:cubicBezTo>
                  <a:lnTo>
                    <a:pt x="904" y="3966"/>
                  </a:lnTo>
                  <a:cubicBezTo>
                    <a:pt x="904" y="3937"/>
                    <a:pt x="904" y="3937"/>
                    <a:pt x="904" y="3937"/>
                  </a:cubicBezTo>
                  <a:lnTo>
                    <a:pt x="904" y="3937"/>
                  </a:lnTo>
                  <a:cubicBezTo>
                    <a:pt x="904" y="3908"/>
                    <a:pt x="904" y="3908"/>
                    <a:pt x="904" y="3908"/>
                  </a:cubicBezTo>
                  <a:cubicBezTo>
                    <a:pt x="933" y="3908"/>
                    <a:pt x="933" y="3908"/>
                    <a:pt x="933" y="3908"/>
                  </a:cubicBezTo>
                  <a:cubicBezTo>
                    <a:pt x="904" y="3908"/>
                    <a:pt x="904" y="3908"/>
                    <a:pt x="904" y="3908"/>
                  </a:cubicBezTo>
                  <a:lnTo>
                    <a:pt x="904" y="3908"/>
                  </a:lnTo>
                  <a:lnTo>
                    <a:pt x="904" y="3908"/>
                  </a:lnTo>
                  <a:cubicBezTo>
                    <a:pt x="874" y="3937"/>
                    <a:pt x="874" y="3937"/>
                    <a:pt x="874" y="3937"/>
                  </a:cubicBezTo>
                  <a:cubicBezTo>
                    <a:pt x="874" y="3908"/>
                    <a:pt x="874" y="3908"/>
                    <a:pt x="874" y="3908"/>
                  </a:cubicBezTo>
                  <a:lnTo>
                    <a:pt x="874" y="3908"/>
                  </a:lnTo>
                  <a:cubicBezTo>
                    <a:pt x="904" y="3908"/>
                    <a:pt x="904" y="3908"/>
                    <a:pt x="904" y="3908"/>
                  </a:cubicBezTo>
                  <a:lnTo>
                    <a:pt x="904" y="3908"/>
                  </a:lnTo>
                  <a:cubicBezTo>
                    <a:pt x="874" y="3908"/>
                    <a:pt x="874" y="3908"/>
                    <a:pt x="874" y="3908"/>
                  </a:cubicBezTo>
                  <a:lnTo>
                    <a:pt x="874" y="3908"/>
                  </a:lnTo>
                  <a:lnTo>
                    <a:pt x="874" y="3908"/>
                  </a:lnTo>
                  <a:lnTo>
                    <a:pt x="874" y="3908"/>
                  </a:lnTo>
                  <a:lnTo>
                    <a:pt x="874" y="3908"/>
                  </a:lnTo>
                  <a:lnTo>
                    <a:pt x="874" y="3908"/>
                  </a:lnTo>
                  <a:cubicBezTo>
                    <a:pt x="845" y="3908"/>
                    <a:pt x="845" y="3908"/>
                    <a:pt x="845" y="3908"/>
                  </a:cubicBezTo>
                  <a:lnTo>
                    <a:pt x="845" y="3908"/>
                  </a:lnTo>
                  <a:lnTo>
                    <a:pt x="845" y="3908"/>
                  </a:lnTo>
                  <a:lnTo>
                    <a:pt x="845" y="3908"/>
                  </a:lnTo>
                  <a:cubicBezTo>
                    <a:pt x="874" y="3879"/>
                    <a:pt x="874" y="3879"/>
                    <a:pt x="874" y="3879"/>
                  </a:cubicBezTo>
                  <a:lnTo>
                    <a:pt x="874" y="3879"/>
                  </a:lnTo>
                  <a:lnTo>
                    <a:pt x="874" y="3879"/>
                  </a:lnTo>
                  <a:cubicBezTo>
                    <a:pt x="904" y="3850"/>
                    <a:pt x="904" y="3850"/>
                    <a:pt x="904" y="3850"/>
                  </a:cubicBezTo>
                  <a:lnTo>
                    <a:pt x="904" y="3850"/>
                  </a:lnTo>
                  <a:cubicBezTo>
                    <a:pt x="874" y="3879"/>
                    <a:pt x="874" y="3879"/>
                    <a:pt x="874" y="3879"/>
                  </a:cubicBezTo>
                  <a:lnTo>
                    <a:pt x="874" y="3879"/>
                  </a:lnTo>
                  <a:cubicBezTo>
                    <a:pt x="845" y="3879"/>
                    <a:pt x="845" y="3879"/>
                    <a:pt x="845" y="3879"/>
                  </a:cubicBezTo>
                  <a:cubicBezTo>
                    <a:pt x="874" y="3879"/>
                    <a:pt x="874" y="3879"/>
                    <a:pt x="874" y="3879"/>
                  </a:cubicBezTo>
                  <a:cubicBezTo>
                    <a:pt x="874" y="3850"/>
                    <a:pt x="874" y="3850"/>
                    <a:pt x="874" y="3850"/>
                  </a:cubicBezTo>
                  <a:lnTo>
                    <a:pt x="874" y="3850"/>
                  </a:lnTo>
                  <a:cubicBezTo>
                    <a:pt x="904" y="3850"/>
                    <a:pt x="904" y="3850"/>
                    <a:pt x="904" y="3850"/>
                  </a:cubicBezTo>
                  <a:lnTo>
                    <a:pt x="904" y="3850"/>
                  </a:lnTo>
                  <a:cubicBezTo>
                    <a:pt x="904" y="3820"/>
                    <a:pt x="904" y="3820"/>
                    <a:pt x="904" y="3820"/>
                  </a:cubicBezTo>
                  <a:lnTo>
                    <a:pt x="904" y="3820"/>
                  </a:lnTo>
                  <a:lnTo>
                    <a:pt x="904" y="3820"/>
                  </a:lnTo>
                  <a:cubicBezTo>
                    <a:pt x="874" y="3850"/>
                    <a:pt x="874" y="3850"/>
                    <a:pt x="874" y="3850"/>
                  </a:cubicBezTo>
                  <a:cubicBezTo>
                    <a:pt x="845" y="3850"/>
                    <a:pt x="845" y="3850"/>
                    <a:pt x="845" y="3850"/>
                  </a:cubicBezTo>
                  <a:lnTo>
                    <a:pt x="845" y="3850"/>
                  </a:lnTo>
                  <a:lnTo>
                    <a:pt x="845" y="3850"/>
                  </a:lnTo>
                  <a:lnTo>
                    <a:pt x="845" y="3850"/>
                  </a:lnTo>
                  <a:lnTo>
                    <a:pt x="845" y="3850"/>
                  </a:lnTo>
                  <a:cubicBezTo>
                    <a:pt x="874" y="3850"/>
                    <a:pt x="874" y="3850"/>
                    <a:pt x="874" y="3850"/>
                  </a:cubicBezTo>
                  <a:cubicBezTo>
                    <a:pt x="874" y="3820"/>
                    <a:pt x="874" y="3820"/>
                    <a:pt x="874" y="3820"/>
                  </a:cubicBezTo>
                  <a:lnTo>
                    <a:pt x="874" y="3820"/>
                  </a:lnTo>
                  <a:cubicBezTo>
                    <a:pt x="845" y="3820"/>
                    <a:pt x="845" y="3820"/>
                    <a:pt x="845" y="3820"/>
                  </a:cubicBezTo>
                  <a:lnTo>
                    <a:pt x="845" y="3820"/>
                  </a:lnTo>
                  <a:lnTo>
                    <a:pt x="845" y="3820"/>
                  </a:lnTo>
                  <a:lnTo>
                    <a:pt x="845" y="3820"/>
                  </a:lnTo>
                  <a:lnTo>
                    <a:pt x="845" y="3820"/>
                  </a:lnTo>
                  <a:cubicBezTo>
                    <a:pt x="845" y="3850"/>
                    <a:pt x="845" y="3850"/>
                    <a:pt x="845" y="3850"/>
                  </a:cubicBezTo>
                  <a:cubicBezTo>
                    <a:pt x="845" y="3820"/>
                    <a:pt x="845" y="3820"/>
                    <a:pt x="845" y="3820"/>
                  </a:cubicBezTo>
                  <a:cubicBezTo>
                    <a:pt x="816" y="3850"/>
                    <a:pt x="816" y="3850"/>
                    <a:pt x="816" y="3850"/>
                  </a:cubicBezTo>
                  <a:lnTo>
                    <a:pt x="816" y="3850"/>
                  </a:lnTo>
                  <a:lnTo>
                    <a:pt x="816" y="3850"/>
                  </a:lnTo>
                  <a:cubicBezTo>
                    <a:pt x="787" y="3850"/>
                    <a:pt x="787" y="3850"/>
                    <a:pt x="787" y="3850"/>
                  </a:cubicBezTo>
                  <a:lnTo>
                    <a:pt x="787" y="3850"/>
                  </a:lnTo>
                  <a:lnTo>
                    <a:pt x="787" y="3850"/>
                  </a:lnTo>
                  <a:lnTo>
                    <a:pt x="787" y="3850"/>
                  </a:lnTo>
                  <a:cubicBezTo>
                    <a:pt x="758" y="3850"/>
                    <a:pt x="758" y="3850"/>
                    <a:pt x="758" y="3850"/>
                  </a:cubicBezTo>
                  <a:lnTo>
                    <a:pt x="758" y="3850"/>
                  </a:lnTo>
                  <a:lnTo>
                    <a:pt x="758" y="3850"/>
                  </a:lnTo>
                  <a:cubicBezTo>
                    <a:pt x="729" y="3850"/>
                    <a:pt x="729" y="3850"/>
                    <a:pt x="729" y="3850"/>
                  </a:cubicBezTo>
                  <a:lnTo>
                    <a:pt x="729" y="3850"/>
                  </a:lnTo>
                  <a:cubicBezTo>
                    <a:pt x="729" y="3879"/>
                    <a:pt x="729" y="3879"/>
                    <a:pt x="729" y="3879"/>
                  </a:cubicBezTo>
                  <a:lnTo>
                    <a:pt x="729" y="3879"/>
                  </a:lnTo>
                  <a:cubicBezTo>
                    <a:pt x="700" y="3879"/>
                    <a:pt x="700" y="3879"/>
                    <a:pt x="700" y="3879"/>
                  </a:cubicBezTo>
                  <a:cubicBezTo>
                    <a:pt x="700" y="3850"/>
                    <a:pt x="700" y="3850"/>
                    <a:pt x="700" y="3850"/>
                  </a:cubicBezTo>
                  <a:cubicBezTo>
                    <a:pt x="729" y="3850"/>
                    <a:pt x="729" y="3850"/>
                    <a:pt x="729" y="3850"/>
                  </a:cubicBezTo>
                  <a:lnTo>
                    <a:pt x="729" y="3850"/>
                  </a:lnTo>
                  <a:lnTo>
                    <a:pt x="729" y="3850"/>
                  </a:lnTo>
                  <a:lnTo>
                    <a:pt x="729" y="3850"/>
                  </a:lnTo>
                  <a:cubicBezTo>
                    <a:pt x="729" y="3820"/>
                    <a:pt x="729" y="3820"/>
                    <a:pt x="729" y="3820"/>
                  </a:cubicBezTo>
                  <a:lnTo>
                    <a:pt x="729" y="3820"/>
                  </a:lnTo>
                  <a:cubicBezTo>
                    <a:pt x="700" y="3820"/>
                    <a:pt x="700" y="3820"/>
                    <a:pt x="700" y="3820"/>
                  </a:cubicBezTo>
                  <a:cubicBezTo>
                    <a:pt x="700" y="3791"/>
                    <a:pt x="700" y="3791"/>
                    <a:pt x="700" y="3791"/>
                  </a:cubicBezTo>
                  <a:cubicBezTo>
                    <a:pt x="700" y="3820"/>
                    <a:pt x="700" y="3820"/>
                    <a:pt x="700" y="3820"/>
                  </a:cubicBezTo>
                  <a:cubicBezTo>
                    <a:pt x="671" y="3820"/>
                    <a:pt x="671" y="3820"/>
                    <a:pt x="671" y="3820"/>
                  </a:cubicBezTo>
                  <a:lnTo>
                    <a:pt x="671" y="3820"/>
                  </a:lnTo>
                  <a:lnTo>
                    <a:pt x="671" y="3820"/>
                  </a:lnTo>
                  <a:cubicBezTo>
                    <a:pt x="671" y="3791"/>
                    <a:pt x="671" y="3791"/>
                    <a:pt x="671" y="3791"/>
                  </a:cubicBezTo>
                  <a:lnTo>
                    <a:pt x="671" y="3791"/>
                  </a:lnTo>
                  <a:lnTo>
                    <a:pt x="671" y="3791"/>
                  </a:lnTo>
                  <a:lnTo>
                    <a:pt x="671" y="3791"/>
                  </a:lnTo>
                  <a:lnTo>
                    <a:pt x="671" y="3791"/>
                  </a:lnTo>
                  <a:cubicBezTo>
                    <a:pt x="700" y="3791"/>
                    <a:pt x="700" y="3791"/>
                    <a:pt x="700" y="3791"/>
                  </a:cubicBezTo>
                  <a:cubicBezTo>
                    <a:pt x="700" y="3762"/>
                    <a:pt x="700" y="3762"/>
                    <a:pt x="700" y="3762"/>
                  </a:cubicBezTo>
                  <a:lnTo>
                    <a:pt x="700" y="3762"/>
                  </a:lnTo>
                  <a:cubicBezTo>
                    <a:pt x="671" y="3762"/>
                    <a:pt x="671" y="3762"/>
                    <a:pt x="671" y="3762"/>
                  </a:cubicBezTo>
                  <a:lnTo>
                    <a:pt x="671" y="3762"/>
                  </a:lnTo>
                  <a:cubicBezTo>
                    <a:pt x="641" y="3762"/>
                    <a:pt x="641" y="3762"/>
                    <a:pt x="641" y="3762"/>
                  </a:cubicBezTo>
                  <a:cubicBezTo>
                    <a:pt x="641" y="3791"/>
                    <a:pt x="641" y="3791"/>
                    <a:pt x="641" y="3791"/>
                  </a:cubicBezTo>
                  <a:cubicBezTo>
                    <a:pt x="612" y="3762"/>
                    <a:pt x="612" y="3762"/>
                    <a:pt x="612" y="3762"/>
                  </a:cubicBezTo>
                  <a:lnTo>
                    <a:pt x="612" y="3762"/>
                  </a:lnTo>
                  <a:cubicBezTo>
                    <a:pt x="641" y="3762"/>
                    <a:pt x="641" y="3762"/>
                    <a:pt x="641" y="3762"/>
                  </a:cubicBezTo>
                  <a:lnTo>
                    <a:pt x="641" y="3762"/>
                  </a:lnTo>
                  <a:cubicBezTo>
                    <a:pt x="641" y="3733"/>
                    <a:pt x="641" y="3733"/>
                    <a:pt x="641" y="3733"/>
                  </a:cubicBezTo>
                  <a:cubicBezTo>
                    <a:pt x="671" y="3733"/>
                    <a:pt x="671" y="3733"/>
                    <a:pt x="671" y="3733"/>
                  </a:cubicBezTo>
                  <a:lnTo>
                    <a:pt x="671" y="3733"/>
                  </a:lnTo>
                  <a:lnTo>
                    <a:pt x="671" y="3733"/>
                  </a:lnTo>
                  <a:cubicBezTo>
                    <a:pt x="641" y="3733"/>
                    <a:pt x="641" y="3733"/>
                    <a:pt x="641" y="3733"/>
                  </a:cubicBezTo>
                  <a:lnTo>
                    <a:pt x="641" y="3733"/>
                  </a:lnTo>
                  <a:lnTo>
                    <a:pt x="641" y="3733"/>
                  </a:lnTo>
                  <a:cubicBezTo>
                    <a:pt x="612" y="3733"/>
                    <a:pt x="612" y="3733"/>
                    <a:pt x="612" y="3733"/>
                  </a:cubicBezTo>
                  <a:cubicBezTo>
                    <a:pt x="641" y="3733"/>
                    <a:pt x="641" y="3733"/>
                    <a:pt x="641" y="3733"/>
                  </a:cubicBezTo>
                  <a:lnTo>
                    <a:pt x="641" y="3733"/>
                  </a:lnTo>
                  <a:lnTo>
                    <a:pt x="641" y="3733"/>
                  </a:lnTo>
                  <a:cubicBezTo>
                    <a:pt x="641" y="3703"/>
                    <a:pt x="641" y="3703"/>
                    <a:pt x="641" y="3703"/>
                  </a:cubicBezTo>
                  <a:cubicBezTo>
                    <a:pt x="671" y="3703"/>
                    <a:pt x="671" y="3703"/>
                    <a:pt x="671" y="3703"/>
                  </a:cubicBezTo>
                  <a:lnTo>
                    <a:pt x="671" y="3703"/>
                  </a:lnTo>
                  <a:lnTo>
                    <a:pt x="671" y="3703"/>
                  </a:lnTo>
                  <a:cubicBezTo>
                    <a:pt x="671" y="3674"/>
                    <a:pt x="671" y="3674"/>
                    <a:pt x="671" y="3674"/>
                  </a:cubicBezTo>
                  <a:cubicBezTo>
                    <a:pt x="641" y="3703"/>
                    <a:pt x="641" y="3703"/>
                    <a:pt x="641" y="3703"/>
                  </a:cubicBezTo>
                  <a:lnTo>
                    <a:pt x="641" y="3703"/>
                  </a:lnTo>
                  <a:lnTo>
                    <a:pt x="641" y="3703"/>
                  </a:lnTo>
                  <a:cubicBezTo>
                    <a:pt x="612" y="3703"/>
                    <a:pt x="612" y="3703"/>
                    <a:pt x="612" y="3703"/>
                  </a:cubicBezTo>
                  <a:lnTo>
                    <a:pt x="612" y="3703"/>
                  </a:lnTo>
                  <a:cubicBezTo>
                    <a:pt x="641" y="3703"/>
                    <a:pt x="641" y="3703"/>
                    <a:pt x="641" y="3703"/>
                  </a:cubicBezTo>
                  <a:cubicBezTo>
                    <a:pt x="641" y="3674"/>
                    <a:pt x="641" y="3674"/>
                    <a:pt x="641" y="3674"/>
                  </a:cubicBezTo>
                  <a:lnTo>
                    <a:pt x="641" y="3674"/>
                  </a:lnTo>
                  <a:lnTo>
                    <a:pt x="641" y="3674"/>
                  </a:lnTo>
                  <a:lnTo>
                    <a:pt x="641" y="3674"/>
                  </a:lnTo>
                  <a:lnTo>
                    <a:pt x="641" y="3674"/>
                  </a:lnTo>
                  <a:cubicBezTo>
                    <a:pt x="612" y="3674"/>
                    <a:pt x="612" y="3674"/>
                    <a:pt x="612" y="3674"/>
                  </a:cubicBezTo>
                  <a:lnTo>
                    <a:pt x="612" y="3674"/>
                  </a:lnTo>
                  <a:cubicBezTo>
                    <a:pt x="612" y="3645"/>
                    <a:pt x="612" y="3645"/>
                    <a:pt x="612" y="3645"/>
                  </a:cubicBezTo>
                  <a:lnTo>
                    <a:pt x="612" y="3645"/>
                  </a:lnTo>
                  <a:lnTo>
                    <a:pt x="612" y="3645"/>
                  </a:lnTo>
                  <a:lnTo>
                    <a:pt x="612" y="3645"/>
                  </a:lnTo>
                  <a:cubicBezTo>
                    <a:pt x="583" y="3645"/>
                    <a:pt x="583" y="3645"/>
                    <a:pt x="583" y="3645"/>
                  </a:cubicBezTo>
                  <a:lnTo>
                    <a:pt x="583" y="3645"/>
                  </a:lnTo>
                  <a:cubicBezTo>
                    <a:pt x="612" y="3645"/>
                    <a:pt x="612" y="3645"/>
                    <a:pt x="612" y="3645"/>
                  </a:cubicBezTo>
                  <a:cubicBezTo>
                    <a:pt x="612" y="3616"/>
                    <a:pt x="612" y="3616"/>
                    <a:pt x="612" y="3616"/>
                  </a:cubicBezTo>
                  <a:lnTo>
                    <a:pt x="612" y="3616"/>
                  </a:lnTo>
                  <a:cubicBezTo>
                    <a:pt x="641" y="3616"/>
                    <a:pt x="641" y="3616"/>
                    <a:pt x="641" y="3616"/>
                  </a:cubicBezTo>
                  <a:cubicBezTo>
                    <a:pt x="612" y="3616"/>
                    <a:pt x="612" y="3616"/>
                    <a:pt x="612" y="3616"/>
                  </a:cubicBezTo>
                  <a:cubicBezTo>
                    <a:pt x="612" y="3587"/>
                    <a:pt x="612" y="3587"/>
                    <a:pt x="612" y="3587"/>
                  </a:cubicBezTo>
                  <a:cubicBezTo>
                    <a:pt x="641" y="3587"/>
                    <a:pt x="641" y="3587"/>
                    <a:pt x="641" y="3587"/>
                  </a:cubicBezTo>
                  <a:cubicBezTo>
                    <a:pt x="612" y="3587"/>
                    <a:pt x="612" y="3587"/>
                    <a:pt x="612" y="3587"/>
                  </a:cubicBezTo>
                  <a:lnTo>
                    <a:pt x="612" y="3587"/>
                  </a:lnTo>
                  <a:lnTo>
                    <a:pt x="612" y="3587"/>
                  </a:lnTo>
                  <a:lnTo>
                    <a:pt x="612" y="3587"/>
                  </a:lnTo>
                  <a:lnTo>
                    <a:pt x="612" y="3587"/>
                  </a:lnTo>
                  <a:cubicBezTo>
                    <a:pt x="583" y="3587"/>
                    <a:pt x="583" y="3587"/>
                    <a:pt x="583" y="3587"/>
                  </a:cubicBezTo>
                  <a:lnTo>
                    <a:pt x="583" y="3587"/>
                  </a:lnTo>
                  <a:lnTo>
                    <a:pt x="583" y="3587"/>
                  </a:lnTo>
                  <a:cubicBezTo>
                    <a:pt x="583" y="3558"/>
                    <a:pt x="583" y="3558"/>
                    <a:pt x="583" y="3558"/>
                  </a:cubicBezTo>
                  <a:cubicBezTo>
                    <a:pt x="612" y="3558"/>
                    <a:pt x="612" y="3558"/>
                    <a:pt x="612" y="3558"/>
                  </a:cubicBezTo>
                  <a:lnTo>
                    <a:pt x="612" y="3558"/>
                  </a:lnTo>
                  <a:cubicBezTo>
                    <a:pt x="583" y="3558"/>
                    <a:pt x="583" y="3558"/>
                    <a:pt x="583" y="3558"/>
                  </a:cubicBezTo>
                  <a:lnTo>
                    <a:pt x="583" y="3558"/>
                  </a:lnTo>
                  <a:lnTo>
                    <a:pt x="583" y="3558"/>
                  </a:lnTo>
                  <a:cubicBezTo>
                    <a:pt x="554" y="3558"/>
                    <a:pt x="554" y="3558"/>
                    <a:pt x="554" y="3558"/>
                  </a:cubicBezTo>
                  <a:lnTo>
                    <a:pt x="554" y="3558"/>
                  </a:lnTo>
                  <a:cubicBezTo>
                    <a:pt x="554" y="3529"/>
                    <a:pt x="554" y="3529"/>
                    <a:pt x="554" y="3529"/>
                  </a:cubicBezTo>
                  <a:cubicBezTo>
                    <a:pt x="583" y="3529"/>
                    <a:pt x="583" y="3529"/>
                    <a:pt x="583" y="3529"/>
                  </a:cubicBezTo>
                  <a:lnTo>
                    <a:pt x="583" y="3529"/>
                  </a:lnTo>
                  <a:cubicBezTo>
                    <a:pt x="612" y="3529"/>
                    <a:pt x="612" y="3529"/>
                    <a:pt x="612" y="3529"/>
                  </a:cubicBezTo>
                  <a:lnTo>
                    <a:pt x="612" y="3529"/>
                  </a:lnTo>
                  <a:lnTo>
                    <a:pt x="612" y="3529"/>
                  </a:lnTo>
                  <a:lnTo>
                    <a:pt x="612" y="3529"/>
                  </a:lnTo>
                  <a:cubicBezTo>
                    <a:pt x="583" y="3529"/>
                    <a:pt x="583" y="3529"/>
                    <a:pt x="583" y="3529"/>
                  </a:cubicBezTo>
                  <a:lnTo>
                    <a:pt x="583" y="3529"/>
                  </a:lnTo>
                  <a:cubicBezTo>
                    <a:pt x="554" y="3529"/>
                    <a:pt x="554" y="3529"/>
                    <a:pt x="554" y="3529"/>
                  </a:cubicBezTo>
                  <a:lnTo>
                    <a:pt x="554" y="3529"/>
                  </a:lnTo>
                  <a:cubicBezTo>
                    <a:pt x="583" y="3529"/>
                    <a:pt x="583" y="3529"/>
                    <a:pt x="583" y="3529"/>
                  </a:cubicBezTo>
                  <a:cubicBezTo>
                    <a:pt x="583" y="3500"/>
                    <a:pt x="583" y="3500"/>
                    <a:pt x="583" y="3500"/>
                  </a:cubicBezTo>
                  <a:cubicBezTo>
                    <a:pt x="612" y="3500"/>
                    <a:pt x="612" y="3500"/>
                    <a:pt x="612" y="3500"/>
                  </a:cubicBezTo>
                  <a:cubicBezTo>
                    <a:pt x="583" y="3500"/>
                    <a:pt x="583" y="3500"/>
                    <a:pt x="583" y="3500"/>
                  </a:cubicBezTo>
                  <a:lnTo>
                    <a:pt x="583" y="3500"/>
                  </a:lnTo>
                  <a:lnTo>
                    <a:pt x="583" y="3500"/>
                  </a:lnTo>
                  <a:lnTo>
                    <a:pt x="583" y="3500"/>
                  </a:lnTo>
                  <a:lnTo>
                    <a:pt x="583" y="3500"/>
                  </a:lnTo>
                  <a:lnTo>
                    <a:pt x="583" y="3500"/>
                  </a:lnTo>
                  <a:cubicBezTo>
                    <a:pt x="612" y="3500"/>
                    <a:pt x="612" y="3500"/>
                    <a:pt x="612" y="3500"/>
                  </a:cubicBezTo>
                  <a:lnTo>
                    <a:pt x="612" y="3500"/>
                  </a:lnTo>
                  <a:lnTo>
                    <a:pt x="612" y="3500"/>
                  </a:lnTo>
                  <a:lnTo>
                    <a:pt x="612" y="3500"/>
                  </a:lnTo>
                  <a:lnTo>
                    <a:pt x="612" y="3500"/>
                  </a:lnTo>
                  <a:cubicBezTo>
                    <a:pt x="583" y="3500"/>
                    <a:pt x="583" y="3500"/>
                    <a:pt x="583" y="3500"/>
                  </a:cubicBezTo>
                  <a:lnTo>
                    <a:pt x="583" y="3500"/>
                  </a:lnTo>
                  <a:lnTo>
                    <a:pt x="583" y="3500"/>
                  </a:lnTo>
                  <a:cubicBezTo>
                    <a:pt x="554" y="3500"/>
                    <a:pt x="554" y="3500"/>
                    <a:pt x="554" y="3500"/>
                  </a:cubicBezTo>
                  <a:lnTo>
                    <a:pt x="554" y="3500"/>
                  </a:lnTo>
                  <a:lnTo>
                    <a:pt x="554" y="3500"/>
                  </a:lnTo>
                  <a:lnTo>
                    <a:pt x="554" y="3500"/>
                  </a:lnTo>
                  <a:cubicBezTo>
                    <a:pt x="554" y="3470"/>
                    <a:pt x="554" y="3470"/>
                    <a:pt x="554" y="3470"/>
                  </a:cubicBezTo>
                  <a:cubicBezTo>
                    <a:pt x="583" y="3470"/>
                    <a:pt x="583" y="3470"/>
                    <a:pt x="583" y="3470"/>
                  </a:cubicBezTo>
                  <a:lnTo>
                    <a:pt x="583" y="3470"/>
                  </a:lnTo>
                  <a:lnTo>
                    <a:pt x="583" y="3470"/>
                  </a:lnTo>
                  <a:cubicBezTo>
                    <a:pt x="554" y="3470"/>
                    <a:pt x="554" y="3470"/>
                    <a:pt x="554" y="3470"/>
                  </a:cubicBezTo>
                  <a:lnTo>
                    <a:pt x="554" y="3470"/>
                  </a:lnTo>
                  <a:cubicBezTo>
                    <a:pt x="554" y="3441"/>
                    <a:pt x="554" y="3441"/>
                    <a:pt x="554" y="3441"/>
                  </a:cubicBezTo>
                  <a:lnTo>
                    <a:pt x="554" y="3441"/>
                  </a:lnTo>
                  <a:lnTo>
                    <a:pt x="554" y="3441"/>
                  </a:lnTo>
                  <a:cubicBezTo>
                    <a:pt x="583" y="3441"/>
                    <a:pt x="583" y="3441"/>
                    <a:pt x="583" y="3441"/>
                  </a:cubicBezTo>
                  <a:cubicBezTo>
                    <a:pt x="612" y="3441"/>
                    <a:pt x="612" y="3441"/>
                    <a:pt x="612" y="3441"/>
                  </a:cubicBezTo>
                  <a:cubicBezTo>
                    <a:pt x="641" y="3441"/>
                    <a:pt x="641" y="3441"/>
                    <a:pt x="641" y="3441"/>
                  </a:cubicBezTo>
                  <a:lnTo>
                    <a:pt x="641" y="3441"/>
                  </a:lnTo>
                  <a:cubicBezTo>
                    <a:pt x="641" y="3412"/>
                    <a:pt x="641" y="3412"/>
                    <a:pt x="641" y="3412"/>
                  </a:cubicBezTo>
                  <a:lnTo>
                    <a:pt x="641" y="3412"/>
                  </a:lnTo>
                  <a:cubicBezTo>
                    <a:pt x="612" y="3412"/>
                    <a:pt x="612" y="3412"/>
                    <a:pt x="612" y="3412"/>
                  </a:cubicBezTo>
                  <a:cubicBezTo>
                    <a:pt x="612" y="3441"/>
                    <a:pt x="612" y="3441"/>
                    <a:pt x="612" y="3441"/>
                  </a:cubicBezTo>
                  <a:cubicBezTo>
                    <a:pt x="583" y="3441"/>
                    <a:pt x="583" y="3441"/>
                    <a:pt x="583" y="3441"/>
                  </a:cubicBezTo>
                  <a:lnTo>
                    <a:pt x="583" y="3441"/>
                  </a:lnTo>
                  <a:cubicBezTo>
                    <a:pt x="554" y="3441"/>
                    <a:pt x="554" y="3441"/>
                    <a:pt x="554" y="3441"/>
                  </a:cubicBezTo>
                  <a:lnTo>
                    <a:pt x="554" y="3441"/>
                  </a:lnTo>
                  <a:lnTo>
                    <a:pt x="554" y="3441"/>
                  </a:lnTo>
                  <a:cubicBezTo>
                    <a:pt x="583" y="3441"/>
                    <a:pt x="583" y="3441"/>
                    <a:pt x="583" y="3441"/>
                  </a:cubicBezTo>
                  <a:cubicBezTo>
                    <a:pt x="583" y="3412"/>
                    <a:pt x="583" y="3412"/>
                    <a:pt x="583" y="3412"/>
                  </a:cubicBezTo>
                  <a:cubicBezTo>
                    <a:pt x="612" y="3412"/>
                    <a:pt x="612" y="3412"/>
                    <a:pt x="612" y="3412"/>
                  </a:cubicBezTo>
                  <a:lnTo>
                    <a:pt x="612" y="3412"/>
                  </a:lnTo>
                  <a:lnTo>
                    <a:pt x="612" y="3412"/>
                  </a:lnTo>
                  <a:cubicBezTo>
                    <a:pt x="641" y="3412"/>
                    <a:pt x="641" y="3412"/>
                    <a:pt x="641" y="3412"/>
                  </a:cubicBezTo>
                  <a:lnTo>
                    <a:pt x="641" y="3412"/>
                  </a:lnTo>
                  <a:lnTo>
                    <a:pt x="641" y="3412"/>
                  </a:lnTo>
                  <a:lnTo>
                    <a:pt x="641" y="3412"/>
                  </a:lnTo>
                  <a:cubicBezTo>
                    <a:pt x="641" y="3383"/>
                    <a:pt x="641" y="3383"/>
                    <a:pt x="641" y="3383"/>
                  </a:cubicBezTo>
                  <a:cubicBezTo>
                    <a:pt x="612" y="3383"/>
                    <a:pt x="612" y="3383"/>
                    <a:pt x="612" y="3383"/>
                  </a:cubicBezTo>
                  <a:lnTo>
                    <a:pt x="612" y="3383"/>
                  </a:lnTo>
                  <a:lnTo>
                    <a:pt x="612" y="3383"/>
                  </a:lnTo>
                  <a:cubicBezTo>
                    <a:pt x="641" y="3383"/>
                    <a:pt x="641" y="3383"/>
                    <a:pt x="641" y="3383"/>
                  </a:cubicBezTo>
                  <a:lnTo>
                    <a:pt x="641" y="3383"/>
                  </a:lnTo>
                  <a:lnTo>
                    <a:pt x="641" y="3383"/>
                  </a:lnTo>
                  <a:lnTo>
                    <a:pt x="641" y="3383"/>
                  </a:lnTo>
                  <a:cubicBezTo>
                    <a:pt x="671" y="3412"/>
                    <a:pt x="671" y="3412"/>
                    <a:pt x="671" y="3412"/>
                  </a:cubicBezTo>
                  <a:lnTo>
                    <a:pt x="671" y="3412"/>
                  </a:lnTo>
                  <a:lnTo>
                    <a:pt x="671" y="3412"/>
                  </a:lnTo>
                  <a:cubicBezTo>
                    <a:pt x="671" y="3383"/>
                    <a:pt x="671" y="3383"/>
                    <a:pt x="671" y="3383"/>
                  </a:cubicBezTo>
                  <a:lnTo>
                    <a:pt x="671" y="3383"/>
                  </a:lnTo>
                  <a:lnTo>
                    <a:pt x="671" y="3383"/>
                  </a:lnTo>
                  <a:cubicBezTo>
                    <a:pt x="671" y="3353"/>
                    <a:pt x="671" y="3353"/>
                    <a:pt x="671" y="3353"/>
                  </a:cubicBezTo>
                  <a:lnTo>
                    <a:pt x="671" y="3353"/>
                  </a:lnTo>
                  <a:lnTo>
                    <a:pt x="671" y="3353"/>
                  </a:lnTo>
                  <a:cubicBezTo>
                    <a:pt x="641" y="3353"/>
                    <a:pt x="641" y="3353"/>
                    <a:pt x="641" y="3353"/>
                  </a:cubicBezTo>
                  <a:lnTo>
                    <a:pt x="641" y="3353"/>
                  </a:lnTo>
                  <a:lnTo>
                    <a:pt x="641" y="3353"/>
                  </a:lnTo>
                  <a:lnTo>
                    <a:pt x="641" y="3353"/>
                  </a:lnTo>
                  <a:cubicBezTo>
                    <a:pt x="612" y="3383"/>
                    <a:pt x="612" y="3383"/>
                    <a:pt x="612" y="3383"/>
                  </a:cubicBezTo>
                  <a:lnTo>
                    <a:pt x="612" y="3383"/>
                  </a:lnTo>
                  <a:cubicBezTo>
                    <a:pt x="583" y="3383"/>
                    <a:pt x="583" y="3383"/>
                    <a:pt x="583" y="3383"/>
                  </a:cubicBezTo>
                  <a:lnTo>
                    <a:pt x="583" y="3383"/>
                  </a:lnTo>
                  <a:cubicBezTo>
                    <a:pt x="612" y="3353"/>
                    <a:pt x="612" y="3353"/>
                    <a:pt x="612" y="3353"/>
                  </a:cubicBezTo>
                  <a:lnTo>
                    <a:pt x="612" y="3353"/>
                  </a:lnTo>
                  <a:cubicBezTo>
                    <a:pt x="583" y="3353"/>
                    <a:pt x="583" y="3353"/>
                    <a:pt x="583" y="3353"/>
                  </a:cubicBezTo>
                  <a:cubicBezTo>
                    <a:pt x="583" y="3383"/>
                    <a:pt x="583" y="3383"/>
                    <a:pt x="583" y="3383"/>
                  </a:cubicBezTo>
                  <a:lnTo>
                    <a:pt x="583" y="3383"/>
                  </a:lnTo>
                  <a:cubicBezTo>
                    <a:pt x="554" y="3383"/>
                    <a:pt x="554" y="3383"/>
                    <a:pt x="554" y="3383"/>
                  </a:cubicBezTo>
                  <a:lnTo>
                    <a:pt x="554" y="3383"/>
                  </a:lnTo>
                  <a:cubicBezTo>
                    <a:pt x="554" y="3412"/>
                    <a:pt x="554" y="3412"/>
                    <a:pt x="554" y="3412"/>
                  </a:cubicBezTo>
                  <a:cubicBezTo>
                    <a:pt x="524" y="3412"/>
                    <a:pt x="524" y="3412"/>
                    <a:pt x="524" y="3412"/>
                  </a:cubicBezTo>
                  <a:lnTo>
                    <a:pt x="524" y="3412"/>
                  </a:lnTo>
                  <a:cubicBezTo>
                    <a:pt x="524" y="3383"/>
                    <a:pt x="524" y="3383"/>
                    <a:pt x="524" y="3383"/>
                  </a:cubicBezTo>
                  <a:cubicBezTo>
                    <a:pt x="554" y="3383"/>
                    <a:pt x="554" y="3383"/>
                    <a:pt x="554" y="3383"/>
                  </a:cubicBezTo>
                  <a:cubicBezTo>
                    <a:pt x="524" y="3383"/>
                    <a:pt x="524" y="3383"/>
                    <a:pt x="524" y="3383"/>
                  </a:cubicBezTo>
                  <a:cubicBezTo>
                    <a:pt x="524" y="3353"/>
                    <a:pt x="524" y="3353"/>
                    <a:pt x="524" y="3353"/>
                  </a:cubicBezTo>
                  <a:lnTo>
                    <a:pt x="524" y="3353"/>
                  </a:lnTo>
                  <a:cubicBezTo>
                    <a:pt x="554" y="3353"/>
                    <a:pt x="554" y="3353"/>
                    <a:pt x="554" y="3353"/>
                  </a:cubicBezTo>
                  <a:lnTo>
                    <a:pt x="554" y="3353"/>
                  </a:lnTo>
                  <a:cubicBezTo>
                    <a:pt x="583" y="3353"/>
                    <a:pt x="583" y="3353"/>
                    <a:pt x="583" y="3353"/>
                  </a:cubicBezTo>
                  <a:cubicBezTo>
                    <a:pt x="583" y="3324"/>
                    <a:pt x="583" y="3324"/>
                    <a:pt x="583" y="3324"/>
                  </a:cubicBezTo>
                  <a:lnTo>
                    <a:pt x="583" y="3324"/>
                  </a:lnTo>
                  <a:lnTo>
                    <a:pt x="583" y="3324"/>
                  </a:lnTo>
                  <a:lnTo>
                    <a:pt x="583" y="3324"/>
                  </a:lnTo>
                  <a:lnTo>
                    <a:pt x="583" y="3324"/>
                  </a:lnTo>
                  <a:cubicBezTo>
                    <a:pt x="554" y="3324"/>
                    <a:pt x="554" y="3324"/>
                    <a:pt x="554" y="3324"/>
                  </a:cubicBezTo>
                  <a:lnTo>
                    <a:pt x="554" y="3324"/>
                  </a:lnTo>
                  <a:cubicBezTo>
                    <a:pt x="554" y="3353"/>
                    <a:pt x="554" y="3353"/>
                    <a:pt x="554" y="3353"/>
                  </a:cubicBezTo>
                  <a:cubicBezTo>
                    <a:pt x="524" y="3324"/>
                    <a:pt x="524" y="3324"/>
                    <a:pt x="524" y="3324"/>
                  </a:cubicBezTo>
                  <a:lnTo>
                    <a:pt x="524" y="3324"/>
                  </a:lnTo>
                  <a:lnTo>
                    <a:pt x="524" y="3324"/>
                  </a:lnTo>
                  <a:cubicBezTo>
                    <a:pt x="554" y="3295"/>
                    <a:pt x="554" y="3295"/>
                    <a:pt x="554" y="3295"/>
                  </a:cubicBezTo>
                  <a:lnTo>
                    <a:pt x="554" y="3295"/>
                  </a:lnTo>
                  <a:cubicBezTo>
                    <a:pt x="524" y="3295"/>
                    <a:pt x="524" y="3295"/>
                    <a:pt x="524" y="3295"/>
                  </a:cubicBezTo>
                  <a:lnTo>
                    <a:pt x="524" y="3295"/>
                  </a:lnTo>
                  <a:lnTo>
                    <a:pt x="524" y="3295"/>
                  </a:lnTo>
                  <a:lnTo>
                    <a:pt x="524" y="3295"/>
                  </a:lnTo>
                  <a:cubicBezTo>
                    <a:pt x="524" y="3266"/>
                    <a:pt x="524" y="3266"/>
                    <a:pt x="524" y="3266"/>
                  </a:cubicBezTo>
                  <a:lnTo>
                    <a:pt x="524" y="3266"/>
                  </a:lnTo>
                  <a:cubicBezTo>
                    <a:pt x="554" y="3266"/>
                    <a:pt x="554" y="3266"/>
                    <a:pt x="554" y="3266"/>
                  </a:cubicBezTo>
                  <a:lnTo>
                    <a:pt x="554" y="3266"/>
                  </a:lnTo>
                  <a:cubicBezTo>
                    <a:pt x="583" y="3266"/>
                    <a:pt x="583" y="3266"/>
                    <a:pt x="583" y="3266"/>
                  </a:cubicBezTo>
                  <a:cubicBezTo>
                    <a:pt x="583" y="3237"/>
                    <a:pt x="583" y="3237"/>
                    <a:pt x="583" y="3237"/>
                  </a:cubicBezTo>
                  <a:lnTo>
                    <a:pt x="583" y="3237"/>
                  </a:lnTo>
                  <a:lnTo>
                    <a:pt x="583" y="3237"/>
                  </a:lnTo>
                  <a:lnTo>
                    <a:pt x="583" y="3237"/>
                  </a:lnTo>
                  <a:cubicBezTo>
                    <a:pt x="612" y="3237"/>
                    <a:pt x="612" y="3237"/>
                    <a:pt x="612" y="3237"/>
                  </a:cubicBezTo>
                  <a:lnTo>
                    <a:pt x="612" y="3237"/>
                  </a:lnTo>
                  <a:cubicBezTo>
                    <a:pt x="641" y="3237"/>
                    <a:pt x="641" y="3237"/>
                    <a:pt x="641" y="3237"/>
                  </a:cubicBezTo>
                  <a:lnTo>
                    <a:pt x="641" y="3237"/>
                  </a:lnTo>
                  <a:lnTo>
                    <a:pt x="641" y="3237"/>
                  </a:lnTo>
                  <a:lnTo>
                    <a:pt x="641" y="3237"/>
                  </a:lnTo>
                  <a:lnTo>
                    <a:pt x="641" y="3237"/>
                  </a:lnTo>
                  <a:cubicBezTo>
                    <a:pt x="641" y="3208"/>
                    <a:pt x="641" y="3208"/>
                    <a:pt x="641" y="3208"/>
                  </a:cubicBezTo>
                  <a:cubicBezTo>
                    <a:pt x="612" y="3208"/>
                    <a:pt x="612" y="3208"/>
                    <a:pt x="612" y="3208"/>
                  </a:cubicBezTo>
                  <a:cubicBezTo>
                    <a:pt x="583" y="3237"/>
                    <a:pt x="583" y="3237"/>
                    <a:pt x="583" y="3237"/>
                  </a:cubicBezTo>
                  <a:lnTo>
                    <a:pt x="583" y="3237"/>
                  </a:lnTo>
                  <a:lnTo>
                    <a:pt x="583" y="3237"/>
                  </a:lnTo>
                  <a:lnTo>
                    <a:pt x="583" y="3237"/>
                  </a:lnTo>
                  <a:cubicBezTo>
                    <a:pt x="554" y="3237"/>
                    <a:pt x="554" y="3237"/>
                    <a:pt x="554" y="3237"/>
                  </a:cubicBezTo>
                  <a:cubicBezTo>
                    <a:pt x="554" y="3266"/>
                    <a:pt x="554" y="3266"/>
                    <a:pt x="554" y="3266"/>
                  </a:cubicBezTo>
                  <a:cubicBezTo>
                    <a:pt x="524" y="3266"/>
                    <a:pt x="524" y="3266"/>
                    <a:pt x="524" y="3266"/>
                  </a:cubicBezTo>
                  <a:lnTo>
                    <a:pt x="524" y="3266"/>
                  </a:lnTo>
                  <a:lnTo>
                    <a:pt x="524" y="3266"/>
                  </a:lnTo>
                  <a:cubicBezTo>
                    <a:pt x="524" y="3237"/>
                    <a:pt x="524" y="3237"/>
                    <a:pt x="524" y="3237"/>
                  </a:cubicBezTo>
                  <a:lnTo>
                    <a:pt x="524" y="3237"/>
                  </a:lnTo>
                  <a:lnTo>
                    <a:pt x="524" y="3237"/>
                  </a:lnTo>
                  <a:lnTo>
                    <a:pt x="524" y="3237"/>
                  </a:lnTo>
                  <a:lnTo>
                    <a:pt x="524" y="3237"/>
                  </a:lnTo>
                  <a:lnTo>
                    <a:pt x="524" y="3237"/>
                  </a:lnTo>
                  <a:cubicBezTo>
                    <a:pt x="495" y="3208"/>
                    <a:pt x="495" y="3208"/>
                    <a:pt x="495" y="3208"/>
                  </a:cubicBezTo>
                  <a:lnTo>
                    <a:pt x="495" y="3208"/>
                  </a:lnTo>
                  <a:cubicBezTo>
                    <a:pt x="524" y="3208"/>
                    <a:pt x="524" y="3208"/>
                    <a:pt x="524" y="3208"/>
                  </a:cubicBezTo>
                  <a:lnTo>
                    <a:pt x="524" y="3208"/>
                  </a:lnTo>
                  <a:lnTo>
                    <a:pt x="524" y="3208"/>
                  </a:lnTo>
                  <a:cubicBezTo>
                    <a:pt x="554" y="3208"/>
                    <a:pt x="554" y="3208"/>
                    <a:pt x="554" y="3208"/>
                  </a:cubicBezTo>
                  <a:lnTo>
                    <a:pt x="554" y="3208"/>
                  </a:lnTo>
                  <a:cubicBezTo>
                    <a:pt x="583" y="3208"/>
                    <a:pt x="583" y="3208"/>
                    <a:pt x="583" y="3208"/>
                  </a:cubicBezTo>
                  <a:cubicBezTo>
                    <a:pt x="583" y="3179"/>
                    <a:pt x="583" y="3179"/>
                    <a:pt x="583" y="3179"/>
                  </a:cubicBezTo>
                  <a:lnTo>
                    <a:pt x="583" y="3179"/>
                  </a:lnTo>
                  <a:lnTo>
                    <a:pt x="583" y="3179"/>
                  </a:lnTo>
                  <a:lnTo>
                    <a:pt x="583" y="3179"/>
                  </a:lnTo>
                  <a:lnTo>
                    <a:pt x="583" y="3179"/>
                  </a:lnTo>
                  <a:cubicBezTo>
                    <a:pt x="554" y="3179"/>
                    <a:pt x="554" y="3179"/>
                    <a:pt x="554" y="3179"/>
                  </a:cubicBezTo>
                  <a:lnTo>
                    <a:pt x="554" y="3179"/>
                  </a:lnTo>
                  <a:lnTo>
                    <a:pt x="554" y="3179"/>
                  </a:lnTo>
                  <a:cubicBezTo>
                    <a:pt x="524" y="3179"/>
                    <a:pt x="524" y="3179"/>
                    <a:pt x="524" y="3179"/>
                  </a:cubicBezTo>
                  <a:lnTo>
                    <a:pt x="524" y="3179"/>
                  </a:lnTo>
                  <a:lnTo>
                    <a:pt x="524" y="3179"/>
                  </a:lnTo>
                  <a:cubicBezTo>
                    <a:pt x="524" y="3208"/>
                    <a:pt x="524" y="3208"/>
                    <a:pt x="524" y="3208"/>
                  </a:cubicBezTo>
                  <a:cubicBezTo>
                    <a:pt x="524" y="3179"/>
                    <a:pt x="524" y="3179"/>
                    <a:pt x="524" y="3179"/>
                  </a:cubicBezTo>
                  <a:cubicBezTo>
                    <a:pt x="495" y="3179"/>
                    <a:pt x="495" y="3179"/>
                    <a:pt x="495" y="3179"/>
                  </a:cubicBezTo>
                  <a:lnTo>
                    <a:pt x="495" y="3179"/>
                  </a:lnTo>
                  <a:lnTo>
                    <a:pt x="495" y="3179"/>
                  </a:lnTo>
                  <a:lnTo>
                    <a:pt x="495" y="3179"/>
                  </a:lnTo>
                  <a:lnTo>
                    <a:pt x="495" y="3179"/>
                  </a:lnTo>
                  <a:cubicBezTo>
                    <a:pt x="524" y="3179"/>
                    <a:pt x="524" y="3179"/>
                    <a:pt x="524" y="3179"/>
                  </a:cubicBezTo>
                  <a:cubicBezTo>
                    <a:pt x="554" y="3150"/>
                    <a:pt x="554" y="3150"/>
                    <a:pt x="554" y="3150"/>
                  </a:cubicBezTo>
                  <a:lnTo>
                    <a:pt x="554" y="3150"/>
                  </a:lnTo>
                  <a:cubicBezTo>
                    <a:pt x="583" y="3150"/>
                    <a:pt x="583" y="3150"/>
                    <a:pt x="583" y="3150"/>
                  </a:cubicBezTo>
                  <a:lnTo>
                    <a:pt x="583" y="3150"/>
                  </a:lnTo>
                  <a:cubicBezTo>
                    <a:pt x="612" y="3120"/>
                    <a:pt x="612" y="3120"/>
                    <a:pt x="612" y="3120"/>
                  </a:cubicBezTo>
                  <a:cubicBezTo>
                    <a:pt x="641" y="3091"/>
                    <a:pt x="641" y="3091"/>
                    <a:pt x="641" y="3091"/>
                  </a:cubicBezTo>
                  <a:cubicBezTo>
                    <a:pt x="671" y="3091"/>
                    <a:pt x="671" y="3091"/>
                    <a:pt x="671" y="3091"/>
                  </a:cubicBezTo>
                  <a:lnTo>
                    <a:pt x="671" y="3091"/>
                  </a:lnTo>
                  <a:lnTo>
                    <a:pt x="671" y="3091"/>
                  </a:lnTo>
                  <a:lnTo>
                    <a:pt x="671" y="3091"/>
                  </a:lnTo>
                  <a:lnTo>
                    <a:pt x="671" y="3091"/>
                  </a:lnTo>
                  <a:cubicBezTo>
                    <a:pt x="641" y="3091"/>
                    <a:pt x="641" y="3091"/>
                    <a:pt x="641" y="3091"/>
                  </a:cubicBezTo>
                  <a:cubicBezTo>
                    <a:pt x="612" y="3091"/>
                    <a:pt x="612" y="3091"/>
                    <a:pt x="612" y="3091"/>
                  </a:cubicBezTo>
                  <a:cubicBezTo>
                    <a:pt x="583" y="3120"/>
                    <a:pt x="583" y="3120"/>
                    <a:pt x="583" y="3120"/>
                  </a:cubicBezTo>
                  <a:cubicBezTo>
                    <a:pt x="583" y="3150"/>
                    <a:pt x="583" y="3150"/>
                    <a:pt x="583" y="3150"/>
                  </a:cubicBezTo>
                  <a:cubicBezTo>
                    <a:pt x="554" y="3150"/>
                    <a:pt x="554" y="3150"/>
                    <a:pt x="554" y="3150"/>
                  </a:cubicBezTo>
                  <a:cubicBezTo>
                    <a:pt x="524" y="3150"/>
                    <a:pt x="524" y="3150"/>
                    <a:pt x="524" y="3150"/>
                  </a:cubicBezTo>
                  <a:lnTo>
                    <a:pt x="524" y="3150"/>
                  </a:lnTo>
                  <a:cubicBezTo>
                    <a:pt x="495" y="3179"/>
                    <a:pt x="495" y="3179"/>
                    <a:pt x="495" y="3179"/>
                  </a:cubicBezTo>
                  <a:lnTo>
                    <a:pt x="495" y="3179"/>
                  </a:lnTo>
                  <a:cubicBezTo>
                    <a:pt x="466" y="3150"/>
                    <a:pt x="466" y="3150"/>
                    <a:pt x="466" y="3150"/>
                  </a:cubicBezTo>
                  <a:cubicBezTo>
                    <a:pt x="495" y="3150"/>
                    <a:pt x="495" y="3150"/>
                    <a:pt x="495" y="3150"/>
                  </a:cubicBezTo>
                  <a:cubicBezTo>
                    <a:pt x="495" y="3120"/>
                    <a:pt x="495" y="3120"/>
                    <a:pt x="495" y="3120"/>
                  </a:cubicBezTo>
                  <a:lnTo>
                    <a:pt x="495" y="3120"/>
                  </a:lnTo>
                  <a:lnTo>
                    <a:pt x="495" y="3120"/>
                  </a:lnTo>
                  <a:cubicBezTo>
                    <a:pt x="524" y="3120"/>
                    <a:pt x="524" y="3120"/>
                    <a:pt x="524" y="3120"/>
                  </a:cubicBezTo>
                  <a:lnTo>
                    <a:pt x="524" y="3120"/>
                  </a:lnTo>
                  <a:cubicBezTo>
                    <a:pt x="554" y="3120"/>
                    <a:pt x="554" y="3120"/>
                    <a:pt x="554" y="3120"/>
                  </a:cubicBezTo>
                  <a:lnTo>
                    <a:pt x="554" y="3120"/>
                  </a:lnTo>
                  <a:lnTo>
                    <a:pt x="554" y="3120"/>
                  </a:lnTo>
                  <a:lnTo>
                    <a:pt x="554" y="3120"/>
                  </a:lnTo>
                  <a:cubicBezTo>
                    <a:pt x="524" y="3120"/>
                    <a:pt x="524" y="3120"/>
                    <a:pt x="524" y="3120"/>
                  </a:cubicBezTo>
                  <a:lnTo>
                    <a:pt x="524" y="3120"/>
                  </a:lnTo>
                  <a:cubicBezTo>
                    <a:pt x="495" y="3120"/>
                    <a:pt x="495" y="3120"/>
                    <a:pt x="495" y="3120"/>
                  </a:cubicBezTo>
                  <a:lnTo>
                    <a:pt x="495" y="3120"/>
                  </a:lnTo>
                  <a:cubicBezTo>
                    <a:pt x="495" y="3091"/>
                    <a:pt x="495" y="3091"/>
                    <a:pt x="495" y="3091"/>
                  </a:cubicBezTo>
                  <a:cubicBezTo>
                    <a:pt x="524" y="3091"/>
                    <a:pt x="524" y="3091"/>
                    <a:pt x="524" y="3091"/>
                  </a:cubicBezTo>
                  <a:lnTo>
                    <a:pt x="524" y="3091"/>
                  </a:lnTo>
                  <a:cubicBezTo>
                    <a:pt x="554" y="3120"/>
                    <a:pt x="554" y="3120"/>
                    <a:pt x="554" y="3120"/>
                  </a:cubicBezTo>
                  <a:cubicBezTo>
                    <a:pt x="554" y="3091"/>
                    <a:pt x="554" y="3091"/>
                    <a:pt x="554" y="3091"/>
                  </a:cubicBezTo>
                  <a:lnTo>
                    <a:pt x="554" y="3091"/>
                  </a:lnTo>
                  <a:lnTo>
                    <a:pt x="554" y="3091"/>
                  </a:lnTo>
                  <a:lnTo>
                    <a:pt x="554" y="3091"/>
                  </a:lnTo>
                  <a:lnTo>
                    <a:pt x="554" y="3091"/>
                  </a:lnTo>
                  <a:lnTo>
                    <a:pt x="554" y="3091"/>
                  </a:lnTo>
                  <a:lnTo>
                    <a:pt x="554" y="3091"/>
                  </a:lnTo>
                  <a:lnTo>
                    <a:pt x="554" y="3091"/>
                  </a:lnTo>
                  <a:lnTo>
                    <a:pt x="554" y="3091"/>
                  </a:lnTo>
                  <a:cubicBezTo>
                    <a:pt x="583" y="3091"/>
                    <a:pt x="583" y="3091"/>
                    <a:pt x="583" y="3091"/>
                  </a:cubicBezTo>
                  <a:lnTo>
                    <a:pt x="583" y="3091"/>
                  </a:lnTo>
                  <a:cubicBezTo>
                    <a:pt x="583" y="3062"/>
                    <a:pt x="583" y="3062"/>
                    <a:pt x="583" y="3062"/>
                  </a:cubicBezTo>
                  <a:lnTo>
                    <a:pt x="583" y="3062"/>
                  </a:lnTo>
                  <a:lnTo>
                    <a:pt x="583" y="3062"/>
                  </a:lnTo>
                  <a:cubicBezTo>
                    <a:pt x="554" y="3062"/>
                    <a:pt x="554" y="3062"/>
                    <a:pt x="554" y="3062"/>
                  </a:cubicBezTo>
                  <a:lnTo>
                    <a:pt x="554" y="3062"/>
                  </a:lnTo>
                  <a:lnTo>
                    <a:pt x="554" y="3062"/>
                  </a:lnTo>
                  <a:cubicBezTo>
                    <a:pt x="524" y="3062"/>
                    <a:pt x="524" y="3062"/>
                    <a:pt x="524" y="3062"/>
                  </a:cubicBezTo>
                  <a:cubicBezTo>
                    <a:pt x="495" y="3062"/>
                    <a:pt x="495" y="3062"/>
                    <a:pt x="495" y="3062"/>
                  </a:cubicBezTo>
                  <a:lnTo>
                    <a:pt x="495" y="3062"/>
                  </a:lnTo>
                  <a:cubicBezTo>
                    <a:pt x="495" y="3033"/>
                    <a:pt x="495" y="3033"/>
                    <a:pt x="495" y="3033"/>
                  </a:cubicBezTo>
                  <a:lnTo>
                    <a:pt x="495" y="3033"/>
                  </a:lnTo>
                  <a:cubicBezTo>
                    <a:pt x="524" y="3033"/>
                    <a:pt x="524" y="3033"/>
                    <a:pt x="524" y="3033"/>
                  </a:cubicBezTo>
                  <a:lnTo>
                    <a:pt x="524" y="3033"/>
                  </a:lnTo>
                  <a:lnTo>
                    <a:pt x="524" y="3033"/>
                  </a:lnTo>
                  <a:cubicBezTo>
                    <a:pt x="495" y="3033"/>
                    <a:pt x="495" y="3033"/>
                    <a:pt x="495" y="3033"/>
                  </a:cubicBezTo>
                  <a:lnTo>
                    <a:pt x="495" y="3033"/>
                  </a:lnTo>
                  <a:lnTo>
                    <a:pt x="495" y="3033"/>
                  </a:lnTo>
                  <a:cubicBezTo>
                    <a:pt x="524" y="3033"/>
                    <a:pt x="524" y="3033"/>
                    <a:pt x="524" y="3033"/>
                  </a:cubicBezTo>
                  <a:lnTo>
                    <a:pt x="524" y="3033"/>
                  </a:lnTo>
                  <a:cubicBezTo>
                    <a:pt x="554" y="3033"/>
                    <a:pt x="554" y="3033"/>
                    <a:pt x="554" y="3033"/>
                  </a:cubicBezTo>
                  <a:cubicBezTo>
                    <a:pt x="612" y="3033"/>
                    <a:pt x="612" y="3033"/>
                    <a:pt x="612" y="3033"/>
                  </a:cubicBezTo>
                  <a:lnTo>
                    <a:pt x="612" y="3033"/>
                  </a:lnTo>
                  <a:cubicBezTo>
                    <a:pt x="641" y="3033"/>
                    <a:pt x="641" y="3033"/>
                    <a:pt x="641" y="3033"/>
                  </a:cubicBezTo>
                  <a:lnTo>
                    <a:pt x="641" y="3033"/>
                  </a:lnTo>
                  <a:cubicBezTo>
                    <a:pt x="641" y="3003"/>
                    <a:pt x="641" y="3003"/>
                    <a:pt x="641" y="3003"/>
                  </a:cubicBezTo>
                  <a:cubicBezTo>
                    <a:pt x="612" y="3003"/>
                    <a:pt x="612" y="3003"/>
                    <a:pt x="612" y="3003"/>
                  </a:cubicBezTo>
                  <a:cubicBezTo>
                    <a:pt x="583" y="3003"/>
                    <a:pt x="583" y="3003"/>
                    <a:pt x="583" y="3003"/>
                  </a:cubicBezTo>
                  <a:cubicBezTo>
                    <a:pt x="554" y="3003"/>
                    <a:pt x="554" y="3003"/>
                    <a:pt x="554" y="3003"/>
                  </a:cubicBezTo>
                  <a:lnTo>
                    <a:pt x="554" y="3003"/>
                  </a:lnTo>
                  <a:lnTo>
                    <a:pt x="554" y="3003"/>
                  </a:lnTo>
                  <a:cubicBezTo>
                    <a:pt x="524" y="3003"/>
                    <a:pt x="524" y="3003"/>
                    <a:pt x="524" y="3003"/>
                  </a:cubicBezTo>
                  <a:lnTo>
                    <a:pt x="524" y="3003"/>
                  </a:lnTo>
                  <a:cubicBezTo>
                    <a:pt x="495" y="3033"/>
                    <a:pt x="495" y="3033"/>
                    <a:pt x="495" y="3033"/>
                  </a:cubicBezTo>
                  <a:cubicBezTo>
                    <a:pt x="495" y="3003"/>
                    <a:pt x="495" y="3003"/>
                    <a:pt x="495" y="3003"/>
                  </a:cubicBezTo>
                  <a:lnTo>
                    <a:pt x="495" y="3003"/>
                  </a:lnTo>
                  <a:cubicBezTo>
                    <a:pt x="524" y="3003"/>
                    <a:pt x="524" y="3003"/>
                    <a:pt x="524" y="3003"/>
                  </a:cubicBezTo>
                  <a:cubicBezTo>
                    <a:pt x="524" y="2974"/>
                    <a:pt x="524" y="2974"/>
                    <a:pt x="524" y="2974"/>
                  </a:cubicBezTo>
                  <a:cubicBezTo>
                    <a:pt x="554" y="2974"/>
                    <a:pt x="554" y="2974"/>
                    <a:pt x="554" y="2974"/>
                  </a:cubicBezTo>
                  <a:lnTo>
                    <a:pt x="554" y="2974"/>
                  </a:lnTo>
                  <a:lnTo>
                    <a:pt x="554" y="2974"/>
                  </a:lnTo>
                  <a:cubicBezTo>
                    <a:pt x="583" y="2945"/>
                    <a:pt x="583" y="2945"/>
                    <a:pt x="583" y="2945"/>
                  </a:cubicBezTo>
                  <a:lnTo>
                    <a:pt x="583" y="2945"/>
                  </a:lnTo>
                  <a:lnTo>
                    <a:pt x="583" y="2945"/>
                  </a:lnTo>
                  <a:cubicBezTo>
                    <a:pt x="612" y="2945"/>
                    <a:pt x="612" y="2945"/>
                    <a:pt x="612" y="2945"/>
                  </a:cubicBezTo>
                  <a:lnTo>
                    <a:pt x="612" y="2945"/>
                  </a:lnTo>
                  <a:lnTo>
                    <a:pt x="612" y="2945"/>
                  </a:lnTo>
                  <a:lnTo>
                    <a:pt x="612" y="2945"/>
                  </a:lnTo>
                  <a:cubicBezTo>
                    <a:pt x="641" y="2974"/>
                    <a:pt x="641" y="2974"/>
                    <a:pt x="641" y="2974"/>
                  </a:cubicBezTo>
                  <a:cubicBezTo>
                    <a:pt x="671" y="2974"/>
                    <a:pt x="671" y="2974"/>
                    <a:pt x="671" y="2974"/>
                  </a:cubicBezTo>
                  <a:lnTo>
                    <a:pt x="671" y="2974"/>
                  </a:lnTo>
                  <a:cubicBezTo>
                    <a:pt x="700" y="2974"/>
                    <a:pt x="700" y="2974"/>
                    <a:pt x="700" y="2974"/>
                  </a:cubicBezTo>
                  <a:cubicBezTo>
                    <a:pt x="700" y="3003"/>
                    <a:pt x="700" y="3003"/>
                    <a:pt x="700" y="3003"/>
                  </a:cubicBezTo>
                  <a:cubicBezTo>
                    <a:pt x="729" y="3003"/>
                    <a:pt x="729" y="3003"/>
                    <a:pt x="729" y="3003"/>
                  </a:cubicBezTo>
                  <a:lnTo>
                    <a:pt x="729" y="3003"/>
                  </a:lnTo>
                  <a:cubicBezTo>
                    <a:pt x="758" y="3003"/>
                    <a:pt x="758" y="3003"/>
                    <a:pt x="758" y="3003"/>
                  </a:cubicBezTo>
                  <a:lnTo>
                    <a:pt x="758" y="3003"/>
                  </a:lnTo>
                  <a:lnTo>
                    <a:pt x="758" y="3003"/>
                  </a:lnTo>
                  <a:lnTo>
                    <a:pt x="758" y="3003"/>
                  </a:lnTo>
                  <a:lnTo>
                    <a:pt x="758" y="3003"/>
                  </a:lnTo>
                  <a:cubicBezTo>
                    <a:pt x="729" y="3003"/>
                    <a:pt x="729" y="3003"/>
                    <a:pt x="729" y="3003"/>
                  </a:cubicBezTo>
                  <a:lnTo>
                    <a:pt x="729" y="3003"/>
                  </a:lnTo>
                  <a:cubicBezTo>
                    <a:pt x="700" y="3003"/>
                    <a:pt x="700" y="3003"/>
                    <a:pt x="700" y="3003"/>
                  </a:cubicBezTo>
                  <a:cubicBezTo>
                    <a:pt x="700" y="2974"/>
                    <a:pt x="700" y="2974"/>
                    <a:pt x="700" y="2974"/>
                  </a:cubicBezTo>
                  <a:lnTo>
                    <a:pt x="700" y="2974"/>
                  </a:lnTo>
                  <a:lnTo>
                    <a:pt x="700" y="2974"/>
                  </a:lnTo>
                  <a:cubicBezTo>
                    <a:pt x="729" y="2974"/>
                    <a:pt x="729" y="2974"/>
                    <a:pt x="729" y="2974"/>
                  </a:cubicBezTo>
                  <a:cubicBezTo>
                    <a:pt x="758" y="2945"/>
                    <a:pt x="758" y="2945"/>
                    <a:pt x="758" y="2945"/>
                  </a:cubicBezTo>
                  <a:lnTo>
                    <a:pt x="758" y="2945"/>
                  </a:lnTo>
                  <a:lnTo>
                    <a:pt x="758" y="2945"/>
                  </a:lnTo>
                  <a:cubicBezTo>
                    <a:pt x="729" y="2945"/>
                    <a:pt x="729" y="2945"/>
                    <a:pt x="729" y="2945"/>
                  </a:cubicBezTo>
                  <a:lnTo>
                    <a:pt x="729" y="2945"/>
                  </a:lnTo>
                  <a:lnTo>
                    <a:pt x="729" y="2945"/>
                  </a:lnTo>
                  <a:lnTo>
                    <a:pt x="729" y="2945"/>
                  </a:lnTo>
                  <a:lnTo>
                    <a:pt x="729" y="2945"/>
                  </a:lnTo>
                  <a:cubicBezTo>
                    <a:pt x="700" y="2945"/>
                    <a:pt x="700" y="2945"/>
                    <a:pt x="700" y="2945"/>
                  </a:cubicBezTo>
                  <a:lnTo>
                    <a:pt x="700" y="2945"/>
                  </a:lnTo>
                  <a:lnTo>
                    <a:pt x="700" y="2945"/>
                  </a:lnTo>
                  <a:lnTo>
                    <a:pt x="700" y="2945"/>
                  </a:lnTo>
                  <a:lnTo>
                    <a:pt x="700" y="2945"/>
                  </a:lnTo>
                  <a:lnTo>
                    <a:pt x="700" y="2945"/>
                  </a:lnTo>
                  <a:cubicBezTo>
                    <a:pt x="700" y="2916"/>
                    <a:pt x="700" y="2916"/>
                    <a:pt x="700" y="2916"/>
                  </a:cubicBezTo>
                  <a:lnTo>
                    <a:pt x="700" y="2916"/>
                  </a:lnTo>
                  <a:lnTo>
                    <a:pt x="700" y="2916"/>
                  </a:lnTo>
                  <a:lnTo>
                    <a:pt x="700" y="2916"/>
                  </a:lnTo>
                  <a:cubicBezTo>
                    <a:pt x="671" y="2916"/>
                    <a:pt x="671" y="2916"/>
                    <a:pt x="671" y="2916"/>
                  </a:cubicBezTo>
                  <a:cubicBezTo>
                    <a:pt x="671" y="2945"/>
                    <a:pt x="671" y="2945"/>
                    <a:pt x="671" y="2945"/>
                  </a:cubicBezTo>
                  <a:lnTo>
                    <a:pt x="671" y="2945"/>
                  </a:lnTo>
                  <a:lnTo>
                    <a:pt x="671" y="2945"/>
                  </a:lnTo>
                  <a:cubicBezTo>
                    <a:pt x="671" y="2974"/>
                    <a:pt x="671" y="2974"/>
                    <a:pt x="671" y="2974"/>
                  </a:cubicBezTo>
                  <a:lnTo>
                    <a:pt x="671" y="2974"/>
                  </a:lnTo>
                  <a:cubicBezTo>
                    <a:pt x="641" y="2974"/>
                    <a:pt x="641" y="2974"/>
                    <a:pt x="641" y="2974"/>
                  </a:cubicBezTo>
                  <a:cubicBezTo>
                    <a:pt x="641" y="2945"/>
                    <a:pt x="641" y="2945"/>
                    <a:pt x="641" y="2945"/>
                  </a:cubicBezTo>
                  <a:cubicBezTo>
                    <a:pt x="612" y="2945"/>
                    <a:pt x="612" y="2945"/>
                    <a:pt x="612" y="2945"/>
                  </a:cubicBezTo>
                  <a:lnTo>
                    <a:pt x="612" y="2945"/>
                  </a:lnTo>
                  <a:lnTo>
                    <a:pt x="612" y="2945"/>
                  </a:lnTo>
                  <a:lnTo>
                    <a:pt x="612" y="2945"/>
                  </a:lnTo>
                  <a:lnTo>
                    <a:pt x="612" y="2945"/>
                  </a:lnTo>
                  <a:cubicBezTo>
                    <a:pt x="583" y="2945"/>
                    <a:pt x="583" y="2945"/>
                    <a:pt x="583" y="2945"/>
                  </a:cubicBezTo>
                  <a:lnTo>
                    <a:pt x="583" y="2945"/>
                  </a:lnTo>
                  <a:cubicBezTo>
                    <a:pt x="554" y="2945"/>
                    <a:pt x="554" y="2945"/>
                    <a:pt x="554" y="2945"/>
                  </a:cubicBezTo>
                  <a:cubicBezTo>
                    <a:pt x="554" y="2974"/>
                    <a:pt x="554" y="2974"/>
                    <a:pt x="554" y="2974"/>
                  </a:cubicBezTo>
                  <a:cubicBezTo>
                    <a:pt x="524" y="2974"/>
                    <a:pt x="524" y="2974"/>
                    <a:pt x="524" y="2974"/>
                  </a:cubicBezTo>
                  <a:lnTo>
                    <a:pt x="524" y="2974"/>
                  </a:lnTo>
                  <a:lnTo>
                    <a:pt x="524" y="2974"/>
                  </a:lnTo>
                  <a:cubicBezTo>
                    <a:pt x="554" y="2945"/>
                    <a:pt x="554" y="2945"/>
                    <a:pt x="554" y="2945"/>
                  </a:cubicBezTo>
                  <a:lnTo>
                    <a:pt x="554" y="2945"/>
                  </a:lnTo>
                  <a:lnTo>
                    <a:pt x="554" y="2945"/>
                  </a:lnTo>
                  <a:cubicBezTo>
                    <a:pt x="554" y="2916"/>
                    <a:pt x="554" y="2916"/>
                    <a:pt x="554" y="2916"/>
                  </a:cubicBezTo>
                  <a:lnTo>
                    <a:pt x="554" y="2916"/>
                  </a:lnTo>
                  <a:cubicBezTo>
                    <a:pt x="583" y="2916"/>
                    <a:pt x="583" y="2916"/>
                    <a:pt x="583" y="2916"/>
                  </a:cubicBezTo>
                  <a:lnTo>
                    <a:pt x="583" y="2916"/>
                  </a:lnTo>
                  <a:lnTo>
                    <a:pt x="583" y="2916"/>
                  </a:lnTo>
                  <a:lnTo>
                    <a:pt x="583" y="2916"/>
                  </a:lnTo>
                  <a:cubicBezTo>
                    <a:pt x="612" y="2916"/>
                    <a:pt x="612" y="2916"/>
                    <a:pt x="612" y="2916"/>
                  </a:cubicBezTo>
                  <a:lnTo>
                    <a:pt x="612" y="2916"/>
                  </a:lnTo>
                  <a:cubicBezTo>
                    <a:pt x="641" y="2916"/>
                    <a:pt x="641" y="2916"/>
                    <a:pt x="641" y="2916"/>
                  </a:cubicBezTo>
                  <a:lnTo>
                    <a:pt x="641" y="2916"/>
                  </a:lnTo>
                  <a:cubicBezTo>
                    <a:pt x="612" y="2916"/>
                    <a:pt x="612" y="2916"/>
                    <a:pt x="612" y="2916"/>
                  </a:cubicBezTo>
                  <a:lnTo>
                    <a:pt x="612" y="2916"/>
                  </a:lnTo>
                  <a:lnTo>
                    <a:pt x="612" y="2916"/>
                  </a:lnTo>
                  <a:cubicBezTo>
                    <a:pt x="583" y="2887"/>
                    <a:pt x="583" y="2887"/>
                    <a:pt x="583" y="2887"/>
                  </a:cubicBezTo>
                  <a:lnTo>
                    <a:pt x="583" y="2887"/>
                  </a:lnTo>
                  <a:lnTo>
                    <a:pt x="583" y="2887"/>
                  </a:lnTo>
                  <a:cubicBezTo>
                    <a:pt x="583" y="2858"/>
                    <a:pt x="583" y="2858"/>
                    <a:pt x="583" y="2858"/>
                  </a:cubicBezTo>
                  <a:lnTo>
                    <a:pt x="583" y="2858"/>
                  </a:lnTo>
                  <a:cubicBezTo>
                    <a:pt x="583" y="2887"/>
                    <a:pt x="583" y="2887"/>
                    <a:pt x="583" y="2887"/>
                  </a:cubicBezTo>
                  <a:cubicBezTo>
                    <a:pt x="612" y="2887"/>
                    <a:pt x="612" y="2887"/>
                    <a:pt x="612" y="2887"/>
                  </a:cubicBezTo>
                  <a:cubicBezTo>
                    <a:pt x="641" y="2916"/>
                    <a:pt x="641" y="2916"/>
                    <a:pt x="641" y="2916"/>
                  </a:cubicBezTo>
                  <a:cubicBezTo>
                    <a:pt x="641" y="2887"/>
                    <a:pt x="641" y="2887"/>
                    <a:pt x="641" y="2887"/>
                  </a:cubicBezTo>
                  <a:cubicBezTo>
                    <a:pt x="612" y="2887"/>
                    <a:pt x="612" y="2887"/>
                    <a:pt x="612" y="2887"/>
                  </a:cubicBezTo>
                  <a:lnTo>
                    <a:pt x="612" y="2887"/>
                  </a:lnTo>
                  <a:lnTo>
                    <a:pt x="612" y="2887"/>
                  </a:lnTo>
                  <a:cubicBezTo>
                    <a:pt x="641" y="2887"/>
                    <a:pt x="641" y="2887"/>
                    <a:pt x="641" y="2887"/>
                  </a:cubicBezTo>
                  <a:lnTo>
                    <a:pt x="641" y="2887"/>
                  </a:lnTo>
                  <a:cubicBezTo>
                    <a:pt x="671" y="2916"/>
                    <a:pt x="671" y="2916"/>
                    <a:pt x="671" y="2916"/>
                  </a:cubicBezTo>
                  <a:lnTo>
                    <a:pt x="671" y="2916"/>
                  </a:lnTo>
                  <a:lnTo>
                    <a:pt x="671" y="2916"/>
                  </a:lnTo>
                  <a:cubicBezTo>
                    <a:pt x="700" y="2916"/>
                    <a:pt x="700" y="2916"/>
                    <a:pt x="700" y="2916"/>
                  </a:cubicBezTo>
                  <a:lnTo>
                    <a:pt x="700" y="2916"/>
                  </a:lnTo>
                  <a:cubicBezTo>
                    <a:pt x="729" y="2916"/>
                    <a:pt x="729" y="2916"/>
                    <a:pt x="729" y="2916"/>
                  </a:cubicBezTo>
                  <a:lnTo>
                    <a:pt x="729" y="2916"/>
                  </a:lnTo>
                  <a:cubicBezTo>
                    <a:pt x="729" y="2945"/>
                    <a:pt x="729" y="2945"/>
                    <a:pt x="729" y="2945"/>
                  </a:cubicBezTo>
                  <a:cubicBezTo>
                    <a:pt x="758" y="2945"/>
                    <a:pt x="758" y="2945"/>
                    <a:pt x="758" y="2945"/>
                  </a:cubicBezTo>
                  <a:cubicBezTo>
                    <a:pt x="758" y="2916"/>
                    <a:pt x="758" y="2916"/>
                    <a:pt x="758" y="2916"/>
                  </a:cubicBezTo>
                  <a:cubicBezTo>
                    <a:pt x="729" y="2916"/>
                    <a:pt x="729" y="2916"/>
                    <a:pt x="729" y="2916"/>
                  </a:cubicBezTo>
                  <a:cubicBezTo>
                    <a:pt x="700" y="2887"/>
                    <a:pt x="700" y="2887"/>
                    <a:pt x="700" y="2887"/>
                  </a:cubicBezTo>
                  <a:lnTo>
                    <a:pt x="700" y="2887"/>
                  </a:lnTo>
                  <a:lnTo>
                    <a:pt x="700" y="2887"/>
                  </a:lnTo>
                  <a:cubicBezTo>
                    <a:pt x="729" y="2887"/>
                    <a:pt x="729" y="2887"/>
                    <a:pt x="729" y="2887"/>
                  </a:cubicBezTo>
                  <a:cubicBezTo>
                    <a:pt x="729" y="2858"/>
                    <a:pt x="729" y="2858"/>
                    <a:pt x="729" y="2858"/>
                  </a:cubicBezTo>
                  <a:lnTo>
                    <a:pt x="729" y="2858"/>
                  </a:lnTo>
                  <a:lnTo>
                    <a:pt x="729" y="2858"/>
                  </a:lnTo>
                  <a:lnTo>
                    <a:pt x="729" y="2858"/>
                  </a:lnTo>
                  <a:lnTo>
                    <a:pt x="729" y="2858"/>
                  </a:lnTo>
                  <a:cubicBezTo>
                    <a:pt x="700" y="2858"/>
                    <a:pt x="700" y="2858"/>
                    <a:pt x="700" y="2858"/>
                  </a:cubicBezTo>
                  <a:lnTo>
                    <a:pt x="700" y="2858"/>
                  </a:lnTo>
                  <a:lnTo>
                    <a:pt x="700" y="2858"/>
                  </a:lnTo>
                  <a:lnTo>
                    <a:pt x="700" y="2858"/>
                  </a:lnTo>
                  <a:lnTo>
                    <a:pt x="700" y="2858"/>
                  </a:lnTo>
                  <a:cubicBezTo>
                    <a:pt x="700" y="2887"/>
                    <a:pt x="700" y="2887"/>
                    <a:pt x="700" y="2887"/>
                  </a:cubicBezTo>
                  <a:cubicBezTo>
                    <a:pt x="671" y="2887"/>
                    <a:pt x="671" y="2887"/>
                    <a:pt x="671" y="2887"/>
                  </a:cubicBezTo>
                  <a:lnTo>
                    <a:pt x="671" y="2887"/>
                  </a:lnTo>
                  <a:lnTo>
                    <a:pt x="671" y="2887"/>
                  </a:lnTo>
                  <a:cubicBezTo>
                    <a:pt x="641" y="2887"/>
                    <a:pt x="641" y="2887"/>
                    <a:pt x="641" y="2887"/>
                  </a:cubicBezTo>
                  <a:cubicBezTo>
                    <a:pt x="641" y="2858"/>
                    <a:pt x="641" y="2858"/>
                    <a:pt x="641" y="2858"/>
                  </a:cubicBezTo>
                  <a:cubicBezTo>
                    <a:pt x="612" y="2858"/>
                    <a:pt x="612" y="2858"/>
                    <a:pt x="612" y="2858"/>
                  </a:cubicBezTo>
                  <a:lnTo>
                    <a:pt x="612" y="2858"/>
                  </a:lnTo>
                  <a:cubicBezTo>
                    <a:pt x="641" y="2858"/>
                    <a:pt x="641" y="2858"/>
                    <a:pt x="641" y="2858"/>
                  </a:cubicBezTo>
                  <a:lnTo>
                    <a:pt x="641" y="2858"/>
                  </a:lnTo>
                  <a:lnTo>
                    <a:pt x="641" y="2858"/>
                  </a:lnTo>
                  <a:cubicBezTo>
                    <a:pt x="612" y="2858"/>
                    <a:pt x="612" y="2858"/>
                    <a:pt x="612" y="2858"/>
                  </a:cubicBezTo>
                  <a:lnTo>
                    <a:pt x="612" y="2858"/>
                  </a:lnTo>
                  <a:cubicBezTo>
                    <a:pt x="641" y="2829"/>
                    <a:pt x="641" y="2829"/>
                    <a:pt x="641" y="2829"/>
                  </a:cubicBezTo>
                  <a:lnTo>
                    <a:pt x="641" y="2829"/>
                  </a:lnTo>
                  <a:cubicBezTo>
                    <a:pt x="671" y="2829"/>
                    <a:pt x="671" y="2829"/>
                    <a:pt x="671" y="2829"/>
                  </a:cubicBezTo>
                  <a:lnTo>
                    <a:pt x="671" y="2829"/>
                  </a:lnTo>
                  <a:lnTo>
                    <a:pt x="671" y="2829"/>
                  </a:lnTo>
                  <a:cubicBezTo>
                    <a:pt x="700" y="2829"/>
                    <a:pt x="700" y="2829"/>
                    <a:pt x="700" y="2829"/>
                  </a:cubicBezTo>
                  <a:lnTo>
                    <a:pt x="700" y="2829"/>
                  </a:lnTo>
                  <a:cubicBezTo>
                    <a:pt x="729" y="2829"/>
                    <a:pt x="729" y="2829"/>
                    <a:pt x="729" y="2829"/>
                  </a:cubicBezTo>
                  <a:lnTo>
                    <a:pt x="729" y="2829"/>
                  </a:lnTo>
                  <a:lnTo>
                    <a:pt x="729" y="2829"/>
                  </a:lnTo>
                  <a:lnTo>
                    <a:pt x="729" y="2829"/>
                  </a:lnTo>
                  <a:cubicBezTo>
                    <a:pt x="758" y="2800"/>
                    <a:pt x="758" y="2800"/>
                    <a:pt x="758" y="2800"/>
                  </a:cubicBezTo>
                  <a:lnTo>
                    <a:pt x="758" y="2800"/>
                  </a:lnTo>
                  <a:lnTo>
                    <a:pt x="758" y="2800"/>
                  </a:lnTo>
                  <a:cubicBezTo>
                    <a:pt x="729" y="2800"/>
                    <a:pt x="729" y="2800"/>
                    <a:pt x="729" y="2800"/>
                  </a:cubicBezTo>
                  <a:lnTo>
                    <a:pt x="729" y="2800"/>
                  </a:lnTo>
                  <a:lnTo>
                    <a:pt x="729" y="2800"/>
                  </a:lnTo>
                  <a:lnTo>
                    <a:pt x="729" y="2800"/>
                  </a:lnTo>
                  <a:cubicBezTo>
                    <a:pt x="758" y="2770"/>
                    <a:pt x="758" y="2770"/>
                    <a:pt x="758" y="2770"/>
                  </a:cubicBezTo>
                  <a:cubicBezTo>
                    <a:pt x="758" y="2741"/>
                    <a:pt x="758" y="2741"/>
                    <a:pt x="758" y="2741"/>
                  </a:cubicBezTo>
                  <a:lnTo>
                    <a:pt x="758" y="2741"/>
                  </a:lnTo>
                  <a:lnTo>
                    <a:pt x="758" y="2741"/>
                  </a:lnTo>
                  <a:cubicBezTo>
                    <a:pt x="758" y="2770"/>
                    <a:pt x="758" y="2770"/>
                    <a:pt x="758" y="2770"/>
                  </a:cubicBezTo>
                  <a:lnTo>
                    <a:pt x="758" y="2770"/>
                  </a:lnTo>
                  <a:lnTo>
                    <a:pt x="758" y="2770"/>
                  </a:lnTo>
                  <a:cubicBezTo>
                    <a:pt x="787" y="2770"/>
                    <a:pt x="787" y="2770"/>
                    <a:pt x="787" y="2770"/>
                  </a:cubicBezTo>
                  <a:lnTo>
                    <a:pt x="787" y="2770"/>
                  </a:lnTo>
                  <a:lnTo>
                    <a:pt x="787" y="2770"/>
                  </a:lnTo>
                  <a:cubicBezTo>
                    <a:pt x="816" y="2770"/>
                    <a:pt x="816" y="2770"/>
                    <a:pt x="816" y="2770"/>
                  </a:cubicBezTo>
                  <a:lnTo>
                    <a:pt x="816" y="2770"/>
                  </a:lnTo>
                  <a:lnTo>
                    <a:pt x="816" y="2770"/>
                  </a:lnTo>
                  <a:lnTo>
                    <a:pt x="816" y="2770"/>
                  </a:lnTo>
                  <a:lnTo>
                    <a:pt x="816" y="2770"/>
                  </a:lnTo>
                  <a:lnTo>
                    <a:pt x="816" y="2770"/>
                  </a:lnTo>
                  <a:cubicBezTo>
                    <a:pt x="787" y="2770"/>
                    <a:pt x="787" y="2770"/>
                    <a:pt x="787" y="2770"/>
                  </a:cubicBezTo>
                  <a:lnTo>
                    <a:pt x="787" y="2770"/>
                  </a:lnTo>
                  <a:lnTo>
                    <a:pt x="787" y="2770"/>
                  </a:lnTo>
                  <a:cubicBezTo>
                    <a:pt x="816" y="2770"/>
                    <a:pt x="816" y="2770"/>
                    <a:pt x="816" y="2770"/>
                  </a:cubicBezTo>
                  <a:cubicBezTo>
                    <a:pt x="816" y="2741"/>
                    <a:pt x="816" y="2741"/>
                    <a:pt x="816" y="2741"/>
                  </a:cubicBezTo>
                  <a:lnTo>
                    <a:pt x="816" y="2741"/>
                  </a:lnTo>
                  <a:cubicBezTo>
                    <a:pt x="787" y="2741"/>
                    <a:pt x="787" y="2741"/>
                    <a:pt x="787" y="2741"/>
                  </a:cubicBezTo>
                  <a:lnTo>
                    <a:pt x="787" y="2741"/>
                  </a:lnTo>
                  <a:lnTo>
                    <a:pt x="787" y="2741"/>
                  </a:lnTo>
                  <a:lnTo>
                    <a:pt x="787" y="2741"/>
                  </a:lnTo>
                  <a:lnTo>
                    <a:pt x="787" y="2741"/>
                  </a:lnTo>
                  <a:cubicBezTo>
                    <a:pt x="758" y="2741"/>
                    <a:pt x="758" y="2741"/>
                    <a:pt x="758" y="2741"/>
                  </a:cubicBezTo>
                  <a:lnTo>
                    <a:pt x="758" y="2741"/>
                  </a:lnTo>
                  <a:lnTo>
                    <a:pt x="758" y="2741"/>
                  </a:lnTo>
                  <a:cubicBezTo>
                    <a:pt x="787" y="2741"/>
                    <a:pt x="787" y="2741"/>
                    <a:pt x="787" y="2741"/>
                  </a:cubicBezTo>
                  <a:cubicBezTo>
                    <a:pt x="787" y="2712"/>
                    <a:pt x="787" y="2712"/>
                    <a:pt x="787" y="2712"/>
                  </a:cubicBezTo>
                  <a:lnTo>
                    <a:pt x="787" y="2712"/>
                  </a:lnTo>
                  <a:cubicBezTo>
                    <a:pt x="816" y="2712"/>
                    <a:pt x="816" y="2712"/>
                    <a:pt x="816" y="2712"/>
                  </a:cubicBezTo>
                  <a:lnTo>
                    <a:pt x="816" y="2712"/>
                  </a:lnTo>
                  <a:lnTo>
                    <a:pt x="816" y="2712"/>
                  </a:lnTo>
                  <a:lnTo>
                    <a:pt x="816" y="2712"/>
                  </a:lnTo>
                  <a:cubicBezTo>
                    <a:pt x="816" y="2683"/>
                    <a:pt x="816" y="2683"/>
                    <a:pt x="816" y="2683"/>
                  </a:cubicBezTo>
                  <a:cubicBezTo>
                    <a:pt x="787" y="2683"/>
                    <a:pt x="787" y="2683"/>
                    <a:pt x="787" y="2683"/>
                  </a:cubicBezTo>
                  <a:lnTo>
                    <a:pt x="787" y="2683"/>
                  </a:lnTo>
                  <a:lnTo>
                    <a:pt x="787" y="2683"/>
                  </a:lnTo>
                  <a:cubicBezTo>
                    <a:pt x="816" y="2683"/>
                    <a:pt x="816" y="2683"/>
                    <a:pt x="816" y="2683"/>
                  </a:cubicBezTo>
                  <a:lnTo>
                    <a:pt x="816" y="2683"/>
                  </a:lnTo>
                  <a:cubicBezTo>
                    <a:pt x="845" y="2683"/>
                    <a:pt x="845" y="2683"/>
                    <a:pt x="845" y="2683"/>
                  </a:cubicBezTo>
                  <a:cubicBezTo>
                    <a:pt x="845" y="2653"/>
                    <a:pt x="845" y="2653"/>
                    <a:pt x="845" y="2653"/>
                  </a:cubicBezTo>
                  <a:lnTo>
                    <a:pt x="845" y="2653"/>
                  </a:lnTo>
                  <a:lnTo>
                    <a:pt x="845" y="2653"/>
                  </a:lnTo>
                  <a:cubicBezTo>
                    <a:pt x="816" y="2653"/>
                    <a:pt x="816" y="2653"/>
                    <a:pt x="816" y="2653"/>
                  </a:cubicBezTo>
                  <a:lnTo>
                    <a:pt x="816" y="2653"/>
                  </a:lnTo>
                  <a:cubicBezTo>
                    <a:pt x="845" y="2653"/>
                    <a:pt x="845" y="2653"/>
                    <a:pt x="845" y="2653"/>
                  </a:cubicBezTo>
                  <a:lnTo>
                    <a:pt x="845" y="2653"/>
                  </a:lnTo>
                  <a:cubicBezTo>
                    <a:pt x="845" y="2624"/>
                    <a:pt x="845" y="2624"/>
                    <a:pt x="845" y="2624"/>
                  </a:cubicBezTo>
                  <a:lnTo>
                    <a:pt x="845" y="2624"/>
                  </a:lnTo>
                  <a:cubicBezTo>
                    <a:pt x="816" y="2624"/>
                    <a:pt x="816" y="2624"/>
                    <a:pt x="816" y="2624"/>
                  </a:cubicBezTo>
                  <a:lnTo>
                    <a:pt x="816" y="2624"/>
                  </a:lnTo>
                  <a:cubicBezTo>
                    <a:pt x="787" y="2624"/>
                    <a:pt x="787" y="2624"/>
                    <a:pt x="787" y="2624"/>
                  </a:cubicBezTo>
                  <a:lnTo>
                    <a:pt x="787" y="2624"/>
                  </a:lnTo>
                  <a:lnTo>
                    <a:pt x="787" y="2624"/>
                  </a:lnTo>
                  <a:cubicBezTo>
                    <a:pt x="758" y="2624"/>
                    <a:pt x="758" y="2624"/>
                    <a:pt x="758" y="2624"/>
                  </a:cubicBezTo>
                  <a:lnTo>
                    <a:pt x="758" y="2624"/>
                  </a:lnTo>
                  <a:lnTo>
                    <a:pt x="758" y="2624"/>
                  </a:lnTo>
                  <a:cubicBezTo>
                    <a:pt x="729" y="2624"/>
                    <a:pt x="729" y="2624"/>
                    <a:pt x="729" y="2624"/>
                  </a:cubicBezTo>
                  <a:lnTo>
                    <a:pt x="729" y="2624"/>
                  </a:lnTo>
                  <a:cubicBezTo>
                    <a:pt x="700" y="2624"/>
                    <a:pt x="700" y="2624"/>
                    <a:pt x="700" y="2624"/>
                  </a:cubicBezTo>
                  <a:lnTo>
                    <a:pt x="700" y="2624"/>
                  </a:lnTo>
                  <a:cubicBezTo>
                    <a:pt x="700" y="2595"/>
                    <a:pt x="700" y="2595"/>
                    <a:pt x="700" y="2595"/>
                  </a:cubicBezTo>
                  <a:lnTo>
                    <a:pt x="700" y="2595"/>
                  </a:lnTo>
                  <a:cubicBezTo>
                    <a:pt x="671" y="2566"/>
                    <a:pt x="671" y="2566"/>
                    <a:pt x="671" y="2566"/>
                  </a:cubicBezTo>
                  <a:cubicBezTo>
                    <a:pt x="641" y="2566"/>
                    <a:pt x="641" y="2566"/>
                    <a:pt x="641" y="2566"/>
                  </a:cubicBezTo>
                  <a:lnTo>
                    <a:pt x="641" y="2566"/>
                  </a:lnTo>
                  <a:cubicBezTo>
                    <a:pt x="612" y="2537"/>
                    <a:pt x="612" y="2537"/>
                    <a:pt x="612" y="2537"/>
                  </a:cubicBezTo>
                  <a:lnTo>
                    <a:pt x="612" y="2537"/>
                  </a:lnTo>
                  <a:cubicBezTo>
                    <a:pt x="612" y="2508"/>
                    <a:pt x="612" y="2508"/>
                    <a:pt x="612" y="2508"/>
                  </a:cubicBezTo>
                  <a:lnTo>
                    <a:pt x="612" y="2508"/>
                  </a:lnTo>
                  <a:cubicBezTo>
                    <a:pt x="583" y="2508"/>
                    <a:pt x="583" y="2508"/>
                    <a:pt x="583" y="2508"/>
                  </a:cubicBezTo>
                  <a:lnTo>
                    <a:pt x="583" y="2508"/>
                  </a:lnTo>
                  <a:cubicBezTo>
                    <a:pt x="612" y="2479"/>
                    <a:pt x="612" y="2479"/>
                    <a:pt x="612" y="2479"/>
                  </a:cubicBezTo>
                  <a:lnTo>
                    <a:pt x="612" y="2479"/>
                  </a:lnTo>
                  <a:cubicBezTo>
                    <a:pt x="641" y="2479"/>
                    <a:pt x="641" y="2479"/>
                    <a:pt x="641" y="2479"/>
                  </a:cubicBezTo>
                  <a:lnTo>
                    <a:pt x="641" y="2479"/>
                  </a:lnTo>
                  <a:cubicBezTo>
                    <a:pt x="671" y="2479"/>
                    <a:pt x="671" y="2479"/>
                    <a:pt x="671" y="2479"/>
                  </a:cubicBezTo>
                  <a:cubicBezTo>
                    <a:pt x="671" y="2508"/>
                    <a:pt x="671" y="2508"/>
                    <a:pt x="671" y="2508"/>
                  </a:cubicBezTo>
                  <a:cubicBezTo>
                    <a:pt x="700" y="2508"/>
                    <a:pt x="700" y="2508"/>
                    <a:pt x="700" y="2508"/>
                  </a:cubicBezTo>
                  <a:lnTo>
                    <a:pt x="700" y="2508"/>
                  </a:lnTo>
                  <a:lnTo>
                    <a:pt x="700" y="2508"/>
                  </a:lnTo>
                  <a:cubicBezTo>
                    <a:pt x="729" y="2508"/>
                    <a:pt x="729" y="2508"/>
                    <a:pt x="729" y="2508"/>
                  </a:cubicBezTo>
                  <a:lnTo>
                    <a:pt x="729" y="2508"/>
                  </a:lnTo>
                  <a:lnTo>
                    <a:pt x="729" y="2508"/>
                  </a:lnTo>
                  <a:cubicBezTo>
                    <a:pt x="758" y="2508"/>
                    <a:pt x="758" y="2508"/>
                    <a:pt x="758" y="2508"/>
                  </a:cubicBezTo>
                  <a:cubicBezTo>
                    <a:pt x="758" y="2537"/>
                    <a:pt x="758" y="2537"/>
                    <a:pt x="758" y="2537"/>
                  </a:cubicBezTo>
                  <a:cubicBezTo>
                    <a:pt x="758" y="2566"/>
                    <a:pt x="758" y="2566"/>
                    <a:pt x="758" y="2566"/>
                  </a:cubicBezTo>
                  <a:cubicBezTo>
                    <a:pt x="787" y="2566"/>
                    <a:pt x="787" y="2566"/>
                    <a:pt x="787" y="2566"/>
                  </a:cubicBezTo>
                  <a:lnTo>
                    <a:pt x="787" y="2566"/>
                  </a:lnTo>
                  <a:cubicBezTo>
                    <a:pt x="816" y="2595"/>
                    <a:pt x="816" y="2595"/>
                    <a:pt x="816" y="2595"/>
                  </a:cubicBezTo>
                  <a:lnTo>
                    <a:pt x="816" y="2595"/>
                  </a:lnTo>
                  <a:lnTo>
                    <a:pt x="816" y="2595"/>
                  </a:lnTo>
                  <a:cubicBezTo>
                    <a:pt x="845" y="2566"/>
                    <a:pt x="845" y="2566"/>
                    <a:pt x="845" y="2566"/>
                  </a:cubicBezTo>
                  <a:lnTo>
                    <a:pt x="845" y="2566"/>
                  </a:lnTo>
                  <a:cubicBezTo>
                    <a:pt x="816" y="2566"/>
                    <a:pt x="816" y="2566"/>
                    <a:pt x="816" y="2566"/>
                  </a:cubicBezTo>
                  <a:lnTo>
                    <a:pt x="816" y="2566"/>
                  </a:lnTo>
                  <a:lnTo>
                    <a:pt x="816" y="2566"/>
                  </a:lnTo>
                  <a:cubicBezTo>
                    <a:pt x="787" y="2566"/>
                    <a:pt x="787" y="2566"/>
                    <a:pt x="787" y="2566"/>
                  </a:cubicBezTo>
                  <a:cubicBezTo>
                    <a:pt x="787" y="2537"/>
                    <a:pt x="787" y="2537"/>
                    <a:pt x="787" y="2537"/>
                  </a:cubicBezTo>
                  <a:lnTo>
                    <a:pt x="787" y="2537"/>
                  </a:lnTo>
                  <a:cubicBezTo>
                    <a:pt x="816" y="2566"/>
                    <a:pt x="816" y="2566"/>
                    <a:pt x="816" y="2566"/>
                  </a:cubicBezTo>
                  <a:lnTo>
                    <a:pt x="816" y="2566"/>
                  </a:lnTo>
                  <a:lnTo>
                    <a:pt x="816" y="2566"/>
                  </a:lnTo>
                  <a:lnTo>
                    <a:pt x="816" y="2566"/>
                  </a:lnTo>
                  <a:cubicBezTo>
                    <a:pt x="845" y="2537"/>
                    <a:pt x="845" y="2537"/>
                    <a:pt x="845" y="2537"/>
                  </a:cubicBezTo>
                  <a:cubicBezTo>
                    <a:pt x="816" y="2537"/>
                    <a:pt x="816" y="2537"/>
                    <a:pt x="816" y="2537"/>
                  </a:cubicBezTo>
                  <a:cubicBezTo>
                    <a:pt x="787" y="2508"/>
                    <a:pt x="787" y="2508"/>
                    <a:pt x="787" y="2508"/>
                  </a:cubicBezTo>
                  <a:lnTo>
                    <a:pt x="787" y="2508"/>
                  </a:lnTo>
                  <a:lnTo>
                    <a:pt x="787" y="2508"/>
                  </a:lnTo>
                  <a:lnTo>
                    <a:pt x="787" y="2508"/>
                  </a:lnTo>
                  <a:cubicBezTo>
                    <a:pt x="816" y="2508"/>
                    <a:pt x="816" y="2508"/>
                    <a:pt x="816" y="2508"/>
                  </a:cubicBezTo>
                  <a:lnTo>
                    <a:pt x="816" y="2508"/>
                  </a:lnTo>
                  <a:lnTo>
                    <a:pt x="816" y="2508"/>
                  </a:lnTo>
                  <a:cubicBezTo>
                    <a:pt x="787" y="2479"/>
                    <a:pt x="787" y="2479"/>
                    <a:pt x="787" y="2479"/>
                  </a:cubicBezTo>
                  <a:lnTo>
                    <a:pt x="787" y="2479"/>
                  </a:lnTo>
                  <a:lnTo>
                    <a:pt x="787" y="2479"/>
                  </a:lnTo>
                  <a:lnTo>
                    <a:pt x="787" y="2479"/>
                  </a:lnTo>
                  <a:lnTo>
                    <a:pt x="787" y="2479"/>
                  </a:lnTo>
                  <a:cubicBezTo>
                    <a:pt x="816" y="2479"/>
                    <a:pt x="816" y="2479"/>
                    <a:pt x="816" y="2479"/>
                  </a:cubicBezTo>
                  <a:cubicBezTo>
                    <a:pt x="845" y="2479"/>
                    <a:pt x="845" y="2479"/>
                    <a:pt x="845" y="2479"/>
                  </a:cubicBezTo>
                  <a:lnTo>
                    <a:pt x="845" y="2479"/>
                  </a:lnTo>
                  <a:cubicBezTo>
                    <a:pt x="816" y="2450"/>
                    <a:pt x="816" y="2450"/>
                    <a:pt x="816" y="2450"/>
                  </a:cubicBezTo>
                  <a:lnTo>
                    <a:pt x="816" y="2450"/>
                  </a:lnTo>
                  <a:lnTo>
                    <a:pt x="816" y="2450"/>
                  </a:lnTo>
                  <a:cubicBezTo>
                    <a:pt x="787" y="2479"/>
                    <a:pt x="787" y="2479"/>
                    <a:pt x="787" y="2479"/>
                  </a:cubicBezTo>
                  <a:cubicBezTo>
                    <a:pt x="787" y="2450"/>
                    <a:pt x="787" y="2450"/>
                    <a:pt x="787" y="2450"/>
                  </a:cubicBezTo>
                  <a:lnTo>
                    <a:pt x="787" y="2450"/>
                  </a:lnTo>
                  <a:lnTo>
                    <a:pt x="787" y="2450"/>
                  </a:lnTo>
                  <a:lnTo>
                    <a:pt x="787" y="2450"/>
                  </a:lnTo>
                  <a:cubicBezTo>
                    <a:pt x="816" y="2450"/>
                    <a:pt x="816" y="2450"/>
                    <a:pt x="816" y="2450"/>
                  </a:cubicBezTo>
                  <a:lnTo>
                    <a:pt x="816" y="2450"/>
                  </a:lnTo>
                  <a:lnTo>
                    <a:pt x="816" y="2450"/>
                  </a:lnTo>
                  <a:lnTo>
                    <a:pt x="816" y="2450"/>
                  </a:lnTo>
                  <a:cubicBezTo>
                    <a:pt x="816" y="2420"/>
                    <a:pt x="816" y="2420"/>
                    <a:pt x="816" y="2420"/>
                  </a:cubicBezTo>
                  <a:lnTo>
                    <a:pt x="816" y="2420"/>
                  </a:lnTo>
                  <a:cubicBezTo>
                    <a:pt x="787" y="2420"/>
                    <a:pt x="787" y="2420"/>
                    <a:pt x="787" y="2420"/>
                  </a:cubicBezTo>
                  <a:lnTo>
                    <a:pt x="787" y="2420"/>
                  </a:lnTo>
                  <a:cubicBezTo>
                    <a:pt x="787" y="2450"/>
                    <a:pt x="787" y="2450"/>
                    <a:pt x="787" y="2450"/>
                  </a:cubicBezTo>
                  <a:cubicBezTo>
                    <a:pt x="758" y="2450"/>
                    <a:pt x="758" y="2450"/>
                    <a:pt x="758" y="2450"/>
                  </a:cubicBezTo>
                  <a:lnTo>
                    <a:pt x="758" y="2450"/>
                  </a:lnTo>
                  <a:lnTo>
                    <a:pt x="758" y="2450"/>
                  </a:lnTo>
                  <a:lnTo>
                    <a:pt x="758" y="2450"/>
                  </a:lnTo>
                  <a:cubicBezTo>
                    <a:pt x="758" y="2420"/>
                    <a:pt x="758" y="2420"/>
                    <a:pt x="758" y="2420"/>
                  </a:cubicBezTo>
                  <a:cubicBezTo>
                    <a:pt x="787" y="2420"/>
                    <a:pt x="787" y="2420"/>
                    <a:pt x="787" y="2420"/>
                  </a:cubicBezTo>
                  <a:lnTo>
                    <a:pt x="787" y="2420"/>
                  </a:lnTo>
                  <a:lnTo>
                    <a:pt x="787" y="2420"/>
                  </a:lnTo>
                  <a:cubicBezTo>
                    <a:pt x="816" y="2420"/>
                    <a:pt x="816" y="2420"/>
                    <a:pt x="816" y="2420"/>
                  </a:cubicBezTo>
                  <a:lnTo>
                    <a:pt x="816" y="2420"/>
                  </a:lnTo>
                  <a:cubicBezTo>
                    <a:pt x="816" y="2391"/>
                    <a:pt x="816" y="2391"/>
                    <a:pt x="816" y="2391"/>
                  </a:cubicBezTo>
                  <a:lnTo>
                    <a:pt x="816" y="2391"/>
                  </a:lnTo>
                  <a:cubicBezTo>
                    <a:pt x="787" y="2391"/>
                    <a:pt x="787" y="2391"/>
                    <a:pt x="787" y="2391"/>
                  </a:cubicBezTo>
                  <a:cubicBezTo>
                    <a:pt x="787" y="2420"/>
                    <a:pt x="787" y="2420"/>
                    <a:pt x="787" y="2420"/>
                  </a:cubicBezTo>
                  <a:lnTo>
                    <a:pt x="787" y="2420"/>
                  </a:lnTo>
                  <a:cubicBezTo>
                    <a:pt x="758" y="2420"/>
                    <a:pt x="758" y="2420"/>
                    <a:pt x="758" y="2420"/>
                  </a:cubicBezTo>
                  <a:lnTo>
                    <a:pt x="758" y="2420"/>
                  </a:lnTo>
                  <a:cubicBezTo>
                    <a:pt x="758" y="2391"/>
                    <a:pt x="758" y="2391"/>
                    <a:pt x="758" y="2391"/>
                  </a:cubicBezTo>
                  <a:lnTo>
                    <a:pt x="758" y="2391"/>
                  </a:lnTo>
                  <a:lnTo>
                    <a:pt x="758" y="2391"/>
                  </a:lnTo>
                  <a:lnTo>
                    <a:pt x="758" y="2391"/>
                  </a:lnTo>
                  <a:cubicBezTo>
                    <a:pt x="787" y="2391"/>
                    <a:pt x="787" y="2391"/>
                    <a:pt x="787" y="2391"/>
                  </a:cubicBezTo>
                  <a:cubicBezTo>
                    <a:pt x="816" y="2391"/>
                    <a:pt x="816" y="2391"/>
                    <a:pt x="816" y="2391"/>
                  </a:cubicBezTo>
                  <a:cubicBezTo>
                    <a:pt x="816" y="2362"/>
                    <a:pt x="816" y="2362"/>
                    <a:pt x="816" y="2362"/>
                  </a:cubicBezTo>
                  <a:lnTo>
                    <a:pt x="816" y="2362"/>
                  </a:lnTo>
                  <a:lnTo>
                    <a:pt x="816" y="2362"/>
                  </a:lnTo>
                  <a:lnTo>
                    <a:pt x="816" y="2362"/>
                  </a:lnTo>
                  <a:lnTo>
                    <a:pt x="816" y="2362"/>
                  </a:lnTo>
                  <a:cubicBezTo>
                    <a:pt x="787" y="2362"/>
                    <a:pt x="787" y="2362"/>
                    <a:pt x="787" y="2362"/>
                  </a:cubicBezTo>
                  <a:lnTo>
                    <a:pt x="787" y="2362"/>
                  </a:lnTo>
                  <a:lnTo>
                    <a:pt x="787" y="2362"/>
                  </a:lnTo>
                  <a:cubicBezTo>
                    <a:pt x="758" y="2362"/>
                    <a:pt x="758" y="2362"/>
                    <a:pt x="758" y="2362"/>
                  </a:cubicBezTo>
                  <a:lnTo>
                    <a:pt x="758" y="2362"/>
                  </a:lnTo>
                  <a:lnTo>
                    <a:pt x="758" y="2362"/>
                  </a:lnTo>
                  <a:cubicBezTo>
                    <a:pt x="758" y="2333"/>
                    <a:pt x="758" y="2333"/>
                    <a:pt x="758" y="2333"/>
                  </a:cubicBezTo>
                  <a:lnTo>
                    <a:pt x="758" y="2333"/>
                  </a:lnTo>
                  <a:lnTo>
                    <a:pt x="758" y="2333"/>
                  </a:lnTo>
                  <a:cubicBezTo>
                    <a:pt x="787" y="2303"/>
                    <a:pt x="787" y="2303"/>
                    <a:pt x="787" y="2303"/>
                  </a:cubicBezTo>
                  <a:lnTo>
                    <a:pt x="787" y="2303"/>
                  </a:lnTo>
                  <a:lnTo>
                    <a:pt x="787" y="2303"/>
                  </a:lnTo>
                  <a:lnTo>
                    <a:pt x="787" y="2303"/>
                  </a:lnTo>
                  <a:cubicBezTo>
                    <a:pt x="758" y="2303"/>
                    <a:pt x="758" y="2303"/>
                    <a:pt x="758" y="2303"/>
                  </a:cubicBezTo>
                  <a:cubicBezTo>
                    <a:pt x="758" y="2333"/>
                    <a:pt x="758" y="2333"/>
                    <a:pt x="758" y="2333"/>
                  </a:cubicBezTo>
                  <a:lnTo>
                    <a:pt x="758" y="2333"/>
                  </a:lnTo>
                  <a:cubicBezTo>
                    <a:pt x="729" y="2333"/>
                    <a:pt x="729" y="2333"/>
                    <a:pt x="729" y="2333"/>
                  </a:cubicBezTo>
                  <a:lnTo>
                    <a:pt x="729" y="2333"/>
                  </a:lnTo>
                  <a:lnTo>
                    <a:pt x="729" y="2333"/>
                  </a:lnTo>
                  <a:lnTo>
                    <a:pt x="729" y="2333"/>
                  </a:lnTo>
                  <a:cubicBezTo>
                    <a:pt x="729" y="2303"/>
                    <a:pt x="729" y="2303"/>
                    <a:pt x="729" y="2303"/>
                  </a:cubicBezTo>
                  <a:lnTo>
                    <a:pt x="729" y="2303"/>
                  </a:lnTo>
                  <a:cubicBezTo>
                    <a:pt x="729" y="2274"/>
                    <a:pt x="729" y="2274"/>
                    <a:pt x="729" y="2274"/>
                  </a:cubicBezTo>
                  <a:lnTo>
                    <a:pt x="729" y="2274"/>
                  </a:lnTo>
                  <a:cubicBezTo>
                    <a:pt x="729" y="2245"/>
                    <a:pt x="729" y="2245"/>
                    <a:pt x="729" y="2245"/>
                  </a:cubicBezTo>
                  <a:lnTo>
                    <a:pt x="729" y="2245"/>
                  </a:lnTo>
                  <a:lnTo>
                    <a:pt x="729" y="2245"/>
                  </a:lnTo>
                  <a:lnTo>
                    <a:pt x="729" y="2245"/>
                  </a:lnTo>
                  <a:cubicBezTo>
                    <a:pt x="729" y="2274"/>
                    <a:pt x="729" y="2274"/>
                    <a:pt x="729" y="2274"/>
                  </a:cubicBezTo>
                  <a:cubicBezTo>
                    <a:pt x="729" y="2303"/>
                    <a:pt x="729" y="2303"/>
                    <a:pt x="729" y="2303"/>
                  </a:cubicBezTo>
                  <a:lnTo>
                    <a:pt x="729" y="2303"/>
                  </a:lnTo>
                  <a:cubicBezTo>
                    <a:pt x="729" y="2333"/>
                    <a:pt x="729" y="2333"/>
                    <a:pt x="729" y="2333"/>
                  </a:cubicBezTo>
                  <a:lnTo>
                    <a:pt x="729" y="2333"/>
                  </a:lnTo>
                  <a:cubicBezTo>
                    <a:pt x="729" y="2362"/>
                    <a:pt x="729" y="2362"/>
                    <a:pt x="729" y="2362"/>
                  </a:cubicBezTo>
                  <a:cubicBezTo>
                    <a:pt x="700" y="2362"/>
                    <a:pt x="700" y="2362"/>
                    <a:pt x="700" y="2362"/>
                  </a:cubicBezTo>
                  <a:cubicBezTo>
                    <a:pt x="700" y="2333"/>
                    <a:pt x="700" y="2333"/>
                    <a:pt x="700" y="2333"/>
                  </a:cubicBezTo>
                  <a:lnTo>
                    <a:pt x="700" y="2333"/>
                  </a:lnTo>
                  <a:cubicBezTo>
                    <a:pt x="700" y="2362"/>
                    <a:pt x="700" y="2362"/>
                    <a:pt x="700" y="2362"/>
                  </a:cubicBezTo>
                  <a:lnTo>
                    <a:pt x="700" y="2362"/>
                  </a:lnTo>
                  <a:lnTo>
                    <a:pt x="700" y="2362"/>
                  </a:lnTo>
                  <a:cubicBezTo>
                    <a:pt x="671" y="2362"/>
                    <a:pt x="671" y="2362"/>
                    <a:pt x="671" y="2362"/>
                  </a:cubicBezTo>
                  <a:lnTo>
                    <a:pt x="671" y="2362"/>
                  </a:lnTo>
                  <a:cubicBezTo>
                    <a:pt x="700" y="2362"/>
                    <a:pt x="700" y="2362"/>
                    <a:pt x="700" y="2362"/>
                  </a:cubicBezTo>
                  <a:cubicBezTo>
                    <a:pt x="671" y="2391"/>
                    <a:pt x="671" y="2391"/>
                    <a:pt x="671" y="2391"/>
                  </a:cubicBezTo>
                  <a:lnTo>
                    <a:pt x="671" y="2391"/>
                  </a:lnTo>
                  <a:lnTo>
                    <a:pt x="671" y="2391"/>
                  </a:lnTo>
                  <a:lnTo>
                    <a:pt x="671" y="2391"/>
                  </a:lnTo>
                  <a:cubicBezTo>
                    <a:pt x="641" y="2391"/>
                    <a:pt x="641" y="2391"/>
                    <a:pt x="641" y="2391"/>
                  </a:cubicBezTo>
                  <a:lnTo>
                    <a:pt x="641" y="2391"/>
                  </a:lnTo>
                  <a:cubicBezTo>
                    <a:pt x="612" y="2391"/>
                    <a:pt x="612" y="2391"/>
                    <a:pt x="612" y="2391"/>
                  </a:cubicBezTo>
                  <a:lnTo>
                    <a:pt x="612" y="2391"/>
                  </a:lnTo>
                  <a:lnTo>
                    <a:pt x="612" y="2391"/>
                  </a:lnTo>
                  <a:lnTo>
                    <a:pt x="612" y="2391"/>
                  </a:lnTo>
                  <a:cubicBezTo>
                    <a:pt x="612" y="2362"/>
                    <a:pt x="612" y="2362"/>
                    <a:pt x="612" y="2362"/>
                  </a:cubicBezTo>
                  <a:lnTo>
                    <a:pt x="612" y="2362"/>
                  </a:lnTo>
                  <a:cubicBezTo>
                    <a:pt x="583" y="2391"/>
                    <a:pt x="583" y="2391"/>
                    <a:pt x="583" y="2391"/>
                  </a:cubicBezTo>
                  <a:lnTo>
                    <a:pt x="583" y="2391"/>
                  </a:lnTo>
                  <a:cubicBezTo>
                    <a:pt x="583" y="2362"/>
                    <a:pt x="583" y="2362"/>
                    <a:pt x="583" y="2362"/>
                  </a:cubicBezTo>
                  <a:lnTo>
                    <a:pt x="583" y="2362"/>
                  </a:lnTo>
                  <a:cubicBezTo>
                    <a:pt x="583" y="2333"/>
                    <a:pt x="583" y="2333"/>
                    <a:pt x="583" y="2333"/>
                  </a:cubicBezTo>
                  <a:lnTo>
                    <a:pt x="583" y="2333"/>
                  </a:lnTo>
                  <a:lnTo>
                    <a:pt x="583" y="2333"/>
                  </a:lnTo>
                  <a:lnTo>
                    <a:pt x="583" y="2333"/>
                  </a:lnTo>
                  <a:cubicBezTo>
                    <a:pt x="612" y="2333"/>
                    <a:pt x="612" y="2333"/>
                    <a:pt x="612" y="2333"/>
                  </a:cubicBezTo>
                  <a:lnTo>
                    <a:pt x="612" y="2333"/>
                  </a:lnTo>
                  <a:cubicBezTo>
                    <a:pt x="612" y="2303"/>
                    <a:pt x="612" y="2303"/>
                    <a:pt x="612" y="2303"/>
                  </a:cubicBezTo>
                  <a:cubicBezTo>
                    <a:pt x="641" y="2303"/>
                    <a:pt x="641" y="2303"/>
                    <a:pt x="641" y="2303"/>
                  </a:cubicBezTo>
                  <a:lnTo>
                    <a:pt x="641" y="2303"/>
                  </a:lnTo>
                  <a:cubicBezTo>
                    <a:pt x="671" y="2303"/>
                    <a:pt x="671" y="2303"/>
                    <a:pt x="671" y="2303"/>
                  </a:cubicBezTo>
                  <a:lnTo>
                    <a:pt x="671" y="2303"/>
                  </a:lnTo>
                  <a:cubicBezTo>
                    <a:pt x="700" y="2274"/>
                    <a:pt x="700" y="2274"/>
                    <a:pt x="700" y="2274"/>
                  </a:cubicBezTo>
                  <a:lnTo>
                    <a:pt x="700" y="2274"/>
                  </a:lnTo>
                  <a:lnTo>
                    <a:pt x="700" y="2274"/>
                  </a:lnTo>
                  <a:cubicBezTo>
                    <a:pt x="671" y="2274"/>
                    <a:pt x="671" y="2274"/>
                    <a:pt x="671" y="2274"/>
                  </a:cubicBezTo>
                  <a:lnTo>
                    <a:pt x="671" y="2274"/>
                  </a:lnTo>
                  <a:cubicBezTo>
                    <a:pt x="671" y="2303"/>
                    <a:pt x="671" y="2303"/>
                    <a:pt x="671" y="2303"/>
                  </a:cubicBezTo>
                  <a:cubicBezTo>
                    <a:pt x="641" y="2303"/>
                    <a:pt x="641" y="2303"/>
                    <a:pt x="641" y="2303"/>
                  </a:cubicBezTo>
                  <a:cubicBezTo>
                    <a:pt x="612" y="2303"/>
                    <a:pt x="612" y="2303"/>
                    <a:pt x="612" y="2303"/>
                  </a:cubicBezTo>
                  <a:lnTo>
                    <a:pt x="612" y="2303"/>
                  </a:lnTo>
                  <a:cubicBezTo>
                    <a:pt x="612" y="2274"/>
                    <a:pt x="612" y="2274"/>
                    <a:pt x="612" y="2274"/>
                  </a:cubicBezTo>
                  <a:lnTo>
                    <a:pt x="612" y="2274"/>
                  </a:lnTo>
                  <a:cubicBezTo>
                    <a:pt x="641" y="2274"/>
                    <a:pt x="641" y="2274"/>
                    <a:pt x="641" y="2274"/>
                  </a:cubicBezTo>
                  <a:lnTo>
                    <a:pt x="641" y="2274"/>
                  </a:lnTo>
                  <a:cubicBezTo>
                    <a:pt x="641" y="2245"/>
                    <a:pt x="641" y="2245"/>
                    <a:pt x="641" y="2245"/>
                  </a:cubicBezTo>
                  <a:lnTo>
                    <a:pt x="641" y="2245"/>
                  </a:lnTo>
                  <a:cubicBezTo>
                    <a:pt x="671" y="2245"/>
                    <a:pt x="671" y="2245"/>
                    <a:pt x="671" y="2245"/>
                  </a:cubicBezTo>
                  <a:lnTo>
                    <a:pt x="671" y="2245"/>
                  </a:lnTo>
                  <a:lnTo>
                    <a:pt x="671" y="2245"/>
                  </a:lnTo>
                  <a:lnTo>
                    <a:pt x="671" y="2245"/>
                  </a:lnTo>
                  <a:cubicBezTo>
                    <a:pt x="671" y="2216"/>
                    <a:pt x="671" y="2216"/>
                    <a:pt x="671" y="2216"/>
                  </a:cubicBezTo>
                  <a:lnTo>
                    <a:pt x="671" y="2216"/>
                  </a:lnTo>
                  <a:lnTo>
                    <a:pt x="671" y="2216"/>
                  </a:lnTo>
                  <a:cubicBezTo>
                    <a:pt x="641" y="2245"/>
                    <a:pt x="641" y="2245"/>
                    <a:pt x="641" y="2245"/>
                  </a:cubicBezTo>
                  <a:cubicBezTo>
                    <a:pt x="641" y="2216"/>
                    <a:pt x="641" y="2216"/>
                    <a:pt x="641" y="2216"/>
                  </a:cubicBezTo>
                  <a:cubicBezTo>
                    <a:pt x="612" y="2216"/>
                    <a:pt x="612" y="2216"/>
                    <a:pt x="612" y="2216"/>
                  </a:cubicBezTo>
                  <a:lnTo>
                    <a:pt x="612" y="2216"/>
                  </a:lnTo>
                  <a:lnTo>
                    <a:pt x="612" y="2216"/>
                  </a:lnTo>
                  <a:cubicBezTo>
                    <a:pt x="641" y="2216"/>
                    <a:pt x="641" y="2216"/>
                    <a:pt x="641" y="2216"/>
                  </a:cubicBezTo>
                  <a:lnTo>
                    <a:pt x="641" y="2216"/>
                  </a:lnTo>
                  <a:cubicBezTo>
                    <a:pt x="671" y="2216"/>
                    <a:pt x="671" y="2216"/>
                    <a:pt x="671" y="2216"/>
                  </a:cubicBezTo>
                  <a:lnTo>
                    <a:pt x="671" y="2216"/>
                  </a:lnTo>
                  <a:lnTo>
                    <a:pt x="671" y="2216"/>
                  </a:lnTo>
                  <a:cubicBezTo>
                    <a:pt x="700" y="2187"/>
                    <a:pt x="700" y="2187"/>
                    <a:pt x="700" y="2187"/>
                  </a:cubicBezTo>
                  <a:lnTo>
                    <a:pt x="700" y="2187"/>
                  </a:lnTo>
                  <a:cubicBezTo>
                    <a:pt x="700" y="2158"/>
                    <a:pt x="700" y="2158"/>
                    <a:pt x="700" y="2158"/>
                  </a:cubicBezTo>
                  <a:lnTo>
                    <a:pt x="700" y="2158"/>
                  </a:lnTo>
                  <a:cubicBezTo>
                    <a:pt x="700" y="2129"/>
                    <a:pt x="700" y="2129"/>
                    <a:pt x="700" y="2129"/>
                  </a:cubicBezTo>
                  <a:lnTo>
                    <a:pt x="700" y="2129"/>
                  </a:lnTo>
                  <a:lnTo>
                    <a:pt x="700" y="2129"/>
                  </a:lnTo>
                  <a:lnTo>
                    <a:pt x="700" y="2129"/>
                  </a:lnTo>
                  <a:cubicBezTo>
                    <a:pt x="671" y="2129"/>
                    <a:pt x="671" y="2129"/>
                    <a:pt x="671" y="2129"/>
                  </a:cubicBezTo>
                  <a:cubicBezTo>
                    <a:pt x="671" y="2100"/>
                    <a:pt x="671" y="2100"/>
                    <a:pt x="671" y="2100"/>
                  </a:cubicBezTo>
                  <a:lnTo>
                    <a:pt x="671" y="2100"/>
                  </a:lnTo>
                  <a:cubicBezTo>
                    <a:pt x="641" y="2100"/>
                    <a:pt x="641" y="2100"/>
                    <a:pt x="641" y="2100"/>
                  </a:cubicBezTo>
                  <a:lnTo>
                    <a:pt x="641" y="2100"/>
                  </a:lnTo>
                  <a:cubicBezTo>
                    <a:pt x="671" y="2100"/>
                    <a:pt x="671" y="2100"/>
                    <a:pt x="671" y="2100"/>
                  </a:cubicBezTo>
                  <a:lnTo>
                    <a:pt x="671" y="2100"/>
                  </a:lnTo>
                  <a:lnTo>
                    <a:pt x="671" y="2100"/>
                  </a:lnTo>
                  <a:cubicBezTo>
                    <a:pt x="700" y="2070"/>
                    <a:pt x="700" y="2070"/>
                    <a:pt x="700" y="2070"/>
                  </a:cubicBezTo>
                  <a:lnTo>
                    <a:pt x="700" y="2070"/>
                  </a:lnTo>
                  <a:lnTo>
                    <a:pt x="700" y="2070"/>
                  </a:lnTo>
                  <a:lnTo>
                    <a:pt x="700" y="2070"/>
                  </a:lnTo>
                  <a:cubicBezTo>
                    <a:pt x="700" y="2041"/>
                    <a:pt x="700" y="2041"/>
                    <a:pt x="700" y="2041"/>
                  </a:cubicBezTo>
                  <a:cubicBezTo>
                    <a:pt x="671" y="2041"/>
                    <a:pt x="671" y="2041"/>
                    <a:pt x="671" y="2041"/>
                  </a:cubicBezTo>
                  <a:lnTo>
                    <a:pt x="671" y="2041"/>
                  </a:lnTo>
                  <a:lnTo>
                    <a:pt x="671" y="2041"/>
                  </a:lnTo>
                  <a:lnTo>
                    <a:pt x="671" y="2041"/>
                  </a:lnTo>
                  <a:cubicBezTo>
                    <a:pt x="700" y="2041"/>
                    <a:pt x="700" y="2041"/>
                    <a:pt x="700" y="2041"/>
                  </a:cubicBezTo>
                  <a:cubicBezTo>
                    <a:pt x="700" y="2012"/>
                    <a:pt x="700" y="2012"/>
                    <a:pt x="700" y="2012"/>
                  </a:cubicBezTo>
                  <a:cubicBezTo>
                    <a:pt x="671" y="2012"/>
                    <a:pt x="671" y="2012"/>
                    <a:pt x="671" y="2012"/>
                  </a:cubicBezTo>
                  <a:cubicBezTo>
                    <a:pt x="671" y="1983"/>
                    <a:pt x="671" y="1983"/>
                    <a:pt x="671" y="1983"/>
                  </a:cubicBezTo>
                  <a:lnTo>
                    <a:pt x="671" y="1983"/>
                  </a:lnTo>
                  <a:cubicBezTo>
                    <a:pt x="700" y="2012"/>
                    <a:pt x="700" y="2012"/>
                    <a:pt x="700" y="2012"/>
                  </a:cubicBezTo>
                  <a:cubicBezTo>
                    <a:pt x="700" y="1983"/>
                    <a:pt x="700" y="1983"/>
                    <a:pt x="700" y="1983"/>
                  </a:cubicBezTo>
                  <a:cubicBezTo>
                    <a:pt x="671" y="1983"/>
                    <a:pt x="671" y="1983"/>
                    <a:pt x="671" y="1983"/>
                  </a:cubicBezTo>
                  <a:lnTo>
                    <a:pt x="671" y="1983"/>
                  </a:lnTo>
                  <a:cubicBezTo>
                    <a:pt x="700" y="1953"/>
                    <a:pt x="700" y="1953"/>
                    <a:pt x="700" y="1953"/>
                  </a:cubicBezTo>
                  <a:lnTo>
                    <a:pt x="700" y="1953"/>
                  </a:lnTo>
                  <a:cubicBezTo>
                    <a:pt x="671" y="1953"/>
                    <a:pt x="671" y="1953"/>
                    <a:pt x="671" y="1953"/>
                  </a:cubicBezTo>
                  <a:cubicBezTo>
                    <a:pt x="671" y="1924"/>
                    <a:pt x="671" y="1924"/>
                    <a:pt x="671" y="1924"/>
                  </a:cubicBezTo>
                  <a:lnTo>
                    <a:pt x="671" y="1924"/>
                  </a:lnTo>
                  <a:lnTo>
                    <a:pt x="671" y="1924"/>
                  </a:lnTo>
                  <a:cubicBezTo>
                    <a:pt x="700" y="1895"/>
                    <a:pt x="700" y="1895"/>
                    <a:pt x="700" y="1895"/>
                  </a:cubicBezTo>
                  <a:cubicBezTo>
                    <a:pt x="671" y="1895"/>
                    <a:pt x="671" y="1895"/>
                    <a:pt x="671" y="1895"/>
                  </a:cubicBezTo>
                  <a:lnTo>
                    <a:pt x="671" y="1895"/>
                  </a:lnTo>
                  <a:cubicBezTo>
                    <a:pt x="671" y="1924"/>
                    <a:pt x="671" y="1924"/>
                    <a:pt x="671" y="1924"/>
                  </a:cubicBezTo>
                  <a:cubicBezTo>
                    <a:pt x="641" y="1924"/>
                    <a:pt x="641" y="1924"/>
                    <a:pt x="641" y="1924"/>
                  </a:cubicBezTo>
                  <a:lnTo>
                    <a:pt x="641" y="1924"/>
                  </a:lnTo>
                  <a:lnTo>
                    <a:pt x="641" y="1924"/>
                  </a:lnTo>
                  <a:lnTo>
                    <a:pt x="641" y="1924"/>
                  </a:lnTo>
                  <a:lnTo>
                    <a:pt x="641" y="1924"/>
                  </a:lnTo>
                  <a:cubicBezTo>
                    <a:pt x="641" y="1895"/>
                    <a:pt x="641" y="1895"/>
                    <a:pt x="641" y="1895"/>
                  </a:cubicBezTo>
                  <a:cubicBezTo>
                    <a:pt x="671" y="1895"/>
                    <a:pt x="671" y="1895"/>
                    <a:pt x="671" y="1895"/>
                  </a:cubicBezTo>
                  <a:lnTo>
                    <a:pt x="671" y="1895"/>
                  </a:lnTo>
                  <a:lnTo>
                    <a:pt x="671" y="1895"/>
                  </a:lnTo>
                  <a:cubicBezTo>
                    <a:pt x="671" y="1867"/>
                    <a:pt x="671" y="1867"/>
                    <a:pt x="671" y="1867"/>
                  </a:cubicBezTo>
                  <a:cubicBezTo>
                    <a:pt x="700" y="1867"/>
                    <a:pt x="700" y="1867"/>
                    <a:pt x="700" y="1867"/>
                  </a:cubicBezTo>
                  <a:lnTo>
                    <a:pt x="700" y="1867"/>
                  </a:lnTo>
                  <a:cubicBezTo>
                    <a:pt x="700" y="1837"/>
                    <a:pt x="700" y="1837"/>
                    <a:pt x="700" y="1837"/>
                  </a:cubicBezTo>
                  <a:lnTo>
                    <a:pt x="700" y="1837"/>
                  </a:lnTo>
                  <a:cubicBezTo>
                    <a:pt x="671" y="1837"/>
                    <a:pt x="671" y="1837"/>
                    <a:pt x="671" y="1837"/>
                  </a:cubicBezTo>
                  <a:cubicBezTo>
                    <a:pt x="671" y="1808"/>
                    <a:pt x="671" y="1808"/>
                    <a:pt x="671" y="1808"/>
                  </a:cubicBezTo>
                  <a:lnTo>
                    <a:pt x="671" y="1808"/>
                  </a:lnTo>
                  <a:lnTo>
                    <a:pt x="671" y="1808"/>
                  </a:lnTo>
                  <a:lnTo>
                    <a:pt x="671" y="1808"/>
                  </a:lnTo>
                  <a:lnTo>
                    <a:pt x="671" y="1808"/>
                  </a:lnTo>
                  <a:cubicBezTo>
                    <a:pt x="671" y="1779"/>
                    <a:pt x="671" y="1779"/>
                    <a:pt x="671" y="1779"/>
                  </a:cubicBezTo>
                  <a:lnTo>
                    <a:pt x="671" y="1779"/>
                  </a:lnTo>
                  <a:lnTo>
                    <a:pt x="671" y="1779"/>
                  </a:lnTo>
                  <a:cubicBezTo>
                    <a:pt x="641" y="1750"/>
                    <a:pt x="641" y="1750"/>
                    <a:pt x="641" y="1750"/>
                  </a:cubicBezTo>
                  <a:cubicBezTo>
                    <a:pt x="612" y="1750"/>
                    <a:pt x="612" y="1750"/>
                    <a:pt x="612" y="1750"/>
                  </a:cubicBezTo>
                  <a:cubicBezTo>
                    <a:pt x="612" y="1720"/>
                    <a:pt x="612" y="1720"/>
                    <a:pt x="612" y="1720"/>
                  </a:cubicBezTo>
                  <a:lnTo>
                    <a:pt x="612" y="1720"/>
                  </a:lnTo>
                  <a:lnTo>
                    <a:pt x="612" y="1720"/>
                  </a:lnTo>
                  <a:lnTo>
                    <a:pt x="612" y="1720"/>
                  </a:lnTo>
                  <a:lnTo>
                    <a:pt x="612" y="1720"/>
                  </a:lnTo>
                  <a:cubicBezTo>
                    <a:pt x="641" y="1691"/>
                    <a:pt x="641" y="1691"/>
                    <a:pt x="641" y="1691"/>
                  </a:cubicBezTo>
                  <a:lnTo>
                    <a:pt x="641" y="1691"/>
                  </a:lnTo>
                  <a:lnTo>
                    <a:pt x="641" y="1691"/>
                  </a:lnTo>
                  <a:lnTo>
                    <a:pt x="641" y="1691"/>
                  </a:lnTo>
                  <a:lnTo>
                    <a:pt x="641" y="1691"/>
                  </a:lnTo>
                  <a:cubicBezTo>
                    <a:pt x="641" y="1662"/>
                    <a:pt x="641" y="1662"/>
                    <a:pt x="641" y="1662"/>
                  </a:cubicBezTo>
                  <a:lnTo>
                    <a:pt x="641" y="1662"/>
                  </a:lnTo>
                  <a:lnTo>
                    <a:pt x="641" y="1662"/>
                  </a:lnTo>
                  <a:cubicBezTo>
                    <a:pt x="671" y="1633"/>
                    <a:pt x="671" y="1633"/>
                    <a:pt x="671" y="1633"/>
                  </a:cubicBezTo>
                  <a:lnTo>
                    <a:pt x="671" y="1633"/>
                  </a:lnTo>
                  <a:cubicBezTo>
                    <a:pt x="641" y="1633"/>
                    <a:pt x="641" y="1633"/>
                    <a:pt x="641" y="1633"/>
                  </a:cubicBezTo>
                  <a:cubicBezTo>
                    <a:pt x="671" y="1633"/>
                    <a:pt x="671" y="1633"/>
                    <a:pt x="671" y="1633"/>
                  </a:cubicBezTo>
                  <a:cubicBezTo>
                    <a:pt x="641" y="1633"/>
                    <a:pt x="641" y="1633"/>
                    <a:pt x="641" y="1633"/>
                  </a:cubicBezTo>
                  <a:cubicBezTo>
                    <a:pt x="641" y="1603"/>
                    <a:pt x="641" y="1603"/>
                    <a:pt x="641" y="1603"/>
                  </a:cubicBezTo>
                  <a:lnTo>
                    <a:pt x="641" y="1603"/>
                  </a:lnTo>
                  <a:cubicBezTo>
                    <a:pt x="612" y="1603"/>
                    <a:pt x="612" y="1603"/>
                    <a:pt x="612" y="1603"/>
                  </a:cubicBezTo>
                  <a:cubicBezTo>
                    <a:pt x="612" y="1574"/>
                    <a:pt x="612" y="1574"/>
                    <a:pt x="612" y="1574"/>
                  </a:cubicBezTo>
                  <a:lnTo>
                    <a:pt x="612" y="1574"/>
                  </a:lnTo>
                  <a:cubicBezTo>
                    <a:pt x="583" y="1574"/>
                    <a:pt x="583" y="1574"/>
                    <a:pt x="583" y="1574"/>
                  </a:cubicBezTo>
                  <a:lnTo>
                    <a:pt x="583" y="1574"/>
                  </a:lnTo>
                  <a:lnTo>
                    <a:pt x="583" y="1574"/>
                  </a:lnTo>
                  <a:lnTo>
                    <a:pt x="583" y="1574"/>
                  </a:lnTo>
                  <a:lnTo>
                    <a:pt x="583" y="1574"/>
                  </a:lnTo>
                  <a:lnTo>
                    <a:pt x="583" y="1574"/>
                  </a:lnTo>
                  <a:cubicBezTo>
                    <a:pt x="554" y="1545"/>
                    <a:pt x="554" y="1545"/>
                    <a:pt x="554" y="1545"/>
                  </a:cubicBezTo>
                  <a:lnTo>
                    <a:pt x="554" y="1545"/>
                  </a:lnTo>
                  <a:lnTo>
                    <a:pt x="554" y="1545"/>
                  </a:lnTo>
                  <a:lnTo>
                    <a:pt x="554" y="1545"/>
                  </a:lnTo>
                  <a:cubicBezTo>
                    <a:pt x="524" y="1545"/>
                    <a:pt x="524" y="1545"/>
                    <a:pt x="524" y="1545"/>
                  </a:cubicBezTo>
                  <a:lnTo>
                    <a:pt x="524" y="1545"/>
                  </a:lnTo>
                  <a:lnTo>
                    <a:pt x="524" y="1545"/>
                  </a:lnTo>
                  <a:cubicBezTo>
                    <a:pt x="524" y="1517"/>
                    <a:pt x="524" y="1517"/>
                    <a:pt x="524" y="1517"/>
                  </a:cubicBezTo>
                  <a:cubicBezTo>
                    <a:pt x="495" y="1517"/>
                    <a:pt x="495" y="1517"/>
                    <a:pt x="495" y="1517"/>
                  </a:cubicBezTo>
                  <a:lnTo>
                    <a:pt x="495" y="1517"/>
                  </a:lnTo>
                  <a:lnTo>
                    <a:pt x="495" y="1517"/>
                  </a:lnTo>
                  <a:cubicBezTo>
                    <a:pt x="466" y="1517"/>
                    <a:pt x="466" y="1517"/>
                    <a:pt x="466" y="1517"/>
                  </a:cubicBezTo>
                  <a:cubicBezTo>
                    <a:pt x="466" y="1487"/>
                    <a:pt x="466" y="1487"/>
                    <a:pt x="466" y="1487"/>
                  </a:cubicBezTo>
                  <a:cubicBezTo>
                    <a:pt x="437" y="1487"/>
                    <a:pt x="437" y="1487"/>
                    <a:pt x="437" y="1487"/>
                  </a:cubicBezTo>
                  <a:lnTo>
                    <a:pt x="437" y="1487"/>
                  </a:lnTo>
                  <a:cubicBezTo>
                    <a:pt x="408" y="1458"/>
                    <a:pt x="408" y="1458"/>
                    <a:pt x="408" y="1458"/>
                  </a:cubicBezTo>
                  <a:cubicBezTo>
                    <a:pt x="379" y="1458"/>
                    <a:pt x="379" y="1458"/>
                    <a:pt x="379" y="1458"/>
                  </a:cubicBezTo>
                  <a:cubicBezTo>
                    <a:pt x="379" y="1487"/>
                    <a:pt x="379" y="1487"/>
                    <a:pt x="379" y="1487"/>
                  </a:cubicBezTo>
                  <a:lnTo>
                    <a:pt x="379" y="1487"/>
                  </a:lnTo>
                  <a:cubicBezTo>
                    <a:pt x="350" y="1517"/>
                    <a:pt x="350" y="1517"/>
                    <a:pt x="350" y="1517"/>
                  </a:cubicBezTo>
                  <a:lnTo>
                    <a:pt x="350" y="1517"/>
                  </a:lnTo>
                  <a:cubicBezTo>
                    <a:pt x="350" y="1487"/>
                    <a:pt x="350" y="1487"/>
                    <a:pt x="350" y="1487"/>
                  </a:cubicBezTo>
                  <a:lnTo>
                    <a:pt x="350" y="1487"/>
                  </a:lnTo>
                  <a:lnTo>
                    <a:pt x="350" y="1487"/>
                  </a:lnTo>
                  <a:cubicBezTo>
                    <a:pt x="350" y="1458"/>
                    <a:pt x="350" y="1458"/>
                    <a:pt x="350" y="1458"/>
                  </a:cubicBezTo>
                  <a:lnTo>
                    <a:pt x="350" y="1458"/>
                  </a:lnTo>
                  <a:cubicBezTo>
                    <a:pt x="321" y="1487"/>
                    <a:pt x="321" y="1487"/>
                    <a:pt x="321" y="1487"/>
                  </a:cubicBezTo>
                  <a:lnTo>
                    <a:pt x="321" y="1487"/>
                  </a:lnTo>
                  <a:lnTo>
                    <a:pt x="321" y="1487"/>
                  </a:lnTo>
                  <a:lnTo>
                    <a:pt x="321" y="1487"/>
                  </a:lnTo>
                  <a:cubicBezTo>
                    <a:pt x="291" y="1458"/>
                    <a:pt x="291" y="1458"/>
                    <a:pt x="291" y="1458"/>
                  </a:cubicBezTo>
                  <a:lnTo>
                    <a:pt x="291" y="1458"/>
                  </a:lnTo>
                  <a:cubicBezTo>
                    <a:pt x="291" y="1487"/>
                    <a:pt x="291" y="1487"/>
                    <a:pt x="291" y="1487"/>
                  </a:cubicBezTo>
                  <a:lnTo>
                    <a:pt x="291" y="1487"/>
                  </a:lnTo>
                  <a:cubicBezTo>
                    <a:pt x="262" y="1517"/>
                    <a:pt x="262" y="1517"/>
                    <a:pt x="262" y="1517"/>
                  </a:cubicBezTo>
                  <a:cubicBezTo>
                    <a:pt x="262" y="1487"/>
                    <a:pt x="262" y="1487"/>
                    <a:pt x="262" y="1487"/>
                  </a:cubicBezTo>
                  <a:lnTo>
                    <a:pt x="262" y="1487"/>
                  </a:lnTo>
                  <a:lnTo>
                    <a:pt x="262" y="1487"/>
                  </a:lnTo>
                  <a:cubicBezTo>
                    <a:pt x="291" y="1458"/>
                    <a:pt x="291" y="1458"/>
                    <a:pt x="291" y="1458"/>
                  </a:cubicBezTo>
                  <a:lnTo>
                    <a:pt x="291" y="1458"/>
                  </a:lnTo>
                  <a:cubicBezTo>
                    <a:pt x="262" y="1458"/>
                    <a:pt x="262" y="1458"/>
                    <a:pt x="262" y="1458"/>
                  </a:cubicBezTo>
                  <a:lnTo>
                    <a:pt x="262" y="1458"/>
                  </a:lnTo>
                  <a:lnTo>
                    <a:pt x="262" y="1458"/>
                  </a:lnTo>
                  <a:cubicBezTo>
                    <a:pt x="233" y="1458"/>
                    <a:pt x="233" y="1458"/>
                    <a:pt x="233" y="1458"/>
                  </a:cubicBezTo>
                  <a:cubicBezTo>
                    <a:pt x="233" y="1487"/>
                    <a:pt x="233" y="1487"/>
                    <a:pt x="233" y="1487"/>
                  </a:cubicBezTo>
                  <a:lnTo>
                    <a:pt x="233" y="1487"/>
                  </a:lnTo>
                  <a:cubicBezTo>
                    <a:pt x="233" y="1458"/>
                    <a:pt x="233" y="1458"/>
                    <a:pt x="233" y="1458"/>
                  </a:cubicBezTo>
                  <a:lnTo>
                    <a:pt x="233" y="1458"/>
                  </a:lnTo>
                  <a:lnTo>
                    <a:pt x="233" y="1458"/>
                  </a:lnTo>
                  <a:cubicBezTo>
                    <a:pt x="204" y="1429"/>
                    <a:pt x="204" y="1429"/>
                    <a:pt x="204" y="1429"/>
                  </a:cubicBezTo>
                  <a:lnTo>
                    <a:pt x="204" y="1429"/>
                  </a:lnTo>
                  <a:lnTo>
                    <a:pt x="204" y="1429"/>
                  </a:lnTo>
                  <a:cubicBezTo>
                    <a:pt x="204" y="1458"/>
                    <a:pt x="204" y="1458"/>
                    <a:pt x="204" y="1458"/>
                  </a:cubicBezTo>
                  <a:lnTo>
                    <a:pt x="204" y="1458"/>
                  </a:lnTo>
                  <a:lnTo>
                    <a:pt x="204" y="1458"/>
                  </a:lnTo>
                  <a:cubicBezTo>
                    <a:pt x="204" y="1487"/>
                    <a:pt x="204" y="1487"/>
                    <a:pt x="204" y="1487"/>
                  </a:cubicBezTo>
                  <a:lnTo>
                    <a:pt x="204" y="1487"/>
                  </a:lnTo>
                  <a:cubicBezTo>
                    <a:pt x="204" y="1517"/>
                    <a:pt x="204" y="1517"/>
                    <a:pt x="204" y="1517"/>
                  </a:cubicBezTo>
                  <a:cubicBezTo>
                    <a:pt x="174" y="1517"/>
                    <a:pt x="174" y="1517"/>
                    <a:pt x="174" y="1517"/>
                  </a:cubicBezTo>
                  <a:lnTo>
                    <a:pt x="174" y="1517"/>
                  </a:lnTo>
                  <a:cubicBezTo>
                    <a:pt x="174" y="1487"/>
                    <a:pt x="174" y="1487"/>
                    <a:pt x="174" y="1487"/>
                  </a:cubicBezTo>
                  <a:cubicBezTo>
                    <a:pt x="145" y="1487"/>
                    <a:pt x="145" y="1487"/>
                    <a:pt x="145" y="1487"/>
                  </a:cubicBezTo>
                  <a:cubicBezTo>
                    <a:pt x="116" y="1487"/>
                    <a:pt x="116" y="1487"/>
                    <a:pt x="116" y="1487"/>
                  </a:cubicBezTo>
                  <a:cubicBezTo>
                    <a:pt x="116" y="1458"/>
                    <a:pt x="116" y="1458"/>
                    <a:pt x="116" y="1458"/>
                  </a:cubicBezTo>
                  <a:lnTo>
                    <a:pt x="116" y="1458"/>
                  </a:lnTo>
                  <a:lnTo>
                    <a:pt x="116" y="1458"/>
                  </a:lnTo>
                  <a:lnTo>
                    <a:pt x="116" y="1458"/>
                  </a:lnTo>
                  <a:cubicBezTo>
                    <a:pt x="87" y="1458"/>
                    <a:pt x="87" y="1458"/>
                    <a:pt x="87" y="1458"/>
                  </a:cubicBezTo>
                  <a:cubicBezTo>
                    <a:pt x="87" y="1429"/>
                    <a:pt x="87" y="1429"/>
                    <a:pt x="87" y="1429"/>
                  </a:cubicBezTo>
                  <a:cubicBezTo>
                    <a:pt x="87" y="1400"/>
                    <a:pt x="87" y="1400"/>
                    <a:pt x="87" y="1400"/>
                  </a:cubicBezTo>
                  <a:cubicBezTo>
                    <a:pt x="58" y="1400"/>
                    <a:pt x="58" y="1400"/>
                    <a:pt x="58" y="1400"/>
                  </a:cubicBezTo>
                  <a:cubicBezTo>
                    <a:pt x="58" y="1370"/>
                    <a:pt x="58" y="1370"/>
                    <a:pt x="58" y="1370"/>
                  </a:cubicBezTo>
                  <a:lnTo>
                    <a:pt x="58" y="1370"/>
                  </a:lnTo>
                  <a:cubicBezTo>
                    <a:pt x="87" y="1370"/>
                    <a:pt x="87" y="1370"/>
                    <a:pt x="87" y="1370"/>
                  </a:cubicBezTo>
                  <a:cubicBezTo>
                    <a:pt x="116" y="1370"/>
                    <a:pt x="116" y="1370"/>
                    <a:pt x="116" y="1370"/>
                  </a:cubicBezTo>
                  <a:lnTo>
                    <a:pt x="116" y="1370"/>
                  </a:lnTo>
                  <a:cubicBezTo>
                    <a:pt x="145" y="1370"/>
                    <a:pt x="145" y="1370"/>
                    <a:pt x="145" y="1370"/>
                  </a:cubicBezTo>
                  <a:lnTo>
                    <a:pt x="145" y="1370"/>
                  </a:lnTo>
                  <a:lnTo>
                    <a:pt x="145" y="1370"/>
                  </a:lnTo>
                  <a:cubicBezTo>
                    <a:pt x="145" y="1341"/>
                    <a:pt x="145" y="1341"/>
                    <a:pt x="145" y="1341"/>
                  </a:cubicBezTo>
                  <a:lnTo>
                    <a:pt x="145" y="1341"/>
                  </a:lnTo>
                  <a:lnTo>
                    <a:pt x="145" y="1341"/>
                  </a:lnTo>
                  <a:cubicBezTo>
                    <a:pt x="116" y="1341"/>
                    <a:pt x="116" y="1341"/>
                    <a:pt x="116" y="1341"/>
                  </a:cubicBezTo>
                  <a:lnTo>
                    <a:pt x="116" y="1341"/>
                  </a:lnTo>
                  <a:lnTo>
                    <a:pt x="116" y="1341"/>
                  </a:lnTo>
                  <a:cubicBezTo>
                    <a:pt x="87" y="1312"/>
                    <a:pt x="87" y="1312"/>
                    <a:pt x="87" y="1312"/>
                  </a:cubicBezTo>
                  <a:lnTo>
                    <a:pt x="87" y="1312"/>
                  </a:lnTo>
                  <a:cubicBezTo>
                    <a:pt x="87" y="1283"/>
                    <a:pt x="87" y="1283"/>
                    <a:pt x="87" y="1283"/>
                  </a:cubicBezTo>
                  <a:cubicBezTo>
                    <a:pt x="116" y="1283"/>
                    <a:pt x="116" y="1283"/>
                    <a:pt x="116" y="1283"/>
                  </a:cubicBezTo>
                  <a:lnTo>
                    <a:pt x="116" y="1283"/>
                  </a:lnTo>
                  <a:cubicBezTo>
                    <a:pt x="116" y="1253"/>
                    <a:pt x="116" y="1253"/>
                    <a:pt x="116" y="1253"/>
                  </a:cubicBezTo>
                  <a:lnTo>
                    <a:pt x="116" y="1253"/>
                  </a:lnTo>
                  <a:cubicBezTo>
                    <a:pt x="87" y="1283"/>
                    <a:pt x="87" y="1283"/>
                    <a:pt x="87" y="1283"/>
                  </a:cubicBezTo>
                  <a:lnTo>
                    <a:pt x="87" y="1283"/>
                  </a:lnTo>
                  <a:lnTo>
                    <a:pt x="87" y="1283"/>
                  </a:lnTo>
                  <a:cubicBezTo>
                    <a:pt x="58" y="1283"/>
                    <a:pt x="58" y="1283"/>
                    <a:pt x="58" y="1283"/>
                  </a:cubicBezTo>
                  <a:cubicBezTo>
                    <a:pt x="58" y="1312"/>
                    <a:pt x="58" y="1312"/>
                    <a:pt x="58" y="1312"/>
                  </a:cubicBezTo>
                  <a:cubicBezTo>
                    <a:pt x="58" y="1283"/>
                    <a:pt x="58" y="1283"/>
                    <a:pt x="58" y="1283"/>
                  </a:cubicBezTo>
                  <a:cubicBezTo>
                    <a:pt x="29" y="1283"/>
                    <a:pt x="29" y="1283"/>
                    <a:pt x="29" y="1283"/>
                  </a:cubicBezTo>
                  <a:cubicBezTo>
                    <a:pt x="58" y="1283"/>
                    <a:pt x="58" y="1283"/>
                    <a:pt x="58" y="1283"/>
                  </a:cubicBezTo>
                  <a:cubicBezTo>
                    <a:pt x="58" y="1253"/>
                    <a:pt x="58" y="1253"/>
                    <a:pt x="58" y="1253"/>
                  </a:cubicBezTo>
                  <a:lnTo>
                    <a:pt x="58" y="1253"/>
                  </a:lnTo>
                  <a:cubicBezTo>
                    <a:pt x="29" y="1253"/>
                    <a:pt x="29" y="1253"/>
                    <a:pt x="29" y="1253"/>
                  </a:cubicBezTo>
                  <a:lnTo>
                    <a:pt x="29" y="1253"/>
                  </a:lnTo>
                  <a:lnTo>
                    <a:pt x="29" y="1253"/>
                  </a:lnTo>
                  <a:lnTo>
                    <a:pt x="29" y="1253"/>
                  </a:lnTo>
                  <a:cubicBezTo>
                    <a:pt x="29" y="1224"/>
                    <a:pt x="29" y="1224"/>
                    <a:pt x="29" y="1224"/>
                  </a:cubicBezTo>
                  <a:cubicBezTo>
                    <a:pt x="58" y="1224"/>
                    <a:pt x="58" y="1224"/>
                    <a:pt x="58" y="1224"/>
                  </a:cubicBezTo>
                  <a:lnTo>
                    <a:pt x="58" y="1224"/>
                  </a:lnTo>
                  <a:lnTo>
                    <a:pt x="58" y="1224"/>
                  </a:lnTo>
                  <a:cubicBezTo>
                    <a:pt x="87" y="1224"/>
                    <a:pt x="87" y="1224"/>
                    <a:pt x="87" y="1224"/>
                  </a:cubicBezTo>
                  <a:cubicBezTo>
                    <a:pt x="58" y="1224"/>
                    <a:pt x="58" y="1224"/>
                    <a:pt x="58" y="1224"/>
                  </a:cubicBezTo>
                  <a:cubicBezTo>
                    <a:pt x="87" y="1195"/>
                    <a:pt x="87" y="1195"/>
                    <a:pt x="87" y="1195"/>
                  </a:cubicBezTo>
                  <a:cubicBezTo>
                    <a:pt x="116" y="1224"/>
                    <a:pt x="116" y="1224"/>
                    <a:pt x="116" y="1224"/>
                  </a:cubicBezTo>
                  <a:cubicBezTo>
                    <a:pt x="145" y="1224"/>
                    <a:pt x="145" y="1224"/>
                    <a:pt x="145" y="1224"/>
                  </a:cubicBezTo>
                  <a:cubicBezTo>
                    <a:pt x="174" y="1224"/>
                    <a:pt x="174" y="1224"/>
                    <a:pt x="174" y="1224"/>
                  </a:cubicBezTo>
                  <a:cubicBezTo>
                    <a:pt x="204" y="1253"/>
                    <a:pt x="204" y="1253"/>
                    <a:pt x="204" y="1253"/>
                  </a:cubicBezTo>
                  <a:cubicBezTo>
                    <a:pt x="233" y="1253"/>
                    <a:pt x="233" y="1253"/>
                    <a:pt x="233" y="1253"/>
                  </a:cubicBezTo>
                  <a:lnTo>
                    <a:pt x="233" y="1253"/>
                  </a:lnTo>
                  <a:cubicBezTo>
                    <a:pt x="262" y="1253"/>
                    <a:pt x="262" y="1253"/>
                    <a:pt x="262" y="1253"/>
                  </a:cubicBezTo>
                  <a:lnTo>
                    <a:pt x="262" y="1253"/>
                  </a:lnTo>
                  <a:cubicBezTo>
                    <a:pt x="291" y="1253"/>
                    <a:pt x="291" y="1253"/>
                    <a:pt x="291" y="1253"/>
                  </a:cubicBezTo>
                  <a:lnTo>
                    <a:pt x="291" y="1253"/>
                  </a:lnTo>
                  <a:lnTo>
                    <a:pt x="291" y="1253"/>
                  </a:lnTo>
                  <a:lnTo>
                    <a:pt x="291" y="1253"/>
                  </a:lnTo>
                  <a:cubicBezTo>
                    <a:pt x="262" y="1253"/>
                    <a:pt x="262" y="1253"/>
                    <a:pt x="262" y="1253"/>
                  </a:cubicBezTo>
                  <a:cubicBezTo>
                    <a:pt x="233" y="1224"/>
                    <a:pt x="233" y="1224"/>
                    <a:pt x="233" y="1224"/>
                  </a:cubicBezTo>
                  <a:cubicBezTo>
                    <a:pt x="204" y="1224"/>
                    <a:pt x="204" y="1224"/>
                    <a:pt x="204" y="1224"/>
                  </a:cubicBezTo>
                  <a:lnTo>
                    <a:pt x="204" y="1224"/>
                  </a:lnTo>
                  <a:cubicBezTo>
                    <a:pt x="174" y="1224"/>
                    <a:pt x="174" y="1224"/>
                    <a:pt x="174" y="1224"/>
                  </a:cubicBezTo>
                  <a:cubicBezTo>
                    <a:pt x="174" y="1195"/>
                    <a:pt x="174" y="1195"/>
                    <a:pt x="174" y="1195"/>
                  </a:cubicBezTo>
                  <a:cubicBezTo>
                    <a:pt x="204" y="1195"/>
                    <a:pt x="204" y="1195"/>
                    <a:pt x="204" y="1195"/>
                  </a:cubicBezTo>
                  <a:cubicBezTo>
                    <a:pt x="233" y="1195"/>
                    <a:pt x="233" y="1195"/>
                    <a:pt x="233" y="1195"/>
                  </a:cubicBezTo>
                  <a:cubicBezTo>
                    <a:pt x="262" y="1195"/>
                    <a:pt x="262" y="1195"/>
                    <a:pt x="262" y="1195"/>
                  </a:cubicBezTo>
                  <a:cubicBezTo>
                    <a:pt x="291" y="1224"/>
                    <a:pt x="291" y="1224"/>
                    <a:pt x="291" y="1224"/>
                  </a:cubicBezTo>
                  <a:lnTo>
                    <a:pt x="291" y="1224"/>
                  </a:lnTo>
                  <a:cubicBezTo>
                    <a:pt x="321" y="1224"/>
                    <a:pt x="321" y="1224"/>
                    <a:pt x="321" y="1224"/>
                  </a:cubicBezTo>
                  <a:lnTo>
                    <a:pt x="321" y="1224"/>
                  </a:lnTo>
                  <a:lnTo>
                    <a:pt x="321" y="1224"/>
                  </a:lnTo>
                  <a:lnTo>
                    <a:pt x="321" y="1224"/>
                  </a:lnTo>
                  <a:lnTo>
                    <a:pt x="321" y="1224"/>
                  </a:lnTo>
                  <a:lnTo>
                    <a:pt x="321" y="1224"/>
                  </a:lnTo>
                  <a:cubicBezTo>
                    <a:pt x="350" y="1195"/>
                    <a:pt x="350" y="1195"/>
                    <a:pt x="350" y="1195"/>
                  </a:cubicBezTo>
                  <a:lnTo>
                    <a:pt x="350" y="1195"/>
                  </a:lnTo>
                  <a:cubicBezTo>
                    <a:pt x="350" y="1167"/>
                    <a:pt x="350" y="1167"/>
                    <a:pt x="350" y="1167"/>
                  </a:cubicBezTo>
                  <a:cubicBezTo>
                    <a:pt x="321" y="1167"/>
                    <a:pt x="321" y="1167"/>
                    <a:pt x="321" y="1167"/>
                  </a:cubicBezTo>
                  <a:lnTo>
                    <a:pt x="321" y="1167"/>
                  </a:lnTo>
                  <a:lnTo>
                    <a:pt x="321" y="1167"/>
                  </a:lnTo>
                  <a:lnTo>
                    <a:pt x="321" y="1167"/>
                  </a:lnTo>
                  <a:lnTo>
                    <a:pt x="321" y="1167"/>
                  </a:lnTo>
                  <a:cubicBezTo>
                    <a:pt x="291" y="1167"/>
                    <a:pt x="291" y="1167"/>
                    <a:pt x="291" y="1167"/>
                  </a:cubicBezTo>
                  <a:lnTo>
                    <a:pt x="291" y="1167"/>
                  </a:lnTo>
                  <a:cubicBezTo>
                    <a:pt x="262" y="1167"/>
                    <a:pt x="262" y="1167"/>
                    <a:pt x="262" y="1167"/>
                  </a:cubicBezTo>
                  <a:cubicBezTo>
                    <a:pt x="233" y="1167"/>
                    <a:pt x="233" y="1167"/>
                    <a:pt x="233" y="1167"/>
                  </a:cubicBezTo>
                  <a:lnTo>
                    <a:pt x="233" y="1167"/>
                  </a:lnTo>
                  <a:lnTo>
                    <a:pt x="233" y="1167"/>
                  </a:lnTo>
                  <a:cubicBezTo>
                    <a:pt x="233" y="1137"/>
                    <a:pt x="233" y="1137"/>
                    <a:pt x="233" y="1137"/>
                  </a:cubicBezTo>
                  <a:cubicBezTo>
                    <a:pt x="204" y="1137"/>
                    <a:pt x="204" y="1137"/>
                    <a:pt x="204" y="1137"/>
                  </a:cubicBezTo>
                  <a:lnTo>
                    <a:pt x="204" y="1137"/>
                  </a:lnTo>
                  <a:lnTo>
                    <a:pt x="204" y="1137"/>
                  </a:lnTo>
                  <a:lnTo>
                    <a:pt x="204" y="1137"/>
                  </a:lnTo>
                  <a:cubicBezTo>
                    <a:pt x="204" y="1167"/>
                    <a:pt x="204" y="1167"/>
                    <a:pt x="204" y="1167"/>
                  </a:cubicBezTo>
                  <a:lnTo>
                    <a:pt x="204" y="1167"/>
                  </a:lnTo>
                  <a:lnTo>
                    <a:pt x="204" y="1167"/>
                  </a:lnTo>
                  <a:cubicBezTo>
                    <a:pt x="174" y="1167"/>
                    <a:pt x="174" y="1167"/>
                    <a:pt x="174" y="1167"/>
                  </a:cubicBezTo>
                  <a:lnTo>
                    <a:pt x="174" y="1167"/>
                  </a:lnTo>
                  <a:cubicBezTo>
                    <a:pt x="145" y="1137"/>
                    <a:pt x="145" y="1137"/>
                    <a:pt x="145" y="1137"/>
                  </a:cubicBezTo>
                  <a:lnTo>
                    <a:pt x="145" y="1137"/>
                  </a:lnTo>
                  <a:lnTo>
                    <a:pt x="145" y="1137"/>
                  </a:lnTo>
                  <a:cubicBezTo>
                    <a:pt x="174" y="1137"/>
                    <a:pt x="174" y="1137"/>
                    <a:pt x="174" y="1137"/>
                  </a:cubicBezTo>
                  <a:cubicBezTo>
                    <a:pt x="174" y="1108"/>
                    <a:pt x="174" y="1108"/>
                    <a:pt x="174" y="1108"/>
                  </a:cubicBezTo>
                  <a:lnTo>
                    <a:pt x="174" y="1108"/>
                  </a:lnTo>
                  <a:cubicBezTo>
                    <a:pt x="145" y="1137"/>
                    <a:pt x="145" y="1137"/>
                    <a:pt x="145" y="1137"/>
                  </a:cubicBezTo>
                  <a:lnTo>
                    <a:pt x="145" y="1137"/>
                  </a:lnTo>
                  <a:cubicBezTo>
                    <a:pt x="116" y="1137"/>
                    <a:pt x="116" y="1137"/>
                    <a:pt x="116" y="1137"/>
                  </a:cubicBezTo>
                  <a:cubicBezTo>
                    <a:pt x="116" y="1108"/>
                    <a:pt x="116" y="1108"/>
                    <a:pt x="116" y="1108"/>
                  </a:cubicBezTo>
                  <a:cubicBezTo>
                    <a:pt x="145" y="1108"/>
                    <a:pt x="145" y="1108"/>
                    <a:pt x="145" y="1108"/>
                  </a:cubicBezTo>
                  <a:lnTo>
                    <a:pt x="145" y="1108"/>
                  </a:lnTo>
                  <a:cubicBezTo>
                    <a:pt x="174" y="1108"/>
                    <a:pt x="174" y="1108"/>
                    <a:pt x="174" y="1108"/>
                  </a:cubicBezTo>
                  <a:cubicBezTo>
                    <a:pt x="174" y="1079"/>
                    <a:pt x="174" y="1079"/>
                    <a:pt x="174" y="1079"/>
                  </a:cubicBezTo>
                  <a:lnTo>
                    <a:pt x="174" y="1079"/>
                  </a:lnTo>
                  <a:lnTo>
                    <a:pt x="174" y="1079"/>
                  </a:lnTo>
                  <a:cubicBezTo>
                    <a:pt x="145" y="1079"/>
                    <a:pt x="145" y="1079"/>
                    <a:pt x="145" y="1079"/>
                  </a:cubicBezTo>
                  <a:lnTo>
                    <a:pt x="145" y="1079"/>
                  </a:lnTo>
                  <a:cubicBezTo>
                    <a:pt x="145" y="1108"/>
                    <a:pt x="145" y="1108"/>
                    <a:pt x="145" y="1108"/>
                  </a:cubicBezTo>
                  <a:cubicBezTo>
                    <a:pt x="116" y="1108"/>
                    <a:pt x="116" y="1108"/>
                    <a:pt x="116" y="1108"/>
                  </a:cubicBezTo>
                  <a:cubicBezTo>
                    <a:pt x="87" y="1108"/>
                    <a:pt x="87" y="1108"/>
                    <a:pt x="87" y="1108"/>
                  </a:cubicBezTo>
                  <a:cubicBezTo>
                    <a:pt x="87" y="1079"/>
                    <a:pt x="87" y="1079"/>
                    <a:pt x="87" y="1079"/>
                  </a:cubicBezTo>
                  <a:lnTo>
                    <a:pt x="87" y="1079"/>
                  </a:lnTo>
                  <a:cubicBezTo>
                    <a:pt x="116" y="1079"/>
                    <a:pt x="116" y="1079"/>
                    <a:pt x="116" y="1079"/>
                  </a:cubicBezTo>
                  <a:lnTo>
                    <a:pt x="116" y="1079"/>
                  </a:lnTo>
                  <a:cubicBezTo>
                    <a:pt x="116" y="1050"/>
                    <a:pt x="116" y="1050"/>
                    <a:pt x="116" y="1050"/>
                  </a:cubicBezTo>
                  <a:lnTo>
                    <a:pt x="116" y="1050"/>
                  </a:lnTo>
                  <a:cubicBezTo>
                    <a:pt x="87" y="1050"/>
                    <a:pt x="87" y="1050"/>
                    <a:pt x="87" y="1050"/>
                  </a:cubicBezTo>
                  <a:lnTo>
                    <a:pt x="87" y="1050"/>
                  </a:lnTo>
                  <a:cubicBezTo>
                    <a:pt x="58" y="1020"/>
                    <a:pt x="58" y="1020"/>
                    <a:pt x="58" y="1020"/>
                  </a:cubicBezTo>
                  <a:lnTo>
                    <a:pt x="58" y="1020"/>
                  </a:lnTo>
                  <a:cubicBezTo>
                    <a:pt x="58" y="991"/>
                    <a:pt x="58" y="991"/>
                    <a:pt x="58" y="991"/>
                  </a:cubicBezTo>
                  <a:cubicBezTo>
                    <a:pt x="29" y="991"/>
                    <a:pt x="29" y="991"/>
                    <a:pt x="29" y="991"/>
                  </a:cubicBezTo>
                  <a:cubicBezTo>
                    <a:pt x="58" y="991"/>
                    <a:pt x="58" y="991"/>
                    <a:pt x="58" y="991"/>
                  </a:cubicBezTo>
                  <a:lnTo>
                    <a:pt x="58" y="991"/>
                  </a:lnTo>
                  <a:cubicBezTo>
                    <a:pt x="58" y="962"/>
                    <a:pt x="58" y="962"/>
                    <a:pt x="58" y="962"/>
                  </a:cubicBezTo>
                  <a:cubicBezTo>
                    <a:pt x="87" y="962"/>
                    <a:pt x="87" y="962"/>
                    <a:pt x="87" y="962"/>
                  </a:cubicBezTo>
                  <a:lnTo>
                    <a:pt x="87" y="962"/>
                  </a:lnTo>
                  <a:lnTo>
                    <a:pt x="87" y="962"/>
                  </a:lnTo>
                  <a:lnTo>
                    <a:pt x="87" y="962"/>
                  </a:lnTo>
                  <a:lnTo>
                    <a:pt x="87" y="962"/>
                  </a:lnTo>
                  <a:cubicBezTo>
                    <a:pt x="58" y="962"/>
                    <a:pt x="58" y="962"/>
                    <a:pt x="58" y="962"/>
                  </a:cubicBezTo>
                  <a:lnTo>
                    <a:pt x="58" y="962"/>
                  </a:lnTo>
                  <a:lnTo>
                    <a:pt x="58" y="962"/>
                  </a:lnTo>
                  <a:cubicBezTo>
                    <a:pt x="87" y="962"/>
                    <a:pt x="87" y="962"/>
                    <a:pt x="87" y="962"/>
                  </a:cubicBezTo>
                  <a:cubicBezTo>
                    <a:pt x="116" y="933"/>
                    <a:pt x="116" y="933"/>
                    <a:pt x="116" y="933"/>
                  </a:cubicBezTo>
                  <a:lnTo>
                    <a:pt x="116" y="933"/>
                  </a:lnTo>
                  <a:lnTo>
                    <a:pt x="116" y="933"/>
                  </a:lnTo>
                  <a:lnTo>
                    <a:pt x="116" y="933"/>
                  </a:lnTo>
                  <a:cubicBezTo>
                    <a:pt x="116" y="903"/>
                    <a:pt x="116" y="903"/>
                    <a:pt x="116" y="903"/>
                  </a:cubicBezTo>
                  <a:cubicBezTo>
                    <a:pt x="145" y="903"/>
                    <a:pt x="145" y="903"/>
                    <a:pt x="145" y="903"/>
                  </a:cubicBezTo>
                  <a:cubicBezTo>
                    <a:pt x="145" y="933"/>
                    <a:pt x="145" y="933"/>
                    <a:pt x="145" y="933"/>
                  </a:cubicBezTo>
                  <a:cubicBezTo>
                    <a:pt x="145" y="903"/>
                    <a:pt x="145" y="903"/>
                    <a:pt x="145" y="903"/>
                  </a:cubicBezTo>
                  <a:cubicBezTo>
                    <a:pt x="174" y="903"/>
                    <a:pt x="174" y="903"/>
                    <a:pt x="174" y="903"/>
                  </a:cubicBezTo>
                  <a:lnTo>
                    <a:pt x="174" y="903"/>
                  </a:lnTo>
                  <a:lnTo>
                    <a:pt x="174" y="903"/>
                  </a:lnTo>
                  <a:lnTo>
                    <a:pt x="174" y="903"/>
                  </a:lnTo>
                  <a:cubicBezTo>
                    <a:pt x="204" y="933"/>
                    <a:pt x="204" y="933"/>
                    <a:pt x="204" y="933"/>
                  </a:cubicBezTo>
                  <a:cubicBezTo>
                    <a:pt x="204" y="903"/>
                    <a:pt x="204" y="903"/>
                    <a:pt x="204" y="903"/>
                  </a:cubicBezTo>
                  <a:lnTo>
                    <a:pt x="204" y="903"/>
                  </a:lnTo>
                  <a:lnTo>
                    <a:pt x="204" y="903"/>
                  </a:lnTo>
                  <a:cubicBezTo>
                    <a:pt x="233" y="903"/>
                    <a:pt x="233" y="903"/>
                    <a:pt x="233" y="903"/>
                  </a:cubicBezTo>
                  <a:lnTo>
                    <a:pt x="233" y="903"/>
                  </a:lnTo>
                  <a:lnTo>
                    <a:pt x="233" y="903"/>
                  </a:lnTo>
                  <a:cubicBezTo>
                    <a:pt x="262" y="903"/>
                    <a:pt x="262" y="903"/>
                    <a:pt x="262" y="903"/>
                  </a:cubicBezTo>
                  <a:lnTo>
                    <a:pt x="262" y="903"/>
                  </a:lnTo>
                  <a:cubicBezTo>
                    <a:pt x="321" y="874"/>
                    <a:pt x="321" y="874"/>
                    <a:pt x="321" y="874"/>
                  </a:cubicBezTo>
                  <a:lnTo>
                    <a:pt x="321" y="874"/>
                  </a:lnTo>
                  <a:cubicBezTo>
                    <a:pt x="350" y="903"/>
                    <a:pt x="350" y="903"/>
                    <a:pt x="350" y="903"/>
                  </a:cubicBezTo>
                  <a:cubicBezTo>
                    <a:pt x="350" y="874"/>
                    <a:pt x="350" y="874"/>
                    <a:pt x="350" y="874"/>
                  </a:cubicBezTo>
                  <a:lnTo>
                    <a:pt x="350" y="874"/>
                  </a:lnTo>
                  <a:lnTo>
                    <a:pt x="350" y="874"/>
                  </a:lnTo>
                  <a:lnTo>
                    <a:pt x="350" y="874"/>
                  </a:lnTo>
                  <a:cubicBezTo>
                    <a:pt x="379" y="874"/>
                    <a:pt x="379" y="874"/>
                    <a:pt x="379" y="874"/>
                  </a:cubicBezTo>
                  <a:cubicBezTo>
                    <a:pt x="408" y="846"/>
                    <a:pt x="408" y="846"/>
                    <a:pt x="408" y="846"/>
                  </a:cubicBezTo>
                  <a:cubicBezTo>
                    <a:pt x="408" y="874"/>
                    <a:pt x="408" y="874"/>
                    <a:pt x="408" y="874"/>
                  </a:cubicBezTo>
                  <a:cubicBezTo>
                    <a:pt x="437" y="874"/>
                    <a:pt x="437" y="874"/>
                    <a:pt x="437" y="874"/>
                  </a:cubicBezTo>
                  <a:cubicBezTo>
                    <a:pt x="437" y="846"/>
                    <a:pt x="437" y="846"/>
                    <a:pt x="437" y="846"/>
                  </a:cubicBezTo>
                  <a:cubicBezTo>
                    <a:pt x="466" y="846"/>
                    <a:pt x="466" y="846"/>
                    <a:pt x="466" y="846"/>
                  </a:cubicBezTo>
                  <a:lnTo>
                    <a:pt x="466" y="846"/>
                  </a:lnTo>
                  <a:cubicBezTo>
                    <a:pt x="495" y="874"/>
                    <a:pt x="495" y="874"/>
                    <a:pt x="495" y="874"/>
                  </a:cubicBezTo>
                  <a:lnTo>
                    <a:pt x="495" y="874"/>
                  </a:lnTo>
                  <a:lnTo>
                    <a:pt x="495" y="874"/>
                  </a:lnTo>
                  <a:cubicBezTo>
                    <a:pt x="524" y="874"/>
                    <a:pt x="524" y="874"/>
                    <a:pt x="524" y="874"/>
                  </a:cubicBezTo>
                  <a:lnTo>
                    <a:pt x="524" y="874"/>
                  </a:lnTo>
                  <a:cubicBezTo>
                    <a:pt x="554" y="874"/>
                    <a:pt x="554" y="874"/>
                    <a:pt x="554" y="874"/>
                  </a:cubicBezTo>
                  <a:lnTo>
                    <a:pt x="554" y="874"/>
                  </a:lnTo>
                  <a:lnTo>
                    <a:pt x="554" y="874"/>
                  </a:lnTo>
                  <a:cubicBezTo>
                    <a:pt x="583" y="846"/>
                    <a:pt x="583" y="846"/>
                    <a:pt x="583" y="846"/>
                  </a:cubicBezTo>
                  <a:cubicBezTo>
                    <a:pt x="583" y="817"/>
                    <a:pt x="583" y="817"/>
                    <a:pt x="583" y="817"/>
                  </a:cubicBezTo>
                  <a:cubicBezTo>
                    <a:pt x="612" y="817"/>
                    <a:pt x="612" y="817"/>
                    <a:pt x="612" y="817"/>
                  </a:cubicBezTo>
                  <a:lnTo>
                    <a:pt x="612" y="817"/>
                  </a:lnTo>
                  <a:cubicBezTo>
                    <a:pt x="612" y="787"/>
                    <a:pt x="612" y="787"/>
                    <a:pt x="612" y="787"/>
                  </a:cubicBezTo>
                  <a:cubicBezTo>
                    <a:pt x="641" y="787"/>
                    <a:pt x="641" y="787"/>
                    <a:pt x="641" y="787"/>
                  </a:cubicBezTo>
                  <a:lnTo>
                    <a:pt x="641" y="787"/>
                  </a:lnTo>
                  <a:cubicBezTo>
                    <a:pt x="641" y="758"/>
                    <a:pt x="641" y="758"/>
                    <a:pt x="641" y="758"/>
                  </a:cubicBezTo>
                  <a:lnTo>
                    <a:pt x="641" y="758"/>
                  </a:lnTo>
                  <a:lnTo>
                    <a:pt x="641" y="758"/>
                  </a:lnTo>
                  <a:cubicBezTo>
                    <a:pt x="641" y="729"/>
                    <a:pt x="641" y="729"/>
                    <a:pt x="641" y="729"/>
                  </a:cubicBezTo>
                  <a:cubicBezTo>
                    <a:pt x="671" y="758"/>
                    <a:pt x="671" y="758"/>
                    <a:pt x="671" y="758"/>
                  </a:cubicBezTo>
                  <a:cubicBezTo>
                    <a:pt x="700" y="729"/>
                    <a:pt x="700" y="729"/>
                    <a:pt x="700" y="729"/>
                  </a:cubicBezTo>
                  <a:lnTo>
                    <a:pt x="700" y="729"/>
                  </a:lnTo>
                  <a:lnTo>
                    <a:pt x="700" y="729"/>
                  </a:lnTo>
                  <a:cubicBezTo>
                    <a:pt x="671" y="729"/>
                    <a:pt x="671" y="729"/>
                    <a:pt x="671" y="729"/>
                  </a:cubicBezTo>
                  <a:cubicBezTo>
                    <a:pt x="671" y="700"/>
                    <a:pt x="671" y="700"/>
                    <a:pt x="671" y="700"/>
                  </a:cubicBezTo>
                  <a:lnTo>
                    <a:pt x="671" y="700"/>
                  </a:lnTo>
                  <a:lnTo>
                    <a:pt x="671" y="700"/>
                  </a:lnTo>
                  <a:lnTo>
                    <a:pt x="671" y="700"/>
                  </a:lnTo>
                  <a:cubicBezTo>
                    <a:pt x="700" y="700"/>
                    <a:pt x="700" y="700"/>
                    <a:pt x="700" y="700"/>
                  </a:cubicBezTo>
                  <a:lnTo>
                    <a:pt x="700" y="700"/>
                  </a:lnTo>
                  <a:cubicBezTo>
                    <a:pt x="729" y="670"/>
                    <a:pt x="729" y="670"/>
                    <a:pt x="729" y="670"/>
                  </a:cubicBezTo>
                  <a:lnTo>
                    <a:pt x="729" y="670"/>
                  </a:lnTo>
                  <a:lnTo>
                    <a:pt x="729" y="670"/>
                  </a:lnTo>
                  <a:cubicBezTo>
                    <a:pt x="729" y="641"/>
                    <a:pt x="729" y="641"/>
                    <a:pt x="729" y="641"/>
                  </a:cubicBezTo>
                  <a:lnTo>
                    <a:pt x="729" y="641"/>
                  </a:lnTo>
                  <a:cubicBezTo>
                    <a:pt x="729" y="670"/>
                    <a:pt x="729" y="670"/>
                    <a:pt x="729" y="670"/>
                  </a:cubicBezTo>
                  <a:lnTo>
                    <a:pt x="729" y="670"/>
                  </a:lnTo>
                  <a:cubicBezTo>
                    <a:pt x="700" y="670"/>
                    <a:pt x="700" y="670"/>
                    <a:pt x="700" y="670"/>
                  </a:cubicBezTo>
                  <a:cubicBezTo>
                    <a:pt x="671" y="670"/>
                    <a:pt x="671" y="670"/>
                    <a:pt x="671" y="670"/>
                  </a:cubicBezTo>
                  <a:lnTo>
                    <a:pt x="671" y="670"/>
                  </a:lnTo>
                  <a:lnTo>
                    <a:pt x="671" y="670"/>
                  </a:lnTo>
                  <a:cubicBezTo>
                    <a:pt x="641" y="700"/>
                    <a:pt x="641" y="700"/>
                    <a:pt x="641" y="700"/>
                  </a:cubicBezTo>
                  <a:lnTo>
                    <a:pt x="641" y="700"/>
                  </a:lnTo>
                  <a:cubicBezTo>
                    <a:pt x="641" y="670"/>
                    <a:pt x="641" y="670"/>
                    <a:pt x="641" y="670"/>
                  </a:cubicBezTo>
                  <a:cubicBezTo>
                    <a:pt x="612" y="670"/>
                    <a:pt x="612" y="670"/>
                    <a:pt x="612" y="670"/>
                  </a:cubicBezTo>
                  <a:lnTo>
                    <a:pt x="612" y="670"/>
                  </a:lnTo>
                  <a:cubicBezTo>
                    <a:pt x="583" y="670"/>
                    <a:pt x="583" y="670"/>
                    <a:pt x="583" y="670"/>
                  </a:cubicBezTo>
                  <a:lnTo>
                    <a:pt x="583" y="670"/>
                  </a:lnTo>
                  <a:lnTo>
                    <a:pt x="583" y="670"/>
                  </a:lnTo>
                  <a:lnTo>
                    <a:pt x="583" y="670"/>
                  </a:lnTo>
                  <a:cubicBezTo>
                    <a:pt x="554" y="670"/>
                    <a:pt x="554" y="670"/>
                    <a:pt x="554" y="670"/>
                  </a:cubicBezTo>
                  <a:lnTo>
                    <a:pt x="554" y="670"/>
                  </a:lnTo>
                  <a:cubicBezTo>
                    <a:pt x="554" y="641"/>
                    <a:pt x="554" y="641"/>
                    <a:pt x="554" y="641"/>
                  </a:cubicBezTo>
                  <a:lnTo>
                    <a:pt x="554" y="641"/>
                  </a:lnTo>
                  <a:lnTo>
                    <a:pt x="554" y="641"/>
                  </a:lnTo>
                  <a:lnTo>
                    <a:pt x="554" y="641"/>
                  </a:lnTo>
                  <a:cubicBezTo>
                    <a:pt x="583" y="641"/>
                    <a:pt x="583" y="641"/>
                    <a:pt x="583" y="641"/>
                  </a:cubicBezTo>
                  <a:cubicBezTo>
                    <a:pt x="583" y="612"/>
                    <a:pt x="583" y="612"/>
                    <a:pt x="583" y="612"/>
                  </a:cubicBezTo>
                  <a:lnTo>
                    <a:pt x="583" y="612"/>
                  </a:lnTo>
                  <a:lnTo>
                    <a:pt x="583" y="612"/>
                  </a:lnTo>
                  <a:lnTo>
                    <a:pt x="583" y="612"/>
                  </a:lnTo>
                  <a:cubicBezTo>
                    <a:pt x="583" y="583"/>
                    <a:pt x="583" y="583"/>
                    <a:pt x="583" y="583"/>
                  </a:cubicBezTo>
                  <a:lnTo>
                    <a:pt x="583" y="583"/>
                  </a:lnTo>
                  <a:lnTo>
                    <a:pt x="583" y="583"/>
                  </a:lnTo>
                  <a:cubicBezTo>
                    <a:pt x="612" y="583"/>
                    <a:pt x="612" y="583"/>
                    <a:pt x="612" y="583"/>
                  </a:cubicBezTo>
                  <a:lnTo>
                    <a:pt x="612" y="583"/>
                  </a:lnTo>
                  <a:cubicBezTo>
                    <a:pt x="641" y="553"/>
                    <a:pt x="641" y="553"/>
                    <a:pt x="641" y="553"/>
                  </a:cubicBezTo>
                  <a:lnTo>
                    <a:pt x="641" y="553"/>
                  </a:lnTo>
                  <a:cubicBezTo>
                    <a:pt x="671" y="553"/>
                    <a:pt x="671" y="553"/>
                    <a:pt x="671" y="553"/>
                  </a:cubicBezTo>
                  <a:lnTo>
                    <a:pt x="671" y="553"/>
                  </a:lnTo>
                  <a:cubicBezTo>
                    <a:pt x="671" y="524"/>
                    <a:pt x="671" y="524"/>
                    <a:pt x="671" y="524"/>
                  </a:cubicBezTo>
                  <a:cubicBezTo>
                    <a:pt x="700" y="524"/>
                    <a:pt x="700" y="524"/>
                    <a:pt x="700" y="524"/>
                  </a:cubicBezTo>
                  <a:lnTo>
                    <a:pt x="700" y="524"/>
                  </a:lnTo>
                  <a:lnTo>
                    <a:pt x="700" y="524"/>
                  </a:lnTo>
                  <a:lnTo>
                    <a:pt x="700" y="524"/>
                  </a:lnTo>
                  <a:lnTo>
                    <a:pt x="700" y="524"/>
                  </a:lnTo>
                  <a:lnTo>
                    <a:pt x="700" y="524"/>
                  </a:lnTo>
                  <a:cubicBezTo>
                    <a:pt x="729" y="524"/>
                    <a:pt x="729" y="524"/>
                    <a:pt x="729" y="524"/>
                  </a:cubicBezTo>
                  <a:lnTo>
                    <a:pt x="729" y="524"/>
                  </a:lnTo>
                  <a:lnTo>
                    <a:pt x="729" y="524"/>
                  </a:lnTo>
                  <a:cubicBezTo>
                    <a:pt x="758" y="496"/>
                    <a:pt x="758" y="496"/>
                    <a:pt x="758" y="496"/>
                  </a:cubicBezTo>
                  <a:lnTo>
                    <a:pt x="758" y="496"/>
                  </a:lnTo>
                  <a:lnTo>
                    <a:pt x="758" y="496"/>
                  </a:lnTo>
                  <a:cubicBezTo>
                    <a:pt x="758" y="467"/>
                    <a:pt x="758" y="467"/>
                    <a:pt x="758" y="467"/>
                  </a:cubicBezTo>
                  <a:cubicBezTo>
                    <a:pt x="787" y="467"/>
                    <a:pt x="787" y="467"/>
                    <a:pt x="787" y="467"/>
                  </a:cubicBezTo>
                  <a:lnTo>
                    <a:pt x="787" y="467"/>
                  </a:lnTo>
                  <a:cubicBezTo>
                    <a:pt x="816" y="467"/>
                    <a:pt x="816" y="467"/>
                    <a:pt x="816" y="467"/>
                  </a:cubicBezTo>
                  <a:lnTo>
                    <a:pt x="816" y="467"/>
                  </a:lnTo>
                  <a:lnTo>
                    <a:pt x="816" y="467"/>
                  </a:lnTo>
                  <a:lnTo>
                    <a:pt x="816" y="467"/>
                  </a:lnTo>
                  <a:cubicBezTo>
                    <a:pt x="816" y="496"/>
                    <a:pt x="816" y="496"/>
                    <a:pt x="816" y="496"/>
                  </a:cubicBezTo>
                  <a:lnTo>
                    <a:pt x="816" y="496"/>
                  </a:lnTo>
                  <a:cubicBezTo>
                    <a:pt x="816" y="524"/>
                    <a:pt x="816" y="524"/>
                    <a:pt x="816" y="524"/>
                  </a:cubicBezTo>
                  <a:cubicBezTo>
                    <a:pt x="816" y="553"/>
                    <a:pt x="816" y="553"/>
                    <a:pt x="816" y="553"/>
                  </a:cubicBezTo>
                  <a:lnTo>
                    <a:pt x="816" y="553"/>
                  </a:lnTo>
                  <a:cubicBezTo>
                    <a:pt x="845" y="553"/>
                    <a:pt x="845" y="553"/>
                    <a:pt x="845" y="553"/>
                  </a:cubicBezTo>
                  <a:cubicBezTo>
                    <a:pt x="845" y="524"/>
                    <a:pt x="845" y="524"/>
                    <a:pt x="845" y="524"/>
                  </a:cubicBezTo>
                  <a:cubicBezTo>
                    <a:pt x="816" y="496"/>
                    <a:pt x="816" y="496"/>
                    <a:pt x="816" y="496"/>
                  </a:cubicBezTo>
                  <a:lnTo>
                    <a:pt x="816" y="496"/>
                  </a:lnTo>
                  <a:cubicBezTo>
                    <a:pt x="845" y="467"/>
                    <a:pt x="845" y="467"/>
                    <a:pt x="845" y="467"/>
                  </a:cubicBezTo>
                  <a:lnTo>
                    <a:pt x="845" y="467"/>
                  </a:lnTo>
                  <a:lnTo>
                    <a:pt x="845" y="467"/>
                  </a:lnTo>
                  <a:lnTo>
                    <a:pt x="845" y="467"/>
                  </a:lnTo>
                  <a:cubicBezTo>
                    <a:pt x="845" y="437"/>
                    <a:pt x="845" y="437"/>
                    <a:pt x="845" y="437"/>
                  </a:cubicBezTo>
                  <a:cubicBezTo>
                    <a:pt x="874" y="437"/>
                    <a:pt x="874" y="437"/>
                    <a:pt x="874" y="437"/>
                  </a:cubicBezTo>
                  <a:lnTo>
                    <a:pt x="874" y="437"/>
                  </a:lnTo>
                  <a:cubicBezTo>
                    <a:pt x="874" y="467"/>
                    <a:pt x="874" y="467"/>
                    <a:pt x="874" y="467"/>
                  </a:cubicBezTo>
                  <a:lnTo>
                    <a:pt x="874" y="467"/>
                  </a:lnTo>
                  <a:lnTo>
                    <a:pt x="874" y="467"/>
                  </a:lnTo>
                  <a:lnTo>
                    <a:pt x="874" y="467"/>
                  </a:lnTo>
                  <a:lnTo>
                    <a:pt x="874" y="467"/>
                  </a:lnTo>
                  <a:cubicBezTo>
                    <a:pt x="904" y="467"/>
                    <a:pt x="904" y="467"/>
                    <a:pt x="904" y="467"/>
                  </a:cubicBezTo>
                  <a:cubicBezTo>
                    <a:pt x="904" y="496"/>
                    <a:pt x="904" y="496"/>
                    <a:pt x="904" y="496"/>
                  </a:cubicBezTo>
                  <a:cubicBezTo>
                    <a:pt x="933" y="496"/>
                    <a:pt x="933" y="496"/>
                    <a:pt x="933" y="496"/>
                  </a:cubicBezTo>
                  <a:lnTo>
                    <a:pt x="933" y="496"/>
                  </a:lnTo>
                  <a:lnTo>
                    <a:pt x="933" y="496"/>
                  </a:lnTo>
                  <a:cubicBezTo>
                    <a:pt x="933" y="467"/>
                    <a:pt x="933" y="467"/>
                    <a:pt x="933" y="467"/>
                  </a:cubicBezTo>
                  <a:lnTo>
                    <a:pt x="933" y="467"/>
                  </a:lnTo>
                  <a:lnTo>
                    <a:pt x="933" y="467"/>
                  </a:lnTo>
                  <a:cubicBezTo>
                    <a:pt x="962" y="437"/>
                    <a:pt x="962" y="437"/>
                    <a:pt x="962" y="437"/>
                  </a:cubicBezTo>
                  <a:lnTo>
                    <a:pt x="962" y="437"/>
                  </a:lnTo>
                  <a:lnTo>
                    <a:pt x="962" y="437"/>
                  </a:lnTo>
                  <a:lnTo>
                    <a:pt x="962" y="437"/>
                  </a:lnTo>
                  <a:cubicBezTo>
                    <a:pt x="991" y="408"/>
                    <a:pt x="991" y="408"/>
                    <a:pt x="991" y="408"/>
                  </a:cubicBezTo>
                  <a:lnTo>
                    <a:pt x="991" y="408"/>
                  </a:lnTo>
                  <a:cubicBezTo>
                    <a:pt x="991" y="379"/>
                    <a:pt x="991" y="379"/>
                    <a:pt x="991" y="379"/>
                  </a:cubicBezTo>
                  <a:lnTo>
                    <a:pt x="991" y="379"/>
                  </a:lnTo>
                  <a:lnTo>
                    <a:pt x="991" y="379"/>
                  </a:lnTo>
                  <a:lnTo>
                    <a:pt x="991" y="379"/>
                  </a:lnTo>
                  <a:lnTo>
                    <a:pt x="991" y="379"/>
                  </a:lnTo>
                  <a:cubicBezTo>
                    <a:pt x="991" y="350"/>
                    <a:pt x="991" y="350"/>
                    <a:pt x="991" y="350"/>
                  </a:cubicBezTo>
                  <a:lnTo>
                    <a:pt x="991" y="350"/>
                  </a:lnTo>
                  <a:cubicBezTo>
                    <a:pt x="991" y="320"/>
                    <a:pt x="991" y="320"/>
                    <a:pt x="991" y="320"/>
                  </a:cubicBezTo>
                  <a:cubicBezTo>
                    <a:pt x="1021" y="320"/>
                    <a:pt x="1021" y="320"/>
                    <a:pt x="1021" y="320"/>
                  </a:cubicBezTo>
                  <a:lnTo>
                    <a:pt x="1021" y="320"/>
                  </a:lnTo>
                  <a:cubicBezTo>
                    <a:pt x="1050" y="291"/>
                    <a:pt x="1050" y="291"/>
                    <a:pt x="1050" y="291"/>
                  </a:cubicBezTo>
                  <a:lnTo>
                    <a:pt x="1050" y="291"/>
                  </a:lnTo>
                  <a:cubicBezTo>
                    <a:pt x="1079" y="291"/>
                    <a:pt x="1079" y="291"/>
                    <a:pt x="1079" y="291"/>
                  </a:cubicBezTo>
                  <a:lnTo>
                    <a:pt x="1079" y="291"/>
                  </a:lnTo>
                  <a:lnTo>
                    <a:pt x="1079" y="291"/>
                  </a:lnTo>
                  <a:cubicBezTo>
                    <a:pt x="1079" y="320"/>
                    <a:pt x="1079" y="320"/>
                    <a:pt x="1079" y="320"/>
                  </a:cubicBezTo>
                  <a:cubicBezTo>
                    <a:pt x="1107" y="320"/>
                    <a:pt x="1107" y="320"/>
                    <a:pt x="1107" y="320"/>
                  </a:cubicBezTo>
                  <a:cubicBezTo>
                    <a:pt x="1107" y="350"/>
                    <a:pt x="1107" y="350"/>
                    <a:pt x="1107" y="350"/>
                  </a:cubicBezTo>
                  <a:cubicBezTo>
                    <a:pt x="1107" y="379"/>
                    <a:pt x="1107" y="379"/>
                    <a:pt x="1107" y="379"/>
                  </a:cubicBezTo>
                  <a:cubicBezTo>
                    <a:pt x="1107" y="408"/>
                    <a:pt x="1107" y="408"/>
                    <a:pt x="1107" y="408"/>
                  </a:cubicBezTo>
                  <a:lnTo>
                    <a:pt x="1107" y="408"/>
                  </a:lnTo>
                  <a:cubicBezTo>
                    <a:pt x="1137" y="408"/>
                    <a:pt x="1137" y="408"/>
                    <a:pt x="1137" y="408"/>
                  </a:cubicBezTo>
                  <a:cubicBezTo>
                    <a:pt x="1137" y="437"/>
                    <a:pt x="1137" y="437"/>
                    <a:pt x="1137" y="437"/>
                  </a:cubicBezTo>
                  <a:lnTo>
                    <a:pt x="1137" y="437"/>
                  </a:lnTo>
                  <a:lnTo>
                    <a:pt x="1137" y="437"/>
                  </a:lnTo>
                  <a:cubicBezTo>
                    <a:pt x="1137" y="408"/>
                    <a:pt x="1137" y="408"/>
                    <a:pt x="1137" y="408"/>
                  </a:cubicBezTo>
                  <a:lnTo>
                    <a:pt x="1137" y="408"/>
                  </a:lnTo>
                  <a:cubicBezTo>
                    <a:pt x="1107" y="379"/>
                    <a:pt x="1107" y="379"/>
                    <a:pt x="1107" y="379"/>
                  </a:cubicBezTo>
                  <a:cubicBezTo>
                    <a:pt x="1107" y="350"/>
                    <a:pt x="1107" y="350"/>
                    <a:pt x="1107" y="350"/>
                  </a:cubicBezTo>
                  <a:cubicBezTo>
                    <a:pt x="1137" y="320"/>
                    <a:pt x="1137" y="320"/>
                    <a:pt x="1137" y="320"/>
                  </a:cubicBezTo>
                  <a:lnTo>
                    <a:pt x="1137" y="320"/>
                  </a:lnTo>
                  <a:lnTo>
                    <a:pt x="1137" y="320"/>
                  </a:lnTo>
                  <a:cubicBezTo>
                    <a:pt x="1107" y="291"/>
                    <a:pt x="1107" y="291"/>
                    <a:pt x="1107" y="291"/>
                  </a:cubicBezTo>
                  <a:lnTo>
                    <a:pt x="1107" y="291"/>
                  </a:lnTo>
                  <a:lnTo>
                    <a:pt x="1107" y="291"/>
                  </a:lnTo>
                  <a:cubicBezTo>
                    <a:pt x="1107" y="262"/>
                    <a:pt x="1107" y="262"/>
                    <a:pt x="1107" y="262"/>
                  </a:cubicBezTo>
                  <a:cubicBezTo>
                    <a:pt x="1137" y="262"/>
                    <a:pt x="1137" y="262"/>
                    <a:pt x="1137" y="262"/>
                  </a:cubicBezTo>
                  <a:lnTo>
                    <a:pt x="1137" y="262"/>
                  </a:lnTo>
                  <a:cubicBezTo>
                    <a:pt x="1166" y="262"/>
                    <a:pt x="1166" y="262"/>
                    <a:pt x="1166" y="262"/>
                  </a:cubicBezTo>
                  <a:lnTo>
                    <a:pt x="1166" y="262"/>
                  </a:lnTo>
                  <a:cubicBezTo>
                    <a:pt x="1195" y="262"/>
                    <a:pt x="1195" y="262"/>
                    <a:pt x="1195" y="262"/>
                  </a:cubicBezTo>
                  <a:lnTo>
                    <a:pt x="1195" y="262"/>
                  </a:lnTo>
                  <a:cubicBezTo>
                    <a:pt x="1224" y="262"/>
                    <a:pt x="1224" y="262"/>
                    <a:pt x="1224" y="262"/>
                  </a:cubicBezTo>
                  <a:cubicBezTo>
                    <a:pt x="1254" y="262"/>
                    <a:pt x="1254" y="262"/>
                    <a:pt x="1254" y="262"/>
                  </a:cubicBezTo>
                  <a:cubicBezTo>
                    <a:pt x="1283" y="262"/>
                    <a:pt x="1283" y="262"/>
                    <a:pt x="1283" y="262"/>
                  </a:cubicBezTo>
                  <a:cubicBezTo>
                    <a:pt x="1312" y="262"/>
                    <a:pt x="1312" y="262"/>
                    <a:pt x="1312" y="262"/>
                  </a:cubicBezTo>
                  <a:lnTo>
                    <a:pt x="1312" y="262"/>
                  </a:lnTo>
                  <a:cubicBezTo>
                    <a:pt x="1312" y="291"/>
                    <a:pt x="1312" y="291"/>
                    <a:pt x="1312" y="291"/>
                  </a:cubicBezTo>
                  <a:lnTo>
                    <a:pt x="1312" y="291"/>
                  </a:lnTo>
                  <a:lnTo>
                    <a:pt x="1312" y="291"/>
                  </a:lnTo>
                  <a:cubicBezTo>
                    <a:pt x="1341" y="291"/>
                    <a:pt x="1341" y="291"/>
                    <a:pt x="1341" y="291"/>
                  </a:cubicBezTo>
                  <a:cubicBezTo>
                    <a:pt x="1312" y="262"/>
                    <a:pt x="1312" y="262"/>
                    <a:pt x="1312" y="262"/>
                  </a:cubicBezTo>
                  <a:lnTo>
                    <a:pt x="1312" y="262"/>
                  </a:lnTo>
                  <a:cubicBezTo>
                    <a:pt x="1341" y="233"/>
                    <a:pt x="1341" y="233"/>
                    <a:pt x="1341" y="233"/>
                  </a:cubicBezTo>
                  <a:cubicBezTo>
                    <a:pt x="1371" y="233"/>
                    <a:pt x="1371" y="233"/>
                    <a:pt x="1371" y="233"/>
                  </a:cubicBezTo>
                  <a:cubicBezTo>
                    <a:pt x="1371" y="262"/>
                    <a:pt x="1371" y="262"/>
                    <a:pt x="1371" y="262"/>
                  </a:cubicBezTo>
                  <a:lnTo>
                    <a:pt x="1371" y="262"/>
                  </a:lnTo>
                  <a:cubicBezTo>
                    <a:pt x="1371" y="291"/>
                    <a:pt x="1371" y="291"/>
                    <a:pt x="1371" y="291"/>
                  </a:cubicBezTo>
                  <a:cubicBezTo>
                    <a:pt x="1371" y="262"/>
                    <a:pt x="1371" y="262"/>
                    <a:pt x="1371" y="262"/>
                  </a:cubicBezTo>
                  <a:cubicBezTo>
                    <a:pt x="1371" y="233"/>
                    <a:pt x="1371" y="233"/>
                    <a:pt x="1371" y="233"/>
                  </a:cubicBezTo>
                  <a:lnTo>
                    <a:pt x="1371" y="233"/>
                  </a:lnTo>
                  <a:lnTo>
                    <a:pt x="1371" y="233"/>
                  </a:lnTo>
                  <a:lnTo>
                    <a:pt x="1371" y="233"/>
                  </a:lnTo>
                  <a:cubicBezTo>
                    <a:pt x="1400" y="233"/>
                    <a:pt x="1400" y="233"/>
                    <a:pt x="1400" y="233"/>
                  </a:cubicBezTo>
                  <a:lnTo>
                    <a:pt x="1400" y="233"/>
                  </a:lnTo>
                  <a:lnTo>
                    <a:pt x="1400" y="233"/>
                  </a:lnTo>
                  <a:cubicBezTo>
                    <a:pt x="1429" y="233"/>
                    <a:pt x="1429" y="233"/>
                    <a:pt x="1429" y="233"/>
                  </a:cubicBezTo>
                  <a:cubicBezTo>
                    <a:pt x="1457" y="233"/>
                    <a:pt x="1457" y="233"/>
                    <a:pt x="1457" y="233"/>
                  </a:cubicBezTo>
                  <a:lnTo>
                    <a:pt x="1457" y="233"/>
                  </a:lnTo>
                  <a:cubicBezTo>
                    <a:pt x="1457" y="262"/>
                    <a:pt x="1457" y="262"/>
                    <a:pt x="1457" y="262"/>
                  </a:cubicBezTo>
                  <a:cubicBezTo>
                    <a:pt x="1457" y="291"/>
                    <a:pt x="1457" y="291"/>
                    <a:pt x="1457" y="291"/>
                  </a:cubicBezTo>
                  <a:lnTo>
                    <a:pt x="1457" y="291"/>
                  </a:lnTo>
                  <a:cubicBezTo>
                    <a:pt x="1429" y="320"/>
                    <a:pt x="1429" y="320"/>
                    <a:pt x="1429" y="320"/>
                  </a:cubicBezTo>
                  <a:lnTo>
                    <a:pt x="1429" y="320"/>
                  </a:lnTo>
                  <a:cubicBezTo>
                    <a:pt x="1429" y="350"/>
                    <a:pt x="1429" y="350"/>
                    <a:pt x="1429" y="350"/>
                  </a:cubicBezTo>
                  <a:lnTo>
                    <a:pt x="1429" y="350"/>
                  </a:lnTo>
                  <a:cubicBezTo>
                    <a:pt x="1400" y="350"/>
                    <a:pt x="1400" y="350"/>
                    <a:pt x="1400" y="350"/>
                  </a:cubicBezTo>
                  <a:cubicBezTo>
                    <a:pt x="1400" y="379"/>
                    <a:pt x="1400" y="379"/>
                    <a:pt x="1400" y="379"/>
                  </a:cubicBezTo>
                  <a:cubicBezTo>
                    <a:pt x="1429" y="379"/>
                    <a:pt x="1429" y="379"/>
                    <a:pt x="1429" y="379"/>
                  </a:cubicBezTo>
                  <a:lnTo>
                    <a:pt x="1429" y="379"/>
                  </a:lnTo>
                  <a:cubicBezTo>
                    <a:pt x="1400" y="379"/>
                    <a:pt x="1400" y="379"/>
                    <a:pt x="1400" y="379"/>
                  </a:cubicBezTo>
                  <a:cubicBezTo>
                    <a:pt x="1400" y="408"/>
                    <a:pt x="1400" y="408"/>
                    <a:pt x="1400" y="408"/>
                  </a:cubicBezTo>
                  <a:lnTo>
                    <a:pt x="1400" y="408"/>
                  </a:lnTo>
                  <a:cubicBezTo>
                    <a:pt x="1371" y="437"/>
                    <a:pt x="1371" y="437"/>
                    <a:pt x="1371" y="437"/>
                  </a:cubicBezTo>
                  <a:lnTo>
                    <a:pt x="1371" y="437"/>
                  </a:lnTo>
                  <a:lnTo>
                    <a:pt x="1371" y="437"/>
                  </a:lnTo>
                  <a:cubicBezTo>
                    <a:pt x="1371" y="467"/>
                    <a:pt x="1371" y="467"/>
                    <a:pt x="1371" y="467"/>
                  </a:cubicBezTo>
                  <a:lnTo>
                    <a:pt x="1371" y="467"/>
                  </a:lnTo>
                  <a:cubicBezTo>
                    <a:pt x="1371" y="496"/>
                    <a:pt x="1371" y="496"/>
                    <a:pt x="1371" y="496"/>
                  </a:cubicBezTo>
                  <a:lnTo>
                    <a:pt x="1371" y="496"/>
                  </a:lnTo>
                  <a:cubicBezTo>
                    <a:pt x="1371" y="467"/>
                    <a:pt x="1371" y="467"/>
                    <a:pt x="1371" y="467"/>
                  </a:cubicBezTo>
                  <a:cubicBezTo>
                    <a:pt x="1400" y="467"/>
                    <a:pt x="1400" y="467"/>
                    <a:pt x="1400" y="467"/>
                  </a:cubicBezTo>
                  <a:cubicBezTo>
                    <a:pt x="1400" y="437"/>
                    <a:pt x="1400" y="437"/>
                    <a:pt x="1400" y="437"/>
                  </a:cubicBezTo>
                  <a:lnTo>
                    <a:pt x="1400" y="437"/>
                  </a:lnTo>
                  <a:cubicBezTo>
                    <a:pt x="1429" y="408"/>
                    <a:pt x="1429" y="408"/>
                    <a:pt x="1429" y="408"/>
                  </a:cubicBezTo>
                  <a:lnTo>
                    <a:pt x="1429" y="408"/>
                  </a:lnTo>
                  <a:lnTo>
                    <a:pt x="1429" y="408"/>
                  </a:lnTo>
                  <a:lnTo>
                    <a:pt x="1429" y="408"/>
                  </a:lnTo>
                  <a:cubicBezTo>
                    <a:pt x="1457" y="379"/>
                    <a:pt x="1457" y="379"/>
                    <a:pt x="1457" y="379"/>
                  </a:cubicBezTo>
                  <a:lnTo>
                    <a:pt x="1457" y="379"/>
                  </a:lnTo>
                  <a:lnTo>
                    <a:pt x="1457" y="379"/>
                  </a:lnTo>
                  <a:cubicBezTo>
                    <a:pt x="1457" y="350"/>
                    <a:pt x="1457" y="350"/>
                    <a:pt x="1457" y="350"/>
                  </a:cubicBezTo>
                  <a:lnTo>
                    <a:pt x="1457" y="350"/>
                  </a:lnTo>
                  <a:cubicBezTo>
                    <a:pt x="1487" y="350"/>
                    <a:pt x="1487" y="350"/>
                    <a:pt x="1487" y="350"/>
                  </a:cubicBezTo>
                  <a:cubicBezTo>
                    <a:pt x="1487" y="379"/>
                    <a:pt x="1487" y="379"/>
                    <a:pt x="1487" y="379"/>
                  </a:cubicBezTo>
                  <a:lnTo>
                    <a:pt x="1487" y="379"/>
                  </a:lnTo>
                  <a:lnTo>
                    <a:pt x="1487" y="379"/>
                  </a:lnTo>
                  <a:cubicBezTo>
                    <a:pt x="1487" y="408"/>
                    <a:pt x="1487" y="408"/>
                    <a:pt x="1487" y="408"/>
                  </a:cubicBezTo>
                  <a:cubicBezTo>
                    <a:pt x="1516" y="437"/>
                    <a:pt x="1516" y="437"/>
                    <a:pt x="1516" y="437"/>
                  </a:cubicBezTo>
                  <a:lnTo>
                    <a:pt x="1516" y="437"/>
                  </a:lnTo>
                  <a:lnTo>
                    <a:pt x="1516" y="437"/>
                  </a:lnTo>
                  <a:lnTo>
                    <a:pt x="1516" y="437"/>
                  </a:lnTo>
                  <a:cubicBezTo>
                    <a:pt x="1516" y="467"/>
                    <a:pt x="1516" y="467"/>
                    <a:pt x="1516" y="467"/>
                  </a:cubicBezTo>
                  <a:cubicBezTo>
                    <a:pt x="1545" y="467"/>
                    <a:pt x="1545" y="467"/>
                    <a:pt x="1545" y="467"/>
                  </a:cubicBezTo>
                  <a:cubicBezTo>
                    <a:pt x="1545" y="437"/>
                    <a:pt x="1545" y="437"/>
                    <a:pt x="1545" y="437"/>
                  </a:cubicBezTo>
                  <a:lnTo>
                    <a:pt x="1545" y="437"/>
                  </a:lnTo>
                  <a:lnTo>
                    <a:pt x="1545" y="437"/>
                  </a:lnTo>
                  <a:lnTo>
                    <a:pt x="1545" y="437"/>
                  </a:lnTo>
                  <a:cubicBezTo>
                    <a:pt x="1516" y="408"/>
                    <a:pt x="1516" y="408"/>
                    <a:pt x="1516" y="408"/>
                  </a:cubicBezTo>
                  <a:cubicBezTo>
                    <a:pt x="1545" y="408"/>
                    <a:pt x="1545" y="408"/>
                    <a:pt x="1545" y="408"/>
                  </a:cubicBezTo>
                  <a:lnTo>
                    <a:pt x="1545" y="408"/>
                  </a:lnTo>
                  <a:lnTo>
                    <a:pt x="1545" y="408"/>
                  </a:lnTo>
                  <a:cubicBezTo>
                    <a:pt x="1574" y="437"/>
                    <a:pt x="1574" y="437"/>
                    <a:pt x="1574" y="437"/>
                  </a:cubicBezTo>
                  <a:lnTo>
                    <a:pt x="1574" y="437"/>
                  </a:lnTo>
                  <a:lnTo>
                    <a:pt x="1574" y="437"/>
                  </a:lnTo>
                  <a:cubicBezTo>
                    <a:pt x="1604" y="437"/>
                    <a:pt x="1604" y="437"/>
                    <a:pt x="1604" y="437"/>
                  </a:cubicBezTo>
                  <a:lnTo>
                    <a:pt x="1604" y="437"/>
                  </a:lnTo>
                  <a:lnTo>
                    <a:pt x="1604" y="437"/>
                  </a:lnTo>
                  <a:lnTo>
                    <a:pt x="1604" y="437"/>
                  </a:lnTo>
                  <a:lnTo>
                    <a:pt x="1604" y="437"/>
                  </a:lnTo>
                  <a:cubicBezTo>
                    <a:pt x="1604" y="408"/>
                    <a:pt x="1604" y="408"/>
                    <a:pt x="1604" y="408"/>
                  </a:cubicBezTo>
                  <a:lnTo>
                    <a:pt x="1604" y="408"/>
                  </a:lnTo>
                  <a:cubicBezTo>
                    <a:pt x="1604" y="379"/>
                    <a:pt x="1604" y="379"/>
                    <a:pt x="1604" y="379"/>
                  </a:cubicBezTo>
                  <a:cubicBezTo>
                    <a:pt x="1633" y="350"/>
                    <a:pt x="1633" y="350"/>
                    <a:pt x="1633" y="350"/>
                  </a:cubicBezTo>
                  <a:cubicBezTo>
                    <a:pt x="1604" y="350"/>
                    <a:pt x="1604" y="350"/>
                    <a:pt x="1604" y="350"/>
                  </a:cubicBezTo>
                  <a:cubicBezTo>
                    <a:pt x="1604" y="320"/>
                    <a:pt x="1604" y="320"/>
                    <a:pt x="1604" y="320"/>
                  </a:cubicBezTo>
                  <a:lnTo>
                    <a:pt x="1604" y="320"/>
                  </a:lnTo>
                  <a:cubicBezTo>
                    <a:pt x="1633" y="291"/>
                    <a:pt x="1633" y="291"/>
                    <a:pt x="1633" y="291"/>
                  </a:cubicBezTo>
                  <a:cubicBezTo>
                    <a:pt x="1633" y="262"/>
                    <a:pt x="1633" y="262"/>
                    <a:pt x="1633" y="262"/>
                  </a:cubicBezTo>
                  <a:lnTo>
                    <a:pt x="1633" y="262"/>
                  </a:lnTo>
                  <a:lnTo>
                    <a:pt x="1633" y="262"/>
                  </a:lnTo>
                  <a:cubicBezTo>
                    <a:pt x="1633" y="233"/>
                    <a:pt x="1633" y="233"/>
                    <a:pt x="1633" y="233"/>
                  </a:cubicBezTo>
                  <a:lnTo>
                    <a:pt x="1633" y="233"/>
                  </a:lnTo>
                  <a:lnTo>
                    <a:pt x="1633" y="233"/>
                  </a:lnTo>
                  <a:cubicBezTo>
                    <a:pt x="1662" y="233"/>
                    <a:pt x="1662" y="233"/>
                    <a:pt x="1662" y="233"/>
                  </a:cubicBezTo>
                  <a:lnTo>
                    <a:pt x="1662" y="233"/>
                  </a:lnTo>
                  <a:cubicBezTo>
                    <a:pt x="1691" y="233"/>
                    <a:pt x="1691" y="233"/>
                    <a:pt x="1691" y="233"/>
                  </a:cubicBezTo>
                  <a:cubicBezTo>
                    <a:pt x="1691" y="262"/>
                    <a:pt x="1691" y="262"/>
                    <a:pt x="1691" y="262"/>
                  </a:cubicBezTo>
                  <a:lnTo>
                    <a:pt x="1691" y="262"/>
                  </a:lnTo>
                  <a:lnTo>
                    <a:pt x="1691" y="262"/>
                  </a:lnTo>
                  <a:cubicBezTo>
                    <a:pt x="1721" y="291"/>
                    <a:pt x="1721" y="291"/>
                    <a:pt x="1721" y="291"/>
                  </a:cubicBezTo>
                  <a:cubicBezTo>
                    <a:pt x="1721" y="320"/>
                    <a:pt x="1721" y="320"/>
                    <a:pt x="1721" y="320"/>
                  </a:cubicBezTo>
                  <a:cubicBezTo>
                    <a:pt x="1721" y="350"/>
                    <a:pt x="1721" y="350"/>
                    <a:pt x="1721" y="350"/>
                  </a:cubicBezTo>
                  <a:cubicBezTo>
                    <a:pt x="1750" y="350"/>
                    <a:pt x="1750" y="350"/>
                    <a:pt x="1750" y="350"/>
                  </a:cubicBezTo>
                  <a:cubicBezTo>
                    <a:pt x="1750" y="379"/>
                    <a:pt x="1750" y="379"/>
                    <a:pt x="1750" y="379"/>
                  </a:cubicBezTo>
                  <a:cubicBezTo>
                    <a:pt x="1750" y="408"/>
                    <a:pt x="1750" y="408"/>
                    <a:pt x="1750" y="408"/>
                  </a:cubicBezTo>
                  <a:cubicBezTo>
                    <a:pt x="1721" y="408"/>
                    <a:pt x="1721" y="408"/>
                    <a:pt x="1721" y="408"/>
                  </a:cubicBezTo>
                  <a:lnTo>
                    <a:pt x="1721" y="408"/>
                  </a:lnTo>
                  <a:cubicBezTo>
                    <a:pt x="1750" y="437"/>
                    <a:pt x="1750" y="437"/>
                    <a:pt x="1750" y="437"/>
                  </a:cubicBezTo>
                  <a:lnTo>
                    <a:pt x="1750" y="437"/>
                  </a:lnTo>
                  <a:cubicBezTo>
                    <a:pt x="1750" y="467"/>
                    <a:pt x="1750" y="467"/>
                    <a:pt x="1750" y="467"/>
                  </a:cubicBezTo>
                  <a:lnTo>
                    <a:pt x="1750" y="467"/>
                  </a:lnTo>
                  <a:cubicBezTo>
                    <a:pt x="1750" y="496"/>
                    <a:pt x="1750" y="496"/>
                    <a:pt x="1750" y="496"/>
                  </a:cubicBezTo>
                  <a:lnTo>
                    <a:pt x="1750" y="496"/>
                  </a:lnTo>
                  <a:cubicBezTo>
                    <a:pt x="1779" y="496"/>
                    <a:pt x="1779" y="496"/>
                    <a:pt x="1779" y="496"/>
                  </a:cubicBezTo>
                  <a:cubicBezTo>
                    <a:pt x="1779" y="524"/>
                    <a:pt x="1779" y="524"/>
                    <a:pt x="1779" y="524"/>
                  </a:cubicBezTo>
                  <a:cubicBezTo>
                    <a:pt x="1807" y="524"/>
                    <a:pt x="1807" y="524"/>
                    <a:pt x="1807" y="524"/>
                  </a:cubicBezTo>
                  <a:cubicBezTo>
                    <a:pt x="1807" y="496"/>
                    <a:pt x="1807" y="496"/>
                    <a:pt x="1807" y="496"/>
                  </a:cubicBezTo>
                  <a:cubicBezTo>
                    <a:pt x="1837" y="496"/>
                    <a:pt x="1837" y="496"/>
                    <a:pt x="1837" y="496"/>
                  </a:cubicBezTo>
                  <a:cubicBezTo>
                    <a:pt x="1837" y="467"/>
                    <a:pt x="1837" y="467"/>
                    <a:pt x="1837" y="467"/>
                  </a:cubicBezTo>
                  <a:cubicBezTo>
                    <a:pt x="1837" y="496"/>
                    <a:pt x="1837" y="496"/>
                    <a:pt x="1837" y="496"/>
                  </a:cubicBezTo>
                  <a:lnTo>
                    <a:pt x="1837" y="496"/>
                  </a:lnTo>
                  <a:lnTo>
                    <a:pt x="1837" y="496"/>
                  </a:lnTo>
                  <a:cubicBezTo>
                    <a:pt x="1866" y="496"/>
                    <a:pt x="1866" y="496"/>
                    <a:pt x="1866" y="496"/>
                  </a:cubicBezTo>
                  <a:lnTo>
                    <a:pt x="1866" y="496"/>
                  </a:lnTo>
                  <a:lnTo>
                    <a:pt x="1866" y="496"/>
                  </a:lnTo>
                  <a:cubicBezTo>
                    <a:pt x="1866" y="524"/>
                    <a:pt x="1866" y="524"/>
                    <a:pt x="1866" y="524"/>
                  </a:cubicBezTo>
                  <a:lnTo>
                    <a:pt x="1866" y="524"/>
                  </a:lnTo>
                  <a:cubicBezTo>
                    <a:pt x="1895" y="524"/>
                    <a:pt x="1895" y="524"/>
                    <a:pt x="1895" y="524"/>
                  </a:cubicBezTo>
                  <a:lnTo>
                    <a:pt x="1895" y="524"/>
                  </a:lnTo>
                  <a:lnTo>
                    <a:pt x="1895" y="524"/>
                  </a:lnTo>
                  <a:cubicBezTo>
                    <a:pt x="1924" y="524"/>
                    <a:pt x="1924" y="524"/>
                    <a:pt x="1924" y="524"/>
                  </a:cubicBezTo>
                  <a:lnTo>
                    <a:pt x="1924" y="524"/>
                  </a:lnTo>
                  <a:lnTo>
                    <a:pt x="1924" y="524"/>
                  </a:lnTo>
                  <a:cubicBezTo>
                    <a:pt x="1895" y="524"/>
                    <a:pt x="1895" y="524"/>
                    <a:pt x="1895" y="524"/>
                  </a:cubicBezTo>
                  <a:cubicBezTo>
                    <a:pt x="1895" y="496"/>
                    <a:pt x="1895" y="496"/>
                    <a:pt x="1895" y="496"/>
                  </a:cubicBezTo>
                  <a:lnTo>
                    <a:pt x="1895" y="496"/>
                  </a:lnTo>
                  <a:lnTo>
                    <a:pt x="1895" y="496"/>
                  </a:lnTo>
                  <a:cubicBezTo>
                    <a:pt x="1866" y="496"/>
                    <a:pt x="1866" y="496"/>
                    <a:pt x="1866" y="496"/>
                  </a:cubicBezTo>
                  <a:cubicBezTo>
                    <a:pt x="1866" y="467"/>
                    <a:pt x="1866" y="467"/>
                    <a:pt x="1866" y="467"/>
                  </a:cubicBezTo>
                  <a:lnTo>
                    <a:pt x="1866" y="467"/>
                  </a:lnTo>
                  <a:lnTo>
                    <a:pt x="1866" y="467"/>
                  </a:lnTo>
                  <a:cubicBezTo>
                    <a:pt x="1866" y="437"/>
                    <a:pt x="1866" y="437"/>
                    <a:pt x="1866" y="437"/>
                  </a:cubicBezTo>
                  <a:cubicBezTo>
                    <a:pt x="1837" y="437"/>
                    <a:pt x="1837" y="437"/>
                    <a:pt x="1837" y="437"/>
                  </a:cubicBezTo>
                  <a:cubicBezTo>
                    <a:pt x="1837" y="408"/>
                    <a:pt x="1837" y="408"/>
                    <a:pt x="1837" y="408"/>
                  </a:cubicBezTo>
                  <a:lnTo>
                    <a:pt x="1837" y="408"/>
                  </a:lnTo>
                  <a:cubicBezTo>
                    <a:pt x="1837" y="379"/>
                    <a:pt x="1837" y="379"/>
                    <a:pt x="1837" y="379"/>
                  </a:cubicBezTo>
                  <a:lnTo>
                    <a:pt x="1837" y="379"/>
                  </a:lnTo>
                  <a:cubicBezTo>
                    <a:pt x="1837" y="350"/>
                    <a:pt x="1837" y="350"/>
                    <a:pt x="1837" y="350"/>
                  </a:cubicBezTo>
                  <a:lnTo>
                    <a:pt x="1837" y="350"/>
                  </a:lnTo>
                  <a:cubicBezTo>
                    <a:pt x="1837" y="320"/>
                    <a:pt x="1837" y="320"/>
                    <a:pt x="1837" y="320"/>
                  </a:cubicBezTo>
                  <a:lnTo>
                    <a:pt x="1837" y="320"/>
                  </a:lnTo>
                  <a:lnTo>
                    <a:pt x="1837" y="320"/>
                  </a:lnTo>
                  <a:cubicBezTo>
                    <a:pt x="1837" y="291"/>
                    <a:pt x="1837" y="291"/>
                    <a:pt x="1837" y="291"/>
                  </a:cubicBezTo>
                  <a:cubicBezTo>
                    <a:pt x="1807" y="262"/>
                    <a:pt x="1807" y="262"/>
                    <a:pt x="1807" y="262"/>
                  </a:cubicBezTo>
                  <a:lnTo>
                    <a:pt x="1807" y="262"/>
                  </a:lnTo>
                  <a:lnTo>
                    <a:pt x="1807" y="262"/>
                  </a:lnTo>
                  <a:cubicBezTo>
                    <a:pt x="1807" y="233"/>
                    <a:pt x="1807" y="233"/>
                    <a:pt x="1807" y="233"/>
                  </a:cubicBezTo>
                  <a:lnTo>
                    <a:pt x="1807" y="233"/>
                  </a:lnTo>
                  <a:cubicBezTo>
                    <a:pt x="1807" y="203"/>
                    <a:pt x="1807" y="203"/>
                    <a:pt x="1807" y="203"/>
                  </a:cubicBezTo>
                  <a:cubicBezTo>
                    <a:pt x="1837" y="203"/>
                    <a:pt x="1837" y="203"/>
                    <a:pt x="1837" y="203"/>
                  </a:cubicBezTo>
                  <a:cubicBezTo>
                    <a:pt x="1837" y="233"/>
                    <a:pt x="1837" y="233"/>
                    <a:pt x="1837" y="233"/>
                  </a:cubicBezTo>
                  <a:cubicBezTo>
                    <a:pt x="1866" y="233"/>
                    <a:pt x="1866" y="233"/>
                    <a:pt x="1866" y="233"/>
                  </a:cubicBezTo>
                  <a:lnTo>
                    <a:pt x="1866" y="233"/>
                  </a:lnTo>
                  <a:lnTo>
                    <a:pt x="1866" y="233"/>
                  </a:lnTo>
                  <a:cubicBezTo>
                    <a:pt x="1895" y="233"/>
                    <a:pt x="1895" y="233"/>
                    <a:pt x="1895" y="233"/>
                  </a:cubicBezTo>
                  <a:cubicBezTo>
                    <a:pt x="1924" y="262"/>
                    <a:pt x="1924" y="262"/>
                    <a:pt x="1924" y="262"/>
                  </a:cubicBezTo>
                  <a:lnTo>
                    <a:pt x="1924" y="262"/>
                  </a:lnTo>
                  <a:cubicBezTo>
                    <a:pt x="1924" y="233"/>
                    <a:pt x="1924" y="233"/>
                    <a:pt x="1924" y="233"/>
                  </a:cubicBezTo>
                  <a:lnTo>
                    <a:pt x="1924" y="233"/>
                  </a:lnTo>
                  <a:cubicBezTo>
                    <a:pt x="1924" y="203"/>
                    <a:pt x="1924" y="203"/>
                    <a:pt x="1924" y="203"/>
                  </a:cubicBezTo>
                  <a:lnTo>
                    <a:pt x="1924" y="203"/>
                  </a:lnTo>
                  <a:cubicBezTo>
                    <a:pt x="1954" y="203"/>
                    <a:pt x="1954" y="203"/>
                    <a:pt x="1954" y="203"/>
                  </a:cubicBezTo>
                  <a:lnTo>
                    <a:pt x="1954" y="203"/>
                  </a:lnTo>
                  <a:cubicBezTo>
                    <a:pt x="1983" y="203"/>
                    <a:pt x="1983" y="203"/>
                    <a:pt x="1983" y="203"/>
                  </a:cubicBezTo>
                  <a:lnTo>
                    <a:pt x="1983" y="203"/>
                  </a:lnTo>
                  <a:cubicBezTo>
                    <a:pt x="2012" y="203"/>
                    <a:pt x="2012" y="203"/>
                    <a:pt x="2012" y="203"/>
                  </a:cubicBezTo>
                  <a:lnTo>
                    <a:pt x="2012" y="203"/>
                  </a:lnTo>
                  <a:cubicBezTo>
                    <a:pt x="2012" y="233"/>
                    <a:pt x="2012" y="233"/>
                    <a:pt x="2012" y="233"/>
                  </a:cubicBezTo>
                  <a:cubicBezTo>
                    <a:pt x="2041" y="233"/>
                    <a:pt x="2041" y="233"/>
                    <a:pt x="2041" y="233"/>
                  </a:cubicBezTo>
                  <a:cubicBezTo>
                    <a:pt x="2041" y="262"/>
                    <a:pt x="2041" y="262"/>
                    <a:pt x="2041" y="262"/>
                  </a:cubicBezTo>
                  <a:lnTo>
                    <a:pt x="2041" y="262"/>
                  </a:lnTo>
                  <a:cubicBezTo>
                    <a:pt x="2041" y="291"/>
                    <a:pt x="2041" y="291"/>
                    <a:pt x="2041" y="291"/>
                  </a:cubicBezTo>
                  <a:lnTo>
                    <a:pt x="2041" y="291"/>
                  </a:lnTo>
                  <a:cubicBezTo>
                    <a:pt x="2041" y="320"/>
                    <a:pt x="2041" y="320"/>
                    <a:pt x="2041" y="320"/>
                  </a:cubicBezTo>
                  <a:lnTo>
                    <a:pt x="2041" y="320"/>
                  </a:lnTo>
                  <a:cubicBezTo>
                    <a:pt x="2071" y="350"/>
                    <a:pt x="2071" y="350"/>
                    <a:pt x="2071" y="350"/>
                  </a:cubicBezTo>
                  <a:lnTo>
                    <a:pt x="2071" y="350"/>
                  </a:lnTo>
                  <a:cubicBezTo>
                    <a:pt x="2100" y="350"/>
                    <a:pt x="2100" y="350"/>
                    <a:pt x="2100" y="350"/>
                  </a:cubicBezTo>
                  <a:lnTo>
                    <a:pt x="2100" y="350"/>
                  </a:lnTo>
                  <a:cubicBezTo>
                    <a:pt x="2128" y="379"/>
                    <a:pt x="2128" y="379"/>
                    <a:pt x="2128" y="379"/>
                  </a:cubicBezTo>
                  <a:cubicBezTo>
                    <a:pt x="2128" y="350"/>
                    <a:pt x="2128" y="350"/>
                    <a:pt x="2128" y="350"/>
                  </a:cubicBezTo>
                  <a:lnTo>
                    <a:pt x="2128" y="350"/>
                  </a:lnTo>
                  <a:cubicBezTo>
                    <a:pt x="2100" y="350"/>
                    <a:pt x="2100" y="350"/>
                    <a:pt x="2100" y="350"/>
                  </a:cubicBezTo>
                  <a:lnTo>
                    <a:pt x="2100" y="350"/>
                  </a:lnTo>
                  <a:lnTo>
                    <a:pt x="2100" y="350"/>
                  </a:lnTo>
                  <a:cubicBezTo>
                    <a:pt x="2071" y="320"/>
                    <a:pt x="2071" y="320"/>
                    <a:pt x="2071" y="320"/>
                  </a:cubicBezTo>
                  <a:lnTo>
                    <a:pt x="2071" y="320"/>
                  </a:lnTo>
                  <a:cubicBezTo>
                    <a:pt x="2071" y="291"/>
                    <a:pt x="2071" y="291"/>
                    <a:pt x="2071" y="291"/>
                  </a:cubicBezTo>
                  <a:lnTo>
                    <a:pt x="2071" y="291"/>
                  </a:lnTo>
                  <a:lnTo>
                    <a:pt x="2071" y="291"/>
                  </a:lnTo>
                  <a:cubicBezTo>
                    <a:pt x="2071" y="262"/>
                    <a:pt x="2071" y="262"/>
                    <a:pt x="2071" y="262"/>
                  </a:cubicBezTo>
                  <a:cubicBezTo>
                    <a:pt x="2071" y="233"/>
                    <a:pt x="2071" y="233"/>
                    <a:pt x="2071" y="233"/>
                  </a:cubicBezTo>
                  <a:lnTo>
                    <a:pt x="2071" y="233"/>
                  </a:lnTo>
                  <a:lnTo>
                    <a:pt x="2071" y="233"/>
                  </a:lnTo>
                  <a:cubicBezTo>
                    <a:pt x="2071" y="203"/>
                    <a:pt x="2071" y="203"/>
                    <a:pt x="2071" y="203"/>
                  </a:cubicBezTo>
                  <a:cubicBezTo>
                    <a:pt x="2041" y="203"/>
                    <a:pt x="2041" y="203"/>
                    <a:pt x="2041" y="203"/>
                  </a:cubicBezTo>
                  <a:lnTo>
                    <a:pt x="2041" y="203"/>
                  </a:lnTo>
                  <a:cubicBezTo>
                    <a:pt x="2012" y="174"/>
                    <a:pt x="2012" y="174"/>
                    <a:pt x="2012" y="174"/>
                  </a:cubicBezTo>
                  <a:lnTo>
                    <a:pt x="2012" y="174"/>
                  </a:lnTo>
                  <a:cubicBezTo>
                    <a:pt x="1983" y="203"/>
                    <a:pt x="1983" y="203"/>
                    <a:pt x="1983" y="203"/>
                  </a:cubicBezTo>
                  <a:lnTo>
                    <a:pt x="1983" y="203"/>
                  </a:lnTo>
                  <a:cubicBezTo>
                    <a:pt x="1954" y="174"/>
                    <a:pt x="1954" y="174"/>
                    <a:pt x="1954" y="174"/>
                  </a:cubicBezTo>
                  <a:lnTo>
                    <a:pt x="1954" y="174"/>
                  </a:lnTo>
                  <a:cubicBezTo>
                    <a:pt x="1983" y="146"/>
                    <a:pt x="1983" y="146"/>
                    <a:pt x="1983" y="146"/>
                  </a:cubicBezTo>
                  <a:lnTo>
                    <a:pt x="1983" y="146"/>
                  </a:lnTo>
                  <a:lnTo>
                    <a:pt x="1983" y="146"/>
                  </a:lnTo>
                  <a:cubicBezTo>
                    <a:pt x="1954" y="117"/>
                    <a:pt x="1954" y="117"/>
                    <a:pt x="1954" y="117"/>
                  </a:cubicBezTo>
                  <a:lnTo>
                    <a:pt x="1954" y="117"/>
                  </a:lnTo>
                  <a:lnTo>
                    <a:pt x="1954" y="117"/>
                  </a:lnTo>
                  <a:cubicBezTo>
                    <a:pt x="1954" y="87"/>
                    <a:pt x="1954" y="87"/>
                    <a:pt x="1954" y="87"/>
                  </a:cubicBezTo>
                  <a:cubicBezTo>
                    <a:pt x="1983" y="87"/>
                    <a:pt x="1983" y="87"/>
                    <a:pt x="1983" y="87"/>
                  </a:cubicBezTo>
                  <a:cubicBezTo>
                    <a:pt x="1983" y="117"/>
                    <a:pt x="1983" y="117"/>
                    <a:pt x="1983" y="117"/>
                  </a:cubicBezTo>
                  <a:lnTo>
                    <a:pt x="1983" y="117"/>
                  </a:lnTo>
                  <a:cubicBezTo>
                    <a:pt x="2012" y="117"/>
                    <a:pt x="2012" y="117"/>
                    <a:pt x="2012" y="117"/>
                  </a:cubicBezTo>
                  <a:cubicBezTo>
                    <a:pt x="2012" y="87"/>
                    <a:pt x="2012" y="87"/>
                    <a:pt x="2012" y="87"/>
                  </a:cubicBezTo>
                  <a:cubicBezTo>
                    <a:pt x="2041" y="87"/>
                    <a:pt x="2041" y="87"/>
                    <a:pt x="2041" y="87"/>
                  </a:cubicBezTo>
                  <a:lnTo>
                    <a:pt x="2041" y="87"/>
                  </a:lnTo>
                  <a:lnTo>
                    <a:pt x="2041" y="87"/>
                  </a:lnTo>
                  <a:cubicBezTo>
                    <a:pt x="2071" y="58"/>
                    <a:pt x="2071" y="58"/>
                    <a:pt x="2071" y="58"/>
                  </a:cubicBezTo>
                  <a:lnTo>
                    <a:pt x="2071" y="58"/>
                  </a:lnTo>
                  <a:lnTo>
                    <a:pt x="2071" y="58"/>
                  </a:lnTo>
                  <a:cubicBezTo>
                    <a:pt x="2071" y="87"/>
                    <a:pt x="2071" y="87"/>
                    <a:pt x="2071" y="87"/>
                  </a:cubicBezTo>
                  <a:lnTo>
                    <a:pt x="2071" y="87"/>
                  </a:lnTo>
                  <a:lnTo>
                    <a:pt x="2071" y="87"/>
                  </a:lnTo>
                  <a:cubicBezTo>
                    <a:pt x="2100" y="87"/>
                    <a:pt x="2100" y="87"/>
                    <a:pt x="2100" y="87"/>
                  </a:cubicBezTo>
                  <a:lnTo>
                    <a:pt x="2100" y="87"/>
                  </a:lnTo>
                  <a:lnTo>
                    <a:pt x="2100" y="87"/>
                  </a:lnTo>
                  <a:lnTo>
                    <a:pt x="2100" y="87"/>
                  </a:lnTo>
                  <a:cubicBezTo>
                    <a:pt x="2100" y="117"/>
                    <a:pt x="2100" y="117"/>
                    <a:pt x="2100" y="117"/>
                  </a:cubicBezTo>
                  <a:lnTo>
                    <a:pt x="2100" y="117"/>
                  </a:lnTo>
                  <a:lnTo>
                    <a:pt x="2100" y="117"/>
                  </a:lnTo>
                  <a:lnTo>
                    <a:pt x="2100" y="117"/>
                  </a:lnTo>
                  <a:cubicBezTo>
                    <a:pt x="2128" y="87"/>
                    <a:pt x="2128" y="87"/>
                    <a:pt x="2128" y="87"/>
                  </a:cubicBezTo>
                  <a:cubicBezTo>
                    <a:pt x="2128" y="117"/>
                    <a:pt x="2128" y="117"/>
                    <a:pt x="2128" y="117"/>
                  </a:cubicBezTo>
                  <a:cubicBezTo>
                    <a:pt x="2157" y="117"/>
                    <a:pt x="2157" y="117"/>
                    <a:pt x="2157" y="117"/>
                  </a:cubicBezTo>
                  <a:lnTo>
                    <a:pt x="2157" y="117"/>
                  </a:lnTo>
                  <a:cubicBezTo>
                    <a:pt x="2157" y="146"/>
                    <a:pt x="2157" y="146"/>
                    <a:pt x="2157" y="146"/>
                  </a:cubicBezTo>
                  <a:cubicBezTo>
                    <a:pt x="2157" y="174"/>
                    <a:pt x="2157" y="174"/>
                    <a:pt x="2157" y="174"/>
                  </a:cubicBezTo>
                  <a:lnTo>
                    <a:pt x="2157" y="174"/>
                  </a:lnTo>
                  <a:cubicBezTo>
                    <a:pt x="2187" y="174"/>
                    <a:pt x="2187" y="174"/>
                    <a:pt x="2187" y="174"/>
                  </a:cubicBezTo>
                  <a:cubicBezTo>
                    <a:pt x="2187" y="146"/>
                    <a:pt x="2187" y="146"/>
                    <a:pt x="2187" y="146"/>
                  </a:cubicBezTo>
                  <a:lnTo>
                    <a:pt x="2187" y="146"/>
                  </a:lnTo>
                  <a:cubicBezTo>
                    <a:pt x="2157" y="146"/>
                    <a:pt x="2157" y="146"/>
                    <a:pt x="2157" y="146"/>
                  </a:cubicBezTo>
                  <a:cubicBezTo>
                    <a:pt x="2157" y="117"/>
                    <a:pt x="2157" y="117"/>
                    <a:pt x="2157" y="117"/>
                  </a:cubicBezTo>
                  <a:lnTo>
                    <a:pt x="2157" y="117"/>
                  </a:lnTo>
                  <a:lnTo>
                    <a:pt x="2157" y="117"/>
                  </a:lnTo>
                  <a:cubicBezTo>
                    <a:pt x="2187" y="117"/>
                    <a:pt x="2187" y="117"/>
                    <a:pt x="2187" y="117"/>
                  </a:cubicBezTo>
                  <a:cubicBezTo>
                    <a:pt x="2187" y="146"/>
                    <a:pt x="2187" y="146"/>
                    <a:pt x="2187" y="146"/>
                  </a:cubicBezTo>
                  <a:cubicBezTo>
                    <a:pt x="2216" y="174"/>
                    <a:pt x="2216" y="174"/>
                    <a:pt x="2216" y="174"/>
                  </a:cubicBezTo>
                  <a:cubicBezTo>
                    <a:pt x="2245" y="174"/>
                    <a:pt x="2245" y="174"/>
                    <a:pt x="2245" y="174"/>
                  </a:cubicBezTo>
                  <a:lnTo>
                    <a:pt x="2245" y="174"/>
                  </a:lnTo>
                  <a:lnTo>
                    <a:pt x="2245" y="174"/>
                  </a:lnTo>
                  <a:lnTo>
                    <a:pt x="2245" y="174"/>
                  </a:lnTo>
                  <a:cubicBezTo>
                    <a:pt x="2216" y="146"/>
                    <a:pt x="2216" y="146"/>
                    <a:pt x="2216" y="146"/>
                  </a:cubicBezTo>
                  <a:lnTo>
                    <a:pt x="2216" y="146"/>
                  </a:lnTo>
                  <a:cubicBezTo>
                    <a:pt x="2216" y="117"/>
                    <a:pt x="2216" y="117"/>
                    <a:pt x="2216" y="117"/>
                  </a:cubicBezTo>
                  <a:cubicBezTo>
                    <a:pt x="2216" y="87"/>
                    <a:pt x="2216" y="87"/>
                    <a:pt x="2216" y="87"/>
                  </a:cubicBezTo>
                  <a:cubicBezTo>
                    <a:pt x="2245" y="87"/>
                    <a:pt x="2245" y="87"/>
                    <a:pt x="2245" y="87"/>
                  </a:cubicBezTo>
                  <a:lnTo>
                    <a:pt x="2245" y="87"/>
                  </a:lnTo>
                  <a:cubicBezTo>
                    <a:pt x="2274" y="117"/>
                    <a:pt x="2274" y="117"/>
                    <a:pt x="2274" y="117"/>
                  </a:cubicBezTo>
                  <a:lnTo>
                    <a:pt x="2274" y="117"/>
                  </a:lnTo>
                  <a:cubicBezTo>
                    <a:pt x="2304" y="87"/>
                    <a:pt x="2304" y="87"/>
                    <a:pt x="2304" y="87"/>
                  </a:cubicBezTo>
                  <a:cubicBezTo>
                    <a:pt x="2274" y="87"/>
                    <a:pt x="2274" y="87"/>
                    <a:pt x="2274" y="87"/>
                  </a:cubicBezTo>
                  <a:lnTo>
                    <a:pt x="2274" y="87"/>
                  </a:lnTo>
                  <a:lnTo>
                    <a:pt x="2274" y="87"/>
                  </a:lnTo>
                  <a:cubicBezTo>
                    <a:pt x="2274" y="58"/>
                    <a:pt x="2274" y="58"/>
                    <a:pt x="2274" y="58"/>
                  </a:cubicBezTo>
                  <a:cubicBezTo>
                    <a:pt x="2304" y="58"/>
                    <a:pt x="2304" y="58"/>
                    <a:pt x="2304" y="58"/>
                  </a:cubicBezTo>
                  <a:lnTo>
                    <a:pt x="2304" y="58"/>
                  </a:lnTo>
                  <a:cubicBezTo>
                    <a:pt x="2274" y="29"/>
                    <a:pt x="2274" y="29"/>
                    <a:pt x="2274" y="29"/>
                  </a:cubicBezTo>
                  <a:cubicBezTo>
                    <a:pt x="2304" y="29"/>
                    <a:pt x="2304" y="29"/>
                    <a:pt x="2304" y="29"/>
                  </a:cubicBezTo>
                  <a:lnTo>
                    <a:pt x="2304" y="29"/>
                  </a:lnTo>
                  <a:lnTo>
                    <a:pt x="2304" y="29"/>
                  </a:lnTo>
                  <a:cubicBezTo>
                    <a:pt x="2333" y="29"/>
                    <a:pt x="2333" y="29"/>
                    <a:pt x="2333" y="29"/>
                  </a:cubicBezTo>
                  <a:cubicBezTo>
                    <a:pt x="2333" y="0"/>
                    <a:pt x="2333" y="0"/>
                    <a:pt x="2333" y="0"/>
                  </a:cubicBezTo>
                  <a:lnTo>
                    <a:pt x="2333" y="0"/>
                  </a:lnTo>
                  <a:lnTo>
                    <a:pt x="2333" y="0"/>
                  </a:lnTo>
                  <a:lnTo>
                    <a:pt x="2333" y="0"/>
                  </a:lnTo>
                  <a:cubicBezTo>
                    <a:pt x="2362" y="0"/>
                    <a:pt x="2362" y="0"/>
                    <a:pt x="2362" y="0"/>
                  </a:cubicBezTo>
                  <a:cubicBezTo>
                    <a:pt x="2362" y="29"/>
                    <a:pt x="2362" y="29"/>
                    <a:pt x="2362" y="29"/>
                  </a:cubicBezTo>
                  <a:lnTo>
                    <a:pt x="2362" y="29"/>
                  </a:lnTo>
                  <a:lnTo>
                    <a:pt x="2362" y="29"/>
                  </a:lnTo>
                  <a:cubicBezTo>
                    <a:pt x="2391" y="29"/>
                    <a:pt x="2391" y="29"/>
                    <a:pt x="2391" y="29"/>
                  </a:cubicBezTo>
                  <a:lnTo>
                    <a:pt x="2391" y="29"/>
                  </a:lnTo>
                  <a:cubicBezTo>
                    <a:pt x="2362" y="29"/>
                    <a:pt x="2362" y="29"/>
                    <a:pt x="2362" y="29"/>
                  </a:cubicBezTo>
                  <a:cubicBezTo>
                    <a:pt x="2362" y="0"/>
                    <a:pt x="2362" y="0"/>
                    <a:pt x="2362" y="0"/>
                  </a:cubicBezTo>
                  <a:cubicBezTo>
                    <a:pt x="2391" y="0"/>
                    <a:pt x="2391" y="0"/>
                    <a:pt x="2391" y="0"/>
                  </a:cubicBezTo>
                  <a:lnTo>
                    <a:pt x="2391" y="0"/>
                  </a:lnTo>
                  <a:cubicBezTo>
                    <a:pt x="2421" y="0"/>
                    <a:pt x="2421" y="0"/>
                    <a:pt x="2421" y="0"/>
                  </a:cubicBezTo>
                  <a:cubicBezTo>
                    <a:pt x="2450" y="0"/>
                    <a:pt x="2450" y="0"/>
                    <a:pt x="2450" y="0"/>
                  </a:cubicBezTo>
                  <a:lnTo>
                    <a:pt x="2450" y="0"/>
                  </a:lnTo>
                  <a:lnTo>
                    <a:pt x="2450" y="0"/>
                  </a:lnTo>
                  <a:lnTo>
                    <a:pt x="2450" y="0"/>
                  </a:lnTo>
                  <a:cubicBezTo>
                    <a:pt x="2478" y="0"/>
                    <a:pt x="2478" y="0"/>
                    <a:pt x="2478" y="0"/>
                  </a:cubicBezTo>
                  <a:lnTo>
                    <a:pt x="2478" y="0"/>
                  </a:lnTo>
                  <a:cubicBezTo>
                    <a:pt x="2507" y="0"/>
                    <a:pt x="2507" y="0"/>
                    <a:pt x="2507" y="0"/>
                  </a:cubicBezTo>
                  <a:lnTo>
                    <a:pt x="2507" y="0"/>
                  </a:lnTo>
                  <a:cubicBezTo>
                    <a:pt x="2537" y="0"/>
                    <a:pt x="2537" y="0"/>
                    <a:pt x="2537" y="0"/>
                  </a:cubicBezTo>
                  <a:lnTo>
                    <a:pt x="2537" y="0"/>
                  </a:lnTo>
                  <a:cubicBezTo>
                    <a:pt x="2537" y="29"/>
                    <a:pt x="2537" y="29"/>
                    <a:pt x="2537" y="29"/>
                  </a:cubicBezTo>
                  <a:cubicBezTo>
                    <a:pt x="2566" y="29"/>
                    <a:pt x="2566" y="29"/>
                    <a:pt x="2566" y="29"/>
                  </a:cubicBezTo>
                  <a:lnTo>
                    <a:pt x="2566" y="29"/>
                  </a:lnTo>
                  <a:cubicBezTo>
                    <a:pt x="2595" y="29"/>
                    <a:pt x="2595" y="29"/>
                    <a:pt x="2595" y="29"/>
                  </a:cubicBezTo>
                  <a:lnTo>
                    <a:pt x="2595" y="29"/>
                  </a:lnTo>
                  <a:lnTo>
                    <a:pt x="2595" y="29"/>
                  </a:lnTo>
                  <a:cubicBezTo>
                    <a:pt x="2624" y="29"/>
                    <a:pt x="2624" y="29"/>
                    <a:pt x="2624" y="29"/>
                  </a:cubicBezTo>
                  <a:lnTo>
                    <a:pt x="2624" y="29"/>
                  </a:lnTo>
                  <a:cubicBezTo>
                    <a:pt x="2654" y="58"/>
                    <a:pt x="2654" y="58"/>
                    <a:pt x="2654" y="58"/>
                  </a:cubicBezTo>
                  <a:cubicBezTo>
                    <a:pt x="2683" y="58"/>
                    <a:pt x="2683" y="58"/>
                    <a:pt x="2683" y="58"/>
                  </a:cubicBezTo>
                  <a:lnTo>
                    <a:pt x="2683" y="58"/>
                  </a:lnTo>
                  <a:cubicBezTo>
                    <a:pt x="2712" y="58"/>
                    <a:pt x="2712" y="58"/>
                    <a:pt x="2712" y="58"/>
                  </a:cubicBezTo>
                  <a:lnTo>
                    <a:pt x="2712" y="58"/>
                  </a:lnTo>
                  <a:cubicBezTo>
                    <a:pt x="2712" y="87"/>
                    <a:pt x="2712" y="87"/>
                    <a:pt x="2712" y="87"/>
                  </a:cubicBezTo>
                  <a:cubicBezTo>
                    <a:pt x="2741" y="58"/>
                    <a:pt x="2741" y="58"/>
                    <a:pt x="2741" y="58"/>
                  </a:cubicBezTo>
                  <a:lnTo>
                    <a:pt x="2741" y="58"/>
                  </a:lnTo>
                  <a:cubicBezTo>
                    <a:pt x="2771" y="87"/>
                    <a:pt x="2771" y="87"/>
                    <a:pt x="2771" y="87"/>
                  </a:cubicBezTo>
                  <a:lnTo>
                    <a:pt x="2771" y="87"/>
                  </a:lnTo>
                  <a:cubicBezTo>
                    <a:pt x="2800" y="87"/>
                    <a:pt x="2800" y="87"/>
                    <a:pt x="2800" y="87"/>
                  </a:cubicBezTo>
                  <a:cubicBezTo>
                    <a:pt x="2800" y="117"/>
                    <a:pt x="2800" y="117"/>
                    <a:pt x="2800" y="117"/>
                  </a:cubicBezTo>
                  <a:cubicBezTo>
                    <a:pt x="2828" y="117"/>
                    <a:pt x="2828" y="117"/>
                    <a:pt x="2828" y="117"/>
                  </a:cubicBezTo>
                  <a:cubicBezTo>
                    <a:pt x="2828" y="146"/>
                    <a:pt x="2828" y="146"/>
                    <a:pt x="2828" y="146"/>
                  </a:cubicBezTo>
                  <a:lnTo>
                    <a:pt x="2828" y="146"/>
                  </a:lnTo>
                  <a:lnTo>
                    <a:pt x="2828" y="146"/>
                  </a:lnTo>
                  <a:lnTo>
                    <a:pt x="2828" y="146"/>
                  </a:lnTo>
                  <a:cubicBezTo>
                    <a:pt x="2800" y="146"/>
                    <a:pt x="2800" y="146"/>
                    <a:pt x="2800" y="146"/>
                  </a:cubicBezTo>
                  <a:lnTo>
                    <a:pt x="2800" y="146"/>
                  </a:lnTo>
                  <a:cubicBezTo>
                    <a:pt x="2800" y="174"/>
                    <a:pt x="2800" y="174"/>
                    <a:pt x="2800" y="174"/>
                  </a:cubicBezTo>
                  <a:cubicBezTo>
                    <a:pt x="2771" y="174"/>
                    <a:pt x="2771" y="174"/>
                    <a:pt x="2771" y="174"/>
                  </a:cubicBezTo>
                  <a:lnTo>
                    <a:pt x="2771" y="174"/>
                  </a:lnTo>
                  <a:cubicBezTo>
                    <a:pt x="2741" y="174"/>
                    <a:pt x="2741" y="174"/>
                    <a:pt x="2741" y="174"/>
                  </a:cubicBezTo>
                  <a:lnTo>
                    <a:pt x="2741" y="174"/>
                  </a:lnTo>
                  <a:cubicBezTo>
                    <a:pt x="2712" y="146"/>
                    <a:pt x="2712" y="146"/>
                    <a:pt x="2712" y="146"/>
                  </a:cubicBezTo>
                  <a:cubicBezTo>
                    <a:pt x="2683" y="146"/>
                    <a:pt x="2683" y="146"/>
                    <a:pt x="2683" y="146"/>
                  </a:cubicBezTo>
                  <a:lnTo>
                    <a:pt x="2683" y="146"/>
                  </a:lnTo>
                  <a:cubicBezTo>
                    <a:pt x="2654" y="146"/>
                    <a:pt x="2654" y="146"/>
                    <a:pt x="2654" y="146"/>
                  </a:cubicBezTo>
                  <a:lnTo>
                    <a:pt x="2654" y="146"/>
                  </a:lnTo>
                  <a:cubicBezTo>
                    <a:pt x="2624" y="146"/>
                    <a:pt x="2624" y="146"/>
                    <a:pt x="2624" y="146"/>
                  </a:cubicBezTo>
                  <a:lnTo>
                    <a:pt x="2624" y="146"/>
                  </a:lnTo>
                  <a:lnTo>
                    <a:pt x="2624" y="146"/>
                  </a:lnTo>
                  <a:cubicBezTo>
                    <a:pt x="2595" y="146"/>
                    <a:pt x="2595" y="146"/>
                    <a:pt x="2595" y="146"/>
                  </a:cubicBezTo>
                  <a:lnTo>
                    <a:pt x="2595" y="146"/>
                  </a:lnTo>
                  <a:cubicBezTo>
                    <a:pt x="2566" y="146"/>
                    <a:pt x="2566" y="146"/>
                    <a:pt x="2566" y="146"/>
                  </a:cubicBezTo>
                  <a:lnTo>
                    <a:pt x="2566" y="146"/>
                  </a:lnTo>
                  <a:cubicBezTo>
                    <a:pt x="2537" y="146"/>
                    <a:pt x="2537" y="146"/>
                    <a:pt x="2537" y="146"/>
                  </a:cubicBezTo>
                  <a:cubicBezTo>
                    <a:pt x="2537" y="174"/>
                    <a:pt x="2537" y="174"/>
                    <a:pt x="2537" y="174"/>
                  </a:cubicBezTo>
                  <a:cubicBezTo>
                    <a:pt x="2507" y="174"/>
                    <a:pt x="2507" y="174"/>
                    <a:pt x="2507" y="174"/>
                  </a:cubicBezTo>
                  <a:cubicBezTo>
                    <a:pt x="2507" y="146"/>
                    <a:pt x="2507" y="146"/>
                    <a:pt x="2507" y="146"/>
                  </a:cubicBezTo>
                  <a:cubicBezTo>
                    <a:pt x="2478" y="146"/>
                    <a:pt x="2478" y="146"/>
                    <a:pt x="2478" y="146"/>
                  </a:cubicBezTo>
                  <a:cubicBezTo>
                    <a:pt x="2507" y="146"/>
                    <a:pt x="2507" y="146"/>
                    <a:pt x="2507" y="146"/>
                  </a:cubicBezTo>
                  <a:cubicBezTo>
                    <a:pt x="2507" y="117"/>
                    <a:pt x="2507" y="117"/>
                    <a:pt x="2507" y="117"/>
                  </a:cubicBezTo>
                  <a:lnTo>
                    <a:pt x="2507" y="117"/>
                  </a:lnTo>
                  <a:lnTo>
                    <a:pt x="2507" y="117"/>
                  </a:lnTo>
                  <a:lnTo>
                    <a:pt x="2507" y="117"/>
                  </a:lnTo>
                  <a:cubicBezTo>
                    <a:pt x="2478" y="117"/>
                    <a:pt x="2478" y="117"/>
                    <a:pt x="2478" y="117"/>
                  </a:cubicBezTo>
                  <a:lnTo>
                    <a:pt x="2478" y="117"/>
                  </a:lnTo>
                  <a:cubicBezTo>
                    <a:pt x="2478" y="146"/>
                    <a:pt x="2478" y="146"/>
                    <a:pt x="2478" y="146"/>
                  </a:cubicBezTo>
                  <a:lnTo>
                    <a:pt x="2478" y="146"/>
                  </a:lnTo>
                  <a:lnTo>
                    <a:pt x="2478" y="146"/>
                  </a:lnTo>
                  <a:cubicBezTo>
                    <a:pt x="2478" y="174"/>
                    <a:pt x="2478" y="174"/>
                    <a:pt x="2478" y="174"/>
                  </a:cubicBezTo>
                  <a:lnTo>
                    <a:pt x="2478" y="174"/>
                  </a:lnTo>
                  <a:lnTo>
                    <a:pt x="2478" y="174"/>
                  </a:lnTo>
                  <a:cubicBezTo>
                    <a:pt x="2450" y="174"/>
                    <a:pt x="2450" y="174"/>
                    <a:pt x="2450" y="174"/>
                  </a:cubicBezTo>
                  <a:lnTo>
                    <a:pt x="2450" y="174"/>
                  </a:lnTo>
                  <a:cubicBezTo>
                    <a:pt x="2421" y="174"/>
                    <a:pt x="2421" y="174"/>
                    <a:pt x="2421" y="174"/>
                  </a:cubicBezTo>
                  <a:lnTo>
                    <a:pt x="2421" y="174"/>
                  </a:lnTo>
                  <a:cubicBezTo>
                    <a:pt x="2391" y="174"/>
                    <a:pt x="2391" y="174"/>
                    <a:pt x="2391" y="174"/>
                  </a:cubicBezTo>
                  <a:lnTo>
                    <a:pt x="2391" y="174"/>
                  </a:lnTo>
                  <a:cubicBezTo>
                    <a:pt x="2362" y="174"/>
                    <a:pt x="2362" y="174"/>
                    <a:pt x="2362" y="174"/>
                  </a:cubicBezTo>
                  <a:cubicBezTo>
                    <a:pt x="2333" y="203"/>
                    <a:pt x="2333" y="203"/>
                    <a:pt x="2333" y="203"/>
                  </a:cubicBezTo>
                  <a:lnTo>
                    <a:pt x="2333" y="203"/>
                  </a:lnTo>
                  <a:cubicBezTo>
                    <a:pt x="2333" y="233"/>
                    <a:pt x="2333" y="233"/>
                    <a:pt x="2333" y="233"/>
                  </a:cubicBezTo>
                  <a:cubicBezTo>
                    <a:pt x="2304" y="233"/>
                    <a:pt x="2304" y="233"/>
                    <a:pt x="2304" y="233"/>
                  </a:cubicBezTo>
                  <a:cubicBezTo>
                    <a:pt x="2304" y="262"/>
                    <a:pt x="2304" y="262"/>
                    <a:pt x="2304" y="262"/>
                  </a:cubicBezTo>
                  <a:cubicBezTo>
                    <a:pt x="2333" y="262"/>
                    <a:pt x="2333" y="262"/>
                    <a:pt x="2333" y="262"/>
                  </a:cubicBezTo>
                  <a:lnTo>
                    <a:pt x="2333" y="262"/>
                  </a:lnTo>
                  <a:cubicBezTo>
                    <a:pt x="2333" y="233"/>
                    <a:pt x="2333" y="233"/>
                    <a:pt x="2333" y="233"/>
                  </a:cubicBezTo>
                  <a:lnTo>
                    <a:pt x="2333" y="233"/>
                  </a:lnTo>
                  <a:lnTo>
                    <a:pt x="2333" y="233"/>
                  </a:lnTo>
                  <a:cubicBezTo>
                    <a:pt x="2333" y="203"/>
                    <a:pt x="2333" y="203"/>
                    <a:pt x="2333" y="203"/>
                  </a:cubicBezTo>
                  <a:cubicBezTo>
                    <a:pt x="2362" y="203"/>
                    <a:pt x="2362" y="203"/>
                    <a:pt x="2362" y="203"/>
                  </a:cubicBezTo>
                  <a:lnTo>
                    <a:pt x="2362" y="203"/>
                  </a:lnTo>
                  <a:lnTo>
                    <a:pt x="2362" y="203"/>
                  </a:lnTo>
                  <a:cubicBezTo>
                    <a:pt x="2362" y="233"/>
                    <a:pt x="2362" y="233"/>
                    <a:pt x="2362" y="233"/>
                  </a:cubicBezTo>
                  <a:lnTo>
                    <a:pt x="2362" y="233"/>
                  </a:lnTo>
                  <a:lnTo>
                    <a:pt x="2362" y="233"/>
                  </a:lnTo>
                  <a:lnTo>
                    <a:pt x="2362" y="233"/>
                  </a:lnTo>
                  <a:cubicBezTo>
                    <a:pt x="2391" y="233"/>
                    <a:pt x="2391" y="233"/>
                    <a:pt x="2391" y="233"/>
                  </a:cubicBezTo>
                  <a:cubicBezTo>
                    <a:pt x="2391" y="203"/>
                    <a:pt x="2391" y="203"/>
                    <a:pt x="2391" y="203"/>
                  </a:cubicBezTo>
                  <a:lnTo>
                    <a:pt x="2391" y="203"/>
                  </a:lnTo>
                  <a:lnTo>
                    <a:pt x="2421" y="203"/>
                  </a:lnTo>
                  <a:lnTo>
                    <a:pt x="2421" y="203"/>
                  </a:lnTo>
                  <a:cubicBezTo>
                    <a:pt x="2450" y="203"/>
                    <a:pt x="2450" y="203"/>
                    <a:pt x="2450" y="203"/>
                  </a:cubicBezTo>
                  <a:lnTo>
                    <a:pt x="2450" y="203"/>
                  </a:lnTo>
                  <a:cubicBezTo>
                    <a:pt x="2478" y="174"/>
                    <a:pt x="2478" y="174"/>
                    <a:pt x="2478" y="174"/>
                  </a:cubicBezTo>
                  <a:lnTo>
                    <a:pt x="2478" y="174"/>
                  </a:lnTo>
                  <a:cubicBezTo>
                    <a:pt x="2478" y="203"/>
                    <a:pt x="2478" y="203"/>
                    <a:pt x="2478" y="203"/>
                  </a:cubicBezTo>
                  <a:lnTo>
                    <a:pt x="2478" y="203"/>
                  </a:lnTo>
                  <a:cubicBezTo>
                    <a:pt x="2507" y="233"/>
                    <a:pt x="2507" y="233"/>
                    <a:pt x="2507" y="233"/>
                  </a:cubicBezTo>
                  <a:lnTo>
                    <a:pt x="2507" y="233"/>
                  </a:lnTo>
                  <a:cubicBezTo>
                    <a:pt x="2507" y="203"/>
                    <a:pt x="2507" y="203"/>
                    <a:pt x="2507" y="203"/>
                  </a:cubicBezTo>
                  <a:lnTo>
                    <a:pt x="2507" y="203"/>
                  </a:lnTo>
                  <a:lnTo>
                    <a:pt x="2507" y="203"/>
                  </a:lnTo>
                  <a:cubicBezTo>
                    <a:pt x="2507" y="174"/>
                    <a:pt x="2507" y="174"/>
                    <a:pt x="2507" y="174"/>
                  </a:cubicBezTo>
                  <a:cubicBezTo>
                    <a:pt x="2537" y="203"/>
                    <a:pt x="2537" y="203"/>
                    <a:pt x="2537" y="203"/>
                  </a:cubicBezTo>
                  <a:cubicBezTo>
                    <a:pt x="2566" y="174"/>
                    <a:pt x="2566" y="174"/>
                    <a:pt x="2566" y="174"/>
                  </a:cubicBezTo>
                  <a:lnTo>
                    <a:pt x="2566" y="174"/>
                  </a:lnTo>
                  <a:cubicBezTo>
                    <a:pt x="2595" y="174"/>
                    <a:pt x="2595" y="174"/>
                    <a:pt x="2595" y="174"/>
                  </a:cubicBezTo>
                  <a:cubicBezTo>
                    <a:pt x="2624" y="174"/>
                    <a:pt x="2624" y="174"/>
                    <a:pt x="2624" y="174"/>
                  </a:cubicBezTo>
                  <a:cubicBezTo>
                    <a:pt x="2654" y="174"/>
                    <a:pt x="2654" y="174"/>
                    <a:pt x="2654" y="174"/>
                  </a:cubicBezTo>
                  <a:lnTo>
                    <a:pt x="2654" y="174"/>
                  </a:lnTo>
                  <a:cubicBezTo>
                    <a:pt x="2683" y="174"/>
                    <a:pt x="2683" y="174"/>
                    <a:pt x="2683" y="174"/>
                  </a:cubicBezTo>
                  <a:lnTo>
                    <a:pt x="2683" y="174"/>
                  </a:lnTo>
                  <a:cubicBezTo>
                    <a:pt x="2712" y="203"/>
                    <a:pt x="2712" y="203"/>
                    <a:pt x="2712" y="203"/>
                  </a:cubicBezTo>
                  <a:lnTo>
                    <a:pt x="2712" y="203"/>
                  </a:lnTo>
                  <a:cubicBezTo>
                    <a:pt x="2741" y="203"/>
                    <a:pt x="2741" y="203"/>
                    <a:pt x="2741" y="203"/>
                  </a:cubicBezTo>
                  <a:lnTo>
                    <a:pt x="2741" y="203"/>
                  </a:lnTo>
                  <a:lnTo>
                    <a:pt x="2741" y="203"/>
                  </a:lnTo>
                  <a:cubicBezTo>
                    <a:pt x="2771" y="203"/>
                    <a:pt x="2771" y="203"/>
                    <a:pt x="2771" y="203"/>
                  </a:cubicBezTo>
                  <a:lnTo>
                    <a:pt x="2771" y="203"/>
                  </a:lnTo>
                  <a:lnTo>
                    <a:pt x="2771" y="203"/>
                  </a:lnTo>
                  <a:lnTo>
                    <a:pt x="2771" y="203"/>
                  </a:lnTo>
                  <a:cubicBezTo>
                    <a:pt x="2800" y="203"/>
                    <a:pt x="2800" y="203"/>
                    <a:pt x="2800" y="203"/>
                  </a:cubicBezTo>
                  <a:lnTo>
                    <a:pt x="2800" y="203"/>
                  </a:lnTo>
                  <a:cubicBezTo>
                    <a:pt x="2828" y="203"/>
                    <a:pt x="2828" y="203"/>
                    <a:pt x="2828" y="203"/>
                  </a:cubicBezTo>
                  <a:cubicBezTo>
                    <a:pt x="2857" y="203"/>
                    <a:pt x="2857" y="203"/>
                    <a:pt x="2857" y="203"/>
                  </a:cubicBezTo>
                  <a:cubicBezTo>
                    <a:pt x="2857" y="174"/>
                    <a:pt x="2857" y="174"/>
                    <a:pt x="2857" y="174"/>
                  </a:cubicBezTo>
                  <a:lnTo>
                    <a:pt x="2857" y="174"/>
                  </a:lnTo>
                  <a:lnTo>
                    <a:pt x="2857" y="174"/>
                  </a:lnTo>
                  <a:cubicBezTo>
                    <a:pt x="2887" y="203"/>
                    <a:pt x="2887" y="203"/>
                    <a:pt x="2887" y="203"/>
                  </a:cubicBezTo>
                  <a:lnTo>
                    <a:pt x="2887" y="203"/>
                  </a:lnTo>
                  <a:lnTo>
                    <a:pt x="2887" y="203"/>
                  </a:lnTo>
                  <a:lnTo>
                    <a:pt x="2887" y="203"/>
                  </a:lnTo>
                  <a:cubicBezTo>
                    <a:pt x="2887" y="233"/>
                    <a:pt x="2887" y="233"/>
                    <a:pt x="2887" y="233"/>
                  </a:cubicBezTo>
                  <a:lnTo>
                    <a:pt x="2887" y="233"/>
                  </a:lnTo>
                  <a:lnTo>
                    <a:pt x="2887" y="233"/>
                  </a:lnTo>
                  <a:lnTo>
                    <a:pt x="2887" y="233"/>
                  </a:lnTo>
                  <a:cubicBezTo>
                    <a:pt x="2887" y="262"/>
                    <a:pt x="2887" y="262"/>
                    <a:pt x="2887" y="262"/>
                  </a:cubicBezTo>
                  <a:cubicBezTo>
                    <a:pt x="2857" y="262"/>
                    <a:pt x="2857" y="262"/>
                    <a:pt x="2857" y="262"/>
                  </a:cubicBezTo>
                  <a:cubicBezTo>
                    <a:pt x="2828" y="262"/>
                    <a:pt x="2828" y="262"/>
                    <a:pt x="2828" y="262"/>
                  </a:cubicBezTo>
                  <a:lnTo>
                    <a:pt x="2828" y="262"/>
                  </a:lnTo>
                  <a:cubicBezTo>
                    <a:pt x="2828" y="233"/>
                    <a:pt x="2828" y="233"/>
                    <a:pt x="2828" y="233"/>
                  </a:cubicBezTo>
                  <a:cubicBezTo>
                    <a:pt x="2800" y="262"/>
                    <a:pt x="2800" y="262"/>
                    <a:pt x="2800" y="262"/>
                  </a:cubicBezTo>
                  <a:cubicBezTo>
                    <a:pt x="2828" y="262"/>
                    <a:pt x="2828" y="262"/>
                    <a:pt x="2828" y="262"/>
                  </a:cubicBezTo>
                  <a:lnTo>
                    <a:pt x="2828" y="262"/>
                  </a:lnTo>
                  <a:lnTo>
                    <a:pt x="2828" y="262"/>
                  </a:lnTo>
                  <a:cubicBezTo>
                    <a:pt x="2828" y="291"/>
                    <a:pt x="2828" y="291"/>
                    <a:pt x="2828" y="291"/>
                  </a:cubicBezTo>
                  <a:cubicBezTo>
                    <a:pt x="2800" y="262"/>
                    <a:pt x="2800" y="262"/>
                    <a:pt x="2800" y="262"/>
                  </a:cubicBezTo>
                  <a:lnTo>
                    <a:pt x="2800" y="262"/>
                  </a:lnTo>
                  <a:lnTo>
                    <a:pt x="2800" y="262"/>
                  </a:lnTo>
                  <a:lnTo>
                    <a:pt x="2800" y="262"/>
                  </a:lnTo>
                  <a:cubicBezTo>
                    <a:pt x="2800" y="291"/>
                    <a:pt x="2800" y="291"/>
                    <a:pt x="2800" y="291"/>
                  </a:cubicBezTo>
                  <a:lnTo>
                    <a:pt x="2800" y="291"/>
                  </a:lnTo>
                  <a:cubicBezTo>
                    <a:pt x="2828" y="291"/>
                    <a:pt x="2828" y="291"/>
                    <a:pt x="2828" y="291"/>
                  </a:cubicBezTo>
                  <a:cubicBezTo>
                    <a:pt x="2857" y="291"/>
                    <a:pt x="2857" y="291"/>
                    <a:pt x="2857" y="291"/>
                  </a:cubicBezTo>
                  <a:lnTo>
                    <a:pt x="2857" y="291"/>
                  </a:lnTo>
                  <a:cubicBezTo>
                    <a:pt x="2887" y="291"/>
                    <a:pt x="2887" y="291"/>
                    <a:pt x="2887" y="291"/>
                  </a:cubicBezTo>
                  <a:lnTo>
                    <a:pt x="2887" y="291"/>
                  </a:lnTo>
                  <a:lnTo>
                    <a:pt x="2887" y="291"/>
                  </a:lnTo>
                  <a:lnTo>
                    <a:pt x="2887" y="291"/>
                  </a:lnTo>
                  <a:cubicBezTo>
                    <a:pt x="2887" y="262"/>
                    <a:pt x="2887" y="262"/>
                    <a:pt x="2887" y="262"/>
                  </a:cubicBezTo>
                  <a:cubicBezTo>
                    <a:pt x="2916" y="262"/>
                    <a:pt x="2916" y="262"/>
                    <a:pt x="2916" y="262"/>
                  </a:cubicBezTo>
                  <a:cubicBezTo>
                    <a:pt x="2945" y="262"/>
                    <a:pt x="2945" y="262"/>
                    <a:pt x="2945" y="262"/>
                  </a:cubicBezTo>
                  <a:cubicBezTo>
                    <a:pt x="2945" y="291"/>
                    <a:pt x="2945" y="291"/>
                    <a:pt x="2945" y="291"/>
                  </a:cubicBezTo>
                  <a:lnTo>
                    <a:pt x="2945" y="291"/>
                  </a:lnTo>
                  <a:cubicBezTo>
                    <a:pt x="2974" y="291"/>
                    <a:pt x="2974" y="291"/>
                    <a:pt x="2974" y="291"/>
                  </a:cubicBezTo>
                  <a:lnTo>
                    <a:pt x="2974" y="291"/>
                  </a:lnTo>
                  <a:lnTo>
                    <a:pt x="2974" y="291"/>
                  </a:lnTo>
                  <a:lnTo>
                    <a:pt x="2974" y="291"/>
                  </a:lnTo>
                  <a:lnTo>
                    <a:pt x="2974" y="291"/>
                  </a:lnTo>
                  <a:cubicBezTo>
                    <a:pt x="3004" y="291"/>
                    <a:pt x="3004" y="291"/>
                    <a:pt x="3004" y="291"/>
                  </a:cubicBezTo>
                  <a:cubicBezTo>
                    <a:pt x="3033" y="320"/>
                    <a:pt x="3033" y="320"/>
                    <a:pt x="3033" y="320"/>
                  </a:cubicBezTo>
                  <a:lnTo>
                    <a:pt x="3033" y="320"/>
                  </a:lnTo>
                  <a:lnTo>
                    <a:pt x="3033" y="320"/>
                  </a:lnTo>
                  <a:cubicBezTo>
                    <a:pt x="3033" y="350"/>
                    <a:pt x="3033" y="350"/>
                    <a:pt x="3033" y="350"/>
                  </a:cubicBezTo>
                  <a:cubicBezTo>
                    <a:pt x="3062" y="350"/>
                    <a:pt x="3062" y="350"/>
                    <a:pt x="3062" y="350"/>
                  </a:cubicBezTo>
                  <a:cubicBezTo>
                    <a:pt x="3091" y="350"/>
                    <a:pt x="3091" y="350"/>
                    <a:pt x="3091" y="350"/>
                  </a:cubicBezTo>
                  <a:lnTo>
                    <a:pt x="3091" y="350"/>
                  </a:lnTo>
                  <a:cubicBezTo>
                    <a:pt x="3091" y="379"/>
                    <a:pt x="3091" y="379"/>
                    <a:pt x="3091" y="379"/>
                  </a:cubicBezTo>
                  <a:cubicBezTo>
                    <a:pt x="3062" y="379"/>
                    <a:pt x="3062" y="379"/>
                    <a:pt x="3062" y="379"/>
                  </a:cubicBezTo>
                  <a:lnTo>
                    <a:pt x="3062" y="379"/>
                  </a:lnTo>
                  <a:cubicBezTo>
                    <a:pt x="3062" y="408"/>
                    <a:pt x="3062" y="408"/>
                    <a:pt x="3062" y="408"/>
                  </a:cubicBezTo>
                  <a:lnTo>
                    <a:pt x="3062" y="408"/>
                  </a:lnTo>
                  <a:lnTo>
                    <a:pt x="3062" y="408"/>
                  </a:lnTo>
                  <a:cubicBezTo>
                    <a:pt x="3033" y="408"/>
                    <a:pt x="3033" y="408"/>
                    <a:pt x="3033" y="408"/>
                  </a:cubicBezTo>
                  <a:lnTo>
                    <a:pt x="3033" y="408"/>
                  </a:lnTo>
                  <a:lnTo>
                    <a:pt x="3033" y="408"/>
                  </a:lnTo>
                  <a:lnTo>
                    <a:pt x="3033" y="408"/>
                  </a:lnTo>
                  <a:cubicBezTo>
                    <a:pt x="3033" y="437"/>
                    <a:pt x="3033" y="437"/>
                    <a:pt x="3033" y="437"/>
                  </a:cubicBezTo>
                  <a:cubicBezTo>
                    <a:pt x="3004" y="437"/>
                    <a:pt x="3004" y="437"/>
                    <a:pt x="3004" y="437"/>
                  </a:cubicBezTo>
                  <a:cubicBezTo>
                    <a:pt x="2974" y="437"/>
                    <a:pt x="2974" y="437"/>
                    <a:pt x="2974" y="437"/>
                  </a:cubicBezTo>
                  <a:cubicBezTo>
                    <a:pt x="2945" y="437"/>
                    <a:pt x="2945" y="437"/>
                    <a:pt x="2945" y="437"/>
                  </a:cubicBezTo>
                  <a:lnTo>
                    <a:pt x="2945" y="437"/>
                  </a:lnTo>
                  <a:lnTo>
                    <a:pt x="2945" y="437"/>
                  </a:lnTo>
                  <a:lnTo>
                    <a:pt x="2945" y="437"/>
                  </a:lnTo>
                  <a:cubicBezTo>
                    <a:pt x="2916" y="437"/>
                    <a:pt x="2916" y="437"/>
                    <a:pt x="2916" y="437"/>
                  </a:cubicBezTo>
                  <a:lnTo>
                    <a:pt x="2916" y="437"/>
                  </a:lnTo>
                  <a:lnTo>
                    <a:pt x="2916" y="437"/>
                  </a:lnTo>
                  <a:lnTo>
                    <a:pt x="2916" y="437"/>
                  </a:lnTo>
                  <a:cubicBezTo>
                    <a:pt x="2916" y="467"/>
                    <a:pt x="2916" y="467"/>
                    <a:pt x="2916" y="467"/>
                  </a:cubicBezTo>
                  <a:lnTo>
                    <a:pt x="2916" y="467"/>
                  </a:lnTo>
                  <a:cubicBezTo>
                    <a:pt x="2887" y="437"/>
                    <a:pt x="2887" y="437"/>
                    <a:pt x="2887" y="437"/>
                  </a:cubicBezTo>
                  <a:cubicBezTo>
                    <a:pt x="2887" y="467"/>
                    <a:pt x="2887" y="467"/>
                    <a:pt x="2887" y="467"/>
                  </a:cubicBezTo>
                  <a:lnTo>
                    <a:pt x="2887" y="467"/>
                  </a:lnTo>
                  <a:cubicBezTo>
                    <a:pt x="2857" y="437"/>
                    <a:pt x="2857" y="437"/>
                    <a:pt x="2857" y="437"/>
                  </a:cubicBezTo>
                  <a:lnTo>
                    <a:pt x="2857" y="437"/>
                  </a:lnTo>
                  <a:cubicBezTo>
                    <a:pt x="2828" y="467"/>
                    <a:pt x="2828" y="467"/>
                    <a:pt x="2828" y="467"/>
                  </a:cubicBezTo>
                  <a:lnTo>
                    <a:pt x="2828" y="467"/>
                  </a:lnTo>
                  <a:cubicBezTo>
                    <a:pt x="2800" y="467"/>
                    <a:pt x="2800" y="467"/>
                    <a:pt x="2800" y="467"/>
                  </a:cubicBezTo>
                  <a:lnTo>
                    <a:pt x="2800" y="467"/>
                  </a:lnTo>
                  <a:lnTo>
                    <a:pt x="2800" y="467"/>
                  </a:lnTo>
                  <a:cubicBezTo>
                    <a:pt x="2771" y="467"/>
                    <a:pt x="2771" y="467"/>
                    <a:pt x="2771" y="467"/>
                  </a:cubicBezTo>
                  <a:lnTo>
                    <a:pt x="2771" y="467"/>
                  </a:lnTo>
                  <a:lnTo>
                    <a:pt x="2771" y="467"/>
                  </a:lnTo>
                  <a:cubicBezTo>
                    <a:pt x="2741" y="467"/>
                    <a:pt x="2741" y="467"/>
                    <a:pt x="2741" y="467"/>
                  </a:cubicBezTo>
                  <a:lnTo>
                    <a:pt x="2741" y="467"/>
                  </a:lnTo>
                  <a:cubicBezTo>
                    <a:pt x="2712" y="437"/>
                    <a:pt x="2712" y="437"/>
                    <a:pt x="2712" y="437"/>
                  </a:cubicBezTo>
                  <a:lnTo>
                    <a:pt x="2712" y="437"/>
                  </a:lnTo>
                  <a:lnTo>
                    <a:pt x="2712" y="437"/>
                  </a:lnTo>
                  <a:cubicBezTo>
                    <a:pt x="2683" y="437"/>
                    <a:pt x="2683" y="437"/>
                    <a:pt x="2683" y="437"/>
                  </a:cubicBezTo>
                  <a:cubicBezTo>
                    <a:pt x="2654" y="437"/>
                    <a:pt x="2654" y="437"/>
                    <a:pt x="2654" y="437"/>
                  </a:cubicBezTo>
                  <a:lnTo>
                    <a:pt x="2654" y="437"/>
                  </a:lnTo>
                  <a:lnTo>
                    <a:pt x="2654" y="437"/>
                  </a:lnTo>
                  <a:cubicBezTo>
                    <a:pt x="2624" y="437"/>
                    <a:pt x="2624" y="437"/>
                    <a:pt x="2624" y="437"/>
                  </a:cubicBezTo>
                  <a:lnTo>
                    <a:pt x="2624" y="437"/>
                  </a:lnTo>
                  <a:cubicBezTo>
                    <a:pt x="2595" y="437"/>
                    <a:pt x="2595" y="437"/>
                    <a:pt x="2595" y="437"/>
                  </a:cubicBezTo>
                  <a:lnTo>
                    <a:pt x="2595" y="437"/>
                  </a:lnTo>
                  <a:cubicBezTo>
                    <a:pt x="2566" y="437"/>
                    <a:pt x="2566" y="437"/>
                    <a:pt x="2566" y="437"/>
                  </a:cubicBezTo>
                  <a:lnTo>
                    <a:pt x="2566" y="437"/>
                  </a:lnTo>
                  <a:cubicBezTo>
                    <a:pt x="2537" y="467"/>
                    <a:pt x="2537" y="467"/>
                    <a:pt x="2537" y="467"/>
                  </a:cubicBezTo>
                  <a:lnTo>
                    <a:pt x="2537" y="467"/>
                  </a:lnTo>
                  <a:lnTo>
                    <a:pt x="2537" y="467"/>
                  </a:lnTo>
                  <a:cubicBezTo>
                    <a:pt x="2537" y="437"/>
                    <a:pt x="2537" y="437"/>
                    <a:pt x="2537" y="437"/>
                  </a:cubicBezTo>
                  <a:lnTo>
                    <a:pt x="2537" y="437"/>
                  </a:lnTo>
                  <a:cubicBezTo>
                    <a:pt x="2507" y="437"/>
                    <a:pt x="2507" y="437"/>
                    <a:pt x="2507" y="437"/>
                  </a:cubicBezTo>
                  <a:lnTo>
                    <a:pt x="2507" y="437"/>
                  </a:lnTo>
                  <a:lnTo>
                    <a:pt x="2507" y="437"/>
                  </a:lnTo>
                  <a:lnTo>
                    <a:pt x="2507" y="437"/>
                  </a:lnTo>
                  <a:lnTo>
                    <a:pt x="2507" y="437"/>
                  </a:lnTo>
                  <a:lnTo>
                    <a:pt x="2507" y="437"/>
                  </a:lnTo>
                  <a:cubicBezTo>
                    <a:pt x="2537" y="437"/>
                    <a:pt x="2537" y="437"/>
                    <a:pt x="2537" y="437"/>
                  </a:cubicBezTo>
                  <a:cubicBezTo>
                    <a:pt x="2537" y="467"/>
                    <a:pt x="2537" y="467"/>
                    <a:pt x="2537" y="467"/>
                  </a:cubicBezTo>
                  <a:lnTo>
                    <a:pt x="2537" y="467"/>
                  </a:lnTo>
                  <a:cubicBezTo>
                    <a:pt x="2507" y="467"/>
                    <a:pt x="2507" y="467"/>
                    <a:pt x="2507" y="467"/>
                  </a:cubicBezTo>
                  <a:lnTo>
                    <a:pt x="2507" y="467"/>
                  </a:lnTo>
                  <a:lnTo>
                    <a:pt x="2507" y="467"/>
                  </a:lnTo>
                  <a:cubicBezTo>
                    <a:pt x="2478" y="467"/>
                    <a:pt x="2478" y="467"/>
                    <a:pt x="2478" y="467"/>
                  </a:cubicBezTo>
                  <a:cubicBezTo>
                    <a:pt x="2478" y="496"/>
                    <a:pt x="2478" y="496"/>
                    <a:pt x="2478" y="496"/>
                  </a:cubicBezTo>
                  <a:cubicBezTo>
                    <a:pt x="2450" y="496"/>
                    <a:pt x="2450" y="496"/>
                    <a:pt x="2450" y="496"/>
                  </a:cubicBezTo>
                  <a:cubicBezTo>
                    <a:pt x="2421" y="496"/>
                    <a:pt x="2421" y="496"/>
                    <a:pt x="2421" y="496"/>
                  </a:cubicBezTo>
                  <a:lnTo>
                    <a:pt x="2421" y="496"/>
                  </a:lnTo>
                  <a:lnTo>
                    <a:pt x="2421" y="496"/>
                  </a:lnTo>
                  <a:cubicBezTo>
                    <a:pt x="2391" y="496"/>
                    <a:pt x="2391" y="496"/>
                    <a:pt x="2391" y="496"/>
                  </a:cubicBezTo>
                  <a:cubicBezTo>
                    <a:pt x="2391" y="524"/>
                    <a:pt x="2391" y="524"/>
                    <a:pt x="2391" y="524"/>
                  </a:cubicBezTo>
                  <a:cubicBezTo>
                    <a:pt x="2362" y="524"/>
                    <a:pt x="2362" y="524"/>
                    <a:pt x="2362" y="524"/>
                  </a:cubicBezTo>
                  <a:lnTo>
                    <a:pt x="2362" y="524"/>
                  </a:lnTo>
                  <a:lnTo>
                    <a:pt x="2362" y="524"/>
                  </a:lnTo>
                  <a:cubicBezTo>
                    <a:pt x="2362" y="553"/>
                    <a:pt x="2362" y="553"/>
                    <a:pt x="2362" y="553"/>
                  </a:cubicBezTo>
                  <a:cubicBezTo>
                    <a:pt x="2391" y="553"/>
                    <a:pt x="2391" y="553"/>
                    <a:pt x="2391" y="553"/>
                  </a:cubicBezTo>
                  <a:lnTo>
                    <a:pt x="2391" y="553"/>
                  </a:lnTo>
                  <a:cubicBezTo>
                    <a:pt x="2391" y="583"/>
                    <a:pt x="2391" y="583"/>
                    <a:pt x="2391" y="583"/>
                  </a:cubicBezTo>
                  <a:lnTo>
                    <a:pt x="2391" y="583"/>
                  </a:lnTo>
                  <a:cubicBezTo>
                    <a:pt x="2391" y="553"/>
                    <a:pt x="2391" y="553"/>
                    <a:pt x="2391" y="553"/>
                  </a:cubicBezTo>
                  <a:lnTo>
                    <a:pt x="2391" y="553"/>
                  </a:lnTo>
                  <a:cubicBezTo>
                    <a:pt x="2421" y="553"/>
                    <a:pt x="2421" y="553"/>
                    <a:pt x="2421" y="553"/>
                  </a:cubicBezTo>
                  <a:cubicBezTo>
                    <a:pt x="2421" y="524"/>
                    <a:pt x="2421" y="524"/>
                    <a:pt x="2421" y="524"/>
                  </a:cubicBezTo>
                  <a:cubicBezTo>
                    <a:pt x="2450" y="524"/>
                    <a:pt x="2450" y="524"/>
                    <a:pt x="2450" y="524"/>
                  </a:cubicBezTo>
                  <a:lnTo>
                    <a:pt x="2450" y="524"/>
                  </a:lnTo>
                  <a:lnTo>
                    <a:pt x="2450" y="524"/>
                  </a:lnTo>
                  <a:cubicBezTo>
                    <a:pt x="2478" y="524"/>
                    <a:pt x="2478" y="524"/>
                    <a:pt x="2478" y="524"/>
                  </a:cubicBezTo>
                  <a:lnTo>
                    <a:pt x="2478" y="524"/>
                  </a:lnTo>
                  <a:cubicBezTo>
                    <a:pt x="2507" y="524"/>
                    <a:pt x="2507" y="524"/>
                    <a:pt x="2507" y="524"/>
                  </a:cubicBezTo>
                  <a:cubicBezTo>
                    <a:pt x="2537" y="496"/>
                    <a:pt x="2537" y="496"/>
                    <a:pt x="2537" y="496"/>
                  </a:cubicBezTo>
                  <a:lnTo>
                    <a:pt x="2537" y="496"/>
                  </a:lnTo>
                  <a:lnTo>
                    <a:pt x="2537" y="496"/>
                  </a:lnTo>
                  <a:cubicBezTo>
                    <a:pt x="2537" y="524"/>
                    <a:pt x="2537" y="524"/>
                    <a:pt x="2537" y="524"/>
                  </a:cubicBezTo>
                  <a:lnTo>
                    <a:pt x="2537" y="524"/>
                  </a:lnTo>
                  <a:cubicBezTo>
                    <a:pt x="2566" y="496"/>
                    <a:pt x="2566" y="496"/>
                    <a:pt x="2566" y="496"/>
                  </a:cubicBezTo>
                  <a:lnTo>
                    <a:pt x="2566" y="496"/>
                  </a:lnTo>
                  <a:lnTo>
                    <a:pt x="2566" y="496"/>
                  </a:lnTo>
                  <a:cubicBezTo>
                    <a:pt x="2566" y="467"/>
                    <a:pt x="2566" y="467"/>
                    <a:pt x="2566" y="467"/>
                  </a:cubicBezTo>
                  <a:cubicBezTo>
                    <a:pt x="2595" y="496"/>
                    <a:pt x="2595" y="496"/>
                    <a:pt x="2595" y="496"/>
                  </a:cubicBezTo>
                  <a:lnTo>
                    <a:pt x="2595" y="496"/>
                  </a:lnTo>
                  <a:cubicBezTo>
                    <a:pt x="2624" y="496"/>
                    <a:pt x="2624" y="496"/>
                    <a:pt x="2624" y="496"/>
                  </a:cubicBezTo>
                  <a:cubicBezTo>
                    <a:pt x="2654" y="496"/>
                    <a:pt x="2654" y="496"/>
                    <a:pt x="2654" y="496"/>
                  </a:cubicBezTo>
                  <a:lnTo>
                    <a:pt x="2654" y="496"/>
                  </a:lnTo>
                  <a:cubicBezTo>
                    <a:pt x="2683" y="496"/>
                    <a:pt x="2683" y="496"/>
                    <a:pt x="2683" y="496"/>
                  </a:cubicBezTo>
                  <a:cubicBezTo>
                    <a:pt x="2712" y="496"/>
                    <a:pt x="2712" y="496"/>
                    <a:pt x="2712" y="496"/>
                  </a:cubicBezTo>
                  <a:lnTo>
                    <a:pt x="2712" y="496"/>
                  </a:lnTo>
                  <a:cubicBezTo>
                    <a:pt x="2741" y="496"/>
                    <a:pt x="2741" y="496"/>
                    <a:pt x="2741" y="496"/>
                  </a:cubicBezTo>
                  <a:cubicBezTo>
                    <a:pt x="2771" y="496"/>
                    <a:pt x="2771" y="496"/>
                    <a:pt x="2771" y="496"/>
                  </a:cubicBezTo>
                  <a:cubicBezTo>
                    <a:pt x="2800" y="496"/>
                    <a:pt x="2800" y="496"/>
                    <a:pt x="2800" y="496"/>
                  </a:cubicBezTo>
                  <a:lnTo>
                    <a:pt x="2800" y="496"/>
                  </a:lnTo>
                  <a:cubicBezTo>
                    <a:pt x="2800" y="524"/>
                    <a:pt x="2800" y="524"/>
                    <a:pt x="2800" y="524"/>
                  </a:cubicBezTo>
                  <a:lnTo>
                    <a:pt x="2800" y="524"/>
                  </a:lnTo>
                  <a:lnTo>
                    <a:pt x="2800" y="524"/>
                  </a:lnTo>
                  <a:lnTo>
                    <a:pt x="2800" y="524"/>
                  </a:lnTo>
                  <a:cubicBezTo>
                    <a:pt x="2800" y="553"/>
                    <a:pt x="2800" y="553"/>
                    <a:pt x="2800" y="553"/>
                  </a:cubicBezTo>
                  <a:lnTo>
                    <a:pt x="2800" y="553"/>
                  </a:lnTo>
                  <a:cubicBezTo>
                    <a:pt x="2771" y="553"/>
                    <a:pt x="2771" y="553"/>
                    <a:pt x="2771" y="553"/>
                  </a:cubicBezTo>
                  <a:cubicBezTo>
                    <a:pt x="2741" y="553"/>
                    <a:pt x="2741" y="553"/>
                    <a:pt x="2741" y="553"/>
                  </a:cubicBezTo>
                  <a:cubicBezTo>
                    <a:pt x="2712" y="583"/>
                    <a:pt x="2712" y="583"/>
                    <a:pt x="2712" y="583"/>
                  </a:cubicBezTo>
                  <a:lnTo>
                    <a:pt x="2712" y="583"/>
                  </a:lnTo>
                  <a:lnTo>
                    <a:pt x="2712" y="583"/>
                  </a:lnTo>
                  <a:lnTo>
                    <a:pt x="2712" y="583"/>
                  </a:lnTo>
                  <a:lnTo>
                    <a:pt x="2712" y="583"/>
                  </a:lnTo>
                  <a:lnTo>
                    <a:pt x="2712" y="583"/>
                  </a:lnTo>
                  <a:cubicBezTo>
                    <a:pt x="2712" y="612"/>
                    <a:pt x="2712" y="612"/>
                    <a:pt x="2712" y="612"/>
                  </a:cubicBezTo>
                  <a:lnTo>
                    <a:pt x="2712" y="612"/>
                  </a:lnTo>
                  <a:lnTo>
                    <a:pt x="2712" y="612"/>
                  </a:lnTo>
                  <a:lnTo>
                    <a:pt x="2712" y="612"/>
                  </a:lnTo>
                  <a:cubicBezTo>
                    <a:pt x="2741" y="612"/>
                    <a:pt x="2741" y="612"/>
                    <a:pt x="2741" y="612"/>
                  </a:cubicBezTo>
                  <a:cubicBezTo>
                    <a:pt x="2771" y="583"/>
                    <a:pt x="2771" y="583"/>
                    <a:pt x="2771" y="583"/>
                  </a:cubicBezTo>
                  <a:lnTo>
                    <a:pt x="2800" y="583"/>
                  </a:lnTo>
                  <a:lnTo>
                    <a:pt x="2828" y="612"/>
                  </a:lnTo>
                  <a:lnTo>
                    <a:pt x="2828" y="612"/>
                  </a:lnTo>
                  <a:lnTo>
                    <a:pt x="2828" y="612"/>
                  </a:lnTo>
                  <a:cubicBezTo>
                    <a:pt x="2857" y="612"/>
                    <a:pt x="2857" y="612"/>
                    <a:pt x="2857" y="612"/>
                  </a:cubicBezTo>
                  <a:lnTo>
                    <a:pt x="2857" y="612"/>
                  </a:lnTo>
                  <a:cubicBezTo>
                    <a:pt x="2857" y="583"/>
                    <a:pt x="2857" y="583"/>
                    <a:pt x="2857" y="583"/>
                  </a:cubicBezTo>
                  <a:cubicBezTo>
                    <a:pt x="2857" y="612"/>
                    <a:pt x="2857" y="612"/>
                    <a:pt x="2857" y="612"/>
                  </a:cubicBezTo>
                  <a:cubicBezTo>
                    <a:pt x="2887" y="612"/>
                    <a:pt x="2887" y="612"/>
                    <a:pt x="2887" y="612"/>
                  </a:cubicBezTo>
                  <a:cubicBezTo>
                    <a:pt x="2887" y="583"/>
                    <a:pt x="2887" y="583"/>
                    <a:pt x="2887" y="583"/>
                  </a:cubicBezTo>
                  <a:lnTo>
                    <a:pt x="2887" y="583"/>
                  </a:lnTo>
                  <a:cubicBezTo>
                    <a:pt x="2887" y="553"/>
                    <a:pt x="2887" y="553"/>
                    <a:pt x="2887" y="553"/>
                  </a:cubicBezTo>
                  <a:lnTo>
                    <a:pt x="2887" y="553"/>
                  </a:lnTo>
                  <a:cubicBezTo>
                    <a:pt x="2887" y="524"/>
                    <a:pt x="2887" y="524"/>
                    <a:pt x="2887" y="524"/>
                  </a:cubicBezTo>
                  <a:lnTo>
                    <a:pt x="2887" y="524"/>
                  </a:lnTo>
                  <a:cubicBezTo>
                    <a:pt x="2916" y="524"/>
                    <a:pt x="2916" y="524"/>
                    <a:pt x="2916" y="524"/>
                  </a:cubicBezTo>
                  <a:lnTo>
                    <a:pt x="2916" y="524"/>
                  </a:lnTo>
                  <a:cubicBezTo>
                    <a:pt x="2945" y="524"/>
                    <a:pt x="2945" y="524"/>
                    <a:pt x="2945" y="524"/>
                  </a:cubicBezTo>
                  <a:cubicBezTo>
                    <a:pt x="2974" y="524"/>
                    <a:pt x="2974" y="524"/>
                    <a:pt x="2974" y="524"/>
                  </a:cubicBezTo>
                  <a:lnTo>
                    <a:pt x="2974" y="524"/>
                  </a:lnTo>
                  <a:cubicBezTo>
                    <a:pt x="3004" y="524"/>
                    <a:pt x="3004" y="524"/>
                    <a:pt x="3004" y="524"/>
                  </a:cubicBezTo>
                  <a:lnTo>
                    <a:pt x="3004" y="524"/>
                  </a:lnTo>
                  <a:cubicBezTo>
                    <a:pt x="3004" y="553"/>
                    <a:pt x="3004" y="553"/>
                    <a:pt x="3004" y="553"/>
                  </a:cubicBezTo>
                  <a:cubicBezTo>
                    <a:pt x="3004" y="583"/>
                    <a:pt x="3004" y="583"/>
                    <a:pt x="3004" y="583"/>
                  </a:cubicBezTo>
                  <a:cubicBezTo>
                    <a:pt x="2974" y="583"/>
                    <a:pt x="2974" y="583"/>
                    <a:pt x="2974" y="583"/>
                  </a:cubicBezTo>
                  <a:cubicBezTo>
                    <a:pt x="2974" y="612"/>
                    <a:pt x="2974" y="612"/>
                    <a:pt x="2974" y="612"/>
                  </a:cubicBezTo>
                  <a:cubicBezTo>
                    <a:pt x="2974" y="641"/>
                    <a:pt x="2974" y="641"/>
                    <a:pt x="2974" y="641"/>
                  </a:cubicBezTo>
                  <a:lnTo>
                    <a:pt x="2974" y="641"/>
                  </a:lnTo>
                  <a:cubicBezTo>
                    <a:pt x="2916" y="670"/>
                    <a:pt x="2916" y="670"/>
                    <a:pt x="2916" y="670"/>
                  </a:cubicBezTo>
                  <a:lnTo>
                    <a:pt x="2916" y="670"/>
                  </a:lnTo>
                  <a:lnTo>
                    <a:pt x="2916" y="670"/>
                  </a:lnTo>
                  <a:cubicBezTo>
                    <a:pt x="2887" y="700"/>
                    <a:pt x="2887" y="700"/>
                    <a:pt x="2887" y="700"/>
                  </a:cubicBezTo>
                  <a:lnTo>
                    <a:pt x="2887" y="700"/>
                  </a:lnTo>
                  <a:cubicBezTo>
                    <a:pt x="2857" y="700"/>
                    <a:pt x="2857" y="700"/>
                    <a:pt x="2857" y="700"/>
                  </a:cubicBezTo>
                  <a:lnTo>
                    <a:pt x="2857" y="700"/>
                  </a:lnTo>
                  <a:lnTo>
                    <a:pt x="2857" y="700"/>
                  </a:lnTo>
                  <a:cubicBezTo>
                    <a:pt x="2857" y="729"/>
                    <a:pt x="2857" y="729"/>
                    <a:pt x="2857" y="729"/>
                  </a:cubicBezTo>
                  <a:cubicBezTo>
                    <a:pt x="2828" y="729"/>
                    <a:pt x="2828" y="729"/>
                    <a:pt x="2828" y="729"/>
                  </a:cubicBezTo>
                  <a:lnTo>
                    <a:pt x="2828" y="729"/>
                  </a:lnTo>
                  <a:lnTo>
                    <a:pt x="2828" y="729"/>
                  </a:lnTo>
                  <a:lnTo>
                    <a:pt x="2828" y="729"/>
                  </a:lnTo>
                  <a:cubicBezTo>
                    <a:pt x="2800" y="729"/>
                    <a:pt x="2800" y="729"/>
                    <a:pt x="2800" y="729"/>
                  </a:cubicBezTo>
                  <a:cubicBezTo>
                    <a:pt x="2800" y="758"/>
                    <a:pt x="2800" y="758"/>
                    <a:pt x="2800" y="758"/>
                  </a:cubicBezTo>
                  <a:lnTo>
                    <a:pt x="2800" y="758"/>
                  </a:lnTo>
                  <a:cubicBezTo>
                    <a:pt x="2800" y="787"/>
                    <a:pt x="2800" y="787"/>
                    <a:pt x="2800" y="787"/>
                  </a:cubicBezTo>
                  <a:cubicBezTo>
                    <a:pt x="2771" y="787"/>
                    <a:pt x="2771" y="787"/>
                    <a:pt x="2771" y="787"/>
                  </a:cubicBezTo>
                  <a:lnTo>
                    <a:pt x="2771" y="787"/>
                  </a:lnTo>
                  <a:cubicBezTo>
                    <a:pt x="2741" y="817"/>
                    <a:pt x="2741" y="817"/>
                    <a:pt x="2741" y="817"/>
                  </a:cubicBezTo>
                  <a:lnTo>
                    <a:pt x="2741" y="817"/>
                  </a:lnTo>
                  <a:cubicBezTo>
                    <a:pt x="2712" y="817"/>
                    <a:pt x="2712" y="817"/>
                    <a:pt x="2712" y="817"/>
                  </a:cubicBezTo>
                  <a:cubicBezTo>
                    <a:pt x="2712" y="846"/>
                    <a:pt x="2712" y="846"/>
                    <a:pt x="2712" y="846"/>
                  </a:cubicBezTo>
                  <a:lnTo>
                    <a:pt x="2712" y="846"/>
                  </a:lnTo>
                  <a:cubicBezTo>
                    <a:pt x="2683" y="846"/>
                    <a:pt x="2683" y="846"/>
                    <a:pt x="2683" y="846"/>
                  </a:cubicBezTo>
                  <a:lnTo>
                    <a:pt x="2683" y="846"/>
                  </a:lnTo>
                  <a:cubicBezTo>
                    <a:pt x="2683" y="874"/>
                    <a:pt x="2683" y="874"/>
                    <a:pt x="2683" y="874"/>
                  </a:cubicBezTo>
                  <a:lnTo>
                    <a:pt x="2683" y="874"/>
                  </a:lnTo>
                  <a:cubicBezTo>
                    <a:pt x="2683" y="903"/>
                    <a:pt x="2683" y="903"/>
                    <a:pt x="2683" y="903"/>
                  </a:cubicBezTo>
                  <a:cubicBezTo>
                    <a:pt x="2683" y="874"/>
                    <a:pt x="2683" y="874"/>
                    <a:pt x="2683" y="874"/>
                  </a:cubicBezTo>
                  <a:lnTo>
                    <a:pt x="2683" y="874"/>
                  </a:lnTo>
                  <a:cubicBezTo>
                    <a:pt x="2712" y="846"/>
                    <a:pt x="2712" y="846"/>
                    <a:pt x="2712" y="846"/>
                  </a:cubicBezTo>
                  <a:lnTo>
                    <a:pt x="2712" y="846"/>
                  </a:lnTo>
                  <a:cubicBezTo>
                    <a:pt x="2741" y="846"/>
                    <a:pt x="2741" y="846"/>
                    <a:pt x="2741" y="846"/>
                  </a:cubicBezTo>
                  <a:lnTo>
                    <a:pt x="2741" y="846"/>
                  </a:lnTo>
                  <a:lnTo>
                    <a:pt x="2741" y="846"/>
                  </a:lnTo>
                  <a:cubicBezTo>
                    <a:pt x="2771" y="817"/>
                    <a:pt x="2771" y="817"/>
                    <a:pt x="2771" y="817"/>
                  </a:cubicBezTo>
                  <a:cubicBezTo>
                    <a:pt x="2800" y="817"/>
                    <a:pt x="2800" y="817"/>
                    <a:pt x="2800" y="817"/>
                  </a:cubicBezTo>
                  <a:lnTo>
                    <a:pt x="2800" y="817"/>
                  </a:lnTo>
                  <a:cubicBezTo>
                    <a:pt x="2800" y="787"/>
                    <a:pt x="2800" y="787"/>
                    <a:pt x="2800" y="787"/>
                  </a:cubicBezTo>
                  <a:cubicBezTo>
                    <a:pt x="2828" y="758"/>
                    <a:pt x="2828" y="758"/>
                    <a:pt x="2828" y="758"/>
                  </a:cubicBezTo>
                  <a:lnTo>
                    <a:pt x="2828" y="758"/>
                  </a:lnTo>
                  <a:cubicBezTo>
                    <a:pt x="2857" y="758"/>
                    <a:pt x="2857" y="758"/>
                    <a:pt x="2857" y="758"/>
                  </a:cubicBezTo>
                  <a:lnTo>
                    <a:pt x="2857" y="758"/>
                  </a:lnTo>
                  <a:cubicBezTo>
                    <a:pt x="2887" y="758"/>
                    <a:pt x="2887" y="758"/>
                    <a:pt x="2887" y="758"/>
                  </a:cubicBezTo>
                  <a:lnTo>
                    <a:pt x="2887" y="758"/>
                  </a:lnTo>
                  <a:cubicBezTo>
                    <a:pt x="2887" y="729"/>
                    <a:pt x="2887" y="729"/>
                    <a:pt x="2887" y="729"/>
                  </a:cubicBezTo>
                  <a:cubicBezTo>
                    <a:pt x="2916" y="729"/>
                    <a:pt x="2916" y="729"/>
                    <a:pt x="2916" y="729"/>
                  </a:cubicBezTo>
                  <a:lnTo>
                    <a:pt x="2916" y="729"/>
                  </a:lnTo>
                  <a:cubicBezTo>
                    <a:pt x="2945" y="729"/>
                    <a:pt x="2945" y="729"/>
                    <a:pt x="2945" y="729"/>
                  </a:cubicBezTo>
                  <a:cubicBezTo>
                    <a:pt x="2974" y="700"/>
                    <a:pt x="2974" y="700"/>
                    <a:pt x="2974" y="700"/>
                  </a:cubicBezTo>
                  <a:lnTo>
                    <a:pt x="2974" y="700"/>
                  </a:lnTo>
                  <a:cubicBezTo>
                    <a:pt x="3004" y="700"/>
                    <a:pt x="3004" y="700"/>
                    <a:pt x="3004" y="700"/>
                  </a:cubicBezTo>
                  <a:lnTo>
                    <a:pt x="3004" y="700"/>
                  </a:lnTo>
                  <a:lnTo>
                    <a:pt x="3004" y="700"/>
                  </a:lnTo>
                  <a:cubicBezTo>
                    <a:pt x="3033" y="670"/>
                    <a:pt x="3033" y="670"/>
                    <a:pt x="3033" y="670"/>
                  </a:cubicBezTo>
                  <a:lnTo>
                    <a:pt x="3033" y="670"/>
                  </a:lnTo>
                  <a:cubicBezTo>
                    <a:pt x="3062" y="641"/>
                    <a:pt x="3062" y="641"/>
                    <a:pt x="3062" y="641"/>
                  </a:cubicBezTo>
                  <a:lnTo>
                    <a:pt x="3062" y="641"/>
                  </a:lnTo>
                  <a:lnTo>
                    <a:pt x="3062" y="641"/>
                  </a:lnTo>
                  <a:cubicBezTo>
                    <a:pt x="3062" y="612"/>
                    <a:pt x="3062" y="612"/>
                    <a:pt x="3062" y="612"/>
                  </a:cubicBezTo>
                  <a:lnTo>
                    <a:pt x="3062" y="612"/>
                  </a:lnTo>
                  <a:cubicBezTo>
                    <a:pt x="3062" y="641"/>
                    <a:pt x="3062" y="641"/>
                    <a:pt x="3062" y="641"/>
                  </a:cubicBezTo>
                  <a:cubicBezTo>
                    <a:pt x="3091" y="641"/>
                    <a:pt x="3091" y="641"/>
                    <a:pt x="3091" y="641"/>
                  </a:cubicBezTo>
                  <a:lnTo>
                    <a:pt x="3091" y="641"/>
                  </a:lnTo>
                  <a:cubicBezTo>
                    <a:pt x="3062" y="670"/>
                    <a:pt x="3062" y="670"/>
                    <a:pt x="3062" y="670"/>
                  </a:cubicBezTo>
                  <a:cubicBezTo>
                    <a:pt x="3091" y="670"/>
                    <a:pt x="3091" y="670"/>
                    <a:pt x="3091" y="670"/>
                  </a:cubicBezTo>
                  <a:lnTo>
                    <a:pt x="3091" y="670"/>
                  </a:lnTo>
                  <a:cubicBezTo>
                    <a:pt x="3091" y="700"/>
                    <a:pt x="3091" y="700"/>
                    <a:pt x="3091" y="700"/>
                  </a:cubicBezTo>
                  <a:lnTo>
                    <a:pt x="3091" y="700"/>
                  </a:lnTo>
                  <a:lnTo>
                    <a:pt x="3091" y="700"/>
                  </a:lnTo>
                  <a:cubicBezTo>
                    <a:pt x="3091" y="670"/>
                    <a:pt x="3091" y="670"/>
                    <a:pt x="3091" y="670"/>
                  </a:cubicBezTo>
                  <a:lnTo>
                    <a:pt x="3091" y="670"/>
                  </a:lnTo>
                  <a:lnTo>
                    <a:pt x="3091" y="670"/>
                  </a:lnTo>
                  <a:cubicBezTo>
                    <a:pt x="3091" y="641"/>
                    <a:pt x="3091" y="641"/>
                    <a:pt x="3091" y="641"/>
                  </a:cubicBezTo>
                  <a:lnTo>
                    <a:pt x="3091" y="641"/>
                  </a:lnTo>
                  <a:cubicBezTo>
                    <a:pt x="3121" y="641"/>
                    <a:pt x="3121" y="641"/>
                    <a:pt x="3121" y="641"/>
                  </a:cubicBezTo>
                  <a:cubicBezTo>
                    <a:pt x="3121" y="670"/>
                    <a:pt x="3121" y="670"/>
                    <a:pt x="3121" y="670"/>
                  </a:cubicBezTo>
                  <a:lnTo>
                    <a:pt x="3121" y="670"/>
                  </a:lnTo>
                  <a:lnTo>
                    <a:pt x="3121" y="670"/>
                  </a:lnTo>
                  <a:cubicBezTo>
                    <a:pt x="3149" y="670"/>
                    <a:pt x="3149" y="670"/>
                    <a:pt x="3149" y="670"/>
                  </a:cubicBezTo>
                  <a:cubicBezTo>
                    <a:pt x="3149" y="641"/>
                    <a:pt x="3149" y="641"/>
                    <a:pt x="3149" y="641"/>
                  </a:cubicBezTo>
                  <a:lnTo>
                    <a:pt x="3149" y="641"/>
                  </a:lnTo>
                  <a:lnTo>
                    <a:pt x="3149" y="641"/>
                  </a:lnTo>
                  <a:lnTo>
                    <a:pt x="3149" y="641"/>
                  </a:lnTo>
                  <a:lnTo>
                    <a:pt x="3149" y="641"/>
                  </a:lnTo>
                  <a:cubicBezTo>
                    <a:pt x="3149" y="612"/>
                    <a:pt x="3149" y="612"/>
                    <a:pt x="3149" y="612"/>
                  </a:cubicBezTo>
                  <a:lnTo>
                    <a:pt x="3149" y="612"/>
                  </a:lnTo>
                  <a:cubicBezTo>
                    <a:pt x="3178" y="583"/>
                    <a:pt x="3178" y="583"/>
                    <a:pt x="3178" y="583"/>
                  </a:cubicBezTo>
                  <a:lnTo>
                    <a:pt x="3178" y="583"/>
                  </a:lnTo>
                  <a:cubicBezTo>
                    <a:pt x="3178" y="612"/>
                    <a:pt x="3178" y="612"/>
                    <a:pt x="3178" y="612"/>
                  </a:cubicBezTo>
                  <a:lnTo>
                    <a:pt x="3178" y="612"/>
                  </a:lnTo>
                  <a:cubicBezTo>
                    <a:pt x="3207" y="612"/>
                    <a:pt x="3207" y="612"/>
                    <a:pt x="3207" y="612"/>
                  </a:cubicBezTo>
                  <a:cubicBezTo>
                    <a:pt x="3207" y="583"/>
                    <a:pt x="3207" y="583"/>
                    <a:pt x="3207" y="583"/>
                  </a:cubicBezTo>
                  <a:cubicBezTo>
                    <a:pt x="3237" y="583"/>
                    <a:pt x="3237" y="583"/>
                    <a:pt x="3237" y="583"/>
                  </a:cubicBezTo>
                  <a:cubicBezTo>
                    <a:pt x="3266" y="583"/>
                    <a:pt x="3266" y="583"/>
                    <a:pt x="3266" y="583"/>
                  </a:cubicBezTo>
                  <a:lnTo>
                    <a:pt x="3266" y="583"/>
                  </a:lnTo>
                  <a:cubicBezTo>
                    <a:pt x="3295" y="583"/>
                    <a:pt x="3295" y="583"/>
                    <a:pt x="3295" y="583"/>
                  </a:cubicBezTo>
                  <a:lnTo>
                    <a:pt x="3295" y="583"/>
                  </a:lnTo>
                  <a:cubicBezTo>
                    <a:pt x="3324" y="612"/>
                    <a:pt x="3324" y="612"/>
                    <a:pt x="3324" y="612"/>
                  </a:cubicBezTo>
                  <a:cubicBezTo>
                    <a:pt x="3354" y="612"/>
                    <a:pt x="3354" y="612"/>
                    <a:pt x="3354" y="612"/>
                  </a:cubicBezTo>
                  <a:lnTo>
                    <a:pt x="3354" y="612"/>
                  </a:lnTo>
                  <a:cubicBezTo>
                    <a:pt x="3383" y="612"/>
                    <a:pt x="3383" y="612"/>
                    <a:pt x="3383" y="612"/>
                  </a:cubicBezTo>
                  <a:lnTo>
                    <a:pt x="3383" y="612"/>
                  </a:lnTo>
                  <a:lnTo>
                    <a:pt x="3383" y="612"/>
                  </a:lnTo>
                  <a:cubicBezTo>
                    <a:pt x="3412" y="641"/>
                    <a:pt x="3412" y="641"/>
                    <a:pt x="3412" y="641"/>
                  </a:cubicBezTo>
                  <a:lnTo>
                    <a:pt x="3412" y="641"/>
                  </a:lnTo>
                  <a:cubicBezTo>
                    <a:pt x="3441" y="670"/>
                    <a:pt x="3441" y="670"/>
                    <a:pt x="3441" y="670"/>
                  </a:cubicBezTo>
                  <a:lnTo>
                    <a:pt x="3441" y="670"/>
                  </a:lnTo>
                  <a:lnTo>
                    <a:pt x="3441" y="670"/>
                  </a:lnTo>
                  <a:cubicBezTo>
                    <a:pt x="3441" y="700"/>
                    <a:pt x="3441" y="700"/>
                    <a:pt x="3441" y="700"/>
                  </a:cubicBezTo>
                  <a:cubicBezTo>
                    <a:pt x="3441" y="729"/>
                    <a:pt x="3441" y="729"/>
                    <a:pt x="3441" y="729"/>
                  </a:cubicBezTo>
                  <a:lnTo>
                    <a:pt x="3441" y="729"/>
                  </a:lnTo>
                  <a:cubicBezTo>
                    <a:pt x="3412" y="729"/>
                    <a:pt x="3412" y="729"/>
                    <a:pt x="3412" y="729"/>
                  </a:cubicBezTo>
                  <a:lnTo>
                    <a:pt x="3412" y="729"/>
                  </a:lnTo>
                  <a:cubicBezTo>
                    <a:pt x="3412" y="758"/>
                    <a:pt x="3412" y="758"/>
                    <a:pt x="3412" y="758"/>
                  </a:cubicBezTo>
                  <a:lnTo>
                    <a:pt x="3412" y="758"/>
                  </a:lnTo>
                  <a:cubicBezTo>
                    <a:pt x="3383" y="758"/>
                    <a:pt x="3383" y="758"/>
                    <a:pt x="3383" y="758"/>
                  </a:cubicBezTo>
                  <a:cubicBezTo>
                    <a:pt x="3354" y="787"/>
                    <a:pt x="3354" y="787"/>
                    <a:pt x="3354" y="787"/>
                  </a:cubicBezTo>
                  <a:lnTo>
                    <a:pt x="3354" y="787"/>
                  </a:lnTo>
                  <a:lnTo>
                    <a:pt x="3354" y="787"/>
                  </a:lnTo>
                  <a:lnTo>
                    <a:pt x="3354" y="787"/>
                  </a:lnTo>
                  <a:cubicBezTo>
                    <a:pt x="3324" y="787"/>
                    <a:pt x="3324" y="787"/>
                    <a:pt x="3324" y="787"/>
                  </a:cubicBezTo>
                  <a:lnTo>
                    <a:pt x="3324" y="787"/>
                  </a:lnTo>
                  <a:cubicBezTo>
                    <a:pt x="3295" y="787"/>
                    <a:pt x="3295" y="787"/>
                    <a:pt x="3295" y="787"/>
                  </a:cubicBezTo>
                  <a:lnTo>
                    <a:pt x="3295" y="787"/>
                  </a:lnTo>
                  <a:cubicBezTo>
                    <a:pt x="3295" y="817"/>
                    <a:pt x="3295" y="817"/>
                    <a:pt x="3295" y="817"/>
                  </a:cubicBezTo>
                  <a:lnTo>
                    <a:pt x="3295" y="817"/>
                  </a:lnTo>
                  <a:lnTo>
                    <a:pt x="3295" y="817"/>
                  </a:lnTo>
                  <a:lnTo>
                    <a:pt x="3295" y="817"/>
                  </a:lnTo>
                  <a:cubicBezTo>
                    <a:pt x="3324" y="846"/>
                    <a:pt x="3324" y="846"/>
                    <a:pt x="3324" y="846"/>
                  </a:cubicBezTo>
                  <a:lnTo>
                    <a:pt x="3324" y="846"/>
                  </a:lnTo>
                  <a:cubicBezTo>
                    <a:pt x="3295" y="846"/>
                    <a:pt x="3295" y="846"/>
                    <a:pt x="3295" y="846"/>
                  </a:cubicBezTo>
                  <a:lnTo>
                    <a:pt x="3295" y="846"/>
                  </a:lnTo>
                  <a:lnTo>
                    <a:pt x="3295" y="846"/>
                  </a:lnTo>
                  <a:cubicBezTo>
                    <a:pt x="3266" y="874"/>
                    <a:pt x="3266" y="874"/>
                    <a:pt x="3266" y="874"/>
                  </a:cubicBezTo>
                  <a:cubicBezTo>
                    <a:pt x="3237" y="874"/>
                    <a:pt x="3237" y="874"/>
                    <a:pt x="3237" y="874"/>
                  </a:cubicBezTo>
                  <a:lnTo>
                    <a:pt x="3237" y="874"/>
                  </a:lnTo>
                  <a:cubicBezTo>
                    <a:pt x="3207" y="874"/>
                    <a:pt x="3207" y="874"/>
                    <a:pt x="3207" y="874"/>
                  </a:cubicBezTo>
                  <a:lnTo>
                    <a:pt x="3207" y="874"/>
                  </a:lnTo>
                  <a:lnTo>
                    <a:pt x="3207" y="874"/>
                  </a:lnTo>
                  <a:cubicBezTo>
                    <a:pt x="3178" y="874"/>
                    <a:pt x="3178" y="874"/>
                    <a:pt x="3178" y="874"/>
                  </a:cubicBezTo>
                  <a:cubicBezTo>
                    <a:pt x="3178" y="846"/>
                    <a:pt x="3178" y="846"/>
                    <a:pt x="3178" y="846"/>
                  </a:cubicBezTo>
                  <a:lnTo>
                    <a:pt x="3178" y="846"/>
                  </a:lnTo>
                  <a:lnTo>
                    <a:pt x="3178" y="846"/>
                  </a:lnTo>
                  <a:cubicBezTo>
                    <a:pt x="3149" y="846"/>
                    <a:pt x="3149" y="846"/>
                    <a:pt x="3149" y="846"/>
                  </a:cubicBezTo>
                  <a:lnTo>
                    <a:pt x="3149" y="846"/>
                  </a:lnTo>
                  <a:cubicBezTo>
                    <a:pt x="3149" y="874"/>
                    <a:pt x="3149" y="874"/>
                    <a:pt x="3149" y="874"/>
                  </a:cubicBezTo>
                  <a:lnTo>
                    <a:pt x="3149" y="874"/>
                  </a:lnTo>
                  <a:cubicBezTo>
                    <a:pt x="3149" y="846"/>
                    <a:pt x="3149" y="846"/>
                    <a:pt x="3149" y="846"/>
                  </a:cubicBezTo>
                  <a:cubicBezTo>
                    <a:pt x="3121" y="874"/>
                    <a:pt x="3121" y="874"/>
                    <a:pt x="3121" y="874"/>
                  </a:cubicBezTo>
                  <a:lnTo>
                    <a:pt x="3121" y="874"/>
                  </a:lnTo>
                  <a:lnTo>
                    <a:pt x="3121" y="874"/>
                  </a:lnTo>
                  <a:lnTo>
                    <a:pt x="3121" y="874"/>
                  </a:lnTo>
                  <a:cubicBezTo>
                    <a:pt x="3091" y="874"/>
                    <a:pt x="3091" y="874"/>
                    <a:pt x="3091" y="874"/>
                  </a:cubicBezTo>
                  <a:lnTo>
                    <a:pt x="3091" y="874"/>
                  </a:lnTo>
                  <a:cubicBezTo>
                    <a:pt x="3062" y="874"/>
                    <a:pt x="3062" y="874"/>
                    <a:pt x="3062" y="874"/>
                  </a:cubicBezTo>
                  <a:lnTo>
                    <a:pt x="3062" y="874"/>
                  </a:lnTo>
                  <a:cubicBezTo>
                    <a:pt x="3033" y="874"/>
                    <a:pt x="3033" y="874"/>
                    <a:pt x="3033" y="874"/>
                  </a:cubicBezTo>
                  <a:lnTo>
                    <a:pt x="3033" y="874"/>
                  </a:lnTo>
                  <a:lnTo>
                    <a:pt x="3033" y="874"/>
                  </a:lnTo>
                  <a:cubicBezTo>
                    <a:pt x="3004" y="874"/>
                    <a:pt x="3004" y="874"/>
                    <a:pt x="3004" y="874"/>
                  </a:cubicBezTo>
                  <a:cubicBezTo>
                    <a:pt x="3033" y="874"/>
                    <a:pt x="3033" y="874"/>
                    <a:pt x="3033" y="874"/>
                  </a:cubicBezTo>
                  <a:lnTo>
                    <a:pt x="3033" y="874"/>
                  </a:lnTo>
                  <a:cubicBezTo>
                    <a:pt x="3062" y="874"/>
                    <a:pt x="3062" y="874"/>
                    <a:pt x="3062" y="874"/>
                  </a:cubicBezTo>
                  <a:lnTo>
                    <a:pt x="3062" y="874"/>
                  </a:lnTo>
                  <a:cubicBezTo>
                    <a:pt x="3091" y="874"/>
                    <a:pt x="3091" y="874"/>
                    <a:pt x="3091" y="874"/>
                  </a:cubicBezTo>
                  <a:lnTo>
                    <a:pt x="3091" y="874"/>
                  </a:lnTo>
                  <a:cubicBezTo>
                    <a:pt x="3121" y="903"/>
                    <a:pt x="3121" y="903"/>
                    <a:pt x="3121" y="903"/>
                  </a:cubicBezTo>
                  <a:cubicBezTo>
                    <a:pt x="3149" y="903"/>
                    <a:pt x="3149" y="903"/>
                    <a:pt x="3149" y="903"/>
                  </a:cubicBezTo>
                  <a:lnTo>
                    <a:pt x="3149" y="903"/>
                  </a:lnTo>
                  <a:cubicBezTo>
                    <a:pt x="3178" y="903"/>
                    <a:pt x="3178" y="903"/>
                    <a:pt x="3178" y="903"/>
                  </a:cubicBezTo>
                  <a:cubicBezTo>
                    <a:pt x="3178" y="874"/>
                    <a:pt x="3178" y="874"/>
                    <a:pt x="3178" y="874"/>
                  </a:cubicBezTo>
                  <a:lnTo>
                    <a:pt x="3178" y="874"/>
                  </a:lnTo>
                  <a:cubicBezTo>
                    <a:pt x="3207" y="903"/>
                    <a:pt x="3207" y="903"/>
                    <a:pt x="3207" y="903"/>
                  </a:cubicBezTo>
                  <a:lnTo>
                    <a:pt x="3207" y="903"/>
                  </a:lnTo>
                  <a:lnTo>
                    <a:pt x="3207" y="903"/>
                  </a:lnTo>
                  <a:cubicBezTo>
                    <a:pt x="3237" y="903"/>
                    <a:pt x="3237" y="903"/>
                    <a:pt x="3237" y="903"/>
                  </a:cubicBezTo>
                  <a:cubicBezTo>
                    <a:pt x="3237" y="933"/>
                    <a:pt x="3237" y="933"/>
                    <a:pt x="3237" y="933"/>
                  </a:cubicBezTo>
                  <a:cubicBezTo>
                    <a:pt x="3207" y="933"/>
                    <a:pt x="3207" y="933"/>
                    <a:pt x="3207" y="933"/>
                  </a:cubicBezTo>
                  <a:lnTo>
                    <a:pt x="3207" y="933"/>
                  </a:lnTo>
                  <a:lnTo>
                    <a:pt x="3207" y="933"/>
                  </a:lnTo>
                  <a:lnTo>
                    <a:pt x="3207" y="933"/>
                  </a:lnTo>
                  <a:cubicBezTo>
                    <a:pt x="3207" y="962"/>
                    <a:pt x="3207" y="962"/>
                    <a:pt x="3207" y="962"/>
                  </a:cubicBezTo>
                  <a:cubicBezTo>
                    <a:pt x="3178" y="962"/>
                    <a:pt x="3178" y="962"/>
                    <a:pt x="3178" y="962"/>
                  </a:cubicBezTo>
                  <a:cubicBezTo>
                    <a:pt x="3149" y="962"/>
                    <a:pt x="3149" y="962"/>
                    <a:pt x="3149" y="962"/>
                  </a:cubicBezTo>
                  <a:lnTo>
                    <a:pt x="3149" y="962"/>
                  </a:lnTo>
                  <a:cubicBezTo>
                    <a:pt x="3121" y="962"/>
                    <a:pt x="3121" y="962"/>
                    <a:pt x="3121" y="962"/>
                  </a:cubicBezTo>
                  <a:cubicBezTo>
                    <a:pt x="3091" y="962"/>
                    <a:pt x="3091" y="962"/>
                    <a:pt x="3091" y="962"/>
                  </a:cubicBezTo>
                  <a:lnTo>
                    <a:pt x="3091" y="962"/>
                  </a:lnTo>
                  <a:cubicBezTo>
                    <a:pt x="3062" y="933"/>
                    <a:pt x="3062" y="933"/>
                    <a:pt x="3062" y="933"/>
                  </a:cubicBezTo>
                  <a:cubicBezTo>
                    <a:pt x="3033" y="933"/>
                    <a:pt x="3033" y="933"/>
                    <a:pt x="3033" y="933"/>
                  </a:cubicBezTo>
                  <a:lnTo>
                    <a:pt x="3033" y="933"/>
                  </a:lnTo>
                  <a:cubicBezTo>
                    <a:pt x="3004" y="933"/>
                    <a:pt x="3004" y="933"/>
                    <a:pt x="3004" y="933"/>
                  </a:cubicBezTo>
                  <a:cubicBezTo>
                    <a:pt x="3004" y="962"/>
                    <a:pt x="3004" y="962"/>
                    <a:pt x="3004" y="962"/>
                  </a:cubicBezTo>
                  <a:cubicBezTo>
                    <a:pt x="2974" y="962"/>
                    <a:pt x="2974" y="962"/>
                    <a:pt x="2974" y="962"/>
                  </a:cubicBezTo>
                  <a:cubicBezTo>
                    <a:pt x="2974" y="991"/>
                    <a:pt x="2974" y="991"/>
                    <a:pt x="2974" y="991"/>
                  </a:cubicBezTo>
                  <a:lnTo>
                    <a:pt x="2974" y="991"/>
                  </a:lnTo>
                  <a:lnTo>
                    <a:pt x="2974" y="991"/>
                  </a:lnTo>
                  <a:lnTo>
                    <a:pt x="2974" y="991"/>
                  </a:lnTo>
                  <a:lnTo>
                    <a:pt x="2974" y="991"/>
                  </a:lnTo>
                  <a:lnTo>
                    <a:pt x="2974" y="991"/>
                  </a:lnTo>
                  <a:cubicBezTo>
                    <a:pt x="2974" y="1020"/>
                    <a:pt x="2974" y="1020"/>
                    <a:pt x="2974" y="1020"/>
                  </a:cubicBezTo>
                  <a:lnTo>
                    <a:pt x="2974" y="1020"/>
                  </a:lnTo>
                  <a:lnTo>
                    <a:pt x="2974" y="1020"/>
                  </a:lnTo>
                  <a:lnTo>
                    <a:pt x="2974" y="1020"/>
                  </a:lnTo>
                  <a:cubicBezTo>
                    <a:pt x="3004" y="1020"/>
                    <a:pt x="3004" y="1020"/>
                    <a:pt x="3004" y="1020"/>
                  </a:cubicBezTo>
                  <a:lnTo>
                    <a:pt x="3004" y="1020"/>
                  </a:lnTo>
                  <a:lnTo>
                    <a:pt x="3004" y="1020"/>
                  </a:lnTo>
                  <a:cubicBezTo>
                    <a:pt x="3033" y="1020"/>
                    <a:pt x="3033" y="1020"/>
                    <a:pt x="3033" y="1020"/>
                  </a:cubicBezTo>
                  <a:cubicBezTo>
                    <a:pt x="3033" y="991"/>
                    <a:pt x="3033" y="991"/>
                    <a:pt x="3033" y="991"/>
                  </a:cubicBezTo>
                  <a:cubicBezTo>
                    <a:pt x="3062" y="991"/>
                    <a:pt x="3062" y="991"/>
                    <a:pt x="3062" y="991"/>
                  </a:cubicBezTo>
                  <a:lnTo>
                    <a:pt x="3062" y="991"/>
                  </a:lnTo>
                  <a:cubicBezTo>
                    <a:pt x="3091" y="991"/>
                    <a:pt x="3091" y="991"/>
                    <a:pt x="3091" y="991"/>
                  </a:cubicBezTo>
                  <a:cubicBezTo>
                    <a:pt x="3121" y="991"/>
                    <a:pt x="3121" y="991"/>
                    <a:pt x="3121" y="991"/>
                  </a:cubicBezTo>
                  <a:lnTo>
                    <a:pt x="3121" y="991"/>
                  </a:lnTo>
                  <a:lnTo>
                    <a:pt x="3121" y="991"/>
                  </a:lnTo>
                  <a:cubicBezTo>
                    <a:pt x="3149" y="991"/>
                    <a:pt x="3149" y="991"/>
                    <a:pt x="3149" y="991"/>
                  </a:cubicBezTo>
                  <a:lnTo>
                    <a:pt x="3149" y="991"/>
                  </a:lnTo>
                  <a:cubicBezTo>
                    <a:pt x="3149" y="1020"/>
                    <a:pt x="3149" y="1020"/>
                    <a:pt x="3149" y="1020"/>
                  </a:cubicBezTo>
                  <a:lnTo>
                    <a:pt x="3149" y="1020"/>
                  </a:lnTo>
                  <a:cubicBezTo>
                    <a:pt x="3121" y="1020"/>
                    <a:pt x="3121" y="1020"/>
                    <a:pt x="3121" y="1020"/>
                  </a:cubicBezTo>
                  <a:cubicBezTo>
                    <a:pt x="3121" y="1050"/>
                    <a:pt x="3121" y="1050"/>
                    <a:pt x="3121" y="1050"/>
                  </a:cubicBezTo>
                  <a:cubicBezTo>
                    <a:pt x="3091" y="1050"/>
                    <a:pt x="3091" y="1050"/>
                    <a:pt x="3091" y="1050"/>
                  </a:cubicBezTo>
                  <a:cubicBezTo>
                    <a:pt x="3091" y="1079"/>
                    <a:pt x="3091" y="1079"/>
                    <a:pt x="3091" y="1079"/>
                  </a:cubicBezTo>
                  <a:lnTo>
                    <a:pt x="3091" y="1079"/>
                  </a:lnTo>
                  <a:cubicBezTo>
                    <a:pt x="3062" y="1108"/>
                    <a:pt x="3062" y="1108"/>
                    <a:pt x="3062" y="1108"/>
                  </a:cubicBezTo>
                  <a:cubicBezTo>
                    <a:pt x="3033" y="1137"/>
                    <a:pt x="3033" y="1137"/>
                    <a:pt x="3033" y="1137"/>
                  </a:cubicBezTo>
                  <a:lnTo>
                    <a:pt x="3033" y="1137"/>
                  </a:lnTo>
                  <a:cubicBezTo>
                    <a:pt x="3004" y="1167"/>
                    <a:pt x="3004" y="1167"/>
                    <a:pt x="3004" y="1167"/>
                  </a:cubicBezTo>
                  <a:lnTo>
                    <a:pt x="3004" y="1167"/>
                  </a:lnTo>
                  <a:cubicBezTo>
                    <a:pt x="3004" y="1195"/>
                    <a:pt x="3004" y="1195"/>
                    <a:pt x="3004" y="1195"/>
                  </a:cubicBezTo>
                  <a:lnTo>
                    <a:pt x="3004" y="1195"/>
                  </a:lnTo>
                  <a:cubicBezTo>
                    <a:pt x="3004" y="1224"/>
                    <a:pt x="3004" y="1224"/>
                    <a:pt x="3004" y="1224"/>
                  </a:cubicBezTo>
                  <a:lnTo>
                    <a:pt x="3004" y="1224"/>
                  </a:lnTo>
                  <a:cubicBezTo>
                    <a:pt x="3004" y="1253"/>
                    <a:pt x="3004" y="1253"/>
                    <a:pt x="3004" y="1253"/>
                  </a:cubicBezTo>
                  <a:cubicBezTo>
                    <a:pt x="2974" y="1283"/>
                    <a:pt x="2974" y="1283"/>
                    <a:pt x="2974" y="1283"/>
                  </a:cubicBezTo>
                  <a:cubicBezTo>
                    <a:pt x="3004" y="1283"/>
                    <a:pt x="3004" y="1283"/>
                    <a:pt x="3004" y="1283"/>
                  </a:cubicBezTo>
                  <a:cubicBezTo>
                    <a:pt x="3004" y="1312"/>
                    <a:pt x="3004" y="1312"/>
                    <a:pt x="3004" y="1312"/>
                  </a:cubicBezTo>
                  <a:lnTo>
                    <a:pt x="3004" y="1312"/>
                  </a:lnTo>
                  <a:cubicBezTo>
                    <a:pt x="2974" y="1341"/>
                    <a:pt x="2974" y="1341"/>
                    <a:pt x="2974" y="1341"/>
                  </a:cubicBezTo>
                  <a:lnTo>
                    <a:pt x="2974" y="1341"/>
                  </a:lnTo>
                  <a:cubicBezTo>
                    <a:pt x="2974" y="1370"/>
                    <a:pt x="2974" y="1370"/>
                    <a:pt x="2974" y="1370"/>
                  </a:cubicBezTo>
                  <a:lnTo>
                    <a:pt x="2974" y="1370"/>
                  </a:lnTo>
                  <a:lnTo>
                    <a:pt x="2974" y="1370"/>
                  </a:lnTo>
                  <a:cubicBezTo>
                    <a:pt x="2945" y="1400"/>
                    <a:pt x="2945" y="1400"/>
                    <a:pt x="2945" y="1400"/>
                  </a:cubicBezTo>
                  <a:lnTo>
                    <a:pt x="2945" y="1400"/>
                  </a:lnTo>
                  <a:cubicBezTo>
                    <a:pt x="2945" y="1429"/>
                    <a:pt x="2945" y="1429"/>
                    <a:pt x="2945" y="1429"/>
                  </a:cubicBezTo>
                  <a:cubicBezTo>
                    <a:pt x="2916" y="1429"/>
                    <a:pt x="2916" y="1429"/>
                    <a:pt x="2916" y="1429"/>
                  </a:cubicBezTo>
                  <a:cubicBezTo>
                    <a:pt x="2916" y="1400"/>
                    <a:pt x="2916" y="1400"/>
                    <a:pt x="2916" y="1400"/>
                  </a:cubicBezTo>
                  <a:lnTo>
                    <a:pt x="2916" y="1400"/>
                  </a:lnTo>
                  <a:lnTo>
                    <a:pt x="2916" y="1400"/>
                  </a:lnTo>
                  <a:lnTo>
                    <a:pt x="2916" y="1400"/>
                  </a:lnTo>
                  <a:lnTo>
                    <a:pt x="2916" y="1400"/>
                  </a:lnTo>
                  <a:cubicBezTo>
                    <a:pt x="2916" y="1370"/>
                    <a:pt x="2916" y="1370"/>
                    <a:pt x="2916" y="1370"/>
                  </a:cubicBezTo>
                  <a:lnTo>
                    <a:pt x="2916" y="1370"/>
                  </a:lnTo>
                  <a:cubicBezTo>
                    <a:pt x="2887" y="1370"/>
                    <a:pt x="2887" y="1370"/>
                    <a:pt x="2887" y="1370"/>
                  </a:cubicBezTo>
                  <a:lnTo>
                    <a:pt x="2887" y="1370"/>
                  </a:lnTo>
                  <a:cubicBezTo>
                    <a:pt x="2887" y="1400"/>
                    <a:pt x="2887" y="1400"/>
                    <a:pt x="2887" y="1400"/>
                  </a:cubicBezTo>
                  <a:lnTo>
                    <a:pt x="2887" y="1400"/>
                  </a:lnTo>
                  <a:lnTo>
                    <a:pt x="2887" y="1400"/>
                  </a:lnTo>
                  <a:lnTo>
                    <a:pt x="2887" y="1400"/>
                  </a:lnTo>
                  <a:lnTo>
                    <a:pt x="2887" y="1400"/>
                  </a:lnTo>
                  <a:cubicBezTo>
                    <a:pt x="2887" y="1429"/>
                    <a:pt x="2887" y="1429"/>
                    <a:pt x="2887" y="1429"/>
                  </a:cubicBezTo>
                  <a:lnTo>
                    <a:pt x="2887" y="1429"/>
                  </a:lnTo>
                  <a:lnTo>
                    <a:pt x="2887" y="1429"/>
                  </a:lnTo>
                  <a:cubicBezTo>
                    <a:pt x="2916" y="1429"/>
                    <a:pt x="2916" y="1429"/>
                    <a:pt x="2916" y="1429"/>
                  </a:cubicBezTo>
                  <a:cubicBezTo>
                    <a:pt x="2916" y="1458"/>
                    <a:pt x="2916" y="1458"/>
                    <a:pt x="2916" y="1458"/>
                  </a:cubicBezTo>
                  <a:lnTo>
                    <a:pt x="2916" y="1458"/>
                  </a:lnTo>
                  <a:cubicBezTo>
                    <a:pt x="2945" y="1458"/>
                    <a:pt x="2945" y="1458"/>
                    <a:pt x="2945" y="1458"/>
                  </a:cubicBezTo>
                  <a:cubicBezTo>
                    <a:pt x="2945" y="1487"/>
                    <a:pt x="2945" y="1487"/>
                    <a:pt x="2945" y="1487"/>
                  </a:cubicBezTo>
                  <a:cubicBezTo>
                    <a:pt x="2974" y="1487"/>
                    <a:pt x="2974" y="1487"/>
                    <a:pt x="2974" y="1487"/>
                  </a:cubicBezTo>
                  <a:cubicBezTo>
                    <a:pt x="2974" y="1517"/>
                    <a:pt x="2974" y="1517"/>
                    <a:pt x="2974" y="1517"/>
                  </a:cubicBezTo>
                  <a:lnTo>
                    <a:pt x="2974" y="1517"/>
                  </a:lnTo>
                  <a:cubicBezTo>
                    <a:pt x="2945" y="1517"/>
                    <a:pt x="2945" y="1517"/>
                    <a:pt x="2945" y="1517"/>
                  </a:cubicBezTo>
                  <a:lnTo>
                    <a:pt x="2945" y="1517"/>
                  </a:lnTo>
                  <a:cubicBezTo>
                    <a:pt x="2916" y="1487"/>
                    <a:pt x="2916" y="1487"/>
                    <a:pt x="2916" y="1487"/>
                  </a:cubicBezTo>
                  <a:lnTo>
                    <a:pt x="2916" y="1487"/>
                  </a:lnTo>
                  <a:lnTo>
                    <a:pt x="2916" y="1487"/>
                  </a:lnTo>
                  <a:lnTo>
                    <a:pt x="2916" y="1487"/>
                  </a:lnTo>
                  <a:lnTo>
                    <a:pt x="2916" y="1487"/>
                  </a:lnTo>
                  <a:lnTo>
                    <a:pt x="2916" y="1487"/>
                  </a:lnTo>
                  <a:lnTo>
                    <a:pt x="2916" y="1487"/>
                  </a:lnTo>
                  <a:cubicBezTo>
                    <a:pt x="2916" y="1517"/>
                    <a:pt x="2916" y="1517"/>
                    <a:pt x="2916" y="1517"/>
                  </a:cubicBezTo>
                  <a:lnTo>
                    <a:pt x="2916" y="1517"/>
                  </a:lnTo>
                  <a:lnTo>
                    <a:pt x="2916" y="1517"/>
                  </a:lnTo>
                  <a:cubicBezTo>
                    <a:pt x="2887" y="1517"/>
                    <a:pt x="2887" y="1517"/>
                    <a:pt x="2887" y="1517"/>
                  </a:cubicBezTo>
                  <a:lnTo>
                    <a:pt x="2887" y="1517"/>
                  </a:lnTo>
                  <a:lnTo>
                    <a:pt x="2887" y="1517"/>
                  </a:lnTo>
                  <a:cubicBezTo>
                    <a:pt x="2916" y="1517"/>
                    <a:pt x="2916" y="1517"/>
                    <a:pt x="2916" y="1517"/>
                  </a:cubicBezTo>
                  <a:cubicBezTo>
                    <a:pt x="2916" y="1545"/>
                    <a:pt x="2916" y="1545"/>
                    <a:pt x="2916" y="1545"/>
                  </a:cubicBezTo>
                  <a:lnTo>
                    <a:pt x="2916" y="1545"/>
                  </a:lnTo>
                  <a:lnTo>
                    <a:pt x="2916" y="1545"/>
                  </a:lnTo>
                  <a:lnTo>
                    <a:pt x="2916" y="1545"/>
                  </a:lnTo>
                  <a:cubicBezTo>
                    <a:pt x="2945" y="1545"/>
                    <a:pt x="2945" y="1545"/>
                    <a:pt x="2945" y="1545"/>
                  </a:cubicBezTo>
                  <a:lnTo>
                    <a:pt x="2945" y="1545"/>
                  </a:lnTo>
                  <a:cubicBezTo>
                    <a:pt x="2945" y="1574"/>
                    <a:pt x="2945" y="1574"/>
                    <a:pt x="2945" y="1574"/>
                  </a:cubicBezTo>
                  <a:lnTo>
                    <a:pt x="2945" y="1574"/>
                  </a:lnTo>
                  <a:lnTo>
                    <a:pt x="2945" y="1574"/>
                  </a:lnTo>
                  <a:lnTo>
                    <a:pt x="2945" y="1574"/>
                  </a:lnTo>
                  <a:cubicBezTo>
                    <a:pt x="2974" y="1545"/>
                    <a:pt x="2974" y="1545"/>
                    <a:pt x="2974" y="1545"/>
                  </a:cubicBezTo>
                  <a:lnTo>
                    <a:pt x="2974" y="1545"/>
                  </a:lnTo>
                  <a:lnTo>
                    <a:pt x="2974" y="1545"/>
                  </a:lnTo>
                  <a:lnTo>
                    <a:pt x="2974" y="1545"/>
                  </a:lnTo>
                  <a:lnTo>
                    <a:pt x="2974" y="1545"/>
                  </a:lnTo>
                  <a:cubicBezTo>
                    <a:pt x="3004" y="1545"/>
                    <a:pt x="3004" y="1545"/>
                    <a:pt x="3004" y="1545"/>
                  </a:cubicBezTo>
                  <a:cubicBezTo>
                    <a:pt x="3004" y="1574"/>
                    <a:pt x="3004" y="1574"/>
                    <a:pt x="3004" y="1574"/>
                  </a:cubicBezTo>
                  <a:lnTo>
                    <a:pt x="3004" y="1574"/>
                  </a:lnTo>
                  <a:lnTo>
                    <a:pt x="3004" y="1574"/>
                  </a:lnTo>
                  <a:lnTo>
                    <a:pt x="3004" y="1574"/>
                  </a:lnTo>
                  <a:cubicBezTo>
                    <a:pt x="3004" y="1603"/>
                    <a:pt x="3004" y="1603"/>
                    <a:pt x="3004" y="1603"/>
                  </a:cubicBezTo>
                  <a:lnTo>
                    <a:pt x="3004" y="1603"/>
                  </a:lnTo>
                  <a:cubicBezTo>
                    <a:pt x="3004" y="1633"/>
                    <a:pt x="3004" y="1633"/>
                    <a:pt x="3004" y="1633"/>
                  </a:cubicBezTo>
                  <a:lnTo>
                    <a:pt x="3004" y="1633"/>
                  </a:lnTo>
                  <a:cubicBezTo>
                    <a:pt x="3004" y="1662"/>
                    <a:pt x="3004" y="1662"/>
                    <a:pt x="3004" y="1662"/>
                  </a:cubicBezTo>
                  <a:lnTo>
                    <a:pt x="3004" y="1662"/>
                  </a:lnTo>
                  <a:cubicBezTo>
                    <a:pt x="3004" y="1691"/>
                    <a:pt x="3004" y="1691"/>
                    <a:pt x="3004" y="1691"/>
                  </a:cubicBezTo>
                  <a:cubicBezTo>
                    <a:pt x="2974" y="1691"/>
                    <a:pt x="2974" y="1691"/>
                    <a:pt x="2974" y="1691"/>
                  </a:cubicBezTo>
                  <a:lnTo>
                    <a:pt x="2974" y="1691"/>
                  </a:lnTo>
                  <a:cubicBezTo>
                    <a:pt x="2974" y="1662"/>
                    <a:pt x="2974" y="1662"/>
                    <a:pt x="2974" y="1662"/>
                  </a:cubicBezTo>
                  <a:cubicBezTo>
                    <a:pt x="2945" y="1662"/>
                    <a:pt x="2945" y="1662"/>
                    <a:pt x="2945" y="1662"/>
                  </a:cubicBezTo>
                  <a:lnTo>
                    <a:pt x="2945" y="1662"/>
                  </a:lnTo>
                  <a:lnTo>
                    <a:pt x="2945" y="1662"/>
                  </a:lnTo>
                  <a:lnTo>
                    <a:pt x="2945" y="1662"/>
                  </a:lnTo>
                  <a:cubicBezTo>
                    <a:pt x="2916" y="1662"/>
                    <a:pt x="2916" y="1662"/>
                    <a:pt x="2916" y="1662"/>
                  </a:cubicBezTo>
                  <a:cubicBezTo>
                    <a:pt x="2916" y="1633"/>
                    <a:pt x="2916" y="1633"/>
                    <a:pt x="2916" y="1633"/>
                  </a:cubicBezTo>
                  <a:lnTo>
                    <a:pt x="2916" y="1633"/>
                  </a:lnTo>
                  <a:lnTo>
                    <a:pt x="2916" y="1633"/>
                  </a:lnTo>
                  <a:lnTo>
                    <a:pt x="2916" y="1633"/>
                  </a:lnTo>
                  <a:lnTo>
                    <a:pt x="2916" y="1633"/>
                  </a:lnTo>
                  <a:cubicBezTo>
                    <a:pt x="2887" y="1633"/>
                    <a:pt x="2887" y="1633"/>
                    <a:pt x="2887" y="1633"/>
                  </a:cubicBezTo>
                  <a:cubicBezTo>
                    <a:pt x="2887" y="1603"/>
                    <a:pt x="2887" y="1603"/>
                    <a:pt x="2887" y="1603"/>
                  </a:cubicBezTo>
                  <a:cubicBezTo>
                    <a:pt x="2857" y="1603"/>
                    <a:pt x="2857" y="1603"/>
                    <a:pt x="2857" y="1603"/>
                  </a:cubicBezTo>
                  <a:cubicBezTo>
                    <a:pt x="2857" y="1633"/>
                    <a:pt x="2857" y="1633"/>
                    <a:pt x="2857" y="1633"/>
                  </a:cubicBezTo>
                  <a:lnTo>
                    <a:pt x="2857" y="1633"/>
                  </a:lnTo>
                  <a:lnTo>
                    <a:pt x="2857" y="1633"/>
                  </a:lnTo>
                  <a:lnTo>
                    <a:pt x="2857" y="1633"/>
                  </a:lnTo>
                  <a:lnTo>
                    <a:pt x="2857" y="1633"/>
                  </a:lnTo>
                  <a:cubicBezTo>
                    <a:pt x="2828" y="1633"/>
                    <a:pt x="2828" y="1633"/>
                    <a:pt x="2828" y="1633"/>
                  </a:cubicBezTo>
                  <a:lnTo>
                    <a:pt x="2828" y="1633"/>
                  </a:lnTo>
                  <a:lnTo>
                    <a:pt x="2828" y="1633"/>
                  </a:lnTo>
                  <a:lnTo>
                    <a:pt x="2828" y="1633"/>
                  </a:lnTo>
                  <a:cubicBezTo>
                    <a:pt x="2857" y="1633"/>
                    <a:pt x="2857" y="1633"/>
                    <a:pt x="2857" y="1633"/>
                  </a:cubicBezTo>
                  <a:lnTo>
                    <a:pt x="2857" y="1633"/>
                  </a:lnTo>
                  <a:lnTo>
                    <a:pt x="2857" y="1633"/>
                  </a:lnTo>
                  <a:cubicBezTo>
                    <a:pt x="2857" y="1662"/>
                    <a:pt x="2857" y="1662"/>
                    <a:pt x="2857" y="1662"/>
                  </a:cubicBezTo>
                  <a:cubicBezTo>
                    <a:pt x="2828" y="1662"/>
                    <a:pt x="2828" y="1662"/>
                    <a:pt x="2828" y="1662"/>
                  </a:cubicBezTo>
                  <a:cubicBezTo>
                    <a:pt x="2800" y="1662"/>
                    <a:pt x="2800" y="1662"/>
                    <a:pt x="2800" y="1662"/>
                  </a:cubicBezTo>
                  <a:lnTo>
                    <a:pt x="2800" y="1662"/>
                  </a:lnTo>
                  <a:lnTo>
                    <a:pt x="2800" y="1662"/>
                  </a:lnTo>
                  <a:lnTo>
                    <a:pt x="2800" y="1662"/>
                  </a:lnTo>
                  <a:lnTo>
                    <a:pt x="2800" y="1662"/>
                  </a:lnTo>
                  <a:lnTo>
                    <a:pt x="2800" y="1662"/>
                  </a:lnTo>
                  <a:lnTo>
                    <a:pt x="2800" y="1662"/>
                  </a:lnTo>
                  <a:lnTo>
                    <a:pt x="2800" y="1662"/>
                  </a:lnTo>
                  <a:cubicBezTo>
                    <a:pt x="2800" y="1691"/>
                    <a:pt x="2800" y="1691"/>
                    <a:pt x="2800" y="1691"/>
                  </a:cubicBezTo>
                  <a:lnTo>
                    <a:pt x="2800" y="1691"/>
                  </a:lnTo>
                  <a:lnTo>
                    <a:pt x="2800" y="1691"/>
                  </a:lnTo>
                  <a:lnTo>
                    <a:pt x="2800" y="1691"/>
                  </a:lnTo>
                  <a:cubicBezTo>
                    <a:pt x="2800" y="1720"/>
                    <a:pt x="2800" y="1720"/>
                    <a:pt x="2800" y="1720"/>
                  </a:cubicBezTo>
                  <a:lnTo>
                    <a:pt x="2800" y="1720"/>
                  </a:lnTo>
                  <a:lnTo>
                    <a:pt x="2800" y="1720"/>
                  </a:lnTo>
                  <a:cubicBezTo>
                    <a:pt x="2771" y="1720"/>
                    <a:pt x="2771" y="1720"/>
                    <a:pt x="2771" y="1720"/>
                  </a:cubicBezTo>
                  <a:lnTo>
                    <a:pt x="2771" y="1720"/>
                  </a:lnTo>
                  <a:lnTo>
                    <a:pt x="2771" y="1720"/>
                  </a:lnTo>
                  <a:lnTo>
                    <a:pt x="2771" y="1720"/>
                  </a:lnTo>
                  <a:lnTo>
                    <a:pt x="2771" y="1720"/>
                  </a:lnTo>
                  <a:cubicBezTo>
                    <a:pt x="2800" y="1720"/>
                    <a:pt x="2800" y="1720"/>
                    <a:pt x="2800" y="1720"/>
                  </a:cubicBezTo>
                  <a:lnTo>
                    <a:pt x="2800" y="1720"/>
                  </a:lnTo>
                  <a:cubicBezTo>
                    <a:pt x="2800" y="1750"/>
                    <a:pt x="2800" y="1750"/>
                    <a:pt x="2800" y="1750"/>
                  </a:cubicBezTo>
                  <a:lnTo>
                    <a:pt x="2800" y="1750"/>
                  </a:lnTo>
                  <a:lnTo>
                    <a:pt x="2800" y="1750"/>
                  </a:lnTo>
                  <a:lnTo>
                    <a:pt x="2800" y="1750"/>
                  </a:lnTo>
                  <a:cubicBezTo>
                    <a:pt x="2828" y="1750"/>
                    <a:pt x="2828" y="1750"/>
                    <a:pt x="2828" y="1750"/>
                  </a:cubicBezTo>
                  <a:lnTo>
                    <a:pt x="2828" y="1750"/>
                  </a:lnTo>
                  <a:cubicBezTo>
                    <a:pt x="2857" y="1750"/>
                    <a:pt x="2857" y="1750"/>
                    <a:pt x="2857" y="1750"/>
                  </a:cubicBezTo>
                  <a:lnTo>
                    <a:pt x="2857" y="1750"/>
                  </a:lnTo>
                  <a:cubicBezTo>
                    <a:pt x="2887" y="1750"/>
                    <a:pt x="2887" y="1750"/>
                    <a:pt x="2887" y="1750"/>
                  </a:cubicBezTo>
                  <a:lnTo>
                    <a:pt x="2887" y="1750"/>
                  </a:lnTo>
                  <a:lnTo>
                    <a:pt x="2887" y="1750"/>
                  </a:lnTo>
                  <a:lnTo>
                    <a:pt x="2887" y="1750"/>
                  </a:lnTo>
                  <a:lnTo>
                    <a:pt x="2887" y="1750"/>
                  </a:lnTo>
                  <a:cubicBezTo>
                    <a:pt x="2887" y="1779"/>
                    <a:pt x="2887" y="1779"/>
                    <a:pt x="2887" y="1779"/>
                  </a:cubicBezTo>
                  <a:lnTo>
                    <a:pt x="2887" y="1779"/>
                  </a:lnTo>
                  <a:lnTo>
                    <a:pt x="2887" y="1779"/>
                  </a:lnTo>
                  <a:lnTo>
                    <a:pt x="2887" y="1779"/>
                  </a:lnTo>
                  <a:lnTo>
                    <a:pt x="2887" y="1779"/>
                  </a:lnTo>
                  <a:cubicBezTo>
                    <a:pt x="2857" y="1779"/>
                    <a:pt x="2857" y="1779"/>
                    <a:pt x="2857" y="1779"/>
                  </a:cubicBezTo>
                  <a:lnTo>
                    <a:pt x="2857" y="1779"/>
                  </a:lnTo>
                  <a:lnTo>
                    <a:pt x="2857" y="1779"/>
                  </a:lnTo>
                  <a:cubicBezTo>
                    <a:pt x="2828" y="1779"/>
                    <a:pt x="2828" y="1779"/>
                    <a:pt x="2828" y="1779"/>
                  </a:cubicBezTo>
                  <a:lnTo>
                    <a:pt x="2828" y="1779"/>
                  </a:lnTo>
                  <a:cubicBezTo>
                    <a:pt x="2800" y="1779"/>
                    <a:pt x="2800" y="1779"/>
                    <a:pt x="2800" y="1779"/>
                  </a:cubicBezTo>
                  <a:lnTo>
                    <a:pt x="2800" y="1779"/>
                  </a:lnTo>
                  <a:lnTo>
                    <a:pt x="2800" y="1779"/>
                  </a:lnTo>
                  <a:lnTo>
                    <a:pt x="2800" y="1779"/>
                  </a:lnTo>
                  <a:cubicBezTo>
                    <a:pt x="2800" y="1808"/>
                    <a:pt x="2800" y="1808"/>
                    <a:pt x="2800" y="1808"/>
                  </a:cubicBezTo>
                  <a:lnTo>
                    <a:pt x="2800" y="1808"/>
                  </a:lnTo>
                  <a:lnTo>
                    <a:pt x="2800" y="1808"/>
                  </a:lnTo>
                  <a:cubicBezTo>
                    <a:pt x="2828" y="1808"/>
                    <a:pt x="2828" y="1808"/>
                    <a:pt x="2828" y="1808"/>
                  </a:cubicBezTo>
                  <a:cubicBezTo>
                    <a:pt x="2857" y="1808"/>
                    <a:pt x="2857" y="1808"/>
                    <a:pt x="2857" y="1808"/>
                  </a:cubicBezTo>
                  <a:lnTo>
                    <a:pt x="2857" y="1808"/>
                  </a:lnTo>
                  <a:lnTo>
                    <a:pt x="2857" y="1808"/>
                  </a:lnTo>
                  <a:cubicBezTo>
                    <a:pt x="2887" y="1808"/>
                    <a:pt x="2887" y="1808"/>
                    <a:pt x="2887" y="1808"/>
                  </a:cubicBezTo>
                  <a:lnTo>
                    <a:pt x="2887" y="1808"/>
                  </a:lnTo>
                  <a:cubicBezTo>
                    <a:pt x="2887" y="1837"/>
                    <a:pt x="2887" y="1837"/>
                    <a:pt x="2887" y="1837"/>
                  </a:cubicBezTo>
                  <a:lnTo>
                    <a:pt x="2887" y="1837"/>
                  </a:lnTo>
                  <a:cubicBezTo>
                    <a:pt x="2916" y="1837"/>
                    <a:pt x="2916" y="1837"/>
                    <a:pt x="2916" y="1837"/>
                  </a:cubicBezTo>
                  <a:cubicBezTo>
                    <a:pt x="2916" y="1867"/>
                    <a:pt x="2916" y="1867"/>
                    <a:pt x="2916" y="1867"/>
                  </a:cubicBezTo>
                  <a:lnTo>
                    <a:pt x="2916" y="1867"/>
                  </a:lnTo>
                  <a:cubicBezTo>
                    <a:pt x="2916" y="1837"/>
                    <a:pt x="2916" y="1837"/>
                    <a:pt x="2916" y="1837"/>
                  </a:cubicBezTo>
                  <a:cubicBezTo>
                    <a:pt x="2887" y="1837"/>
                    <a:pt x="2887" y="1837"/>
                    <a:pt x="2887" y="1837"/>
                  </a:cubicBezTo>
                  <a:cubicBezTo>
                    <a:pt x="2887" y="1867"/>
                    <a:pt x="2887" y="1867"/>
                    <a:pt x="2887" y="1867"/>
                  </a:cubicBezTo>
                  <a:lnTo>
                    <a:pt x="2887" y="1867"/>
                  </a:lnTo>
                  <a:lnTo>
                    <a:pt x="2887" y="1867"/>
                  </a:lnTo>
                  <a:cubicBezTo>
                    <a:pt x="2887" y="1895"/>
                    <a:pt x="2887" y="1895"/>
                    <a:pt x="2887" y="1895"/>
                  </a:cubicBezTo>
                  <a:lnTo>
                    <a:pt x="2887" y="1895"/>
                  </a:lnTo>
                  <a:cubicBezTo>
                    <a:pt x="2916" y="1895"/>
                    <a:pt x="2916" y="1895"/>
                    <a:pt x="2916" y="1895"/>
                  </a:cubicBezTo>
                  <a:cubicBezTo>
                    <a:pt x="2887" y="1924"/>
                    <a:pt x="2887" y="1924"/>
                    <a:pt x="2887" y="1924"/>
                  </a:cubicBezTo>
                  <a:lnTo>
                    <a:pt x="2887" y="1924"/>
                  </a:lnTo>
                  <a:cubicBezTo>
                    <a:pt x="2887" y="1953"/>
                    <a:pt x="2887" y="1953"/>
                    <a:pt x="2887" y="1953"/>
                  </a:cubicBezTo>
                  <a:lnTo>
                    <a:pt x="2887" y="1953"/>
                  </a:lnTo>
                  <a:cubicBezTo>
                    <a:pt x="2857" y="1953"/>
                    <a:pt x="2857" y="1953"/>
                    <a:pt x="2857" y="1953"/>
                  </a:cubicBezTo>
                  <a:lnTo>
                    <a:pt x="2857" y="1953"/>
                  </a:lnTo>
                  <a:cubicBezTo>
                    <a:pt x="2857" y="1924"/>
                    <a:pt x="2857" y="1924"/>
                    <a:pt x="2857" y="1924"/>
                  </a:cubicBezTo>
                  <a:lnTo>
                    <a:pt x="2857" y="1924"/>
                  </a:lnTo>
                  <a:lnTo>
                    <a:pt x="2857" y="1924"/>
                  </a:lnTo>
                  <a:lnTo>
                    <a:pt x="2857" y="1924"/>
                  </a:lnTo>
                  <a:lnTo>
                    <a:pt x="2857" y="1924"/>
                  </a:lnTo>
                  <a:cubicBezTo>
                    <a:pt x="2828" y="1924"/>
                    <a:pt x="2828" y="1924"/>
                    <a:pt x="2828" y="1924"/>
                  </a:cubicBezTo>
                  <a:cubicBezTo>
                    <a:pt x="2828" y="1895"/>
                    <a:pt x="2828" y="1895"/>
                    <a:pt x="2828" y="1895"/>
                  </a:cubicBezTo>
                  <a:cubicBezTo>
                    <a:pt x="2800" y="1895"/>
                    <a:pt x="2800" y="1895"/>
                    <a:pt x="2800" y="1895"/>
                  </a:cubicBezTo>
                  <a:lnTo>
                    <a:pt x="2800" y="1895"/>
                  </a:lnTo>
                  <a:cubicBezTo>
                    <a:pt x="2800" y="1867"/>
                    <a:pt x="2800" y="1867"/>
                    <a:pt x="2800" y="1867"/>
                  </a:cubicBezTo>
                  <a:cubicBezTo>
                    <a:pt x="2771" y="1867"/>
                    <a:pt x="2771" y="1867"/>
                    <a:pt x="2771" y="1867"/>
                  </a:cubicBezTo>
                  <a:cubicBezTo>
                    <a:pt x="2771" y="1837"/>
                    <a:pt x="2771" y="1837"/>
                    <a:pt x="2771" y="1837"/>
                  </a:cubicBezTo>
                  <a:lnTo>
                    <a:pt x="2771" y="1837"/>
                  </a:lnTo>
                  <a:cubicBezTo>
                    <a:pt x="2741" y="1837"/>
                    <a:pt x="2741" y="1837"/>
                    <a:pt x="2741" y="1837"/>
                  </a:cubicBezTo>
                  <a:lnTo>
                    <a:pt x="2741" y="1837"/>
                  </a:lnTo>
                  <a:cubicBezTo>
                    <a:pt x="2771" y="1837"/>
                    <a:pt x="2771" y="1837"/>
                    <a:pt x="2771" y="1837"/>
                  </a:cubicBezTo>
                  <a:cubicBezTo>
                    <a:pt x="2771" y="1867"/>
                    <a:pt x="2771" y="1867"/>
                    <a:pt x="2771" y="1867"/>
                  </a:cubicBezTo>
                  <a:lnTo>
                    <a:pt x="2771" y="1867"/>
                  </a:lnTo>
                  <a:lnTo>
                    <a:pt x="2771" y="1867"/>
                  </a:lnTo>
                  <a:cubicBezTo>
                    <a:pt x="2741" y="1867"/>
                    <a:pt x="2741" y="1867"/>
                    <a:pt x="2741" y="1867"/>
                  </a:cubicBezTo>
                  <a:lnTo>
                    <a:pt x="2741" y="1867"/>
                  </a:lnTo>
                  <a:lnTo>
                    <a:pt x="2741" y="1867"/>
                  </a:lnTo>
                  <a:cubicBezTo>
                    <a:pt x="2712" y="1837"/>
                    <a:pt x="2712" y="1837"/>
                    <a:pt x="2712" y="1837"/>
                  </a:cubicBezTo>
                  <a:cubicBezTo>
                    <a:pt x="2712" y="1867"/>
                    <a:pt x="2712" y="1867"/>
                    <a:pt x="2712" y="1867"/>
                  </a:cubicBezTo>
                  <a:lnTo>
                    <a:pt x="2712" y="1867"/>
                  </a:lnTo>
                  <a:cubicBezTo>
                    <a:pt x="2741" y="1867"/>
                    <a:pt x="2741" y="1867"/>
                    <a:pt x="2741" y="1867"/>
                  </a:cubicBezTo>
                  <a:cubicBezTo>
                    <a:pt x="2771" y="1895"/>
                    <a:pt x="2771" y="1895"/>
                    <a:pt x="2771" y="1895"/>
                  </a:cubicBezTo>
                  <a:lnTo>
                    <a:pt x="2771" y="1895"/>
                  </a:lnTo>
                  <a:cubicBezTo>
                    <a:pt x="2800" y="1895"/>
                    <a:pt x="2800" y="1895"/>
                    <a:pt x="2800" y="1895"/>
                  </a:cubicBezTo>
                  <a:cubicBezTo>
                    <a:pt x="2828" y="1924"/>
                    <a:pt x="2828" y="1924"/>
                    <a:pt x="2828" y="1924"/>
                  </a:cubicBezTo>
                  <a:cubicBezTo>
                    <a:pt x="2828" y="1953"/>
                    <a:pt x="2828" y="1953"/>
                    <a:pt x="2828" y="1953"/>
                  </a:cubicBezTo>
                  <a:lnTo>
                    <a:pt x="2828" y="1953"/>
                  </a:lnTo>
                  <a:lnTo>
                    <a:pt x="2828" y="1953"/>
                  </a:lnTo>
                  <a:lnTo>
                    <a:pt x="2828" y="1953"/>
                  </a:lnTo>
                  <a:cubicBezTo>
                    <a:pt x="2800" y="1953"/>
                    <a:pt x="2800" y="1953"/>
                    <a:pt x="2800" y="1953"/>
                  </a:cubicBezTo>
                  <a:lnTo>
                    <a:pt x="2800" y="1953"/>
                  </a:lnTo>
                  <a:cubicBezTo>
                    <a:pt x="2771" y="1953"/>
                    <a:pt x="2771" y="1953"/>
                    <a:pt x="2771" y="1953"/>
                  </a:cubicBezTo>
                  <a:lnTo>
                    <a:pt x="2771" y="1953"/>
                  </a:lnTo>
                  <a:cubicBezTo>
                    <a:pt x="2741" y="1953"/>
                    <a:pt x="2741" y="1953"/>
                    <a:pt x="2741" y="1953"/>
                  </a:cubicBezTo>
                  <a:lnTo>
                    <a:pt x="2741" y="1953"/>
                  </a:lnTo>
                  <a:cubicBezTo>
                    <a:pt x="2741" y="1924"/>
                    <a:pt x="2741" y="1924"/>
                    <a:pt x="2741" y="1924"/>
                  </a:cubicBezTo>
                  <a:lnTo>
                    <a:pt x="2741" y="1924"/>
                  </a:lnTo>
                  <a:lnTo>
                    <a:pt x="2741" y="1924"/>
                  </a:lnTo>
                  <a:lnTo>
                    <a:pt x="2741" y="1924"/>
                  </a:lnTo>
                  <a:cubicBezTo>
                    <a:pt x="2741" y="1953"/>
                    <a:pt x="2741" y="1953"/>
                    <a:pt x="2741" y="1953"/>
                  </a:cubicBezTo>
                  <a:lnTo>
                    <a:pt x="2741" y="1953"/>
                  </a:lnTo>
                  <a:lnTo>
                    <a:pt x="2741" y="1953"/>
                  </a:lnTo>
                  <a:cubicBezTo>
                    <a:pt x="2771" y="1983"/>
                    <a:pt x="2771" y="1983"/>
                    <a:pt x="2771" y="1983"/>
                  </a:cubicBezTo>
                  <a:cubicBezTo>
                    <a:pt x="2771" y="1953"/>
                    <a:pt x="2771" y="1953"/>
                    <a:pt x="2771" y="1953"/>
                  </a:cubicBezTo>
                  <a:cubicBezTo>
                    <a:pt x="2800" y="1953"/>
                    <a:pt x="2800" y="1953"/>
                    <a:pt x="2800" y="1953"/>
                  </a:cubicBezTo>
                  <a:lnTo>
                    <a:pt x="2800" y="1953"/>
                  </a:lnTo>
                  <a:cubicBezTo>
                    <a:pt x="2828" y="1953"/>
                    <a:pt x="2828" y="1953"/>
                    <a:pt x="2828" y="1953"/>
                  </a:cubicBezTo>
                  <a:lnTo>
                    <a:pt x="2828" y="1953"/>
                  </a:lnTo>
                  <a:cubicBezTo>
                    <a:pt x="2828" y="1983"/>
                    <a:pt x="2828" y="1983"/>
                    <a:pt x="2828" y="1983"/>
                  </a:cubicBezTo>
                  <a:lnTo>
                    <a:pt x="2828" y="1983"/>
                  </a:lnTo>
                  <a:cubicBezTo>
                    <a:pt x="2800" y="2012"/>
                    <a:pt x="2800" y="2012"/>
                    <a:pt x="2800" y="2012"/>
                  </a:cubicBezTo>
                  <a:lnTo>
                    <a:pt x="2800" y="2012"/>
                  </a:lnTo>
                  <a:lnTo>
                    <a:pt x="2800" y="2012"/>
                  </a:lnTo>
                  <a:lnTo>
                    <a:pt x="2800" y="2012"/>
                  </a:lnTo>
                  <a:cubicBezTo>
                    <a:pt x="2828" y="2012"/>
                    <a:pt x="2828" y="2012"/>
                    <a:pt x="2828" y="2012"/>
                  </a:cubicBezTo>
                  <a:lnTo>
                    <a:pt x="2828" y="2012"/>
                  </a:lnTo>
                  <a:cubicBezTo>
                    <a:pt x="2857" y="2041"/>
                    <a:pt x="2857" y="2041"/>
                    <a:pt x="2857" y="2041"/>
                  </a:cubicBezTo>
                  <a:lnTo>
                    <a:pt x="2857" y="2041"/>
                  </a:lnTo>
                  <a:lnTo>
                    <a:pt x="2857" y="2041"/>
                  </a:lnTo>
                  <a:cubicBezTo>
                    <a:pt x="2887" y="2012"/>
                    <a:pt x="2887" y="2012"/>
                    <a:pt x="2887" y="2012"/>
                  </a:cubicBezTo>
                  <a:cubicBezTo>
                    <a:pt x="2887" y="2041"/>
                    <a:pt x="2887" y="2041"/>
                    <a:pt x="2887" y="2041"/>
                  </a:cubicBezTo>
                  <a:lnTo>
                    <a:pt x="2887" y="2041"/>
                  </a:lnTo>
                  <a:lnTo>
                    <a:pt x="2887" y="2041"/>
                  </a:lnTo>
                  <a:lnTo>
                    <a:pt x="2887" y="2041"/>
                  </a:lnTo>
                  <a:cubicBezTo>
                    <a:pt x="2887" y="2070"/>
                    <a:pt x="2887" y="2070"/>
                    <a:pt x="2887" y="2070"/>
                  </a:cubicBezTo>
                  <a:lnTo>
                    <a:pt x="2887" y="2070"/>
                  </a:lnTo>
                  <a:cubicBezTo>
                    <a:pt x="2887" y="2100"/>
                    <a:pt x="2887" y="2100"/>
                    <a:pt x="2887" y="2100"/>
                  </a:cubicBezTo>
                  <a:cubicBezTo>
                    <a:pt x="2857" y="2100"/>
                    <a:pt x="2857" y="2100"/>
                    <a:pt x="2857" y="2100"/>
                  </a:cubicBezTo>
                  <a:lnTo>
                    <a:pt x="2857" y="2100"/>
                  </a:lnTo>
                  <a:lnTo>
                    <a:pt x="2857" y="2100"/>
                  </a:lnTo>
                  <a:lnTo>
                    <a:pt x="2857" y="2100"/>
                  </a:lnTo>
                  <a:cubicBezTo>
                    <a:pt x="2828" y="2070"/>
                    <a:pt x="2828" y="2070"/>
                    <a:pt x="2828" y="2070"/>
                  </a:cubicBezTo>
                  <a:lnTo>
                    <a:pt x="2828" y="2070"/>
                  </a:lnTo>
                  <a:cubicBezTo>
                    <a:pt x="2828" y="2041"/>
                    <a:pt x="2828" y="2041"/>
                    <a:pt x="2828" y="2041"/>
                  </a:cubicBezTo>
                  <a:cubicBezTo>
                    <a:pt x="2800" y="2041"/>
                    <a:pt x="2800" y="2041"/>
                    <a:pt x="2800" y="2041"/>
                  </a:cubicBezTo>
                  <a:lnTo>
                    <a:pt x="2800" y="2041"/>
                  </a:lnTo>
                  <a:cubicBezTo>
                    <a:pt x="2771" y="2041"/>
                    <a:pt x="2771" y="2041"/>
                    <a:pt x="2771" y="2041"/>
                  </a:cubicBezTo>
                  <a:lnTo>
                    <a:pt x="2771" y="2041"/>
                  </a:lnTo>
                  <a:lnTo>
                    <a:pt x="2771" y="2041"/>
                  </a:lnTo>
                  <a:lnTo>
                    <a:pt x="2771" y="2041"/>
                  </a:lnTo>
                  <a:cubicBezTo>
                    <a:pt x="2741" y="2041"/>
                    <a:pt x="2741" y="2041"/>
                    <a:pt x="2741" y="2041"/>
                  </a:cubicBezTo>
                  <a:cubicBezTo>
                    <a:pt x="2741" y="2012"/>
                    <a:pt x="2741" y="2012"/>
                    <a:pt x="2741" y="2012"/>
                  </a:cubicBezTo>
                  <a:lnTo>
                    <a:pt x="2741" y="2012"/>
                  </a:lnTo>
                  <a:cubicBezTo>
                    <a:pt x="2741" y="2041"/>
                    <a:pt x="2741" y="2041"/>
                    <a:pt x="2741" y="2041"/>
                  </a:cubicBezTo>
                  <a:lnTo>
                    <a:pt x="2741" y="2041"/>
                  </a:lnTo>
                  <a:lnTo>
                    <a:pt x="2741" y="2041"/>
                  </a:lnTo>
                  <a:cubicBezTo>
                    <a:pt x="2741" y="2070"/>
                    <a:pt x="2741" y="2070"/>
                    <a:pt x="2741" y="2070"/>
                  </a:cubicBezTo>
                  <a:lnTo>
                    <a:pt x="2741" y="2070"/>
                  </a:lnTo>
                  <a:cubicBezTo>
                    <a:pt x="2712" y="2070"/>
                    <a:pt x="2712" y="2070"/>
                    <a:pt x="2712" y="2070"/>
                  </a:cubicBezTo>
                  <a:lnTo>
                    <a:pt x="2712" y="2070"/>
                  </a:lnTo>
                  <a:lnTo>
                    <a:pt x="2712" y="2070"/>
                  </a:lnTo>
                  <a:lnTo>
                    <a:pt x="2712" y="2070"/>
                  </a:lnTo>
                  <a:cubicBezTo>
                    <a:pt x="2712" y="2100"/>
                    <a:pt x="2712" y="2100"/>
                    <a:pt x="2712" y="2100"/>
                  </a:cubicBezTo>
                  <a:lnTo>
                    <a:pt x="2712" y="2100"/>
                  </a:lnTo>
                  <a:lnTo>
                    <a:pt x="2712" y="2100"/>
                  </a:lnTo>
                  <a:lnTo>
                    <a:pt x="2712" y="2100"/>
                  </a:lnTo>
                  <a:cubicBezTo>
                    <a:pt x="2712" y="2129"/>
                    <a:pt x="2712" y="2129"/>
                    <a:pt x="2712" y="2129"/>
                  </a:cubicBezTo>
                  <a:lnTo>
                    <a:pt x="2712" y="2129"/>
                  </a:lnTo>
                  <a:lnTo>
                    <a:pt x="2712" y="2129"/>
                  </a:lnTo>
                  <a:cubicBezTo>
                    <a:pt x="2741" y="2129"/>
                    <a:pt x="2741" y="2129"/>
                    <a:pt x="2741" y="2129"/>
                  </a:cubicBezTo>
                  <a:cubicBezTo>
                    <a:pt x="2741" y="2158"/>
                    <a:pt x="2741" y="2158"/>
                    <a:pt x="2741" y="2158"/>
                  </a:cubicBezTo>
                  <a:cubicBezTo>
                    <a:pt x="2741" y="2187"/>
                    <a:pt x="2741" y="2187"/>
                    <a:pt x="2741" y="2187"/>
                  </a:cubicBezTo>
                  <a:lnTo>
                    <a:pt x="2741" y="2187"/>
                  </a:lnTo>
                  <a:cubicBezTo>
                    <a:pt x="2741" y="2158"/>
                    <a:pt x="2741" y="2158"/>
                    <a:pt x="2741" y="2158"/>
                  </a:cubicBezTo>
                  <a:lnTo>
                    <a:pt x="2741" y="2158"/>
                  </a:lnTo>
                  <a:lnTo>
                    <a:pt x="2741" y="2158"/>
                  </a:lnTo>
                  <a:lnTo>
                    <a:pt x="2741" y="2158"/>
                  </a:lnTo>
                  <a:cubicBezTo>
                    <a:pt x="2741" y="2129"/>
                    <a:pt x="2741" y="2129"/>
                    <a:pt x="2741" y="2129"/>
                  </a:cubicBezTo>
                  <a:lnTo>
                    <a:pt x="2741" y="2129"/>
                  </a:lnTo>
                  <a:lnTo>
                    <a:pt x="2741" y="2129"/>
                  </a:lnTo>
                  <a:lnTo>
                    <a:pt x="2741" y="2129"/>
                  </a:lnTo>
                  <a:cubicBezTo>
                    <a:pt x="2771" y="2129"/>
                    <a:pt x="2771" y="2129"/>
                    <a:pt x="2771" y="2129"/>
                  </a:cubicBezTo>
                  <a:cubicBezTo>
                    <a:pt x="2771" y="2158"/>
                    <a:pt x="2771" y="2158"/>
                    <a:pt x="2771" y="2158"/>
                  </a:cubicBezTo>
                  <a:lnTo>
                    <a:pt x="2771" y="2158"/>
                  </a:lnTo>
                  <a:lnTo>
                    <a:pt x="2771" y="2158"/>
                  </a:lnTo>
                  <a:cubicBezTo>
                    <a:pt x="2800" y="2158"/>
                    <a:pt x="2800" y="2158"/>
                    <a:pt x="2800" y="2158"/>
                  </a:cubicBezTo>
                  <a:lnTo>
                    <a:pt x="2800" y="2158"/>
                  </a:lnTo>
                  <a:lnTo>
                    <a:pt x="2800" y="2158"/>
                  </a:lnTo>
                  <a:lnTo>
                    <a:pt x="2800" y="2158"/>
                  </a:lnTo>
                  <a:cubicBezTo>
                    <a:pt x="2828" y="2158"/>
                    <a:pt x="2828" y="2158"/>
                    <a:pt x="2828" y="2158"/>
                  </a:cubicBezTo>
                  <a:lnTo>
                    <a:pt x="2828" y="2158"/>
                  </a:lnTo>
                  <a:lnTo>
                    <a:pt x="2828" y="2158"/>
                  </a:lnTo>
                  <a:cubicBezTo>
                    <a:pt x="2800" y="2187"/>
                    <a:pt x="2800" y="2187"/>
                    <a:pt x="2800" y="2187"/>
                  </a:cubicBezTo>
                  <a:lnTo>
                    <a:pt x="2800" y="2187"/>
                  </a:lnTo>
                  <a:cubicBezTo>
                    <a:pt x="2800" y="2216"/>
                    <a:pt x="2800" y="2216"/>
                    <a:pt x="2800" y="2216"/>
                  </a:cubicBezTo>
                  <a:lnTo>
                    <a:pt x="2800" y="2216"/>
                  </a:lnTo>
                  <a:lnTo>
                    <a:pt x="2800" y="2216"/>
                  </a:lnTo>
                  <a:lnTo>
                    <a:pt x="2800" y="2216"/>
                  </a:lnTo>
                  <a:cubicBezTo>
                    <a:pt x="2771" y="2216"/>
                    <a:pt x="2771" y="2216"/>
                    <a:pt x="2771" y="2216"/>
                  </a:cubicBezTo>
                  <a:lnTo>
                    <a:pt x="2771" y="2216"/>
                  </a:lnTo>
                  <a:cubicBezTo>
                    <a:pt x="2741" y="2216"/>
                    <a:pt x="2741" y="2216"/>
                    <a:pt x="2741" y="2216"/>
                  </a:cubicBezTo>
                  <a:lnTo>
                    <a:pt x="2741" y="2216"/>
                  </a:lnTo>
                  <a:lnTo>
                    <a:pt x="2741" y="2216"/>
                  </a:lnTo>
                  <a:cubicBezTo>
                    <a:pt x="2741" y="2245"/>
                    <a:pt x="2741" y="2245"/>
                    <a:pt x="2741" y="2245"/>
                  </a:cubicBezTo>
                  <a:cubicBezTo>
                    <a:pt x="2712" y="2245"/>
                    <a:pt x="2712" y="2245"/>
                    <a:pt x="2712" y="2245"/>
                  </a:cubicBezTo>
                  <a:lnTo>
                    <a:pt x="2712" y="2245"/>
                  </a:lnTo>
                  <a:lnTo>
                    <a:pt x="2712" y="2245"/>
                  </a:lnTo>
                  <a:lnTo>
                    <a:pt x="2712" y="2245"/>
                  </a:lnTo>
                  <a:cubicBezTo>
                    <a:pt x="2683" y="2274"/>
                    <a:pt x="2683" y="2274"/>
                    <a:pt x="2683" y="2274"/>
                  </a:cubicBezTo>
                  <a:lnTo>
                    <a:pt x="2683" y="2274"/>
                  </a:lnTo>
                  <a:lnTo>
                    <a:pt x="2683" y="2274"/>
                  </a:lnTo>
                  <a:cubicBezTo>
                    <a:pt x="2654" y="2245"/>
                    <a:pt x="2654" y="2245"/>
                    <a:pt x="2654" y="2245"/>
                  </a:cubicBezTo>
                  <a:lnTo>
                    <a:pt x="2654" y="2245"/>
                  </a:lnTo>
                  <a:cubicBezTo>
                    <a:pt x="2624" y="2216"/>
                    <a:pt x="2624" y="2216"/>
                    <a:pt x="2624" y="2216"/>
                  </a:cubicBezTo>
                  <a:cubicBezTo>
                    <a:pt x="2595" y="2187"/>
                    <a:pt x="2595" y="2187"/>
                    <a:pt x="2595" y="2187"/>
                  </a:cubicBezTo>
                  <a:lnTo>
                    <a:pt x="2595" y="2187"/>
                  </a:lnTo>
                  <a:lnTo>
                    <a:pt x="2595" y="2187"/>
                  </a:lnTo>
                  <a:lnTo>
                    <a:pt x="2595" y="2187"/>
                  </a:lnTo>
                  <a:lnTo>
                    <a:pt x="2595" y="2187"/>
                  </a:lnTo>
                  <a:lnTo>
                    <a:pt x="2595" y="2187"/>
                  </a:lnTo>
                  <a:cubicBezTo>
                    <a:pt x="2624" y="2187"/>
                    <a:pt x="2624" y="2187"/>
                    <a:pt x="2624" y="2187"/>
                  </a:cubicBezTo>
                  <a:cubicBezTo>
                    <a:pt x="2654" y="2187"/>
                    <a:pt x="2654" y="2187"/>
                    <a:pt x="2654" y="2187"/>
                  </a:cubicBezTo>
                  <a:cubicBezTo>
                    <a:pt x="2654" y="2216"/>
                    <a:pt x="2654" y="2216"/>
                    <a:pt x="2654" y="2216"/>
                  </a:cubicBezTo>
                  <a:lnTo>
                    <a:pt x="2654" y="2216"/>
                  </a:lnTo>
                  <a:cubicBezTo>
                    <a:pt x="2683" y="2187"/>
                    <a:pt x="2683" y="2187"/>
                    <a:pt x="2683" y="2187"/>
                  </a:cubicBezTo>
                  <a:lnTo>
                    <a:pt x="2683" y="2187"/>
                  </a:lnTo>
                  <a:lnTo>
                    <a:pt x="2683" y="2187"/>
                  </a:lnTo>
                  <a:lnTo>
                    <a:pt x="2683" y="2187"/>
                  </a:lnTo>
                  <a:cubicBezTo>
                    <a:pt x="2654" y="2187"/>
                    <a:pt x="2654" y="2187"/>
                    <a:pt x="2654" y="2187"/>
                  </a:cubicBezTo>
                  <a:lnTo>
                    <a:pt x="2654" y="2187"/>
                  </a:lnTo>
                  <a:cubicBezTo>
                    <a:pt x="2624" y="2187"/>
                    <a:pt x="2624" y="2187"/>
                    <a:pt x="2624" y="2187"/>
                  </a:cubicBezTo>
                  <a:cubicBezTo>
                    <a:pt x="2595" y="2158"/>
                    <a:pt x="2595" y="2158"/>
                    <a:pt x="2595" y="2158"/>
                  </a:cubicBezTo>
                  <a:lnTo>
                    <a:pt x="2595" y="2158"/>
                  </a:lnTo>
                  <a:lnTo>
                    <a:pt x="2595" y="2158"/>
                  </a:lnTo>
                  <a:lnTo>
                    <a:pt x="2595" y="2158"/>
                  </a:lnTo>
                  <a:lnTo>
                    <a:pt x="2595" y="2158"/>
                  </a:lnTo>
                  <a:cubicBezTo>
                    <a:pt x="2566" y="2158"/>
                    <a:pt x="2566" y="2158"/>
                    <a:pt x="2566" y="2158"/>
                  </a:cubicBezTo>
                  <a:lnTo>
                    <a:pt x="2566" y="2158"/>
                  </a:lnTo>
                  <a:lnTo>
                    <a:pt x="2566" y="2158"/>
                  </a:lnTo>
                  <a:cubicBezTo>
                    <a:pt x="2566" y="2187"/>
                    <a:pt x="2566" y="2187"/>
                    <a:pt x="2566" y="2187"/>
                  </a:cubicBezTo>
                  <a:lnTo>
                    <a:pt x="2566" y="2187"/>
                  </a:lnTo>
                  <a:cubicBezTo>
                    <a:pt x="2566" y="2216"/>
                    <a:pt x="2566" y="2216"/>
                    <a:pt x="2566" y="2216"/>
                  </a:cubicBezTo>
                  <a:lnTo>
                    <a:pt x="2566" y="2216"/>
                  </a:lnTo>
                  <a:cubicBezTo>
                    <a:pt x="2537" y="2187"/>
                    <a:pt x="2537" y="2187"/>
                    <a:pt x="2537" y="2187"/>
                  </a:cubicBezTo>
                  <a:cubicBezTo>
                    <a:pt x="2507" y="2158"/>
                    <a:pt x="2507" y="2158"/>
                    <a:pt x="2507" y="2158"/>
                  </a:cubicBezTo>
                  <a:cubicBezTo>
                    <a:pt x="2507" y="2129"/>
                    <a:pt x="2507" y="2129"/>
                    <a:pt x="2507" y="2129"/>
                  </a:cubicBezTo>
                  <a:lnTo>
                    <a:pt x="2507" y="2129"/>
                  </a:lnTo>
                  <a:lnTo>
                    <a:pt x="2507" y="2129"/>
                  </a:lnTo>
                  <a:lnTo>
                    <a:pt x="2507" y="2129"/>
                  </a:lnTo>
                  <a:lnTo>
                    <a:pt x="2507" y="2129"/>
                  </a:lnTo>
                  <a:lnTo>
                    <a:pt x="2507" y="2129"/>
                  </a:lnTo>
                  <a:cubicBezTo>
                    <a:pt x="2507" y="2158"/>
                    <a:pt x="2507" y="2158"/>
                    <a:pt x="2507" y="2158"/>
                  </a:cubicBezTo>
                  <a:cubicBezTo>
                    <a:pt x="2537" y="2187"/>
                    <a:pt x="2537" y="2187"/>
                    <a:pt x="2537" y="2187"/>
                  </a:cubicBezTo>
                  <a:lnTo>
                    <a:pt x="2537" y="2187"/>
                  </a:lnTo>
                  <a:lnTo>
                    <a:pt x="2537" y="2187"/>
                  </a:lnTo>
                  <a:lnTo>
                    <a:pt x="2537" y="2187"/>
                  </a:lnTo>
                  <a:cubicBezTo>
                    <a:pt x="2537" y="2216"/>
                    <a:pt x="2537" y="2216"/>
                    <a:pt x="2537" y="2216"/>
                  </a:cubicBezTo>
                  <a:lnTo>
                    <a:pt x="2537" y="2216"/>
                  </a:lnTo>
                  <a:cubicBezTo>
                    <a:pt x="2507" y="2216"/>
                    <a:pt x="2507" y="2216"/>
                    <a:pt x="2507" y="2216"/>
                  </a:cubicBezTo>
                  <a:lnTo>
                    <a:pt x="2507" y="2216"/>
                  </a:lnTo>
                  <a:lnTo>
                    <a:pt x="2507" y="2216"/>
                  </a:lnTo>
                  <a:cubicBezTo>
                    <a:pt x="2478" y="2216"/>
                    <a:pt x="2478" y="2216"/>
                    <a:pt x="2478" y="2216"/>
                  </a:cubicBezTo>
                  <a:cubicBezTo>
                    <a:pt x="2478" y="2245"/>
                    <a:pt x="2478" y="2245"/>
                    <a:pt x="2478" y="2245"/>
                  </a:cubicBezTo>
                  <a:lnTo>
                    <a:pt x="2478" y="2245"/>
                  </a:lnTo>
                  <a:cubicBezTo>
                    <a:pt x="2450" y="2245"/>
                    <a:pt x="2450" y="2245"/>
                    <a:pt x="2450" y="2245"/>
                  </a:cubicBezTo>
                  <a:cubicBezTo>
                    <a:pt x="2450" y="2216"/>
                    <a:pt x="2450" y="2216"/>
                    <a:pt x="2450" y="2216"/>
                  </a:cubicBezTo>
                  <a:lnTo>
                    <a:pt x="2450" y="2216"/>
                  </a:lnTo>
                  <a:cubicBezTo>
                    <a:pt x="2421" y="2216"/>
                    <a:pt x="2421" y="2216"/>
                    <a:pt x="2421" y="2216"/>
                  </a:cubicBezTo>
                  <a:lnTo>
                    <a:pt x="2421" y="2216"/>
                  </a:lnTo>
                  <a:lnTo>
                    <a:pt x="2421" y="2216"/>
                  </a:lnTo>
                  <a:cubicBezTo>
                    <a:pt x="2391" y="2187"/>
                    <a:pt x="2391" y="2187"/>
                    <a:pt x="2391" y="2187"/>
                  </a:cubicBezTo>
                  <a:lnTo>
                    <a:pt x="2391" y="2187"/>
                  </a:lnTo>
                  <a:lnTo>
                    <a:pt x="2391" y="2187"/>
                  </a:lnTo>
                  <a:lnTo>
                    <a:pt x="2391" y="2187"/>
                  </a:lnTo>
                  <a:lnTo>
                    <a:pt x="2391" y="2187"/>
                  </a:lnTo>
                  <a:lnTo>
                    <a:pt x="2391" y="2187"/>
                  </a:lnTo>
                  <a:cubicBezTo>
                    <a:pt x="2391" y="2216"/>
                    <a:pt x="2391" y="2216"/>
                    <a:pt x="2391" y="2216"/>
                  </a:cubicBezTo>
                  <a:cubicBezTo>
                    <a:pt x="2421" y="2216"/>
                    <a:pt x="2421" y="2216"/>
                    <a:pt x="2421" y="2216"/>
                  </a:cubicBezTo>
                  <a:lnTo>
                    <a:pt x="2421" y="2216"/>
                  </a:lnTo>
                  <a:cubicBezTo>
                    <a:pt x="2421" y="2245"/>
                    <a:pt x="2421" y="2245"/>
                    <a:pt x="2421" y="2245"/>
                  </a:cubicBezTo>
                  <a:lnTo>
                    <a:pt x="2421" y="2245"/>
                  </a:lnTo>
                  <a:lnTo>
                    <a:pt x="2421" y="2245"/>
                  </a:lnTo>
                  <a:cubicBezTo>
                    <a:pt x="2391" y="2245"/>
                    <a:pt x="2391" y="2245"/>
                    <a:pt x="2391" y="2245"/>
                  </a:cubicBezTo>
                  <a:lnTo>
                    <a:pt x="2391" y="2245"/>
                  </a:lnTo>
                  <a:cubicBezTo>
                    <a:pt x="2362" y="2245"/>
                    <a:pt x="2362" y="2245"/>
                    <a:pt x="2362" y="2245"/>
                  </a:cubicBezTo>
                  <a:lnTo>
                    <a:pt x="2362" y="2245"/>
                  </a:lnTo>
                  <a:cubicBezTo>
                    <a:pt x="2362" y="2274"/>
                    <a:pt x="2362" y="2274"/>
                    <a:pt x="2362" y="2274"/>
                  </a:cubicBezTo>
                  <a:lnTo>
                    <a:pt x="2362" y="2274"/>
                  </a:lnTo>
                  <a:lnTo>
                    <a:pt x="2362" y="2274"/>
                  </a:lnTo>
                  <a:cubicBezTo>
                    <a:pt x="2391" y="2274"/>
                    <a:pt x="2391" y="2274"/>
                    <a:pt x="2391" y="2274"/>
                  </a:cubicBezTo>
                  <a:lnTo>
                    <a:pt x="2391" y="2274"/>
                  </a:lnTo>
                  <a:cubicBezTo>
                    <a:pt x="2391" y="2245"/>
                    <a:pt x="2391" y="2245"/>
                    <a:pt x="2391" y="2245"/>
                  </a:cubicBezTo>
                  <a:lnTo>
                    <a:pt x="2391" y="2245"/>
                  </a:lnTo>
                  <a:cubicBezTo>
                    <a:pt x="2391" y="2245"/>
                    <a:pt x="2421" y="2245"/>
                    <a:pt x="2421" y="2274"/>
                  </a:cubicBezTo>
                  <a:lnTo>
                    <a:pt x="2421" y="2274"/>
                  </a:lnTo>
                  <a:cubicBezTo>
                    <a:pt x="2421" y="2245"/>
                    <a:pt x="2421" y="2245"/>
                    <a:pt x="2421" y="2245"/>
                  </a:cubicBezTo>
                  <a:cubicBezTo>
                    <a:pt x="2450" y="2245"/>
                    <a:pt x="2450" y="2245"/>
                    <a:pt x="2450" y="2245"/>
                  </a:cubicBezTo>
                  <a:lnTo>
                    <a:pt x="2450" y="2245"/>
                  </a:lnTo>
                  <a:lnTo>
                    <a:pt x="2450" y="2245"/>
                  </a:lnTo>
                  <a:cubicBezTo>
                    <a:pt x="2478" y="2245"/>
                    <a:pt x="2478" y="2245"/>
                    <a:pt x="2478" y="2245"/>
                  </a:cubicBezTo>
                  <a:lnTo>
                    <a:pt x="2478" y="2245"/>
                  </a:lnTo>
                  <a:cubicBezTo>
                    <a:pt x="2478" y="2274"/>
                    <a:pt x="2478" y="2274"/>
                    <a:pt x="2478" y="2274"/>
                  </a:cubicBezTo>
                  <a:cubicBezTo>
                    <a:pt x="2507" y="2274"/>
                    <a:pt x="2507" y="2274"/>
                    <a:pt x="2507" y="2274"/>
                  </a:cubicBezTo>
                  <a:lnTo>
                    <a:pt x="2507" y="2274"/>
                  </a:lnTo>
                  <a:cubicBezTo>
                    <a:pt x="2537" y="2274"/>
                    <a:pt x="2537" y="2274"/>
                    <a:pt x="2537" y="2274"/>
                  </a:cubicBezTo>
                  <a:cubicBezTo>
                    <a:pt x="2507" y="2274"/>
                    <a:pt x="2507" y="2274"/>
                    <a:pt x="2507" y="2274"/>
                  </a:cubicBezTo>
                  <a:lnTo>
                    <a:pt x="2507" y="2274"/>
                  </a:lnTo>
                  <a:cubicBezTo>
                    <a:pt x="2507" y="2303"/>
                    <a:pt x="2507" y="2303"/>
                    <a:pt x="2507" y="2303"/>
                  </a:cubicBezTo>
                  <a:cubicBezTo>
                    <a:pt x="2478" y="2303"/>
                    <a:pt x="2478" y="2303"/>
                    <a:pt x="2478" y="2303"/>
                  </a:cubicBezTo>
                  <a:lnTo>
                    <a:pt x="2478" y="2303"/>
                  </a:lnTo>
                  <a:lnTo>
                    <a:pt x="2478" y="2303"/>
                  </a:lnTo>
                  <a:cubicBezTo>
                    <a:pt x="2450" y="2303"/>
                    <a:pt x="2450" y="2303"/>
                    <a:pt x="2450" y="2303"/>
                  </a:cubicBezTo>
                  <a:lnTo>
                    <a:pt x="2450" y="2303"/>
                  </a:lnTo>
                  <a:cubicBezTo>
                    <a:pt x="2421" y="2303"/>
                    <a:pt x="2421" y="2303"/>
                    <a:pt x="2421" y="2303"/>
                  </a:cubicBezTo>
                  <a:lnTo>
                    <a:pt x="2421" y="2303"/>
                  </a:lnTo>
                  <a:lnTo>
                    <a:pt x="2421" y="2303"/>
                  </a:lnTo>
                  <a:lnTo>
                    <a:pt x="2421" y="2303"/>
                  </a:lnTo>
                  <a:cubicBezTo>
                    <a:pt x="2391" y="2303"/>
                    <a:pt x="2391" y="2303"/>
                    <a:pt x="2391" y="2303"/>
                  </a:cubicBezTo>
                  <a:lnTo>
                    <a:pt x="2391" y="2303"/>
                  </a:lnTo>
                  <a:lnTo>
                    <a:pt x="2391" y="2303"/>
                  </a:lnTo>
                  <a:lnTo>
                    <a:pt x="2391" y="2303"/>
                  </a:lnTo>
                  <a:lnTo>
                    <a:pt x="2391" y="2303"/>
                  </a:lnTo>
                  <a:cubicBezTo>
                    <a:pt x="2421" y="2303"/>
                    <a:pt x="2421" y="2303"/>
                    <a:pt x="2421" y="2303"/>
                  </a:cubicBezTo>
                  <a:lnTo>
                    <a:pt x="2421" y="2303"/>
                  </a:lnTo>
                  <a:lnTo>
                    <a:pt x="2421" y="2303"/>
                  </a:lnTo>
                  <a:lnTo>
                    <a:pt x="2421" y="2303"/>
                  </a:lnTo>
                  <a:lnTo>
                    <a:pt x="2421" y="2303"/>
                  </a:lnTo>
                  <a:cubicBezTo>
                    <a:pt x="2421" y="2333"/>
                    <a:pt x="2421" y="2333"/>
                    <a:pt x="2421" y="2333"/>
                  </a:cubicBezTo>
                  <a:cubicBezTo>
                    <a:pt x="2391" y="2333"/>
                    <a:pt x="2391" y="2333"/>
                    <a:pt x="2391" y="2333"/>
                  </a:cubicBezTo>
                  <a:lnTo>
                    <a:pt x="2391" y="2333"/>
                  </a:lnTo>
                  <a:lnTo>
                    <a:pt x="2391" y="2333"/>
                  </a:lnTo>
                  <a:cubicBezTo>
                    <a:pt x="2421" y="2333"/>
                    <a:pt x="2421" y="2333"/>
                    <a:pt x="2421" y="2333"/>
                  </a:cubicBezTo>
                  <a:lnTo>
                    <a:pt x="2421" y="2333"/>
                  </a:lnTo>
                  <a:lnTo>
                    <a:pt x="2421" y="2333"/>
                  </a:lnTo>
                  <a:cubicBezTo>
                    <a:pt x="2450" y="2333"/>
                    <a:pt x="2450" y="2333"/>
                    <a:pt x="2450" y="2333"/>
                  </a:cubicBezTo>
                  <a:lnTo>
                    <a:pt x="2450" y="2333"/>
                  </a:lnTo>
                  <a:lnTo>
                    <a:pt x="2450" y="2333"/>
                  </a:lnTo>
                  <a:lnTo>
                    <a:pt x="2450" y="2333"/>
                  </a:lnTo>
                  <a:lnTo>
                    <a:pt x="2450" y="2333"/>
                  </a:lnTo>
                  <a:cubicBezTo>
                    <a:pt x="2478" y="2333"/>
                    <a:pt x="2478" y="2333"/>
                    <a:pt x="2478" y="2333"/>
                  </a:cubicBezTo>
                  <a:cubicBezTo>
                    <a:pt x="2478" y="2303"/>
                    <a:pt x="2478" y="2303"/>
                    <a:pt x="2478" y="2303"/>
                  </a:cubicBezTo>
                  <a:lnTo>
                    <a:pt x="2478" y="2303"/>
                  </a:lnTo>
                  <a:cubicBezTo>
                    <a:pt x="2478" y="2333"/>
                    <a:pt x="2478" y="2333"/>
                    <a:pt x="2478" y="2333"/>
                  </a:cubicBezTo>
                  <a:cubicBezTo>
                    <a:pt x="2507" y="2333"/>
                    <a:pt x="2507" y="2333"/>
                    <a:pt x="2507" y="2333"/>
                  </a:cubicBezTo>
                  <a:lnTo>
                    <a:pt x="2507" y="2333"/>
                  </a:lnTo>
                  <a:cubicBezTo>
                    <a:pt x="2537" y="2333"/>
                    <a:pt x="2537" y="2333"/>
                    <a:pt x="2537" y="2333"/>
                  </a:cubicBezTo>
                  <a:lnTo>
                    <a:pt x="2537" y="2333"/>
                  </a:lnTo>
                  <a:cubicBezTo>
                    <a:pt x="2537" y="2362"/>
                    <a:pt x="2537" y="2362"/>
                    <a:pt x="2537" y="2362"/>
                  </a:cubicBezTo>
                  <a:cubicBezTo>
                    <a:pt x="2507" y="2362"/>
                    <a:pt x="2507" y="2362"/>
                    <a:pt x="2507" y="2362"/>
                  </a:cubicBezTo>
                  <a:cubicBezTo>
                    <a:pt x="2507" y="2391"/>
                    <a:pt x="2507" y="2391"/>
                    <a:pt x="2507" y="2391"/>
                  </a:cubicBezTo>
                  <a:cubicBezTo>
                    <a:pt x="2478" y="2362"/>
                    <a:pt x="2478" y="2362"/>
                    <a:pt x="2478" y="2362"/>
                  </a:cubicBezTo>
                  <a:lnTo>
                    <a:pt x="2478" y="2362"/>
                  </a:lnTo>
                  <a:cubicBezTo>
                    <a:pt x="2450" y="2362"/>
                    <a:pt x="2450" y="2362"/>
                    <a:pt x="2450" y="2362"/>
                  </a:cubicBezTo>
                  <a:lnTo>
                    <a:pt x="2450" y="2362"/>
                  </a:lnTo>
                  <a:cubicBezTo>
                    <a:pt x="2421" y="2391"/>
                    <a:pt x="2421" y="2391"/>
                    <a:pt x="2421" y="2391"/>
                  </a:cubicBezTo>
                  <a:lnTo>
                    <a:pt x="2421" y="2391"/>
                  </a:lnTo>
                  <a:cubicBezTo>
                    <a:pt x="2450" y="2391"/>
                    <a:pt x="2450" y="2391"/>
                    <a:pt x="2450" y="2391"/>
                  </a:cubicBezTo>
                  <a:cubicBezTo>
                    <a:pt x="2478" y="2391"/>
                    <a:pt x="2478" y="2391"/>
                    <a:pt x="2478" y="2391"/>
                  </a:cubicBezTo>
                  <a:lnTo>
                    <a:pt x="2478" y="2391"/>
                  </a:lnTo>
                  <a:lnTo>
                    <a:pt x="2478" y="2391"/>
                  </a:lnTo>
                  <a:lnTo>
                    <a:pt x="2478" y="2391"/>
                  </a:lnTo>
                  <a:cubicBezTo>
                    <a:pt x="2507" y="2391"/>
                    <a:pt x="2507" y="2391"/>
                    <a:pt x="2507" y="2391"/>
                  </a:cubicBezTo>
                  <a:lnTo>
                    <a:pt x="2507" y="2391"/>
                  </a:lnTo>
                  <a:cubicBezTo>
                    <a:pt x="2537" y="2391"/>
                    <a:pt x="2537" y="2391"/>
                    <a:pt x="2537" y="2391"/>
                  </a:cubicBezTo>
                  <a:lnTo>
                    <a:pt x="2537" y="2391"/>
                  </a:lnTo>
                  <a:lnTo>
                    <a:pt x="2537" y="2391"/>
                  </a:lnTo>
                  <a:cubicBezTo>
                    <a:pt x="2566" y="2420"/>
                    <a:pt x="2566" y="2420"/>
                    <a:pt x="2566" y="2420"/>
                  </a:cubicBezTo>
                  <a:lnTo>
                    <a:pt x="2566" y="2420"/>
                  </a:lnTo>
                  <a:lnTo>
                    <a:pt x="2566" y="2420"/>
                  </a:lnTo>
                  <a:cubicBezTo>
                    <a:pt x="2595" y="2420"/>
                    <a:pt x="2595" y="2420"/>
                    <a:pt x="2595" y="2420"/>
                  </a:cubicBezTo>
                  <a:lnTo>
                    <a:pt x="2595" y="2420"/>
                  </a:lnTo>
                  <a:lnTo>
                    <a:pt x="2595" y="2420"/>
                  </a:lnTo>
                  <a:cubicBezTo>
                    <a:pt x="2624" y="2450"/>
                    <a:pt x="2624" y="2450"/>
                    <a:pt x="2624" y="2450"/>
                  </a:cubicBezTo>
                  <a:lnTo>
                    <a:pt x="2624" y="2450"/>
                  </a:lnTo>
                  <a:lnTo>
                    <a:pt x="2624" y="2450"/>
                  </a:lnTo>
                  <a:lnTo>
                    <a:pt x="2624" y="2450"/>
                  </a:lnTo>
                  <a:lnTo>
                    <a:pt x="2624" y="2450"/>
                  </a:lnTo>
                  <a:cubicBezTo>
                    <a:pt x="2654" y="2479"/>
                    <a:pt x="2654" y="2479"/>
                    <a:pt x="2654" y="2479"/>
                  </a:cubicBezTo>
                  <a:lnTo>
                    <a:pt x="2654" y="2479"/>
                  </a:lnTo>
                  <a:lnTo>
                    <a:pt x="2654" y="2479"/>
                  </a:lnTo>
                  <a:lnTo>
                    <a:pt x="2654" y="2479"/>
                  </a:lnTo>
                  <a:cubicBezTo>
                    <a:pt x="2624" y="2508"/>
                    <a:pt x="2624" y="2508"/>
                    <a:pt x="2624" y="2508"/>
                  </a:cubicBezTo>
                  <a:lnTo>
                    <a:pt x="2624" y="2508"/>
                  </a:lnTo>
                  <a:lnTo>
                    <a:pt x="2624" y="2508"/>
                  </a:lnTo>
                  <a:lnTo>
                    <a:pt x="2624" y="2508"/>
                  </a:lnTo>
                  <a:lnTo>
                    <a:pt x="2624" y="2508"/>
                  </a:lnTo>
                  <a:cubicBezTo>
                    <a:pt x="2654" y="2508"/>
                    <a:pt x="2654" y="2508"/>
                    <a:pt x="2654" y="2508"/>
                  </a:cubicBezTo>
                  <a:lnTo>
                    <a:pt x="2654" y="2508"/>
                  </a:lnTo>
                  <a:lnTo>
                    <a:pt x="2654" y="2508"/>
                  </a:lnTo>
                  <a:lnTo>
                    <a:pt x="2654" y="2508"/>
                  </a:lnTo>
                  <a:lnTo>
                    <a:pt x="2654" y="2508"/>
                  </a:lnTo>
                  <a:lnTo>
                    <a:pt x="2654" y="2508"/>
                  </a:lnTo>
                  <a:lnTo>
                    <a:pt x="2654" y="2508"/>
                  </a:lnTo>
                  <a:lnTo>
                    <a:pt x="2654" y="2508"/>
                  </a:lnTo>
                  <a:cubicBezTo>
                    <a:pt x="2683" y="2508"/>
                    <a:pt x="2683" y="2508"/>
                    <a:pt x="2683" y="2508"/>
                  </a:cubicBezTo>
                  <a:lnTo>
                    <a:pt x="2683" y="2508"/>
                  </a:lnTo>
                  <a:lnTo>
                    <a:pt x="2683" y="2508"/>
                  </a:lnTo>
                  <a:cubicBezTo>
                    <a:pt x="2654" y="2537"/>
                    <a:pt x="2654" y="2537"/>
                    <a:pt x="2654" y="2537"/>
                  </a:cubicBezTo>
                  <a:lnTo>
                    <a:pt x="2654" y="2537"/>
                  </a:lnTo>
                  <a:lnTo>
                    <a:pt x="2654" y="2537"/>
                  </a:lnTo>
                  <a:lnTo>
                    <a:pt x="2654" y="2537"/>
                  </a:lnTo>
                  <a:cubicBezTo>
                    <a:pt x="2654" y="2566"/>
                    <a:pt x="2654" y="2566"/>
                    <a:pt x="2654" y="2566"/>
                  </a:cubicBezTo>
                  <a:lnTo>
                    <a:pt x="2654" y="2566"/>
                  </a:lnTo>
                  <a:lnTo>
                    <a:pt x="2654" y="2566"/>
                  </a:lnTo>
                  <a:cubicBezTo>
                    <a:pt x="2654" y="2595"/>
                    <a:pt x="2654" y="2595"/>
                    <a:pt x="2654" y="2595"/>
                  </a:cubicBezTo>
                  <a:lnTo>
                    <a:pt x="2654" y="2595"/>
                  </a:lnTo>
                  <a:cubicBezTo>
                    <a:pt x="2654" y="2566"/>
                    <a:pt x="2654" y="2566"/>
                    <a:pt x="2654" y="2566"/>
                  </a:cubicBezTo>
                  <a:cubicBezTo>
                    <a:pt x="2683" y="2537"/>
                    <a:pt x="2683" y="2537"/>
                    <a:pt x="2683" y="2537"/>
                  </a:cubicBezTo>
                  <a:lnTo>
                    <a:pt x="2683" y="2537"/>
                  </a:lnTo>
                  <a:lnTo>
                    <a:pt x="2683" y="2537"/>
                  </a:lnTo>
                  <a:lnTo>
                    <a:pt x="2683" y="2537"/>
                  </a:lnTo>
                  <a:cubicBezTo>
                    <a:pt x="2683" y="2566"/>
                    <a:pt x="2683" y="2566"/>
                    <a:pt x="2683" y="2566"/>
                  </a:cubicBezTo>
                  <a:lnTo>
                    <a:pt x="2683" y="2566"/>
                  </a:lnTo>
                  <a:lnTo>
                    <a:pt x="2683" y="2566"/>
                  </a:lnTo>
                  <a:lnTo>
                    <a:pt x="2683" y="2566"/>
                  </a:lnTo>
                  <a:lnTo>
                    <a:pt x="2683" y="2566"/>
                  </a:lnTo>
                  <a:cubicBezTo>
                    <a:pt x="2683" y="2595"/>
                    <a:pt x="2683" y="2595"/>
                    <a:pt x="2683" y="2595"/>
                  </a:cubicBezTo>
                  <a:lnTo>
                    <a:pt x="2683" y="2595"/>
                  </a:lnTo>
                  <a:cubicBezTo>
                    <a:pt x="2654" y="2595"/>
                    <a:pt x="2654" y="2595"/>
                    <a:pt x="2654" y="2595"/>
                  </a:cubicBezTo>
                  <a:lnTo>
                    <a:pt x="2654" y="2595"/>
                  </a:lnTo>
                  <a:cubicBezTo>
                    <a:pt x="2654" y="2624"/>
                    <a:pt x="2654" y="2624"/>
                    <a:pt x="2654" y="2624"/>
                  </a:cubicBezTo>
                  <a:cubicBezTo>
                    <a:pt x="2683" y="2595"/>
                    <a:pt x="2683" y="2595"/>
                    <a:pt x="2683" y="2595"/>
                  </a:cubicBezTo>
                  <a:cubicBezTo>
                    <a:pt x="2683" y="2624"/>
                    <a:pt x="2683" y="2624"/>
                    <a:pt x="2683" y="2624"/>
                  </a:cubicBezTo>
                  <a:lnTo>
                    <a:pt x="2683" y="2624"/>
                  </a:lnTo>
                  <a:lnTo>
                    <a:pt x="2683" y="2624"/>
                  </a:lnTo>
                  <a:lnTo>
                    <a:pt x="2683" y="2624"/>
                  </a:lnTo>
                  <a:lnTo>
                    <a:pt x="2683" y="2624"/>
                  </a:lnTo>
                  <a:cubicBezTo>
                    <a:pt x="2683" y="2653"/>
                    <a:pt x="2683" y="2653"/>
                    <a:pt x="2683" y="2653"/>
                  </a:cubicBezTo>
                  <a:lnTo>
                    <a:pt x="2683" y="2653"/>
                  </a:lnTo>
                  <a:lnTo>
                    <a:pt x="2683" y="2653"/>
                  </a:lnTo>
                  <a:cubicBezTo>
                    <a:pt x="2683" y="2683"/>
                    <a:pt x="2683" y="2683"/>
                    <a:pt x="2683" y="2683"/>
                  </a:cubicBezTo>
                  <a:lnTo>
                    <a:pt x="2683" y="2683"/>
                  </a:lnTo>
                  <a:cubicBezTo>
                    <a:pt x="2683" y="2712"/>
                    <a:pt x="2683" y="2712"/>
                    <a:pt x="2683" y="2712"/>
                  </a:cubicBezTo>
                  <a:lnTo>
                    <a:pt x="2683" y="2712"/>
                  </a:lnTo>
                  <a:cubicBezTo>
                    <a:pt x="2654" y="2712"/>
                    <a:pt x="2654" y="2712"/>
                    <a:pt x="2654" y="2712"/>
                  </a:cubicBezTo>
                  <a:lnTo>
                    <a:pt x="2654" y="2712"/>
                  </a:lnTo>
                  <a:lnTo>
                    <a:pt x="2654" y="2712"/>
                  </a:lnTo>
                  <a:lnTo>
                    <a:pt x="2654" y="2712"/>
                  </a:lnTo>
                  <a:cubicBezTo>
                    <a:pt x="2654" y="2683"/>
                    <a:pt x="2654" y="2683"/>
                    <a:pt x="2654" y="2683"/>
                  </a:cubicBezTo>
                  <a:lnTo>
                    <a:pt x="2654" y="2683"/>
                  </a:lnTo>
                  <a:lnTo>
                    <a:pt x="2654" y="2683"/>
                  </a:lnTo>
                  <a:cubicBezTo>
                    <a:pt x="2624" y="2712"/>
                    <a:pt x="2624" y="2712"/>
                    <a:pt x="2624" y="2712"/>
                  </a:cubicBezTo>
                  <a:cubicBezTo>
                    <a:pt x="2624" y="2683"/>
                    <a:pt x="2624" y="2683"/>
                    <a:pt x="2624" y="2683"/>
                  </a:cubicBezTo>
                  <a:lnTo>
                    <a:pt x="2624" y="2683"/>
                  </a:lnTo>
                  <a:lnTo>
                    <a:pt x="2624" y="2683"/>
                  </a:lnTo>
                  <a:cubicBezTo>
                    <a:pt x="2624" y="2653"/>
                    <a:pt x="2624" y="2653"/>
                    <a:pt x="2624" y="2653"/>
                  </a:cubicBezTo>
                  <a:lnTo>
                    <a:pt x="2624" y="2653"/>
                  </a:lnTo>
                  <a:lnTo>
                    <a:pt x="2624" y="2653"/>
                  </a:lnTo>
                  <a:cubicBezTo>
                    <a:pt x="2624" y="2624"/>
                    <a:pt x="2624" y="2624"/>
                    <a:pt x="2624" y="2624"/>
                  </a:cubicBezTo>
                  <a:lnTo>
                    <a:pt x="2624" y="2624"/>
                  </a:lnTo>
                  <a:cubicBezTo>
                    <a:pt x="2624" y="2653"/>
                    <a:pt x="2624" y="2653"/>
                    <a:pt x="2624" y="2653"/>
                  </a:cubicBezTo>
                  <a:lnTo>
                    <a:pt x="2624" y="2653"/>
                  </a:lnTo>
                  <a:cubicBezTo>
                    <a:pt x="2624" y="2683"/>
                    <a:pt x="2624" y="2683"/>
                    <a:pt x="2624" y="2683"/>
                  </a:cubicBezTo>
                  <a:lnTo>
                    <a:pt x="2624" y="2683"/>
                  </a:lnTo>
                  <a:cubicBezTo>
                    <a:pt x="2624" y="2712"/>
                    <a:pt x="2624" y="2712"/>
                    <a:pt x="2624" y="2712"/>
                  </a:cubicBezTo>
                  <a:lnTo>
                    <a:pt x="2624" y="2712"/>
                  </a:lnTo>
                  <a:cubicBezTo>
                    <a:pt x="2595" y="2712"/>
                    <a:pt x="2595" y="2712"/>
                    <a:pt x="2595" y="2712"/>
                  </a:cubicBezTo>
                  <a:lnTo>
                    <a:pt x="2595" y="2712"/>
                  </a:lnTo>
                  <a:lnTo>
                    <a:pt x="2595" y="2712"/>
                  </a:lnTo>
                  <a:cubicBezTo>
                    <a:pt x="2566" y="2712"/>
                    <a:pt x="2566" y="2712"/>
                    <a:pt x="2566" y="2712"/>
                  </a:cubicBezTo>
                  <a:cubicBezTo>
                    <a:pt x="2566" y="2683"/>
                    <a:pt x="2566" y="2683"/>
                    <a:pt x="2566" y="2683"/>
                  </a:cubicBezTo>
                  <a:cubicBezTo>
                    <a:pt x="2537" y="2653"/>
                    <a:pt x="2537" y="2653"/>
                    <a:pt x="2537" y="2653"/>
                  </a:cubicBezTo>
                  <a:lnTo>
                    <a:pt x="2537" y="2653"/>
                  </a:lnTo>
                  <a:cubicBezTo>
                    <a:pt x="2507" y="2653"/>
                    <a:pt x="2507" y="2653"/>
                    <a:pt x="2507" y="2653"/>
                  </a:cubicBezTo>
                  <a:cubicBezTo>
                    <a:pt x="2507" y="2624"/>
                    <a:pt x="2507" y="2624"/>
                    <a:pt x="2507" y="2624"/>
                  </a:cubicBezTo>
                  <a:lnTo>
                    <a:pt x="2507" y="2624"/>
                  </a:lnTo>
                  <a:cubicBezTo>
                    <a:pt x="2507" y="2595"/>
                    <a:pt x="2507" y="2595"/>
                    <a:pt x="2507" y="2595"/>
                  </a:cubicBezTo>
                  <a:lnTo>
                    <a:pt x="2507" y="2595"/>
                  </a:lnTo>
                  <a:cubicBezTo>
                    <a:pt x="2507" y="2566"/>
                    <a:pt x="2507" y="2566"/>
                    <a:pt x="2507" y="2566"/>
                  </a:cubicBezTo>
                  <a:lnTo>
                    <a:pt x="2507" y="2566"/>
                  </a:lnTo>
                  <a:lnTo>
                    <a:pt x="2507" y="2566"/>
                  </a:lnTo>
                  <a:lnTo>
                    <a:pt x="2507" y="2566"/>
                  </a:lnTo>
                  <a:cubicBezTo>
                    <a:pt x="2478" y="2566"/>
                    <a:pt x="2478" y="2566"/>
                    <a:pt x="2478" y="2566"/>
                  </a:cubicBezTo>
                  <a:lnTo>
                    <a:pt x="2478" y="2566"/>
                  </a:lnTo>
                  <a:lnTo>
                    <a:pt x="2478" y="2566"/>
                  </a:lnTo>
                  <a:cubicBezTo>
                    <a:pt x="2450" y="2537"/>
                    <a:pt x="2450" y="2537"/>
                    <a:pt x="2450" y="2537"/>
                  </a:cubicBezTo>
                  <a:cubicBezTo>
                    <a:pt x="2450" y="2508"/>
                    <a:pt x="2450" y="2508"/>
                    <a:pt x="2450" y="2508"/>
                  </a:cubicBezTo>
                  <a:cubicBezTo>
                    <a:pt x="2421" y="2508"/>
                    <a:pt x="2421" y="2508"/>
                    <a:pt x="2421" y="2508"/>
                  </a:cubicBezTo>
                  <a:lnTo>
                    <a:pt x="2421" y="2508"/>
                  </a:lnTo>
                  <a:lnTo>
                    <a:pt x="2421" y="2508"/>
                  </a:lnTo>
                  <a:cubicBezTo>
                    <a:pt x="2391" y="2508"/>
                    <a:pt x="2391" y="2508"/>
                    <a:pt x="2391" y="2508"/>
                  </a:cubicBezTo>
                  <a:lnTo>
                    <a:pt x="2391" y="2508"/>
                  </a:lnTo>
                  <a:lnTo>
                    <a:pt x="2391" y="2508"/>
                  </a:lnTo>
                  <a:cubicBezTo>
                    <a:pt x="2362" y="2508"/>
                    <a:pt x="2362" y="2508"/>
                    <a:pt x="2362" y="2508"/>
                  </a:cubicBezTo>
                  <a:lnTo>
                    <a:pt x="2362" y="2508"/>
                  </a:lnTo>
                  <a:lnTo>
                    <a:pt x="2362" y="2508"/>
                  </a:lnTo>
                  <a:cubicBezTo>
                    <a:pt x="2333" y="2479"/>
                    <a:pt x="2333" y="2479"/>
                    <a:pt x="2333" y="2479"/>
                  </a:cubicBezTo>
                  <a:lnTo>
                    <a:pt x="2333" y="2479"/>
                  </a:lnTo>
                  <a:cubicBezTo>
                    <a:pt x="2333" y="2450"/>
                    <a:pt x="2333" y="2450"/>
                    <a:pt x="2333" y="2450"/>
                  </a:cubicBezTo>
                  <a:lnTo>
                    <a:pt x="2333" y="2450"/>
                  </a:lnTo>
                  <a:lnTo>
                    <a:pt x="2333" y="2450"/>
                  </a:lnTo>
                  <a:cubicBezTo>
                    <a:pt x="2304" y="2450"/>
                    <a:pt x="2304" y="2450"/>
                    <a:pt x="2304" y="2450"/>
                  </a:cubicBezTo>
                  <a:cubicBezTo>
                    <a:pt x="2333" y="2450"/>
                    <a:pt x="2333" y="2450"/>
                    <a:pt x="2333" y="2450"/>
                  </a:cubicBezTo>
                  <a:cubicBezTo>
                    <a:pt x="2304" y="2450"/>
                    <a:pt x="2304" y="2450"/>
                    <a:pt x="2304" y="2450"/>
                  </a:cubicBezTo>
                  <a:cubicBezTo>
                    <a:pt x="2304" y="2479"/>
                    <a:pt x="2304" y="2479"/>
                    <a:pt x="2304" y="2479"/>
                  </a:cubicBezTo>
                  <a:lnTo>
                    <a:pt x="2304" y="2479"/>
                  </a:lnTo>
                  <a:lnTo>
                    <a:pt x="2304" y="2479"/>
                  </a:lnTo>
                  <a:cubicBezTo>
                    <a:pt x="2333" y="2479"/>
                    <a:pt x="2333" y="2479"/>
                    <a:pt x="2333" y="2479"/>
                  </a:cubicBezTo>
                  <a:cubicBezTo>
                    <a:pt x="2333" y="2508"/>
                    <a:pt x="2333" y="2508"/>
                    <a:pt x="2333" y="2508"/>
                  </a:cubicBezTo>
                  <a:lnTo>
                    <a:pt x="2333" y="2508"/>
                  </a:lnTo>
                  <a:lnTo>
                    <a:pt x="2333" y="2508"/>
                  </a:lnTo>
                  <a:cubicBezTo>
                    <a:pt x="2304" y="2508"/>
                    <a:pt x="2304" y="2508"/>
                    <a:pt x="2304" y="2508"/>
                  </a:cubicBezTo>
                  <a:lnTo>
                    <a:pt x="2304" y="2508"/>
                  </a:lnTo>
                  <a:cubicBezTo>
                    <a:pt x="2304" y="2537"/>
                    <a:pt x="2304" y="2537"/>
                    <a:pt x="2304" y="2537"/>
                  </a:cubicBezTo>
                  <a:cubicBezTo>
                    <a:pt x="2274" y="2508"/>
                    <a:pt x="2274" y="2508"/>
                    <a:pt x="2274" y="2508"/>
                  </a:cubicBezTo>
                  <a:cubicBezTo>
                    <a:pt x="2304" y="2537"/>
                    <a:pt x="2304" y="2537"/>
                    <a:pt x="2304" y="2537"/>
                  </a:cubicBezTo>
                  <a:lnTo>
                    <a:pt x="2304" y="2537"/>
                  </a:lnTo>
                  <a:lnTo>
                    <a:pt x="2304" y="2537"/>
                  </a:lnTo>
                  <a:cubicBezTo>
                    <a:pt x="2333" y="2508"/>
                    <a:pt x="2333" y="2508"/>
                    <a:pt x="2333" y="2508"/>
                  </a:cubicBezTo>
                  <a:lnTo>
                    <a:pt x="2333" y="2508"/>
                  </a:lnTo>
                  <a:cubicBezTo>
                    <a:pt x="2362" y="2508"/>
                    <a:pt x="2362" y="2508"/>
                    <a:pt x="2362" y="2508"/>
                  </a:cubicBezTo>
                  <a:lnTo>
                    <a:pt x="2362" y="2508"/>
                  </a:lnTo>
                  <a:cubicBezTo>
                    <a:pt x="2362" y="2537"/>
                    <a:pt x="2362" y="2537"/>
                    <a:pt x="2362" y="2537"/>
                  </a:cubicBezTo>
                  <a:lnTo>
                    <a:pt x="2362" y="2537"/>
                  </a:lnTo>
                  <a:cubicBezTo>
                    <a:pt x="2391" y="2537"/>
                    <a:pt x="2391" y="2537"/>
                    <a:pt x="2391" y="2537"/>
                  </a:cubicBezTo>
                  <a:lnTo>
                    <a:pt x="2391" y="2537"/>
                  </a:lnTo>
                  <a:cubicBezTo>
                    <a:pt x="2421" y="2537"/>
                    <a:pt x="2421" y="2537"/>
                    <a:pt x="2421" y="2537"/>
                  </a:cubicBezTo>
                  <a:cubicBezTo>
                    <a:pt x="2450" y="2537"/>
                    <a:pt x="2450" y="2537"/>
                    <a:pt x="2450" y="2537"/>
                  </a:cubicBezTo>
                  <a:lnTo>
                    <a:pt x="2450" y="2537"/>
                  </a:lnTo>
                  <a:cubicBezTo>
                    <a:pt x="2450" y="2566"/>
                    <a:pt x="2450" y="2566"/>
                    <a:pt x="2450" y="2566"/>
                  </a:cubicBezTo>
                  <a:lnTo>
                    <a:pt x="2450" y="2566"/>
                  </a:lnTo>
                  <a:lnTo>
                    <a:pt x="2450" y="2566"/>
                  </a:lnTo>
                  <a:cubicBezTo>
                    <a:pt x="2450" y="2595"/>
                    <a:pt x="2450" y="2595"/>
                    <a:pt x="2450" y="2595"/>
                  </a:cubicBezTo>
                  <a:cubicBezTo>
                    <a:pt x="2421" y="2595"/>
                    <a:pt x="2421" y="2595"/>
                    <a:pt x="2421" y="2595"/>
                  </a:cubicBezTo>
                  <a:lnTo>
                    <a:pt x="2421" y="2595"/>
                  </a:lnTo>
                  <a:lnTo>
                    <a:pt x="2421" y="2595"/>
                  </a:lnTo>
                  <a:cubicBezTo>
                    <a:pt x="2362" y="2624"/>
                    <a:pt x="2362" y="2624"/>
                    <a:pt x="2362" y="2624"/>
                  </a:cubicBezTo>
                  <a:lnTo>
                    <a:pt x="2362" y="2624"/>
                  </a:lnTo>
                  <a:cubicBezTo>
                    <a:pt x="2333" y="2624"/>
                    <a:pt x="2333" y="2624"/>
                    <a:pt x="2333" y="2624"/>
                  </a:cubicBezTo>
                  <a:lnTo>
                    <a:pt x="2333" y="2624"/>
                  </a:lnTo>
                  <a:cubicBezTo>
                    <a:pt x="2304" y="2595"/>
                    <a:pt x="2304" y="2595"/>
                    <a:pt x="2304" y="2595"/>
                  </a:cubicBezTo>
                  <a:lnTo>
                    <a:pt x="2304" y="2595"/>
                  </a:lnTo>
                  <a:lnTo>
                    <a:pt x="2304" y="2595"/>
                  </a:lnTo>
                  <a:lnTo>
                    <a:pt x="2304" y="2595"/>
                  </a:lnTo>
                  <a:lnTo>
                    <a:pt x="2304" y="2595"/>
                  </a:lnTo>
                  <a:lnTo>
                    <a:pt x="2304" y="2595"/>
                  </a:lnTo>
                  <a:lnTo>
                    <a:pt x="2304" y="2595"/>
                  </a:lnTo>
                  <a:cubicBezTo>
                    <a:pt x="2304" y="2624"/>
                    <a:pt x="2304" y="2624"/>
                    <a:pt x="2304" y="2624"/>
                  </a:cubicBezTo>
                  <a:lnTo>
                    <a:pt x="2304" y="2624"/>
                  </a:lnTo>
                  <a:cubicBezTo>
                    <a:pt x="2304" y="2595"/>
                    <a:pt x="2304" y="2595"/>
                    <a:pt x="2304" y="2595"/>
                  </a:cubicBezTo>
                  <a:cubicBezTo>
                    <a:pt x="2274" y="2595"/>
                    <a:pt x="2274" y="2595"/>
                    <a:pt x="2274" y="2595"/>
                  </a:cubicBezTo>
                  <a:cubicBezTo>
                    <a:pt x="2274" y="2624"/>
                    <a:pt x="2274" y="2624"/>
                    <a:pt x="2274" y="2624"/>
                  </a:cubicBezTo>
                  <a:lnTo>
                    <a:pt x="2274" y="2624"/>
                  </a:lnTo>
                  <a:lnTo>
                    <a:pt x="2274" y="2624"/>
                  </a:lnTo>
                  <a:cubicBezTo>
                    <a:pt x="2304" y="2624"/>
                    <a:pt x="2304" y="2624"/>
                    <a:pt x="2304" y="2624"/>
                  </a:cubicBezTo>
                  <a:lnTo>
                    <a:pt x="2304" y="2624"/>
                  </a:lnTo>
                  <a:cubicBezTo>
                    <a:pt x="2304" y="2653"/>
                    <a:pt x="2304" y="2653"/>
                    <a:pt x="2304" y="2653"/>
                  </a:cubicBezTo>
                  <a:cubicBezTo>
                    <a:pt x="2274" y="2653"/>
                    <a:pt x="2274" y="2653"/>
                    <a:pt x="2274" y="2653"/>
                  </a:cubicBezTo>
                  <a:lnTo>
                    <a:pt x="2274" y="2653"/>
                  </a:lnTo>
                  <a:lnTo>
                    <a:pt x="2274" y="2653"/>
                  </a:lnTo>
                  <a:lnTo>
                    <a:pt x="2274" y="2653"/>
                  </a:lnTo>
                  <a:cubicBezTo>
                    <a:pt x="2245" y="2683"/>
                    <a:pt x="2245" y="2683"/>
                    <a:pt x="2245" y="2683"/>
                  </a:cubicBezTo>
                  <a:lnTo>
                    <a:pt x="2245" y="2683"/>
                  </a:lnTo>
                  <a:cubicBezTo>
                    <a:pt x="2216" y="2683"/>
                    <a:pt x="2216" y="2683"/>
                    <a:pt x="2216" y="2683"/>
                  </a:cubicBezTo>
                  <a:lnTo>
                    <a:pt x="2216" y="2683"/>
                  </a:lnTo>
                  <a:cubicBezTo>
                    <a:pt x="2187" y="2683"/>
                    <a:pt x="2187" y="2683"/>
                    <a:pt x="2187" y="2683"/>
                  </a:cubicBezTo>
                  <a:cubicBezTo>
                    <a:pt x="2187" y="2712"/>
                    <a:pt x="2187" y="2712"/>
                    <a:pt x="2187" y="2712"/>
                  </a:cubicBezTo>
                  <a:lnTo>
                    <a:pt x="2187" y="2712"/>
                  </a:lnTo>
                  <a:cubicBezTo>
                    <a:pt x="2216" y="2683"/>
                    <a:pt x="2216" y="2683"/>
                    <a:pt x="2216" y="2683"/>
                  </a:cubicBezTo>
                  <a:cubicBezTo>
                    <a:pt x="2245" y="2683"/>
                    <a:pt x="2245" y="2683"/>
                    <a:pt x="2245" y="2683"/>
                  </a:cubicBezTo>
                  <a:lnTo>
                    <a:pt x="2245" y="2683"/>
                  </a:lnTo>
                  <a:cubicBezTo>
                    <a:pt x="2274" y="2683"/>
                    <a:pt x="2274" y="2683"/>
                    <a:pt x="2274" y="2683"/>
                  </a:cubicBezTo>
                  <a:lnTo>
                    <a:pt x="2274" y="2683"/>
                  </a:lnTo>
                  <a:cubicBezTo>
                    <a:pt x="2274" y="2712"/>
                    <a:pt x="2274" y="2712"/>
                    <a:pt x="2274" y="2712"/>
                  </a:cubicBezTo>
                  <a:cubicBezTo>
                    <a:pt x="2304" y="2712"/>
                    <a:pt x="2304" y="2712"/>
                    <a:pt x="2304" y="2712"/>
                  </a:cubicBezTo>
                  <a:cubicBezTo>
                    <a:pt x="2304" y="2683"/>
                    <a:pt x="2304" y="2683"/>
                    <a:pt x="2304" y="2683"/>
                  </a:cubicBezTo>
                  <a:cubicBezTo>
                    <a:pt x="2333" y="2683"/>
                    <a:pt x="2333" y="2683"/>
                    <a:pt x="2333" y="2683"/>
                  </a:cubicBezTo>
                  <a:cubicBezTo>
                    <a:pt x="2362" y="2712"/>
                    <a:pt x="2362" y="2712"/>
                    <a:pt x="2362" y="2712"/>
                  </a:cubicBezTo>
                  <a:cubicBezTo>
                    <a:pt x="2362" y="2683"/>
                    <a:pt x="2362" y="2683"/>
                    <a:pt x="2362" y="2683"/>
                  </a:cubicBezTo>
                  <a:cubicBezTo>
                    <a:pt x="2362" y="2712"/>
                    <a:pt x="2362" y="2712"/>
                    <a:pt x="2362" y="2712"/>
                  </a:cubicBezTo>
                  <a:lnTo>
                    <a:pt x="2362" y="2712"/>
                  </a:lnTo>
                  <a:cubicBezTo>
                    <a:pt x="2391" y="2712"/>
                    <a:pt x="2391" y="2712"/>
                    <a:pt x="2391" y="2712"/>
                  </a:cubicBezTo>
                  <a:lnTo>
                    <a:pt x="2391" y="2712"/>
                  </a:lnTo>
                  <a:lnTo>
                    <a:pt x="2391" y="2712"/>
                  </a:lnTo>
                  <a:cubicBezTo>
                    <a:pt x="2362" y="2712"/>
                    <a:pt x="2362" y="2712"/>
                    <a:pt x="2362" y="2712"/>
                  </a:cubicBezTo>
                  <a:lnTo>
                    <a:pt x="2362" y="2712"/>
                  </a:lnTo>
                  <a:cubicBezTo>
                    <a:pt x="2333" y="2712"/>
                    <a:pt x="2333" y="2712"/>
                    <a:pt x="2333" y="2712"/>
                  </a:cubicBezTo>
                  <a:cubicBezTo>
                    <a:pt x="2333" y="2741"/>
                    <a:pt x="2333" y="2741"/>
                    <a:pt x="2333" y="2741"/>
                  </a:cubicBezTo>
                  <a:cubicBezTo>
                    <a:pt x="2304" y="2741"/>
                    <a:pt x="2304" y="2741"/>
                    <a:pt x="2304" y="2741"/>
                  </a:cubicBezTo>
                  <a:lnTo>
                    <a:pt x="2304" y="2741"/>
                  </a:lnTo>
                  <a:cubicBezTo>
                    <a:pt x="2274" y="2741"/>
                    <a:pt x="2274" y="2741"/>
                    <a:pt x="2274" y="2741"/>
                  </a:cubicBezTo>
                  <a:cubicBezTo>
                    <a:pt x="2274" y="2712"/>
                    <a:pt x="2274" y="2712"/>
                    <a:pt x="2274" y="2712"/>
                  </a:cubicBezTo>
                  <a:cubicBezTo>
                    <a:pt x="2245" y="2712"/>
                    <a:pt x="2245" y="2712"/>
                    <a:pt x="2245" y="2712"/>
                  </a:cubicBezTo>
                  <a:cubicBezTo>
                    <a:pt x="2245" y="2741"/>
                    <a:pt x="2245" y="2741"/>
                    <a:pt x="2245" y="2741"/>
                  </a:cubicBezTo>
                  <a:lnTo>
                    <a:pt x="2245" y="2741"/>
                  </a:lnTo>
                  <a:cubicBezTo>
                    <a:pt x="2274" y="2741"/>
                    <a:pt x="2274" y="2741"/>
                    <a:pt x="2274" y="2741"/>
                  </a:cubicBezTo>
                  <a:lnTo>
                    <a:pt x="2274" y="2741"/>
                  </a:lnTo>
                  <a:cubicBezTo>
                    <a:pt x="2304" y="2741"/>
                    <a:pt x="2304" y="2741"/>
                    <a:pt x="2304" y="2741"/>
                  </a:cubicBezTo>
                  <a:lnTo>
                    <a:pt x="2304" y="2741"/>
                  </a:lnTo>
                  <a:lnTo>
                    <a:pt x="2304" y="2741"/>
                  </a:lnTo>
                  <a:cubicBezTo>
                    <a:pt x="2333" y="2741"/>
                    <a:pt x="2333" y="2741"/>
                    <a:pt x="2333" y="2741"/>
                  </a:cubicBezTo>
                  <a:lnTo>
                    <a:pt x="2333" y="2741"/>
                  </a:lnTo>
                  <a:lnTo>
                    <a:pt x="2362" y="2741"/>
                  </a:lnTo>
                  <a:lnTo>
                    <a:pt x="2362" y="2712"/>
                  </a:lnTo>
                  <a:cubicBezTo>
                    <a:pt x="2362" y="2741"/>
                    <a:pt x="2362" y="2741"/>
                    <a:pt x="2362" y="2741"/>
                  </a:cubicBezTo>
                  <a:cubicBezTo>
                    <a:pt x="2391" y="2741"/>
                    <a:pt x="2391" y="2741"/>
                    <a:pt x="2391" y="2741"/>
                  </a:cubicBezTo>
                  <a:lnTo>
                    <a:pt x="2391" y="2741"/>
                  </a:lnTo>
                  <a:cubicBezTo>
                    <a:pt x="2421" y="2741"/>
                    <a:pt x="2421" y="2741"/>
                    <a:pt x="2421" y="2741"/>
                  </a:cubicBezTo>
                  <a:cubicBezTo>
                    <a:pt x="2421" y="2712"/>
                    <a:pt x="2421" y="2712"/>
                    <a:pt x="2421" y="2712"/>
                  </a:cubicBezTo>
                  <a:cubicBezTo>
                    <a:pt x="2450" y="2712"/>
                    <a:pt x="2450" y="2712"/>
                    <a:pt x="2450" y="2712"/>
                  </a:cubicBezTo>
                  <a:lnTo>
                    <a:pt x="2450" y="2712"/>
                  </a:lnTo>
                  <a:lnTo>
                    <a:pt x="2450" y="2712"/>
                  </a:lnTo>
                  <a:lnTo>
                    <a:pt x="2450" y="2712"/>
                  </a:lnTo>
                  <a:lnTo>
                    <a:pt x="2450" y="2712"/>
                  </a:lnTo>
                  <a:cubicBezTo>
                    <a:pt x="2478" y="2712"/>
                    <a:pt x="2478" y="2712"/>
                    <a:pt x="2478" y="2712"/>
                  </a:cubicBezTo>
                  <a:lnTo>
                    <a:pt x="2478" y="2712"/>
                  </a:lnTo>
                  <a:lnTo>
                    <a:pt x="2478" y="2712"/>
                  </a:lnTo>
                  <a:cubicBezTo>
                    <a:pt x="2507" y="2741"/>
                    <a:pt x="2507" y="2741"/>
                    <a:pt x="2507" y="2741"/>
                  </a:cubicBezTo>
                  <a:lnTo>
                    <a:pt x="2507" y="2741"/>
                  </a:lnTo>
                  <a:cubicBezTo>
                    <a:pt x="2537" y="2741"/>
                    <a:pt x="2537" y="2741"/>
                    <a:pt x="2537" y="2741"/>
                  </a:cubicBezTo>
                  <a:cubicBezTo>
                    <a:pt x="2566" y="2741"/>
                    <a:pt x="2566" y="2741"/>
                    <a:pt x="2566" y="2741"/>
                  </a:cubicBezTo>
                  <a:lnTo>
                    <a:pt x="2566" y="2741"/>
                  </a:lnTo>
                  <a:cubicBezTo>
                    <a:pt x="2595" y="2741"/>
                    <a:pt x="2595" y="2741"/>
                    <a:pt x="2595" y="2741"/>
                  </a:cubicBezTo>
                  <a:lnTo>
                    <a:pt x="2595" y="2741"/>
                  </a:lnTo>
                  <a:cubicBezTo>
                    <a:pt x="2624" y="2741"/>
                    <a:pt x="2624" y="2741"/>
                    <a:pt x="2624" y="2741"/>
                  </a:cubicBezTo>
                  <a:lnTo>
                    <a:pt x="2624" y="2741"/>
                  </a:lnTo>
                  <a:lnTo>
                    <a:pt x="2624" y="2741"/>
                  </a:lnTo>
                  <a:cubicBezTo>
                    <a:pt x="2624" y="2770"/>
                    <a:pt x="2624" y="2770"/>
                    <a:pt x="2624" y="2770"/>
                  </a:cubicBezTo>
                  <a:lnTo>
                    <a:pt x="2624" y="2770"/>
                  </a:lnTo>
                  <a:cubicBezTo>
                    <a:pt x="2595" y="2770"/>
                    <a:pt x="2595" y="2770"/>
                    <a:pt x="2595" y="2770"/>
                  </a:cubicBezTo>
                  <a:lnTo>
                    <a:pt x="2595" y="2770"/>
                  </a:lnTo>
                  <a:cubicBezTo>
                    <a:pt x="2566" y="2770"/>
                    <a:pt x="2566" y="2770"/>
                    <a:pt x="2566" y="2770"/>
                  </a:cubicBezTo>
                  <a:cubicBezTo>
                    <a:pt x="2566" y="2800"/>
                    <a:pt x="2566" y="2800"/>
                    <a:pt x="2566" y="2800"/>
                  </a:cubicBezTo>
                  <a:cubicBezTo>
                    <a:pt x="2595" y="2800"/>
                    <a:pt x="2595" y="2800"/>
                    <a:pt x="2595" y="2800"/>
                  </a:cubicBezTo>
                  <a:lnTo>
                    <a:pt x="2595" y="2800"/>
                  </a:lnTo>
                  <a:lnTo>
                    <a:pt x="2595" y="2800"/>
                  </a:lnTo>
                  <a:cubicBezTo>
                    <a:pt x="2566" y="2800"/>
                    <a:pt x="2566" y="2800"/>
                    <a:pt x="2566" y="2800"/>
                  </a:cubicBezTo>
                  <a:lnTo>
                    <a:pt x="2566" y="2800"/>
                  </a:lnTo>
                  <a:lnTo>
                    <a:pt x="2566" y="2800"/>
                  </a:lnTo>
                  <a:lnTo>
                    <a:pt x="2566" y="2800"/>
                  </a:lnTo>
                  <a:lnTo>
                    <a:pt x="2566" y="2800"/>
                  </a:lnTo>
                  <a:cubicBezTo>
                    <a:pt x="2537" y="2800"/>
                    <a:pt x="2537" y="2800"/>
                    <a:pt x="2537" y="2800"/>
                  </a:cubicBezTo>
                  <a:lnTo>
                    <a:pt x="2537" y="2800"/>
                  </a:lnTo>
                  <a:lnTo>
                    <a:pt x="2537" y="2800"/>
                  </a:lnTo>
                  <a:lnTo>
                    <a:pt x="2537" y="2800"/>
                  </a:lnTo>
                  <a:cubicBezTo>
                    <a:pt x="2537" y="2829"/>
                    <a:pt x="2537" y="2829"/>
                    <a:pt x="2537" y="2829"/>
                  </a:cubicBezTo>
                  <a:lnTo>
                    <a:pt x="2537" y="2829"/>
                  </a:lnTo>
                  <a:lnTo>
                    <a:pt x="2537" y="2829"/>
                  </a:lnTo>
                  <a:cubicBezTo>
                    <a:pt x="2507" y="2829"/>
                    <a:pt x="2507" y="2829"/>
                    <a:pt x="2507" y="2829"/>
                  </a:cubicBezTo>
                  <a:lnTo>
                    <a:pt x="2507" y="2829"/>
                  </a:lnTo>
                  <a:lnTo>
                    <a:pt x="2507" y="2829"/>
                  </a:lnTo>
                  <a:lnTo>
                    <a:pt x="2507" y="2829"/>
                  </a:lnTo>
                  <a:lnTo>
                    <a:pt x="2507" y="2829"/>
                  </a:lnTo>
                  <a:cubicBezTo>
                    <a:pt x="2507" y="2858"/>
                    <a:pt x="2507" y="2858"/>
                    <a:pt x="2507" y="2858"/>
                  </a:cubicBezTo>
                  <a:lnTo>
                    <a:pt x="2507" y="2858"/>
                  </a:lnTo>
                  <a:cubicBezTo>
                    <a:pt x="2478" y="2858"/>
                    <a:pt x="2478" y="2858"/>
                    <a:pt x="2478" y="2858"/>
                  </a:cubicBezTo>
                  <a:lnTo>
                    <a:pt x="2478" y="2858"/>
                  </a:lnTo>
                  <a:lnTo>
                    <a:pt x="2478" y="2858"/>
                  </a:lnTo>
                  <a:cubicBezTo>
                    <a:pt x="2478" y="2829"/>
                    <a:pt x="2478" y="2829"/>
                    <a:pt x="2478" y="2829"/>
                  </a:cubicBezTo>
                  <a:cubicBezTo>
                    <a:pt x="2450" y="2829"/>
                    <a:pt x="2450" y="2829"/>
                    <a:pt x="2450" y="2829"/>
                  </a:cubicBezTo>
                  <a:cubicBezTo>
                    <a:pt x="2450" y="2858"/>
                    <a:pt x="2450" y="2858"/>
                    <a:pt x="2450" y="2858"/>
                  </a:cubicBezTo>
                  <a:cubicBezTo>
                    <a:pt x="2478" y="2858"/>
                    <a:pt x="2478" y="2858"/>
                    <a:pt x="2478" y="2858"/>
                  </a:cubicBezTo>
                  <a:cubicBezTo>
                    <a:pt x="2450" y="2887"/>
                    <a:pt x="2450" y="2887"/>
                    <a:pt x="2450" y="2887"/>
                  </a:cubicBezTo>
                  <a:cubicBezTo>
                    <a:pt x="2450" y="2858"/>
                    <a:pt x="2450" y="2858"/>
                    <a:pt x="2450" y="2858"/>
                  </a:cubicBezTo>
                  <a:lnTo>
                    <a:pt x="2450" y="2858"/>
                  </a:lnTo>
                  <a:lnTo>
                    <a:pt x="2450" y="2858"/>
                  </a:lnTo>
                  <a:cubicBezTo>
                    <a:pt x="2421" y="2887"/>
                    <a:pt x="2421" y="2887"/>
                    <a:pt x="2421" y="2887"/>
                  </a:cubicBezTo>
                  <a:cubicBezTo>
                    <a:pt x="2450" y="2887"/>
                    <a:pt x="2450" y="2887"/>
                    <a:pt x="2450" y="2887"/>
                  </a:cubicBezTo>
                  <a:lnTo>
                    <a:pt x="2450" y="2887"/>
                  </a:lnTo>
                  <a:cubicBezTo>
                    <a:pt x="2421" y="2887"/>
                    <a:pt x="2421" y="2887"/>
                    <a:pt x="2421" y="2887"/>
                  </a:cubicBezTo>
                  <a:lnTo>
                    <a:pt x="2421" y="2887"/>
                  </a:lnTo>
                  <a:lnTo>
                    <a:pt x="2421" y="2887"/>
                  </a:lnTo>
                  <a:cubicBezTo>
                    <a:pt x="2391" y="2887"/>
                    <a:pt x="2391" y="2887"/>
                    <a:pt x="2391" y="2887"/>
                  </a:cubicBezTo>
                  <a:lnTo>
                    <a:pt x="2391" y="2887"/>
                  </a:lnTo>
                  <a:lnTo>
                    <a:pt x="2391" y="2887"/>
                  </a:lnTo>
                  <a:lnTo>
                    <a:pt x="2391" y="2887"/>
                  </a:lnTo>
                  <a:cubicBezTo>
                    <a:pt x="2391" y="2916"/>
                    <a:pt x="2391" y="2916"/>
                    <a:pt x="2391" y="2916"/>
                  </a:cubicBezTo>
                  <a:lnTo>
                    <a:pt x="2391" y="2916"/>
                  </a:lnTo>
                  <a:lnTo>
                    <a:pt x="2391" y="2916"/>
                  </a:lnTo>
                  <a:cubicBezTo>
                    <a:pt x="2362" y="2916"/>
                    <a:pt x="2362" y="2916"/>
                    <a:pt x="2362" y="2916"/>
                  </a:cubicBezTo>
                  <a:lnTo>
                    <a:pt x="2362" y="2916"/>
                  </a:lnTo>
                  <a:cubicBezTo>
                    <a:pt x="2362" y="2945"/>
                    <a:pt x="2362" y="2945"/>
                    <a:pt x="2362" y="2945"/>
                  </a:cubicBezTo>
                  <a:cubicBezTo>
                    <a:pt x="2333" y="2945"/>
                    <a:pt x="2333" y="2945"/>
                    <a:pt x="2333" y="2945"/>
                  </a:cubicBezTo>
                  <a:lnTo>
                    <a:pt x="2333" y="2945"/>
                  </a:lnTo>
                  <a:lnTo>
                    <a:pt x="2333" y="2945"/>
                  </a:lnTo>
                  <a:lnTo>
                    <a:pt x="2333" y="2945"/>
                  </a:lnTo>
                  <a:cubicBezTo>
                    <a:pt x="2304" y="2945"/>
                    <a:pt x="2304" y="2945"/>
                    <a:pt x="2304" y="2945"/>
                  </a:cubicBezTo>
                  <a:lnTo>
                    <a:pt x="2304" y="2945"/>
                  </a:lnTo>
                  <a:lnTo>
                    <a:pt x="2304" y="2945"/>
                  </a:lnTo>
                  <a:cubicBezTo>
                    <a:pt x="2274" y="2945"/>
                    <a:pt x="2274" y="2945"/>
                    <a:pt x="2274" y="2945"/>
                  </a:cubicBezTo>
                  <a:lnTo>
                    <a:pt x="2274" y="2945"/>
                  </a:lnTo>
                  <a:lnTo>
                    <a:pt x="2274" y="2945"/>
                  </a:lnTo>
                  <a:lnTo>
                    <a:pt x="2274" y="2945"/>
                  </a:lnTo>
                  <a:lnTo>
                    <a:pt x="2274" y="2945"/>
                  </a:lnTo>
                  <a:cubicBezTo>
                    <a:pt x="2245" y="2945"/>
                    <a:pt x="2245" y="2945"/>
                    <a:pt x="2245" y="2945"/>
                  </a:cubicBezTo>
                  <a:lnTo>
                    <a:pt x="2245" y="2945"/>
                  </a:lnTo>
                  <a:lnTo>
                    <a:pt x="2245" y="2945"/>
                  </a:lnTo>
                  <a:lnTo>
                    <a:pt x="2245" y="2945"/>
                  </a:lnTo>
                  <a:lnTo>
                    <a:pt x="2245" y="2945"/>
                  </a:lnTo>
                  <a:cubicBezTo>
                    <a:pt x="2216" y="2974"/>
                    <a:pt x="2216" y="2974"/>
                    <a:pt x="2216" y="2974"/>
                  </a:cubicBezTo>
                  <a:cubicBezTo>
                    <a:pt x="2216" y="2945"/>
                    <a:pt x="2216" y="2945"/>
                    <a:pt x="2216" y="2945"/>
                  </a:cubicBezTo>
                  <a:lnTo>
                    <a:pt x="2216" y="2945"/>
                  </a:lnTo>
                  <a:lnTo>
                    <a:pt x="2216" y="2945"/>
                  </a:lnTo>
                  <a:lnTo>
                    <a:pt x="2216" y="2945"/>
                  </a:lnTo>
                  <a:cubicBezTo>
                    <a:pt x="2216" y="2974"/>
                    <a:pt x="2216" y="2974"/>
                    <a:pt x="2216" y="2974"/>
                  </a:cubicBezTo>
                  <a:cubicBezTo>
                    <a:pt x="2187" y="2974"/>
                    <a:pt x="2187" y="2974"/>
                    <a:pt x="2187" y="2974"/>
                  </a:cubicBezTo>
                  <a:lnTo>
                    <a:pt x="2187" y="2974"/>
                  </a:lnTo>
                  <a:lnTo>
                    <a:pt x="2187" y="2974"/>
                  </a:lnTo>
                  <a:lnTo>
                    <a:pt x="2187" y="2974"/>
                  </a:lnTo>
                  <a:lnTo>
                    <a:pt x="2187" y="2974"/>
                  </a:lnTo>
                  <a:cubicBezTo>
                    <a:pt x="2157" y="2974"/>
                    <a:pt x="2157" y="2974"/>
                    <a:pt x="2157" y="2974"/>
                  </a:cubicBezTo>
                  <a:lnTo>
                    <a:pt x="2157" y="2974"/>
                  </a:lnTo>
                  <a:lnTo>
                    <a:pt x="2157" y="2974"/>
                  </a:lnTo>
                  <a:lnTo>
                    <a:pt x="2157" y="2974"/>
                  </a:lnTo>
                  <a:lnTo>
                    <a:pt x="2157" y="2974"/>
                  </a:lnTo>
                  <a:lnTo>
                    <a:pt x="2157" y="2974"/>
                  </a:lnTo>
                  <a:cubicBezTo>
                    <a:pt x="2157" y="3003"/>
                    <a:pt x="2157" y="3003"/>
                    <a:pt x="2157" y="3003"/>
                  </a:cubicBezTo>
                  <a:cubicBezTo>
                    <a:pt x="2128" y="3003"/>
                    <a:pt x="2128" y="3003"/>
                    <a:pt x="2128" y="3003"/>
                  </a:cubicBezTo>
                  <a:lnTo>
                    <a:pt x="2128" y="3003"/>
                  </a:lnTo>
                  <a:lnTo>
                    <a:pt x="2128" y="3003"/>
                  </a:lnTo>
                  <a:lnTo>
                    <a:pt x="2128" y="3003"/>
                  </a:lnTo>
                  <a:cubicBezTo>
                    <a:pt x="2100" y="2974"/>
                    <a:pt x="2100" y="2974"/>
                    <a:pt x="2100" y="2974"/>
                  </a:cubicBezTo>
                  <a:lnTo>
                    <a:pt x="2100" y="2974"/>
                  </a:lnTo>
                  <a:lnTo>
                    <a:pt x="2100" y="2974"/>
                  </a:lnTo>
                  <a:lnTo>
                    <a:pt x="2100" y="2974"/>
                  </a:lnTo>
                  <a:cubicBezTo>
                    <a:pt x="2071" y="2974"/>
                    <a:pt x="2071" y="2974"/>
                    <a:pt x="2071" y="2974"/>
                  </a:cubicBezTo>
                  <a:cubicBezTo>
                    <a:pt x="2071" y="3003"/>
                    <a:pt x="2071" y="3003"/>
                    <a:pt x="2071" y="3003"/>
                  </a:cubicBezTo>
                  <a:lnTo>
                    <a:pt x="2071" y="3003"/>
                  </a:lnTo>
                  <a:lnTo>
                    <a:pt x="2071" y="3003"/>
                  </a:lnTo>
                  <a:cubicBezTo>
                    <a:pt x="2041" y="3003"/>
                    <a:pt x="2041" y="3003"/>
                    <a:pt x="2041" y="3003"/>
                  </a:cubicBezTo>
                  <a:lnTo>
                    <a:pt x="2041" y="3003"/>
                  </a:lnTo>
                  <a:lnTo>
                    <a:pt x="2041" y="3003"/>
                  </a:lnTo>
                  <a:cubicBezTo>
                    <a:pt x="2012" y="3003"/>
                    <a:pt x="2012" y="3003"/>
                    <a:pt x="2012" y="3003"/>
                  </a:cubicBezTo>
                  <a:lnTo>
                    <a:pt x="2012" y="3003"/>
                  </a:lnTo>
                  <a:lnTo>
                    <a:pt x="2012" y="3003"/>
                  </a:lnTo>
                  <a:lnTo>
                    <a:pt x="2012" y="3003"/>
                  </a:lnTo>
                  <a:lnTo>
                    <a:pt x="2012" y="3003"/>
                  </a:lnTo>
                  <a:cubicBezTo>
                    <a:pt x="1983" y="3003"/>
                    <a:pt x="1983" y="3003"/>
                    <a:pt x="1983" y="3003"/>
                  </a:cubicBezTo>
                  <a:lnTo>
                    <a:pt x="1983" y="3003"/>
                  </a:lnTo>
                  <a:cubicBezTo>
                    <a:pt x="1983" y="2974"/>
                    <a:pt x="1983" y="2974"/>
                    <a:pt x="1983" y="2974"/>
                  </a:cubicBezTo>
                  <a:lnTo>
                    <a:pt x="1983" y="2974"/>
                  </a:lnTo>
                  <a:lnTo>
                    <a:pt x="1983" y="2974"/>
                  </a:lnTo>
                  <a:cubicBezTo>
                    <a:pt x="1954" y="2974"/>
                    <a:pt x="1954" y="2974"/>
                    <a:pt x="1954" y="2974"/>
                  </a:cubicBezTo>
                  <a:cubicBezTo>
                    <a:pt x="1954" y="2945"/>
                    <a:pt x="1954" y="2945"/>
                    <a:pt x="1954" y="2945"/>
                  </a:cubicBezTo>
                  <a:lnTo>
                    <a:pt x="1954" y="2945"/>
                  </a:lnTo>
                  <a:lnTo>
                    <a:pt x="1954" y="2945"/>
                  </a:lnTo>
                  <a:cubicBezTo>
                    <a:pt x="1954" y="2916"/>
                    <a:pt x="1954" y="2916"/>
                    <a:pt x="1954" y="2916"/>
                  </a:cubicBezTo>
                  <a:lnTo>
                    <a:pt x="1954" y="2916"/>
                  </a:lnTo>
                  <a:cubicBezTo>
                    <a:pt x="1924" y="2916"/>
                    <a:pt x="1924" y="2916"/>
                    <a:pt x="1924" y="2916"/>
                  </a:cubicBezTo>
                  <a:lnTo>
                    <a:pt x="1924" y="2916"/>
                  </a:lnTo>
                  <a:cubicBezTo>
                    <a:pt x="1924" y="2945"/>
                    <a:pt x="1924" y="2945"/>
                    <a:pt x="1924" y="2945"/>
                  </a:cubicBezTo>
                  <a:cubicBezTo>
                    <a:pt x="1954" y="2945"/>
                    <a:pt x="1954" y="2945"/>
                    <a:pt x="1954" y="2945"/>
                  </a:cubicBezTo>
                  <a:lnTo>
                    <a:pt x="1954" y="2945"/>
                  </a:lnTo>
                  <a:cubicBezTo>
                    <a:pt x="1954" y="2974"/>
                    <a:pt x="1954" y="2974"/>
                    <a:pt x="1954" y="2974"/>
                  </a:cubicBezTo>
                  <a:lnTo>
                    <a:pt x="1954" y="2974"/>
                  </a:lnTo>
                  <a:lnTo>
                    <a:pt x="1954" y="2974"/>
                  </a:lnTo>
                  <a:cubicBezTo>
                    <a:pt x="1954" y="3003"/>
                    <a:pt x="1954" y="3003"/>
                    <a:pt x="1954" y="3003"/>
                  </a:cubicBezTo>
                  <a:lnTo>
                    <a:pt x="1954" y="3003"/>
                  </a:lnTo>
                  <a:lnTo>
                    <a:pt x="1954" y="3003"/>
                  </a:lnTo>
                  <a:cubicBezTo>
                    <a:pt x="1954" y="3033"/>
                    <a:pt x="1954" y="3033"/>
                    <a:pt x="1954" y="3033"/>
                  </a:cubicBezTo>
                  <a:lnTo>
                    <a:pt x="1954" y="3033"/>
                  </a:lnTo>
                  <a:lnTo>
                    <a:pt x="1954" y="3033"/>
                  </a:lnTo>
                  <a:cubicBezTo>
                    <a:pt x="1924" y="3033"/>
                    <a:pt x="1924" y="3033"/>
                    <a:pt x="1924" y="3033"/>
                  </a:cubicBezTo>
                  <a:lnTo>
                    <a:pt x="1924" y="3033"/>
                  </a:lnTo>
                  <a:lnTo>
                    <a:pt x="1924" y="3033"/>
                  </a:lnTo>
                  <a:cubicBezTo>
                    <a:pt x="1895" y="3062"/>
                    <a:pt x="1895" y="3062"/>
                    <a:pt x="1895" y="3062"/>
                  </a:cubicBezTo>
                  <a:lnTo>
                    <a:pt x="1895" y="3062"/>
                  </a:lnTo>
                  <a:lnTo>
                    <a:pt x="1895" y="3062"/>
                  </a:lnTo>
                  <a:lnTo>
                    <a:pt x="1895" y="3062"/>
                  </a:lnTo>
                  <a:lnTo>
                    <a:pt x="1895" y="3062"/>
                  </a:lnTo>
                  <a:lnTo>
                    <a:pt x="1895" y="3062"/>
                  </a:lnTo>
                  <a:cubicBezTo>
                    <a:pt x="1866" y="3062"/>
                    <a:pt x="1866" y="3062"/>
                    <a:pt x="1866" y="3062"/>
                  </a:cubicBezTo>
                  <a:cubicBezTo>
                    <a:pt x="1866" y="3091"/>
                    <a:pt x="1866" y="3091"/>
                    <a:pt x="1866" y="3091"/>
                  </a:cubicBezTo>
                  <a:lnTo>
                    <a:pt x="1866" y="3091"/>
                  </a:lnTo>
                  <a:lnTo>
                    <a:pt x="1866" y="3091"/>
                  </a:lnTo>
                  <a:lnTo>
                    <a:pt x="1866" y="3091"/>
                  </a:lnTo>
                  <a:lnTo>
                    <a:pt x="1866" y="3091"/>
                  </a:lnTo>
                  <a:cubicBezTo>
                    <a:pt x="1837" y="3091"/>
                    <a:pt x="1837" y="3091"/>
                    <a:pt x="1837" y="3091"/>
                  </a:cubicBezTo>
                  <a:cubicBezTo>
                    <a:pt x="1866" y="3091"/>
                    <a:pt x="1866" y="3091"/>
                    <a:pt x="1866" y="3091"/>
                  </a:cubicBezTo>
                  <a:lnTo>
                    <a:pt x="1866" y="3091"/>
                  </a:lnTo>
                  <a:cubicBezTo>
                    <a:pt x="1866" y="3120"/>
                    <a:pt x="1866" y="3120"/>
                    <a:pt x="1866" y="3120"/>
                  </a:cubicBezTo>
                  <a:cubicBezTo>
                    <a:pt x="1837" y="3120"/>
                    <a:pt x="1837" y="3120"/>
                    <a:pt x="1837" y="3120"/>
                  </a:cubicBezTo>
                  <a:lnTo>
                    <a:pt x="1837" y="3120"/>
                  </a:lnTo>
                  <a:lnTo>
                    <a:pt x="1837" y="3120"/>
                  </a:lnTo>
                  <a:lnTo>
                    <a:pt x="1837" y="3120"/>
                  </a:lnTo>
                  <a:lnTo>
                    <a:pt x="1837" y="3120"/>
                  </a:lnTo>
                  <a:lnTo>
                    <a:pt x="1837" y="3120"/>
                  </a:lnTo>
                  <a:lnTo>
                    <a:pt x="1837" y="3120"/>
                  </a:lnTo>
                  <a:cubicBezTo>
                    <a:pt x="1807" y="3150"/>
                    <a:pt x="1807" y="3150"/>
                    <a:pt x="1807" y="3150"/>
                  </a:cubicBezTo>
                  <a:lnTo>
                    <a:pt x="1807" y="3150"/>
                  </a:lnTo>
                  <a:lnTo>
                    <a:pt x="1807" y="3150"/>
                  </a:lnTo>
                  <a:cubicBezTo>
                    <a:pt x="1807" y="3179"/>
                    <a:pt x="1807" y="3179"/>
                    <a:pt x="1807" y="3179"/>
                  </a:cubicBezTo>
                  <a:lnTo>
                    <a:pt x="1807" y="3179"/>
                  </a:lnTo>
                  <a:cubicBezTo>
                    <a:pt x="1779" y="3208"/>
                    <a:pt x="1779" y="3208"/>
                    <a:pt x="1779" y="3208"/>
                  </a:cubicBezTo>
                  <a:lnTo>
                    <a:pt x="1779" y="3208"/>
                  </a:lnTo>
                  <a:lnTo>
                    <a:pt x="1779" y="3208"/>
                  </a:lnTo>
                  <a:cubicBezTo>
                    <a:pt x="1779" y="3179"/>
                    <a:pt x="1779" y="3179"/>
                    <a:pt x="1779" y="3179"/>
                  </a:cubicBezTo>
                  <a:lnTo>
                    <a:pt x="1779" y="3179"/>
                  </a:lnTo>
                  <a:lnTo>
                    <a:pt x="1779" y="3179"/>
                  </a:lnTo>
                  <a:cubicBezTo>
                    <a:pt x="1750" y="3208"/>
                    <a:pt x="1750" y="3208"/>
                    <a:pt x="1750" y="3208"/>
                  </a:cubicBezTo>
                  <a:lnTo>
                    <a:pt x="1750" y="3208"/>
                  </a:lnTo>
                  <a:lnTo>
                    <a:pt x="1750" y="3208"/>
                  </a:lnTo>
                  <a:lnTo>
                    <a:pt x="1750" y="3208"/>
                  </a:lnTo>
                  <a:cubicBezTo>
                    <a:pt x="1750" y="3237"/>
                    <a:pt x="1750" y="3237"/>
                    <a:pt x="1750" y="3237"/>
                  </a:cubicBezTo>
                  <a:cubicBezTo>
                    <a:pt x="1721" y="3237"/>
                    <a:pt x="1721" y="3237"/>
                    <a:pt x="1721" y="3237"/>
                  </a:cubicBezTo>
                  <a:lnTo>
                    <a:pt x="1721" y="3237"/>
                  </a:lnTo>
                  <a:cubicBezTo>
                    <a:pt x="1721" y="3208"/>
                    <a:pt x="1721" y="3208"/>
                    <a:pt x="1721" y="3208"/>
                  </a:cubicBezTo>
                  <a:lnTo>
                    <a:pt x="1721" y="3208"/>
                  </a:lnTo>
                  <a:lnTo>
                    <a:pt x="1721" y="3208"/>
                  </a:lnTo>
                  <a:cubicBezTo>
                    <a:pt x="1721" y="3237"/>
                    <a:pt x="1721" y="3237"/>
                    <a:pt x="1721" y="3237"/>
                  </a:cubicBezTo>
                  <a:cubicBezTo>
                    <a:pt x="1691" y="3237"/>
                    <a:pt x="1691" y="3237"/>
                    <a:pt x="1691" y="3237"/>
                  </a:cubicBezTo>
                  <a:cubicBezTo>
                    <a:pt x="1691" y="3208"/>
                    <a:pt x="1691" y="3208"/>
                    <a:pt x="1691" y="3208"/>
                  </a:cubicBezTo>
                  <a:lnTo>
                    <a:pt x="1691" y="3208"/>
                  </a:lnTo>
                  <a:cubicBezTo>
                    <a:pt x="1662" y="3208"/>
                    <a:pt x="1662" y="3208"/>
                    <a:pt x="1662" y="3208"/>
                  </a:cubicBezTo>
                  <a:lnTo>
                    <a:pt x="1662" y="3208"/>
                  </a:lnTo>
                  <a:cubicBezTo>
                    <a:pt x="1691" y="3208"/>
                    <a:pt x="1691" y="3208"/>
                    <a:pt x="1691" y="3208"/>
                  </a:cubicBezTo>
                  <a:cubicBezTo>
                    <a:pt x="1691" y="3237"/>
                    <a:pt x="1691" y="3237"/>
                    <a:pt x="1691" y="3237"/>
                  </a:cubicBezTo>
                  <a:lnTo>
                    <a:pt x="1691" y="3237"/>
                  </a:lnTo>
                  <a:lnTo>
                    <a:pt x="1691" y="3237"/>
                  </a:lnTo>
                  <a:lnTo>
                    <a:pt x="1691" y="3237"/>
                  </a:lnTo>
                  <a:lnTo>
                    <a:pt x="1691" y="3237"/>
                  </a:lnTo>
                  <a:cubicBezTo>
                    <a:pt x="1662" y="3266"/>
                    <a:pt x="1662" y="3266"/>
                    <a:pt x="1662" y="3266"/>
                  </a:cubicBezTo>
                  <a:cubicBezTo>
                    <a:pt x="1633" y="3266"/>
                    <a:pt x="1633" y="3266"/>
                    <a:pt x="1633" y="3266"/>
                  </a:cubicBezTo>
                  <a:lnTo>
                    <a:pt x="1633" y="3266"/>
                  </a:lnTo>
                  <a:lnTo>
                    <a:pt x="1633" y="3266"/>
                  </a:lnTo>
                  <a:lnTo>
                    <a:pt x="1633" y="3266"/>
                  </a:lnTo>
                  <a:lnTo>
                    <a:pt x="1633" y="3266"/>
                  </a:lnTo>
                  <a:lnTo>
                    <a:pt x="1633" y="3266"/>
                  </a:lnTo>
                  <a:lnTo>
                    <a:pt x="1633" y="3266"/>
                  </a:lnTo>
                  <a:cubicBezTo>
                    <a:pt x="1604" y="3266"/>
                    <a:pt x="1604" y="3266"/>
                    <a:pt x="1604" y="3266"/>
                  </a:cubicBezTo>
                  <a:lnTo>
                    <a:pt x="1604" y="3266"/>
                  </a:lnTo>
                  <a:lnTo>
                    <a:pt x="1604" y="3266"/>
                  </a:lnTo>
                  <a:lnTo>
                    <a:pt x="1604" y="3266"/>
                  </a:lnTo>
                  <a:cubicBezTo>
                    <a:pt x="1604" y="3295"/>
                    <a:pt x="1604" y="3295"/>
                    <a:pt x="1604" y="3295"/>
                  </a:cubicBezTo>
                  <a:cubicBezTo>
                    <a:pt x="1574" y="3266"/>
                    <a:pt x="1574" y="3266"/>
                    <a:pt x="1574" y="3266"/>
                  </a:cubicBezTo>
                  <a:lnTo>
                    <a:pt x="1574" y="3266"/>
                  </a:lnTo>
                  <a:lnTo>
                    <a:pt x="1574" y="3266"/>
                  </a:lnTo>
                  <a:cubicBezTo>
                    <a:pt x="1574" y="3237"/>
                    <a:pt x="1574" y="3237"/>
                    <a:pt x="1574" y="3237"/>
                  </a:cubicBezTo>
                  <a:lnTo>
                    <a:pt x="1574" y="3237"/>
                  </a:lnTo>
                  <a:lnTo>
                    <a:pt x="1574" y="3237"/>
                  </a:lnTo>
                  <a:cubicBezTo>
                    <a:pt x="1574" y="3266"/>
                    <a:pt x="1574" y="3266"/>
                    <a:pt x="1574" y="3266"/>
                  </a:cubicBezTo>
                  <a:lnTo>
                    <a:pt x="1574" y="3266"/>
                  </a:lnTo>
                  <a:lnTo>
                    <a:pt x="1574" y="3266"/>
                  </a:lnTo>
                  <a:cubicBezTo>
                    <a:pt x="1574" y="3295"/>
                    <a:pt x="1574" y="3295"/>
                    <a:pt x="1574" y="3295"/>
                  </a:cubicBezTo>
                  <a:cubicBezTo>
                    <a:pt x="1545" y="3266"/>
                    <a:pt x="1545" y="3266"/>
                    <a:pt x="1545" y="3266"/>
                  </a:cubicBezTo>
                  <a:lnTo>
                    <a:pt x="1545" y="3266"/>
                  </a:lnTo>
                  <a:cubicBezTo>
                    <a:pt x="1545" y="3237"/>
                    <a:pt x="1545" y="3237"/>
                    <a:pt x="1545" y="3237"/>
                  </a:cubicBezTo>
                  <a:lnTo>
                    <a:pt x="1545" y="3237"/>
                  </a:lnTo>
                  <a:lnTo>
                    <a:pt x="1545" y="3237"/>
                  </a:lnTo>
                  <a:cubicBezTo>
                    <a:pt x="1574" y="3208"/>
                    <a:pt x="1574" y="3208"/>
                    <a:pt x="1574" y="3208"/>
                  </a:cubicBezTo>
                  <a:cubicBezTo>
                    <a:pt x="1545" y="3208"/>
                    <a:pt x="1545" y="3208"/>
                    <a:pt x="1545" y="3208"/>
                  </a:cubicBezTo>
                  <a:lnTo>
                    <a:pt x="1545" y="3208"/>
                  </a:lnTo>
                  <a:lnTo>
                    <a:pt x="1545" y="3208"/>
                  </a:lnTo>
                  <a:lnTo>
                    <a:pt x="1545" y="3208"/>
                  </a:lnTo>
                  <a:lnTo>
                    <a:pt x="1545" y="3208"/>
                  </a:lnTo>
                  <a:cubicBezTo>
                    <a:pt x="1516" y="3208"/>
                    <a:pt x="1516" y="3208"/>
                    <a:pt x="1516" y="3208"/>
                  </a:cubicBezTo>
                  <a:lnTo>
                    <a:pt x="1516" y="3208"/>
                  </a:lnTo>
                  <a:lnTo>
                    <a:pt x="1516" y="3208"/>
                  </a:lnTo>
                  <a:cubicBezTo>
                    <a:pt x="1516" y="3237"/>
                    <a:pt x="1516" y="3237"/>
                    <a:pt x="1516" y="3237"/>
                  </a:cubicBezTo>
                  <a:lnTo>
                    <a:pt x="1516" y="3237"/>
                  </a:lnTo>
                  <a:lnTo>
                    <a:pt x="1516" y="3237"/>
                  </a:lnTo>
                  <a:lnTo>
                    <a:pt x="1516" y="3237"/>
                  </a:lnTo>
                  <a:cubicBezTo>
                    <a:pt x="1516" y="3266"/>
                    <a:pt x="1516" y="3266"/>
                    <a:pt x="1516" y="3266"/>
                  </a:cubicBezTo>
                  <a:cubicBezTo>
                    <a:pt x="1487" y="3266"/>
                    <a:pt x="1487" y="3266"/>
                    <a:pt x="1487" y="3266"/>
                  </a:cubicBezTo>
                  <a:cubicBezTo>
                    <a:pt x="1487" y="3237"/>
                    <a:pt x="1487" y="3237"/>
                    <a:pt x="1487" y="3237"/>
                  </a:cubicBezTo>
                  <a:lnTo>
                    <a:pt x="1487" y="3237"/>
                  </a:lnTo>
                  <a:cubicBezTo>
                    <a:pt x="1487" y="3266"/>
                    <a:pt x="1487" y="3266"/>
                    <a:pt x="1487" y="3266"/>
                  </a:cubicBezTo>
                  <a:lnTo>
                    <a:pt x="1487" y="3266"/>
                  </a:lnTo>
                  <a:lnTo>
                    <a:pt x="1487" y="3266"/>
                  </a:lnTo>
                  <a:cubicBezTo>
                    <a:pt x="1516" y="3295"/>
                    <a:pt x="1516" y="3295"/>
                    <a:pt x="1516" y="3295"/>
                  </a:cubicBezTo>
                  <a:cubicBezTo>
                    <a:pt x="1487" y="3295"/>
                    <a:pt x="1487" y="3295"/>
                    <a:pt x="1487" y="3295"/>
                  </a:cubicBezTo>
                  <a:lnTo>
                    <a:pt x="1487" y="3295"/>
                  </a:lnTo>
                  <a:lnTo>
                    <a:pt x="1487" y="3295"/>
                  </a:lnTo>
                  <a:cubicBezTo>
                    <a:pt x="1487" y="3324"/>
                    <a:pt x="1487" y="3324"/>
                    <a:pt x="1487" y="3324"/>
                  </a:cubicBezTo>
                  <a:cubicBezTo>
                    <a:pt x="1457" y="3295"/>
                    <a:pt x="1457" y="3295"/>
                    <a:pt x="1457" y="3295"/>
                  </a:cubicBezTo>
                  <a:lnTo>
                    <a:pt x="1457" y="3295"/>
                  </a:lnTo>
                  <a:lnTo>
                    <a:pt x="1457" y="3295"/>
                  </a:lnTo>
                  <a:cubicBezTo>
                    <a:pt x="1457" y="3324"/>
                    <a:pt x="1457" y="3324"/>
                    <a:pt x="1457" y="3324"/>
                  </a:cubicBezTo>
                  <a:cubicBezTo>
                    <a:pt x="1429" y="3324"/>
                    <a:pt x="1429" y="3324"/>
                    <a:pt x="1429" y="3324"/>
                  </a:cubicBezTo>
                  <a:lnTo>
                    <a:pt x="1429" y="3324"/>
                  </a:lnTo>
                  <a:cubicBezTo>
                    <a:pt x="1429" y="3295"/>
                    <a:pt x="1429" y="3295"/>
                    <a:pt x="1429" y="3295"/>
                  </a:cubicBezTo>
                  <a:lnTo>
                    <a:pt x="1429" y="3295"/>
                  </a:lnTo>
                  <a:lnTo>
                    <a:pt x="1429" y="3295"/>
                  </a:lnTo>
                  <a:lnTo>
                    <a:pt x="1429" y="3295"/>
                  </a:lnTo>
                  <a:lnTo>
                    <a:pt x="1429" y="3295"/>
                  </a:lnTo>
                  <a:cubicBezTo>
                    <a:pt x="1400" y="3324"/>
                    <a:pt x="1400" y="3324"/>
                    <a:pt x="1400" y="3324"/>
                  </a:cubicBezTo>
                  <a:lnTo>
                    <a:pt x="1400" y="3324"/>
                  </a:lnTo>
                  <a:cubicBezTo>
                    <a:pt x="1400" y="3295"/>
                    <a:pt x="1400" y="3295"/>
                    <a:pt x="1400" y="3295"/>
                  </a:cubicBezTo>
                  <a:lnTo>
                    <a:pt x="1400" y="3295"/>
                  </a:lnTo>
                  <a:cubicBezTo>
                    <a:pt x="1371" y="3295"/>
                    <a:pt x="1371" y="3295"/>
                    <a:pt x="1371" y="3295"/>
                  </a:cubicBezTo>
                  <a:lnTo>
                    <a:pt x="1371" y="3295"/>
                  </a:lnTo>
                  <a:lnTo>
                    <a:pt x="1371" y="3295"/>
                  </a:lnTo>
                  <a:lnTo>
                    <a:pt x="1371" y="3295"/>
                  </a:lnTo>
                  <a:cubicBezTo>
                    <a:pt x="1371" y="3324"/>
                    <a:pt x="1371" y="3324"/>
                    <a:pt x="1371" y="3324"/>
                  </a:cubicBezTo>
                  <a:lnTo>
                    <a:pt x="1371" y="3324"/>
                  </a:lnTo>
                  <a:cubicBezTo>
                    <a:pt x="1371" y="3353"/>
                    <a:pt x="1371" y="3353"/>
                    <a:pt x="1371" y="3353"/>
                  </a:cubicBezTo>
                  <a:lnTo>
                    <a:pt x="1371" y="3353"/>
                  </a:lnTo>
                  <a:cubicBezTo>
                    <a:pt x="1341" y="3383"/>
                    <a:pt x="1341" y="3383"/>
                    <a:pt x="1341" y="3383"/>
                  </a:cubicBezTo>
                  <a:lnTo>
                    <a:pt x="1341" y="3383"/>
                  </a:lnTo>
                  <a:cubicBezTo>
                    <a:pt x="1341" y="3353"/>
                    <a:pt x="1341" y="3353"/>
                    <a:pt x="1341" y="3353"/>
                  </a:cubicBezTo>
                  <a:lnTo>
                    <a:pt x="1341" y="3353"/>
                  </a:lnTo>
                  <a:cubicBezTo>
                    <a:pt x="1312" y="3353"/>
                    <a:pt x="1312" y="3353"/>
                    <a:pt x="1312" y="3353"/>
                  </a:cubicBezTo>
                  <a:lnTo>
                    <a:pt x="1312" y="3353"/>
                  </a:lnTo>
                  <a:lnTo>
                    <a:pt x="1312" y="3353"/>
                  </a:lnTo>
                  <a:lnTo>
                    <a:pt x="1312" y="3353"/>
                  </a:lnTo>
                  <a:cubicBezTo>
                    <a:pt x="1283" y="3353"/>
                    <a:pt x="1283" y="3353"/>
                    <a:pt x="1283" y="3353"/>
                  </a:cubicBezTo>
                  <a:lnTo>
                    <a:pt x="1283" y="3353"/>
                  </a:lnTo>
                  <a:lnTo>
                    <a:pt x="1283" y="3353"/>
                  </a:lnTo>
                  <a:lnTo>
                    <a:pt x="1283" y="3353"/>
                  </a:lnTo>
                  <a:lnTo>
                    <a:pt x="1283" y="3353"/>
                  </a:lnTo>
                  <a:cubicBezTo>
                    <a:pt x="1283" y="3383"/>
                    <a:pt x="1283" y="3383"/>
                    <a:pt x="1283" y="3383"/>
                  </a:cubicBezTo>
                  <a:lnTo>
                    <a:pt x="1283" y="3383"/>
                  </a:lnTo>
                  <a:lnTo>
                    <a:pt x="1283" y="3383"/>
                  </a:lnTo>
                  <a:cubicBezTo>
                    <a:pt x="1312" y="3383"/>
                    <a:pt x="1312" y="3383"/>
                    <a:pt x="1312" y="3383"/>
                  </a:cubicBezTo>
                  <a:cubicBezTo>
                    <a:pt x="1312" y="3412"/>
                    <a:pt x="1312" y="3412"/>
                    <a:pt x="1312" y="3412"/>
                  </a:cubicBezTo>
                  <a:cubicBezTo>
                    <a:pt x="1312" y="3441"/>
                    <a:pt x="1312" y="3441"/>
                    <a:pt x="1312" y="3441"/>
                  </a:cubicBezTo>
                  <a:lnTo>
                    <a:pt x="1312" y="3441"/>
                  </a:lnTo>
                  <a:cubicBezTo>
                    <a:pt x="1283" y="3441"/>
                    <a:pt x="1283" y="3441"/>
                    <a:pt x="1283" y="3441"/>
                  </a:cubicBezTo>
                  <a:lnTo>
                    <a:pt x="1283" y="3441"/>
                  </a:lnTo>
                  <a:lnTo>
                    <a:pt x="1283" y="3441"/>
                  </a:lnTo>
                  <a:lnTo>
                    <a:pt x="1283" y="3441"/>
                  </a:lnTo>
                  <a:cubicBezTo>
                    <a:pt x="1254" y="3441"/>
                    <a:pt x="1254" y="3441"/>
                    <a:pt x="1254" y="3441"/>
                  </a:cubicBezTo>
                  <a:cubicBezTo>
                    <a:pt x="1224" y="3441"/>
                    <a:pt x="1224" y="3441"/>
                    <a:pt x="1224" y="3441"/>
                  </a:cubicBezTo>
                  <a:lnTo>
                    <a:pt x="1224" y="3441"/>
                  </a:lnTo>
                  <a:cubicBezTo>
                    <a:pt x="1224" y="3470"/>
                    <a:pt x="1224" y="3470"/>
                    <a:pt x="1224" y="3470"/>
                  </a:cubicBezTo>
                  <a:cubicBezTo>
                    <a:pt x="1254" y="3470"/>
                    <a:pt x="1254" y="3470"/>
                    <a:pt x="1254" y="3470"/>
                  </a:cubicBezTo>
                  <a:lnTo>
                    <a:pt x="1254" y="3470"/>
                  </a:lnTo>
                  <a:cubicBezTo>
                    <a:pt x="1283" y="3470"/>
                    <a:pt x="1283" y="3470"/>
                    <a:pt x="1283" y="3470"/>
                  </a:cubicBezTo>
                  <a:lnTo>
                    <a:pt x="1283" y="3470"/>
                  </a:lnTo>
                  <a:lnTo>
                    <a:pt x="1283" y="3470"/>
                  </a:lnTo>
                  <a:lnTo>
                    <a:pt x="1283" y="3470"/>
                  </a:lnTo>
                  <a:lnTo>
                    <a:pt x="1283" y="3470"/>
                  </a:lnTo>
                  <a:cubicBezTo>
                    <a:pt x="1283" y="3500"/>
                    <a:pt x="1283" y="3500"/>
                    <a:pt x="1283" y="3500"/>
                  </a:cubicBezTo>
                  <a:lnTo>
                    <a:pt x="1283" y="3500"/>
                  </a:lnTo>
                  <a:lnTo>
                    <a:pt x="1283" y="3500"/>
                  </a:lnTo>
                  <a:lnTo>
                    <a:pt x="1283" y="3500"/>
                  </a:lnTo>
                  <a:lnTo>
                    <a:pt x="1283" y="3500"/>
                  </a:lnTo>
                  <a:lnTo>
                    <a:pt x="1283" y="3500"/>
                  </a:lnTo>
                  <a:cubicBezTo>
                    <a:pt x="1283" y="3529"/>
                    <a:pt x="1283" y="3529"/>
                    <a:pt x="1283" y="3529"/>
                  </a:cubicBezTo>
                  <a:lnTo>
                    <a:pt x="1283" y="3529"/>
                  </a:lnTo>
                  <a:lnTo>
                    <a:pt x="1283" y="3529"/>
                  </a:lnTo>
                  <a:lnTo>
                    <a:pt x="1283" y="3529"/>
                  </a:lnTo>
                  <a:cubicBezTo>
                    <a:pt x="1254" y="3529"/>
                    <a:pt x="1254" y="3529"/>
                    <a:pt x="1254" y="3529"/>
                  </a:cubicBezTo>
                  <a:lnTo>
                    <a:pt x="1254" y="3529"/>
                  </a:lnTo>
                  <a:lnTo>
                    <a:pt x="1254" y="3529"/>
                  </a:lnTo>
                  <a:lnTo>
                    <a:pt x="1254" y="3529"/>
                  </a:lnTo>
                  <a:cubicBezTo>
                    <a:pt x="1224" y="3500"/>
                    <a:pt x="1224" y="3500"/>
                    <a:pt x="1224" y="3500"/>
                  </a:cubicBezTo>
                  <a:lnTo>
                    <a:pt x="1224" y="3500"/>
                  </a:lnTo>
                  <a:lnTo>
                    <a:pt x="1224" y="3500"/>
                  </a:lnTo>
                  <a:cubicBezTo>
                    <a:pt x="1224" y="3529"/>
                    <a:pt x="1224" y="3529"/>
                    <a:pt x="1224" y="3529"/>
                  </a:cubicBezTo>
                  <a:lnTo>
                    <a:pt x="1224" y="3529"/>
                  </a:lnTo>
                  <a:lnTo>
                    <a:pt x="1224" y="3529"/>
                  </a:lnTo>
                  <a:cubicBezTo>
                    <a:pt x="1254" y="3529"/>
                    <a:pt x="1254" y="3529"/>
                    <a:pt x="1254" y="3529"/>
                  </a:cubicBezTo>
                  <a:lnTo>
                    <a:pt x="1254" y="3529"/>
                  </a:lnTo>
                  <a:cubicBezTo>
                    <a:pt x="1283" y="3529"/>
                    <a:pt x="1283" y="3529"/>
                    <a:pt x="1283" y="3529"/>
                  </a:cubicBezTo>
                  <a:cubicBezTo>
                    <a:pt x="1283" y="3558"/>
                    <a:pt x="1283" y="3558"/>
                    <a:pt x="1283" y="3558"/>
                  </a:cubicBezTo>
                  <a:lnTo>
                    <a:pt x="1283" y="3558"/>
                  </a:lnTo>
                  <a:cubicBezTo>
                    <a:pt x="1254" y="3558"/>
                    <a:pt x="1254" y="3558"/>
                    <a:pt x="1254" y="3558"/>
                  </a:cubicBezTo>
                  <a:lnTo>
                    <a:pt x="1254" y="3558"/>
                  </a:lnTo>
                  <a:lnTo>
                    <a:pt x="1254" y="3558"/>
                  </a:lnTo>
                  <a:cubicBezTo>
                    <a:pt x="1224" y="3558"/>
                    <a:pt x="1224" y="3558"/>
                    <a:pt x="1224" y="3558"/>
                  </a:cubicBezTo>
                  <a:lnTo>
                    <a:pt x="1224" y="3558"/>
                  </a:lnTo>
                  <a:cubicBezTo>
                    <a:pt x="1224" y="3529"/>
                    <a:pt x="1224" y="3529"/>
                    <a:pt x="1224" y="3529"/>
                  </a:cubicBezTo>
                  <a:cubicBezTo>
                    <a:pt x="1195" y="3529"/>
                    <a:pt x="1195" y="3529"/>
                    <a:pt x="1195" y="3529"/>
                  </a:cubicBezTo>
                  <a:cubicBezTo>
                    <a:pt x="1195" y="3558"/>
                    <a:pt x="1195" y="3558"/>
                    <a:pt x="1195" y="3558"/>
                  </a:cubicBezTo>
                  <a:lnTo>
                    <a:pt x="1195" y="3558"/>
                  </a:lnTo>
                  <a:lnTo>
                    <a:pt x="1195" y="3558"/>
                  </a:lnTo>
                  <a:lnTo>
                    <a:pt x="1195" y="3558"/>
                  </a:lnTo>
                  <a:cubicBezTo>
                    <a:pt x="1224" y="3587"/>
                    <a:pt x="1224" y="3587"/>
                    <a:pt x="1224" y="3587"/>
                  </a:cubicBezTo>
                  <a:lnTo>
                    <a:pt x="1224" y="3587"/>
                  </a:lnTo>
                  <a:lnTo>
                    <a:pt x="1224" y="3587"/>
                  </a:lnTo>
                  <a:lnTo>
                    <a:pt x="1224" y="3587"/>
                  </a:lnTo>
                  <a:cubicBezTo>
                    <a:pt x="1195" y="3587"/>
                    <a:pt x="1195" y="3587"/>
                    <a:pt x="1195" y="3587"/>
                  </a:cubicBezTo>
                  <a:lnTo>
                    <a:pt x="1195" y="3587"/>
                  </a:lnTo>
                  <a:lnTo>
                    <a:pt x="1195" y="3587"/>
                  </a:lnTo>
                  <a:cubicBezTo>
                    <a:pt x="1166" y="3558"/>
                    <a:pt x="1166" y="3558"/>
                    <a:pt x="1166" y="3558"/>
                  </a:cubicBezTo>
                  <a:lnTo>
                    <a:pt x="1166" y="3558"/>
                  </a:lnTo>
                  <a:cubicBezTo>
                    <a:pt x="1166" y="3587"/>
                    <a:pt x="1166" y="3587"/>
                    <a:pt x="1166" y="3587"/>
                  </a:cubicBezTo>
                  <a:cubicBezTo>
                    <a:pt x="1195" y="3587"/>
                    <a:pt x="1195" y="3587"/>
                    <a:pt x="1195" y="3587"/>
                  </a:cubicBezTo>
                  <a:lnTo>
                    <a:pt x="1195" y="3587"/>
                  </a:lnTo>
                  <a:cubicBezTo>
                    <a:pt x="1195" y="3616"/>
                    <a:pt x="1195" y="3616"/>
                    <a:pt x="1195" y="3616"/>
                  </a:cubicBezTo>
                  <a:lnTo>
                    <a:pt x="1195" y="3616"/>
                  </a:lnTo>
                  <a:lnTo>
                    <a:pt x="1195" y="3616"/>
                  </a:lnTo>
                  <a:lnTo>
                    <a:pt x="1195" y="3616"/>
                  </a:lnTo>
                  <a:cubicBezTo>
                    <a:pt x="1166" y="3616"/>
                    <a:pt x="1166" y="3616"/>
                    <a:pt x="1166" y="3616"/>
                  </a:cubicBezTo>
                  <a:cubicBezTo>
                    <a:pt x="1166" y="3587"/>
                    <a:pt x="1166" y="3587"/>
                    <a:pt x="1166" y="3587"/>
                  </a:cubicBezTo>
                  <a:lnTo>
                    <a:pt x="1166" y="3587"/>
                  </a:lnTo>
                  <a:lnTo>
                    <a:pt x="1166" y="3587"/>
                  </a:lnTo>
                  <a:lnTo>
                    <a:pt x="1166" y="3587"/>
                  </a:lnTo>
                  <a:lnTo>
                    <a:pt x="1166" y="3587"/>
                  </a:lnTo>
                  <a:cubicBezTo>
                    <a:pt x="1166" y="3616"/>
                    <a:pt x="1166" y="3616"/>
                    <a:pt x="1166" y="3616"/>
                  </a:cubicBezTo>
                  <a:lnTo>
                    <a:pt x="1166" y="3616"/>
                  </a:lnTo>
                  <a:lnTo>
                    <a:pt x="1166" y="3616"/>
                  </a:lnTo>
                  <a:lnTo>
                    <a:pt x="1166" y="3616"/>
                  </a:lnTo>
                  <a:cubicBezTo>
                    <a:pt x="1195" y="3616"/>
                    <a:pt x="1195" y="3616"/>
                    <a:pt x="1195" y="3616"/>
                  </a:cubicBezTo>
                  <a:lnTo>
                    <a:pt x="1195" y="3616"/>
                  </a:lnTo>
                  <a:cubicBezTo>
                    <a:pt x="1195" y="3645"/>
                    <a:pt x="1195" y="3645"/>
                    <a:pt x="1195" y="3645"/>
                  </a:cubicBezTo>
                  <a:lnTo>
                    <a:pt x="1195" y="3645"/>
                  </a:lnTo>
                  <a:lnTo>
                    <a:pt x="1195" y="3645"/>
                  </a:lnTo>
                  <a:lnTo>
                    <a:pt x="1195" y="3645"/>
                  </a:lnTo>
                  <a:cubicBezTo>
                    <a:pt x="1166" y="3645"/>
                    <a:pt x="1166" y="3645"/>
                    <a:pt x="1166" y="3645"/>
                  </a:cubicBezTo>
                  <a:lnTo>
                    <a:pt x="1166" y="3645"/>
                  </a:lnTo>
                  <a:lnTo>
                    <a:pt x="1166" y="3645"/>
                  </a:lnTo>
                  <a:cubicBezTo>
                    <a:pt x="1137" y="3645"/>
                    <a:pt x="1137" y="3645"/>
                    <a:pt x="1137" y="3645"/>
                  </a:cubicBezTo>
                  <a:lnTo>
                    <a:pt x="1137" y="3645"/>
                  </a:lnTo>
                  <a:lnTo>
                    <a:pt x="1137" y="3645"/>
                  </a:lnTo>
                  <a:cubicBezTo>
                    <a:pt x="1137" y="3616"/>
                    <a:pt x="1137" y="3616"/>
                    <a:pt x="1137" y="3616"/>
                  </a:cubicBezTo>
                  <a:lnTo>
                    <a:pt x="1137" y="3616"/>
                  </a:lnTo>
                  <a:cubicBezTo>
                    <a:pt x="1137" y="3645"/>
                    <a:pt x="1137" y="3645"/>
                    <a:pt x="1137" y="3645"/>
                  </a:cubicBezTo>
                  <a:lnTo>
                    <a:pt x="1137" y="3645"/>
                  </a:lnTo>
                  <a:lnTo>
                    <a:pt x="1137" y="3645"/>
                  </a:lnTo>
                  <a:cubicBezTo>
                    <a:pt x="1107" y="3645"/>
                    <a:pt x="1107" y="3645"/>
                    <a:pt x="1107" y="3645"/>
                  </a:cubicBezTo>
                  <a:lnTo>
                    <a:pt x="1107" y="3645"/>
                  </a:lnTo>
                  <a:lnTo>
                    <a:pt x="1107" y="3645"/>
                  </a:lnTo>
                  <a:cubicBezTo>
                    <a:pt x="1079" y="3645"/>
                    <a:pt x="1079" y="3645"/>
                    <a:pt x="1079" y="3645"/>
                  </a:cubicBezTo>
                  <a:lnTo>
                    <a:pt x="1079" y="3645"/>
                  </a:lnTo>
                  <a:lnTo>
                    <a:pt x="1079" y="3645"/>
                  </a:lnTo>
                  <a:cubicBezTo>
                    <a:pt x="1107" y="3674"/>
                    <a:pt x="1107" y="3674"/>
                    <a:pt x="1107" y="3674"/>
                  </a:cubicBezTo>
                  <a:cubicBezTo>
                    <a:pt x="1137" y="3674"/>
                    <a:pt x="1137" y="3674"/>
                    <a:pt x="1137" y="3674"/>
                  </a:cubicBezTo>
                  <a:lnTo>
                    <a:pt x="1137" y="3674"/>
                  </a:lnTo>
                  <a:cubicBezTo>
                    <a:pt x="1137" y="3703"/>
                    <a:pt x="1137" y="3703"/>
                    <a:pt x="1137" y="3703"/>
                  </a:cubicBezTo>
                  <a:lnTo>
                    <a:pt x="1137" y="3703"/>
                  </a:lnTo>
                  <a:lnTo>
                    <a:pt x="1137" y="3703"/>
                  </a:lnTo>
                  <a:cubicBezTo>
                    <a:pt x="1107" y="3703"/>
                    <a:pt x="1107" y="3703"/>
                    <a:pt x="1107" y="3703"/>
                  </a:cubicBezTo>
                  <a:cubicBezTo>
                    <a:pt x="1107" y="3674"/>
                    <a:pt x="1107" y="3674"/>
                    <a:pt x="1107" y="3674"/>
                  </a:cubicBezTo>
                  <a:lnTo>
                    <a:pt x="1107" y="3674"/>
                  </a:lnTo>
                  <a:cubicBezTo>
                    <a:pt x="1079" y="3674"/>
                    <a:pt x="1079" y="3674"/>
                    <a:pt x="1079" y="3674"/>
                  </a:cubicBezTo>
                  <a:lnTo>
                    <a:pt x="1079" y="3674"/>
                  </a:lnTo>
                  <a:lnTo>
                    <a:pt x="1079" y="3674"/>
                  </a:lnTo>
                  <a:cubicBezTo>
                    <a:pt x="1107" y="3703"/>
                    <a:pt x="1107" y="3703"/>
                    <a:pt x="1107" y="3703"/>
                  </a:cubicBezTo>
                  <a:cubicBezTo>
                    <a:pt x="1137" y="3703"/>
                    <a:pt x="1137" y="3703"/>
                    <a:pt x="1137" y="3703"/>
                  </a:cubicBezTo>
                  <a:lnTo>
                    <a:pt x="1137" y="3703"/>
                  </a:lnTo>
                  <a:cubicBezTo>
                    <a:pt x="1137" y="3733"/>
                    <a:pt x="1137" y="3733"/>
                    <a:pt x="1137" y="3733"/>
                  </a:cubicBezTo>
                  <a:lnTo>
                    <a:pt x="1137" y="3733"/>
                  </a:lnTo>
                  <a:lnTo>
                    <a:pt x="1137" y="3733"/>
                  </a:lnTo>
                  <a:lnTo>
                    <a:pt x="1137" y="3733"/>
                  </a:lnTo>
                  <a:cubicBezTo>
                    <a:pt x="1137" y="3762"/>
                    <a:pt x="1137" y="3762"/>
                    <a:pt x="1137" y="3762"/>
                  </a:cubicBezTo>
                  <a:lnTo>
                    <a:pt x="1137" y="3762"/>
                  </a:lnTo>
                  <a:cubicBezTo>
                    <a:pt x="1107" y="3762"/>
                    <a:pt x="1107" y="3762"/>
                    <a:pt x="1107" y="3762"/>
                  </a:cubicBezTo>
                  <a:lnTo>
                    <a:pt x="1107" y="3762"/>
                  </a:lnTo>
                  <a:lnTo>
                    <a:pt x="1107" y="3762"/>
                  </a:lnTo>
                  <a:cubicBezTo>
                    <a:pt x="1079" y="3762"/>
                    <a:pt x="1079" y="3762"/>
                    <a:pt x="1079" y="3762"/>
                  </a:cubicBezTo>
                  <a:lnTo>
                    <a:pt x="1079" y="3762"/>
                  </a:lnTo>
                  <a:lnTo>
                    <a:pt x="1079" y="3762"/>
                  </a:lnTo>
                  <a:lnTo>
                    <a:pt x="1079" y="3762"/>
                  </a:lnTo>
                  <a:lnTo>
                    <a:pt x="1079" y="3762"/>
                  </a:lnTo>
                  <a:cubicBezTo>
                    <a:pt x="1107" y="3762"/>
                    <a:pt x="1107" y="3762"/>
                    <a:pt x="1107" y="3762"/>
                  </a:cubicBezTo>
                  <a:cubicBezTo>
                    <a:pt x="1107" y="3791"/>
                    <a:pt x="1107" y="3791"/>
                    <a:pt x="1107" y="3791"/>
                  </a:cubicBezTo>
                  <a:lnTo>
                    <a:pt x="1107" y="3791"/>
                  </a:lnTo>
                  <a:cubicBezTo>
                    <a:pt x="1079" y="3791"/>
                    <a:pt x="1079" y="3791"/>
                    <a:pt x="1079" y="3791"/>
                  </a:cubicBezTo>
                  <a:lnTo>
                    <a:pt x="1079" y="3791"/>
                  </a:lnTo>
                  <a:lnTo>
                    <a:pt x="1079" y="3791"/>
                  </a:lnTo>
                  <a:lnTo>
                    <a:pt x="1079" y="3791"/>
                  </a:lnTo>
                  <a:lnTo>
                    <a:pt x="1079" y="3791"/>
                  </a:lnTo>
                  <a:lnTo>
                    <a:pt x="1079" y="3791"/>
                  </a:lnTo>
                  <a:lnTo>
                    <a:pt x="1079" y="3791"/>
                  </a:lnTo>
                  <a:cubicBezTo>
                    <a:pt x="1079" y="3820"/>
                    <a:pt x="1079" y="3820"/>
                    <a:pt x="1079" y="3820"/>
                  </a:cubicBezTo>
                  <a:lnTo>
                    <a:pt x="1079" y="3820"/>
                  </a:lnTo>
                  <a:lnTo>
                    <a:pt x="1079" y="3820"/>
                  </a:lnTo>
                  <a:cubicBezTo>
                    <a:pt x="1050" y="3791"/>
                    <a:pt x="1050" y="3791"/>
                    <a:pt x="1050" y="3791"/>
                  </a:cubicBezTo>
                  <a:lnTo>
                    <a:pt x="1050" y="3791"/>
                  </a:lnTo>
                  <a:cubicBezTo>
                    <a:pt x="1050" y="3820"/>
                    <a:pt x="1050" y="3820"/>
                    <a:pt x="1050" y="3820"/>
                  </a:cubicBezTo>
                  <a:lnTo>
                    <a:pt x="1050" y="3820"/>
                  </a:lnTo>
                  <a:cubicBezTo>
                    <a:pt x="1079" y="3820"/>
                    <a:pt x="1079" y="3820"/>
                    <a:pt x="1079" y="3820"/>
                  </a:cubicBezTo>
                  <a:lnTo>
                    <a:pt x="1079" y="3820"/>
                  </a:lnTo>
                  <a:cubicBezTo>
                    <a:pt x="1050" y="3850"/>
                    <a:pt x="1050" y="3850"/>
                    <a:pt x="1050" y="3850"/>
                  </a:cubicBezTo>
                  <a:lnTo>
                    <a:pt x="1050" y="3850"/>
                  </a:lnTo>
                  <a:cubicBezTo>
                    <a:pt x="1021" y="3820"/>
                    <a:pt x="1021" y="3820"/>
                    <a:pt x="1021" y="3820"/>
                  </a:cubicBezTo>
                  <a:lnTo>
                    <a:pt x="1021" y="3820"/>
                  </a:lnTo>
                  <a:cubicBezTo>
                    <a:pt x="1021" y="3850"/>
                    <a:pt x="1021" y="3850"/>
                    <a:pt x="1021" y="3850"/>
                  </a:cubicBezTo>
                  <a:cubicBezTo>
                    <a:pt x="1050" y="3850"/>
                    <a:pt x="1050" y="3850"/>
                    <a:pt x="1050" y="3850"/>
                  </a:cubicBezTo>
                  <a:cubicBezTo>
                    <a:pt x="1079" y="3850"/>
                    <a:pt x="1079" y="3850"/>
                    <a:pt x="1079" y="3850"/>
                  </a:cubicBezTo>
                  <a:lnTo>
                    <a:pt x="1079" y="3850"/>
                  </a:lnTo>
                  <a:lnTo>
                    <a:pt x="1079" y="3850"/>
                  </a:lnTo>
                  <a:lnTo>
                    <a:pt x="1079" y="3850"/>
                  </a:lnTo>
                  <a:cubicBezTo>
                    <a:pt x="1079" y="3879"/>
                    <a:pt x="1079" y="3879"/>
                    <a:pt x="1079" y="3879"/>
                  </a:cubicBezTo>
                  <a:cubicBezTo>
                    <a:pt x="1050" y="3879"/>
                    <a:pt x="1050" y="3879"/>
                    <a:pt x="1050" y="3879"/>
                  </a:cubicBezTo>
                  <a:cubicBezTo>
                    <a:pt x="1021" y="3879"/>
                    <a:pt x="1021" y="3879"/>
                    <a:pt x="1021" y="3879"/>
                  </a:cubicBezTo>
                  <a:cubicBezTo>
                    <a:pt x="1021" y="3850"/>
                    <a:pt x="1021" y="3850"/>
                    <a:pt x="1021" y="3850"/>
                  </a:cubicBezTo>
                  <a:lnTo>
                    <a:pt x="1021" y="3850"/>
                  </a:lnTo>
                  <a:cubicBezTo>
                    <a:pt x="1021" y="3879"/>
                    <a:pt x="1021" y="3879"/>
                    <a:pt x="1021" y="3879"/>
                  </a:cubicBezTo>
                  <a:cubicBezTo>
                    <a:pt x="1050" y="3879"/>
                    <a:pt x="1050" y="3879"/>
                    <a:pt x="1050" y="3879"/>
                  </a:cubicBezTo>
                  <a:lnTo>
                    <a:pt x="1050" y="3879"/>
                  </a:lnTo>
                  <a:lnTo>
                    <a:pt x="1050" y="3879"/>
                  </a:lnTo>
                  <a:cubicBezTo>
                    <a:pt x="1021" y="3879"/>
                    <a:pt x="1021" y="3879"/>
                    <a:pt x="1021" y="3879"/>
                  </a:cubicBezTo>
                  <a:lnTo>
                    <a:pt x="1021" y="3879"/>
                  </a:lnTo>
                  <a:cubicBezTo>
                    <a:pt x="1050" y="3879"/>
                    <a:pt x="1050" y="3879"/>
                    <a:pt x="1050" y="3879"/>
                  </a:cubicBezTo>
                  <a:lnTo>
                    <a:pt x="1050" y="3879"/>
                  </a:lnTo>
                  <a:cubicBezTo>
                    <a:pt x="1050" y="3908"/>
                    <a:pt x="1050" y="3908"/>
                    <a:pt x="1050" y="3908"/>
                  </a:cubicBezTo>
                  <a:lnTo>
                    <a:pt x="1050" y="3908"/>
                  </a:lnTo>
                  <a:lnTo>
                    <a:pt x="1050" y="3908"/>
                  </a:lnTo>
                  <a:cubicBezTo>
                    <a:pt x="1021" y="3908"/>
                    <a:pt x="1021" y="3908"/>
                    <a:pt x="1021" y="3908"/>
                  </a:cubicBezTo>
                  <a:lnTo>
                    <a:pt x="1021" y="3908"/>
                  </a:lnTo>
                  <a:cubicBezTo>
                    <a:pt x="1050" y="3908"/>
                    <a:pt x="1050" y="3908"/>
                    <a:pt x="1050" y="3908"/>
                  </a:cubicBezTo>
                  <a:lnTo>
                    <a:pt x="1050" y="3908"/>
                  </a:lnTo>
                  <a:lnTo>
                    <a:pt x="1050" y="3908"/>
                  </a:lnTo>
                  <a:lnTo>
                    <a:pt x="1050" y="3908"/>
                  </a:lnTo>
                  <a:cubicBezTo>
                    <a:pt x="1050" y="3937"/>
                    <a:pt x="1050" y="3937"/>
                    <a:pt x="1050" y="3937"/>
                  </a:cubicBezTo>
                  <a:cubicBezTo>
                    <a:pt x="1021" y="3937"/>
                    <a:pt x="1021" y="3937"/>
                    <a:pt x="1021" y="3937"/>
                  </a:cubicBezTo>
                  <a:lnTo>
                    <a:pt x="1021" y="3937"/>
                  </a:lnTo>
                  <a:cubicBezTo>
                    <a:pt x="1021" y="3908"/>
                    <a:pt x="1021" y="3908"/>
                    <a:pt x="1021" y="3908"/>
                  </a:cubicBezTo>
                  <a:cubicBezTo>
                    <a:pt x="991" y="3908"/>
                    <a:pt x="991" y="3908"/>
                    <a:pt x="991" y="3908"/>
                  </a:cubicBezTo>
                  <a:lnTo>
                    <a:pt x="991" y="3908"/>
                  </a:lnTo>
                  <a:lnTo>
                    <a:pt x="991" y="3908"/>
                  </a:lnTo>
                  <a:lnTo>
                    <a:pt x="991" y="3908"/>
                  </a:lnTo>
                  <a:cubicBezTo>
                    <a:pt x="962" y="3908"/>
                    <a:pt x="962" y="3908"/>
                    <a:pt x="962" y="3908"/>
                  </a:cubicBezTo>
                  <a:lnTo>
                    <a:pt x="962" y="3908"/>
                  </a:lnTo>
                  <a:lnTo>
                    <a:pt x="962" y="3908"/>
                  </a:lnTo>
                  <a:cubicBezTo>
                    <a:pt x="991" y="3937"/>
                    <a:pt x="991" y="3937"/>
                    <a:pt x="991" y="3937"/>
                  </a:cubicBezTo>
                  <a:cubicBezTo>
                    <a:pt x="1021" y="3937"/>
                    <a:pt x="1021" y="3937"/>
                    <a:pt x="1021" y="3937"/>
                  </a:cubicBezTo>
                  <a:lnTo>
                    <a:pt x="1021" y="3937"/>
                  </a:lnTo>
                  <a:lnTo>
                    <a:pt x="1021" y="3937"/>
                  </a:lnTo>
                  <a:lnTo>
                    <a:pt x="1021" y="3937"/>
                  </a:lnTo>
                  <a:lnTo>
                    <a:pt x="1021" y="3937"/>
                  </a:lnTo>
                  <a:lnTo>
                    <a:pt x="1021" y="3937"/>
                  </a:lnTo>
                  <a:lnTo>
                    <a:pt x="1021" y="3937"/>
                  </a:lnTo>
                  <a:cubicBezTo>
                    <a:pt x="1050" y="3966"/>
                    <a:pt x="1050" y="3966"/>
                    <a:pt x="1050" y="3966"/>
                  </a:cubicBezTo>
                  <a:lnTo>
                    <a:pt x="1050" y="3966"/>
                  </a:lnTo>
                  <a:cubicBezTo>
                    <a:pt x="1021" y="3966"/>
                    <a:pt x="1021" y="3966"/>
                    <a:pt x="1021" y="3966"/>
                  </a:cubicBezTo>
                  <a:close/>
                  <a:moveTo>
                    <a:pt x="991" y="3966"/>
                  </a:moveTo>
                  <a:lnTo>
                    <a:pt x="991" y="3966"/>
                  </a:lnTo>
                  <a:cubicBezTo>
                    <a:pt x="962" y="3966"/>
                    <a:pt x="962" y="3966"/>
                    <a:pt x="962" y="3966"/>
                  </a:cubicBezTo>
                  <a:lnTo>
                    <a:pt x="962" y="3966"/>
                  </a:lnTo>
                  <a:lnTo>
                    <a:pt x="962" y="3966"/>
                  </a:lnTo>
                  <a:cubicBezTo>
                    <a:pt x="991" y="3995"/>
                    <a:pt x="991" y="3995"/>
                    <a:pt x="991" y="3995"/>
                  </a:cubicBezTo>
                  <a:lnTo>
                    <a:pt x="991" y="3995"/>
                  </a:lnTo>
                  <a:cubicBezTo>
                    <a:pt x="991" y="3966"/>
                    <a:pt x="991" y="3966"/>
                    <a:pt x="991" y="3966"/>
                  </a:cubicBezTo>
                  <a:close/>
                  <a:moveTo>
                    <a:pt x="2274" y="2683"/>
                  </a:moveTo>
                  <a:lnTo>
                    <a:pt x="2274" y="2683"/>
                  </a:lnTo>
                  <a:lnTo>
                    <a:pt x="2274" y="2683"/>
                  </a:lnTo>
                  <a:cubicBezTo>
                    <a:pt x="2304" y="2683"/>
                    <a:pt x="2304" y="2683"/>
                    <a:pt x="2304" y="2683"/>
                  </a:cubicBezTo>
                  <a:cubicBezTo>
                    <a:pt x="2333" y="2683"/>
                    <a:pt x="2333" y="2683"/>
                    <a:pt x="2333" y="2683"/>
                  </a:cubicBezTo>
                  <a:cubicBezTo>
                    <a:pt x="2362" y="2683"/>
                    <a:pt x="2362" y="2683"/>
                    <a:pt x="2362" y="2683"/>
                  </a:cubicBezTo>
                  <a:cubicBezTo>
                    <a:pt x="2391" y="2683"/>
                    <a:pt x="2391" y="2683"/>
                    <a:pt x="2391" y="2683"/>
                  </a:cubicBezTo>
                  <a:lnTo>
                    <a:pt x="2391" y="2683"/>
                  </a:lnTo>
                  <a:cubicBezTo>
                    <a:pt x="2421" y="2683"/>
                    <a:pt x="2421" y="2683"/>
                    <a:pt x="2421" y="2683"/>
                  </a:cubicBezTo>
                  <a:lnTo>
                    <a:pt x="2421" y="2683"/>
                  </a:lnTo>
                  <a:cubicBezTo>
                    <a:pt x="2450" y="2683"/>
                    <a:pt x="2450" y="2683"/>
                    <a:pt x="2450" y="2683"/>
                  </a:cubicBezTo>
                  <a:cubicBezTo>
                    <a:pt x="2450" y="2653"/>
                    <a:pt x="2450" y="2653"/>
                    <a:pt x="2450" y="2653"/>
                  </a:cubicBezTo>
                  <a:cubicBezTo>
                    <a:pt x="2450" y="2624"/>
                    <a:pt x="2450" y="2624"/>
                    <a:pt x="2450" y="2624"/>
                  </a:cubicBezTo>
                  <a:lnTo>
                    <a:pt x="2450" y="2624"/>
                  </a:lnTo>
                  <a:cubicBezTo>
                    <a:pt x="2450" y="2595"/>
                    <a:pt x="2450" y="2595"/>
                    <a:pt x="2450" y="2595"/>
                  </a:cubicBezTo>
                  <a:cubicBezTo>
                    <a:pt x="2421" y="2595"/>
                    <a:pt x="2421" y="2595"/>
                    <a:pt x="2421" y="2595"/>
                  </a:cubicBezTo>
                  <a:cubicBezTo>
                    <a:pt x="2391" y="2624"/>
                    <a:pt x="2391" y="2624"/>
                    <a:pt x="2391" y="2624"/>
                  </a:cubicBezTo>
                  <a:cubicBezTo>
                    <a:pt x="2333" y="2624"/>
                    <a:pt x="2333" y="2624"/>
                    <a:pt x="2333" y="2624"/>
                  </a:cubicBezTo>
                  <a:lnTo>
                    <a:pt x="2333" y="2624"/>
                  </a:lnTo>
                  <a:cubicBezTo>
                    <a:pt x="2304" y="2653"/>
                    <a:pt x="2304" y="2653"/>
                    <a:pt x="2304" y="2653"/>
                  </a:cubicBezTo>
                  <a:lnTo>
                    <a:pt x="2304" y="2653"/>
                  </a:lnTo>
                  <a:cubicBezTo>
                    <a:pt x="2274" y="2653"/>
                    <a:pt x="2274" y="2653"/>
                    <a:pt x="2274" y="2653"/>
                  </a:cubicBezTo>
                  <a:cubicBezTo>
                    <a:pt x="2274" y="2683"/>
                    <a:pt x="2274" y="2683"/>
                    <a:pt x="2274" y="2683"/>
                  </a:cubicBezTo>
                  <a:close/>
                  <a:moveTo>
                    <a:pt x="1050" y="3879"/>
                  </a:moveTo>
                  <a:lnTo>
                    <a:pt x="1050" y="3879"/>
                  </a:lnTo>
                  <a:cubicBezTo>
                    <a:pt x="1079" y="3879"/>
                    <a:pt x="1079" y="3879"/>
                    <a:pt x="1079" y="3879"/>
                  </a:cubicBezTo>
                  <a:lnTo>
                    <a:pt x="1079" y="3879"/>
                  </a:lnTo>
                  <a:lnTo>
                    <a:pt x="1079" y="3879"/>
                  </a:lnTo>
                  <a:cubicBezTo>
                    <a:pt x="1050" y="3879"/>
                    <a:pt x="1050" y="3879"/>
                    <a:pt x="1050" y="3879"/>
                  </a:cubicBezTo>
                  <a:close/>
                  <a:moveTo>
                    <a:pt x="1137" y="3733"/>
                  </a:moveTo>
                  <a:lnTo>
                    <a:pt x="1137" y="3733"/>
                  </a:lnTo>
                  <a:close/>
                  <a:moveTo>
                    <a:pt x="1137" y="3703"/>
                  </a:moveTo>
                  <a:lnTo>
                    <a:pt x="1137" y="3703"/>
                  </a:lnTo>
                  <a:cubicBezTo>
                    <a:pt x="1137" y="3733"/>
                    <a:pt x="1137" y="3733"/>
                    <a:pt x="1137" y="3733"/>
                  </a:cubicBezTo>
                  <a:cubicBezTo>
                    <a:pt x="1137" y="3703"/>
                    <a:pt x="1137" y="3703"/>
                    <a:pt x="1137" y="3703"/>
                  </a:cubicBezTo>
                  <a:close/>
                  <a:moveTo>
                    <a:pt x="1166" y="3674"/>
                  </a:moveTo>
                  <a:lnTo>
                    <a:pt x="1166" y="3674"/>
                  </a:lnTo>
                  <a:cubicBezTo>
                    <a:pt x="1166" y="3703"/>
                    <a:pt x="1166" y="3703"/>
                    <a:pt x="1166" y="3703"/>
                  </a:cubicBezTo>
                  <a:lnTo>
                    <a:pt x="1166" y="3703"/>
                  </a:lnTo>
                  <a:cubicBezTo>
                    <a:pt x="1166" y="3674"/>
                    <a:pt x="1166" y="3674"/>
                    <a:pt x="1166" y="3674"/>
                  </a:cubicBezTo>
                  <a:close/>
                  <a:moveTo>
                    <a:pt x="1137" y="3645"/>
                  </a:moveTo>
                  <a:lnTo>
                    <a:pt x="1137" y="3645"/>
                  </a:lnTo>
                  <a:cubicBezTo>
                    <a:pt x="1137" y="3674"/>
                    <a:pt x="1137" y="3674"/>
                    <a:pt x="1137" y="3674"/>
                  </a:cubicBezTo>
                  <a:cubicBezTo>
                    <a:pt x="1166" y="3674"/>
                    <a:pt x="1166" y="3674"/>
                    <a:pt x="1166" y="3674"/>
                  </a:cubicBezTo>
                  <a:lnTo>
                    <a:pt x="1166" y="3674"/>
                  </a:lnTo>
                  <a:lnTo>
                    <a:pt x="1166" y="3674"/>
                  </a:lnTo>
                  <a:lnTo>
                    <a:pt x="1166" y="3674"/>
                  </a:lnTo>
                  <a:cubicBezTo>
                    <a:pt x="1166" y="3645"/>
                    <a:pt x="1166" y="3645"/>
                    <a:pt x="1166" y="3645"/>
                  </a:cubicBezTo>
                  <a:lnTo>
                    <a:pt x="1166" y="3645"/>
                  </a:lnTo>
                  <a:cubicBezTo>
                    <a:pt x="1137" y="3645"/>
                    <a:pt x="1137" y="3645"/>
                    <a:pt x="1137" y="3645"/>
                  </a:cubicBezTo>
                  <a:close/>
                  <a:moveTo>
                    <a:pt x="1195" y="3645"/>
                  </a:moveTo>
                  <a:lnTo>
                    <a:pt x="1195" y="3645"/>
                  </a:lnTo>
                  <a:cubicBezTo>
                    <a:pt x="1224" y="3645"/>
                    <a:pt x="1224" y="3645"/>
                    <a:pt x="1224" y="3645"/>
                  </a:cubicBezTo>
                  <a:cubicBezTo>
                    <a:pt x="1224" y="3616"/>
                    <a:pt x="1224" y="3616"/>
                    <a:pt x="1224" y="3616"/>
                  </a:cubicBezTo>
                  <a:cubicBezTo>
                    <a:pt x="1195" y="3645"/>
                    <a:pt x="1195" y="3645"/>
                    <a:pt x="1195" y="3645"/>
                  </a:cubicBezTo>
                  <a:close/>
                  <a:moveTo>
                    <a:pt x="1195" y="3558"/>
                  </a:moveTo>
                  <a:lnTo>
                    <a:pt x="1195" y="3558"/>
                  </a:lnTo>
                  <a:lnTo>
                    <a:pt x="1195" y="3558"/>
                  </a:lnTo>
                  <a:cubicBezTo>
                    <a:pt x="1224" y="3558"/>
                    <a:pt x="1224" y="3558"/>
                    <a:pt x="1224" y="3558"/>
                  </a:cubicBezTo>
                  <a:cubicBezTo>
                    <a:pt x="1224" y="3587"/>
                    <a:pt x="1224" y="3587"/>
                    <a:pt x="1224" y="3587"/>
                  </a:cubicBezTo>
                  <a:lnTo>
                    <a:pt x="1224" y="3587"/>
                  </a:lnTo>
                  <a:lnTo>
                    <a:pt x="1224" y="3587"/>
                  </a:lnTo>
                  <a:cubicBezTo>
                    <a:pt x="1224" y="3558"/>
                    <a:pt x="1224" y="3558"/>
                    <a:pt x="1224" y="3558"/>
                  </a:cubicBezTo>
                  <a:lnTo>
                    <a:pt x="1224" y="3558"/>
                  </a:lnTo>
                  <a:cubicBezTo>
                    <a:pt x="1195" y="3558"/>
                    <a:pt x="1195" y="3558"/>
                    <a:pt x="1195" y="3558"/>
                  </a:cubicBezTo>
                  <a:close/>
                  <a:moveTo>
                    <a:pt x="1312" y="3383"/>
                  </a:moveTo>
                  <a:lnTo>
                    <a:pt x="1312" y="3383"/>
                  </a:lnTo>
                  <a:cubicBezTo>
                    <a:pt x="1312" y="3412"/>
                    <a:pt x="1312" y="3412"/>
                    <a:pt x="1312" y="3412"/>
                  </a:cubicBezTo>
                  <a:lnTo>
                    <a:pt x="1312" y="3412"/>
                  </a:lnTo>
                  <a:lnTo>
                    <a:pt x="1312" y="3412"/>
                  </a:lnTo>
                  <a:cubicBezTo>
                    <a:pt x="1312" y="3441"/>
                    <a:pt x="1312" y="3441"/>
                    <a:pt x="1312" y="3441"/>
                  </a:cubicBezTo>
                  <a:cubicBezTo>
                    <a:pt x="1341" y="3441"/>
                    <a:pt x="1341" y="3441"/>
                    <a:pt x="1341" y="3441"/>
                  </a:cubicBezTo>
                  <a:cubicBezTo>
                    <a:pt x="1312" y="3412"/>
                    <a:pt x="1312" y="3412"/>
                    <a:pt x="1312" y="3412"/>
                  </a:cubicBezTo>
                  <a:lnTo>
                    <a:pt x="1312" y="3412"/>
                  </a:lnTo>
                  <a:lnTo>
                    <a:pt x="1312" y="3412"/>
                  </a:lnTo>
                  <a:cubicBezTo>
                    <a:pt x="1312" y="3383"/>
                    <a:pt x="1312" y="3383"/>
                    <a:pt x="1312" y="3383"/>
                  </a:cubicBezTo>
                  <a:close/>
                  <a:moveTo>
                    <a:pt x="1371" y="3353"/>
                  </a:moveTo>
                  <a:lnTo>
                    <a:pt x="1371" y="3353"/>
                  </a:lnTo>
                  <a:lnTo>
                    <a:pt x="1371" y="3353"/>
                  </a:lnTo>
                  <a:cubicBezTo>
                    <a:pt x="1400" y="3353"/>
                    <a:pt x="1400" y="3353"/>
                    <a:pt x="1400" y="3353"/>
                  </a:cubicBezTo>
                  <a:lnTo>
                    <a:pt x="1400" y="3353"/>
                  </a:lnTo>
                  <a:lnTo>
                    <a:pt x="1400" y="3353"/>
                  </a:lnTo>
                  <a:cubicBezTo>
                    <a:pt x="1371" y="3353"/>
                    <a:pt x="1371" y="3353"/>
                    <a:pt x="1371" y="3353"/>
                  </a:cubicBezTo>
                  <a:close/>
                  <a:moveTo>
                    <a:pt x="1400" y="3324"/>
                  </a:moveTo>
                  <a:lnTo>
                    <a:pt x="1400" y="3324"/>
                  </a:lnTo>
                  <a:close/>
                  <a:moveTo>
                    <a:pt x="1545" y="3324"/>
                  </a:moveTo>
                  <a:lnTo>
                    <a:pt x="1545" y="3324"/>
                  </a:lnTo>
                  <a:cubicBezTo>
                    <a:pt x="1545" y="3295"/>
                    <a:pt x="1545" y="3295"/>
                    <a:pt x="1545" y="3295"/>
                  </a:cubicBezTo>
                  <a:lnTo>
                    <a:pt x="1545" y="3295"/>
                  </a:lnTo>
                  <a:lnTo>
                    <a:pt x="1545" y="3295"/>
                  </a:lnTo>
                  <a:lnTo>
                    <a:pt x="1545" y="3295"/>
                  </a:lnTo>
                  <a:lnTo>
                    <a:pt x="1545" y="3295"/>
                  </a:lnTo>
                  <a:cubicBezTo>
                    <a:pt x="1545" y="3266"/>
                    <a:pt x="1545" y="3266"/>
                    <a:pt x="1545" y="3266"/>
                  </a:cubicBezTo>
                  <a:cubicBezTo>
                    <a:pt x="1516" y="3266"/>
                    <a:pt x="1516" y="3266"/>
                    <a:pt x="1516" y="3266"/>
                  </a:cubicBezTo>
                  <a:cubicBezTo>
                    <a:pt x="1516" y="3295"/>
                    <a:pt x="1516" y="3295"/>
                    <a:pt x="1516" y="3295"/>
                  </a:cubicBezTo>
                  <a:lnTo>
                    <a:pt x="1516" y="3295"/>
                  </a:lnTo>
                  <a:lnTo>
                    <a:pt x="1516" y="3295"/>
                  </a:lnTo>
                  <a:lnTo>
                    <a:pt x="1516" y="3295"/>
                  </a:lnTo>
                  <a:cubicBezTo>
                    <a:pt x="1516" y="3324"/>
                    <a:pt x="1516" y="3324"/>
                    <a:pt x="1516" y="3324"/>
                  </a:cubicBezTo>
                  <a:cubicBezTo>
                    <a:pt x="1545" y="3324"/>
                    <a:pt x="1545" y="3324"/>
                    <a:pt x="1545" y="3324"/>
                  </a:cubicBezTo>
                  <a:close/>
                  <a:moveTo>
                    <a:pt x="1574" y="3295"/>
                  </a:moveTo>
                  <a:lnTo>
                    <a:pt x="1574" y="3295"/>
                  </a:lnTo>
                  <a:lnTo>
                    <a:pt x="1574" y="3295"/>
                  </a:lnTo>
                  <a:lnTo>
                    <a:pt x="1574" y="3295"/>
                  </a:lnTo>
                  <a:lnTo>
                    <a:pt x="1574" y="3295"/>
                  </a:lnTo>
                  <a:lnTo>
                    <a:pt x="1574" y="3295"/>
                  </a:lnTo>
                  <a:cubicBezTo>
                    <a:pt x="1574" y="3324"/>
                    <a:pt x="1574" y="3324"/>
                    <a:pt x="1574" y="3324"/>
                  </a:cubicBezTo>
                  <a:cubicBezTo>
                    <a:pt x="1574" y="3295"/>
                    <a:pt x="1574" y="3295"/>
                    <a:pt x="1574" y="3295"/>
                  </a:cubicBezTo>
                  <a:close/>
                  <a:moveTo>
                    <a:pt x="2566" y="2829"/>
                  </a:moveTo>
                  <a:lnTo>
                    <a:pt x="2566" y="2829"/>
                  </a:lnTo>
                  <a:lnTo>
                    <a:pt x="2566" y="2829"/>
                  </a:lnTo>
                  <a:lnTo>
                    <a:pt x="2566" y="2829"/>
                  </a:lnTo>
                  <a:cubicBezTo>
                    <a:pt x="2566" y="2800"/>
                    <a:pt x="2566" y="2800"/>
                    <a:pt x="2566" y="2800"/>
                  </a:cubicBezTo>
                  <a:lnTo>
                    <a:pt x="2566" y="2800"/>
                  </a:lnTo>
                  <a:cubicBezTo>
                    <a:pt x="2566" y="2829"/>
                    <a:pt x="2566" y="2829"/>
                    <a:pt x="2566" y="2829"/>
                  </a:cubicBezTo>
                  <a:close/>
                  <a:moveTo>
                    <a:pt x="2391" y="2683"/>
                  </a:moveTo>
                  <a:lnTo>
                    <a:pt x="2391" y="2683"/>
                  </a:lnTo>
                  <a:close/>
                  <a:moveTo>
                    <a:pt x="2304" y="2624"/>
                  </a:moveTo>
                  <a:lnTo>
                    <a:pt x="2304" y="2624"/>
                  </a:lnTo>
                  <a:lnTo>
                    <a:pt x="2304" y="2624"/>
                  </a:lnTo>
                  <a:cubicBezTo>
                    <a:pt x="2333" y="2624"/>
                    <a:pt x="2333" y="2624"/>
                    <a:pt x="2333" y="2624"/>
                  </a:cubicBezTo>
                  <a:lnTo>
                    <a:pt x="2333" y="2624"/>
                  </a:lnTo>
                  <a:cubicBezTo>
                    <a:pt x="2304" y="2624"/>
                    <a:pt x="2304" y="2624"/>
                    <a:pt x="2304" y="2624"/>
                  </a:cubicBezTo>
                  <a:close/>
                  <a:moveTo>
                    <a:pt x="2450" y="2595"/>
                  </a:moveTo>
                  <a:lnTo>
                    <a:pt x="2450" y="2595"/>
                  </a:lnTo>
                  <a:lnTo>
                    <a:pt x="2450" y="2595"/>
                  </a:lnTo>
                  <a:cubicBezTo>
                    <a:pt x="2450" y="2624"/>
                    <a:pt x="2450" y="2624"/>
                    <a:pt x="2450" y="2624"/>
                  </a:cubicBezTo>
                  <a:cubicBezTo>
                    <a:pt x="2478" y="2595"/>
                    <a:pt x="2478" y="2595"/>
                    <a:pt x="2478" y="2595"/>
                  </a:cubicBezTo>
                  <a:lnTo>
                    <a:pt x="2478" y="2595"/>
                  </a:lnTo>
                  <a:cubicBezTo>
                    <a:pt x="2450" y="2595"/>
                    <a:pt x="2450" y="2595"/>
                    <a:pt x="2450" y="2595"/>
                  </a:cubicBezTo>
                  <a:close/>
                  <a:moveTo>
                    <a:pt x="2566" y="2303"/>
                  </a:moveTo>
                  <a:lnTo>
                    <a:pt x="2566" y="2303"/>
                  </a:lnTo>
                  <a:cubicBezTo>
                    <a:pt x="2566" y="2333"/>
                    <a:pt x="2566" y="2333"/>
                    <a:pt x="2566" y="2333"/>
                  </a:cubicBezTo>
                  <a:lnTo>
                    <a:pt x="2566" y="2333"/>
                  </a:lnTo>
                  <a:lnTo>
                    <a:pt x="2566" y="2333"/>
                  </a:lnTo>
                  <a:cubicBezTo>
                    <a:pt x="2566" y="2362"/>
                    <a:pt x="2566" y="2362"/>
                    <a:pt x="2566" y="2362"/>
                  </a:cubicBezTo>
                  <a:lnTo>
                    <a:pt x="2566" y="2362"/>
                  </a:lnTo>
                  <a:cubicBezTo>
                    <a:pt x="2595" y="2391"/>
                    <a:pt x="2595" y="2391"/>
                    <a:pt x="2595" y="2391"/>
                  </a:cubicBezTo>
                  <a:cubicBezTo>
                    <a:pt x="2624" y="2391"/>
                    <a:pt x="2624" y="2391"/>
                    <a:pt x="2624" y="2391"/>
                  </a:cubicBezTo>
                  <a:cubicBezTo>
                    <a:pt x="2624" y="2420"/>
                    <a:pt x="2624" y="2420"/>
                    <a:pt x="2624" y="2420"/>
                  </a:cubicBezTo>
                  <a:cubicBezTo>
                    <a:pt x="2654" y="2420"/>
                    <a:pt x="2654" y="2420"/>
                    <a:pt x="2654" y="2420"/>
                  </a:cubicBezTo>
                  <a:lnTo>
                    <a:pt x="2654" y="2420"/>
                  </a:lnTo>
                  <a:lnTo>
                    <a:pt x="2654" y="2420"/>
                  </a:lnTo>
                  <a:cubicBezTo>
                    <a:pt x="2683" y="2420"/>
                    <a:pt x="2683" y="2420"/>
                    <a:pt x="2683" y="2420"/>
                  </a:cubicBezTo>
                  <a:lnTo>
                    <a:pt x="2683" y="2420"/>
                  </a:lnTo>
                  <a:lnTo>
                    <a:pt x="2683" y="2420"/>
                  </a:lnTo>
                  <a:lnTo>
                    <a:pt x="2683" y="2420"/>
                  </a:lnTo>
                  <a:cubicBezTo>
                    <a:pt x="2683" y="2391"/>
                    <a:pt x="2683" y="2391"/>
                    <a:pt x="2683" y="2391"/>
                  </a:cubicBezTo>
                  <a:cubicBezTo>
                    <a:pt x="2654" y="2391"/>
                    <a:pt x="2654" y="2391"/>
                    <a:pt x="2654" y="2391"/>
                  </a:cubicBezTo>
                  <a:lnTo>
                    <a:pt x="2654" y="2391"/>
                  </a:lnTo>
                  <a:lnTo>
                    <a:pt x="2654" y="2391"/>
                  </a:lnTo>
                  <a:cubicBezTo>
                    <a:pt x="2654" y="2362"/>
                    <a:pt x="2654" y="2362"/>
                    <a:pt x="2654" y="2362"/>
                  </a:cubicBezTo>
                  <a:lnTo>
                    <a:pt x="2654" y="2362"/>
                  </a:lnTo>
                  <a:lnTo>
                    <a:pt x="2654" y="2362"/>
                  </a:lnTo>
                  <a:cubicBezTo>
                    <a:pt x="2683" y="2391"/>
                    <a:pt x="2683" y="2391"/>
                    <a:pt x="2683" y="2391"/>
                  </a:cubicBezTo>
                  <a:lnTo>
                    <a:pt x="2683" y="2391"/>
                  </a:lnTo>
                  <a:lnTo>
                    <a:pt x="2683" y="2391"/>
                  </a:lnTo>
                  <a:cubicBezTo>
                    <a:pt x="2712" y="2391"/>
                    <a:pt x="2712" y="2391"/>
                    <a:pt x="2712" y="2391"/>
                  </a:cubicBezTo>
                  <a:cubicBezTo>
                    <a:pt x="2683" y="2362"/>
                    <a:pt x="2683" y="2362"/>
                    <a:pt x="2683" y="2362"/>
                  </a:cubicBezTo>
                  <a:cubicBezTo>
                    <a:pt x="2654" y="2362"/>
                    <a:pt x="2654" y="2362"/>
                    <a:pt x="2654" y="2362"/>
                  </a:cubicBezTo>
                  <a:cubicBezTo>
                    <a:pt x="2654" y="2333"/>
                    <a:pt x="2654" y="2333"/>
                    <a:pt x="2654" y="2333"/>
                  </a:cubicBezTo>
                  <a:cubicBezTo>
                    <a:pt x="2624" y="2333"/>
                    <a:pt x="2624" y="2333"/>
                    <a:pt x="2624" y="2333"/>
                  </a:cubicBezTo>
                  <a:lnTo>
                    <a:pt x="2624" y="2333"/>
                  </a:lnTo>
                  <a:cubicBezTo>
                    <a:pt x="2595" y="2303"/>
                    <a:pt x="2595" y="2303"/>
                    <a:pt x="2595" y="2303"/>
                  </a:cubicBezTo>
                  <a:lnTo>
                    <a:pt x="2595" y="2303"/>
                  </a:lnTo>
                  <a:cubicBezTo>
                    <a:pt x="2566" y="2303"/>
                    <a:pt x="2566" y="2303"/>
                    <a:pt x="2566" y="2303"/>
                  </a:cubicBezTo>
                  <a:close/>
                  <a:moveTo>
                    <a:pt x="2507" y="2333"/>
                  </a:moveTo>
                  <a:lnTo>
                    <a:pt x="2507" y="2333"/>
                  </a:lnTo>
                  <a:cubicBezTo>
                    <a:pt x="2537" y="2303"/>
                    <a:pt x="2537" y="2303"/>
                    <a:pt x="2537" y="2303"/>
                  </a:cubicBezTo>
                  <a:lnTo>
                    <a:pt x="2537" y="2303"/>
                  </a:lnTo>
                  <a:lnTo>
                    <a:pt x="2537" y="2303"/>
                  </a:lnTo>
                  <a:cubicBezTo>
                    <a:pt x="2507" y="2303"/>
                    <a:pt x="2507" y="2303"/>
                    <a:pt x="2507" y="2303"/>
                  </a:cubicBezTo>
                  <a:lnTo>
                    <a:pt x="2507" y="2303"/>
                  </a:lnTo>
                  <a:cubicBezTo>
                    <a:pt x="2507" y="2333"/>
                    <a:pt x="2507" y="2333"/>
                    <a:pt x="2507" y="2333"/>
                  </a:cubicBezTo>
                  <a:close/>
                  <a:moveTo>
                    <a:pt x="2566" y="2303"/>
                  </a:moveTo>
                  <a:lnTo>
                    <a:pt x="2566" y="2303"/>
                  </a:lnTo>
                  <a:lnTo>
                    <a:pt x="2566" y="2303"/>
                  </a:lnTo>
                  <a:cubicBezTo>
                    <a:pt x="2595" y="2303"/>
                    <a:pt x="2595" y="2303"/>
                    <a:pt x="2595" y="2303"/>
                  </a:cubicBezTo>
                  <a:lnTo>
                    <a:pt x="2595" y="2303"/>
                  </a:lnTo>
                  <a:cubicBezTo>
                    <a:pt x="2624" y="2303"/>
                    <a:pt x="2624" y="2303"/>
                    <a:pt x="2624" y="2303"/>
                  </a:cubicBezTo>
                  <a:cubicBezTo>
                    <a:pt x="2654" y="2333"/>
                    <a:pt x="2654" y="2333"/>
                    <a:pt x="2654" y="2333"/>
                  </a:cubicBezTo>
                  <a:lnTo>
                    <a:pt x="2654" y="2333"/>
                  </a:lnTo>
                  <a:lnTo>
                    <a:pt x="2654" y="2333"/>
                  </a:lnTo>
                  <a:lnTo>
                    <a:pt x="2654" y="2333"/>
                  </a:lnTo>
                  <a:cubicBezTo>
                    <a:pt x="2683" y="2333"/>
                    <a:pt x="2683" y="2333"/>
                    <a:pt x="2683" y="2333"/>
                  </a:cubicBezTo>
                  <a:lnTo>
                    <a:pt x="2683" y="2333"/>
                  </a:lnTo>
                  <a:lnTo>
                    <a:pt x="2683" y="2333"/>
                  </a:lnTo>
                  <a:cubicBezTo>
                    <a:pt x="2712" y="2333"/>
                    <a:pt x="2712" y="2333"/>
                    <a:pt x="2712" y="2333"/>
                  </a:cubicBezTo>
                  <a:lnTo>
                    <a:pt x="2712" y="2333"/>
                  </a:lnTo>
                  <a:lnTo>
                    <a:pt x="2712" y="2333"/>
                  </a:lnTo>
                  <a:cubicBezTo>
                    <a:pt x="2712" y="2303"/>
                    <a:pt x="2712" y="2303"/>
                    <a:pt x="2712" y="2303"/>
                  </a:cubicBezTo>
                  <a:lnTo>
                    <a:pt x="2712" y="2303"/>
                  </a:lnTo>
                  <a:cubicBezTo>
                    <a:pt x="2683" y="2303"/>
                    <a:pt x="2683" y="2303"/>
                    <a:pt x="2683" y="2303"/>
                  </a:cubicBezTo>
                  <a:lnTo>
                    <a:pt x="2683" y="2303"/>
                  </a:lnTo>
                  <a:cubicBezTo>
                    <a:pt x="2654" y="2274"/>
                    <a:pt x="2654" y="2274"/>
                    <a:pt x="2654" y="2274"/>
                  </a:cubicBezTo>
                  <a:lnTo>
                    <a:pt x="2654" y="2274"/>
                  </a:lnTo>
                  <a:cubicBezTo>
                    <a:pt x="2624" y="2303"/>
                    <a:pt x="2624" y="2303"/>
                    <a:pt x="2624" y="2303"/>
                  </a:cubicBezTo>
                  <a:cubicBezTo>
                    <a:pt x="2595" y="2274"/>
                    <a:pt x="2595" y="2274"/>
                    <a:pt x="2595" y="2274"/>
                  </a:cubicBezTo>
                  <a:cubicBezTo>
                    <a:pt x="2566" y="2303"/>
                    <a:pt x="2566" y="2303"/>
                    <a:pt x="2566" y="2303"/>
                  </a:cubicBezTo>
                  <a:cubicBezTo>
                    <a:pt x="2566" y="2274"/>
                    <a:pt x="2566" y="2274"/>
                    <a:pt x="2566" y="2274"/>
                  </a:cubicBezTo>
                  <a:lnTo>
                    <a:pt x="2566" y="2303"/>
                  </a:lnTo>
                  <a:close/>
                  <a:moveTo>
                    <a:pt x="2478" y="2245"/>
                  </a:moveTo>
                  <a:lnTo>
                    <a:pt x="2478" y="2245"/>
                  </a:lnTo>
                  <a:cubicBezTo>
                    <a:pt x="2507" y="2245"/>
                    <a:pt x="2507" y="2245"/>
                    <a:pt x="2507" y="2245"/>
                  </a:cubicBezTo>
                  <a:lnTo>
                    <a:pt x="2507" y="2245"/>
                  </a:lnTo>
                  <a:cubicBezTo>
                    <a:pt x="2537" y="2274"/>
                    <a:pt x="2537" y="2274"/>
                    <a:pt x="2537" y="2274"/>
                  </a:cubicBezTo>
                  <a:cubicBezTo>
                    <a:pt x="2566" y="2274"/>
                    <a:pt x="2566" y="2274"/>
                    <a:pt x="2566" y="2274"/>
                  </a:cubicBezTo>
                  <a:cubicBezTo>
                    <a:pt x="2595" y="2274"/>
                    <a:pt x="2595" y="2274"/>
                    <a:pt x="2595" y="2274"/>
                  </a:cubicBezTo>
                  <a:cubicBezTo>
                    <a:pt x="2654" y="2274"/>
                    <a:pt x="2654" y="2274"/>
                    <a:pt x="2654" y="2274"/>
                  </a:cubicBezTo>
                  <a:lnTo>
                    <a:pt x="2654" y="2274"/>
                  </a:lnTo>
                  <a:lnTo>
                    <a:pt x="2654" y="2274"/>
                  </a:lnTo>
                  <a:lnTo>
                    <a:pt x="2654" y="2274"/>
                  </a:lnTo>
                  <a:cubicBezTo>
                    <a:pt x="2595" y="2274"/>
                    <a:pt x="2595" y="2274"/>
                    <a:pt x="2595" y="2274"/>
                  </a:cubicBezTo>
                  <a:lnTo>
                    <a:pt x="2595" y="2274"/>
                  </a:lnTo>
                  <a:cubicBezTo>
                    <a:pt x="2566" y="2245"/>
                    <a:pt x="2566" y="2245"/>
                    <a:pt x="2566" y="2245"/>
                  </a:cubicBezTo>
                  <a:cubicBezTo>
                    <a:pt x="2537" y="2245"/>
                    <a:pt x="2537" y="2245"/>
                    <a:pt x="2537" y="2245"/>
                  </a:cubicBezTo>
                  <a:lnTo>
                    <a:pt x="2537" y="2245"/>
                  </a:lnTo>
                  <a:lnTo>
                    <a:pt x="2537" y="2245"/>
                  </a:lnTo>
                  <a:cubicBezTo>
                    <a:pt x="2566" y="2245"/>
                    <a:pt x="2566" y="2245"/>
                    <a:pt x="2566" y="2245"/>
                  </a:cubicBezTo>
                  <a:cubicBezTo>
                    <a:pt x="2595" y="2245"/>
                    <a:pt x="2595" y="2245"/>
                    <a:pt x="2595" y="2245"/>
                  </a:cubicBezTo>
                  <a:cubicBezTo>
                    <a:pt x="2624" y="2245"/>
                    <a:pt x="2624" y="2245"/>
                    <a:pt x="2624" y="2245"/>
                  </a:cubicBezTo>
                  <a:lnTo>
                    <a:pt x="2624" y="2245"/>
                  </a:lnTo>
                  <a:lnTo>
                    <a:pt x="2624" y="2245"/>
                  </a:lnTo>
                  <a:cubicBezTo>
                    <a:pt x="2566" y="2216"/>
                    <a:pt x="2566" y="2216"/>
                    <a:pt x="2566" y="2216"/>
                  </a:cubicBezTo>
                  <a:cubicBezTo>
                    <a:pt x="2537" y="2216"/>
                    <a:pt x="2537" y="2216"/>
                    <a:pt x="2537" y="2216"/>
                  </a:cubicBezTo>
                  <a:cubicBezTo>
                    <a:pt x="2507" y="2216"/>
                    <a:pt x="2507" y="2216"/>
                    <a:pt x="2507" y="2216"/>
                  </a:cubicBezTo>
                  <a:cubicBezTo>
                    <a:pt x="2507" y="2245"/>
                    <a:pt x="2507" y="2245"/>
                    <a:pt x="2507" y="2245"/>
                  </a:cubicBezTo>
                  <a:lnTo>
                    <a:pt x="2507" y="2245"/>
                  </a:lnTo>
                  <a:cubicBezTo>
                    <a:pt x="2478" y="2245"/>
                    <a:pt x="2478" y="2245"/>
                    <a:pt x="2478" y="2245"/>
                  </a:cubicBezTo>
                  <a:close/>
                  <a:moveTo>
                    <a:pt x="2741" y="2274"/>
                  </a:moveTo>
                  <a:lnTo>
                    <a:pt x="2741" y="2274"/>
                  </a:lnTo>
                  <a:close/>
                  <a:moveTo>
                    <a:pt x="2741" y="2070"/>
                  </a:moveTo>
                  <a:lnTo>
                    <a:pt x="2741" y="2070"/>
                  </a:lnTo>
                  <a:lnTo>
                    <a:pt x="2741" y="2070"/>
                  </a:lnTo>
                  <a:cubicBezTo>
                    <a:pt x="2741" y="2100"/>
                    <a:pt x="2741" y="2100"/>
                    <a:pt x="2741" y="2100"/>
                  </a:cubicBezTo>
                  <a:lnTo>
                    <a:pt x="2741" y="2100"/>
                  </a:lnTo>
                  <a:cubicBezTo>
                    <a:pt x="2771" y="2100"/>
                    <a:pt x="2771" y="2100"/>
                    <a:pt x="2771" y="2100"/>
                  </a:cubicBezTo>
                  <a:cubicBezTo>
                    <a:pt x="2771" y="2129"/>
                    <a:pt x="2771" y="2129"/>
                    <a:pt x="2771" y="2129"/>
                  </a:cubicBezTo>
                  <a:cubicBezTo>
                    <a:pt x="2800" y="2129"/>
                    <a:pt x="2800" y="2129"/>
                    <a:pt x="2800" y="2129"/>
                  </a:cubicBezTo>
                  <a:lnTo>
                    <a:pt x="2800" y="2129"/>
                  </a:lnTo>
                  <a:cubicBezTo>
                    <a:pt x="2828" y="2100"/>
                    <a:pt x="2828" y="2100"/>
                    <a:pt x="2828" y="2100"/>
                  </a:cubicBezTo>
                  <a:lnTo>
                    <a:pt x="2828" y="2100"/>
                  </a:lnTo>
                  <a:lnTo>
                    <a:pt x="2828" y="2100"/>
                  </a:lnTo>
                  <a:cubicBezTo>
                    <a:pt x="2828" y="2070"/>
                    <a:pt x="2828" y="2070"/>
                    <a:pt x="2828" y="2070"/>
                  </a:cubicBezTo>
                  <a:cubicBezTo>
                    <a:pt x="2800" y="2041"/>
                    <a:pt x="2800" y="2041"/>
                    <a:pt x="2800" y="2041"/>
                  </a:cubicBezTo>
                  <a:cubicBezTo>
                    <a:pt x="2771" y="2070"/>
                    <a:pt x="2771" y="2070"/>
                    <a:pt x="2771" y="2070"/>
                  </a:cubicBezTo>
                  <a:cubicBezTo>
                    <a:pt x="2741" y="2070"/>
                    <a:pt x="2741" y="2070"/>
                    <a:pt x="2741" y="2070"/>
                  </a:cubicBezTo>
                  <a:close/>
                  <a:moveTo>
                    <a:pt x="2916" y="2041"/>
                  </a:moveTo>
                  <a:lnTo>
                    <a:pt x="2916" y="2041"/>
                  </a:lnTo>
                  <a:close/>
                  <a:moveTo>
                    <a:pt x="2828" y="1953"/>
                  </a:moveTo>
                  <a:lnTo>
                    <a:pt x="2828" y="1953"/>
                  </a:lnTo>
                  <a:cubicBezTo>
                    <a:pt x="2828" y="1983"/>
                    <a:pt x="2828" y="1983"/>
                    <a:pt x="2828" y="1983"/>
                  </a:cubicBezTo>
                  <a:lnTo>
                    <a:pt x="2828" y="1983"/>
                  </a:lnTo>
                  <a:cubicBezTo>
                    <a:pt x="2828" y="2012"/>
                    <a:pt x="2828" y="2012"/>
                    <a:pt x="2828" y="2012"/>
                  </a:cubicBezTo>
                  <a:cubicBezTo>
                    <a:pt x="2857" y="2012"/>
                    <a:pt x="2857" y="2012"/>
                    <a:pt x="2857" y="2012"/>
                  </a:cubicBezTo>
                  <a:lnTo>
                    <a:pt x="2857" y="2012"/>
                  </a:lnTo>
                  <a:lnTo>
                    <a:pt x="2857" y="2012"/>
                  </a:lnTo>
                  <a:cubicBezTo>
                    <a:pt x="2857" y="1983"/>
                    <a:pt x="2857" y="1983"/>
                    <a:pt x="2857" y="1983"/>
                  </a:cubicBezTo>
                  <a:lnTo>
                    <a:pt x="2857" y="1983"/>
                  </a:lnTo>
                  <a:cubicBezTo>
                    <a:pt x="2857" y="1953"/>
                    <a:pt x="2857" y="1953"/>
                    <a:pt x="2857" y="1953"/>
                  </a:cubicBezTo>
                  <a:cubicBezTo>
                    <a:pt x="2828" y="1953"/>
                    <a:pt x="2828" y="1953"/>
                    <a:pt x="2828" y="1953"/>
                  </a:cubicBezTo>
                  <a:close/>
                  <a:moveTo>
                    <a:pt x="2945" y="1895"/>
                  </a:moveTo>
                  <a:lnTo>
                    <a:pt x="2945" y="1895"/>
                  </a:lnTo>
                  <a:cubicBezTo>
                    <a:pt x="2945" y="1953"/>
                    <a:pt x="2945" y="1953"/>
                    <a:pt x="2945" y="1953"/>
                  </a:cubicBezTo>
                  <a:lnTo>
                    <a:pt x="2945" y="1953"/>
                  </a:lnTo>
                  <a:cubicBezTo>
                    <a:pt x="2945" y="1983"/>
                    <a:pt x="2945" y="1983"/>
                    <a:pt x="2945" y="1983"/>
                  </a:cubicBezTo>
                  <a:lnTo>
                    <a:pt x="2945" y="1983"/>
                  </a:lnTo>
                  <a:cubicBezTo>
                    <a:pt x="2974" y="1983"/>
                    <a:pt x="2974" y="1983"/>
                    <a:pt x="2974" y="1983"/>
                  </a:cubicBezTo>
                  <a:lnTo>
                    <a:pt x="2974" y="1983"/>
                  </a:lnTo>
                  <a:cubicBezTo>
                    <a:pt x="3004" y="1983"/>
                    <a:pt x="3004" y="1983"/>
                    <a:pt x="3004" y="1983"/>
                  </a:cubicBezTo>
                  <a:lnTo>
                    <a:pt x="3004" y="1983"/>
                  </a:lnTo>
                  <a:lnTo>
                    <a:pt x="3004" y="1983"/>
                  </a:lnTo>
                  <a:lnTo>
                    <a:pt x="3004" y="1983"/>
                  </a:lnTo>
                  <a:cubicBezTo>
                    <a:pt x="3033" y="1953"/>
                    <a:pt x="3033" y="1953"/>
                    <a:pt x="3033" y="1953"/>
                  </a:cubicBezTo>
                  <a:lnTo>
                    <a:pt x="3033" y="1953"/>
                  </a:lnTo>
                  <a:cubicBezTo>
                    <a:pt x="3004" y="1953"/>
                    <a:pt x="3004" y="1953"/>
                    <a:pt x="3004" y="1953"/>
                  </a:cubicBezTo>
                  <a:lnTo>
                    <a:pt x="3004" y="1953"/>
                  </a:lnTo>
                  <a:lnTo>
                    <a:pt x="3004" y="1953"/>
                  </a:lnTo>
                  <a:lnTo>
                    <a:pt x="3004" y="1953"/>
                  </a:lnTo>
                  <a:cubicBezTo>
                    <a:pt x="2974" y="1924"/>
                    <a:pt x="2974" y="1924"/>
                    <a:pt x="2974" y="1924"/>
                  </a:cubicBezTo>
                  <a:lnTo>
                    <a:pt x="2974" y="1924"/>
                  </a:lnTo>
                  <a:lnTo>
                    <a:pt x="2974" y="1924"/>
                  </a:lnTo>
                  <a:lnTo>
                    <a:pt x="2974" y="1924"/>
                  </a:lnTo>
                  <a:cubicBezTo>
                    <a:pt x="3004" y="1924"/>
                    <a:pt x="3004" y="1924"/>
                    <a:pt x="3004" y="1924"/>
                  </a:cubicBezTo>
                  <a:cubicBezTo>
                    <a:pt x="3004" y="1895"/>
                    <a:pt x="3004" y="1895"/>
                    <a:pt x="3004" y="1895"/>
                  </a:cubicBezTo>
                  <a:cubicBezTo>
                    <a:pt x="2974" y="1895"/>
                    <a:pt x="2974" y="1895"/>
                    <a:pt x="2974" y="1895"/>
                  </a:cubicBezTo>
                  <a:lnTo>
                    <a:pt x="2974" y="1895"/>
                  </a:lnTo>
                  <a:cubicBezTo>
                    <a:pt x="2945" y="1895"/>
                    <a:pt x="2945" y="1895"/>
                    <a:pt x="2945" y="1895"/>
                  </a:cubicBezTo>
                  <a:close/>
                  <a:moveTo>
                    <a:pt x="2945" y="1662"/>
                  </a:moveTo>
                  <a:lnTo>
                    <a:pt x="2945" y="1662"/>
                  </a:lnTo>
                  <a:cubicBezTo>
                    <a:pt x="2945" y="1691"/>
                    <a:pt x="2945" y="1691"/>
                    <a:pt x="2945" y="1691"/>
                  </a:cubicBezTo>
                  <a:lnTo>
                    <a:pt x="2945" y="1691"/>
                  </a:lnTo>
                  <a:lnTo>
                    <a:pt x="2945" y="1691"/>
                  </a:lnTo>
                  <a:lnTo>
                    <a:pt x="2945" y="1691"/>
                  </a:lnTo>
                  <a:cubicBezTo>
                    <a:pt x="2945" y="1720"/>
                    <a:pt x="2945" y="1720"/>
                    <a:pt x="2945" y="1720"/>
                  </a:cubicBezTo>
                  <a:lnTo>
                    <a:pt x="2945" y="1720"/>
                  </a:lnTo>
                  <a:cubicBezTo>
                    <a:pt x="2974" y="1750"/>
                    <a:pt x="2974" y="1750"/>
                    <a:pt x="2974" y="1750"/>
                  </a:cubicBezTo>
                  <a:cubicBezTo>
                    <a:pt x="2974" y="1779"/>
                    <a:pt x="2974" y="1779"/>
                    <a:pt x="2974" y="1779"/>
                  </a:cubicBezTo>
                  <a:cubicBezTo>
                    <a:pt x="2945" y="1779"/>
                    <a:pt x="2945" y="1779"/>
                    <a:pt x="2945" y="1779"/>
                  </a:cubicBezTo>
                  <a:cubicBezTo>
                    <a:pt x="2945" y="1808"/>
                    <a:pt x="2945" y="1808"/>
                    <a:pt x="2945" y="1808"/>
                  </a:cubicBezTo>
                  <a:cubicBezTo>
                    <a:pt x="2974" y="1808"/>
                    <a:pt x="2974" y="1808"/>
                    <a:pt x="2974" y="1808"/>
                  </a:cubicBezTo>
                  <a:lnTo>
                    <a:pt x="2974" y="1808"/>
                  </a:lnTo>
                  <a:cubicBezTo>
                    <a:pt x="2974" y="1779"/>
                    <a:pt x="2974" y="1779"/>
                    <a:pt x="2974" y="1779"/>
                  </a:cubicBezTo>
                  <a:lnTo>
                    <a:pt x="2974" y="1779"/>
                  </a:lnTo>
                  <a:cubicBezTo>
                    <a:pt x="2974" y="1750"/>
                    <a:pt x="2974" y="1750"/>
                    <a:pt x="2974" y="1750"/>
                  </a:cubicBezTo>
                  <a:lnTo>
                    <a:pt x="2974" y="1750"/>
                  </a:lnTo>
                  <a:cubicBezTo>
                    <a:pt x="2974" y="1720"/>
                    <a:pt x="2974" y="1720"/>
                    <a:pt x="2974" y="1720"/>
                  </a:cubicBezTo>
                  <a:cubicBezTo>
                    <a:pt x="2974" y="1691"/>
                    <a:pt x="2974" y="1691"/>
                    <a:pt x="2974" y="1691"/>
                  </a:cubicBezTo>
                  <a:lnTo>
                    <a:pt x="2974" y="1691"/>
                  </a:lnTo>
                  <a:cubicBezTo>
                    <a:pt x="2945" y="1662"/>
                    <a:pt x="2945" y="1662"/>
                    <a:pt x="2945" y="1662"/>
                  </a:cubicBezTo>
                  <a:close/>
                  <a:moveTo>
                    <a:pt x="2828" y="1720"/>
                  </a:moveTo>
                  <a:lnTo>
                    <a:pt x="2828" y="1720"/>
                  </a:lnTo>
                  <a:lnTo>
                    <a:pt x="2828" y="1720"/>
                  </a:lnTo>
                  <a:lnTo>
                    <a:pt x="2828" y="1720"/>
                  </a:lnTo>
                  <a:cubicBezTo>
                    <a:pt x="2857" y="1720"/>
                    <a:pt x="2857" y="1720"/>
                    <a:pt x="2857" y="1720"/>
                  </a:cubicBezTo>
                  <a:lnTo>
                    <a:pt x="2857" y="1720"/>
                  </a:lnTo>
                  <a:lnTo>
                    <a:pt x="2857" y="1720"/>
                  </a:lnTo>
                  <a:cubicBezTo>
                    <a:pt x="2828" y="1691"/>
                    <a:pt x="2828" y="1691"/>
                    <a:pt x="2828" y="1691"/>
                  </a:cubicBezTo>
                  <a:cubicBezTo>
                    <a:pt x="2828" y="1720"/>
                    <a:pt x="2828" y="1720"/>
                    <a:pt x="2828" y="1720"/>
                  </a:cubicBezTo>
                  <a:close/>
                  <a:moveTo>
                    <a:pt x="2828" y="1691"/>
                  </a:moveTo>
                  <a:lnTo>
                    <a:pt x="2828" y="1691"/>
                  </a:lnTo>
                  <a:close/>
                  <a:moveTo>
                    <a:pt x="2916" y="1458"/>
                  </a:moveTo>
                  <a:lnTo>
                    <a:pt x="2916" y="1458"/>
                  </a:lnTo>
                  <a:cubicBezTo>
                    <a:pt x="2945" y="1458"/>
                    <a:pt x="2945" y="1458"/>
                    <a:pt x="2945" y="1458"/>
                  </a:cubicBezTo>
                  <a:lnTo>
                    <a:pt x="2945" y="1458"/>
                  </a:lnTo>
                  <a:lnTo>
                    <a:pt x="2945" y="1458"/>
                  </a:lnTo>
                  <a:lnTo>
                    <a:pt x="2945" y="1458"/>
                  </a:lnTo>
                  <a:lnTo>
                    <a:pt x="2945" y="1458"/>
                  </a:lnTo>
                  <a:cubicBezTo>
                    <a:pt x="2945" y="1429"/>
                    <a:pt x="2945" y="1429"/>
                    <a:pt x="2945" y="1429"/>
                  </a:cubicBezTo>
                  <a:cubicBezTo>
                    <a:pt x="2916" y="1429"/>
                    <a:pt x="2916" y="1429"/>
                    <a:pt x="2916" y="1429"/>
                  </a:cubicBezTo>
                  <a:cubicBezTo>
                    <a:pt x="2916" y="1458"/>
                    <a:pt x="2916" y="1458"/>
                    <a:pt x="2916" y="1458"/>
                  </a:cubicBezTo>
                  <a:close/>
                  <a:moveTo>
                    <a:pt x="3033" y="1487"/>
                  </a:moveTo>
                  <a:lnTo>
                    <a:pt x="3033" y="1487"/>
                  </a:lnTo>
                  <a:lnTo>
                    <a:pt x="3033" y="1517"/>
                  </a:lnTo>
                  <a:lnTo>
                    <a:pt x="3033" y="1517"/>
                  </a:lnTo>
                  <a:cubicBezTo>
                    <a:pt x="3033" y="1487"/>
                    <a:pt x="3033" y="1487"/>
                    <a:pt x="3033" y="1487"/>
                  </a:cubicBezTo>
                  <a:lnTo>
                    <a:pt x="3033" y="1487"/>
                  </a:lnTo>
                  <a:lnTo>
                    <a:pt x="3033" y="1487"/>
                  </a:lnTo>
                  <a:cubicBezTo>
                    <a:pt x="3062" y="1458"/>
                    <a:pt x="3062" y="1458"/>
                    <a:pt x="3062" y="1458"/>
                  </a:cubicBezTo>
                  <a:lnTo>
                    <a:pt x="3062" y="1458"/>
                  </a:lnTo>
                  <a:cubicBezTo>
                    <a:pt x="3033" y="1487"/>
                    <a:pt x="3033" y="1487"/>
                    <a:pt x="3033" y="1487"/>
                  </a:cubicBezTo>
                  <a:close/>
                  <a:moveTo>
                    <a:pt x="2974" y="1429"/>
                  </a:moveTo>
                  <a:lnTo>
                    <a:pt x="2974" y="1429"/>
                  </a:lnTo>
                  <a:lnTo>
                    <a:pt x="2974" y="1429"/>
                  </a:lnTo>
                  <a:cubicBezTo>
                    <a:pt x="3004" y="1429"/>
                    <a:pt x="3004" y="1429"/>
                    <a:pt x="3004" y="1429"/>
                  </a:cubicBezTo>
                  <a:cubicBezTo>
                    <a:pt x="3004" y="1400"/>
                    <a:pt x="3004" y="1400"/>
                    <a:pt x="3004" y="1400"/>
                  </a:cubicBezTo>
                  <a:lnTo>
                    <a:pt x="3004" y="1400"/>
                  </a:lnTo>
                  <a:cubicBezTo>
                    <a:pt x="2974" y="1400"/>
                    <a:pt x="2974" y="1400"/>
                    <a:pt x="2974" y="1400"/>
                  </a:cubicBezTo>
                  <a:cubicBezTo>
                    <a:pt x="2974" y="1429"/>
                    <a:pt x="2974" y="1429"/>
                    <a:pt x="2974" y="1429"/>
                  </a:cubicBezTo>
                  <a:close/>
                  <a:moveTo>
                    <a:pt x="2974" y="1370"/>
                  </a:moveTo>
                  <a:lnTo>
                    <a:pt x="2974" y="1370"/>
                  </a:lnTo>
                  <a:lnTo>
                    <a:pt x="2974" y="1370"/>
                  </a:lnTo>
                  <a:cubicBezTo>
                    <a:pt x="3004" y="1370"/>
                    <a:pt x="3004" y="1370"/>
                    <a:pt x="3004" y="1370"/>
                  </a:cubicBezTo>
                  <a:lnTo>
                    <a:pt x="3004" y="1370"/>
                  </a:lnTo>
                  <a:lnTo>
                    <a:pt x="3004" y="1370"/>
                  </a:lnTo>
                  <a:cubicBezTo>
                    <a:pt x="2974" y="1370"/>
                    <a:pt x="2974" y="1370"/>
                    <a:pt x="2974" y="1370"/>
                  </a:cubicBezTo>
                  <a:close/>
                  <a:moveTo>
                    <a:pt x="3062" y="1195"/>
                  </a:moveTo>
                  <a:lnTo>
                    <a:pt x="3062" y="1195"/>
                  </a:lnTo>
                  <a:cubicBezTo>
                    <a:pt x="3062" y="1224"/>
                    <a:pt x="3062" y="1224"/>
                    <a:pt x="3062" y="1224"/>
                  </a:cubicBezTo>
                  <a:lnTo>
                    <a:pt x="3062" y="1224"/>
                  </a:lnTo>
                  <a:cubicBezTo>
                    <a:pt x="3091" y="1224"/>
                    <a:pt x="3091" y="1224"/>
                    <a:pt x="3091" y="1224"/>
                  </a:cubicBezTo>
                  <a:cubicBezTo>
                    <a:pt x="3091" y="1195"/>
                    <a:pt x="3091" y="1195"/>
                    <a:pt x="3091" y="1195"/>
                  </a:cubicBezTo>
                  <a:cubicBezTo>
                    <a:pt x="3091" y="1167"/>
                    <a:pt x="3091" y="1167"/>
                    <a:pt x="3091" y="1167"/>
                  </a:cubicBezTo>
                  <a:lnTo>
                    <a:pt x="3091" y="1167"/>
                  </a:lnTo>
                  <a:lnTo>
                    <a:pt x="3091" y="1167"/>
                  </a:lnTo>
                  <a:cubicBezTo>
                    <a:pt x="3062" y="1167"/>
                    <a:pt x="3062" y="1167"/>
                    <a:pt x="3062" y="1167"/>
                  </a:cubicBezTo>
                  <a:cubicBezTo>
                    <a:pt x="3062" y="1195"/>
                    <a:pt x="3062" y="1195"/>
                    <a:pt x="3062" y="1195"/>
                  </a:cubicBezTo>
                  <a:close/>
                  <a:moveTo>
                    <a:pt x="3004" y="991"/>
                  </a:moveTo>
                  <a:lnTo>
                    <a:pt x="3004" y="991"/>
                  </a:lnTo>
                  <a:cubicBezTo>
                    <a:pt x="3033" y="991"/>
                    <a:pt x="3033" y="991"/>
                    <a:pt x="3033" y="991"/>
                  </a:cubicBezTo>
                  <a:lnTo>
                    <a:pt x="3033" y="991"/>
                  </a:lnTo>
                  <a:lnTo>
                    <a:pt x="3033" y="991"/>
                  </a:lnTo>
                  <a:cubicBezTo>
                    <a:pt x="3062" y="962"/>
                    <a:pt x="3062" y="962"/>
                    <a:pt x="3062" y="962"/>
                  </a:cubicBezTo>
                  <a:lnTo>
                    <a:pt x="3062" y="962"/>
                  </a:lnTo>
                  <a:cubicBezTo>
                    <a:pt x="3033" y="933"/>
                    <a:pt x="3033" y="933"/>
                    <a:pt x="3033" y="933"/>
                  </a:cubicBezTo>
                  <a:cubicBezTo>
                    <a:pt x="3004" y="962"/>
                    <a:pt x="3004" y="962"/>
                    <a:pt x="3004" y="962"/>
                  </a:cubicBezTo>
                  <a:lnTo>
                    <a:pt x="3004" y="962"/>
                  </a:lnTo>
                  <a:cubicBezTo>
                    <a:pt x="3004" y="991"/>
                    <a:pt x="3004" y="991"/>
                    <a:pt x="3004" y="991"/>
                  </a:cubicBezTo>
                  <a:close/>
                  <a:moveTo>
                    <a:pt x="3178" y="583"/>
                  </a:moveTo>
                  <a:lnTo>
                    <a:pt x="3178" y="583"/>
                  </a:lnTo>
                  <a:lnTo>
                    <a:pt x="3178" y="583"/>
                  </a:lnTo>
                  <a:cubicBezTo>
                    <a:pt x="3178" y="553"/>
                    <a:pt x="3178" y="553"/>
                    <a:pt x="3178" y="553"/>
                  </a:cubicBezTo>
                  <a:cubicBezTo>
                    <a:pt x="3178" y="524"/>
                    <a:pt x="3178" y="524"/>
                    <a:pt x="3178" y="524"/>
                  </a:cubicBezTo>
                  <a:lnTo>
                    <a:pt x="3178" y="524"/>
                  </a:lnTo>
                  <a:lnTo>
                    <a:pt x="3178" y="524"/>
                  </a:lnTo>
                  <a:lnTo>
                    <a:pt x="3178" y="524"/>
                  </a:lnTo>
                  <a:lnTo>
                    <a:pt x="3178" y="524"/>
                  </a:lnTo>
                  <a:lnTo>
                    <a:pt x="3178" y="524"/>
                  </a:lnTo>
                  <a:cubicBezTo>
                    <a:pt x="3178" y="553"/>
                    <a:pt x="3178" y="553"/>
                    <a:pt x="3178" y="553"/>
                  </a:cubicBezTo>
                  <a:lnTo>
                    <a:pt x="3178" y="553"/>
                  </a:lnTo>
                  <a:cubicBezTo>
                    <a:pt x="3178" y="583"/>
                    <a:pt x="3178" y="583"/>
                    <a:pt x="3178" y="583"/>
                  </a:cubicBezTo>
                  <a:close/>
                  <a:moveTo>
                    <a:pt x="3121" y="641"/>
                  </a:moveTo>
                  <a:lnTo>
                    <a:pt x="3121" y="641"/>
                  </a:lnTo>
                  <a:lnTo>
                    <a:pt x="3149" y="641"/>
                  </a:lnTo>
                  <a:cubicBezTo>
                    <a:pt x="3149" y="612"/>
                    <a:pt x="3149" y="612"/>
                    <a:pt x="3149" y="612"/>
                  </a:cubicBezTo>
                  <a:cubicBezTo>
                    <a:pt x="3149" y="583"/>
                    <a:pt x="3149" y="583"/>
                    <a:pt x="3149" y="583"/>
                  </a:cubicBezTo>
                  <a:lnTo>
                    <a:pt x="3149" y="583"/>
                  </a:lnTo>
                  <a:cubicBezTo>
                    <a:pt x="3121" y="583"/>
                    <a:pt x="3121" y="583"/>
                    <a:pt x="3121" y="583"/>
                  </a:cubicBezTo>
                  <a:cubicBezTo>
                    <a:pt x="3121" y="612"/>
                    <a:pt x="3121" y="612"/>
                    <a:pt x="3121" y="612"/>
                  </a:cubicBezTo>
                  <a:cubicBezTo>
                    <a:pt x="3121" y="641"/>
                    <a:pt x="3121" y="641"/>
                    <a:pt x="3121" y="641"/>
                  </a:cubicBezTo>
                  <a:close/>
                  <a:moveTo>
                    <a:pt x="3091" y="583"/>
                  </a:moveTo>
                  <a:lnTo>
                    <a:pt x="3091" y="583"/>
                  </a:lnTo>
                  <a:cubicBezTo>
                    <a:pt x="3121" y="583"/>
                    <a:pt x="3121" y="583"/>
                    <a:pt x="3121" y="583"/>
                  </a:cubicBezTo>
                  <a:lnTo>
                    <a:pt x="3121" y="583"/>
                  </a:lnTo>
                  <a:cubicBezTo>
                    <a:pt x="3121" y="553"/>
                    <a:pt x="3121" y="553"/>
                    <a:pt x="3121" y="553"/>
                  </a:cubicBezTo>
                  <a:lnTo>
                    <a:pt x="3121" y="553"/>
                  </a:lnTo>
                  <a:lnTo>
                    <a:pt x="3121" y="553"/>
                  </a:lnTo>
                  <a:cubicBezTo>
                    <a:pt x="3121" y="524"/>
                    <a:pt x="3121" y="524"/>
                    <a:pt x="3121" y="524"/>
                  </a:cubicBezTo>
                  <a:cubicBezTo>
                    <a:pt x="3121" y="553"/>
                    <a:pt x="3121" y="553"/>
                    <a:pt x="3121" y="553"/>
                  </a:cubicBezTo>
                  <a:cubicBezTo>
                    <a:pt x="3091" y="553"/>
                    <a:pt x="3091" y="553"/>
                    <a:pt x="3091" y="553"/>
                  </a:cubicBezTo>
                  <a:lnTo>
                    <a:pt x="3091" y="553"/>
                  </a:lnTo>
                  <a:cubicBezTo>
                    <a:pt x="3091" y="583"/>
                    <a:pt x="3091" y="583"/>
                    <a:pt x="3091" y="583"/>
                  </a:cubicBezTo>
                  <a:close/>
                  <a:moveTo>
                    <a:pt x="2245" y="29"/>
                  </a:moveTo>
                  <a:lnTo>
                    <a:pt x="2245" y="29"/>
                  </a:lnTo>
                  <a:close/>
                  <a:moveTo>
                    <a:pt x="2245" y="58"/>
                  </a:moveTo>
                  <a:lnTo>
                    <a:pt x="2245" y="58"/>
                  </a:lnTo>
                  <a:cubicBezTo>
                    <a:pt x="2245" y="87"/>
                    <a:pt x="2245" y="87"/>
                    <a:pt x="2245" y="87"/>
                  </a:cubicBezTo>
                  <a:cubicBezTo>
                    <a:pt x="2274" y="87"/>
                    <a:pt x="2274" y="87"/>
                    <a:pt x="2274" y="87"/>
                  </a:cubicBezTo>
                  <a:cubicBezTo>
                    <a:pt x="2274" y="58"/>
                    <a:pt x="2274" y="58"/>
                    <a:pt x="2274" y="58"/>
                  </a:cubicBezTo>
                  <a:lnTo>
                    <a:pt x="2274" y="58"/>
                  </a:lnTo>
                  <a:cubicBezTo>
                    <a:pt x="2245" y="58"/>
                    <a:pt x="2245" y="58"/>
                    <a:pt x="2245" y="58"/>
                  </a:cubicBezTo>
                  <a:close/>
                  <a:moveTo>
                    <a:pt x="2187" y="58"/>
                  </a:moveTo>
                  <a:lnTo>
                    <a:pt x="2187" y="58"/>
                  </a:lnTo>
                  <a:cubicBezTo>
                    <a:pt x="2187" y="87"/>
                    <a:pt x="2187" y="87"/>
                    <a:pt x="2187" y="87"/>
                  </a:cubicBezTo>
                  <a:lnTo>
                    <a:pt x="2187" y="87"/>
                  </a:lnTo>
                  <a:cubicBezTo>
                    <a:pt x="2216" y="87"/>
                    <a:pt x="2216" y="87"/>
                    <a:pt x="2216" y="87"/>
                  </a:cubicBezTo>
                  <a:lnTo>
                    <a:pt x="2216" y="87"/>
                  </a:lnTo>
                  <a:lnTo>
                    <a:pt x="2216" y="87"/>
                  </a:lnTo>
                  <a:cubicBezTo>
                    <a:pt x="2187" y="58"/>
                    <a:pt x="2187" y="58"/>
                    <a:pt x="2187" y="58"/>
                  </a:cubicBezTo>
                  <a:lnTo>
                    <a:pt x="2187" y="58"/>
                  </a:lnTo>
                  <a:cubicBezTo>
                    <a:pt x="2187" y="29"/>
                    <a:pt x="2187" y="29"/>
                    <a:pt x="2187" y="29"/>
                  </a:cubicBezTo>
                  <a:cubicBezTo>
                    <a:pt x="2187" y="58"/>
                    <a:pt x="2187" y="58"/>
                    <a:pt x="2187" y="58"/>
                  </a:cubicBezTo>
                  <a:close/>
                  <a:moveTo>
                    <a:pt x="2128" y="87"/>
                  </a:moveTo>
                  <a:lnTo>
                    <a:pt x="2128" y="87"/>
                  </a:lnTo>
                  <a:lnTo>
                    <a:pt x="2128" y="87"/>
                  </a:lnTo>
                  <a:cubicBezTo>
                    <a:pt x="2157" y="87"/>
                    <a:pt x="2157" y="87"/>
                    <a:pt x="2157" y="87"/>
                  </a:cubicBezTo>
                  <a:lnTo>
                    <a:pt x="2157" y="87"/>
                  </a:lnTo>
                  <a:lnTo>
                    <a:pt x="2157" y="87"/>
                  </a:lnTo>
                  <a:cubicBezTo>
                    <a:pt x="2128" y="87"/>
                    <a:pt x="2128" y="87"/>
                    <a:pt x="2128" y="87"/>
                  </a:cubicBezTo>
                  <a:close/>
                  <a:moveTo>
                    <a:pt x="1895" y="146"/>
                  </a:moveTo>
                  <a:lnTo>
                    <a:pt x="1895" y="146"/>
                  </a:lnTo>
                  <a:lnTo>
                    <a:pt x="1895" y="146"/>
                  </a:lnTo>
                  <a:cubicBezTo>
                    <a:pt x="1924" y="174"/>
                    <a:pt x="1924" y="174"/>
                    <a:pt x="1924" y="174"/>
                  </a:cubicBezTo>
                  <a:lnTo>
                    <a:pt x="1924" y="174"/>
                  </a:lnTo>
                  <a:cubicBezTo>
                    <a:pt x="1954" y="174"/>
                    <a:pt x="1954" y="174"/>
                    <a:pt x="1954" y="174"/>
                  </a:cubicBezTo>
                  <a:lnTo>
                    <a:pt x="1954" y="174"/>
                  </a:lnTo>
                  <a:cubicBezTo>
                    <a:pt x="1954" y="146"/>
                    <a:pt x="1954" y="146"/>
                    <a:pt x="1954" y="146"/>
                  </a:cubicBezTo>
                  <a:lnTo>
                    <a:pt x="1954" y="146"/>
                  </a:lnTo>
                  <a:lnTo>
                    <a:pt x="1954" y="146"/>
                  </a:lnTo>
                  <a:lnTo>
                    <a:pt x="1954" y="146"/>
                  </a:lnTo>
                  <a:cubicBezTo>
                    <a:pt x="1924" y="117"/>
                    <a:pt x="1924" y="117"/>
                    <a:pt x="1924" y="117"/>
                  </a:cubicBezTo>
                  <a:lnTo>
                    <a:pt x="1924" y="117"/>
                  </a:lnTo>
                  <a:cubicBezTo>
                    <a:pt x="1895" y="117"/>
                    <a:pt x="1895" y="117"/>
                    <a:pt x="1895" y="117"/>
                  </a:cubicBezTo>
                  <a:cubicBezTo>
                    <a:pt x="1924" y="146"/>
                    <a:pt x="1924" y="146"/>
                    <a:pt x="1924" y="146"/>
                  </a:cubicBezTo>
                  <a:lnTo>
                    <a:pt x="1924" y="146"/>
                  </a:lnTo>
                  <a:cubicBezTo>
                    <a:pt x="1895" y="146"/>
                    <a:pt x="1895" y="146"/>
                    <a:pt x="1895" y="146"/>
                  </a:cubicBezTo>
                  <a:close/>
                  <a:moveTo>
                    <a:pt x="1866" y="146"/>
                  </a:moveTo>
                  <a:lnTo>
                    <a:pt x="1866" y="146"/>
                  </a:lnTo>
                  <a:cubicBezTo>
                    <a:pt x="1895" y="174"/>
                    <a:pt x="1895" y="174"/>
                    <a:pt x="1895" y="174"/>
                  </a:cubicBezTo>
                  <a:lnTo>
                    <a:pt x="1895" y="174"/>
                  </a:lnTo>
                  <a:lnTo>
                    <a:pt x="1895" y="174"/>
                  </a:lnTo>
                  <a:cubicBezTo>
                    <a:pt x="1895" y="146"/>
                    <a:pt x="1895" y="146"/>
                    <a:pt x="1895" y="146"/>
                  </a:cubicBezTo>
                  <a:cubicBezTo>
                    <a:pt x="1866" y="146"/>
                    <a:pt x="1866" y="146"/>
                    <a:pt x="1866" y="146"/>
                  </a:cubicBezTo>
                  <a:close/>
                  <a:moveTo>
                    <a:pt x="1807" y="146"/>
                  </a:moveTo>
                  <a:lnTo>
                    <a:pt x="1807" y="146"/>
                  </a:lnTo>
                  <a:cubicBezTo>
                    <a:pt x="1807" y="174"/>
                    <a:pt x="1807" y="174"/>
                    <a:pt x="1807" y="174"/>
                  </a:cubicBezTo>
                  <a:lnTo>
                    <a:pt x="1807" y="174"/>
                  </a:lnTo>
                  <a:cubicBezTo>
                    <a:pt x="1837" y="174"/>
                    <a:pt x="1837" y="174"/>
                    <a:pt x="1837" y="174"/>
                  </a:cubicBezTo>
                  <a:lnTo>
                    <a:pt x="1837" y="174"/>
                  </a:lnTo>
                  <a:lnTo>
                    <a:pt x="1837" y="174"/>
                  </a:lnTo>
                  <a:cubicBezTo>
                    <a:pt x="1837" y="146"/>
                    <a:pt x="1837" y="146"/>
                    <a:pt x="1837" y="146"/>
                  </a:cubicBezTo>
                  <a:cubicBezTo>
                    <a:pt x="1807" y="146"/>
                    <a:pt x="1807" y="146"/>
                    <a:pt x="1807" y="146"/>
                  </a:cubicBezTo>
                  <a:close/>
                  <a:moveTo>
                    <a:pt x="1750" y="291"/>
                  </a:moveTo>
                  <a:lnTo>
                    <a:pt x="1750" y="291"/>
                  </a:lnTo>
                  <a:lnTo>
                    <a:pt x="1750" y="291"/>
                  </a:lnTo>
                  <a:cubicBezTo>
                    <a:pt x="1779" y="291"/>
                    <a:pt x="1779" y="291"/>
                    <a:pt x="1779" y="291"/>
                  </a:cubicBezTo>
                  <a:lnTo>
                    <a:pt x="1779" y="291"/>
                  </a:lnTo>
                  <a:cubicBezTo>
                    <a:pt x="1750" y="262"/>
                    <a:pt x="1750" y="262"/>
                    <a:pt x="1750" y="262"/>
                  </a:cubicBezTo>
                  <a:lnTo>
                    <a:pt x="1750" y="262"/>
                  </a:lnTo>
                  <a:cubicBezTo>
                    <a:pt x="1750" y="233"/>
                    <a:pt x="1750" y="233"/>
                    <a:pt x="1750" y="233"/>
                  </a:cubicBezTo>
                  <a:cubicBezTo>
                    <a:pt x="1721" y="233"/>
                    <a:pt x="1721" y="233"/>
                    <a:pt x="1721" y="233"/>
                  </a:cubicBezTo>
                  <a:cubicBezTo>
                    <a:pt x="1721" y="262"/>
                    <a:pt x="1721" y="262"/>
                    <a:pt x="1721" y="262"/>
                  </a:cubicBezTo>
                  <a:cubicBezTo>
                    <a:pt x="1750" y="262"/>
                    <a:pt x="1750" y="262"/>
                    <a:pt x="1750" y="262"/>
                  </a:cubicBezTo>
                  <a:cubicBezTo>
                    <a:pt x="1750" y="291"/>
                    <a:pt x="1750" y="291"/>
                    <a:pt x="1750" y="291"/>
                  </a:cubicBezTo>
                  <a:close/>
                  <a:moveTo>
                    <a:pt x="1779" y="437"/>
                  </a:moveTo>
                  <a:lnTo>
                    <a:pt x="1779" y="437"/>
                  </a:lnTo>
                  <a:lnTo>
                    <a:pt x="1779" y="437"/>
                  </a:lnTo>
                  <a:cubicBezTo>
                    <a:pt x="1807" y="408"/>
                    <a:pt x="1807" y="408"/>
                    <a:pt x="1807" y="408"/>
                  </a:cubicBezTo>
                  <a:lnTo>
                    <a:pt x="1807" y="408"/>
                  </a:lnTo>
                  <a:cubicBezTo>
                    <a:pt x="1779" y="408"/>
                    <a:pt x="1779" y="408"/>
                    <a:pt x="1779" y="408"/>
                  </a:cubicBezTo>
                  <a:cubicBezTo>
                    <a:pt x="1779" y="379"/>
                    <a:pt x="1779" y="379"/>
                    <a:pt x="1779" y="379"/>
                  </a:cubicBezTo>
                  <a:lnTo>
                    <a:pt x="1779" y="379"/>
                  </a:lnTo>
                  <a:cubicBezTo>
                    <a:pt x="1750" y="379"/>
                    <a:pt x="1750" y="379"/>
                    <a:pt x="1750" y="379"/>
                  </a:cubicBezTo>
                  <a:cubicBezTo>
                    <a:pt x="1750" y="408"/>
                    <a:pt x="1750" y="408"/>
                    <a:pt x="1750" y="408"/>
                  </a:cubicBezTo>
                  <a:lnTo>
                    <a:pt x="1750" y="408"/>
                  </a:lnTo>
                  <a:cubicBezTo>
                    <a:pt x="1779" y="437"/>
                    <a:pt x="1779" y="437"/>
                    <a:pt x="1779" y="437"/>
                  </a:cubicBezTo>
                  <a:close/>
                  <a:moveTo>
                    <a:pt x="1779" y="437"/>
                  </a:moveTo>
                  <a:lnTo>
                    <a:pt x="1779" y="437"/>
                  </a:lnTo>
                  <a:cubicBezTo>
                    <a:pt x="1779" y="467"/>
                    <a:pt x="1779" y="467"/>
                    <a:pt x="1779" y="467"/>
                  </a:cubicBezTo>
                  <a:lnTo>
                    <a:pt x="1779" y="467"/>
                  </a:lnTo>
                  <a:cubicBezTo>
                    <a:pt x="1779" y="496"/>
                    <a:pt x="1779" y="496"/>
                    <a:pt x="1779" y="496"/>
                  </a:cubicBezTo>
                  <a:cubicBezTo>
                    <a:pt x="1807" y="496"/>
                    <a:pt x="1807" y="496"/>
                    <a:pt x="1807" y="496"/>
                  </a:cubicBezTo>
                  <a:lnTo>
                    <a:pt x="1807" y="496"/>
                  </a:lnTo>
                  <a:cubicBezTo>
                    <a:pt x="1807" y="467"/>
                    <a:pt x="1807" y="467"/>
                    <a:pt x="1807" y="467"/>
                  </a:cubicBezTo>
                  <a:cubicBezTo>
                    <a:pt x="1779" y="437"/>
                    <a:pt x="1779" y="437"/>
                    <a:pt x="1779" y="437"/>
                  </a:cubicBezTo>
                  <a:close/>
                  <a:moveTo>
                    <a:pt x="1545" y="320"/>
                  </a:moveTo>
                  <a:lnTo>
                    <a:pt x="1545" y="320"/>
                  </a:lnTo>
                  <a:cubicBezTo>
                    <a:pt x="1545" y="291"/>
                    <a:pt x="1545" y="291"/>
                    <a:pt x="1545" y="291"/>
                  </a:cubicBezTo>
                  <a:lnTo>
                    <a:pt x="1545" y="291"/>
                  </a:lnTo>
                  <a:lnTo>
                    <a:pt x="1545" y="291"/>
                  </a:lnTo>
                  <a:lnTo>
                    <a:pt x="1545" y="291"/>
                  </a:lnTo>
                  <a:lnTo>
                    <a:pt x="1545" y="291"/>
                  </a:lnTo>
                  <a:lnTo>
                    <a:pt x="1545" y="291"/>
                  </a:lnTo>
                  <a:cubicBezTo>
                    <a:pt x="1545" y="320"/>
                    <a:pt x="1545" y="320"/>
                    <a:pt x="1545" y="320"/>
                  </a:cubicBezTo>
                  <a:close/>
                  <a:moveTo>
                    <a:pt x="1516" y="408"/>
                  </a:moveTo>
                  <a:lnTo>
                    <a:pt x="1516" y="408"/>
                  </a:lnTo>
                  <a:lnTo>
                    <a:pt x="1516" y="408"/>
                  </a:lnTo>
                  <a:cubicBezTo>
                    <a:pt x="1516" y="379"/>
                    <a:pt x="1516" y="379"/>
                    <a:pt x="1516" y="379"/>
                  </a:cubicBezTo>
                  <a:lnTo>
                    <a:pt x="1516" y="379"/>
                  </a:lnTo>
                  <a:cubicBezTo>
                    <a:pt x="1516" y="350"/>
                    <a:pt x="1516" y="350"/>
                    <a:pt x="1516" y="350"/>
                  </a:cubicBezTo>
                  <a:cubicBezTo>
                    <a:pt x="1487" y="320"/>
                    <a:pt x="1487" y="320"/>
                    <a:pt x="1487" y="320"/>
                  </a:cubicBezTo>
                  <a:cubicBezTo>
                    <a:pt x="1516" y="320"/>
                    <a:pt x="1516" y="320"/>
                    <a:pt x="1516" y="320"/>
                  </a:cubicBezTo>
                  <a:cubicBezTo>
                    <a:pt x="1516" y="291"/>
                    <a:pt x="1516" y="291"/>
                    <a:pt x="1516" y="291"/>
                  </a:cubicBezTo>
                  <a:cubicBezTo>
                    <a:pt x="1516" y="262"/>
                    <a:pt x="1516" y="262"/>
                    <a:pt x="1516" y="262"/>
                  </a:cubicBezTo>
                  <a:cubicBezTo>
                    <a:pt x="1516" y="233"/>
                    <a:pt x="1516" y="233"/>
                    <a:pt x="1516" y="233"/>
                  </a:cubicBezTo>
                  <a:cubicBezTo>
                    <a:pt x="1487" y="233"/>
                    <a:pt x="1487" y="233"/>
                    <a:pt x="1487" y="233"/>
                  </a:cubicBezTo>
                  <a:cubicBezTo>
                    <a:pt x="1487" y="262"/>
                    <a:pt x="1487" y="262"/>
                    <a:pt x="1487" y="262"/>
                  </a:cubicBezTo>
                  <a:cubicBezTo>
                    <a:pt x="1487" y="291"/>
                    <a:pt x="1487" y="291"/>
                    <a:pt x="1487" y="291"/>
                  </a:cubicBezTo>
                  <a:lnTo>
                    <a:pt x="1487" y="291"/>
                  </a:lnTo>
                  <a:cubicBezTo>
                    <a:pt x="1487" y="320"/>
                    <a:pt x="1487" y="320"/>
                    <a:pt x="1487" y="320"/>
                  </a:cubicBezTo>
                  <a:cubicBezTo>
                    <a:pt x="1487" y="350"/>
                    <a:pt x="1487" y="350"/>
                    <a:pt x="1487" y="350"/>
                  </a:cubicBezTo>
                  <a:cubicBezTo>
                    <a:pt x="1487" y="379"/>
                    <a:pt x="1487" y="379"/>
                    <a:pt x="1487" y="379"/>
                  </a:cubicBezTo>
                  <a:cubicBezTo>
                    <a:pt x="1516" y="408"/>
                    <a:pt x="1516" y="408"/>
                    <a:pt x="1516" y="408"/>
                  </a:cubicBezTo>
                  <a:close/>
                  <a:moveTo>
                    <a:pt x="612" y="524"/>
                  </a:moveTo>
                  <a:lnTo>
                    <a:pt x="612" y="524"/>
                  </a:lnTo>
                  <a:cubicBezTo>
                    <a:pt x="641" y="524"/>
                    <a:pt x="641" y="524"/>
                    <a:pt x="641" y="524"/>
                  </a:cubicBezTo>
                  <a:lnTo>
                    <a:pt x="641" y="524"/>
                  </a:lnTo>
                  <a:cubicBezTo>
                    <a:pt x="641" y="553"/>
                    <a:pt x="641" y="553"/>
                    <a:pt x="641" y="553"/>
                  </a:cubicBezTo>
                  <a:cubicBezTo>
                    <a:pt x="641" y="524"/>
                    <a:pt x="641" y="524"/>
                    <a:pt x="641" y="524"/>
                  </a:cubicBezTo>
                  <a:lnTo>
                    <a:pt x="641" y="524"/>
                  </a:lnTo>
                  <a:cubicBezTo>
                    <a:pt x="612" y="524"/>
                    <a:pt x="612" y="524"/>
                    <a:pt x="612" y="524"/>
                  </a:cubicBezTo>
                  <a:close/>
                  <a:moveTo>
                    <a:pt x="58" y="1167"/>
                  </a:moveTo>
                  <a:lnTo>
                    <a:pt x="58" y="1167"/>
                  </a:lnTo>
                  <a:cubicBezTo>
                    <a:pt x="87" y="1167"/>
                    <a:pt x="87" y="1167"/>
                    <a:pt x="87" y="1167"/>
                  </a:cubicBezTo>
                  <a:cubicBezTo>
                    <a:pt x="116" y="1167"/>
                    <a:pt x="116" y="1167"/>
                    <a:pt x="116" y="1167"/>
                  </a:cubicBezTo>
                  <a:cubicBezTo>
                    <a:pt x="116" y="1195"/>
                    <a:pt x="116" y="1195"/>
                    <a:pt x="116" y="1195"/>
                  </a:cubicBezTo>
                  <a:lnTo>
                    <a:pt x="116" y="1195"/>
                  </a:lnTo>
                  <a:cubicBezTo>
                    <a:pt x="116" y="1167"/>
                    <a:pt x="116" y="1167"/>
                    <a:pt x="116" y="1167"/>
                  </a:cubicBezTo>
                  <a:lnTo>
                    <a:pt x="116" y="1167"/>
                  </a:lnTo>
                  <a:cubicBezTo>
                    <a:pt x="87" y="1167"/>
                    <a:pt x="87" y="1167"/>
                    <a:pt x="87" y="1167"/>
                  </a:cubicBezTo>
                  <a:lnTo>
                    <a:pt x="87" y="1167"/>
                  </a:lnTo>
                  <a:cubicBezTo>
                    <a:pt x="58" y="1167"/>
                    <a:pt x="58" y="1167"/>
                    <a:pt x="58" y="1167"/>
                  </a:cubicBezTo>
                  <a:close/>
                  <a:moveTo>
                    <a:pt x="0" y="1167"/>
                  </a:moveTo>
                  <a:lnTo>
                    <a:pt x="0" y="1167"/>
                  </a:lnTo>
                  <a:lnTo>
                    <a:pt x="0" y="1167"/>
                  </a:lnTo>
                  <a:cubicBezTo>
                    <a:pt x="29" y="1195"/>
                    <a:pt x="29" y="1195"/>
                    <a:pt x="29" y="1195"/>
                  </a:cubicBezTo>
                  <a:lnTo>
                    <a:pt x="29" y="1195"/>
                  </a:lnTo>
                  <a:cubicBezTo>
                    <a:pt x="58" y="1167"/>
                    <a:pt x="58" y="1167"/>
                    <a:pt x="58" y="1167"/>
                  </a:cubicBezTo>
                  <a:cubicBezTo>
                    <a:pt x="29" y="1167"/>
                    <a:pt x="29" y="1167"/>
                    <a:pt x="29" y="1167"/>
                  </a:cubicBezTo>
                  <a:lnTo>
                    <a:pt x="29" y="1167"/>
                  </a:lnTo>
                  <a:cubicBezTo>
                    <a:pt x="0" y="1167"/>
                    <a:pt x="0" y="1167"/>
                    <a:pt x="0" y="1167"/>
                  </a:cubicBezTo>
                  <a:close/>
                  <a:moveTo>
                    <a:pt x="612" y="1779"/>
                  </a:moveTo>
                  <a:lnTo>
                    <a:pt x="612" y="1779"/>
                  </a:lnTo>
                  <a:lnTo>
                    <a:pt x="612" y="1779"/>
                  </a:lnTo>
                  <a:lnTo>
                    <a:pt x="612" y="1779"/>
                  </a:lnTo>
                  <a:cubicBezTo>
                    <a:pt x="641" y="1779"/>
                    <a:pt x="641" y="1779"/>
                    <a:pt x="641" y="1779"/>
                  </a:cubicBezTo>
                  <a:cubicBezTo>
                    <a:pt x="612" y="1779"/>
                    <a:pt x="612" y="1779"/>
                    <a:pt x="612" y="1779"/>
                  </a:cubicBezTo>
                  <a:close/>
                  <a:moveTo>
                    <a:pt x="612" y="1837"/>
                  </a:moveTo>
                  <a:lnTo>
                    <a:pt x="612" y="1837"/>
                  </a:lnTo>
                  <a:cubicBezTo>
                    <a:pt x="641" y="1837"/>
                    <a:pt x="641" y="1837"/>
                    <a:pt x="641" y="1837"/>
                  </a:cubicBezTo>
                  <a:lnTo>
                    <a:pt x="641" y="1837"/>
                  </a:lnTo>
                  <a:cubicBezTo>
                    <a:pt x="671" y="1837"/>
                    <a:pt x="671" y="1837"/>
                    <a:pt x="671" y="1837"/>
                  </a:cubicBezTo>
                  <a:lnTo>
                    <a:pt x="671" y="1837"/>
                  </a:lnTo>
                  <a:cubicBezTo>
                    <a:pt x="671" y="1867"/>
                    <a:pt x="671" y="1867"/>
                    <a:pt x="671" y="1867"/>
                  </a:cubicBezTo>
                  <a:cubicBezTo>
                    <a:pt x="700" y="1837"/>
                    <a:pt x="700" y="1837"/>
                    <a:pt x="700" y="1837"/>
                  </a:cubicBezTo>
                  <a:cubicBezTo>
                    <a:pt x="671" y="1837"/>
                    <a:pt x="671" y="1837"/>
                    <a:pt x="671" y="1837"/>
                  </a:cubicBezTo>
                  <a:cubicBezTo>
                    <a:pt x="641" y="1837"/>
                    <a:pt x="641" y="1837"/>
                    <a:pt x="641" y="1837"/>
                  </a:cubicBezTo>
                  <a:lnTo>
                    <a:pt x="641" y="1837"/>
                  </a:lnTo>
                  <a:lnTo>
                    <a:pt x="641" y="1837"/>
                  </a:lnTo>
                  <a:cubicBezTo>
                    <a:pt x="612" y="1837"/>
                    <a:pt x="612" y="1837"/>
                    <a:pt x="612" y="1837"/>
                  </a:cubicBezTo>
                  <a:close/>
                  <a:moveTo>
                    <a:pt x="641" y="1867"/>
                  </a:moveTo>
                  <a:lnTo>
                    <a:pt x="641" y="1867"/>
                  </a:lnTo>
                  <a:close/>
                  <a:moveTo>
                    <a:pt x="641" y="1953"/>
                  </a:moveTo>
                  <a:lnTo>
                    <a:pt x="641" y="1953"/>
                  </a:lnTo>
                  <a:lnTo>
                    <a:pt x="641" y="1953"/>
                  </a:lnTo>
                  <a:cubicBezTo>
                    <a:pt x="671" y="1953"/>
                    <a:pt x="671" y="1953"/>
                    <a:pt x="671" y="1953"/>
                  </a:cubicBezTo>
                  <a:cubicBezTo>
                    <a:pt x="671" y="1983"/>
                    <a:pt x="671" y="1983"/>
                    <a:pt x="671" y="1983"/>
                  </a:cubicBezTo>
                  <a:lnTo>
                    <a:pt x="671" y="1983"/>
                  </a:lnTo>
                  <a:cubicBezTo>
                    <a:pt x="671" y="1953"/>
                    <a:pt x="671" y="1953"/>
                    <a:pt x="671" y="1953"/>
                  </a:cubicBezTo>
                  <a:cubicBezTo>
                    <a:pt x="641" y="1953"/>
                    <a:pt x="641" y="1953"/>
                    <a:pt x="641" y="1953"/>
                  </a:cubicBezTo>
                  <a:close/>
                  <a:moveTo>
                    <a:pt x="641" y="1983"/>
                  </a:moveTo>
                  <a:lnTo>
                    <a:pt x="641" y="1983"/>
                  </a:lnTo>
                  <a:cubicBezTo>
                    <a:pt x="641" y="2012"/>
                    <a:pt x="641" y="2012"/>
                    <a:pt x="641" y="2012"/>
                  </a:cubicBezTo>
                  <a:lnTo>
                    <a:pt x="641" y="2012"/>
                  </a:lnTo>
                  <a:cubicBezTo>
                    <a:pt x="641" y="1983"/>
                    <a:pt x="641" y="1983"/>
                    <a:pt x="641" y="1983"/>
                  </a:cubicBezTo>
                  <a:close/>
                  <a:moveTo>
                    <a:pt x="641" y="2041"/>
                  </a:moveTo>
                  <a:lnTo>
                    <a:pt x="641" y="2041"/>
                  </a:lnTo>
                  <a:lnTo>
                    <a:pt x="641" y="2041"/>
                  </a:lnTo>
                  <a:cubicBezTo>
                    <a:pt x="671" y="2041"/>
                    <a:pt x="671" y="2041"/>
                    <a:pt x="671" y="2041"/>
                  </a:cubicBezTo>
                  <a:cubicBezTo>
                    <a:pt x="641" y="2041"/>
                    <a:pt x="641" y="2041"/>
                    <a:pt x="641" y="2041"/>
                  </a:cubicBezTo>
                  <a:close/>
                  <a:moveTo>
                    <a:pt x="671" y="2070"/>
                  </a:moveTo>
                  <a:lnTo>
                    <a:pt x="671" y="2070"/>
                  </a:lnTo>
                  <a:close/>
                  <a:moveTo>
                    <a:pt x="612" y="2070"/>
                  </a:moveTo>
                  <a:lnTo>
                    <a:pt x="612" y="2070"/>
                  </a:lnTo>
                  <a:cubicBezTo>
                    <a:pt x="641" y="2070"/>
                    <a:pt x="641" y="2070"/>
                    <a:pt x="641" y="2070"/>
                  </a:cubicBezTo>
                  <a:cubicBezTo>
                    <a:pt x="612" y="2070"/>
                    <a:pt x="612" y="2070"/>
                    <a:pt x="612" y="2070"/>
                  </a:cubicBezTo>
                  <a:close/>
                  <a:moveTo>
                    <a:pt x="641" y="2070"/>
                  </a:moveTo>
                  <a:lnTo>
                    <a:pt x="641" y="2070"/>
                  </a:lnTo>
                  <a:close/>
                  <a:moveTo>
                    <a:pt x="641" y="2100"/>
                  </a:moveTo>
                  <a:lnTo>
                    <a:pt x="641" y="2100"/>
                  </a:lnTo>
                  <a:lnTo>
                    <a:pt x="641" y="2100"/>
                  </a:lnTo>
                  <a:cubicBezTo>
                    <a:pt x="641" y="2070"/>
                    <a:pt x="641" y="2070"/>
                    <a:pt x="641" y="2070"/>
                  </a:cubicBezTo>
                  <a:lnTo>
                    <a:pt x="641" y="2070"/>
                  </a:lnTo>
                  <a:cubicBezTo>
                    <a:pt x="641" y="2100"/>
                    <a:pt x="641" y="2100"/>
                    <a:pt x="641" y="2100"/>
                  </a:cubicBezTo>
                  <a:close/>
                  <a:moveTo>
                    <a:pt x="641" y="2129"/>
                  </a:moveTo>
                  <a:lnTo>
                    <a:pt x="641" y="2129"/>
                  </a:lnTo>
                  <a:cubicBezTo>
                    <a:pt x="641" y="2100"/>
                    <a:pt x="641" y="2100"/>
                    <a:pt x="641" y="2100"/>
                  </a:cubicBezTo>
                  <a:lnTo>
                    <a:pt x="641" y="2100"/>
                  </a:lnTo>
                  <a:lnTo>
                    <a:pt x="641" y="2100"/>
                  </a:lnTo>
                  <a:cubicBezTo>
                    <a:pt x="641" y="2129"/>
                    <a:pt x="641" y="2129"/>
                    <a:pt x="641" y="2129"/>
                  </a:cubicBezTo>
                  <a:close/>
                  <a:moveTo>
                    <a:pt x="671" y="2129"/>
                  </a:moveTo>
                  <a:lnTo>
                    <a:pt x="671" y="2129"/>
                  </a:lnTo>
                  <a:lnTo>
                    <a:pt x="671" y="2129"/>
                  </a:lnTo>
                  <a:lnTo>
                    <a:pt x="671" y="2129"/>
                  </a:lnTo>
                  <a:lnTo>
                    <a:pt x="671" y="2129"/>
                  </a:lnTo>
                  <a:cubicBezTo>
                    <a:pt x="641" y="2129"/>
                    <a:pt x="641" y="2129"/>
                    <a:pt x="641" y="2129"/>
                  </a:cubicBezTo>
                  <a:lnTo>
                    <a:pt x="671" y="2129"/>
                  </a:lnTo>
                  <a:close/>
                  <a:moveTo>
                    <a:pt x="612" y="2158"/>
                  </a:moveTo>
                  <a:lnTo>
                    <a:pt x="612" y="2158"/>
                  </a:lnTo>
                  <a:lnTo>
                    <a:pt x="612" y="2158"/>
                  </a:lnTo>
                  <a:cubicBezTo>
                    <a:pt x="641" y="2158"/>
                    <a:pt x="641" y="2158"/>
                    <a:pt x="641" y="2158"/>
                  </a:cubicBezTo>
                  <a:lnTo>
                    <a:pt x="641" y="2158"/>
                  </a:lnTo>
                  <a:cubicBezTo>
                    <a:pt x="612" y="2158"/>
                    <a:pt x="612" y="2158"/>
                    <a:pt x="612" y="2158"/>
                  </a:cubicBezTo>
                  <a:close/>
                  <a:moveTo>
                    <a:pt x="641" y="2187"/>
                  </a:moveTo>
                  <a:lnTo>
                    <a:pt x="641" y="2187"/>
                  </a:lnTo>
                  <a:cubicBezTo>
                    <a:pt x="671" y="2158"/>
                    <a:pt x="671" y="2158"/>
                    <a:pt x="671" y="2158"/>
                  </a:cubicBezTo>
                  <a:lnTo>
                    <a:pt x="671" y="2158"/>
                  </a:lnTo>
                  <a:lnTo>
                    <a:pt x="671" y="2158"/>
                  </a:lnTo>
                  <a:lnTo>
                    <a:pt x="671" y="2158"/>
                  </a:lnTo>
                  <a:cubicBezTo>
                    <a:pt x="641" y="2158"/>
                    <a:pt x="641" y="2158"/>
                    <a:pt x="641" y="2158"/>
                  </a:cubicBezTo>
                  <a:lnTo>
                    <a:pt x="641" y="2158"/>
                  </a:lnTo>
                  <a:cubicBezTo>
                    <a:pt x="641" y="2187"/>
                    <a:pt x="641" y="2187"/>
                    <a:pt x="641" y="2187"/>
                  </a:cubicBezTo>
                  <a:close/>
                  <a:moveTo>
                    <a:pt x="671" y="2187"/>
                  </a:moveTo>
                  <a:lnTo>
                    <a:pt x="671" y="2187"/>
                  </a:lnTo>
                  <a:close/>
                  <a:moveTo>
                    <a:pt x="641" y="2187"/>
                  </a:moveTo>
                  <a:lnTo>
                    <a:pt x="641" y="2187"/>
                  </a:lnTo>
                  <a:cubicBezTo>
                    <a:pt x="671" y="2187"/>
                    <a:pt x="671" y="2187"/>
                    <a:pt x="671" y="2187"/>
                  </a:cubicBezTo>
                  <a:lnTo>
                    <a:pt x="671" y="2187"/>
                  </a:lnTo>
                  <a:cubicBezTo>
                    <a:pt x="641" y="2187"/>
                    <a:pt x="641" y="2187"/>
                    <a:pt x="641" y="2187"/>
                  </a:cubicBezTo>
                  <a:close/>
                  <a:moveTo>
                    <a:pt x="641" y="2216"/>
                  </a:moveTo>
                  <a:lnTo>
                    <a:pt x="641" y="2216"/>
                  </a:lnTo>
                  <a:cubicBezTo>
                    <a:pt x="641" y="2187"/>
                    <a:pt x="641" y="2187"/>
                    <a:pt x="641" y="2187"/>
                  </a:cubicBezTo>
                  <a:lnTo>
                    <a:pt x="641" y="2187"/>
                  </a:lnTo>
                  <a:cubicBezTo>
                    <a:pt x="612" y="2187"/>
                    <a:pt x="612" y="2187"/>
                    <a:pt x="612" y="2187"/>
                  </a:cubicBezTo>
                  <a:cubicBezTo>
                    <a:pt x="612" y="2216"/>
                    <a:pt x="612" y="2216"/>
                    <a:pt x="612" y="2216"/>
                  </a:cubicBezTo>
                  <a:cubicBezTo>
                    <a:pt x="641" y="2216"/>
                    <a:pt x="641" y="2216"/>
                    <a:pt x="641" y="2216"/>
                  </a:cubicBezTo>
                  <a:close/>
                  <a:moveTo>
                    <a:pt x="612" y="2245"/>
                  </a:moveTo>
                  <a:lnTo>
                    <a:pt x="612" y="2245"/>
                  </a:lnTo>
                  <a:cubicBezTo>
                    <a:pt x="612" y="2274"/>
                    <a:pt x="612" y="2274"/>
                    <a:pt x="612" y="2274"/>
                  </a:cubicBezTo>
                  <a:lnTo>
                    <a:pt x="612" y="2274"/>
                  </a:lnTo>
                  <a:cubicBezTo>
                    <a:pt x="612" y="2245"/>
                    <a:pt x="612" y="2245"/>
                    <a:pt x="612" y="2245"/>
                  </a:cubicBezTo>
                  <a:cubicBezTo>
                    <a:pt x="641" y="2245"/>
                    <a:pt x="641" y="2245"/>
                    <a:pt x="641" y="2245"/>
                  </a:cubicBezTo>
                  <a:lnTo>
                    <a:pt x="641" y="2245"/>
                  </a:lnTo>
                  <a:lnTo>
                    <a:pt x="641" y="2245"/>
                  </a:lnTo>
                  <a:lnTo>
                    <a:pt x="641" y="2245"/>
                  </a:lnTo>
                  <a:cubicBezTo>
                    <a:pt x="612" y="2245"/>
                    <a:pt x="612" y="2245"/>
                    <a:pt x="612" y="2245"/>
                  </a:cubicBezTo>
                  <a:close/>
                  <a:moveTo>
                    <a:pt x="583" y="2303"/>
                  </a:moveTo>
                  <a:lnTo>
                    <a:pt x="583" y="2303"/>
                  </a:lnTo>
                  <a:lnTo>
                    <a:pt x="583" y="2303"/>
                  </a:lnTo>
                  <a:cubicBezTo>
                    <a:pt x="612" y="2303"/>
                    <a:pt x="612" y="2303"/>
                    <a:pt x="612" y="2303"/>
                  </a:cubicBezTo>
                  <a:lnTo>
                    <a:pt x="612" y="2303"/>
                  </a:lnTo>
                  <a:cubicBezTo>
                    <a:pt x="583" y="2303"/>
                    <a:pt x="583" y="2303"/>
                    <a:pt x="583" y="2303"/>
                  </a:cubicBezTo>
                  <a:close/>
                  <a:moveTo>
                    <a:pt x="962" y="3995"/>
                  </a:moveTo>
                  <a:lnTo>
                    <a:pt x="962" y="3995"/>
                  </a:lnTo>
                  <a:lnTo>
                    <a:pt x="962" y="3995"/>
                  </a:lnTo>
                  <a:lnTo>
                    <a:pt x="962" y="3995"/>
                  </a:lnTo>
                  <a:cubicBezTo>
                    <a:pt x="991" y="3995"/>
                    <a:pt x="991" y="3995"/>
                    <a:pt x="991" y="3995"/>
                  </a:cubicBezTo>
                  <a:cubicBezTo>
                    <a:pt x="962" y="3995"/>
                    <a:pt x="962" y="3995"/>
                    <a:pt x="962" y="3995"/>
                  </a:cubicBezTo>
                  <a:lnTo>
                    <a:pt x="962" y="3995"/>
                  </a:lnTo>
                  <a:cubicBezTo>
                    <a:pt x="962" y="4024"/>
                    <a:pt x="962" y="4024"/>
                    <a:pt x="962" y="4024"/>
                  </a:cubicBezTo>
                  <a:cubicBezTo>
                    <a:pt x="962" y="3995"/>
                    <a:pt x="962" y="3995"/>
                    <a:pt x="962" y="3995"/>
                  </a:cubicBezTo>
                  <a:close/>
                  <a:moveTo>
                    <a:pt x="874" y="3966"/>
                  </a:moveTo>
                  <a:lnTo>
                    <a:pt x="874" y="3966"/>
                  </a:lnTo>
                  <a:lnTo>
                    <a:pt x="874" y="3966"/>
                  </a:lnTo>
                  <a:lnTo>
                    <a:pt x="874" y="3966"/>
                  </a:lnTo>
                  <a:cubicBezTo>
                    <a:pt x="874" y="3937"/>
                    <a:pt x="874" y="3937"/>
                    <a:pt x="874" y="3937"/>
                  </a:cubicBezTo>
                  <a:lnTo>
                    <a:pt x="874" y="3937"/>
                  </a:lnTo>
                  <a:lnTo>
                    <a:pt x="874" y="3937"/>
                  </a:lnTo>
                  <a:lnTo>
                    <a:pt x="874" y="3937"/>
                  </a:lnTo>
                  <a:lnTo>
                    <a:pt x="874" y="3937"/>
                  </a:lnTo>
                  <a:cubicBezTo>
                    <a:pt x="874" y="3966"/>
                    <a:pt x="874" y="3966"/>
                    <a:pt x="874" y="3966"/>
                  </a:cubicBezTo>
                  <a:close/>
                  <a:moveTo>
                    <a:pt x="816" y="3879"/>
                  </a:moveTo>
                  <a:lnTo>
                    <a:pt x="816" y="3879"/>
                  </a:lnTo>
                  <a:lnTo>
                    <a:pt x="816" y="3879"/>
                  </a:lnTo>
                  <a:lnTo>
                    <a:pt x="816" y="3879"/>
                  </a:lnTo>
                  <a:cubicBezTo>
                    <a:pt x="816" y="3850"/>
                    <a:pt x="816" y="3850"/>
                    <a:pt x="816" y="3850"/>
                  </a:cubicBezTo>
                  <a:lnTo>
                    <a:pt x="816" y="3850"/>
                  </a:lnTo>
                  <a:lnTo>
                    <a:pt x="816" y="3850"/>
                  </a:lnTo>
                  <a:cubicBezTo>
                    <a:pt x="816" y="3879"/>
                    <a:pt x="816" y="3879"/>
                    <a:pt x="816" y="3879"/>
                  </a:cubicBezTo>
                  <a:close/>
                  <a:moveTo>
                    <a:pt x="758" y="3850"/>
                  </a:moveTo>
                  <a:lnTo>
                    <a:pt x="758" y="3850"/>
                  </a:lnTo>
                  <a:cubicBezTo>
                    <a:pt x="787" y="3879"/>
                    <a:pt x="787" y="3879"/>
                    <a:pt x="787" y="3879"/>
                  </a:cubicBezTo>
                  <a:lnTo>
                    <a:pt x="787" y="3879"/>
                  </a:lnTo>
                  <a:cubicBezTo>
                    <a:pt x="787" y="3850"/>
                    <a:pt x="787" y="3850"/>
                    <a:pt x="787" y="3850"/>
                  </a:cubicBezTo>
                  <a:lnTo>
                    <a:pt x="787" y="3850"/>
                  </a:lnTo>
                  <a:cubicBezTo>
                    <a:pt x="758" y="3850"/>
                    <a:pt x="758" y="3850"/>
                    <a:pt x="758" y="3850"/>
                  </a:cubicBezTo>
                  <a:close/>
                  <a:moveTo>
                    <a:pt x="671" y="3879"/>
                  </a:moveTo>
                  <a:lnTo>
                    <a:pt x="671" y="3879"/>
                  </a:lnTo>
                  <a:lnTo>
                    <a:pt x="671" y="3879"/>
                  </a:lnTo>
                  <a:cubicBezTo>
                    <a:pt x="700" y="3879"/>
                    <a:pt x="700" y="3879"/>
                    <a:pt x="700" y="3879"/>
                  </a:cubicBezTo>
                  <a:lnTo>
                    <a:pt x="700" y="3879"/>
                  </a:lnTo>
                  <a:lnTo>
                    <a:pt x="700" y="3879"/>
                  </a:lnTo>
                  <a:lnTo>
                    <a:pt x="700" y="3879"/>
                  </a:lnTo>
                  <a:lnTo>
                    <a:pt x="700" y="3879"/>
                  </a:lnTo>
                  <a:cubicBezTo>
                    <a:pt x="671" y="3879"/>
                    <a:pt x="671" y="3879"/>
                    <a:pt x="671" y="3879"/>
                  </a:cubicBezTo>
                  <a:close/>
                  <a:moveTo>
                    <a:pt x="583" y="3412"/>
                  </a:moveTo>
                  <a:lnTo>
                    <a:pt x="583" y="3412"/>
                  </a:lnTo>
                  <a:lnTo>
                    <a:pt x="583" y="3412"/>
                  </a:lnTo>
                  <a:lnTo>
                    <a:pt x="583" y="3412"/>
                  </a:lnTo>
                  <a:cubicBezTo>
                    <a:pt x="612" y="3383"/>
                    <a:pt x="612" y="3383"/>
                    <a:pt x="612" y="3383"/>
                  </a:cubicBezTo>
                  <a:cubicBezTo>
                    <a:pt x="583" y="3383"/>
                    <a:pt x="583" y="3383"/>
                    <a:pt x="583" y="3383"/>
                  </a:cubicBezTo>
                  <a:cubicBezTo>
                    <a:pt x="583" y="3412"/>
                    <a:pt x="583" y="3412"/>
                    <a:pt x="583" y="3412"/>
                  </a:cubicBezTo>
                  <a:close/>
                  <a:moveTo>
                    <a:pt x="583" y="3412"/>
                  </a:moveTo>
                  <a:lnTo>
                    <a:pt x="583" y="3412"/>
                  </a:lnTo>
                  <a:lnTo>
                    <a:pt x="583" y="3412"/>
                  </a:lnTo>
                  <a:lnTo>
                    <a:pt x="583" y="3412"/>
                  </a:lnTo>
                  <a:lnTo>
                    <a:pt x="583" y="3412"/>
                  </a:lnTo>
                  <a:cubicBezTo>
                    <a:pt x="583" y="3383"/>
                    <a:pt x="583" y="3383"/>
                    <a:pt x="583" y="3383"/>
                  </a:cubicBezTo>
                  <a:lnTo>
                    <a:pt x="583" y="3383"/>
                  </a:lnTo>
                  <a:cubicBezTo>
                    <a:pt x="583" y="3412"/>
                    <a:pt x="583" y="3412"/>
                    <a:pt x="583" y="3412"/>
                  </a:cubicBezTo>
                  <a:close/>
                  <a:moveTo>
                    <a:pt x="495" y="3237"/>
                  </a:moveTo>
                  <a:lnTo>
                    <a:pt x="495" y="3237"/>
                  </a:lnTo>
                  <a:cubicBezTo>
                    <a:pt x="495" y="3266"/>
                    <a:pt x="495" y="3266"/>
                    <a:pt x="495" y="3266"/>
                  </a:cubicBezTo>
                  <a:lnTo>
                    <a:pt x="495" y="3266"/>
                  </a:lnTo>
                  <a:cubicBezTo>
                    <a:pt x="524" y="3266"/>
                    <a:pt x="524" y="3266"/>
                    <a:pt x="524" y="3266"/>
                  </a:cubicBezTo>
                  <a:cubicBezTo>
                    <a:pt x="524" y="3237"/>
                    <a:pt x="524" y="3237"/>
                    <a:pt x="524" y="3237"/>
                  </a:cubicBezTo>
                  <a:cubicBezTo>
                    <a:pt x="495" y="3237"/>
                    <a:pt x="495" y="3237"/>
                    <a:pt x="495" y="3237"/>
                  </a:cubicBezTo>
                  <a:close/>
                  <a:moveTo>
                    <a:pt x="495" y="3237"/>
                  </a:moveTo>
                  <a:lnTo>
                    <a:pt x="495" y="3237"/>
                  </a:lnTo>
                  <a:close/>
                  <a:moveTo>
                    <a:pt x="495" y="3091"/>
                  </a:moveTo>
                  <a:lnTo>
                    <a:pt x="495" y="3091"/>
                  </a:lnTo>
                  <a:cubicBezTo>
                    <a:pt x="524" y="3091"/>
                    <a:pt x="524" y="3091"/>
                    <a:pt x="524" y="3091"/>
                  </a:cubicBezTo>
                  <a:lnTo>
                    <a:pt x="524" y="3091"/>
                  </a:lnTo>
                  <a:lnTo>
                    <a:pt x="524" y="3091"/>
                  </a:lnTo>
                  <a:cubicBezTo>
                    <a:pt x="495" y="3091"/>
                    <a:pt x="495" y="3091"/>
                    <a:pt x="495" y="3091"/>
                  </a:cubicBezTo>
                  <a:close/>
                  <a:moveTo>
                    <a:pt x="524" y="3062"/>
                  </a:moveTo>
                  <a:lnTo>
                    <a:pt x="524" y="3062"/>
                  </a:lnTo>
                  <a:cubicBezTo>
                    <a:pt x="524" y="3091"/>
                    <a:pt x="524" y="3091"/>
                    <a:pt x="524" y="3091"/>
                  </a:cubicBezTo>
                  <a:lnTo>
                    <a:pt x="524" y="3091"/>
                  </a:lnTo>
                  <a:cubicBezTo>
                    <a:pt x="524" y="3062"/>
                    <a:pt x="524" y="3062"/>
                    <a:pt x="524" y="3062"/>
                  </a:cubicBezTo>
                  <a:close/>
                  <a:moveTo>
                    <a:pt x="495" y="3062"/>
                  </a:moveTo>
                  <a:lnTo>
                    <a:pt x="495" y="3062"/>
                  </a:lnTo>
                  <a:close/>
                  <a:moveTo>
                    <a:pt x="524" y="2945"/>
                  </a:moveTo>
                  <a:lnTo>
                    <a:pt x="524" y="2945"/>
                  </a:lnTo>
                  <a:lnTo>
                    <a:pt x="524" y="2945"/>
                  </a:lnTo>
                  <a:lnTo>
                    <a:pt x="524" y="2945"/>
                  </a:lnTo>
                  <a:lnTo>
                    <a:pt x="524" y="2945"/>
                  </a:lnTo>
                  <a:cubicBezTo>
                    <a:pt x="554" y="2945"/>
                    <a:pt x="554" y="2945"/>
                    <a:pt x="554" y="2945"/>
                  </a:cubicBezTo>
                  <a:lnTo>
                    <a:pt x="554" y="2945"/>
                  </a:lnTo>
                  <a:cubicBezTo>
                    <a:pt x="524" y="2945"/>
                    <a:pt x="524" y="2945"/>
                    <a:pt x="524" y="2945"/>
                  </a:cubicBezTo>
                  <a:close/>
                  <a:moveTo>
                    <a:pt x="641" y="2887"/>
                  </a:moveTo>
                  <a:lnTo>
                    <a:pt x="641" y="2887"/>
                  </a:lnTo>
                  <a:cubicBezTo>
                    <a:pt x="671" y="2887"/>
                    <a:pt x="671" y="2887"/>
                    <a:pt x="671" y="2887"/>
                  </a:cubicBezTo>
                  <a:cubicBezTo>
                    <a:pt x="700" y="2887"/>
                    <a:pt x="700" y="2887"/>
                    <a:pt x="700" y="2887"/>
                  </a:cubicBezTo>
                  <a:lnTo>
                    <a:pt x="700" y="2887"/>
                  </a:lnTo>
                  <a:cubicBezTo>
                    <a:pt x="671" y="2887"/>
                    <a:pt x="671" y="2887"/>
                    <a:pt x="671" y="2887"/>
                  </a:cubicBezTo>
                  <a:cubicBezTo>
                    <a:pt x="641" y="2887"/>
                    <a:pt x="641" y="2887"/>
                    <a:pt x="641" y="2887"/>
                  </a:cubicBezTo>
                  <a:close/>
                  <a:moveTo>
                    <a:pt x="612" y="2829"/>
                  </a:moveTo>
                  <a:lnTo>
                    <a:pt x="612" y="2829"/>
                  </a:lnTo>
                  <a:lnTo>
                    <a:pt x="612" y="2829"/>
                  </a:lnTo>
                  <a:lnTo>
                    <a:pt x="612" y="2829"/>
                  </a:lnTo>
                  <a:cubicBezTo>
                    <a:pt x="641" y="2829"/>
                    <a:pt x="641" y="2829"/>
                    <a:pt x="641" y="2829"/>
                  </a:cubicBezTo>
                  <a:cubicBezTo>
                    <a:pt x="612" y="2829"/>
                    <a:pt x="612" y="2829"/>
                    <a:pt x="612" y="2829"/>
                  </a:cubicBezTo>
                  <a:close/>
                  <a:moveTo>
                    <a:pt x="671" y="2829"/>
                  </a:moveTo>
                  <a:lnTo>
                    <a:pt x="671" y="2829"/>
                  </a:lnTo>
                  <a:lnTo>
                    <a:pt x="671" y="2829"/>
                  </a:lnTo>
                  <a:lnTo>
                    <a:pt x="671" y="2829"/>
                  </a:lnTo>
                  <a:cubicBezTo>
                    <a:pt x="700" y="2829"/>
                    <a:pt x="700" y="2829"/>
                    <a:pt x="700" y="2829"/>
                  </a:cubicBezTo>
                  <a:cubicBezTo>
                    <a:pt x="671" y="2829"/>
                    <a:pt x="671" y="2829"/>
                    <a:pt x="671" y="2829"/>
                  </a:cubicBezTo>
                  <a:close/>
                  <a:moveTo>
                    <a:pt x="641" y="2800"/>
                  </a:moveTo>
                  <a:lnTo>
                    <a:pt x="641" y="2800"/>
                  </a:lnTo>
                  <a:cubicBezTo>
                    <a:pt x="641" y="2829"/>
                    <a:pt x="641" y="2829"/>
                    <a:pt x="641" y="2829"/>
                  </a:cubicBezTo>
                  <a:cubicBezTo>
                    <a:pt x="671" y="2829"/>
                    <a:pt x="671" y="2829"/>
                    <a:pt x="671" y="2829"/>
                  </a:cubicBezTo>
                  <a:cubicBezTo>
                    <a:pt x="671" y="2800"/>
                    <a:pt x="671" y="2800"/>
                    <a:pt x="671" y="2800"/>
                  </a:cubicBezTo>
                  <a:lnTo>
                    <a:pt x="671" y="2800"/>
                  </a:lnTo>
                  <a:cubicBezTo>
                    <a:pt x="641" y="2800"/>
                    <a:pt x="641" y="2800"/>
                    <a:pt x="641" y="2800"/>
                  </a:cubicBezTo>
                  <a:close/>
                  <a:moveTo>
                    <a:pt x="787" y="2508"/>
                  </a:moveTo>
                  <a:lnTo>
                    <a:pt x="787" y="2508"/>
                  </a:lnTo>
                  <a:cubicBezTo>
                    <a:pt x="787" y="2537"/>
                    <a:pt x="787" y="2537"/>
                    <a:pt x="787" y="2537"/>
                  </a:cubicBezTo>
                  <a:lnTo>
                    <a:pt x="787" y="2537"/>
                  </a:lnTo>
                  <a:lnTo>
                    <a:pt x="787" y="2537"/>
                  </a:lnTo>
                  <a:lnTo>
                    <a:pt x="787" y="2537"/>
                  </a:lnTo>
                  <a:cubicBezTo>
                    <a:pt x="787" y="2508"/>
                    <a:pt x="787" y="2508"/>
                    <a:pt x="787" y="2508"/>
                  </a:cubicBezTo>
                  <a:close/>
                  <a:moveTo>
                    <a:pt x="758" y="2479"/>
                  </a:moveTo>
                  <a:lnTo>
                    <a:pt x="758" y="2479"/>
                  </a:lnTo>
                  <a:cubicBezTo>
                    <a:pt x="758" y="2508"/>
                    <a:pt x="758" y="2508"/>
                    <a:pt x="758" y="2508"/>
                  </a:cubicBezTo>
                  <a:cubicBezTo>
                    <a:pt x="787" y="2508"/>
                    <a:pt x="787" y="2508"/>
                    <a:pt x="787" y="2508"/>
                  </a:cubicBezTo>
                  <a:lnTo>
                    <a:pt x="787" y="2508"/>
                  </a:lnTo>
                  <a:cubicBezTo>
                    <a:pt x="787" y="2479"/>
                    <a:pt x="787" y="2479"/>
                    <a:pt x="787" y="2479"/>
                  </a:cubicBezTo>
                  <a:lnTo>
                    <a:pt x="758" y="2479"/>
                  </a:lnTo>
                  <a:close/>
                  <a:moveTo>
                    <a:pt x="729" y="2391"/>
                  </a:moveTo>
                  <a:lnTo>
                    <a:pt x="729" y="2391"/>
                  </a:lnTo>
                  <a:lnTo>
                    <a:pt x="729" y="2391"/>
                  </a:lnTo>
                  <a:lnTo>
                    <a:pt x="729" y="2391"/>
                  </a:lnTo>
                  <a:cubicBezTo>
                    <a:pt x="758" y="2362"/>
                    <a:pt x="758" y="2362"/>
                    <a:pt x="758" y="2362"/>
                  </a:cubicBezTo>
                  <a:lnTo>
                    <a:pt x="758" y="2362"/>
                  </a:lnTo>
                  <a:cubicBezTo>
                    <a:pt x="729" y="2362"/>
                    <a:pt x="729" y="2362"/>
                    <a:pt x="729" y="2362"/>
                  </a:cubicBezTo>
                  <a:lnTo>
                    <a:pt x="729" y="2362"/>
                  </a:lnTo>
                  <a:lnTo>
                    <a:pt x="729" y="2362"/>
                  </a:lnTo>
                  <a:cubicBezTo>
                    <a:pt x="729" y="2391"/>
                    <a:pt x="729" y="2391"/>
                    <a:pt x="729" y="2391"/>
                  </a:cubicBezTo>
                  <a:close/>
                  <a:moveTo>
                    <a:pt x="729" y="2450"/>
                  </a:moveTo>
                  <a:lnTo>
                    <a:pt x="729" y="2450"/>
                  </a:lnTo>
                  <a:lnTo>
                    <a:pt x="729" y="2450"/>
                  </a:lnTo>
                  <a:lnTo>
                    <a:pt x="729" y="2450"/>
                  </a:lnTo>
                  <a:cubicBezTo>
                    <a:pt x="758" y="2420"/>
                    <a:pt x="758" y="2420"/>
                    <a:pt x="758" y="2420"/>
                  </a:cubicBezTo>
                  <a:lnTo>
                    <a:pt x="758" y="2420"/>
                  </a:lnTo>
                  <a:cubicBezTo>
                    <a:pt x="729" y="2420"/>
                    <a:pt x="729" y="2420"/>
                    <a:pt x="729" y="2420"/>
                  </a:cubicBezTo>
                  <a:lnTo>
                    <a:pt x="729" y="2420"/>
                  </a:lnTo>
                  <a:cubicBezTo>
                    <a:pt x="729" y="2450"/>
                    <a:pt x="729" y="2450"/>
                    <a:pt x="729" y="2450"/>
                  </a:cubicBezTo>
                  <a:close/>
                  <a:moveTo>
                    <a:pt x="671" y="2450"/>
                  </a:moveTo>
                  <a:lnTo>
                    <a:pt x="671" y="2450"/>
                  </a:lnTo>
                  <a:lnTo>
                    <a:pt x="671" y="2450"/>
                  </a:lnTo>
                  <a:cubicBezTo>
                    <a:pt x="700" y="2450"/>
                    <a:pt x="700" y="2450"/>
                    <a:pt x="700" y="2450"/>
                  </a:cubicBezTo>
                  <a:cubicBezTo>
                    <a:pt x="700" y="2420"/>
                    <a:pt x="700" y="2420"/>
                    <a:pt x="700" y="2420"/>
                  </a:cubicBezTo>
                  <a:lnTo>
                    <a:pt x="700" y="2420"/>
                  </a:lnTo>
                  <a:cubicBezTo>
                    <a:pt x="671" y="2420"/>
                    <a:pt x="671" y="2420"/>
                    <a:pt x="671" y="2420"/>
                  </a:cubicBezTo>
                  <a:lnTo>
                    <a:pt x="671" y="2420"/>
                  </a:lnTo>
                  <a:cubicBezTo>
                    <a:pt x="671" y="2450"/>
                    <a:pt x="671" y="2450"/>
                    <a:pt x="671" y="2450"/>
                  </a:cubicBezTo>
                  <a:close/>
                  <a:moveTo>
                    <a:pt x="583" y="2508"/>
                  </a:moveTo>
                  <a:lnTo>
                    <a:pt x="583" y="2508"/>
                  </a:lnTo>
                  <a:cubicBezTo>
                    <a:pt x="554" y="2537"/>
                    <a:pt x="554" y="2537"/>
                    <a:pt x="554" y="2537"/>
                  </a:cubicBezTo>
                  <a:cubicBezTo>
                    <a:pt x="583" y="2537"/>
                    <a:pt x="583" y="2537"/>
                    <a:pt x="583" y="2537"/>
                  </a:cubicBezTo>
                  <a:lnTo>
                    <a:pt x="583" y="2537"/>
                  </a:lnTo>
                  <a:lnTo>
                    <a:pt x="583" y="2537"/>
                  </a:lnTo>
                  <a:cubicBezTo>
                    <a:pt x="583" y="2508"/>
                    <a:pt x="583" y="2508"/>
                    <a:pt x="583" y="2508"/>
                  </a:cubicBezTo>
                  <a:close/>
                  <a:moveTo>
                    <a:pt x="758" y="2653"/>
                  </a:moveTo>
                  <a:lnTo>
                    <a:pt x="758" y="2653"/>
                  </a:lnTo>
                  <a:lnTo>
                    <a:pt x="758" y="2653"/>
                  </a:lnTo>
                  <a:lnTo>
                    <a:pt x="758" y="2653"/>
                  </a:lnTo>
                  <a:cubicBezTo>
                    <a:pt x="758" y="2683"/>
                    <a:pt x="758" y="2683"/>
                    <a:pt x="758" y="2683"/>
                  </a:cubicBezTo>
                  <a:lnTo>
                    <a:pt x="758" y="2683"/>
                  </a:lnTo>
                  <a:lnTo>
                    <a:pt x="758" y="2683"/>
                  </a:lnTo>
                  <a:cubicBezTo>
                    <a:pt x="787" y="2683"/>
                    <a:pt x="787" y="2683"/>
                    <a:pt x="787" y="2683"/>
                  </a:cubicBezTo>
                  <a:cubicBezTo>
                    <a:pt x="787" y="2653"/>
                    <a:pt x="787" y="2653"/>
                    <a:pt x="787" y="2653"/>
                  </a:cubicBezTo>
                  <a:lnTo>
                    <a:pt x="787" y="2653"/>
                  </a:lnTo>
                  <a:lnTo>
                    <a:pt x="787" y="2653"/>
                  </a:lnTo>
                  <a:lnTo>
                    <a:pt x="787" y="2653"/>
                  </a:lnTo>
                  <a:lnTo>
                    <a:pt x="787" y="2653"/>
                  </a:lnTo>
                  <a:cubicBezTo>
                    <a:pt x="758" y="2653"/>
                    <a:pt x="758" y="2653"/>
                    <a:pt x="758" y="2653"/>
                  </a:cubicBezTo>
                  <a:close/>
                  <a:moveTo>
                    <a:pt x="554" y="2712"/>
                  </a:moveTo>
                  <a:lnTo>
                    <a:pt x="554" y="2712"/>
                  </a:lnTo>
                  <a:cubicBezTo>
                    <a:pt x="583" y="2712"/>
                    <a:pt x="583" y="2712"/>
                    <a:pt x="583" y="2712"/>
                  </a:cubicBezTo>
                  <a:cubicBezTo>
                    <a:pt x="612" y="2712"/>
                    <a:pt x="612" y="2712"/>
                    <a:pt x="612" y="2712"/>
                  </a:cubicBezTo>
                  <a:lnTo>
                    <a:pt x="612" y="2712"/>
                  </a:lnTo>
                  <a:cubicBezTo>
                    <a:pt x="612" y="2741"/>
                    <a:pt x="612" y="2741"/>
                    <a:pt x="612" y="2741"/>
                  </a:cubicBezTo>
                  <a:cubicBezTo>
                    <a:pt x="641" y="2712"/>
                    <a:pt x="641" y="2712"/>
                    <a:pt x="641" y="2712"/>
                  </a:cubicBezTo>
                  <a:cubicBezTo>
                    <a:pt x="671" y="2712"/>
                    <a:pt x="671" y="2712"/>
                    <a:pt x="671" y="2712"/>
                  </a:cubicBezTo>
                  <a:cubicBezTo>
                    <a:pt x="700" y="2712"/>
                    <a:pt x="700" y="2712"/>
                    <a:pt x="700" y="2712"/>
                  </a:cubicBezTo>
                  <a:cubicBezTo>
                    <a:pt x="729" y="2683"/>
                    <a:pt x="729" y="2683"/>
                    <a:pt x="729" y="2683"/>
                  </a:cubicBezTo>
                  <a:lnTo>
                    <a:pt x="729" y="2683"/>
                  </a:lnTo>
                  <a:cubicBezTo>
                    <a:pt x="700" y="2653"/>
                    <a:pt x="700" y="2653"/>
                    <a:pt x="700" y="2653"/>
                  </a:cubicBezTo>
                  <a:lnTo>
                    <a:pt x="700" y="2653"/>
                  </a:lnTo>
                  <a:cubicBezTo>
                    <a:pt x="671" y="2653"/>
                    <a:pt x="671" y="2653"/>
                    <a:pt x="671" y="2653"/>
                  </a:cubicBezTo>
                  <a:cubicBezTo>
                    <a:pt x="671" y="2595"/>
                    <a:pt x="671" y="2595"/>
                    <a:pt x="671" y="2595"/>
                  </a:cubicBezTo>
                  <a:cubicBezTo>
                    <a:pt x="641" y="2595"/>
                    <a:pt x="641" y="2595"/>
                    <a:pt x="641" y="2595"/>
                  </a:cubicBezTo>
                  <a:cubicBezTo>
                    <a:pt x="641" y="2566"/>
                    <a:pt x="641" y="2566"/>
                    <a:pt x="641" y="2566"/>
                  </a:cubicBezTo>
                  <a:cubicBezTo>
                    <a:pt x="612" y="2566"/>
                    <a:pt x="612" y="2566"/>
                    <a:pt x="612" y="2566"/>
                  </a:cubicBezTo>
                  <a:cubicBezTo>
                    <a:pt x="583" y="2566"/>
                    <a:pt x="583" y="2566"/>
                    <a:pt x="583" y="2566"/>
                  </a:cubicBezTo>
                  <a:lnTo>
                    <a:pt x="583" y="2566"/>
                  </a:lnTo>
                  <a:lnTo>
                    <a:pt x="583" y="2566"/>
                  </a:lnTo>
                  <a:cubicBezTo>
                    <a:pt x="554" y="2566"/>
                    <a:pt x="554" y="2566"/>
                    <a:pt x="554" y="2566"/>
                  </a:cubicBezTo>
                  <a:cubicBezTo>
                    <a:pt x="554" y="2595"/>
                    <a:pt x="554" y="2595"/>
                    <a:pt x="554" y="2595"/>
                  </a:cubicBezTo>
                  <a:cubicBezTo>
                    <a:pt x="583" y="2595"/>
                    <a:pt x="583" y="2595"/>
                    <a:pt x="583" y="2595"/>
                  </a:cubicBezTo>
                  <a:cubicBezTo>
                    <a:pt x="583" y="2624"/>
                    <a:pt x="583" y="2624"/>
                    <a:pt x="583" y="2624"/>
                  </a:cubicBezTo>
                  <a:cubicBezTo>
                    <a:pt x="554" y="2624"/>
                    <a:pt x="554" y="2624"/>
                    <a:pt x="554" y="2624"/>
                  </a:cubicBezTo>
                  <a:lnTo>
                    <a:pt x="554" y="2624"/>
                  </a:lnTo>
                  <a:lnTo>
                    <a:pt x="554" y="2624"/>
                  </a:lnTo>
                  <a:cubicBezTo>
                    <a:pt x="554" y="2653"/>
                    <a:pt x="554" y="2653"/>
                    <a:pt x="554" y="2653"/>
                  </a:cubicBezTo>
                  <a:lnTo>
                    <a:pt x="554" y="2653"/>
                  </a:lnTo>
                  <a:lnTo>
                    <a:pt x="554" y="2653"/>
                  </a:lnTo>
                  <a:lnTo>
                    <a:pt x="554" y="2653"/>
                  </a:lnTo>
                  <a:cubicBezTo>
                    <a:pt x="554" y="2683"/>
                    <a:pt x="554" y="2683"/>
                    <a:pt x="554" y="2683"/>
                  </a:cubicBezTo>
                  <a:cubicBezTo>
                    <a:pt x="583" y="2683"/>
                    <a:pt x="583" y="2683"/>
                    <a:pt x="583" y="2683"/>
                  </a:cubicBezTo>
                  <a:lnTo>
                    <a:pt x="583" y="2683"/>
                  </a:lnTo>
                  <a:cubicBezTo>
                    <a:pt x="612" y="2683"/>
                    <a:pt x="612" y="2683"/>
                    <a:pt x="612" y="2683"/>
                  </a:cubicBezTo>
                  <a:cubicBezTo>
                    <a:pt x="641" y="2683"/>
                    <a:pt x="641" y="2683"/>
                    <a:pt x="641" y="2683"/>
                  </a:cubicBezTo>
                  <a:cubicBezTo>
                    <a:pt x="612" y="2683"/>
                    <a:pt x="612" y="2683"/>
                    <a:pt x="612" y="2683"/>
                  </a:cubicBezTo>
                  <a:cubicBezTo>
                    <a:pt x="612" y="2712"/>
                    <a:pt x="612" y="2712"/>
                    <a:pt x="612" y="2712"/>
                  </a:cubicBezTo>
                  <a:cubicBezTo>
                    <a:pt x="583" y="2683"/>
                    <a:pt x="583" y="2683"/>
                    <a:pt x="583" y="2683"/>
                  </a:cubicBezTo>
                  <a:lnTo>
                    <a:pt x="583" y="2683"/>
                  </a:lnTo>
                  <a:lnTo>
                    <a:pt x="554" y="271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6" name="Freeform 158"/>
            <p:cNvSpPr>
              <a:spLocks noChangeArrowheads="1"/>
            </p:cNvSpPr>
            <p:nvPr/>
          </p:nvSpPr>
          <p:spPr bwMode="auto">
            <a:xfrm>
              <a:off x="1324801" y="1277415"/>
              <a:ext cx="2314080" cy="1952845"/>
            </a:xfrm>
            <a:custGeom>
              <a:avLst/>
              <a:gdLst>
                <a:gd name="T0" fmla="*/ 5221 w 7088"/>
                <a:gd name="T1" fmla="*/ 436 h 5979"/>
                <a:gd name="T2" fmla="*/ 5191 w 7088"/>
                <a:gd name="T3" fmla="*/ 1050 h 5979"/>
                <a:gd name="T4" fmla="*/ 5133 w 7088"/>
                <a:gd name="T5" fmla="*/ 1195 h 5979"/>
                <a:gd name="T6" fmla="*/ 5512 w 7088"/>
                <a:gd name="T7" fmla="*/ 757 h 5979"/>
                <a:gd name="T8" fmla="*/ 5512 w 7088"/>
                <a:gd name="T9" fmla="*/ 495 h 5979"/>
                <a:gd name="T10" fmla="*/ 5921 w 7088"/>
                <a:gd name="T11" fmla="*/ 86 h 5979"/>
                <a:gd name="T12" fmla="*/ 6854 w 7088"/>
                <a:gd name="T13" fmla="*/ 262 h 5979"/>
                <a:gd name="T14" fmla="*/ 6183 w 7088"/>
                <a:gd name="T15" fmla="*/ 903 h 5979"/>
                <a:gd name="T16" fmla="*/ 5600 w 7088"/>
                <a:gd name="T17" fmla="*/ 1341 h 5979"/>
                <a:gd name="T18" fmla="*/ 5687 w 7088"/>
                <a:gd name="T19" fmla="*/ 2799 h 5979"/>
                <a:gd name="T20" fmla="*/ 4958 w 7088"/>
                <a:gd name="T21" fmla="*/ 1166 h 5979"/>
                <a:gd name="T22" fmla="*/ 4491 w 7088"/>
                <a:gd name="T23" fmla="*/ 845 h 5979"/>
                <a:gd name="T24" fmla="*/ 3704 w 7088"/>
                <a:gd name="T25" fmla="*/ 729 h 5979"/>
                <a:gd name="T26" fmla="*/ 4841 w 7088"/>
                <a:gd name="T27" fmla="*/ 1370 h 5979"/>
                <a:gd name="T28" fmla="*/ 4988 w 7088"/>
                <a:gd name="T29" fmla="*/ 1807 h 5979"/>
                <a:gd name="T30" fmla="*/ 3033 w 7088"/>
                <a:gd name="T31" fmla="*/ 991 h 5979"/>
                <a:gd name="T32" fmla="*/ 4404 w 7088"/>
                <a:gd name="T33" fmla="*/ 1486 h 5979"/>
                <a:gd name="T34" fmla="*/ 4083 w 7088"/>
                <a:gd name="T35" fmla="*/ 1312 h 5979"/>
                <a:gd name="T36" fmla="*/ 3938 w 7088"/>
                <a:gd name="T37" fmla="*/ 1370 h 5979"/>
                <a:gd name="T38" fmla="*/ 3645 w 7088"/>
                <a:gd name="T39" fmla="*/ 1166 h 5979"/>
                <a:gd name="T40" fmla="*/ 2567 w 7088"/>
                <a:gd name="T41" fmla="*/ 1312 h 5979"/>
                <a:gd name="T42" fmla="*/ 3821 w 7088"/>
                <a:gd name="T43" fmla="*/ 1866 h 5979"/>
                <a:gd name="T44" fmla="*/ 4112 w 7088"/>
                <a:gd name="T45" fmla="*/ 1924 h 5979"/>
                <a:gd name="T46" fmla="*/ 5104 w 7088"/>
                <a:gd name="T47" fmla="*/ 2100 h 5979"/>
                <a:gd name="T48" fmla="*/ 4958 w 7088"/>
                <a:gd name="T49" fmla="*/ 2712 h 5979"/>
                <a:gd name="T50" fmla="*/ 2858 w 7088"/>
                <a:gd name="T51" fmla="*/ 2566 h 5979"/>
                <a:gd name="T52" fmla="*/ 3471 w 7088"/>
                <a:gd name="T53" fmla="*/ 2041 h 5979"/>
                <a:gd name="T54" fmla="*/ 3033 w 7088"/>
                <a:gd name="T55" fmla="*/ 1603 h 5979"/>
                <a:gd name="T56" fmla="*/ 2624 w 7088"/>
                <a:gd name="T57" fmla="*/ 2362 h 5979"/>
                <a:gd name="T58" fmla="*/ 3324 w 7088"/>
                <a:gd name="T59" fmla="*/ 2595 h 5979"/>
                <a:gd name="T60" fmla="*/ 5133 w 7088"/>
                <a:gd name="T61" fmla="*/ 3616 h 5979"/>
                <a:gd name="T62" fmla="*/ 5162 w 7088"/>
                <a:gd name="T63" fmla="*/ 2857 h 5979"/>
                <a:gd name="T64" fmla="*/ 4462 w 7088"/>
                <a:gd name="T65" fmla="*/ 2507 h 5979"/>
                <a:gd name="T66" fmla="*/ 4695 w 7088"/>
                <a:gd name="T67" fmla="*/ 2216 h 5979"/>
                <a:gd name="T68" fmla="*/ 5162 w 7088"/>
                <a:gd name="T69" fmla="*/ 2216 h 5979"/>
                <a:gd name="T70" fmla="*/ 5512 w 7088"/>
                <a:gd name="T71" fmla="*/ 2595 h 5979"/>
                <a:gd name="T72" fmla="*/ 5629 w 7088"/>
                <a:gd name="T73" fmla="*/ 2886 h 5979"/>
                <a:gd name="T74" fmla="*/ 5921 w 7088"/>
                <a:gd name="T75" fmla="*/ 3266 h 5979"/>
                <a:gd name="T76" fmla="*/ 5687 w 7088"/>
                <a:gd name="T77" fmla="*/ 3295 h 5979"/>
                <a:gd name="T78" fmla="*/ 5512 w 7088"/>
                <a:gd name="T79" fmla="*/ 3733 h 5979"/>
                <a:gd name="T80" fmla="*/ 4462 w 7088"/>
                <a:gd name="T81" fmla="*/ 3499 h 5979"/>
                <a:gd name="T82" fmla="*/ 5074 w 7088"/>
                <a:gd name="T83" fmla="*/ 4170 h 5979"/>
                <a:gd name="T84" fmla="*/ 4288 w 7088"/>
                <a:gd name="T85" fmla="*/ 4462 h 5979"/>
                <a:gd name="T86" fmla="*/ 5600 w 7088"/>
                <a:gd name="T87" fmla="*/ 5424 h 5979"/>
                <a:gd name="T88" fmla="*/ 6008 w 7088"/>
                <a:gd name="T89" fmla="*/ 5512 h 5979"/>
                <a:gd name="T90" fmla="*/ 5833 w 7088"/>
                <a:gd name="T91" fmla="*/ 5191 h 5979"/>
                <a:gd name="T92" fmla="*/ 4054 w 7088"/>
                <a:gd name="T93" fmla="*/ 4870 h 5979"/>
                <a:gd name="T94" fmla="*/ 438 w 7088"/>
                <a:gd name="T95" fmla="*/ 4433 h 5979"/>
                <a:gd name="T96" fmla="*/ 1225 w 7088"/>
                <a:gd name="T97" fmla="*/ 1983 h 5979"/>
                <a:gd name="T98" fmla="*/ 525 w 7088"/>
                <a:gd name="T99" fmla="*/ 4549 h 5979"/>
                <a:gd name="T100" fmla="*/ 1079 w 7088"/>
                <a:gd name="T101" fmla="*/ 1895 h 5979"/>
                <a:gd name="T102" fmla="*/ 1983 w 7088"/>
                <a:gd name="T103" fmla="*/ 2100 h 5979"/>
                <a:gd name="T104" fmla="*/ 2946 w 7088"/>
                <a:gd name="T105" fmla="*/ 2624 h 5979"/>
                <a:gd name="T106" fmla="*/ 3704 w 7088"/>
                <a:gd name="T107" fmla="*/ 2741 h 5979"/>
                <a:gd name="T108" fmla="*/ 4083 w 7088"/>
                <a:gd name="T109" fmla="*/ 2128 h 5979"/>
                <a:gd name="T110" fmla="*/ 4521 w 7088"/>
                <a:gd name="T111" fmla="*/ 2624 h 5979"/>
                <a:gd name="T112" fmla="*/ 3938 w 7088"/>
                <a:gd name="T113" fmla="*/ 3120 h 5979"/>
                <a:gd name="T114" fmla="*/ 3267 w 7088"/>
                <a:gd name="T115" fmla="*/ 4024 h 5979"/>
                <a:gd name="T116" fmla="*/ 4462 w 7088"/>
                <a:gd name="T117" fmla="*/ 4520 h 5979"/>
                <a:gd name="T118" fmla="*/ 5162 w 7088"/>
                <a:gd name="T119" fmla="*/ 4345 h 5979"/>
                <a:gd name="T120" fmla="*/ 5600 w 7088"/>
                <a:gd name="T121" fmla="*/ 4695 h 5979"/>
                <a:gd name="T122" fmla="*/ 5571 w 7088"/>
                <a:gd name="T123" fmla="*/ 5191 h 5979"/>
                <a:gd name="T124" fmla="*/ 5133 w 7088"/>
                <a:gd name="T125" fmla="*/ 5745 h 5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8" h="5979">
                  <a:moveTo>
                    <a:pt x="5133" y="1050"/>
                  </a:moveTo>
                  <a:lnTo>
                    <a:pt x="5133" y="1050"/>
                  </a:lnTo>
                  <a:lnTo>
                    <a:pt x="5133" y="1050"/>
                  </a:lnTo>
                  <a:cubicBezTo>
                    <a:pt x="5133" y="1020"/>
                    <a:pt x="5133" y="1020"/>
                    <a:pt x="5133" y="1020"/>
                  </a:cubicBezTo>
                  <a:cubicBezTo>
                    <a:pt x="5162" y="1020"/>
                    <a:pt x="5162" y="1020"/>
                    <a:pt x="5162" y="1020"/>
                  </a:cubicBezTo>
                  <a:cubicBezTo>
                    <a:pt x="5191" y="962"/>
                    <a:pt x="5191" y="962"/>
                    <a:pt x="5191" y="962"/>
                  </a:cubicBezTo>
                  <a:lnTo>
                    <a:pt x="5191" y="962"/>
                  </a:lnTo>
                  <a:cubicBezTo>
                    <a:pt x="5191" y="991"/>
                    <a:pt x="5191" y="991"/>
                    <a:pt x="5191" y="991"/>
                  </a:cubicBezTo>
                  <a:lnTo>
                    <a:pt x="5191" y="991"/>
                  </a:lnTo>
                  <a:cubicBezTo>
                    <a:pt x="5191" y="1020"/>
                    <a:pt x="5191" y="1020"/>
                    <a:pt x="5191" y="1020"/>
                  </a:cubicBezTo>
                  <a:lnTo>
                    <a:pt x="5191" y="1020"/>
                  </a:lnTo>
                  <a:cubicBezTo>
                    <a:pt x="5221" y="991"/>
                    <a:pt x="5221" y="991"/>
                    <a:pt x="5221" y="991"/>
                  </a:cubicBezTo>
                  <a:lnTo>
                    <a:pt x="5221" y="991"/>
                  </a:lnTo>
                  <a:cubicBezTo>
                    <a:pt x="5221" y="962"/>
                    <a:pt x="5221" y="962"/>
                    <a:pt x="5221" y="962"/>
                  </a:cubicBezTo>
                  <a:lnTo>
                    <a:pt x="5221" y="962"/>
                  </a:lnTo>
                  <a:lnTo>
                    <a:pt x="5221" y="962"/>
                  </a:lnTo>
                  <a:lnTo>
                    <a:pt x="5221" y="962"/>
                  </a:lnTo>
                  <a:cubicBezTo>
                    <a:pt x="5221" y="933"/>
                    <a:pt x="5221" y="933"/>
                    <a:pt x="5221" y="933"/>
                  </a:cubicBezTo>
                  <a:lnTo>
                    <a:pt x="5221" y="933"/>
                  </a:lnTo>
                  <a:cubicBezTo>
                    <a:pt x="5221" y="903"/>
                    <a:pt x="5221" y="903"/>
                    <a:pt x="5221" y="903"/>
                  </a:cubicBezTo>
                  <a:cubicBezTo>
                    <a:pt x="5250" y="903"/>
                    <a:pt x="5250" y="903"/>
                    <a:pt x="5250" y="903"/>
                  </a:cubicBezTo>
                  <a:cubicBezTo>
                    <a:pt x="5250" y="874"/>
                    <a:pt x="5250" y="874"/>
                    <a:pt x="5250" y="874"/>
                  </a:cubicBezTo>
                  <a:cubicBezTo>
                    <a:pt x="5279" y="874"/>
                    <a:pt x="5279" y="874"/>
                    <a:pt x="5279" y="874"/>
                  </a:cubicBezTo>
                  <a:cubicBezTo>
                    <a:pt x="5279" y="845"/>
                    <a:pt x="5279" y="845"/>
                    <a:pt x="5279" y="845"/>
                  </a:cubicBezTo>
                  <a:cubicBezTo>
                    <a:pt x="5279" y="874"/>
                    <a:pt x="5279" y="874"/>
                    <a:pt x="5279" y="874"/>
                  </a:cubicBezTo>
                  <a:lnTo>
                    <a:pt x="5279" y="874"/>
                  </a:lnTo>
                  <a:lnTo>
                    <a:pt x="5279" y="874"/>
                  </a:lnTo>
                  <a:cubicBezTo>
                    <a:pt x="5250" y="903"/>
                    <a:pt x="5250" y="903"/>
                    <a:pt x="5250" y="903"/>
                  </a:cubicBezTo>
                  <a:cubicBezTo>
                    <a:pt x="5250" y="933"/>
                    <a:pt x="5250" y="933"/>
                    <a:pt x="5250" y="933"/>
                  </a:cubicBezTo>
                  <a:lnTo>
                    <a:pt x="5250" y="933"/>
                  </a:lnTo>
                  <a:cubicBezTo>
                    <a:pt x="5250" y="962"/>
                    <a:pt x="5250" y="962"/>
                    <a:pt x="5250" y="962"/>
                  </a:cubicBezTo>
                  <a:lnTo>
                    <a:pt x="5250" y="962"/>
                  </a:lnTo>
                  <a:lnTo>
                    <a:pt x="5250" y="962"/>
                  </a:lnTo>
                  <a:cubicBezTo>
                    <a:pt x="5279" y="933"/>
                    <a:pt x="5279" y="933"/>
                    <a:pt x="5279" y="933"/>
                  </a:cubicBezTo>
                  <a:cubicBezTo>
                    <a:pt x="5308" y="933"/>
                    <a:pt x="5308" y="933"/>
                    <a:pt x="5308" y="933"/>
                  </a:cubicBezTo>
                  <a:cubicBezTo>
                    <a:pt x="5308" y="903"/>
                    <a:pt x="5308" y="903"/>
                    <a:pt x="5308" y="903"/>
                  </a:cubicBezTo>
                  <a:cubicBezTo>
                    <a:pt x="5308" y="874"/>
                    <a:pt x="5308" y="874"/>
                    <a:pt x="5308" y="874"/>
                  </a:cubicBezTo>
                  <a:cubicBezTo>
                    <a:pt x="5337" y="874"/>
                    <a:pt x="5337" y="874"/>
                    <a:pt x="5337" y="874"/>
                  </a:cubicBezTo>
                  <a:lnTo>
                    <a:pt x="5337" y="874"/>
                  </a:lnTo>
                  <a:lnTo>
                    <a:pt x="5337" y="874"/>
                  </a:lnTo>
                  <a:lnTo>
                    <a:pt x="5337" y="874"/>
                  </a:lnTo>
                  <a:cubicBezTo>
                    <a:pt x="5337" y="903"/>
                    <a:pt x="5337" y="903"/>
                    <a:pt x="5337" y="903"/>
                  </a:cubicBezTo>
                  <a:lnTo>
                    <a:pt x="5337" y="903"/>
                  </a:lnTo>
                  <a:cubicBezTo>
                    <a:pt x="5366" y="874"/>
                    <a:pt x="5366" y="874"/>
                    <a:pt x="5366" y="874"/>
                  </a:cubicBezTo>
                  <a:lnTo>
                    <a:pt x="5366" y="874"/>
                  </a:lnTo>
                  <a:cubicBezTo>
                    <a:pt x="5395" y="874"/>
                    <a:pt x="5395" y="874"/>
                    <a:pt x="5395" y="874"/>
                  </a:cubicBezTo>
                  <a:cubicBezTo>
                    <a:pt x="5424" y="874"/>
                    <a:pt x="5424" y="874"/>
                    <a:pt x="5424" y="874"/>
                  </a:cubicBezTo>
                  <a:cubicBezTo>
                    <a:pt x="5454" y="874"/>
                    <a:pt x="5454" y="874"/>
                    <a:pt x="5454" y="874"/>
                  </a:cubicBezTo>
                  <a:cubicBezTo>
                    <a:pt x="5454" y="845"/>
                    <a:pt x="5454" y="845"/>
                    <a:pt x="5454" y="845"/>
                  </a:cubicBezTo>
                  <a:cubicBezTo>
                    <a:pt x="5483" y="845"/>
                    <a:pt x="5483" y="845"/>
                    <a:pt x="5483" y="845"/>
                  </a:cubicBezTo>
                  <a:lnTo>
                    <a:pt x="5483" y="845"/>
                  </a:lnTo>
                  <a:cubicBezTo>
                    <a:pt x="5483" y="816"/>
                    <a:pt x="5483" y="816"/>
                    <a:pt x="5483" y="816"/>
                  </a:cubicBezTo>
                  <a:lnTo>
                    <a:pt x="5483" y="816"/>
                  </a:lnTo>
                  <a:cubicBezTo>
                    <a:pt x="5454" y="816"/>
                    <a:pt x="5454" y="816"/>
                    <a:pt x="5454" y="816"/>
                  </a:cubicBezTo>
                  <a:cubicBezTo>
                    <a:pt x="5483" y="786"/>
                    <a:pt x="5483" y="786"/>
                    <a:pt x="5483" y="786"/>
                  </a:cubicBezTo>
                  <a:cubicBezTo>
                    <a:pt x="5483" y="757"/>
                    <a:pt x="5483" y="757"/>
                    <a:pt x="5483" y="757"/>
                  </a:cubicBezTo>
                  <a:cubicBezTo>
                    <a:pt x="5454" y="757"/>
                    <a:pt x="5454" y="757"/>
                    <a:pt x="5454" y="757"/>
                  </a:cubicBezTo>
                  <a:cubicBezTo>
                    <a:pt x="5454" y="786"/>
                    <a:pt x="5454" y="786"/>
                    <a:pt x="5454" y="786"/>
                  </a:cubicBezTo>
                  <a:cubicBezTo>
                    <a:pt x="5424" y="786"/>
                    <a:pt x="5424" y="786"/>
                    <a:pt x="5424" y="786"/>
                  </a:cubicBezTo>
                  <a:lnTo>
                    <a:pt x="5424" y="786"/>
                  </a:lnTo>
                  <a:lnTo>
                    <a:pt x="5424" y="786"/>
                  </a:lnTo>
                  <a:cubicBezTo>
                    <a:pt x="5454" y="757"/>
                    <a:pt x="5454" y="757"/>
                    <a:pt x="5454" y="757"/>
                  </a:cubicBezTo>
                  <a:lnTo>
                    <a:pt x="5454" y="757"/>
                  </a:lnTo>
                  <a:lnTo>
                    <a:pt x="5454" y="757"/>
                  </a:lnTo>
                  <a:cubicBezTo>
                    <a:pt x="5454" y="729"/>
                    <a:pt x="5454" y="729"/>
                    <a:pt x="5454" y="729"/>
                  </a:cubicBezTo>
                  <a:cubicBezTo>
                    <a:pt x="5424" y="729"/>
                    <a:pt x="5424" y="729"/>
                    <a:pt x="5424" y="729"/>
                  </a:cubicBezTo>
                  <a:lnTo>
                    <a:pt x="5424" y="729"/>
                  </a:lnTo>
                  <a:lnTo>
                    <a:pt x="5424" y="729"/>
                  </a:lnTo>
                  <a:lnTo>
                    <a:pt x="5424" y="729"/>
                  </a:lnTo>
                  <a:cubicBezTo>
                    <a:pt x="5395" y="729"/>
                    <a:pt x="5395" y="729"/>
                    <a:pt x="5395" y="729"/>
                  </a:cubicBezTo>
                  <a:lnTo>
                    <a:pt x="5395" y="729"/>
                  </a:lnTo>
                  <a:lnTo>
                    <a:pt x="5395" y="729"/>
                  </a:lnTo>
                  <a:cubicBezTo>
                    <a:pt x="5366" y="729"/>
                    <a:pt x="5366" y="729"/>
                    <a:pt x="5366" y="729"/>
                  </a:cubicBezTo>
                  <a:lnTo>
                    <a:pt x="5366" y="729"/>
                  </a:lnTo>
                  <a:cubicBezTo>
                    <a:pt x="5424" y="729"/>
                    <a:pt x="5424" y="729"/>
                    <a:pt x="5424" y="729"/>
                  </a:cubicBezTo>
                  <a:cubicBezTo>
                    <a:pt x="5424" y="700"/>
                    <a:pt x="5424" y="700"/>
                    <a:pt x="5424" y="700"/>
                  </a:cubicBezTo>
                  <a:cubicBezTo>
                    <a:pt x="5454" y="700"/>
                    <a:pt x="5454" y="700"/>
                    <a:pt x="5454" y="700"/>
                  </a:cubicBezTo>
                  <a:cubicBezTo>
                    <a:pt x="5454" y="670"/>
                    <a:pt x="5454" y="670"/>
                    <a:pt x="5454" y="670"/>
                  </a:cubicBezTo>
                  <a:cubicBezTo>
                    <a:pt x="5483" y="641"/>
                    <a:pt x="5483" y="641"/>
                    <a:pt x="5483" y="641"/>
                  </a:cubicBezTo>
                  <a:cubicBezTo>
                    <a:pt x="5483" y="612"/>
                    <a:pt x="5483" y="612"/>
                    <a:pt x="5483" y="612"/>
                  </a:cubicBezTo>
                  <a:lnTo>
                    <a:pt x="5483" y="612"/>
                  </a:lnTo>
                  <a:lnTo>
                    <a:pt x="5483" y="612"/>
                  </a:lnTo>
                  <a:cubicBezTo>
                    <a:pt x="5454" y="641"/>
                    <a:pt x="5454" y="641"/>
                    <a:pt x="5454" y="641"/>
                  </a:cubicBezTo>
                  <a:cubicBezTo>
                    <a:pt x="5454" y="612"/>
                    <a:pt x="5454" y="612"/>
                    <a:pt x="5454" y="612"/>
                  </a:cubicBezTo>
                  <a:lnTo>
                    <a:pt x="5454" y="612"/>
                  </a:lnTo>
                  <a:cubicBezTo>
                    <a:pt x="5483" y="612"/>
                    <a:pt x="5483" y="612"/>
                    <a:pt x="5483" y="612"/>
                  </a:cubicBezTo>
                  <a:lnTo>
                    <a:pt x="5483" y="612"/>
                  </a:lnTo>
                  <a:lnTo>
                    <a:pt x="5483" y="612"/>
                  </a:lnTo>
                  <a:cubicBezTo>
                    <a:pt x="5483" y="583"/>
                    <a:pt x="5483" y="583"/>
                    <a:pt x="5483" y="583"/>
                  </a:cubicBezTo>
                  <a:cubicBezTo>
                    <a:pt x="5512" y="583"/>
                    <a:pt x="5512" y="583"/>
                    <a:pt x="5512" y="583"/>
                  </a:cubicBezTo>
                  <a:cubicBezTo>
                    <a:pt x="5512" y="553"/>
                    <a:pt x="5512" y="553"/>
                    <a:pt x="5512" y="553"/>
                  </a:cubicBezTo>
                  <a:lnTo>
                    <a:pt x="5512" y="553"/>
                  </a:lnTo>
                  <a:cubicBezTo>
                    <a:pt x="5512" y="524"/>
                    <a:pt x="5512" y="524"/>
                    <a:pt x="5512" y="524"/>
                  </a:cubicBezTo>
                  <a:cubicBezTo>
                    <a:pt x="5483" y="524"/>
                    <a:pt x="5483" y="524"/>
                    <a:pt x="5483" y="524"/>
                  </a:cubicBezTo>
                  <a:cubicBezTo>
                    <a:pt x="5483" y="553"/>
                    <a:pt x="5483" y="553"/>
                    <a:pt x="5483" y="553"/>
                  </a:cubicBezTo>
                  <a:cubicBezTo>
                    <a:pt x="5454" y="583"/>
                    <a:pt x="5454" y="583"/>
                    <a:pt x="5454" y="583"/>
                  </a:cubicBezTo>
                  <a:lnTo>
                    <a:pt x="5454" y="583"/>
                  </a:lnTo>
                  <a:lnTo>
                    <a:pt x="5454" y="583"/>
                  </a:lnTo>
                  <a:cubicBezTo>
                    <a:pt x="5454" y="612"/>
                    <a:pt x="5454" y="612"/>
                    <a:pt x="5454" y="612"/>
                  </a:cubicBezTo>
                  <a:lnTo>
                    <a:pt x="5454" y="612"/>
                  </a:lnTo>
                  <a:cubicBezTo>
                    <a:pt x="5424" y="612"/>
                    <a:pt x="5424" y="612"/>
                    <a:pt x="5424" y="612"/>
                  </a:cubicBezTo>
                  <a:lnTo>
                    <a:pt x="5424" y="612"/>
                  </a:lnTo>
                  <a:lnTo>
                    <a:pt x="5424" y="612"/>
                  </a:lnTo>
                  <a:cubicBezTo>
                    <a:pt x="5424" y="583"/>
                    <a:pt x="5424" y="583"/>
                    <a:pt x="5424" y="583"/>
                  </a:cubicBezTo>
                  <a:cubicBezTo>
                    <a:pt x="5454" y="553"/>
                    <a:pt x="5454" y="553"/>
                    <a:pt x="5454" y="553"/>
                  </a:cubicBezTo>
                  <a:lnTo>
                    <a:pt x="5454" y="553"/>
                  </a:lnTo>
                  <a:cubicBezTo>
                    <a:pt x="5454" y="524"/>
                    <a:pt x="5454" y="524"/>
                    <a:pt x="5454" y="524"/>
                  </a:cubicBezTo>
                  <a:cubicBezTo>
                    <a:pt x="5454" y="553"/>
                    <a:pt x="5454" y="553"/>
                    <a:pt x="5454" y="553"/>
                  </a:cubicBezTo>
                  <a:cubicBezTo>
                    <a:pt x="5454" y="524"/>
                    <a:pt x="5454" y="524"/>
                    <a:pt x="5454" y="524"/>
                  </a:cubicBezTo>
                  <a:lnTo>
                    <a:pt x="5454" y="524"/>
                  </a:lnTo>
                  <a:cubicBezTo>
                    <a:pt x="5454" y="495"/>
                    <a:pt x="5454" y="495"/>
                    <a:pt x="5454" y="495"/>
                  </a:cubicBezTo>
                  <a:cubicBezTo>
                    <a:pt x="5424" y="495"/>
                    <a:pt x="5424" y="495"/>
                    <a:pt x="5424" y="495"/>
                  </a:cubicBezTo>
                  <a:lnTo>
                    <a:pt x="5424" y="495"/>
                  </a:lnTo>
                  <a:cubicBezTo>
                    <a:pt x="5395" y="524"/>
                    <a:pt x="5395" y="524"/>
                    <a:pt x="5395" y="524"/>
                  </a:cubicBezTo>
                  <a:lnTo>
                    <a:pt x="5395" y="524"/>
                  </a:lnTo>
                  <a:cubicBezTo>
                    <a:pt x="5395" y="495"/>
                    <a:pt x="5395" y="495"/>
                    <a:pt x="5395" y="495"/>
                  </a:cubicBezTo>
                  <a:lnTo>
                    <a:pt x="5395" y="495"/>
                  </a:lnTo>
                  <a:cubicBezTo>
                    <a:pt x="5395" y="466"/>
                    <a:pt x="5395" y="466"/>
                    <a:pt x="5395" y="466"/>
                  </a:cubicBezTo>
                  <a:cubicBezTo>
                    <a:pt x="5395" y="436"/>
                    <a:pt x="5395" y="436"/>
                    <a:pt x="5395" y="436"/>
                  </a:cubicBezTo>
                  <a:cubicBezTo>
                    <a:pt x="5395" y="407"/>
                    <a:pt x="5395" y="407"/>
                    <a:pt x="5395" y="407"/>
                  </a:cubicBezTo>
                  <a:lnTo>
                    <a:pt x="5395" y="407"/>
                  </a:lnTo>
                  <a:cubicBezTo>
                    <a:pt x="5395" y="379"/>
                    <a:pt x="5395" y="379"/>
                    <a:pt x="5395" y="379"/>
                  </a:cubicBezTo>
                  <a:cubicBezTo>
                    <a:pt x="5395" y="350"/>
                    <a:pt x="5395" y="350"/>
                    <a:pt x="5395" y="350"/>
                  </a:cubicBezTo>
                  <a:cubicBezTo>
                    <a:pt x="5424" y="320"/>
                    <a:pt x="5424" y="320"/>
                    <a:pt x="5424" y="320"/>
                  </a:cubicBezTo>
                  <a:lnTo>
                    <a:pt x="5424" y="320"/>
                  </a:lnTo>
                  <a:cubicBezTo>
                    <a:pt x="5395" y="291"/>
                    <a:pt x="5395" y="291"/>
                    <a:pt x="5395" y="291"/>
                  </a:cubicBezTo>
                  <a:lnTo>
                    <a:pt x="5395" y="291"/>
                  </a:lnTo>
                  <a:cubicBezTo>
                    <a:pt x="5366" y="262"/>
                    <a:pt x="5366" y="262"/>
                    <a:pt x="5366" y="262"/>
                  </a:cubicBezTo>
                  <a:lnTo>
                    <a:pt x="5366" y="262"/>
                  </a:lnTo>
                  <a:cubicBezTo>
                    <a:pt x="5337" y="233"/>
                    <a:pt x="5337" y="233"/>
                    <a:pt x="5337" y="233"/>
                  </a:cubicBezTo>
                  <a:cubicBezTo>
                    <a:pt x="5337" y="262"/>
                    <a:pt x="5337" y="262"/>
                    <a:pt x="5337" y="262"/>
                  </a:cubicBezTo>
                  <a:lnTo>
                    <a:pt x="5337" y="262"/>
                  </a:lnTo>
                  <a:lnTo>
                    <a:pt x="5337" y="262"/>
                  </a:lnTo>
                  <a:cubicBezTo>
                    <a:pt x="5308" y="233"/>
                    <a:pt x="5308" y="233"/>
                    <a:pt x="5308" y="233"/>
                  </a:cubicBezTo>
                  <a:lnTo>
                    <a:pt x="5308" y="233"/>
                  </a:lnTo>
                  <a:cubicBezTo>
                    <a:pt x="5308" y="262"/>
                    <a:pt x="5308" y="262"/>
                    <a:pt x="5308" y="262"/>
                  </a:cubicBezTo>
                  <a:cubicBezTo>
                    <a:pt x="5279" y="291"/>
                    <a:pt x="5279" y="291"/>
                    <a:pt x="5279" y="291"/>
                  </a:cubicBezTo>
                  <a:lnTo>
                    <a:pt x="5279" y="291"/>
                  </a:lnTo>
                  <a:cubicBezTo>
                    <a:pt x="5308" y="291"/>
                    <a:pt x="5308" y="291"/>
                    <a:pt x="5308" y="291"/>
                  </a:cubicBezTo>
                  <a:cubicBezTo>
                    <a:pt x="5337" y="291"/>
                    <a:pt x="5337" y="291"/>
                    <a:pt x="5337" y="291"/>
                  </a:cubicBezTo>
                  <a:lnTo>
                    <a:pt x="5337" y="291"/>
                  </a:lnTo>
                  <a:lnTo>
                    <a:pt x="5337" y="291"/>
                  </a:lnTo>
                  <a:cubicBezTo>
                    <a:pt x="5366" y="320"/>
                    <a:pt x="5366" y="320"/>
                    <a:pt x="5366" y="320"/>
                  </a:cubicBezTo>
                  <a:lnTo>
                    <a:pt x="5366" y="320"/>
                  </a:lnTo>
                  <a:cubicBezTo>
                    <a:pt x="5337" y="350"/>
                    <a:pt x="5337" y="350"/>
                    <a:pt x="5337" y="350"/>
                  </a:cubicBezTo>
                  <a:lnTo>
                    <a:pt x="5337" y="350"/>
                  </a:lnTo>
                  <a:cubicBezTo>
                    <a:pt x="5308" y="320"/>
                    <a:pt x="5308" y="320"/>
                    <a:pt x="5308" y="320"/>
                  </a:cubicBezTo>
                  <a:lnTo>
                    <a:pt x="5308" y="320"/>
                  </a:lnTo>
                  <a:cubicBezTo>
                    <a:pt x="5279" y="320"/>
                    <a:pt x="5279" y="320"/>
                    <a:pt x="5279" y="320"/>
                  </a:cubicBezTo>
                  <a:cubicBezTo>
                    <a:pt x="5279" y="350"/>
                    <a:pt x="5279" y="350"/>
                    <a:pt x="5279" y="350"/>
                  </a:cubicBezTo>
                  <a:cubicBezTo>
                    <a:pt x="5308" y="350"/>
                    <a:pt x="5308" y="350"/>
                    <a:pt x="5308" y="350"/>
                  </a:cubicBezTo>
                  <a:cubicBezTo>
                    <a:pt x="5279" y="350"/>
                    <a:pt x="5279" y="350"/>
                    <a:pt x="5279" y="350"/>
                  </a:cubicBezTo>
                  <a:lnTo>
                    <a:pt x="5279" y="350"/>
                  </a:lnTo>
                  <a:cubicBezTo>
                    <a:pt x="5250" y="320"/>
                    <a:pt x="5250" y="320"/>
                    <a:pt x="5250" y="320"/>
                  </a:cubicBezTo>
                  <a:cubicBezTo>
                    <a:pt x="5221" y="350"/>
                    <a:pt x="5221" y="350"/>
                    <a:pt x="5221" y="350"/>
                  </a:cubicBezTo>
                  <a:cubicBezTo>
                    <a:pt x="5221" y="379"/>
                    <a:pt x="5221" y="379"/>
                    <a:pt x="5221" y="379"/>
                  </a:cubicBezTo>
                  <a:lnTo>
                    <a:pt x="5221" y="379"/>
                  </a:lnTo>
                  <a:lnTo>
                    <a:pt x="5221" y="379"/>
                  </a:lnTo>
                  <a:lnTo>
                    <a:pt x="5221" y="379"/>
                  </a:lnTo>
                  <a:cubicBezTo>
                    <a:pt x="5221" y="407"/>
                    <a:pt x="5221" y="407"/>
                    <a:pt x="5221" y="407"/>
                  </a:cubicBezTo>
                  <a:cubicBezTo>
                    <a:pt x="5250" y="407"/>
                    <a:pt x="5250" y="407"/>
                    <a:pt x="5250" y="407"/>
                  </a:cubicBezTo>
                  <a:lnTo>
                    <a:pt x="5250" y="407"/>
                  </a:lnTo>
                  <a:cubicBezTo>
                    <a:pt x="5221" y="407"/>
                    <a:pt x="5221" y="407"/>
                    <a:pt x="5221" y="407"/>
                  </a:cubicBezTo>
                  <a:cubicBezTo>
                    <a:pt x="5221" y="436"/>
                    <a:pt x="5221" y="436"/>
                    <a:pt x="5221" y="436"/>
                  </a:cubicBezTo>
                  <a:cubicBezTo>
                    <a:pt x="5250" y="436"/>
                    <a:pt x="5250" y="436"/>
                    <a:pt x="5250" y="436"/>
                  </a:cubicBezTo>
                  <a:lnTo>
                    <a:pt x="5250" y="436"/>
                  </a:lnTo>
                  <a:cubicBezTo>
                    <a:pt x="5221" y="436"/>
                    <a:pt x="5221" y="436"/>
                    <a:pt x="5221" y="436"/>
                  </a:cubicBezTo>
                  <a:lnTo>
                    <a:pt x="5221" y="436"/>
                  </a:lnTo>
                  <a:cubicBezTo>
                    <a:pt x="5191" y="436"/>
                    <a:pt x="5191" y="436"/>
                    <a:pt x="5191" y="436"/>
                  </a:cubicBezTo>
                  <a:lnTo>
                    <a:pt x="5191" y="436"/>
                  </a:lnTo>
                  <a:cubicBezTo>
                    <a:pt x="5162" y="436"/>
                    <a:pt x="5162" y="436"/>
                    <a:pt x="5162" y="436"/>
                  </a:cubicBezTo>
                  <a:lnTo>
                    <a:pt x="5162" y="436"/>
                  </a:lnTo>
                  <a:lnTo>
                    <a:pt x="5162" y="436"/>
                  </a:lnTo>
                  <a:cubicBezTo>
                    <a:pt x="5162" y="466"/>
                    <a:pt x="5162" y="466"/>
                    <a:pt x="5162" y="466"/>
                  </a:cubicBezTo>
                  <a:lnTo>
                    <a:pt x="5162" y="466"/>
                  </a:lnTo>
                  <a:lnTo>
                    <a:pt x="5162" y="466"/>
                  </a:lnTo>
                  <a:lnTo>
                    <a:pt x="5162" y="466"/>
                  </a:lnTo>
                  <a:cubicBezTo>
                    <a:pt x="5133" y="436"/>
                    <a:pt x="5133" y="436"/>
                    <a:pt x="5133" y="436"/>
                  </a:cubicBezTo>
                  <a:cubicBezTo>
                    <a:pt x="5104" y="436"/>
                    <a:pt x="5104" y="436"/>
                    <a:pt x="5104" y="436"/>
                  </a:cubicBezTo>
                  <a:lnTo>
                    <a:pt x="5104" y="436"/>
                  </a:lnTo>
                  <a:lnTo>
                    <a:pt x="5104" y="436"/>
                  </a:lnTo>
                  <a:lnTo>
                    <a:pt x="5104" y="436"/>
                  </a:lnTo>
                  <a:cubicBezTo>
                    <a:pt x="5074" y="436"/>
                    <a:pt x="5074" y="436"/>
                    <a:pt x="5074" y="436"/>
                  </a:cubicBezTo>
                  <a:cubicBezTo>
                    <a:pt x="5104" y="466"/>
                    <a:pt x="5104" y="466"/>
                    <a:pt x="5104" y="466"/>
                  </a:cubicBezTo>
                  <a:lnTo>
                    <a:pt x="5104" y="466"/>
                  </a:lnTo>
                  <a:cubicBezTo>
                    <a:pt x="5104" y="495"/>
                    <a:pt x="5104" y="495"/>
                    <a:pt x="5104" y="495"/>
                  </a:cubicBezTo>
                  <a:lnTo>
                    <a:pt x="5104" y="495"/>
                  </a:lnTo>
                  <a:cubicBezTo>
                    <a:pt x="5133" y="495"/>
                    <a:pt x="5133" y="495"/>
                    <a:pt x="5133" y="495"/>
                  </a:cubicBezTo>
                  <a:cubicBezTo>
                    <a:pt x="5133" y="524"/>
                    <a:pt x="5133" y="524"/>
                    <a:pt x="5133" y="524"/>
                  </a:cubicBezTo>
                  <a:lnTo>
                    <a:pt x="5133" y="524"/>
                  </a:lnTo>
                  <a:cubicBezTo>
                    <a:pt x="5104" y="524"/>
                    <a:pt x="5104" y="524"/>
                    <a:pt x="5104" y="524"/>
                  </a:cubicBezTo>
                  <a:cubicBezTo>
                    <a:pt x="5133" y="524"/>
                    <a:pt x="5133" y="524"/>
                    <a:pt x="5133" y="524"/>
                  </a:cubicBezTo>
                  <a:lnTo>
                    <a:pt x="5133" y="524"/>
                  </a:lnTo>
                  <a:cubicBezTo>
                    <a:pt x="5162" y="553"/>
                    <a:pt x="5162" y="553"/>
                    <a:pt x="5162" y="553"/>
                  </a:cubicBezTo>
                  <a:lnTo>
                    <a:pt x="5162" y="553"/>
                  </a:lnTo>
                  <a:cubicBezTo>
                    <a:pt x="5191" y="524"/>
                    <a:pt x="5191" y="524"/>
                    <a:pt x="5191" y="524"/>
                  </a:cubicBezTo>
                  <a:lnTo>
                    <a:pt x="5191" y="524"/>
                  </a:lnTo>
                  <a:cubicBezTo>
                    <a:pt x="5191" y="553"/>
                    <a:pt x="5191" y="553"/>
                    <a:pt x="5191" y="553"/>
                  </a:cubicBezTo>
                  <a:lnTo>
                    <a:pt x="5191" y="553"/>
                  </a:lnTo>
                  <a:cubicBezTo>
                    <a:pt x="5162" y="583"/>
                    <a:pt x="5162" y="583"/>
                    <a:pt x="5162" y="583"/>
                  </a:cubicBezTo>
                  <a:lnTo>
                    <a:pt x="5162" y="583"/>
                  </a:lnTo>
                  <a:cubicBezTo>
                    <a:pt x="5133" y="553"/>
                    <a:pt x="5133" y="553"/>
                    <a:pt x="5133" y="553"/>
                  </a:cubicBezTo>
                  <a:cubicBezTo>
                    <a:pt x="5104" y="553"/>
                    <a:pt x="5104" y="553"/>
                    <a:pt x="5104" y="553"/>
                  </a:cubicBezTo>
                  <a:cubicBezTo>
                    <a:pt x="5074" y="524"/>
                    <a:pt x="5074" y="524"/>
                    <a:pt x="5074" y="524"/>
                  </a:cubicBezTo>
                  <a:lnTo>
                    <a:pt x="5074" y="524"/>
                  </a:lnTo>
                  <a:lnTo>
                    <a:pt x="5074" y="524"/>
                  </a:lnTo>
                  <a:lnTo>
                    <a:pt x="5074" y="524"/>
                  </a:lnTo>
                  <a:cubicBezTo>
                    <a:pt x="5045" y="524"/>
                    <a:pt x="5045" y="524"/>
                    <a:pt x="5045" y="524"/>
                  </a:cubicBezTo>
                  <a:cubicBezTo>
                    <a:pt x="5045" y="553"/>
                    <a:pt x="5045" y="553"/>
                    <a:pt x="5045" y="553"/>
                  </a:cubicBezTo>
                  <a:lnTo>
                    <a:pt x="5045" y="553"/>
                  </a:lnTo>
                  <a:cubicBezTo>
                    <a:pt x="5045" y="583"/>
                    <a:pt x="5045" y="583"/>
                    <a:pt x="5045" y="583"/>
                  </a:cubicBezTo>
                  <a:lnTo>
                    <a:pt x="5045" y="583"/>
                  </a:lnTo>
                  <a:lnTo>
                    <a:pt x="5045" y="583"/>
                  </a:lnTo>
                  <a:lnTo>
                    <a:pt x="5045" y="583"/>
                  </a:lnTo>
                  <a:cubicBezTo>
                    <a:pt x="5016" y="612"/>
                    <a:pt x="5016" y="612"/>
                    <a:pt x="5016" y="612"/>
                  </a:cubicBezTo>
                  <a:cubicBezTo>
                    <a:pt x="5016" y="641"/>
                    <a:pt x="5016" y="641"/>
                    <a:pt x="5016" y="641"/>
                  </a:cubicBezTo>
                  <a:cubicBezTo>
                    <a:pt x="5045" y="641"/>
                    <a:pt x="5045" y="641"/>
                    <a:pt x="5045" y="641"/>
                  </a:cubicBezTo>
                  <a:cubicBezTo>
                    <a:pt x="5074" y="641"/>
                    <a:pt x="5074" y="641"/>
                    <a:pt x="5074" y="641"/>
                  </a:cubicBezTo>
                  <a:lnTo>
                    <a:pt x="5074" y="641"/>
                  </a:lnTo>
                  <a:cubicBezTo>
                    <a:pt x="5104" y="641"/>
                    <a:pt x="5104" y="641"/>
                    <a:pt x="5104" y="641"/>
                  </a:cubicBezTo>
                  <a:lnTo>
                    <a:pt x="5104" y="641"/>
                  </a:lnTo>
                  <a:cubicBezTo>
                    <a:pt x="5074" y="670"/>
                    <a:pt x="5074" y="670"/>
                    <a:pt x="5074" y="670"/>
                  </a:cubicBezTo>
                  <a:cubicBezTo>
                    <a:pt x="5074" y="641"/>
                    <a:pt x="5074" y="641"/>
                    <a:pt x="5074" y="641"/>
                  </a:cubicBezTo>
                  <a:cubicBezTo>
                    <a:pt x="5045" y="641"/>
                    <a:pt x="5045" y="641"/>
                    <a:pt x="5045" y="641"/>
                  </a:cubicBezTo>
                  <a:cubicBezTo>
                    <a:pt x="5016" y="641"/>
                    <a:pt x="5016" y="641"/>
                    <a:pt x="5016" y="641"/>
                  </a:cubicBezTo>
                  <a:lnTo>
                    <a:pt x="5016" y="641"/>
                  </a:lnTo>
                  <a:cubicBezTo>
                    <a:pt x="4988" y="670"/>
                    <a:pt x="4988" y="670"/>
                    <a:pt x="4988" y="670"/>
                  </a:cubicBezTo>
                  <a:cubicBezTo>
                    <a:pt x="4988" y="700"/>
                    <a:pt x="4988" y="700"/>
                    <a:pt x="4988" y="700"/>
                  </a:cubicBezTo>
                  <a:lnTo>
                    <a:pt x="4988" y="700"/>
                  </a:lnTo>
                  <a:lnTo>
                    <a:pt x="4988" y="700"/>
                  </a:lnTo>
                  <a:lnTo>
                    <a:pt x="4988" y="700"/>
                  </a:lnTo>
                  <a:cubicBezTo>
                    <a:pt x="4988" y="729"/>
                    <a:pt x="4988" y="729"/>
                    <a:pt x="4988" y="729"/>
                  </a:cubicBezTo>
                  <a:lnTo>
                    <a:pt x="4988" y="729"/>
                  </a:lnTo>
                  <a:cubicBezTo>
                    <a:pt x="5016" y="729"/>
                    <a:pt x="5016" y="729"/>
                    <a:pt x="5016" y="729"/>
                  </a:cubicBezTo>
                  <a:lnTo>
                    <a:pt x="5016" y="729"/>
                  </a:lnTo>
                  <a:cubicBezTo>
                    <a:pt x="5045" y="700"/>
                    <a:pt x="5045" y="700"/>
                    <a:pt x="5045" y="700"/>
                  </a:cubicBezTo>
                  <a:cubicBezTo>
                    <a:pt x="5045" y="729"/>
                    <a:pt x="5045" y="729"/>
                    <a:pt x="5045" y="729"/>
                  </a:cubicBezTo>
                  <a:lnTo>
                    <a:pt x="5045" y="729"/>
                  </a:lnTo>
                  <a:cubicBezTo>
                    <a:pt x="5016" y="729"/>
                    <a:pt x="5016" y="729"/>
                    <a:pt x="5016" y="729"/>
                  </a:cubicBezTo>
                  <a:cubicBezTo>
                    <a:pt x="5016" y="757"/>
                    <a:pt x="5016" y="757"/>
                    <a:pt x="5016" y="757"/>
                  </a:cubicBezTo>
                  <a:lnTo>
                    <a:pt x="5016" y="757"/>
                  </a:lnTo>
                  <a:cubicBezTo>
                    <a:pt x="5045" y="757"/>
                    <a:pt x="5045" y="757"/>
                    <a:pt x="5045" y="757"/>
                  </a:cubicBezTo>
                  <a:cubicBezTo>
                    <a:pt x="5045" y="729"/>
                    <a:pt x="5045" y="729"/>
                    <a:pt x="5045" y="729"/>
                  </a:cubicBezTo>
                  <a:cubicBezTo>
                    <a:pt x="5074" y="729"/>
                    <a:pt x="5074" y="729"/>
                    <a:pt x="5074" y="729"/>
                  </a:cubicBezTo>
                  <a:lnTo>
                    <a:pt x="5074" y="729"/>
                  </a:lnTo>
                  <a:lnTo>
                    <a:pt x="5074" y="729"/>
                  </a:lnTo>
                  <a:cubicBezTo>
                    <a:pt x="5074" y="757"/>
                    <a:pt x="5074" y="757"/>
                    <a:pt x="5074" y="757"/>
                  </a:cubicBezTo>
                  <a:lnTo>
                    <a:pt x="5074" y="757"/>
                  </a:lnTo>
                  <a:cubicBezTo>
                    <a:pt x="5104" y="757"/>
                    <a:pt x="5104" y="757"/>
                    <a:pt x="5104" y="757"/>
                  </a:cubicBezTo>
                  <a:lnTo>
                    <a:pt x="5104" y="757"/>
                  </a:lnTo>
                  <a:lnTo>
                    <a:pt x="5104" y="757"/>
                  </a:lnTo>
                  <a:cubicBezTo>
                    <a:pt x="5104" y="786"/>
                    <a:pt x="5104" y="786"/>
                    <a:pt x="5104" y="786"/>
                  </a:cubicBezTo>
                  <a:lnTo>
                    <a:pt x="5104" y="786"/>
                  </a:lnTo>
                  <a:cubicBezTo>
                    <a:pt x="5133" y="757"/>
                    <a:pt x="5133" y="757"/>
                    <a:pt x="5133" y="757"/>
                  </a:cubicBezTo>
                  <a:cubicBezTo>
                    <a:pt x="5133" y="786"/>
                    <a:pt x="5133" y="786"/>
                    <a:pt x="5133" y="786"/>
                  </a:cubicBezTo>
                  <a:cubicBezTo>
                    <a:pt x="5191" y="786"/>
                    <a:pt x="5191" y="786"/>
                    <a:pt x="5191" y="786"/>
                  </a:cubicBezTo>
                  <a:lnTo>
                    <a:pt x="5191" y="786"/>
                  </a:lnTo>
                  <a:cubicBezTo>
                    <a:pt x="5162" y="786"/>
                    <a:pt x="5162" y="786"/>
                    <a:pt x="5162" y="786"/>
                  </a:cubicBezTo>
                  <a:cubicBezTo>
                    <a:pt x="5133" y="786"/>
                    <a:pt x="5133" y="786"/>
                    <a:pt x="5133" y="786"/>
                  </a:cubicBezTo>
                  <a:cubicBezTo>
                    <a:pt x="5104" y="786"/>
                    <a:pt x="5104" y="786"/>
                    <a:pt x="5104" y="786"/>
                  </a:cubicBezTo>
                  <a:lnTo>
                    <a:pt x="5104" y="786"/>
                  </a:lnTo>
                  <a:lnTo>
                    <a:pt x="5104" y="786"/>
                  </a:lnTo>
                  <a:cubicBezTo>
                    <a:pt x="5104" y="816"/>
                    <a:pt x="5104" y="816"/>
                    <a:pt x="5104" y="816"/>
                  </a:cubicBezTo>
                  <a:cubicBezTo>
                    <a:pt x="5133" y="816"/>
                    <a:pt x="5133" y="816"/>
                    <a:pt x="5133" y="816"/>
                  </a:cubicBezTo>
                  <a:cubicBezTo>
                    <a:pt x="5191" y="816"/>
                    <a:pt x="5191" y="816"/>
                    <a:pt x="5191" y="816"/>
                  </a:cubicBezTo>
                  <a:lnTo>
                    <a:pt x="5191" y="816"/>
                  </a:lnTo>
                  <a:cubicBezTo>
                    <a:pt x="5162" y="816"/>
                    <a:pt x="5162" y="816"/>
                    <a:pt x="5162" y="816"/>
                  </a:cubicBezTo>
                  <a:cubicBezTo>
                    <a:pt x="5133" y="816"/>
                    <a:pt x="5133" y="816"/>
                    <a:pt x="5133" y="816"/>
                  </a:cubicBezTo>
                  <a:cubicBezTo>
                    <a:pt x="5104" y="816"/>
                    <a:pt x="5104" y="816"/>
                    <a:pt x="5104" y="816"/>
                  </a:cubicBezTo>
                  <a:lnTo>
                    <a:pt x="5104" y="816"/>
                  </a:lnTo>
                  <a:cubicBezTo>
                    <a:pt x="5074" y="816"/>
                    <a:pt x="5074" y="816"/>
                    <a:pt x="5074" y="816"/>
                  </a:cubicBezTo>
                  <a:lnTo>
                    <a:pt x="5074" y="816"/>
                  </a:lnTo>
                  <a:cubicBezTo>
                    <a:pt x="5045" y="786"/>
                    <a:pt x="5045" y="786"/>
                    <a:pt x="5045" y="786"/>
                  </a:cubicBezTo>
                  <a:lnTo>
                    <a:pt x="5045" y="786"/>
                  </a:lnTo>
                  <a:cubicBezTo>
                    <a:pt x="5016" y="786"/>
                    <a:pt x="5016" y="786"/>
                    <a:pt x="5016" y="786"/>
                  </a:cubicBezTo>
                  <a:cubicBezTo>
                    <a:pt x="4988" y="816"/>
                    <a:pt x="4988" y="816"/>
                    <a:pt x="4988" y="816"/>
                  </a:cubicBezTo>
                  <a:lnTo>
                    <a:pt x="4988" y="816"/>
                  </a:lnTo>
                  <a:cubicBezTo>
                    <a:pt x="4988" y="845"/>
                    <a:pt x="4988" y="845"/>
                    <a:pt x="4988" y="845"/>
                  </a:cubicBezTo>
                  <a:lnTo>
                    <a:pt x="4988" y="845"/>
                  </a:lnTo>
                  <a:cubicBezTo>
                    <a:pt x="4988" y="874"/>
                    <a:pt x="4988" y="874"/>
                    <a:pt x="4988" y="874"/>
                  </a:cubicBezTo>
                  <a:lnTo>
                    <a:pt x="4988" y="874"/>
                  </a:lnTo>
                  <a:cubicBezTo>
                    <a:pt x="4988" y="845"/>
                    <a:pt x="4988" y="845"/>
                    <a:pt x="4988" y="845"/>
                  </a:cubicBezTo>
                  <a:lnTo>
                    <a:pt x="4988" y="845"/>
                  </a:lnTo>
                  <a:cubicBezTo>
                    <a:pt x="4958" y="874"/>
                    <a:pt x="4958" y="874"/>
                    <a:pt x="4958" y="874"/>
                  </a:cubicBezTo>
                  <a:cubicBezTo>
                    <a:pt x="4958" y="903"/>
                    <a:pt x="4958" y="903"/>
                    <a:pt x="4958" y="903"/>
                  </a:cubicBezTo>
                  <a:cubicBezTo>
                    <a:pt x="4988" y="903"/>
                    <a:pt x="4988" y="903"/>
                    <a:pt x="4988" y="903"/>
                  </a:cubicBezTo>
                  <a:lnTo>
                    <a:pt x="4988" y="903"/>
                  </a:lnTo>
                  <a:lnTo>
                    <a:pt x="4988" y="903"/>
                  </a:lnTo>
                  <a:cubicBezTo>
                    <a:pt x="5016" y="903"/>
                    <a:pt x="5016" y="903"/>
                    <a:pt x="5016" y="903"/>
                  </a:cubicBezTo>
                  <a:cubicBezTo>
                    <a:pt x="5016" y="933"/>
                    <a:pt x="5016" y="933"/>
                    <a:pt x="5016" y="933"/>
                  </a:cubicBezTo>
                  <a:lnTo>
                    <a:pt x="5016" y="933"/>
                  </a:lnTo>
                  <a:cubicBezTo>
                    <a:pt x="4988" y="933"/>
                    <a:pt x="4988" y="933"/>
                    <a:pt x="4988" y="933"/>
                  </a:cubicBezTo>
                  <a:cubicBezTo>
                    <a:pt x="4988" y="903"/>
                    <a:pt x="4988" y="903"/>
                    <a:pt x="4988" y="903"/>
                  </a:cubicBezTo>
                  <a:cubicBezTo>
                    <a:pt x="4958" y="903"/>
                    <a:pt x="4958" y="903"/>
                    <a:pt x="4958" y="903"/>
                  </a:cubicBezTo>
                  <a:cubicBezTo>
                    <a:pt x="4958" y="933"/>
                    <a:pt x="4958" y="933"/>
                    <a:pt x="4958" y="933"/>
                  </a:cubicBezTo>
                  <a:cubicBezTo>
                    <a:pt x="4958" y="962"/>
                    <a:pt x="4958" y="962"/>
                    <a:pt x="4958" y="962"/>
                  </a:cubicBezTo>
                  <a:cubicBezTo>
                    <a:pt x="4988" y="933"/>
                    <a:pt x="4988" y="933"/>
                    <a:pt x="4988" y="933"/>
                  </a:cubicBezTo>
                  <a:cubicBezTo>
                    <a:pt x="4958" y="962"/>
                    <a:pt x="4958" y="962"/>
                    <a:pt x="4958" y="962"/>
                  </a:cubicBezTo>
                  <a:cubicBezTo>
                    <a:pt x="4958" y="991"/>
                    <a:pt x="4958" y="991"/>
                    <a:pt x="4958" y="991"/>
                  </a:cubicBezTo>
                  <a:cubicBezTo>
                    <a:pt x="4988" y="991"/>
                    <a:pt x="4988" y="991"/>
                    <a:pt x="4988" y="991"/>
                  </a:cubicBezTo>
                  <a:lnTo>
                    <a:pt x="4988" y="991"/>
                  </a:lnTo>
                  <a:cubicBezTo>
                    <a:pt x="4988" y="1020"/>
                    <a:pt x="4988" y="1020"/>
                    <a:pt x="4988" y="1020"/>
                  </a:cubicBezTo>
                  <a:cubicBezTo>
                    <a:pt x="5016" y="1020"/>
                    <a:pt x="5016" y="1020"/>
                    <a:pt x="5016" y="1020"/>
                  </a:cubicBezTo>
                  <a:cubicBezTo>
                    <a:pt x="5045" y="1020"/>
                    <a:pt x="5045" y="1020"/>
                    <a:pt x="5045" y="1020"/>
                  </a:cubicBezTo>
                  <a:cubicBezTo>
                    <a:pt x="5074" y="1020"/>
                    <a:pt x="5074" y="1020"/>
                    <a:pt x="5074" y="1020"/>
                  </a:cubicBezTo>
                  <a:lnTo>
                    <a:pt x="5074" y="1020"/>
                  </a:lnTo>
                  <a:cubicBezTo>
                    <a:pt x="5074" y="991"/>
                    <a:pt x="5074" y="991"/>
                    <a:pt x="5074" y="991"/>
                  </a:cubicBezTo>
                  <a:lnTo>
                    <a:pt x="5074" y="991"/>
                  </a:lnTo>
                  <a:cubicBezTo>
                    <a:pt x="5104" y="1020"/>
                    <a:pt x="5104" y="1020"/>
                    <a:pt x="5104" y="1020"/>
                  </a:cubicBezTo>
                  <a:cubicBezTo>
                    <a:pt x="5074" y="1020"/>
                    <a:pt x="5074" y="1020"/>
                    <a:pt x="5074" y="1020"/>
                  </a:cubicBezTo>
                  <a:cubicBezTo>
                    <a:pt x="5104" y="1050"/>
                    <a:pt x="5104" y="1050"/>
                    <a:pt x="5104" y="1050"/>
                  </a:cubicBezTo>
                  <a:lnTo>
                    <a:pt x="5104" y="1050"/>
                  </a:lnTo>
                  <a:cubicBezTo>
                    <a:pt x="5104" y="1020"/>
                    <a:pt x="5104" y="1020"/>
                    <a:pt x="5104" y="1020"/>
                  </a:cubicBezTo>
                  <a:cubicBezTo>
                    <a:pt x="5104" y="962"/>
                    <a:pt x="5104" y="962"/>
                    <a:pt x="5104" y="962"/>
                  </a:cubicBezTo>
                  <a:lnTo>
                    <a:pt x="5104" y="962"/>
                  </a:lnTo>
                  <a:cubicBezTo>
                    <a:pt x="5133" y="933"/>
                    <a:pt x="5133" y="933"/>
                    <a:pt x="5133" y="933"/>
                  </a:cubicBezTo>
                  <a:lnTo>
                    <a:pt x="5133" y="933"/>
                  </a:lnTo>
                  <a:lnTo>
                    <a:pt x="5133" y="933"/>
                  </a:lnTo>
                  <a:cubicBezTo>
                    <a:pt x="5133" y="962"/>
                    <a:pt x="5133" y="962"/>
                    <a:pt x="5133" y="962"/>
                  </a:cubicBezTo>
                  <a:cubicBezTo>
                    <a:pt x="5104" y="991"/>
                    <a:pt x="5104" y="991"/>
                    <a:pt x="5104" y="991"/>
                  </a:cubicBezTo>
                  <a:cubicBezTo>
                    <a:pt x="5133" y="991"/>
                    <a:pt x="5133" y="991"/>
                    <a:pt x="5133" y="991"/>
                  </a:cubicBezTo>
                  <a:cubicBezTo>
                    <a:pt x="5104" y="1020"/>
                    <a:pt x="5104" y="1020"/>
                    <a:pt x="5104" y="1020"/>
                  </a:cubicBezTo>
                  <a:cubicBezTo>
                    <a:pt x="5133" y="1050"/>
                    <a:pt x="5133" y="1050"/>
                    <a:pt x="5133" y="1050"/>
                  </a:cubicBezTo>
                  <a:close/>
                  <a:moveTo>
                    <a:pt x="5162" y="407"/>
                  </a:moveTo>
                  <a:lnTo>
                    <a:pt x="5162" y="407"/>
                  </a:lnTo>
                  <a:lnTo>
                    <a:pt x="5162" y="407"/>
                  </a:lnTo>
                  <a:cubicBezTo>
                    <a:pt x="5191" y="407"/>
                    <a:pt x="5191" y="407"/>
                    <a:pt x="5191" y="407"/>
                  </a:cubicBezTo>
                  <a:lnTo>
                    <a:pt x="5191" y="407"/>
                  </a:lnTo>
                  <a:lnTo>
                    <a:pt x="5191" y="407"/>
                  </a:lnTo>
                  <a:lnTo>
                    <a:pt x="5191" y="407"/>
                  </a:lnTo>
                  <a:lnTo>
                    <a:pt x="5191" y="407"/>
                  </a:lnTo>
                  <a:lnTo>
                    <a:pt x="5191" y="407"/>
                  </a:lnTo>
                  <a:cubicBezTo>
                    <a:pt x="5162" y="407"/>
                    <a:pt x="5162" y="407"/>
                    <a:pt x="5162" y="407"/>
                  </a:cubicBezTo>
                  <a:close/>
                  <a:moveTo>
                    <a:pt x="5162" y="1050"/>
                  </a:moveTo>
                  <a:lnTo>
                    <a:pt x="5162" y="1050"/>
                  </a:lnTo>
                  <a:cubicBezTo>
                    <a:pt x="5191" y="1050"/>
                    <a:pt x="5191" y="1050"/>
                    <a:pt x="5191" y="1050"/>
                  </a:cubicBezTo>
                  <a:cubicBezTo>
                    <a:pt x="5191" y="1020"/>
                    <a:pt x="5191" y="1020"/>
                    <a:pt x="5191" y="1020"/>
                  </a:cubicBezTo>
                  <a:lnTo>
                    <a:pt x="5191" y="1020"/>
                  </a:lnTo>
                  <a:lnTo>
                    <a:pt x="5191" y="1020"/>
                  </a:lnTo>
                  <a:cubicBezTo>
                    <a:pt x="5221" y="1020"/>
                    <a:pt x="5221" y="1020"/>
                    <a:pt x="5221" y="1020"/>
                  </a:cubicBezTo>
                  <a:cubicBezTo>
                    <a:pt x="5191" y="1020"/>
                    <a:pt x="5191" y="1020"/>
                    <a:pt x="5191" y="1020"/>
                  </a:cubicBezTo>
                  <a:cubicBezTo>
                    <a:pt x="5191" y="1050"/>
                    <a:pt x="5191" y="1050"/>
                    <a:pt x="5191" y="1050"/>
                  </a:cubicBezTo>
                  <a:lnTo>
                    <a:pt x="5191" y="1050"/>
                  </a:lnTo>
                  <a:cubicBezTo>
                    <a:pt x="5162" y="1050"/>
                    <a:pt x="5162" y="1050"/>
                    <a:pt x="5162" y="1050"/>
                  </a:cubicBezTo>
                  <a:close/>
                  <a:moveTo>
                    <a:pt x="5337" y="903"/>
                  </a:moveTo>
                  <a:lnTo>
                    <a:pt x="5337" y="903"/>
                  </a:lnTo>
                  <a:cubicBezTo>
                    <a:pt x="5366" y="874"/>
                    <a:pt x="5366" y="874"/>
                    <a:pt x="5366" y="874"/>
                  </a:cubicBezTo>
                  <a:lnTo>
                    <a:pt x="5366" y="874"/>
                  </a:lnTo>
                  <a:cubicBezTo>
                    <a:pt x="5395" y="874"/>
                    <a:pt x="5395" y="874"/>
                    <a:pt x="5395" y="874"/>
                  </a:cubicBezTo>
                  <a:lnTo>
                    <a:pt x="5395" y="874"/>
                  </a:lnTo>
                  <a:cubicBezTo>
                    <a:pt x="5424" y="903"/>
                    <a:pt x="5424" y="903"/>
                    <a:pt x="5424" y="903"/>
                  </a:cubicBezTo>
                  <a:lnTo>
                    <a:pt x="5424" y="903"/>
                  </a:lnTo>
                  <a:cubicBezTo>
                    <a:pt x="5395" y="903"/>
                    <a:pt x="5395" y="903"/>
                    <a:pt x="5395" y="903"/>
                  </a:cubicBezTo>
                  <a:cubicBezTo>
                    <a:pt x="5395" y="933"/>
                    <a:pt x="5395" y="933"/>
                    <a:pt x="5395" y="933"/>
                  </a:cubicBezTo>
                  <a:cubicBezTo>
                    <a:pt x="5366" y="933"/>
                    <a:pt x="5366" y="933"/>
                    <a:pt x="5366" y="933"/>
                  </a:cubicBezTo>
                  <a:cubicBezTo>
                    <a:pt x="5337" y="933"/>
                    <a:pt x="5337" y="933"/>
                    <a:pt x="5337" y="933"/>
                  </a:cubicBezTo>
                  <a:cubicBezTo>
                    <a:pt x="5337" y="903"/>
                    <a:pt x="5337" y="903"/>
                    <a:pt x="5337" y="903"/>
                  </a:cubicBezTo>
                  <a:close/>
                  <a:moveTo>
                    <a:pt x="6562" y="29"/>
                  </a:moveTo>
                  <a:lnTo>
                    <a:pt x="6562" y="29"/>
                  </a:lnTo>
                  <a:cubicBezTo>
                    <a:pt x="6591" y="29"/>
                    <a:pt x="6591" y="29"/>
                    <a:pt x="6591" y="29"/>
                  </a:cubicBezTo>
                  <a:lnTo>
                    <a:pt x="6591" y="29"/>
                  </a:lnTo>
                  <a:lnTo>
                    <a:pt x="6591" y="29"/>
                  </a:lnTo>
                  <a:cubicBezTo>
                    <a:pt x="6591" y="57"/>
                    <a:pt x="6591" y="57"/>
                    <a:pt x="6591" y="57"/>
                  </a:cubicBezTo>
                  <a:cubicBezTo>
                    <a:pt x="6562" y="29"/>
                    <a:pt x="6562" y="29"/>
                    <a:pt x="6562" y="29"/>
                  </a:cubicBezTo>
                  <a:close/>
                  <a:moveTo>
                    <a:pt x="5979" y="1079"/>
                  </a:moveTo>
                  <a:lnTo>
                    <a:pt x="5979" y="1079"/>
                  </a:lnTo>
                  <a:lnTo>
                    <a:pt x="5979" y="1079"/>
                  </a:lnTo>
                  <a:cubicBezTo>
                    <a:pt x="5979" y="1107"/>
                    <a:pt x="5979" y="1107"/>
                    <a:pt x="5979" y="1107"/>
                  </a:cubicBezTo>
                  <a:cubicBezTo>
                    <a:pt x="6008" y="1107"/>
                    <a:pt x="6008" y="1107"/>
                    <a:pt x="6008" y="1107"/>
                  </a:cubicBezTo>
                  <a:cubicBezTo>
                    <a:pt x="6008" y="1079"/>
                    <a:pt x="6008" y="1079"/>
                    <a:pt x="6008" y="1079"/>
                  </a:cubicBezTo>
                  <a:cubicBezTo>
                    <a:pt x="5979" y="1079"/>
                    <a:pt x="5979" y="1079"/>
                    <a:pt x="5979" y="1079"/>
                  </a:cubicBezTo>
                  <a:close/>
                  <a:moveTo>
                    <a:pt x="5687" y="1253"/>
                  </a:moveTo>
                  <a:lnTo>
                    <a:pt x="5687" y="1253"/>
                  </a:lnTo>
                  <a:lnTo>
                    <a:pt x="5687" y="1253"/>
                  </a:lnTo>
                  <a:cubicBezTo>
                    <a:pt x="5716" y="1253"/>
                    <a:pt x="5716" y="1253"/>
                    <a:pt x="5716" y="1253"/>
                  </a:cubicBezTo>
                  <a:lnTo>
                    <a:pt x="5716" y="1253"/>
                  </a:lnTo>
                  <a:cubicBezTo>
                    <a:pt x="5687" y="1253"/>
                    <a:pt x="5687" y="1253"/>
                    <a:pt x="5687" y="1253"/>
                  </a:cubicBezTo>
                  <a:close/>
                  <a:moveTo>
                    <a:pt x="5279" y="1253"/>
                  </a:moveTo>
                  <a:lnTo>
                    <a:pt x="5279" y="1253"/>
                  </a:lnTo>
                  <a:cubicBezTo>
                    <a:pt x="5279" y="1224"/>
                    <a:pt x="5279" y="1224"/>
                    <a:pt x="5279" y="1224"/>
                  </a:cubicBezTo>
                  <a:lnTo>
                    <a:pt x="5279" y="1224"/>
                  </a:lnTo>
                  <a:lnTo>
                    <a:pt x="5279" y="1224"/>
                  </a:lnTo>
                  <a:lnTo>
                    <a:pt x="5279" y="1224"/>
                  </a:lnTo>
                  <a:lnTo>
                    <a:pt x="5279" y="1224"/>
                  </a:lnTo>
                  <a:cubicBezTo>
                    <a:pt x="5279" y="1253"/>
                    <a:pt x="5279" y="1253"/>
                    <a:pt x="5279" y="1253"/>
                  </a:cubicBezTo>
                  <a:close/>
                  <a:moveTo>
                    <a:pt x="5162" y="1457"/>
                  </a:moveTo>
                  <a:lnTo>
                    <a:pt x="5162" y="1457"/>
                  </a:lnTo>
                  <a:lnTo>
                    <a:pt x="5162" y="1457"/>
                  </a:lnTo>
                  <a:lnTo>
                    <a:pt x="5162" y="1457"/>
                  </a:lnTo>
                  <a:cubicBezTo>
                    <a:pt x="5162" y="1428"/>
                    <a:pt x="5162" y="1428"/>
                    <a:pt x="5162" y="1428"/>
                  </a:cubicBezTo>
                  <a:cubicBezTo>
                    <a:pt x="5133" y="1428"/>
                    <a:pt x="5133" y="1428"/>
                    <a:pt x="5133" y="1428"/>
                  </a:cubicBezTo>
                  <a:lnTo>
                    <a:pt x="5133" y="1428"/>
                  </a:lnTo>
                  <a:lnTo>
                    <a:pt x="5133" y="1428"/>
                  </a:lnTo>
                  <a:cubicBezTo>
                    <a:pt x="5133" y="1457"/>
                    <a:pt x="5133" y="1457"/>
                    <a:pt x="5133" y="1457"/>
                  </a:cubicBezTo>
                  <a:cubicBezTo>
                    <a:pt x="5162" y="1486"/>
                    <a:pt x="5162" y="1486"/>
                    <a:pt x="5162" y="1486"/>
                  </a:cubicBezTo>
                  <a:cubicBezTo>
                    <a:pt x="5133" y="1486"/>
                    <a:pt x="5133" y="1486"/>
                    <a:pt x="5133" y="1486"/>
                  </a:cubicBezTo>
                  <a:lnTo>
                    <a:pt x="5133" y="1486"/>
                  </a:lnTo>
                  <a:lnTo>
                    <a:pt x="5133" y="1486"/>
                  </a:lnTo>
                  <a:cubicBezTo>
                    <a:pt x="5104" y="1486"/>
                    <a:pt x="5104" y="1486"/>
                    <a:pt x="5104" y="1486"/>
                  </a:cubicBezTo>
                  <a:lnTo>
                    <a:pt x="5104" y="1486"/>
                  </a:lnTo>
                  <a:cubicBezTo>
                    <a:pt x="5074" y="1486"/>
                    <a:pt x="5074" y="1486"/>
                    <a:pt x="5074" y="1486"/>
                  </a:cubicBezTo>
                  <a:cubicBezTo>
                    <a:pt x="5074" y="1457"/>
                    <a:pt x="5074" y="1457"/>
                    <a:pt x="5074" y="1457"/>
                  </a:cubicBezTo>
                  <a:cubicBezTo>
                    <a:pt x="5045" y="1457"/>
                    <a:pt x="5045" y="1457"/>
                    <a:pt x="5045" y="1457"/>
                  </a:cubicBezTo>
                  <a:lnTo>
                    <a:pt x="5045" y="1457"/>
                  </a:lnTo>
                  <a:lnTo>
                    <a:pt x="5045" y="1457"/>
                  </a:lnTo>
                  <a:lnTo>
                    <a:pt x="5045" y="1457"/>
                  </a:lnTo>
                  <a:lnTo>
                    <a:pt x="5045" y="1457"/>
                  </a:lnTo>
                  <a:cubicBezTo>
                    <a:pt x="5045" y="1428"/>
                    <a:pt x="5045" y="1428"/>
                    <a:pt x="5045" y="1428"/>
                  </a:cubicBezTo>
                  <a:lnTo>
                    <a:pt x="5045" y="1428"/>
                  </a:lnTo>
                  <a:lnTo>
                    <a:pt x="5045" y="1428"/>
                  </a:lnTo>
                  <a:cubicBezTo>
                    <a:pt x="5045" y="1400"/>
                    <a:pt x="5045" y="1400"/>
                    <a:pt x="5045" y="1400"/>
                  </a:cubicBezTo>
                  <a:lnTo>
                    <a:pt x="5045" y="1400"/>
                  </a:lnTo>
                  <a:lnTo>
                    <a:pt x="5045" y="1400"/>
                  </a:lnTo>
                  <a:lnTo>
                    <a:pt x="5045" y="1400"/>
                  </a:lnTo>
                  <a:lnTo>
                    <a:pt x="5045" y="1400"/>
                  </a:lnTo>
                  <a:cubicBezTo>
                    <a:pt x="5045" y="1428"/>
                    <a:pt x="5045" y="1428"/>
                    <a:pt x="5045" y="1428"/>
                  </a:cubicBezTo>
                  <a:lnTo>
                    <a:pt x="5045" y="1428"/>
                  </a:lnTo>
                  <a:cubicBezTo>
                    <a:pt x="5016" y="1428"/>
                    <a:pt x="5016" y="1428"/>
                    <a:pt x="5016" y="1428"/>
                  </a:cubicBezTo>
                  <a:lnTo>
                    <a:pt x="5016" y="1428"/>
                  </a:lnTo>
                  <a:lnTo>
                    <a:pt x="5016" y="1428"/>
                  </a:lnTo>
                  <a:lnTo>
                    <a:pt x="5016" y="1428"/>
                  </a:lnTo>
                  <a:cubicBezTo>
                    <a:pt x="5016" y="1457"/>
                    <a:pt x="5016" y="1457"/>
                    <a:pt x="5016" y="1457"/>
                  </a:cubicBezTo>
                  <a:lnTo>
                    <a:pt x="5016" y="1457"/>
                  </a:lnTo>
                  <a:cubicBezTo>
                    <a:pt x="5016" y="1428"/>
                    <a:pt x="5016" y="1428"/>
                    <a:pt x="5016" y="1428"/>
                  </a:cubicBezTo>
                  <a:lnTo>
                    <a:pt x="5016" y="1428"/>
                  </a:lnTo>
                  <a:cubicBezTo>
                    <a:pt x="4988" y="1400"/>
                    <a:pt x="4988" y="1400"/>
                    <a:pt x="4988" y="1400"/>
                  </a:cubicBezTo>
                  <a:cubicBezTo>
                    <a:pt x="5016" y="1400"/>
                    <a:pt x="5016" y="1400"/>
                    <a:pt x="5016" y="1400"/>
                  </a:cubicBezTo>
                  <a:lnTo>
                    <a:pt x="5016" y="1400"/>
                  </a:lnTo>
                  <a:cubicBezTo>
                    <a:pt x="5016" y="1370"/>
                    <a:pt x="5016" y="1370"/>
                    <a:pt x="5016" y="1370"/>
                  </a:cubicBezTo>
                  <a:cubicBezTo>
                    <a:pt x="4988" y="1400"/>
                    <a:pt x="4988" y="1400"/>
                    <a:pt x="4988" y="1400"/>
                  </a:cubicBezTo>
                  <a:lnTo>
                    <a:pt x="4988" y="1400"/>
                  </a:lnTo>
                  <a:lnTo>
                    <a:pt x="4988" y="1400"/>
                  </a:lnTo>
                  <a:cubicBezTo>
                    <a:pt x="4988" y="1428"/>
                    <a:pt x="4988" y="1428"/>
                    <a:pt x="4988" y="1428"/>
                  </a:cubicBezTo>
                  <a:lnTo>
                    <a:pt x="4988" y="1428"/>
                  </a:lnTo>
                  <a:cubicBezTo>
                    <a:pt x="4958" y="1428"/>
                    <a:pt x="4958" y="1428"/>
                    <a:pt x="4958" y="1428"/>
                  </a:cubicBezTo>
                  <a:lnTo>
                    <a:pt x="4958" y="1428"/>
                  </a:lnTo>
                  <a:lnTo>
                    <a:pt x="4958" y="1428"/>
                  </a:lnTo>
                  <a:cubicBezTo>
                    <a:pt x="4958" y="1400"/>
                    <a:pt x="4958" y="1400"/>
                    <a:pt x="4958" y="1400"/>
                  </a:cubicBezTo>
                  <a:lnTo>
                    <a:pt x="4958" y="1400"/>
                  </a:lnTo>
                  <a:cubicBezTo>
                    <a:pt x="4958" y="1370"/>
                    <a:pt x="4958" y="1370"/>
                    <a:pt x="4958" y="1370"/>
                  </a:cubicBezTo>
                  <a:lnTo>
                    <a:pt x="4958" y="1370"/>
                  </a:lnTo>
                  <a:lnTo>
                    <a:pt x="4958" y="1370"/>
                  </a:lnTo>
                  <a:cubicBezTo>
                    <a:pt x="4988" y="1341"/>
                    <a:pt x="4988" y="1341"/>
                    <a:pt x="4988" y="1341"/>
                  </a:cubicBezTo>
                  <a:cubicBezTo>
                    <a:pt x="4958" y="1341"/>
                    <a:pt x="4958" y="1341"/>
                    <a:pt x="4958" y="1341"/>
                  </a:cubicBezTo>
                  <a:lnTo>
                    <a:pt x="4958" y="1341"/>
                  </a:lnTo>
                  <a:cubicBezTo>
                    <a:pt x="4958" y="1370"/>
                    <a:pt x="4958" y="1370"/>
                    <a:pt x="4958" y="1370"/>
                  </a:cubicBezTo>
                  <a:cubicBezTo>
                    <a:pt x="4958" y="1400"/>
                    <a:pt x="4958" y="1400"/>
                    <a:pt x="4958" y="1400"/>
                  </a:cubicBezTo>
                  <a:cubicBezTo>
                    <a:pt x="4929" y="1400"/>
                    <a:pt x="4929" y="1400"/>
                    <a:pt x="4929" y="1400"/>
                  </a:cubicBezTo>
                  <a:lnTo>
                    <a:pt x="4929" y="1400"/>
                  </a:lnTo>
                  <a:lnTo>
                    <a:pt x="4929" y="1400"/>
                  </a:lnTo>
                  <a:lnTo>
                    <a:pt x="4929" y="1400"/>
                  </a:lnTo>
                  <a:cubicBezTo>
                    <a:pt x="4929" y="1370"/>
                    <a:pt x="4929" y="1370"/>
                    <a:pt x="4929" y="1370"/>
                  </a:cubicBezTo>
                  <a:cubicBezTo>
                    <a:pt x="4929" y="1400"/>
                    <a:pt x="4929" y="1400"/>
                    <a:pt x="4929" y="1400"/>
                  </a:cubicBezTo>
                  <a:cubicBezTo>
                    <a:pt x="4900" y="1400"/>
                    <a:pt x="4900" y="1400"/>
                    <a:pt x="4900" y="1400"/>
                  </a:cubicBezTo>
                  <a:lnTo>
                    <a:pt x="4900" y="1400"/>
                  </a:lnTo>
                  <a:cubicBezTo>
                    <a:pt x="4900" y="1370"/>
                    <a:pt x="4900" y="1370"/>
                    <a:pt x="4900" y="1370"/>
                  </a:cubicBezTo>
                  <a:lnTo>
                    <a:pt x="4900" y="1370"/>
                  </a:lnTo>
                  <a:lnTo>
                    <a:pt x="4900" y="1370"/>
                  </a:lnTo>
                  <a:cubicBezTo>
                    <a:pt x="4929" y="1341"/>
                    <a:pt x="4929" y="1341"/>
                    <a:pt x="4929" y="1341"/>
                  </a:cubicBezTo>
                  <a:lnTo>
                    <a:pt x="4929" y="1341"/>
                  </a:lnTo>
                  <a:lnTo>
                    <a:pt x="4929" y="1341"/>
                  </a:lnTo>
                  <a:cubicBezTo>
                    <a:pt x="4929" y="1312"/>
                    <a:pt x="4929" y="1312"/>
                    <a:pt x="4929" y="1312"/>
                  </a:cubicBezTo>
                  <a:lnTo>
                    <a:pt x="4929" y="1312"/>
                  </a:lnTo>
                  <a:cubicBezTo>
                    <a:pt x="4958" y="1312"/>
                    <a:pt x="4958" y="1312"/>
                    <a:pt x="4958" y="1312"/>
                  </a:cubicBezTo>
                  <a:lnTo>
                    <a:pt x="4958" y="1312"/>
                  </a:lnTo>
                  <a:cubicBezTo>
                    <a:pt x="4988" y="1312"/>
                    <a:pt x="4988" y="1312"/>
                    <a:pt x="4988" y="1312"/>
                  </a:cubicBezTo>
                  <a:cubicBezTo>
                    <a:pt x="4988" y="1283"/>
                    <a:pt x="4988" y="1283"/>
                    <a:pt x="4988" y="1283"/>
                  </a:cubicBezTo>
                  <a:cubicBezTo>
                    <a:pt x="5016" y="1283"/>
                    <a:pt x="5016" y="1283"/>
                    <a:pt x="5016" y="1283"/>
                  </a:cubicBezTo>
                  <a:lnTo>
                    <a:pt x="5016" y="1283"/>
                  </a:lnTo>
                  <a:lnTo>
                    <a:pt x="5016" y="1283"/>
                  </a:lnTo>
                  <a:cubicBezTo>
                    <a:pt x="5016" y="1253"/>
                    <a:pt x="5016" y="1253"/>
                    <a:pt x="5016" y="1253"/>
                  </a:cubicBezTo>
                  <a:cubicBezTo>
                    <a:pt x="5045" y="1253"/>
                    <a:pt x="5045" y="1253"/>
                    <a:pt x="5045" y="1253"/>
                  </a:cubicBezTo>
                  <a:cubicBezTo>
                    <a:pt x="5045" y="1283"/>
                    <a:pt x="5045" y="1283"/>
                    <a:pt x="5045" y="1283"/>
                  </a:cubicBezTo>
                  <a:cubicBezTo>
                    <a:pt x="5074" y="1283"/>
                    <a:pt x="5074" y="1283"/>
                    <a:pt x="5074" y="1283"/>
                  </a:cubicBezTo>
                  <a:cubicBezTo>
                    <a:pt x="5104" y="1283"/>
                    <a:pt x="5104" y="1283"/>
                    <a:pt x="5104" y="1283"/>
                  </a:cubicBezTo>
                  <a:lnTo>
                    <a:pt x="5104" y="1283"/>
                  </a:lnTo>
                  <a:lnTo>
                    <a:pt x="5104" y="1283"/>
                  </a:lnTo>
                  <a:cubicBezTo>
                    <a:pt x="5133" y="1283"/>
                    <a:pt x="5133" y="1283"/>
                    <a:pt x="5133" y="1283"/>
                  </a:cubicBezTo>
                  <a:lnTo>
                    <a:pt x="5133" y="1283"/>
                  </a:lnTo>
                  <a:lnTo>
                    <a:pt x="5133" y="1283"/>
                  </a:lnTo>
                  <a:cubicBezTo>
                    <a:pt x="5162" y="1283"/>
                    <a:pt x="5162" y="1283"/>
                    <a:pt x="5162" y="1283"/>
                  </a:cubicBezTo>
                  <a:lnTo>
                    <a:pt x="5162" y="1283"/>
                  </a:lnTo>
                  <a:lnTo>
                    <a:pt x="5162" y="1283"/>
                  </a:lnTo>
                  <a:cubicBezTo>
                    <a:pt x="5191" y="1283"/>
                    <a:pt x="5191" y="1283"/>
                    <a:pt x="5191" y="1283"/>
                  </a:cubicBezTo>
                  <a:cubicBezTo>
                    <a:pt x="5162" y="1283"/>
                    <a:pt x="5162" y="1283"/>
                    <a:pt x="5162" y="1283"/>
                  </a:cubicBezTo>
                  <a:lnTo>
                    <a:pt x="5162" y="1283"/>
                  </a:lnTo>
                  <a:cubicBezTo>
                    <a:pt x="5162" y="1253"/>
                    <a:pt x="5162" y="1253"/>
                    <a:pt x="5162" y="1253"/>
                  </a:cubicBezTo>
                  <a:cubicBezTo>
                    <a:pt x="5133" y="1253"/>
                    <a:pt x="5133" y="1253"/>
                    <a:pt x="5133" y="1253"/>
                  </a:cubicBezTo>
                  <a:lnTo>
                    <a:pt x="5133" y="1253"/>
                  </a:lnTo>
                  <a:cubicBezTo>
                    <a:pt x="5162" y="1253"/>
                    <a:pt x="5162" y="1253"/>
                    <a:pt x="5162" y="1253"/>
                  </a:cubicBezTo>
                  <a:lnTo>
                    <a:pt x="5162" y="1253"/>
                  </a:lnTo>
                  <a:cubicBezTo>
                    <a:pt x="5133" y="1253"/>
                    <a:pt x="5133" y="1253"/>
                    <a:pt x="5133" y="1253"/>
                  </a:cubicBezTo>
                  <a:cubicBezTo>
                    <a:pt x="5133" y="1224"/>
                    <a:pt x="5133" y="1224"/>
                    <a:pt x="5133" y="1224"/>
                  </a:cubicBezTo>
                  <a:cubicBezTo>
                    <a:pt x="5162" y="1253"/>
                    <a:pt x="5162" y="1253"/>
                    <a:pt x="5162" y="1253"/>
                  </a:cubicBezTo>
                  <a:cubicBezTo>
                    <a:pt x="5162" y="1224"/>
                    <a:pt x="5162" y="1224"/>
                    <a:pt x="5162" y="1224"/>
                  </a:cubicBezTo>
                  <a:lnTo>
                    <a:pt x="5162" y="1224"/>
                  </a:lnTo>
                  <a:cubicBezTo>
                    <a:pt x="5133" y="1224"/>
                    <a:pt x="5133" y="1224"/>
                    <a:pt x="5133" y="1224"/>
                  </a:cubicBezTo>
                  <a:lnTo>
                    <a:pt x="5133" y="1224"/>
                  </a:lnTo>
                  <a:lnTo>
                    <a:pt x="5133" y="1224"/>
                  </a:lnTo>
                  <a:lnTo>
                    <a:pt x="5133" y="1224"/>
                  </a:lnTo>
                  <a:cubicBezTo>
                    <a:pt x="5133" y="1195"/>
                    <a:pt x="5133" y="1195"/>
                    <a:pt x="5133" y="1195"/>
                  </a:cubicBezTo>
                  <a:lnTo>
                    <a:pt x="5133" y="1195"/>
                  </a:lnTo>
                  <a:lnTo>
                    <a:pt x="5133" y="1195"/>
                  </a:lnTo>
                  <a:lnTo>
                    <a:pt x="5133" y="1195"/>
                  </a:lnTo>
                  <a:cubicBezTo>
                    <a:pt x="5133" y="1166"/>
                    <a:pt x="5133" y="1166"/>
                    <a:pt x="5133" y="1166"/>
                  </a:cubicBezTo>
                  <a:lnTo>
                    <a:pt x="5133" y="1166"/>
                  </a:lnTo>
                  <a:cubicBezTo>
                    <a:pt x="5133" y="1136"/>
                    <a:pt x="5133" y="1136"/>
                    <a:pt x="5133" y="1136"/>
                  </a:cubicBezTo>
                  <a:lnTo>
                    <a:pt x="5133" y="1136"/>
                  </a:lnTo>
                  <a:lnTo>
                    <a:pt x="5133" y="1136"/>
                  </a:lnTo>
                  <a:cubicBezTo>
                    <a:pt x="5162" y="1136"/>
                    <a:pt x="5162" y="1136"/>
                    <a:pt x="5162" y="1136"/>
                  </a:cubicBezTo>
                  <a:lnTo>
                    <a:pt x="5162" y="1136"/>
                  </a:lnTo>
                  <a:cubicBezTo>
                    <a:pt x="5191" y="1136"/>
                    <a:pt x="5191" y="1136"/>
                    <a:pt x="5191" y="1136"/>
                  </a:cubicBezTo>
                  <a:lnTo>
                    <a:pt x="5191" y="1136"/>
                  </a:lnTo>
                  <a:cubicBezTo>
                    <a:pt x="5221" y="1136"/>
                    <a:pt x="5221" y="1136"/>
                    <a:pt x="5221" y="1136"/>
                  </a:cubicBezTo>
                  <a:lnTo>
                    <a:pt x="5221" y="1136"/>
                  </a:lnTo>
                  <a:cubicBezTo>
                    <a:pt x="5250" y="1166"/>
                    <a:pt x="5250" y="1166"/>
                    <a:pt x="5250" y="1166"/>
                  </a:cubicBezTo>
                  <a:cubicBezTo>
                    <a:pt x="5250" y="1224"/>
                    <a:pt x="5250" y="1224"/>
                    <a:pt x="5250" y="1224"/>
                  </a:cubicBezTo>
                  <a:cubicBezTo>
                    <a:pt x="5221" y="1224"/>
                    <a:pt x="5221" y="1224"/>
                    <a:pt x="5221" y="1224"/>
                  </a:cubicBezTo>
                  <a:cubicBezTo>
                    <a:pt x="5250" y="1253"/>
                    <a:pt x="5250" y="1253"/>
                    <a:pt x="5250" y="1253"/>
                  </a:cubicBezTo>
                  <a:cubicBezTo>
                    <a:pt x="5250" y="1224"/>
                    <a:pt x="5250" y="1224"/>
                    <a:pt x="5250" y="1224"/>
                  </a:cubicBezTo>
                  <a:cubicBezTo>
                    <a:pt x="5279" y="1253"/>
                    <a:pt x="5279" y="1253"/>
                    <a:pt x="5279" y="1253"/>
                  </a:cubicBezTo>
                  <a:cubicBezTo>
                    <a:pt x="5279" y="1283"/>
                    <a:pt x="5279" y="1283"/>
                    <a:pt x="5279" y="1283"/>
                  </a:cubicBezTo>
                  <a:cubicBezTo>
                    <a:pt x="5308" y="1283"/>
                    <a:pt x="5308" y="1283"/>
                    <a:pt x="5308" y="1283"/>
                  </a:cubicBezTo>
                  <a:cubicBezTo>
                    <a:pt x="5308" y="1253"/>
                    <a:pt x="5308" y="1253"/>
                    <a:pt x="5308" y="1253"/>
                  </a:cubicBezTo>
                  <a:cubicBezTo>
                    <a:pt x="5337" y="1253"/>
                    <a:pt x="5337" y="1253"/>
                    <a:pt x="5337" y="1253"/>
                  </a:cubicBezTo>
                  <a:cubicBezTo>
                    <a:pt x="5366" y="1283"/>
                    <a:pt x="5366" y="1283"/>
                    <a:pt x="5366" y="1283"/>
                  </a:cubicBezTo>
                  <a:lnTo>
                    <a:pt x="5366" y="1283"/>
                  </a:lnTo>
                  <a:cubicBezTo>
                    <a:pt x="5366" y="1253"/>
                    <a:pt x="5366" y="1253"/>
                    <a:pt x="5366" y="1253"/>
                  </a:cubicBezTo>
                  <a:lnTo>
                    <a:pt x="5366" y="1253"/>
                  </a:lnTo>
                  <a:cubicBezTo>
                    <a:pt x="5395" y="1253"/>
                    <a:pt x="5395" y="1253"/>
                    <a:pt x="5395" y="1253"/>
                  </a:cubicBezTo>
                  <a:cubicBezTo>
                    <a:pt x="5395" y="1224"/>
                    <a:pt x="5395" y="1224"/>
                    <a:pt x="5395" y="1224"/>
                  </a:cubicBezTo>
                  <a:cubicBezTo>
                    <a:pt x="5424" y="1195"/>
                    <a:pt x="5424" y="1195"/>
                    <a:pt x="5424" y="1195"/>
                  </a:cubicBezTo>
                  <a:cubicBezTo>
                    <a:pt x="5454" y="1195"/>
                    <a:pt x="5454" y="1195"/>
                    <a:pt x="5454" y="1195"/>
                  </a:cubicBezTo>
                  <a:cubicBezTo>
                    <a:pt x="5454" y="1166"/>
                    <a:pt x="5454" y="1166"/>
                    <a:pt x="5454" y="1166"/>
                  </a:cubicBezTo>
                  <a:cubicBezTo>
                    <a:pt x="5483" y="1166"/>
                    <a:pt x="5483" y="1166"/>
                    <a:pt x="5483" y="1166"/>
                  </a:cubicBezTo>
                  <a:cubicBezTo>
                    <a:pt x="5454" y="1166"/>
                    <a:pt x="5454" y="1166"/>
                    <a:pt x="5454" y="1166"/>
                  </a:cubicBezTo>
                  <a:lnTo>
                    <a:pt x="5454" y="1166"/>
                  </a:lnTo>
                  <a:lnTo>
                    <a:pt x="5454" y="1166"/>
                  </a:lnTo>
                  <a:cubicBezTo>
                    <a:pt x="5424" y="1195"/>
                    <a:pt x="5424" y="1195"/>
                    <a:pt x="5424" y="1195"/>
                  </a:cubicBezTo>
                  <a:cubicBezTo>
                    <a:pt x="5424" y="1224"/>
                    <a:pt x="5424" y="1224"/>
                    <a:pt x="5424" y="1224"/>
                  </a:cubicBezTo>
                  <a:lnTo>
                    <a:pt x="5424" y="1224"/>
                  </a:lnTo>
                  <a:cubicBezTo>
                    <a:pt x="5395" y="1224"/>
                    <a:pt x="5395" y="1224"/>
                    <a:pt x="5395" y="1224"/>
                  </a:cubicBezTo>
                  <a:cubicBezTo>
                    <a:pt x="5366" y="1253"/>
                    <a:pt x="5366" y="1253"/>
                    <a:pt x="5366" y="1253"/>
                  </a:cubicBezTo>
                  <a:cubicBezTo>
                    <a:pt x="5337" y="1253"/>
                    <a:pt x="5337" y="1253"/>
                    <a:pt x="5337" y="1253"/>
                  </a:cubicBezTo>
                  <a:lnTo>
                    <a:pt x="5337" y="1253"/>
                  </a:lnTo>
                  <a:lnTo>
                    <a:pt x="5337" y="1253"/>
                  </a:lnTo>
                  <a:cubicBezTo>
                    <a:pt x="5308" y="1253"/>
                    <a:pt x="5308" y="1253"/>
                    <a:pt x="5308" y="1253"/>
                  </a:cubicBezTo>
                  <a:cubicBezTo>
                    <a:pt x="5308" y="1224"/>
                    <a:pt x="5308" y="1224"/>
                    <a:pt x="5308" y="1224"/>
                  </a:cubicBezTo>
                  <a:lnTo>
                    <a:pt x="5308" y="1224"/>
                  </a:lnTo>
                  <a:lnTo>
                    <a:pt x="5308" y="1224"/>
                  </a:lnTo>
                  <a:cubicBezTo>
                    <a:pt x="5337" y="1195"/>
                    <a:pt x="5337" y="1195"/>
                    <a:pt x="5337" y="1195"/>
                  </a:cubicBezTo>
                  <a:lnTo>
                    <a:pt x="5337" y="1195"/>
                  </a:lnTo>
                  <a:cubicBezTo>
                    <a:pt x="5308" y="1195"/>
                    <a:pt x="5308" y="1195"/>
                    <a:pt x="5308" y="1195"/>
                  </a:cubicBezTo>
                  <a:cubicBezTo>
                    <a:pt x="5308" y="1224"/>
                    <a:pt x="5308" y="1224"/>
                    <a:pt x="5308" y="1224"/>
                  </a:cubicBezTo>
                  <a:cubicBezTo>
                    <a:pt x="5279" y="1224"/>
                    <a:pt x="5279" y="1224"/>
                    <a:pt x="5279" y="1224"/>
                  </a:cubicBezTo>
                  <a:cubicBezTo>
                    <a:pt x="5279" y="1195"/>
                    <a:pt x="5279" y="1195"/>
                    <a:pt x="5279" y="1195"/>
                  </a:cubicBezTo>
                  <a:lnTo>
                    <a:pt x="5279" y="1195"/>
                  </a:lnTo>
                  <a:lnTo>
                    <a:pt x="5279" y="1195"/>
                  </a:lnTo>
                  <a:cubicBezTo>
                    <a:pt x="5308" y="1195"/>
                    <a:pt x="5308" y="1195"/>
                    <a:pt x="5308" y="1195"/>
                  </a:cubicBezTo>
                  <a:cubicBezTo>
                    <a:pt x="5308" y="1166"/>
                    <a:pt x="5308" y="1166"/>
                    <a:pt x="5308" y="1166"/>
                  </a:cubicBezTo>
                  <a:lnTo>
                    <a:pt x="5308" y="1166"/>
                  </a:lnTo>
                  <a:lnTo>
                    <a:pt x="5308" y="1166"/>
                  </a:lnTo>
                  <a:lnTo>
                    <a:pt x="5308" y="1166"/>
                  </a:lnTo>
                  <a:lnTo>
                    <a:pt x="5308" y="1166"/>
                  </a:lnTo>
                  <a:cubicBezTo>
                    <a:pt x="5337" y="1166"/>
                    <a:pt x="5337" y="1166"/>
                    <a:pt x="5337" y="1166"/>
                  </a:cubicBezTo>
                  <a:lnTo>
                    <a:pt x="5337" y="1166"/>
                  </a:lnTo>
                  <a:cubicBezTo>
                    <a:pt x="5308" y="1166"/>
                    <a:pt x="5308" y="1166"/>
                    <a:pt x="5308" y="1166"/>
                  </a:cubicBezTo>
                  <a:lnTo>
                    <a:pt x="5308" y="1166"/>
                  </a:lnTo>
                  <a:lnTo>
                    <a:pt x="5308" y="1166"/>
                  </a:lnTo>
                  <a:cubicBezTo>
                    <a:pt x="5279" y="1166"/>
                    <a:pt x="5279" y="1166"/>
                    <a:pt x="5279" y="1166"/>
                  </a:cubicBezTo>
                  <a:cubicBezTo>
                    <a:pt x="5279" y="1136"/>
                    <a:pt x="5279" y="1136"/>
                    <a:pt x="5279" y="1136"/>
                  </a:cubicBezTo>
                  <a:lnTo>
                    <a:pt x="5279" y="1136"/>
                  </a:lnTo>
                  <a:cubicBezTo>
                    <a:pt x="5308" y="1136"/>
                    <a:pt x="5308" y="1136"/>
                    <a:pt x="5308" y="1136"/>
                  </a:cubicBezTo>
                  <a:lnTo>
                    <a:pt x="5308" y="1136"/>
                  </a:lnTo>
                  <a:cubicBezTo>
                    <a:pt x="5337" y="1136"/>
                    <a:pt x="5337" y="1136"/>
                    <a:pt x="5337" y="1136"/>
                  </a:cubicBezTo>
                  <a:lnTo>
                    <a:pt x="5337" y="1136"/>
                  </a:lnTo>
                  <a:cubicBezTo>
                    <a:pt x="5366" y="1136"/>
                    <a:pt x="5366" y="1136"/>
                    <a:pt x="5366" y="1136"/>
                  </a:cubicBezTo>
                  <a:cubicBezTo>
                    <a:pt x="5337" y="1136"/>
                    <a:pt x="5337" y="1136"/>
                    <a:pt x="5337" y="1136"/>
                  </a:cubicBezTo>
                  <a:lnTo>
                    <a:pt x="5337" y="1136"/>
                  </a:lnTo>
                  <a:cubicBezTo>
                    <a:pt x="5337" y="1107"/>
                    <a:pt x="5337" y="1107"/>
                    <a:pt x="5337" y="1107"/>
                  </a:cubicBezTo>
                  <a:cubicBezTo>
                    <a:pt x="5366" y="1107"/>
                    <a:pt x="5366" y="1107"/>
                    <a:pt x="5366" y="1107"/>
                  </a:cubicBezTo>
                  <a:lnTo>
                    <a:pt x="5366" y="1107"/>
                  </a:lnTo>
                  <a:cubicBezTo>
                    <a:pt x="5337" y="1107"/>
                    <a:pt x="5337" y="1107"/>
                    <a:pt x="5337" y="1107"/>
                  </a:cubicBezTo>
                  <a:lnTo>
                    <a:pt x="5337" y="1107"/>
                  </a:lnTo>
                  <a:cubicBezTo>
                    <a:pt x="5366" y="1079"/>
                    <a:pt x="5366" y="1079"/>
                    <a:pt x="5366" y="1079"/>
                  </a:cubicBezTo>
                  <a:lnTo>
                    <a:pt x="5366" y="1079"/>
                  </a:lnTo>
                  <a:lnTo>
                    <a:pt x="5366" y="1079"/>
                  </a:lnTo>
                  <a:cubicBezTo>
                    <a:pt x="5395" y="1050"/>
                    <a:pt x="5395" y="1050"/>
                    <a:pt x="5395" y="1050"/>
                  </a:cubicBezTo>
                  <a:cubicBezTo>
                    <a:pt x="5395" y="1020"/>
                    <a:pt x="5395" y="1020"/>
                    <a:pt x="5395" y="1020"/>
                  </a:cubicBezTo>
                  <a:lnTo>
                    <a:pt x="5395" y="1020"/>
                  </a:lnTo>
                  <a:lnTo>
                    <a:pt x="5395" y="1020"/>
                  </a:lnTo>
                  <a:cubicBezTo>
                    <a:pt x="5366" y="1050"/>
                    <a:pt x="5366" y="1050"/>
                    <a:pt x="5366" y="1050"/>
                  </a:cubicBezTo>
                  <a:cubicBezTo>
                    <a:pt x="5337" y="1079"/>
                    <a:pt x="5337" y="1079"/>
                    <a:pt x="5337" y="1079"/>
                  </a:cubicBezTo>
                  <a:cubicBezTo>
                    <a:pt x="5337" y="1107"/>
                    <a:pt x="5337" y="1107"/>
                    <a:pt x="5337" y="1107"/>
                  </a:cubicBezTo>
                  <a:cubicBezTo>
                    <a:pt x="5308" y="1107"/>
                    <a:pt x="5308" y="1107"/>
                    <a:pt x="5308" y="1107"/>
                  </a:cubicBezTo>
                  <a:lnTo>
                    <a:pt x="5308" y="1107"/>
                  </a:lnTo>
                  <a:cubicBezTo>
                    <a:pt x="5279" y="1107"/>
                    <a:pt x="5279" y="1107"/>
                    <a:pt x="5279" y="1107"/>
                  </a:cubicBezTo>
                  <a:lnTo>
                    <a:pt x="5279" y="1107"/>
                  </a:lnTo>
                  <a:cubicBezTo>
                    <a:pt x="5279" y="1079"/>
                    <a:pt x="5279" y="1079"/>
                    <a:pt x="5279" y="1079"/>
                  </a:cubicBezTo>
                  <a:cubicBezTo>
                    <a:pt x="5308" y="1079"/>
                    <a:pt x="5308" y="1079"/>
                    <a:pt x="5308" y="1079"/>
                  </a:cubicBezTo>
                  <a:lnTo>
                    <a:pt x="5308" y="1079"/>
                  </a:lnTo>
                  <a:cubicBezTo>
                    <a:pt x="5279" y="1079"/>
                    <a:pt x="5279" y="1079"/>
                    <a:pt x="5279" y="1079"/>
                  </a:cubicBezTo>
                  <a:cubicBezTo>
                    <a:pt x="5250" y="1079"/>
                    <a:pt x="5250" y="1079"/>
                    <a:pt x="5250" y="1079"/>
                  </a:cubicBezTo>
                  <a:lnTo>
                    <a:pt x="5250" y="1079"/>
                  </a:lnTo>
                  <a:cubicBezTo>
                    <a:pt x="5250" y="1107"/>
                    <a:pt x="5250" y="1107"/>
                    <a:pt x="5250" y="1107"/>
                  </a:cubicBezTo>
                  <a:cubicBezTo>
                    <a:pt x="5221" y="1107"/>
                    <a:pt x="5221" y="1107"/>
                    <a:pt x="5221" y="1107"/>
                  </a:cubicBezTo>
                  <a:cubicBezTo>
                    <a:pt x="5191" y="1079"/>
                    <a:pt x="5191" y="1079"/>
                    <a:pt x="5191" y="1079"/>
                  </a:cubicBezTo>
                  <a:cubicBezTo>
                    <a:pt x="5221" y="1079"/>
                    <a:pt x="5221" y="1079"/>
                    <a:pt x="5221" y="1079"/>
                  </a:cubicBezTo>
                  <a:lnTo>
                    <a:pt x="5221" y="1079"/>
                  </a:lnTo>
                  <a:lnTo>
                    <a:pt x="5221" y="1079"/>
                  </a:lnTo>
                  <a:lnTo>
                    <a:pt x="5221" y="1079"/>
                  </a:lnTo>
                  <a:cubicBezTo>
                    <a:pt x="5221" y="1050"/>
                    <a:pt x="5221" y="1050"/>
                    <a:pt x="5221" y="1050"/>
                  </a:cubicBezTo>
                  <a:cubicBezTo>
                    <a:pt x="5221" y="1020"/>
                    <a:pt x="5221" y="1020"/>
                    <a:pt x="5221" y="1020"/>
                  </a:cubicBezTo>
                  <a:lnTo>
                    <a:pt x="5221" y="1020"/>
                  </a:lnTo>
                  <a:cubicBezTo>
                    <a:pt x="5250" y="1020"/>
                    <a:pt x="5250" y="1020"/>
                    <a:pt x="5250" y="1020"/>
                  </a:cubicBezTo>
                  <a:cubicBezTo>
                    <a:pt x="5279" y="1020"/>
                    <a:pt x="5279" y="1020"/>
                    <a:pt x="5279" y="1020"/>
                  </a:cubicBezTo>
                  <a:cubicBezTo>
                    <a:pt x="5279" y="991"/>
                    <a:pt x="5279" y="991"/>
                    <a:pt x="5279" y="991"/>
                  </a:cubicBezTo>
                  <a:lnTo>
                    <a:pt x="5279" y="991"/>
                  </a:lnTo>
                  <a:cubicBezTo>
                    <a:pt x="5308" y="962"/>
                    <a:pt x="5308" y="962"/>
                    <a:pt x="5308" y="962"/>
                  </a:cubicBezTo>
                  <a:cubicBezTo>
                    <a:pt x="5308" y="933"/>
                    <a:pt x="5308" y="933"/>
                    <a:pt x="5308" y="933"/>
                  </a:cubicBezTo>
                  <a:cubicBezTo>
                    <a:pt x="5337" y="962"/>
                    <a:pt x="5337" y="962"/>
                    <a:pt x="5337" y="962"/>
                  </a:cubicBezTo>
                  <a:cubicBezTo>
                    <a:pt x="5366" y="933"/>
                    <a:pt x="5366" y="933"/>
                    <a:pt x="5366" y="933"/>
                  </a:cubicBezTo>
                  <a:cubicBezTo>
                    <a:pt x="5395" y="933"/>
                    <a:pt x="5395" y="933"/>
                    <a:pt x="5395" y="933"/>
                  </a:cubicBezTo>
                  <a:lnTo>
                    <a:pt x="5395" y="933"/>
                  </a:lnTo>
                  <a:cubicBezTo>
                    <a:pt x="5424" y="933"/>
                    <a:pt x="5424" y="933"/>
                    <a:pt x="5424" y="933"/>
                  </a:cubicBezTo>
                  <a:lnTo>
                    <a:pt x="5424" y="933"/>
                  </a:lnTo>
                  <a:cubicBezTo>
                    <a:pt x="5454" y="933"/>
                    <a:pt x="5454" y="933"/>
                    <a:pt x="5454" y="933"/>
                  </a:cubicBezTo>
                  <a:lnTo>
                    <a:pt x="5454" y="933"/>
                  </a:lnTo>
                  <a:cubicBezTo>
                    <a:pt x="5454" y="962"/>
                    <a:pt x="5454" y="962"/>
                    <a:pt x="5454" y="962"/>
                  </a:cubicBezTo>
                  <a:cubicBezTo>
                    <a:pt x="5483" y="962"/>
                    <a:pt x="5483" y="962"/>
                    <a:pt x="5483" y="962"/>
                  </a:cubicBezTo>
                  <a:cubicBezTo>
                    <a:pt x="5512" y="962"/>
                    <a:pt x="5512" y="962"/>
                    <a:pt x="5512" y="962"/>
                  </a:cubicBezTo>
                  <a:cubicBezTo>
                    <a:pt x="5512" y="991"/>
                    <a:pt x="5512" y="991"/>
                    <a:pt x="5512" y="991"/>
                  </a:cubicBezTo>
                  <a:lnTo>
                    <a:pt x="5512" y="991"/>
                  </a:lnTo>
                  <a:cubicBezTo>
                    <a:pt x="5541" y="991"/>
                    <a:pt x="5541" y="991"/>
                    <a:pt x="5541" y="991"/>
                  </a:cubicBezTo>
                  <a:cubicBezTo>
                    <a:pt x="5541" y="1020"/>
                    <a:pt x="5541" y="1020"/>
                    <a:pt x="5541" y="1020"/>
                  </a:cubicBezTo>
                  <a:lnTo>
                    <a:pt x="5541" y="1020"/>
                  </a:lnTo>
                  <a:cubicBezTo>
                    <a:pt x="5571" y="1020"/>
                    <a:pt x="5571" y="1020"/>
                    <a:pt x="5571" y="1020"/>
                  </a:cubicBezTo>
                  <a:cubicBezTo>
                    <a:pt x="5571" y="991"/>
                    <a:pt x="5571" y="991"/>
                    <a:pt x="5571" y="991"/>
                  </a:cubicBezTo>
                  <a:cubicBezTo>
                    <a:pt x="5541" y="991"/>
                    <a:pt x="5541" y="991"/>
                    <a:pt x="5541" y="991"/>
                  </a:cubicBezTo>
                  <a:lnTo>
                    <a:pt x="5541" y="991"/>
                  </a:lnTo>
                  <a:lnTo>
                    <a:pt x="5541" y="991"/>
                  </a:lnTo>
                  <a:lnTo>
                    <a:pt x="5541" y="991"/>
                  </a:lnTo>
                  <a:cubicBezTo>
                    <a:pt x="5600" y="991"/>
                    <a:pt x="5600" y="991"/>
                    <a:pt x="5600" y="991"/>
                  </a:cubicBezTo>
                  <a:lnTo>
                    <a:pt x="5600" y="991"/>
                  </a:lnTo>
                  <a:lnTo>
                    <a:pt x="5600" y="991"/>
                  </a:lnTo>
                  <a:cubicBezTo>
                    <a:pt x="5600" y="962"/>
                    <a:pt x="5600" y="962"/>
                    <a:pt x="5600" y="962"/>
                  </a:cubicBezTo>
                  <a:cubicBezTo>
                    <a:pt x="5629" y="933"/>
                    <a:pt x="5629" y="933"/>
                    <a:pt x="5629" y="933"/>
                  </a:cubicBezTo>
                  <a:lnTo>
                    <a:pt x="5629" y="933"/>
                  </a:lnTo>
                  <a:cubicBezTo>
                    <a:pt x="5600" y="933"/>
                    <a:pt x="5600" y="933"/>
                    <a:pt x="5600" y="933"/>
                  </a:cubicBezTo>
                  <a:cubicBezTo>
                    <a:pt x="5600" y="962"/>
                    <a:pt x="5600" y="962"/>
                    <a:pt x="5600" y="962"/>
                  </a:cubicBezTo>
                  <a:lnTo>
                    <a:pt x="5600" y="962"/>
                  </a:lnTo>
                  <a:cubicBezTo>
                    <a:pt x="5571" y="962"/>
                    <a:pt x="5571" y="962"/>
                    <a:pt x="5571" y="962"/>
                  </a:cubicBezTo>
                  <a:cubicBezTo>
                    <a:pt x="5541" y="962"/>
                    <a:pt x="5541" y="962"/>
                    <a:pt x="5541" y="962"/>
                  </a:cubicBezTo>
                  <a:cubicBezTo>
                    <a:pt x="5512" y="962"/>
                    <a:pt x="5512" y="962"/>
                    <a:pt x="5512" y="962"/>
                  </a:cubicBezTo>
                  <a:lnTo>
                    <a:pt x="5512" y="962"/>
                  </a:lnTo>
                  <a:cubicBezTo>
                    <a:pt x="5512" y="933"/>
                    <a:pt x="5512" y="933"/>
                    <a:pt x="5512" y="933"/>
                  </a:cubicBezTo>
                  <a:cubicBezTo>
                    <a:pt x="5483" y="933"/>
                    <a:pt x="5483" y="933"/>
                    <a:pt x="5483" y="933"/>
                  </a:cubicBezTo>
                  <a:cubicBezTo>
                    <a:pt x="5454" y="903"/>
                    <a:pt x="5454" y="903"/>
                    <a:pt x="5454" y="903"/>
                  </a:cubicBezTo>
                  <a:cubicBezTo>
                    <a:pt x="5454" y="874"/>
                    <a:pt x="5454" y="874"/>
                    <a:pt x="5454" y="874"/>
                  </a:cubicBezTo>
                  <a:lnTo>
                    <a:pt x="5454" y="874"/>
                  </a:lnTo>
                  <a:cubicBezTo>
                    <a:pt x="5483" y="903"/>
                    <a:pt x="5483" y="903"/>
                    <a:pt x="5483" y="903"/>
                  </a:cubicBezTo>
                  <a:lnTo>
                    <a:pt x="5483" y="903"/>
                  </a:lnTo>
                  <a:lnTo>
                    <a:pt x="5483" y="903"/>
                  </a:lnTo>
                  <a:cubicBezTo>
                    <a:pt x="5512" y="903"/>
                    <a:pt x="5512" y="903"/>
                    <a:pt x="5512" y="903"/>
                  </a:cubicBezTo>
                  <a:cubicBezTo>
                    <a:pt x="5512" y="874"/>
                    <a:pt x="5512" y="874"/>
                    <a:pt x="5512" y="874"/>
                  </a:cubicBezTo>
                  <a:lnTo>
                    <a:pt x="5512" y="874"/>
                  </a:lnTo>
                  <a:cubicBezTo>
                    <a:pt x="5483" y="874"/>
                    <a:pt x="5483" y="874"/>
                    <a:pt x="5483" y="874"/>
                  </a:cubicBezTo>
                  <a:lnTo>
                    <a:pt x="5483" y="874"/>
                  </a:lnTo>
                  <a:cubicBezTo>
                    <a:pt x="5512" y="845"/>
                    <a:pt x="5512" y="845"/>
                    <a:pt x="5512" y="845"/>
                  </a:cubicBezTo>
                  <a:cubicBezTo>
                    <a:pt x="5512" y="816"/>
                    <a:pt x="5512" y="816"/>
                    <a:pt x="5512" y="816"/>
                  </a:cubicBezTo>
                  <a:cubicBezTo>
                    <a:pt x="5512" y="786"/>
                    <a:pt x="5512" y="786"/>
                    <a:pt x="5512" y="786"/>
                  </a:cubicBezTo>
                  <a:cubicBezTo>
                    <a:pt x="5512" y="757"/>
                    <a:pt x="5512" y="757"/>
                    <a:pt x="5512" y="757"/>
                  </a:cubicBezTo>
                  <a:cubicBezTo>
                    <a:pt x="5512" y="729"/>
                    <a:pt x="5512" y="729"/>
                    <a:pt x="5512" y="729"/>
                  </a:cubicBezTo>
                  <a:cubicBezTo>
                    <a:pt x="5483" y="729"/>
                    <a:pt x="5483" y="729"/>
                    <a:pt x="5483" y="729"/>
                  </a:cubicBezTo>
                  <a:cubicBezTo>
                    <a:pt x="5483" y="700"/>
                    <a:pt x="5483" y="700"/>
                    <a:pt x="5483" y="700"/>
                  </a:cubicBezTo>
                  <a:lnTo>
                    <a:pt x="5483" y="700"/>
                  </a:lnTo>
                  <a:cubicBezTo>
                    <a:pt x="5512" y="700"/>
                    <a:pt x="5512" y="700"/>
                    <a:pt x="5512" y="700"/>
                  </a:cubicBezTo>
                  <a:lnTo>
                    <a:pt x="5512" y="700"/>
                  </a:lnTo>
                  <a:lnTo>
                    <a:pt x="5512" y="700"/>
                  </a:lnTo>
                  <a:cubicBezTo>
                    <a:pt x="5541" y="700"/>
                    <a:pt x="5541" y="700"/>
                    <a:pt x="5541" y="700"/>
                  </a:cubicBezTo>
                  <a:cubicBezTo>
                    <a:pt x="5541" y="729"/>
                    <a:pt x="5541" y="729"/>
                    <a:pt x="5541" y="729"/>
                  </a:cubicBezTo>
                  <a:lnTo>
                    <a:pt x="5541" y="729"/>
                  </a:lnTo>
                  <a:cubicBezTo>
                    <a:pt x="5541" y="700"/>
                    <a:pt x="5541" y="700"/>
                    <a:pt x="5541" y="700"/>
                  </a:cubicBezTo>
                  <a:lnTo>
                    <a:pt x="5541" y="700"/>
                  </a:lnTo>
                  <a:cubicBezTo>
                    <a:pt x="5512" y="700"/>
                    <a:pt x="5512" y="700"/>
                    <a:pt x="5512" y="700"/>
                  </a:cubicBezTo>
                  <a:cubicBezTo>
                    <a:pt x="5512" y="670"/>
                    <a:pt x="5512" y="670"/>
                    <a:pt x="5512" y="670"/>
                  </a:cubicBezTo>
                  <a:lnTo>
                    <a:pt x="5512" y="670"/>
                  </a:lnTo>
                  <a:cubicBezTo>
                    <a:pt x="5512" y="641"/>
                    <a:pt x="5512" y="641"/>
                    <a:pt x="5512" y="641"/>
                  </a:cubicBezTo>
                  <a:cubicBezTo>
                    <a:pt x="5571" y="612"/>
                    <a:pt x="5571" y="612"/>
                    <a:pt x="5571" y="612"/>
                  </a:cubicBezTo>
                  <a:cubicBezTo>
                    <a:pt x="5600" y="583"/>
                    <a:pt x="5600" y="583"/>
                    <a:pt x="5600" y="583"/>
                  </a:cubicBezTo>
                  <a:cubicBezTo>
                    <a:pt x="5600" y="612"/>
                    <a:pt x="5600" y="612"/>
                    <a:pt x="5600" y="612"/>
                  </a:cubicBezTo>
                  <a:lnTo>
                    <a:pt x="5600" y="612"/>
                  </a:lnTo>
                  <a:cubicBezTo>
                    <a:pt x="5629" y="612"/>
                    <a:pt x="5629" y="612"/>
                    <a:pt x="5629" y="612"/>
                  </a:cubicBezTo>
                  <a:lnTo>
                    <a:pt x="5629" y="612"/>
                  </a:lnTo>
                  <a:cubicBezTo>
                    <a:pt x="5687" y="641"/>
                    <a:pt x="5687" y="641"/>
                    <a:pt x="5687" y="641"/>
                  </a:cubicBezTo>
                  <a:cubicBezTo>
                    <a:pt x="5687" y="670"/>
                    <a:pt x="5687" y="670"/>
                    <a:pt x="5687" y="670"/>
                  </a:cubicBezTo>
                  <a:lnTo>
                    <a:pt x="5687" y="670"/>
                  </a:lnTo>
                  <a:cubicBezTo>
                    <a:pt x="5716" y="729"/>
                    <a:pt x="5716" y="729"/>
                    <a:pt x="5716" y="729"/>
                  </a:cubicBezTo>
                  <a:cubicBezTo>
                    <a:pt x="5716" y="757"/>
                    <a:pt x="5716" y="757"/>
                    <a:pt x="5716" y="757"/>
                  </a:cubicBezTo>
                  <a:lnTo>
                    <a:pt x="5716" y="757"/>
                  </a:lnTo>
                  <a:cubicBezTo>
                    <a:pt x="5716" y="786"/>
                    <a:pt x="5716" y="786"/>
                    <a:pt x="5716" y="786"/>
                  </a:cubicBezTo>
                  <a:lnTo>
                    <a:pt x="5716" y="786"/>
                  </a:lnTo>
                  <a:cubicBezTo>
                    <a:pt x="5745" y="786"/>
                    <a:pt x="5745" y="786"/>
                    <a:pt x="5745" y="786"/>
                  </a:cubicBezTo>
                  <a:lnTo>
                    <a:pt x="5745" y="786"/>
                  </a:lnTo>
                  <a:cubicBezTo>
                    <a:pt x="5745" y="816"/>
                    <a:pt x="5745" y="816"/>
                    <a:pt x="5745" y="816"/>
                  </a:cubicBezTo>
                  <a:cubicBezTo>
                    <a:pt x="5745" y="786"/>
                    <a:pt x="5745" y="786"/>
                    <a:pt x="5745" y="786"/>
                  </a:cubicBezTo>
                  <a:cubicBezTo>
                    <a:pt x="5774" y="786"/>
                    <a:pt x="5774" y="786"/>
                    <a:pt x="5774" y="786"/>
                  </a:cubicBezTo>
                  <a:lnTo>
                    <a:pt x="5774" y="786"/>
                  </a:lnTo>
                  <a:lnTo>
                    <a:pt x="5774" y="786"/>
                  </a:lnTo>
                  <a:cubicBezTo>
                    <a:pt x="5745" y="786"/>
                    <a:pt x="5745" y="786"/>
                    <a:pt x="5745" y="786"/>
                  </a:cubicBezTo>
                  <a:cubicBezTo>
                    <a:pt x="5745" y="757"/>
                    <a:pt x="5745" y="757"/>
                    <a:pt x="5745" y="757"/>
                  </a:cubicBezTo>
                  <a:cubicBezTo>
                    <a:pt x="5716" y="757"/>
                    <a:pt x="5716" y="757"/>
                    <a:pt x="5716" y="757"/>
                  </a:cubicBezTo>
                  <a:lnTo>
                    <a:pt x="5716" y="757"/>
                  </a:lnTo>
                  <a:cubicBezTo>
                    <a:pt x="5745" y="729"/>
                    <a:pt x="5745" y="729"/>
                    <a:pt x="5745" y="729"/>
                  </a:cubicBezTo>
                  <a:lnTo>
                    <a:pt x="5745" y="729"/>
                  </a:lnTo>
                  <a:cubicBezTo>
                    <a:pt x="5745" y="670"/>
                    <a:pt x="5745" y="670"/>
                    <a:pt x="5745" y="670"/>
                  </a:cubicBezTo>
                  <a:lnTo>
                    <a:pt x="5745" y="670"/>
                  </a:lnTo>
                  <a:cubicBezTo>
                    <a:pt x="5745" y="641"/>
                    <a:pt x="5745" y="641"/>
                    <a:pt x="5745" y="641"/>
                  </a:cubicBezTo>
                  <a:cubicBezTo>
                    <a:pt x="5774" y="641"/>
                    <a:pt x="5774" y="641"/>
                    <a:pt x="5774" y="641"/>
                  </a:cubicBezTo>
                  <a:lnTo>
                    <a:pt x="5774" y="641"/>
                  </a:lnTo>
                  <a:cubicBezTo>
                    <a:pt x="5804" y="641"/>
                    <a:pt x="5804" y="641"/>
                    <a:pt x="5804" y="641"/>
                  </a:cubicBezTo>
                  <a:cubicBezTo>
                    <a:pt x="5833" y="641"/>
                    <a:pt x="5833" y="641"/>
                    <a:pt x="5833" y="641"/>
                  </a:cubicBezTo>
                  <a:cubicBezTo>
                    <a:pt x="5862" y="670"/>
                    <a:pt x="5862" y="670"/>
                    <a:pt x="5862" y="670"/>
                  </a:cubicBezTo>
                  <a:cubicBezTo>
                    <a:pt x="5891" y="670"/>
                    <a:pt x="5891" y="670"/>
                    <a:pt x="5891" y="670"/>
                  </a:cubicBezTo>
                  <a:cubicBezTo>
                    <a:pt x="5921" y="641"/>
                    <a:pt x="5921" y="641"/>
                    <a:pt x="5921" y="641"/>
                  </a:cubicBezTo>
                  <a:lnTo>
                    <a:pt x="5921" y="641"/>
                  </a:lnTo>
                  <a:cubicBezTo>
                    <a:pt x="5950" y="670"/>
                    <a:pt x="5950" y="670"/>
                    <a:pt x="5950" y="670"/>
                  </a:cubicBezTo>
                  <a:cubicBezTo>
                    <a:pt x="5979" y="670"/>
                    <a:pt x="5979" y="670"/>
                    <a:pt x="5979" y="670"/>
                  </a:cubicBezTo>
                  <a:lnTo>
                    <a:pt x="5979" y="670"/>
                  </a:lnTo>
                  <a:cubicBezTo>
                    <a:pt x="6008" y="670"/>
                    <a:pt x="6008" y="670"/>
                    <a:pt x="6008" y="670"/>
                  </a:cubicBezTo>
                  <a:lnTo>
                    <a:pt x="6008" y="670"/>
                  </a:lnTo>
                  <a:cubicBezTo>
                    <a:pt x="5979" y="641"/>
                    <a:pt x="5979" y="641"/>
                    <a:pt x="5979" y="641"/>
                  </a:cubicBezTo>
                  <a:lnTo>
                    <a:pt x="5979" y="641"/>
                  </a:lnTo>
                  <a:cubicBezTo>
                    <a:pt x="5950" y="641"/>
                    <a:pt x="5950" y="641"/>
                    <a:pt x="5950" y="641"/>
                  </a:cubicBezTo>
                  <a:cubicBezTo>
                    <a:pt x="5921" y="641"/>
                    <a:pt x="5921" y="641"/>
                    <a:pt x="5921" y="641"/>
                  </a:cubicBezTo>
                  <a:cubicBezTo>
                    <a:pt x="5950" y="641"/>
                    <a:pt x="5950" y="641"/>
                    <a:pt x="5950" y="641"/>
                  </a:cubicBezTo>
                  <a:lnTo>
                    <a:pt x="5950" y="641"/>
                  </a:lnTo>
                  <a:cubicBezTo>
                    <a:pt x="5979" y="641"/>
                    <a:pt x="5979" y="641"/>
                    <a:pt x="5979" y="641"/>
                  </a:cubicBezTo>
                  <a:cubicBezTo>
                    <a:pt x="6037" y="612"/>
                    <a:pt x="6037" y="612"/>
                    <a:pt x="6037" y="612"/>
                  </a:cubicBezTo>
                  <a:cubicBezTo>
                    <a:pt x="6066" y="612"/>
                    <a:pt x="6066" y="612"/>
                    <a:pt x="6066" y="612"/>
                  </a:cubicBezTo>
                  <a:cubicBezTo>
                    <a:pt x="6095" y="641"/>
                    <a:pt x="6095" y="641"/>
                    <a:pt x="6095" y="641"/>
                  </a:cubicBezTo>
                  <a:cubicBezTo>
                    <a:pt x="6124" y="641"/>
                    <a:pt x="6124" y="641"/>
                    <a:pt x="6124" y="641"/>
                  </a:cubicBezTo>
                  <a:lnTo>
                    <a:pt x="6124" y="641"/>
                  </a:lnTo>
                  <a:cubicBezTo>
                    <a:pt x="6154" y="641"/>
                    <a:pt x="6154" y="641"/>
                    <a:pt x="6154" y="641"/>
                  </a:cubicBezTo>
                  <a:cubicBezTo>
                    <a:pt x="6124" y="612"/>
                    <a:pt x="6124" y="612"/>
                    <a:pt x="6124" y="612"/>
                  </a:cubicBezTo>
                  <a:lnTo>
                    <a:pt x="6124" y="612"/>
                  </a:lnTo>
                  <a:lnTo>
                    <a:pt x="6124" y="612"/>
                  </a:lnTo>
                  <a:lnTo>
                    <a:pt x="6124" y="612"/>
                  </a:lnTo>
                  <a:cubicBezTo>
                    <a:pt x="6095" y="612"/>
                    <a:pt x="6095" y="612"/>
                    <a:pt x="6095" y="612"/>
                  </a:cubicBezTo>
                  <a:cubicBezTo>
                    <a:pt x="6066" y="612"/>
                    <a:pt x="6066" y="612"/>
                    <a:pt x="6066" y="612"/>
                  </a:cubicBezTo>
                  <a:cubicBezTo>
                    <a:pt x="6066" y="583"/>
                    <a:pt x="6066" y="583"/>
                    <a:pt x="6066" y="583"/>
                  </a:cubicBezTo>
                  <a:cubicBezTo>
                    <a:pt x="6037" y="612"/>
                    <a:pt x="6037" y="612"/>
                    <a:pt x="6037" y="612"/>
                  </a:cubicBezTo>
                  <a:cubicBezTo>
                    <a:pt x="6037" y="583"/>
                    <a:pt x="6037" y="583"/>
                    <a:pt x="6037" y="583"/>
                  </a:cubicBezTo>
                  <a:lnTo>
                    <a:pt x="6037" y="583"/>
                  </a:lnTo>
                  <a:cubicBezTo>
                    <a:pt x="6037" y="553"/>
                    <a:pt x="6037" y="553"/>
                    <a:pt x="6037" y="553"/>
                  </a:cubicBezTo>
                  <a:cubicBezTo>
                    <a:pt x="6066" y="553"/>
                    <a:pt x="6066" y="553"/>
                    <a:pt x="6066" y="553"/>
                  </a:cubicBezTo>
                  <a:lnTo>
                    <a:pt x="6066" y="553"/>
                  </a:lnTo>
                  <a:cubicBezTo>
                    <a:pt x="6095" y="524"/>
                    <a:pt x="6095" y="524"/>
                    <a:pt x="6095" y="524"/>
                  </a:cubicBezTo>
                  <a:cubicBezTo>
                    <a:pt x="6124" y="495"/>
                    <a:pt x="6124" y="495"/>
                    <a:pt x="6124" y="495"/>
                  </a:cubicBezTo>
                  <a:cubicBezTo>
                    <a:pt x="6154" y="495"/>
                    <a:pt x="6154" y="495"/>
                    <a:pt x="6154" y="495"/>
                  </a:cubicBezTo>
                  <a:cubicBezTo>
                    <a:pt x="6183" y="495"/>
                    <a:pt x="6183" y="495"/>
                    <a:pt x="6183" y="495"/>
                  </a:cubicBezTo>
                  <a:lnTo>
                    <a:pt x="6183" y="495"/>
                  </a:lnTo>
                  <a:cubicBezTo>
                    <a:pt x="6154" y="495"/>
                    <a:pt x="6154" y="495"/>
                    <a:pt x="6154" y="495"/>
                  </a:cubicBezTo>
                  <a:cubicBezTo>
                    <a:pt x="6124" y="495"/>
                    <a:pt x="6124" y="495"/>
                    <a:pt x="6124" y="495"/>
                  </a:cubicBezTo>
                  <a:cubicBezTo>
                    <a:pt x="6066" y="524"/>
                    <a:pt x="6066" y="524"/>
                    <a:pt x="6066" y="524"/>
                  </a:cubicBezTo>
                  <a:cubicBezTo>
                    <a:pt x="6066" y="553"/>
                    <a:pt x="6066" y="553"/>
                    <a:pt x="6066" y="553"/>
                  </a:cubicBezTo>
                  <a:lnTo>
                    <a:pt x="6066" y="553"/>
                  </a:lnTo>
                  <a:cubicBezTo>
                    <a:pt x="6066" y="524"/>
                    <a:pt x="6066" y="524"/>
                    <a:pt x="6066" y="524"/>
                  </a:cubicBezTo>
                  <a:lnTo>
                    <a:pt x="6066" y="524"/>
                  </a:lnTo>
                  <a:cubicBezTo>
                    <a:pt x="6037" y="553"/>
                    <a:pt x="6037" y="553"/>
                    <a:pt x="6037" y="553"/>
                  </a:cubicBezTo>
                  <a:lnTo>
                    <a:pt x="6037" y="553"/>
                  </a:lnTo>
                  <a:cubicBezTo>
                    <a:pt x="6008" y="553"/>
                    <a:pt x="6008" y="553"/>
                    <a:pt x="6008" y="553"/>
                  </a:cubicBezTo>
                  <a:cubicBezTo>
                    <a:pt x="6008" y="583"/>
                    <a:pt x="6008" y="583"/>
                    <a:pt x="6008" y="583"/>
                  </a:cubicBezTo>
                  <a:lnTo>
                    <a:pt x="6008" y="583"/>
                  </a:lnTo>
                  <a:cubicBezTo>
                    <a:pt x="5979" y="583"/>
                    <a:pt x="5979" y="583"/>
                    <a:pt x="5979" y="583"/>
                  </a:cubicBezTo>
                  <a:cubicBezTo>
                    <a:pt x="5979" y="612"/>
                    <a:pt x="5979" y="612"/>
                    <a:pt x="5979" y="612"/>
                  </a:cubicBezTo>
                  <a:cubicBezTo>
                    <a:pt x="5921" y="612"/>
                    <a:pt x="5921" y="612"/>
                    <a:pt x="5921" y="612"/>
                  </a:cubicBezTo>
                  <a:cubicBezTo>
                    <a:pt x="5891" y="612"/>
                    <a:pt x="5891" y="612"/>
                    <a:pt x="5891" y="612"/>
                  </a:cubicBezTo>
                  <a:lnTo>
                    <a:pt x="5891" y="612"/>
                  </a:lnTo>
                  <a:cubicBezTo>
                    <a:pt x="5833" y="612"/>
                    <a:pt x="5833" y="612"/>
                    <a:pt x="5833" y="612"/>
                  </a:cubicBezTo>
                  <a:cubicBezTo>
                    <a:pt x="5804" y="612"/>
                    <a:pt x="5804" y="612"/>
                    <a:pt x="5804" y="612"/>
                  </a:cubicBezTo>
                  <a:cubicBezTo>
                    <a:pt x="5774" y="612"/>
                    <a:pt x="5774" y="612"/>
                    <a:pt x="5774" y="612"/>
                  </a:cubicBezTo>
                  <a:lnTo>
                    <a:pt x="5774" y="612"/>
                  </a:lnTo>
                  <a:cubicBezTo>
                    <a:pt x="5774" y="583"/>
                    <a:pt x="5774" y="583"/>
                    <a:pt x="5774" y="583"/>
                  </a:cubicBezTo>
                  <a:cubicBezTo>
                    <a:pt x="5804" y="583"/>
                    <a:pt x="5804" y="583"/>
                    <a:pt x="5804" y="583"/>
                  </a:cubicBezTo>
                  <a:lnTo>
                    <a:pt x="5804" y="583"/>
                  </a:lnTo>
                  <a:cubicBezTo>
                    <a:pt x="5833" y="553"/>
                    <a:pt x="5833" y="553"/>
                    <a:pt x="5833" y="553"/>
                  </a:cubicBezTo>
                  <a:cubicBezTo>
                    <a:pt x="5862" y="553"/>
                    <a:pt x="5862" y="553"/>
                    <a:pt x="5862" y="553"/>
                  </a:cubicBezTo>
                  <a:lnTo>
                    <a:pt x="5862" y="553"/>
                  </a:lnTo>
                  <a:lnTo>
                    <a:pt x="5862" y="553"/>
                  </a:lnTo>
                  <a:cubicBezTo>
                    <a:pt x="5833" y="553"/>
                    <a:pt x="5833" y="553"/>
                    <a:pt x="5833" y="553"/>
                  </a:cubicBezTo>
                  <a:lnTo>
                    <a:pt x="5833" y="553"/>
                  </a:lnTo>
                  <a:cubicBezTo>
                    <a:pt x="5804" y="553"/>
                    <a:pt x="5804" y="553"/>
                    <a:pt x="5804" y="553"/>
                  </a:cubicBezTo>
                  <a:cubicBezTo>
                    <a:pt x="5774" y="553"/>
                    <a:pt x="5774" y="553"/>
                    <a:pt x="5774" y="553"/>
                  </a:cubicBezTo>
                  <a:lnTo>
                    <a:pt x="5774" y="553"/>
                  </a:lnTo>
                  <a:cubicBezTo>
                    <a:pt x="5804" y="524"/>
                    <a:pt x="5804" y="524"/>
                    <a:pt x="5804" y="524"/>
                  </a:cubicBezTo>
                  <a:lnTo>
                    <a:pt x="5804" y="524"/>
                  </a:lnTo>
                  <a:cubicBezTo>
                    <a:pt x="5774" y="553"/>
                    <a:pt x="5774" y="553"/>
                    <a:pt x="5774" y="553"/>
                  </a:cubicBezTo>
                  <a:lnTo>
                    <a:pt x="5774" y="553"/>
                  </a:lnTo>
                  <a:cubicBezTo>
                    <a:pt x="5745" y="583"/>
                    <a:pt x="5745" y="583"/>
                    <a:pt x="5745" y="583"/>
                  </a:cubicBezTo>
                  <a:cubicBezTo>
                    <a:pt x="5716" y="583"/>
                    <a:pt x="5716" y="583"/>
                    <a:pt x="5716" y="583"/>
                  </a:cubicBezTo>
                  <a:cubicBezTo>
                    <a:pt x="5687" y="583"/>
                    <a:pt x="5687" y="583"/>
                    <a:pt x="5687" y="583"/>
                  </a:cubicBezTo>
                  <a:cubicBezTo>
                    <a:pt x="5658" y="583"/>
                    <a:pt x="5658" y="583"/>
                    <a:pt x="5658" y="583"/>
                  </a:cubicBezTo>
                  <a:cubicBezTo>
                    <a:pt x="5629" y="553"/>
                    <a:pt x="5629" y="553"/>
                    <a:pt x="5629" y="553"/>
                  </a:cubicBezTo>
                  <a:lnTo>
                    <a:pt x="5629" y="553"/>
                  </a:lnTo>
                  <a:lnTo>
                    <a:pt x="5629" y="553"/>
                  </a:lnTo>
                  <a:cubicBezTo>
                    <a:pt x="5600" y="524"/>
                    <a:pt x="5600" y="524"/>
                    <a:pt x="5600" y="524"/>
                  </a:cubicBezTo>
                  <a:lnTo>
                    <a:pt x="5600" y="524"/>
                  </a:lnTo>
                  <a:lnTo>
                    <a:pt x="5600" y="524"/>
                  </a:lnTo>
                  <a:cubicBezTo>
                    <a:pt x="5629" y="495"/>
                    <a:pt x="5629" y="495"/>
                    <a:pt x="5629" y="495"/>
                  </a:cubicBezTo>
                  <a:cubicBezTo>
                    <a:pt x="5658" y="495"/>
                    <a:pt x="5658" y="495"/>
                    <a:pt x="5658" y="495"/>
                  </a:cubicBezTo>
                  <a:cubicBezTo>
                    <a:pt x="5658" y="466"/>
                    <a:pt x="5658" y="466"/>
                    <a:pt x="5658" y="466"/>
                  </a:cubicBezTo>
                  <a:cubicBezTo>
                    <a:pt x="5687" y="466"/>
                    <a:pt x="5687" y="466"/>
                    <a:pt x="5687" y="466"/>
                  </a:cubicBezTo>
                  <a:cubicBezTo>
                    <a:pt x="5687" y="436"/>
                    <a:pt x="5687" y="436"/>
                    <a:pt x="5687" y="436"/>
                  </a:cubicBezTo>
                  <a:cubicBezTo>
                    <a:pt x="5716" y="466"/>
                    <a:pt x="5716" y="466"/>
                    <a:pt x="5716" y="466"/>
                  </a:cubicBezTo>
                  <a:cubicBezTo>
                    <a:pt x="5745" y="466"/>
                    <a:pt x="5745" y="466"/>
                    <a:pt x="5745" y="466"/>
                  </a:cubicBezTo>
                  <a:lnTo>
                    <a:pt x="5745" y="466"/>
                  </a:lnTo>
                  <a:cubicBezTo>
                    <a:pt x="5774" y="466"/>
                    <a:pt x="5774" y="466"/>
                    <a:pt x="5774" y="466"/>
                  </a:cubicBezTo>
                  <a:cubicBezTo>
                    <a:pt x="5804" y="466"/>
                    <a:pt x="5804" y="466"/>
                    <a:pt x="5804" y="466"/>
                  </a:cubicBezTo>
                  <a:cubicBezTo>
                    <a:pt x="5833" y="466"/>
                    <a:pt x="5833" y="466"/>
                    <a:pt x="5833" y="466"/>
                  </a:cubicBezTo>
                  <a:lnTo>
                    <a:pt x="5833" y="466"/>
                  </a:lnTo>
                  <a:cubicBezTo>
                    <a:pt x="5862" y="466"/>
                    <a:pt x="5862" y="466"/>
                    <a:pt x="5862" y="466"/>
                  </a:cubicBezTo>
                  <a:lnTo>
                    <a:pt x="5862" y="466"/>
                  </a:lnTo>
                  <a:lnTo>
                    <a:pt x="5862" y="466"/>
                  </a:lnTo>
                  <a:cubicBezTo>
                    <a:pt x="5833" y="466"/>
                    <a:pt x="5833" y="466"/>
                    <a:pt x="5833" y="466"/>
                  </a:cubicBezTo>
                  <a:cubicBezTo>
                    <a:pt x="5804" y="466"/>
                    <a:pt x="5804" y="466"/>
                    <a:pt x="5804" y="466"/>
                  </a:cubicBezTo>
                  <a:cubicBezTo>
                    <a:pt x="5774" y="436"/>
                    <a:pt x="5774" y="436"/>
                    <a:pt x="5774" y="436"/>
                  </a:cubicBezTo>
                  <a:cubicBezTo>
                    <a:pt x="5745" y="436"/>
                    <a:pt x="5745" y="436"/>
                    <a:pt x="5745" y="436"/>
                  </a:cubicBezTo>
                  <a:cubicBezTo>
                    <a:pt x="5716" y="436"/>
                    <a:pt x="5716" y="436"/>
                    <a:pt x="5716" y="436"/>
                  </a:cubicBezTo>
                  <a:cubicBezTo>
                    <a:pt x="5687" y="436"/>
                    <a:pt x="5687" y="436"/>
                    <a:pt x="5687" y="436"/>
                  </a:cubicBezTo>
                  <a:lnTo>
                    <a:pt x="5687" y="436"/>
                  </a:lnTo>
                  <a:cubicBezTo>
                    <a:pt x="5658" y="436"/>
                    <a:pt x="5658" y="436"/>
                    <a:pt x="5658" y="436"/>
                  </a:cubicBezTo>
                  <a:cubicBezTo>
                    <a:pt x="5658" y="466"/>
                    <a:pt x="5658" y="466"/>
                    <a:pt x="5658" y="466"/>
                  </a:cubicBezTo>
                  <a:cubicBezTo>
                    <a:pt x="5629" y="495"/>
                    <a:pt x="5629" y="495"/>
                    <a:pt x="5629" y="495"/>
                  </a:cubicBezTo>
                  <a:cubicBezTo>
                    <a:pt x="5600" y="495"/>
                    <a:pt x="5600" y="495"/>
                    <a:pt x="5600" y="495"/>
                  </a:cubicBezTo>
                  <a:cubicBezTo>
                    <a:pt x="5571" y="524"/>
                    <a:pt x="5571" y="524"/>
                    <a:pt x="5571" y="524"/>
                  </a:cubicBezTo>
                  <a:lnTo>
                    <a:pt x="5571" y="524"/>
                  </a:lnTo>
                  <a:lnTo>
                    <a:pt x="5571" y="524"/>
                  </a:lnTo>
                  <a:cubicBezTo>
                    <a:pt x="5541" y="495"/>
                    <a:pt x="5541" y="495"/>
                    <a:pt x="5541" y="495"/>
                  </a:cubicBezTo>
                  <a:cubicBezTo>
                    <a:pt x="5512" y="495"/>
                    <a:pt x="5512" y="495"/>
                    <a:pt x="5512" y="495"/>
                  </a:cubicBezTo>
                  <a:cubicBezTo>
                    <a:pt x="5512" y="466"/>
                    <a:pt x="5512" y="466"/>
                    <a:pt x="5512" y="466"/>
                  </a:cubicBezTo>
                  <a:lnTo>
                    <a:pt x="5512" y="466"/>
                  </a:lnTo>
                  <a:cubicBezTo>
                    <a:pt x="5512" y="436"/>
                    <a:pt x="5512" y="436"/>
                    <a:pt x="5512" y="436"/>
                  </a:cubicBezTo>
                  <a:lnTo>
                    <a:pt x="5512" y="436"/>
                  </a:lnTo>
                  <a:cubicBezTo>
                    <a:pt x="5512" y="407"/>
                    <a:pt x="5512" y="407"/>
                    <a:pt x="5512" y="407"/>
                  </a:cubicBezTo>
                  <a:lnTo>
                    <a:pt x="5512" y="407"/>
                  </a:lnTo>
                  <a:lnTo>
                    <a:pt x="5512" y="407"/>
                  </a:lnTo>
                  <a:cubicBezTo>
                    <a:pt x="5541" y="407"/>
                    <a:pt x="5541" y="407"/>
                    <a:pt x="5541" y="407"/>
                  </a:cubicBezTo>
                  <a:lnTo>
                    <a:pt x="5541" y="407"/>
                  </a:lnTo>
                  <a:cubicBezTo>
                    <a:pt x="5600" y="407"/>
                    <a:pt x="5600" y="407"/>
                    <a:pt x="5600" y="407"/>
                  </a:cubicBezTo>
                  <a:cubicBezTo>
                    <a:pt x="5629" y="436"/>
                    <a:pt x="5629" y="436"/>
                    <a:pt x="5629" y="436"/>
                  </a:cubicBezTo>
                  <a:lnTo>
                    <a:pt x="5629" y="436"/>
                  </a:lnTo>
                  <a:lnTo>
                    <a:pt x="5629" y="436"/>
                  </a:lnTo>
                  <a:cubicBezTo>
                    <a:pt x="5658" y="436"/>
                    <a:pt x="5658" y="436"/>
                    <a:pt x="5658" y="436"/>
                  </a:cubicBezTo>
                  <a:cubicBezTo>
                    <a:pt x="5687" y="436"/>
                    <a:pt x="5687" y="436"/>
                    <a:pt x="5687" y="436"/>
                  </a:cubicBezTo>
                  <a:lnTo>
                    <a:pt x="5687" y="436"/>
                  </a:lnTo>
                  <a:lnTo>
                    <a:pt x="5687" y="436"/>
                  </a:lnTo>
                  <a:cubicBezTo>
                    <a:pt x="5716" y="407"/>
                    <a:pt x="5716" y="407"/>
                    <a:pt x="5716" y="407"/>
                  </a:cubicBezTo>
                  <a:lnTo>
                    <a:pt x="5716" y="407"/>
                  </a:lnTo>
                  <a:cubicBezTo>
                    <a:pt x="5745" y="407"/>
                    <a:pt x="5745" y="407"/>
                    <a:pt x="5745" y="407"/>
                  </a:cubicBezTo>
                  <a:cubicBezTo>
                    <a:pt x="5804" y="407"/>
                    <a:pt x="5804" y="407"/>
                    <a:pt x="5804" y="407"/>
                  </a:cubicBezTo>
                  <a:lnTo>
                    <a:pt x="5804" y="407"/>
                  </a:lnTo>
                  <a:cubicBezTo>
                    <a:pt x="5804" y="379"/>
                    <a:pt x="5804" y="379"/>
                    <a:pt x="5804" y="379"/>
                  </a:cubicBezTo>
                  <a:cubicBezTo>
                    <a:pt x="5774" y="379"/>
                    <a:pt x="5774" y="379"/>
                    <a:pt x="5774" y="379"/>
                  </a:cubicBezTo>
                  <a:lnTo>
                    <a:pt x="5774" y="379"/>
                  </a:lnTo>
                  <a:cubicBezTo>
                    <a:pt x="5774" y="407"/>
                    <a:pt x="5774" y="407"/>
                    <a:pt x="5774" y="407"/>
                  </a:cubicBezTo>
                  <a:cubicBezTo>
                    <a:pt x="5745" y="407"/>
                    <a:pt x="5745" y="407"/>
                    <a:pt x="5745" y="407"/>
                  </a:cubicBezTo>
                  <a:cubicBezTo>
                    <a:pt x="5716" y="407"/>
                    <a:pt x="5716" y="407"/>
                    <a:pt x="5716" y="407"/>
                  </a:cubicBezTo>
                  <a:cubicBezTo>
                    <a:pt x="5687" y="407"/>
                    <a:pt x="5687" y="407"/>
                    <a:pt x="5687" y="407"/>
                  </a:cubicBezTo>
                  <a:lnTo>
                    <a:pt x="5687" y="407"/>
                  </a:lnTo>
                  <a:cubicBezTo>
                    <a:pt x="5658" y="407"/>
                    <a:pt x="5658" y="407"/>
                    <a:pt x="5658" y="407"/>
                  </a:cubicBezTo>
                  <a:lnTo>
                    <a:pt x="5658" y="407"/>
                  </a:lnTo>
                  <a:cubicBezTo>
                    <a:pt x="5629" y="407"/>
                    <a:pt x="5629" y="407"/>
                    <a:pt x="5629" y="407"/>
                  </a:cubicBezTo>
                  <a:cubicBezTo>
                    <a:pt x="5600" y="407"/>
                    <a:pt x="5600" y="407"/>
                    <a:pt x="5600" y="407"/>
                  </a:cubicBezTo>
                  <a:lnTo>
                    <a:pt x="5600" y="407"/>
                  </a:lnTo>
                  <a:lnTo>
                    <a:pt x="5600" y="407"/>
                  </a:lnTo>
                  <a:cubicBezTo>
                    <a:pt x="5571" y="407"/>
                    <a:pt x="5571" y="407"/>
                    <a:pt x="5571" y="407"/>
                  </a:cubicBezTo>
                  <a:cubicBezTo>
                    <a:pt x="5541" y="379"/>
                    <a:pt x="5541" y="379"/>
                    <a:pt x="5541" y="379"/>
                  </a:cubicBezTo>
                  <a:lnTo>
                    <a:pt x="5541" y="379"/>
                  </a:lnTo>
                  <a:cubicBezTo>
                    <a:pt x="5512" y="379"/>
                    <a:pt x="5512" y="379"/>
                    <a:pt x="5512" y="379"/>
                  </a:cubicBezTo>
                  <a:lnTo>
                    <a:pt x="5512" y="379"/>
                  </a:lnTo>
                  <a:lnTo>
                    <a:pt x="5512" y="379"/>
                  </a:lnTo>
                  <a:cubicBezTo>
                    <a:pt x="5512" y="350"/>
                    <a:pt x="5512" y="350"/>
                    <a:pt x="5512" y="350"/>
                  </a:cubicBezTo>
                  <a:lnTo>
                    <a:pt x="5512" y="350"/>
                  </a:lnTo>
                  <a:cubicBezTo>
                    <a:pt x="5541" y="350"/>
                    <a:pt x="5541" y="350"/>
                    <a:pt x="5541" y="350"/>
                  </a:cubicBezTo>
                  <a:lnTo>
                    <a:pt x="5541" y="350"/>
                  </a:lnTo>
                  <a:cubicBezTo>
                    <a:pt x="5571" y="350"/>
                    <a:pt x="5571" y="350"/>
                    <a:pt x="5571" y="350"/>
                  </a:cubicBezTo>
                  <a:lnTo>
                    <a:pt x="5571" y="350"/>
                  </a:lnTo>
                  <a:lnTo>
                    <a:pt x="5571" y="350"/>
                  </a:lnTo>
                  <a:cubicBezTo>
                    <a:pt x="5541" y="350"/>
                    <a:pt x="5541" y="350"/>
                    <a:pt x="5541" y="350"/>
                  </a:cubicBezTo>
                  <a:cubicBezTo>
                    <a:pt x="5541" y="320"/>
                    <a:pt x="5541" y="320"/>
                    <a:pt x="5541" y="320"/>
                  </a:cubicBezTo>
                  <a:lnTo>
                    <a:pt x="5541" y="320"/>
                  </a:lnTo>
                  <a:cubicBezTo>
                    <a:pt x="5571" y="320"/>
                    <a:pt x="5571" y="320"/>
                    <a:pt x="5571" y="320"/>
                  </a:cubicBezTo>
                  <a:cubicBezTo>
                    <a:pt x="5600" y="291"/>
                    <a:pt x="5600" y="291"/>
                    <a:pt x="5600" y="291"/>
                  </a:cubicBezTo>
                  <a:cubicBezTo>
                    <a:pt x="5629" y="291"/>
                    <a:pt x="5629" y="291"/>
                    <a:pt x="5629" y="291"/>
                  </a:cubicBezTo>
                  <a:lnTo>
                    <a:pt x="5629" y="291"/>
                  </a:lnTo>
                  <a:cubicBezTo>
                    <a:pt x="5658" y="291"/>
                    <a:pt x="5658" y="291"/>
                    <a:pt x="5658" y="291"/>
                  </a:cubicBezTo>
                  <a:lnTo>
                    <a:pt x="5658" y="291"/>
                  </a:lnTo>
                  <a:lnTo>
                    <a:pt x="5658" y="291"/>
                  </a:lnTo>
                  <a:lnTo>
                    <a:pt x="5658" y="291"/>
                  </a:lnTo>
                  <a:lnTo>
                    <a:pt x="5658" y="291"/>
                  </a:lnTo>
                  <a:cubicBezTo>
                    <a:pt x="5629" y="291"/>
                    <a:pt x="5629" y="291"/>
                    <a:pt x="5629" y="291"/>
                  </a:cubicBezTo>
                  <a:cubicBezTo>
                    <a:pt x="5600" y="291"/>
                    <a:pt x="5600" y="291"/>
                    <a:pt x="5600" y="291"/>
                  </a:cubicBezTo>
                  <a:cubicBezTo>
                    <a:pt x="5571" y="291"/>
                    <a:pt x="5571" y="291"/>
                    <a:pt x="5571" y="291"/>
                  </a:cubicBezTo>
                  <a:lnTo>
                    <a:pt x="5571" y="291"/>
                  </a:lnTo>
                  <a:cubicBezTo>
                    <a:pt x="5541" y="291"/>
                    <a:pt x="5541" y="291"/>
                    <a:pt x="5541" y="291"/>
                  </a:cubicBezTo>
                  <a:lnTo>
                    <a:pt x="5541" y="291"/>
                  </a:lnTo>
                  <a:lnTo>
                    <a:pt x="5541" y="291"/>
                  </a:lnTo>
                  <a:lnTo>
                    <a:pt x="5541" y="291"/>
                  </a:lnTo>
                  <a:cubicBezTo>
                    <a:pt x="5541" y="262"/>
                    <a:pt x="5541" y="262"/>
                    <a:pt x="5541" y="262"/>
                  </a:cubicBezTo>
                  <a:cubicBezTo>
                    <a:pt x="5571" y="262"/>
                    <a:pt x="5571" y="262"/>
                    <a:pt x="5571" y="262"/>
                  </a:cubicBezTo>
                  <a:cubicBezTo>
                    <a:pt x="5600" y="262"/>
                    <a:pt x="5600" y="262"/>
                    <a:pt x="5600" y="262"/>
                  </a:cubicBezTo>
                  <a:cubicBezTo>
                    <a:pt x="5629" y="262"/>
                    <a:pt x="5629" y="262"/>
                    <a:pt x="5629" y="262"/>
                  </a:cubicBezTo>
                  <a:cubicBezTo>
                    <a:pt x="5600" y="233"/>
                    <a:pt x="5600" y="233"/>
                    <a:pt x="5600" y="233"/>
                  </a:cubicBezTo>
                  <a:lnTo>
                    <a:pt x="5600" y="233"/>
                  </a:lnTo>
                  <a:lnTo>
                    <a:pt x="5600" y="233"/>
                  </a:lnTo>
                  <a:lnTo>
                    <a:pt x="5600" y="233"/>
                  </a:lnTo>
                  <a:cubicBezTo>
                    <a:pt x="5571" y="233"/>
                    <a:pt x="5571" y="233"/>
                    <a:pt x="5571" y="233"/>
                  </a:cubicBezTo>
                  <a:lnTo>
                    <a:pt x="5571" y="233"/>
                  </a:lnTo>
                  <a:lnTo>
                    <a:pt x="5571" y="233"/>
                  </a:lnTo>
                  <a:lnTo>
                    <a:pt x="5571" y="233"/>
                  </a:lnTo>
                  <a:cubicBezTo>
                    <a:pt x="5541" y="233"/>
                    <a:pt x="5541" y="233"/>
                    <a:pt x="5541" y="233"/>
                  </a:cubicBezTo>
                  <a:lnTo>
                    <a:pt x="5541" y="233"/>
                  </a:lnTo>
                  <a:cubicBezTo>
                    <a:pt x="5541" y="262"/>
                    <a:pt x="5541" y="262"/>
                    <a:pt x="5541" y="262"/>
                  </a:cubicBezTo>
                  <a:lnTo>
                    <a:pt x="5541" y="262"/>
                  </a:lnTo>
                  <a:cubicBezTo>
                    <a:pt x="5512" y="262"/>
                    <a:pt x="5512" y="262"/>
                    <a:pt x="5512" y="262"/>
                  </a:cubicBezTo>
                  <a:lnTo>
                    <a:pt x="5512" y="262"/>
                  </a:lnTo>
                  <a:cubicBezTo>
                    <a:pt x="5512" y="233"/>
                    <a:pt x="5512" y="233"/>
                    <a:pt x="5512" y="233"/>
                  </a:cubicBezTo>
                  <a:lnTo>
                    <a:pt x="5512" y="233"/>
                  </a:lnTo>
                  <a:cubicBezTo>
                    <a:pt x="5483" y="233"/>
                    <a:pt x="5483" y="233"/>
                    <a:pt x="5483" y="233"/>
                  </a:cubicBezTo>
                  <a:cubicBezTo>
                    <a:pt x="5512" y="203"/>
                    <a:pt x="5512" y="203"/>
                    <a:pt x="5512" y="203"/>
                  </a:cubicBezTo>
                  <a:cubicBezTo>
                    <a:pt x="5512" y="233"/>
                    <a:pt x="5512" y="233"/>
                    <a:pt x="5512" y="233"/>
                  </a:cubicBezTo>
                  <a:cubicBezTo>
                    <a:pt x="5512" y="203"/>
                    <a:pt x="5512" y="203"/>
                    <a:pt x="5512" y="203"/>
                  </a:cubicBezTo>
                  <a:cubicBezTo>
                    <a:pt x="5541" y="203"/>
                    <a:pt x="5541" y="203"/>
                    <a:pt x="5541" y="203"/>
                  </a:cubicBezTo>
                  <a:lnTo>
                    <a:pt x="5541" y="203"/>
                  </a:lnTo>
                  <a:cubicBezTo>
                    <a:pt x="5571" y="174"/>
                    <a:pt x="5571" y="174"/>
                    <a:pt x="5571" y="174"/>
                  </a:cubicBezTo>
                  <a:lnTo>
                    <a:pt x="5571" y="174"/>
                  </a:lnTo>
                  <a:cubicBezTo>
                    <a:pt x="5600" y="174"/>
                    <a:pt x="5600" y="174"/>
                    <a:pt x="5600" y="174"/>
                  </a:cubicBezTo>
                  <a:lnTo>
                    <a:pt x="5600" y="174"/>
                  </a:lnTo>
                  <a:cubicBezTo>
                    <a:pt x="5658" y="174"/>
                    <a:pt x="5658" y="174"/>
                    <a:pt x="5658" y="174"/>
                  </a:cubicBezTo>
                  <a:cubicBezTo>
                    <a:pt x="5658" y="145"/>
                    <a:pt x="5658" y="145"/>
                    <a:pt x="5658" y="145"/>
                  </a:cubicBezTo>
                  <a:cubicBezTo>
                    <a:pt x="5658" y="174"/>
                    <a:pt x="5658" y="174"/>
                    <a:pt x="5658" y="174"/>
                  </a:cubicBezTo>
                  <a:lnTo>
                    <a:pt x="5658" y="174"/>
                  </a:lnTo>
                  <a:lnTo>
                    <a:pt x="5658" y="174"/>
                  </a:lnTo>
                  <a:cubicBezTo>
                    <a:pt x="5658" y="203"/>
                    <a:pt x="5658" y="203"/>
                    <a:pt x="5658" y="203"/>
                  </a:cubicBezTo>
                  <a:cubicBezTo>
                    <a:pt x="5687" y="203"/>
                    <a:pt x="5687" y="203"/>
                    <a:pt x="5687" y="203"/>
                  </a:cubicBezTo>
                  <a:lnTo>
                    <a:pt x="5687" y="203"/>
                  </a:lnTo>
                  <a:cubicBezTo>
                    <a:pt x="5687" y="174"/>
                    <a:pt x="5687" y="174"/>
                    <a:pt x="5687" y="174"/>
                  </a:cubicBezTo>
                  <a:cubicBezTo>
                    <a:pt x="5687" y="203"/>
                    <a:pt x="5687" y="203"/>
                    <a:pt x="5687" y="203"/>
                  </a:cubicBezTo>
                  <a:lnTo>
                    <a:pt x="5687" y="203"/>
                  </a:lnTo>
                  <a:lnTo>
                    <a:pt x="5687" y="203"/>
                  </a:lnTo>
                  <a:cubicBezTo>
                    <a:pt x="5716" y="203"/>
                    <a:pt x="5716" y="203"/>
                    <a:pt x="5716" y="203"/>
                  </a:cubicBezTo>
                  <a:cubicBezTo>
                    <a:pt x="5716" y="174"/>
                    <a:pt x="5716" y="174"/>
                    <a:pt x="5716" y="174"/>
                  </a:cubicBezTo>
                  <a:lnTo>
                    <a:pt x="5716" y="174"/>
                  </a:lnTo>
                  <a:lnTo>
                    <a:pt x="5716" y="174"/>
                  </a:lnTo>
                  <a:cubicBezTo>
                    <a:pt x="5716" y="145"/>
                    <a:pt x="5716" y="145"/>
                    <a:pt x="5716" y="145"/>
                  </a:cubicBezTo>
                  <a:lnTo>
                    <a:pt x="5716" y="145"/>
                  </a:lnTo>
                  <a:cubicBezTo>
                    <a:pt x="5745" y="145"/>
                    <a:pt x="5745" y="145"/>
                    <a:pt x="5745" y="145"/>
                  </a:cubicBezTo>
                  <a:lnTo>
                    <a:pt x="5745" y="145"/>
                  </a:lnTo>
                  <a:lnTo>
                    <a:pt x="5745" y="145"/>
                  </a:lnTo>
                  <a:cubicBezTo>
                    <a:pt x="5745" y="174"/>
                    <a:pt x="5745" y="174"/>
                    <a:pt x="5745" y="174"/>
                  </a:cubicBezTo>
                  <a:cubicBezTo>
                    <a:pt x="5774" y="174"/>
                    <a:pt x="5774" y="174"/>
                    <a:pt x="5774" y="174"/>
                  </a:cubicBezTo>
                  <a:cubicBezTo>
                    <a:pt x="5774" y="203"/>
                    <a:pt x="5774" y="203"/>
                    <a:pt x="5774" y="203"/>
                  </a:cubicBezTo>
                  <a:lnTo>
                    <a:pt x="5774" y="203"/>
                  </a:lnTo>
                  <a:lnTo>
                    <a:pt x="5774" y="203"/>
                  </a:lnTo>
                  <a:cubicBezTo>
                    <a:pt x="5774" y="233"/>
                    <a:pt x="5774" y="233"/>
                    <a:pt x="5774" y="233"/>
                  </a:cubicBezTo>
                  <a:lnTo>
                    <a:pt x="5774" y="233"/>
                  </a:lnTo>
                  <a:lnTo>
                    <a:pt x="5774" y="233"/>
                  </a:lnTo>
                  <a:lnTo>
                    <a:pt x="5774" y="233"/>
                  </a:lnTo>
                  <a:cubicBezTo>
                    <a:pt x="5774" y="203"/>
                    <a:pt x="5774" y="203"/>
                    <a:pt x="5774" y="203"/>
                  </a:cubicBezTo>
                  <a:lnTo>
                    <a:pt x="5774" y="203"/>
                  </a:lnTo>
                  <a:cubicBezTo>
                    <a:pt x="5804" y="174"/>
                    <a:pt x="5804" y="174"/>
                    <a:pt x="5804" y="174"/>
                  </a:cubicBezTo>
                  <a:lnTo>
                    <a:pt x="5804" y="174"/>
                  </a:lnTo>
                  <a:cubicBezTo>
                    <a:pt x="5833" y="203"/>
                    <a:pt x="5833" y="203"/>
                    <a:pt x="5833" y="203"/>
                  </a:cubicBezTo>
                  <a:lnTo>
                    <a:pt x="5833" y="203"/>
                  </a:lnTo>
                  <a:cubicBezTo>
                    <a:pt x="5833" y="233"/>
                    <a:pt x="5833" y="233"/>
                    <a:pt x="5833" y="233"/>
                  </a:cubicBezTo>
                  <a:lnTo>
                    <a:pt x="5833" y="233"/>
                  </a:lnTo>
                  <a:lnTo>
                    <a:pt x="5833" y="233"/>
                  </a:lnTo>
                  <a:lnTo>
                    <a:pt x="5833" y="233"/>
                  </a:lnTo>
                  <a:cubicBezTo>
                    <a:pt x="5833" y="203"/>
                    <a:pt x="5833" y="203"/>
                    <a:pt x="5833" y="203"/>
                  </a:cubicBezTo>
                  <a:cubicBezTo>
                    <a:pt x="5862" y="203"/>
                    <a:pt x="5862" y="203"/>
                    <a:pt x="5862" y="203"/>
                  </a:cubicBezTo>
                  <a:lnTo>
                    <a:pt x="5862" y="203"/>
                  </a:lnTo>
                  <a:cubicBezTo>
                    <a:pt x="5862" y="233"/>
                    <a:pt x="5862" y="233"/>
                    <a:pt x="5862" y="233"/>
                  </a:cubicBezTo>
                  <a:lnTo>
                    <a:pt x="5862" y="233"/>
                  </a:lnTo>
                  <a:lnTo>
                    <a:pt x="5862" y="233"/>
                  </a:lnTo>
                  <a:lnTo>
                    <a:pt x="5862" y="233"/>
                  </a:lnTo>
                  <a:cubicBezTo>
                    <a:pt x="5891" y="233"/>
                    <a:pt x="5891" y="233"/>
                    <a:pt x="5891" y="233"/>
                  </a:cubicBezTo>
                  <a:lnTo>
                    <a:pt x="5891" y="233"/>
                  </a:lnTo>
                  <a:lnTo>
                    <a:pt x="5891" y="233"/>
                  </a:lnTo>
                  <a:lnTo>
                    <a:pt x="5891" y="233"/>
                  </a:lnTo>
                  <a:lnTo>
                    <a:pt x="5891" y="233"/>
                  </a:lnTo>
                  <a:cubicBezTo>
                    <a:pt x="5891" y="203"/>
                    <a:pt x="5891" y="203"/>
                    <a:pt x="5891" y="203"/>
                  </a:cubicBezTo>
                  <a:cubicBezTo>
                    <a:pt x="5862" y="203"/>
                    <a:pt x="5862" y="203"/>
                    <a:pt x="5862" y="203"/>
                  </a:cubicBezTo>
                  <a:lnTo>
                    <a:pt x="5862" y="203"/>
                  </a:lnTo>
                  <a:cubicBezTo>
                    <a:pt x="5862" y="174"/>
                    <a:pt x="5862" y="174"/>
                    <a:pt x="5862" y="174"/>
                  </a:cubicBezTo>
                  <a:lnTo>
                    <a:pt x="5862" y="174"/>
                  </a:lnTo>
                  <a:cubicBezTo>
                    <a:pt x="5862" y="145"/>
                    <a:pt x="5862" y="145"/>
                    <a:pt x="5862" y="145"/>
                  </a:cubicBezTo>
                  <a:cubicBezTo>
                    <a:pt x="5833" y="145"/>
                    <a:pt x="5833" y="145"/>
                    <a:pt x="5833" y="145"/>
                  </a:cubicBezTo>
                  <a:cubicBezTo>
                    <a:pt x="5833" y="116"/>
                    <a:pt x="5833" y="116"/>
                    <a:pt x="5833" y="116"/>
                  </a:cubicBezTo>
                  <a:cubicBezTo>
                    <a:pt x="5862" y="116"/>
                    <a:pt x="5862" y="116"/>
                    <a:pt x="5862" y="116"/>
                  </a:cubicBezTo>
                  <a:cubicBezTo>
                    <a:pt x="5862" y="145"/>
                    <a:pt x="5862" y="145"/>
                    <a:pt x="5862" y="145"/>
                  </a:cubicBezTo>
                  <a:cubicBezTo>
                    <a:pt x="5891" y="145"/>
                    <a:pt x="5891" y="145"/>
                    <a:pt x="5891" y="145"/>
                  </a:cubicBezTo>
                  <a:lnTo>
                    <a:pt x="5891" y="145"/>
                  </a:lnTo>
                  <a:cubicBezTo>
                    <a:pt x="5921" y="116"/>
                    <a:pt x="5921" y="116"/>
                    <a:pt x="5921" y="116"/>
                  </a:cubicBezTo>
                  <a:lnTo>
                    <a:pt x="5921" y="116"/>
                  </a:lnTo>
                  <a:cubicBezTo>
                    <a:pt x="5891" y="86"/>
                    <a:pt x="5891" y="86"/>
                    <a:pt x="5891" y="86"/>
                  </a:cubicBezTo>
                  <a:lnTo>
                    <a:pt x="5891" y="86"/>
                  </a:lnTo>
                  <a:cubicBezTo>
                    <a:pt x="5921" y="86"/>
                    <a:pt x="5921" y="86"/>
                    <a:pt x="5921" y="86"/>
                  </a:cubicBezTo>
                  <a:lnTo>
                    <a:pt x="5921" y="86"/>
                  </a:lnTo>
                  <a:cubicBezTo>
                    <a:pt x="5950" y="86"/>
                    <a:pt x="5950" y="86"/>
                    <a:pt x="5950" y="86"/>
                  </a:cubicBezTo>
                  <a:cubicBezTo>
                    <a:pt x="5979" y="86"/>
                    <a:pt x="5979" y="86"/>
                    <a:pt x="5979" y="86"/>
                  </a:cubicBezTo>
                  <a:lnTo>
                    <a:pt x="5979" y="86"/>
                  </a:lnTo>
                  <a:cubicBezTo>
                    <a:pt x="5950" y="116"/>
                    <a:pt x="5950" y="116"/>
                    <a:pt x="5950" y="116"/>
                  </a:cubicBezTo>
                  <a:lnTo>
                    <a:pt x="5950" y="116"/>
                  </a:lnTo>
                  <a:cubicBezTo>
                    <a:pt x="5979" y="116"/>
                    <a:pt x="5979" y="116"/>
                    <a:pt x="5979" y="116"/>
                  </a:cubicBezTo>
                  <a:cubicBezTo>
                    <a:pt x="5979" y="145"/>
                    <a:pt x="5979" y="145"/>
                    <a:pt x="5979" y="145"/>
                  </a:cubicBezTo>
                  <a:lnTo>
                    <a:pt x="5979" y="145"/>
                  </a:lnTo>
                  <a:cubicBezTo>
                    <a:pt x="5979" y="174"/>
                    <a:pt x="5979" y="174"/>
                    <a:pt x="5979" y="174"/>
                  </a:cubicBezTo>
                  <a:cubicBezTo>
                    <a:pt x="6008" y="174"/>
                    <a:pt x="6008" y="174"/>
                    <a:pt x="6008" y="174"/>
                  </a:cubicBezTo>
                  <a:lnTo>
                    <a:pt x="6008" y="174"/>
                  </a:lnTo>
                  <a:lnTo>
                    <a:pt x="6008" y="174"/>
                  </a:lnTo>
                  <a:lnTo>
                    <a:pt x="6008" y="174"/>
                  </a:lnTo>
                  <a:cubicBezTo>
                    <a:pt x="6037" y="174"/>
                    <a:pt x="6037" y="174"/>
                    <a:pt x="6037" y="174"/>
                  </a:cubicBezTo>
                  <a:lnTo>
                    <a:pt x="6037" y="174"/>
                  </a:lnTo>
                  <a:lnTo>
                    <a:pt x="6037" y="174"/>
                  </a:lnTo>
                  <a:cubicBezTo>
                    <a:pt x="6066" y="174"/>
                    <a:pt x="6066" y="174"/>
                    <a:pt x="6066" y="174"/>
                  </a:cubicBezTo>
                  <a:cubicBezTo>
                    <a:pt x="6066" y="145"/>
                    <a:pt x="6066" y="145"/>
                    <a:pt x="6066" y="145"/>
                  </a:cubicBezTo>
                  <a:cubicBezTo>
                    <a:pt x="6066" y="116"/>
                    <a:pt x="6066" y="116"/>
                    <a:pt x="6066" y="116"/>
                  </a:cubicBezTo>
                  <a:lnTo>
                    <a:pt x="6066" y="116"/>
                  </a:lnTo>
                  <a:lnTo>
                    <a:pt x="6066" y="116"/>
                  </a:lnTo>
                  <a:cubicBezTo>
                    <a:pt x="6095" y="116"/>
                    <a:pt x="6095" y="116"/>
                    <a:pt x="6095" y="116"/>
                  </a:cubicBezTo>
                  <a:cubicBezTo>
                    <a:pt x="6124" y="116"/>
                    <a:pt x="6124" y="116"/>
                    <a:pt x="6124" y="116"/>
                  </a:cubicBezTo>
                  <a:lnTo>
                    <a:pt x="6124" y="116"/>
                  </a:lnTo>
                  <a:cubicBezTo>
                    <a:pt x="6095" y="86"/>
                    <a:pt x="6095" y="86"/>
                    <a:pt x="6095" y="86"/>
                  </a:cubicBezTo>
                  <a:lnTo>
                    <a:pt x="6095" y="86"/>
                  </a:lnTo>
                  <a:cubicBezTo>
                    <a:pt x="6095" y="57"/>
                    <a:pt x="6095" y="57"/>
                    <a:pt x="6095" y="57"/>
                  </a:cubicBezTo>
                  <a:lnTo>
                    <a:pt x="6095" y="57"/>
                  </a:lnTo>
                  <a:lnTo>
                    <a:pt x="6095" y="57"/>
                  </a:lnTo>
                  <a:cubicBezTo>
                    <a:pt x="6124" y="57"/>
                    <a:pt x="6124" y="57"/>
                    <a:pt x="6124" y="57"/>
                  </a:cubicBezTo>
                  <a:cubicBezTo>
                    <a:pt x="6124" y="86"/>
                    <a:pt x="6124" y="86"/>
                    <a:pt x="6124" y="86"/>
                  </a:cubicBezTo>
                  <a:cubicBezTo>
                    <a:pt x="6154" y="116"/>
                    <a:pt x="6154" y="116"/>
                    <a:pt x="6154" y="116"/>
                  </a:cubicBezTo>
                  <a:cubicBezTo>
                    <a:pt x="6124" y="116"/>
                    <a:pt x="6124" y="116"/>
                    <a:pt x="6124" y="116"/>
                  </a:cubicBezTo>
                  <a:cubicBezTo>
                    <a:pt x="6154" y="145"/>
                    <a:pt x="6154" y="145"/>
                    <a:pt x="6154" y="145"/>
                  </a:cubicBezTo>
                  <a:lnTo>
                    <a:pt x="6154" y="145"/>
                  </a:lnTo>
                  <a:cubicBezTo>
                    <a:pt x="6154" y="174"/>
                    <a:pt x="6154" y="174"/>
                    <a:pt x="6154" y="174"/>
                  </a:cubicBezTo>
                  <a:lnTo>
                    <a:pt x="6154" y="174"/>
                  </a:lnTo>
                  <a:cubicBezTo>
                    <a:pt x="6154" y="145"/>
                    <a:pt x="6154" y="145"/>
                    <a:pt x="6154" y="145"/>
                  </a:cubicBezTo>
                  <a:lnTo>
                    <a:pt x="6154" y="145"/>
                  </a:lnTo>
                  <a:cubicBezTo>
                    <a:pt x="6154" y="116"/>
                    <a:pt x="6154" y="116"/>
                    <a:pt x="6154" y="116"/>
                  </a:cubicBezTo>
                  <a:cubicBezTo>
                    <a:pt x="6154" y="86"/>
                    <a:pt x="6154" y="86"/>
                    <a:pt x="6154" y="86"/>
                  </a:cubicBezTo>
                  <a:cubicBezTo>
                    <a:pt x="6154" y="57"/>
                    <a:pt x="6154" y="57"/>
                    <a:pt x="6154" y="57"/>
                  </a:cubicBezTo>
                  <a:cubicBezTo>
                    <a:pt x="6154" y="29"/>
                    <a:pt x="6154" y="29"/>
                    <a:pt x="6154" y="29"/>
                  </a:cubicBezTo>
                  <a:lnTo>
                    <a:pt x="6154" y="29"/>
                  </a:lnTo>
                  <a:cubicBezTo>
                    <a:pt x="6183" y="29"/>
                    <a:pt x="6183" y="29"/>
                    <a:pt x="6183" y="29"/>
                  </a:cubicBezTo>
                  <a:lnTo>
                    <a:pt x="6183" y="29"/>
                  </a:lnTo>
                  <a:lnTo>
                    <a:pt x="6183" y="29"/>
                  </a:lnTo>
                  <a:cubicBezTo>
                    <a:pt x="6212" y="57"/>
                    <a:pt x="6212" y="57"/>
                    <a:pt x="6212" y="57"/>
                  </a:cubicBezTo>
                  <a:lnTo>
                    <a:pt x="6212" y="57"/>
                  </a:lnTo>
                  <a:cubicBezTo>
                    <a:pt x="6212" y="86"/>
                    <a:pt x="6212" y="86"/>
                    <a:pt x="6212" y="86"/>
                  </a:cubicBezTo>
                  <a:lnTo>
                    <a:pt x="6212" y="86"/>
                  </a:lnTo>
                  <a:cubicBezTo>
                    <a:pt x="6212" y="116"/>
                    <a:pt x="6212" y="116"/>
                    <a:pt x="6212" y="116"/>
                  </a:cubicBezTo>
                  <a:lnTo>
                    <a:pt x="6212" y="116"/>
                  </a:lnTo>
                  <a:lnTo>
                    <a:pt x="6212" y="116"/>
                  </a:lnTo>
                  <a:lnTo>
                    <a:pt x="6212" y="116"/>
                  </a:lnTo>
                  <a:cubicBezTo>
                    <a:pt x="6241" y="116"/>
                    <a:pt x="6241" y="116"/>
                    <a:pt x="6241" y="116"/>
                  </a:cubicBezTo>
                  <a:cubicBezTo>
                    <a:pt x="6271" y="145"/>
                    <a:pt x="6271" y="145"/>
                    <a:pt x="6271" y="145"/>
                  </a:cubicBezTo>
                  <a:cubicBezTo>
                    <a:pt x="6271" y="116"/>
                    <a:pt x="6271" y="116"/>
                    <a:pt x="6271" y="116"/>
                  </a:cubicBezTo>
                  <a:lnTo>
                    <a:pt x="6271" y="116"/>
                  </a:lnTo>
                  <a:lnTo>
                    <a:pt x="6271" y="116"/>
                  </a:lnTo>
                  <a:lnTo>
                    <a:pt x="6271" y="116"/>
                  </a:lnTo>
                  <a:cubicBezTo>
                    <a:pt x="6241" y="86"/>
                    <a:pt x="6241" y="86"/>
                    <a:pt x="6241" y="86"/>
                  </a:cubicBezTo>
                  <a:lnTo>
                    <a:pt x="6241" y="86"/>
                  </a:lnTo>
                  <a:cubicBezTo>
                    <a:pt x="6271" y="86"/>
                    <a:pt x="6271" y="86"/>
                    <a:pt x="6271" y="86"/>
                  </a:cubicBezTo>
                  <a:cubicBezTo>
                    <a:pt x="6241" y="57"/>
                    <a:pt x="6241" y="57"/>
                    <a:pt x="6241" y="57"/>
                  </a:cubicBezTo>
                  <a:lnTo>
                    <a:pt x="6241" y="57"/>
                  </a:lnTo>
                  <a:lnTo>
                    <a:pt x="6241" y="57"/>
                  </a:lnTo>
                  <a:cubicBezTo>
                    <a:pt x="6271" y="57"/>
                    <a:pt x="6271" y="57"/>
                    <a:pt x="6271" y="57"/>
                  </a:cubicBezTo>
                  <a:cubicBezTo>
                    <a:pt x="6241" y="57"/>
                    <a:pt x="6241" y="57"/>
                    <a:pt x="6241" y="57"/>
                  </a:cubicBezTo>
                  <a:cubicBezTo>
                    <a:pt x="6241" y="29"/>
                    <a:pt x="6241" y="29"/>
                    <a:pt x="6241" y="29"/>
                  </a:cubicBezTo>
                  <a:cubicBezTo>
                    <a:pt x="6212" y="29"/>
                    <a:pt x="6212" y="29"/>
                    <a:pt x="6212" y="29"/>
                  </a:cubicBezTo>
                  <a:cubicBezTo>
                    <a:pt x="6241" y="29"/>
                    <a:pt x="6241" y="29"/>
                    <a:pt x="6241" y="29"/>
                  </a:cubicBezTo>
                  <a:lnTo>
                    <a:pt x="6241" y="29"/>
                  </a:lnTo>
                  <a:cubicBezTo>
                    <a:pt x="6271" y="0"/>
                    <a:pt x="6271" y="0"/>
                    <a:pt x="6271" y="0"/>
                  </a:cubicBezTo>
                  <a:cubicBezTo>
                    <a:pt x="6300" y="29"/>
                    <a:pt x="6300" y="29"/>
                    <a:pt x="6300" y="29"/>
                  </a:cubicBezTo>
                  <a:lnTo>
                    <a:pt x="6300" y="29"/>
                  </a:lnTo>
                  <a:lnTo>
                    <a:pt x="6300" y="29"/>
                  </a:lnTo>
                  <a:cubicBezTo>
                    <a:pt x="6300" y="57"/>
                    <a:pt x="6300" y="57"/>
                    <a:pt x="6300" y="57"/>
                  </a:cubicBezTo>
                  <a:lnTo>
                    <a:pt x="6300" y="57"/>
                  </a:lnTo>
                  <a:lnTo>
                    <a:pt x="6300" y="57"/>
                  </a:lnTo>
                  <a:cubicBezTo>
                    <a:pt x="6329" y="29"/>
                    <a:pt x="6329" y="29"/>
                    <a:pt x="6329" y="29"/>
                  </a:cubicBezTo>
                  <a:lnTo>
                    <a:pt x="6329" y="29"/>
                  </a:lnTo>
                  <a:cubicBezTo>
                    <a:pt x="6329" y="57"/>
                    <a:pt x="6329" y="57"/>
                    <a:pt x="6329" y="57"/>
                  </a:cubicBezTo>
                  <a:lnTo>
                    <a:pt x="6329" y="57"/>
                  </a:lnTo>
                  <a:lnTo>
                    <a:pt x="6329" y="57"/>
                  </a:lnTo>
                  <a:cubicBezTo>
                    <a:pt x="6358" y="57"/>
                    <a:pt x="6358" y="57"/>
                    <a:pt x="6358" y="57"/>
                  </a:cubicBezTo>
                  <a:lnTo>
                    <a:pt x="6358" y="57"/>
                  </a:lnTo>
                  <a:lnTo>
                    <a:pt x="6358" y="57"/>
                  </a:lnTo>
                  <a:cubicBezTo>
                    <a:pt x="6387" y="57"/>
                    <a:pt x="6387" y="57"/>
                    <a:pt x="6387" y="57"/>
                  </a:cubicBezTo>
                  <a:lnTo>
                    <a:pt x="6387" y="57"/>
                  </a:lnTo>
                  <a:cubicBezTo>
                    <a:pt x="6358" y="86"/>
                    <a:pt x="6358" y="86"/>
                    <a:pt x="6358" y="86"/>
                  </a:cubicBezTo>
                  <a:cubicBezTo>
                    <a:pt x="6387" y="116"/>
                    <a:pt x="6387" y="116"/>
                    <a:pt x="6387" y="116"/>
                  </a:cubicBezTo>
                  <a:cubicBezTo>
                    <a:pt x="6358" y="116"/>
                    <a:pt x="6358" y="116"/>
                    <a:pt x="6358" y="116"/>
                  </a:cubicBezTo>
                  <a:cubicBezTo>
                    <a:pt x="6387" y="116"/>
                    <a:pt x="6387" y="116"/>
                    <a:pt x="6387" y="116"/>
                  </a:cubicBezTo>
                  <a:lnTo>
                    <a:pt x="6387" y="116"/>
                  </a:lnTo>
                  <a:lnTo>
                    <a:pt x="6387" y="116"/>
                  </a:lnTo>
                  <a:cubicBezTo>
                    <a:pt x="6416" y="116"/>
                    <a:pt x="6416" y="116"/>
                    <a:pt x="6416" y="116"/>
                  </a:cubicBezTo>
                  <a:cubicBezTo>
                    <a:pt x="6416" y="86"/>
                    <a:pt x="6416" y="86"/>
                    <a:pt x="6416" y="86"/>
                  </a:cubicBezTo>
                  <a:cubicBezTo>
                    <a:pt x="6416" y="57"/>
                    <a:pt x="6416" y="57"/>
                    <a:pt x="6416" y="57"/>
                  </a:cubicBezTo>
                  <a:cubicBezTo>
                    <a:pt x="6416" y="29"/>
                    <a:pt x="6416" y="29"/>
                    <a:pt x="6416" y="29"/>
                  </a:cubicBezTo>
                  <a:lnTo>
                    <a:pt x="6416" y="29"/>
                  </a:lnTo>
                  <a:cubicBezTo>
                    <a:pt x="6416" y="0"/>
                    <a:pt x="6416" y="0"/>
                    <a:pt x="6416" y="0"/>
                  </a:cubicBezTo>
                  <a:cubicBezTo>
                    <a:pt x="6445" y="29"/>
                    <a:pt x="6445" y="29"/>
                    <a:pt x="6445" y="29"/>
                  </a:cubicBezTo>
                  <a:lnTo>
                    <a:pt x="6445" y="29"/>
                  </a:lnTo>
                  <a:lnTo>
                    <a:pt x="6445" y="29"/>
                  </a:lnTo>
                  <a:cubicBezTo>
                    <a:pt x="6474" y="29"/>
                    <a:pt x="6474" y="29"/>
                    <a:pt x="6474" y="29"/>
                  </a:cubicBezTo>
                  <a:cubicBezTo>
                    <a:pt x="6504" y="29"/>
                    <a:pt x="6504" y="29"/>
                    <a:pt x="6504" y="29"/>
                  </a:cubicBezTo>
                  <a:lnTo>
                    <a:pt x="6504" y="29"/>
                  </a:lnTo>
                  <a:cubicBezTo>
                    <a:pt x="6533" y="29"/>
                    <a:pt x="6533" y="29"/>
                    <a:pt x="6533" y="29"/>
                  </a:cubicBezTo>
                  <a:lnTo>
                    <a:pt x="6533" y="29"/>
                  </a:lnTo>
                  <a:cubicBezTo>
                    <a:pt x="6562" y="57"/>
                    <a:pt x="6562" y="57"/>
                    <a:pt x="6562" y="57"/>
                  </a:cubicBezTo>
                  <a:lnTo>
                    <a:pt x="6562" y="57"/>
                  </a:lnTo>
                  <a:lnTo>
                    <a:pt x="6562" y="57"/>
                  </a:lnTo>
                  <a:cubicBezTo>
                    <a:pt x="6591" y="86"/>
                    <a:pt x="6591" y="86"/>
                    <a:pt x="6591" y="86"/>
                  </a:cubicBezTo>
                  <a:cubicBezTo>
                    <a:pt x="6562" y="86"/>
                    <a:pt x="6562" y="86"/>
                    <a:pt x="6562" y="86"/>
                  </a:cubicBezTo>
                  <a:cubicBezTo>
                    <a:pt x="6562" y="116"/>
                    <a:pt x="6562" y="116"/>
                    <a:pt x="6562" y="116"/>
                  </a:cubicBezTo>
                  <a:cubicBezTo>
                    <a:pt x="6591" y="116"/>
                    <a:pt x="6591" y="116"/>
                    <a:pt x="6591" y="116"/>
                  </a:cubicBezTo>
                  <a:cubicBezTo>
                    <a:pt x="6591" y="86"/>
                    <a:pt x="6591" y="86"/>
                    <a:pt x="6591" y="86"/>
                  </a:cubicBezTo>
                  <a:cubicBezTo>
                    <a:pt x="6621" y="57"/>
                    <a:pt x="6621" y="57"/>
                    <a:pt x="6621" y="57"/>
                  </a:cubicBezTo>
                  <a:cubicBezTo>
                    <a:pt x="6650" y="57"/>
                    <a:pt x="6650" y="57"/>
                    <a:pt x="6650" y="57"/>
                  </a:cubicBezTo>
                  <a:lnTo>
                    <a:pt x="6650" y="57"/>
                  </a:lnTo>
                  <a:cubicBezTo>
                    <a:pt x="6679" y="57"/>
                    <a:pt x="6679" y="57"/>
                    <a:pt x="6679" y="57"/>
                  </a:cubicBezTo>
                  <a:cubicBezTo>
                    <a:pt x="6708" y="57"/>
                    <a:pt x="6708" y="57"/>
                    <a:pt x="6708" y="57"/>
                  </a:cubicBezTo>
                  <a:cubicBezTo>
                    <a:pt x="6679" y="86"/>
                    <a:pt x="6679" y="86"/>
                    <a:pt x="6679" y="86"/>
                  </a:cubicBezTo>
                  <a:lnTo>
                    <a:pt x="6679" y="86"/>
                  </a:lnTo>
                  <a:cubicBezTo>
                    <a:pt x="6679" y="116"/>
                    <a:pt x="6679" y="116"/>
                    <a:pt x="6679" y="116"/>
                  </a:cubicBezTo>
                  <a:lnTo>
                    <a:pt x="6679" y="116"/>
                  </a:lnTo>
                  <a:cubicBezTo>
                    <a:pt x="6708" y="86"/>
                    <a:pt x="6708" y="86"/>
                    <a:pt x="6708" y="86"/>
                  </a:cubicBezTo>
                  <a:lnTo>
                    <a:pt x="6708" y="86"/>
                  </a:lnTo>
                  <a:cubicBezTo>
                    <a:pt x="6737" y="86"/>
                    <a:pt x="6737" y="86"/>
                    <a:pt x="6737" y="86"/>
                  </a:cubicBezTo>
                  <a:cubicBezTo>
                    <a:pt x="6766" y="86"/>
                    <a:pt x="6766" y="86"/>
                    <a:pt x="6766" y="86"/>
                  </a:cubicBezTo>
                  <a:cubicBezTo>
                    <a:pt x="6795" y="86"/>
                    <a:pt x="6795" y="86"/>
                    <a:pt x="6795" y="86"/>
                  </a:cubicBezTo>
                  <a:lnTo>
                    <a:pt x="6795" y="86"/>
                  </a:lnTo>
                  <a:cubicBezTo>
                    <a:pt x="6795" y="116"/>
                    <a:pt x="6795" y="116"/>
                    <a:pt x="6795" y="116"/>
                  </a:cubicBezTo>
                  <a:cubicBezTo>
                    <a:pt x="6766" y="116"/>
                    <a:pt x="6766" y="116"/>
                    <a:pt x="6766" y="116"/>
                  </a:cubicBezTo>
                  <a:cubicBezTo>
                    <a:pt x="6795" y="116"/>
                    <a:pt x="6795" y="116"/>
                    <a:pt x="6795" y="116"/>
                  </a:cubicBezTo>
                  <a:cubicBezTo>
                    <a:pt x="6766" y="116"/>
                    <a:pt x="6766" y="116"/>
                    <a:pt x="6766" y="116"/>
                  </a:cubicBezTo>
                  <a:cubicBezTo>
                    <a:pt x="6766" y="145"/>
                    <a:pt x="6766" y="145"/>
                    <a:pt x="6766" y="145"/>
                  </a:cubicBezTo>
                  <a:cubicBezTo>
                    <a:pt x="6795" y="145"/>
                    <a:pt x="6795" y="145"/>
                    <a:pt x="6795" y="145"/>
                  </a:cubicBezTo>
                  <a:cubicBezTo>
                    <a:pt x="6795" y="116"/>
                    <a:pt x="6795" y="116"/>
                    <a:pt x="6795" y="116"/>
                  </a:cubicBezTo>
                  <a:cubicBezTo>
                    <a:pt x="6795" y="145"/>
                    <a:pt x="6795" y="145"/>
                    <a:pt x="6795" y="145"/>
                  </a:cubicBezTo>
                  <a:cubicBezTo>
                    <a:pt x="6824" y="145"/>
                    <a:pt x="6824" y="145"/>
                    <a:pt x="6824" y="145"/>
                  </a:cubicBezTo>
                  <a:lnTo>
                    <a:pt x="6824" y="145"/>
                  </a:lnTo>
                  <a:cubicBezTo>
                    <a:pt x="6854" y="116"/>
                    <a:pt x="6854" y="116"/>
                    <a:pt x="6854" y="116"/>
                  </a:cubicBezTo>
                  <a:cubicBezTo>
                    <a:pt x="6854" y="145"/>
                    <a:pt x="6854" y="145"/>
                    <a:pt x="6854" y="145"/>
                  </a:cubicBezTo>
                  <a:lnTo>
                    <a:pt x="6854" y="145"/>
                  </a:lnTo>
                  <a:cubicBezTo>
                    <a:pt x="6854" y="174"/>
                    <a:pt x="6854" y="174"/>
                    <a:pt x="6854" y="174"/>
                  </a:cubicBezTo>
                  <a:lnTo>
                    <a:pt x="6854" y="174"/>
                  </a:lnTo>
                  <a:cubicBezTo>
                    <a:pt x="6854" y="145"/>
                    <a:pt x="6854" y="145"/>
                    <a:pt x="6854" y="145"/>
                  </a:cubicBezTo>
                  <a:cubicBezTo>
                    <a:pt x="6883" y="145"/>
                    <a:pt x="6883" y="145"/>
                    <a:pt x="6883" y="145"/>
                  </a:cubicBezTo>
                  <a:lnTo>
                    <a:pt x="6883" y="145"/>
                  </a:lnTo>
                  <a:lnTo>
                    <a:pt x="6883" y="145"/>
                  </a:lnTo>
                  <a:cubicBezTo>
                    <a:pt x="6912" y="174"/>
                    <a:pt x="6912" y="174"/>
                    <a:pt x="6912" y="174"/>
                  </a:cubicBezTo>
                  <a:cubicBezTo>
                    <a:pt x="6941" y="174"/>
                    <a:pt x="6941" y="174"/>
                    <a:pt x="6941" y="174"/>
                  </a:cubicBezTo>
                  <a:lnTo>
                    <a:pt x="6941" y="174"/>
                  </a:lnTo>
                  <a:cubicBezTo>
                    <a:pt x="6941" y="203"/>
                    <a:pt x="6941" y="203"/>
                    <a:pt x="6941" y="203"/>
                  </a:cubicBezTo>
                  <a:cubicBezTo>
                    <a:pt x="6912" y="203"/>
                    <a:pt x="6912" y="203"/>
                    <a:pt x="6912" y="203"/>
                  </a:cubicBezTo>
                  <a:cubicBezTo>
                    <a:pt x="6883" y="233"/>
                    <a:pt x="6883" y="233"/>
                    <a:pt x="6883" y="233"/>
                  </a:cubicBezTo>
                  <a:cubicBezTo>
                    <a:pt x="6854" y="233"/>
                    <a:pt x="6854" y="233"/>
                    <a:pt x="6854" y="233"/>
                  </a:cubicBezTo>
                  <a:lnTo>
                    <a:pt x="6854" y="233"/>
                  </a:lnTo>
                  <a:cubicBezTo>
                    <a:pt x="6824" y="233"/>
                    <a:pt x="6824" y="233"/>
                    <a:pt x="6824" y="233"/>
                  </a:cubicBezTo>
                  <a:lnTo>
                    <a:pt x="6824" y="233"/>
                  </a:lnTo>
                  <a:lnTo>
                    <a:pt x="6824" y="233"/>
                  </a:lnTo>
                  <a:cubicBezTo>
                    <a:pt x="6795" y="233"/>
                    <a:pt x="6795" y="233"/>
                    <a:pt x="6795" y="233"/>
                  </a:cubicBezTo>
                  <a:cubicBezTo>
                    <a:pt x="6824" y="233"/>
                    <a:pt x="6824" y="233"/>
                    <a:pt x="6824" y="233"/>
                  </a:cubicBezTo>
                  <a:cubicBezTo>
                    <a:pt x="6854" y="233"/>
                    <a:pt x="6854" y="233"/>
                    <a:pt x="6854" y="233"/>
                  </a:cubicBezTo>
                  <a:cubicBezTo>
                    <a:pt x="6854" y="262"/>
                    <a:pt x="6854" y="262"/>
                    <a:pt x="6854" y="262"/>
                  </a:cubicBezTo>
                  <a:cubicBezTo>
                    <a:pt x="6883" y="262"/>
                    <a:pt x="6883" y="262"/>
                    <a:pt x="6883" y="262"/>
                  </a:cubicBezTo>
                  <a:cubicBezTo>
                    <a:pt x="6883" y="233"/>
                    <a:pt x="6883" y="233"/>
                    <a:pt x="6883" y="233"/>
                  </a:cubicBezTo>
                  <a:lnTo>
                    <a:pt x="6883" y="233"/>
                  </a:lnTo>
                  <a:cubicBezTo>
                    <a:pt x="6912" y="233"/>
                    <a:pt x="6912" y="233"/>
                    <a:pt x="6912" y="233"/>
                  </a:cubicBezTo>
                  <a:lnTo>
                    <a:pt x="6912" y="233"/>
                  </a:lnTo>
                  <a:cubicBezTo>
                    <a:pt x="6941" y="203"/>
                    <a:pt x="6941" y="203"/>
                    <a:pt x="6941" y="203"/>
                  </a:cubicBezTo>
                  <a:cubicBezTo>
                    <a:pt x="6971" y="203"/>
                    <a:pt x="6971" y="203"/>
                    <a:pt x="6971" y="203"/>
                  </a:cubicBezTo>
                  <a:cubicBezTo>
                    <a:pt x="6971" y="233"/>
                    <a:pt x="6971" y="233"/>
                    <a:pt x="6971" y="233"/>
                  </a:cubicBezTo>
                  <a:lnTo>
                    <a:pt x="6971" y="233"/>
                  </a:lnTo>
                  <a:lnTo>
                    <a:pt x="6971" y="233"/>
                  </a:lnTo>
                  <a:lnTo>
                    <a:pt x="6971" y="233"/>
                  </a:lnTo>
                  <a:lnTo>
                    <a:pt x="6971" y="233"/>
                  </a:lnTo>
                  <a:cubicBezTo>
                    <a:pt x="7000" y="203"/>
                    <a:pt x="7000" y="203"/>
                    <a:pt x="7000" y="203"/>
                  </a:cubicBezTo>
                  <a:cubicBezTo>
                    <a:pt x="7000" y="233"/>
                    <a:pt x="7000" y="233"/>
                    <a:pt x="7000" y="233"/>
                  </a:cubicBezTo>
                  <a:lnTo>
                    <a:pt x="7000" y="233"/>
                  </a:lnTo>
                  <a:lnTo>
                    <a:pt x="7000" y="233"/>
                  </a:lnTo>
                  <a:cubicBezTo>
                    <a:pt x="7000" y="262"/>
                    <a:pt x="7000" y="262"/>
                    <a:pt x="7000" y="262"/>
                  </a:cubicBezTo>
                  <a:lnTo>
                    <a:pt x="7000" y="262"/>
                  </a:lnTo>
                  <a:lnTo>
                    <a:pt x="7000" y="262"/>
                  </a:lnTo>
                  <a:cubicBezTo>
                    <a:pt x="7029" y="233"/>
                    <a:pt x="7029" y="233"/>
                    <a:pt x="7029" y="233"/>
                  </a:cubicBezTo>
                  <a:lnTo>
                    <a:pt x="7029" y="233"/>
                  </a:lnTo>
                  <a:lnTo>
                    <a:pt x="7029" y="233"/>
                  </a:lnTo>
                  <a:cubicBezTo>
                    <a:pt x="7057" y="233"/>
                    <a:pt x="7057" y="233"/>
                    <a:pt x="7057" y="233"/>
                  </a:cubicBezTo>
                  <a:cubicBezTo>
                    <a:pt x="7029" y="262"/>
                    <a:pt x="7029" y="262"/>
                    <a:pt x="7029" y="262"/>
                  </a:cubicBezTo>
                  <a:lnTo>
                    <a:pt x="7029" y="262"/>
                  </a:lnTo>
                  <a:lnTo>
                    <a:pt x="7029" y="262"/>
                  </a:lnTo>
                  <a:cubicBezTo>
                    <a:pt x="7029" y="291"/>
                    <a:pt x="7029" y="291"/>
                    <a:pt x="7029" y="291"/>
                  </a:cubicBezTo>
                  <a:cubicBezTo>
                    <a:pt x="7029" y="320"/>
                    <a:pt x="7029" y="320"/>
                    <a:pt x="7029" y="320"/>
                  </a:cubicBezTo>
                  <a:lnTo>
                    <a:pt x="7029" y="320"/>
                  </a:lnTo>
                  <a:lnTo>
                    <a:pt x="7029" y="320"/>
                  </a:lnTo>
                  <a:cubicBezTo>
                    <a:pt x="7000" y="350"/>
                    <a:pt x="7000" y="350"/>
                    <a:pt x="7000" y="350"/>
                  </a:cubicBezTo>
                  <a:lnTo>
                    <a:pt x="7000" y="350"/>
                  </a:lnTo>
                  <a:cubicBezTo>
                    <a:pt x="7029" y="350"/>
                    <a:pt x="7029" y="350"/>
                    <a:pt x="7029" y="350"/>
                  </a:cubicBezTo>
                  <a:lnTo>
                    <a:pt x="7029" y="350"/>
                  </a:lnTo>
                  <a:cubicBezTo>
                    <a:pt x="7057" y="350"/>
                    <a:pt x="7057" y="350"/>
                    <a:pt x="7057" y="350"/>
                  </a:cubicBezTo>
                  <a:cubicBezTo>
                    <a:pt x="7057" y="320"/>
                    <a:pt x="7057" y="320"/>
                    <a:pt x="7057" y="320"/>
                  </a:cubicBezTo>
                  <a:lnTo>
                    <a:pt x="7057" y="320"/>
                  </a:lnTo>
                  <a:cubicBezTo>
                    <a:pt x="7087" y="350"/>
                    <a:pt x="7087" y="350"/>
                    <a:pt x="7087" y="350"/>
                  </a:cubicBezTo>
                  <a:lnTo>
                    <a:pt x="7087" y="350"/>
                  </a:lnTo>
                  <a:cubicBezTo>
                    <a:pt x="7087" y="379"/>
                    <a:pt x="7087" y="379"/>
                    <a:pt x="7087" y="379"/>
                  </a:cubicBezTo>
                  <a:cubicBezTo>
                    <a:pt x="7087" y="407"/>
                    <a:pt x="7087" y="407"/>
                    <a:pt x="7087" y="407"/>
                  </a:cubicBezTo>
                  <a:cubicBezTo>
                    <a:pt x="7057" y="436"/>
                    <a:pt x="7057" y="436"/>
                    <a:pt x="7057" y="436"/>
                  </a:cubicBezTo>
                  <a:cubicBezTo>
                    <a:pt x="7029" y="466"/>
                    <a:pt x="7029" y="466"/>
                    <a:pt x="7029" y="466"/>
                  </a:cubicBezTo>
                  <a:lnTo>
                    <a:pt x="7029" y="466"/>
                  </a:lnTo>
                  <a:cubicBezTo>
                    <a:pt x="7000" y="466"/>
                    <a:pt x="7000" y="466"/>
                    <a:pt x="7000" y="466"/>
                  </a:cubicBezTo>
                  <a:lnTo>
                    <a:pt x="7000" y="466"/>
                  </a:lnTo>
                  <a:cubicBezTo>
                    <a:pt x="7000" y="495"/>
                    <a:pt x="7000" y="495"/>
                    <a:pt x="7000" y="495"/>
                  </a:cubicBezTo>
                  <a:lnTo>
                    <a:pt x="7000" y="495"/>
                  </a:lnTo>
                  <a:cubicBezTo>
                    <a:pt x="6941" y="524"/>
                    <a:pt x="6941" y="524"/>
                    <a:pt x="6941" y="524"/>
                  </a:cubicBezTo>
                  <a:cubicBezTo>
                    <a:pt x="6912" y="524"/>
                    <a:pt x="6912" y="524"/>
                    <a:pt x="6912" y="524"/>
                  </a:cubicBezTo>
                  <a:lnTo>
                    <a:pt x="6912" y="524"/>
                  </a:lnTo>
                  <a:cubicBezTo>
                    <a:pt x="6883" y="524"/>
                    <a:pt x="6883" y="524"/>
                    <a:pt x="6883" y="524"/>
                  </a:cubicBezTo>
                  <a:cubicBezTo>
                    <a:pt x="6854" y="524"/>
                    <a:pt x="6854" y="524"/>
                    <a:pt x="6854" y="524"/>
                  </a:cubicBezTo>
                  <a:lnTo>
                    <a:pt x="6854" y="524"/>
                  </a:lnTo>
                  <a:cubicBezTo>
                    <a:pt x="6824" y="553"/>
                    <a:pt x="6824" y="553"/>
                    <a:pt x="6824" y="553"/>
                  </a:cubicBezTo>
                  <a:lnTo>
                    <a:pt x="6824" y="553"/>
                  </a:lnTo>
                  <a:cubicBezTo>
                    <a:pt x="6824" y="524"/>
                    <a:pt x="6824" y="524"/>
                    <a:pt x="6824" y="524"/>
                  </a:cubicBezTo>
                  <a:cubicBezTo>
                    <a:pt x="6795" y="524"/>
                    <a:pt x="6795" y="524"/>
                    <a:pt x="6795" y="524"/>
                  </a:cubicBezTo>
                  <a:cubicBezTo>
                    <a:pt x="6766" y="524"/>
                    <a:pt x="6766" y="524"/>
                    <a:pt x="6766" y="524"/>
                  </a:cubicBezTo>
                  <a:lnTo>
                    <a:pt x="6766" y="524"/>
                  </a:lnTo>
                  <a:cubicBezTo>
                    <a:pt x="6795" y="524"/>
                    <a:pt x="6795" y="524"/>
                    <a:pt x="6795" y="524"/>
                  </a:cubicBezTo>
                  <a:cubicBezTo>
                    <a:pt x="6795" y="553"/>
                    <a:pt x="6795" y="553"/>
                    <a:pt x="6795" y="553"/>
                  </a:cubicBezTo>
                  <a:lnTo>
                    <a:pt x="6795" y="553"/>
                  </a:lnTo>
                  <a:cubicBezTo>
                    <a:pt x="6766" y="553"/>
                    <a:pt x="6766" y="553"/>
                    <a:pt x="6766" y="553"/>
                  </a:cubicBezTo>
                  <a:cubicBezTo>
                    <a:pt x="6737" y="553"/>
                    <a:pt x="6737" y="553"/>
                    <a:pt x="6737" y="553"/>
                  </a:cubicBezTo>
                  <a:cubicBezTo>
                    <a:pt x="6737" y="524"/>
                    <a:pt x="6737" y="524"/>
                    <a:pt x="6737" y="524"/>
                  </a:cubicBezTo>
                  <a:cubicBezTo>
                    <a:pt x="6708" y="524"/>
                    <a:pt x="6708" y="524"/>
                    <a:pt x="6708" y="524"/>
                  </a:cubicBezTo>
                  <a:lnTo>
                    <a:pt x="6708" y="524"/>
                  </a:lnTo>
                  <a:cubicBezTo>
                    <a:pt x="6679" y="524"/>
                    <a:pt x="6679" y="524"/>
                    <a:pt x="6679" y="524"/>
                  </a:cubicBezTo>
                  <a:lnTo>
                    <a:pt x="6679" y="524"/>
                  </a:lnTo>
                  <a:cubicBezTo>
                    <a:pt x="6650" y="495"/>
                    <a:pt x="6650" y="495"/>
                    <a:pt x="6650" y="495"/>
                  </a:cubicBezTo>
                  <a:lnTo>
                    <a:pt x="6650" y="495"/>
                  </a:lnTo>
                  <a:lnTo>
                    <a:pt x="6650" y="495"/>
                  </a:lnTo>
                  <a:cubicBezTo>
                    <a:pt x="6650" y="524"/>
                    <a:pt x="6650" y="524"/>
                    <a:pt x="6650" y="524"/>
                  </a:cubicBezTo>
                  <a:cubicBezTo>
                    <a:pt x="6679" y="524"/>
                    <a:pt x="6679" y="524"/>
                    <a:pt x="6679" y="524"/>
                  </a:cubicBezTo>
                  <a:cubicBezTo>
                    <a:pt x="6650" y="524"/>
                    <a:pt x="6650" y="524"/>
                    <a:pt x="6650" y="524"/>
                  </a:cubicBezTo>
                  <a:cubicBezTo>
                    <a:pt x="6621" y="524"/>
                    <a:pt x="6621" y="524"/>
                    <a:pt x="6621" y="524"/>
                  </a:cubicBezTo>
                  <a:cubicBezTo>
                    <a:pt x="6650" y="524"/>
                    <a:pt x="6650" y="524"/>
                    <a:pt x="6650" y="524"/>
                  </a:cubicBezTo>
                  <a:cubicBezTo>
                    <a:pt x="6679" y="553"/>
                    <a:pt x="6679" y="553"/>
                    <a:pt x="6679" y="553"/>
                  </a:cubicBezTo>
                  <a:cubicBezTo>
                    <a:pt x="6737" y="553"/>
                    <a:pt x="6737" y="553"/>
                    <a:pt x="6737" y="553"/>
                  </a:cubicBezTo>
                  <a:lnTo>
                    <a:pt x="6737" y="553"/>
                  </a:lnTo>
                  <a:cubicBezTo>
                    <a:pt x="6708" y="553"/>
                    <a:pt x="6708" y="553"/>
                    <a:pt x="6708" y="553"/>
                  </a:cubicBezTo>
                  <a:cubicBezTo>
                    <a:pt x="6650" y="583"/>
                    <a:pt x="6650" y="583"/>
                    <a:pt x="6650" y="583"/>
                  </a:cubicBezTo>
                  <a:cubicBezTo>
                    <a:pt x="6591" y="612"/>
                    <a:pt x="6591" y="612"/>
                    <a:pt x="6591" y="612"/>
                  </a:cubicBezTo>
                  <a:lnTo>
                    <a:pt x="6591" y="612"/>
                  </a:lnTo>
                  <a:cubicBezTo>
                    <a:pt x="6562" y="612"/>
                    <a:pt x="6562" y="612"/>
                    <a:pt x="6562" y="612"/>
                  </a:cubicBezTo>
                  <a:cubicBezTo>
                    <a:pt x="6533" y="612"/>
                    <a:pt x="6533" y="612"/>
                    <a:pt x="6533" y="612"/>
                  </a:cubicBezTo>
                  <a:cubicBezTo>
                    <a:pt x="6533" y="583"/>
                    <a:pt x="6533" y="583"/>
                    <a:pt x="6533" y="583"/>
                  </a:cubicBezTo>
                  <a:lnTo>
                    <a:pt x="6533" y="583"/>
                  </a:lnTo>
                  <a:cubicBezTo>
                    <a:pt x="6504" y="583"/>
                    <a:pt x="6504" y="583"/>
                    <a:pt x="6504" y="583"/>
                  </a:cubicBezTo>
                  <a:lnTo>
                    <a:pt x="6504" y="583"/>
                  </a:lnTo>
                  <a:cubicBezTo>
                    <a:pt x="6474" y="612"/>
                    <a:pt x="6474" y="612"/>
                    <a:pt x="6474" y="612"/>
                  </a:cubicBezTo>
                  <a:cubicBezTo>
                    <a:pt x="6504" y="612"/>
                    <a:pt x="6504" y="612"/>
                    <a:pt x="6504" y="612"/>
                  </a:cubicBezTo>
                  <a:lnTo>
                    <a:pt x="6504" y="612"/>
                  </a:lnTo>
                  <a:cubicBezTo>
                    <a:pt x="6533" y="612"/>
                    <a:pt x="6533" y="612"/>
                    <a:pt x="6533" y="612"/>
                  </a:cubicBezTo>
                  <a:cubicBezTo>
                    <a:pt x="6562" y="612"/>
                    <a:pt x="6562" y="612"/>
                    <a:pt x="6562" y="612"/>
                  </a:cubicBezTo>
                  <a:cubicBezTo>
                    <a:pt x="6591" y="612"/>
                    <a:pt x="6591" y="612"/>
                    <a:pt x="6591" y="612"/>
                  </a:cubicBezTo>
                  <a:cubicBezTo>
                    <a:pt x="6650" y="612"/>
                    <a:pt x="6650" y="612"/>
                    <a:pt x="6650" y="612"/>
                  </a:cubicBezTo>
                  <a:cubicBezTo>
                    <a:pt x="6708" y="612"/>
                    <a:pt x="6708" y="612"/>
                    <a:pt x="6708" y="612"/>
                  </a:cubicBezTo>
                  <a:cubicBezTo>
                    <a:pt x="6708" y="583"/>
                    <a:pt x="6708" y="583"/>
                    <a:pt x="6708" y="583"/>
                  </a:cubicBezTo>
                  <a:cubicBezTo>
                    <a:pt x="6737" y="583"/>
                    <a:pt x="6737" y="583"/>
                    <a:pt x="6737" y="583"/>
                  </a:cubicBezTo>
                  <a:lnTo>
                    <a:pt x="6737" y="583"/>
                  </a:lnTo>
                  <a:cubicBezTo>
                    <a:pt x="6766" y="583"/>
                    <a:pt x="6766" y="583"/>
                    <a:pt x="6766" y="583"/>
                  </a:cubicBezTo>
                  <a:cubicBezTo>
                    <a:pt x="6795" y="583"/>
                    <a:pt x="6795" y="583"/>
                    <a:pt x="6795" y="583"/>
                  </a:cubicBezTo>
                  <a:cubicBezTo>
                    <a:pt x="6795" y="612"/>
                    <a:pt x="6795" y="612"/>
                    <a:pt x="6795" y="612"/>
                  </a:cubicBezTo>
                  <a:cubicBezTo>
                    <a:pt x="6766" y="612"/>
                    <a:pt x="6766" y="612"/>
                    <a:pt x="6766" y="612"/>
                  </a:cubicBezTo>
                  <a:cubicBezTo>
                    <a:pt x="6737" y="641"/>
                    <a:pt x="6737" y="641"/>
                    <a:pt x="6737" y="641"/>
                  </a:cubicBezTo>
                  <a:lnTo>
                    <a:pt x="6737" y="641"/>
                  </a:lnTo>
                  <a:cubicBezTo>
                    <a:pt x="6708" y="641"/>
                    <a:pt x="6708" y="641"/>
                    <a:pt x="6708" y="641"/>
                  </a:cubicBezTo>
                  <a:cubicBezTo>
                    <a:pt x="6708" y="670"/>
                    <a:pt x="6708" y="670"/>
                    <a:pt x="6708" y="670"/>
                  </a:cubicBezTo>
                  <a:cubicBezTo>
                    <a:pt x="6679" y="670"/>
                    <a:pt x="6679" y="670"/>
                    <a:pt x="6679" y="670"/>
                  </a:cubicBezTo>
                  <a:cubicBezTo>
                    <a:pt x="6650" y="670"/>
                    <a:pt x="6650" y="670"/>
                    <a:pt x="6650" y="670"/>
                  </a:cubicBezTo>
                  <a:cubicBezTo>
                    <a:pt x="6650" y="700"/>
                    <a:pt x="6650" y="700"/>
                    <a:pt x="6650" y="700"/>
                  </a:cubicBezTo>
                  <a:cubicBezTo>
                    <a:pt x="6621" y="700"/>
                    <a:pt x="6621" y="700"/>
                    <a:pt x="6621" y="700"/>
                  </a:cubicBezTo>
                  <a:lnTo>
                    <a:pt x="6621" y="700"/>
                  </a:lnTo>
                  <a:cubicBezTo>
                    <a:pt x="6591" y="700"/>
                    <a:pt x="6591" y="700"/>
                    <a:pt x="6591" y="700"/>
                  </a:cubicBezTo>
                  <a:cubicBezTo>
                    <a:pt x="6562" y="700"/>
                    <a:pt x="6562" y="700"/>
                    <a:pt x="6562" y="700"/>
                  </a:cubicBezTo>
                  <a:cubicBezTo>
                    <a:pt x="6533" y="700"/>
                    <a:pt x="6533" y="700"/>
                    <a:pt x="6533" y="700"/>
                  </a:cubicBezTo>
                  <a:cubicBezTo>
                    <a:pt x="6533" y="729"/>
                    <a:pt x="6533" y="729"/>
                    <a:pt x="6533" y="729"/>
                  </a:cubicBezTo>
                  <a:cubicBezTo>
                    <a:pt x="6504" y="729"/>
                    <a:pt x="6504" y="729"/>
                    <a:pt x="6504" y="729"/>
                  </a:cubicBezTo>
                  <a:lnTo>
                    <a:pt x="6504" y="729"/>
                  </a:lnTo>
                  <a:cubicBezTo>
                    <a:pt x="6474" y="729"/>
                    <a:pt x="6474" y="729"/>
                    <a:pt x="6474" y="729"/>
                  </a:cubicBezTo>
                  <a:cubicBezTo>
                    <a:pt x="6474" y="757"/>
                    <a:pt x="6474" y="757"/>
                    <a:pt x="6474" y="757"/>
                  </a:cubicBezTo>
                  <a:cubicBezTo>
                    <a:pt x="6445" y="757"/>
                    <a:pt x="6445" y="757"/>
                    <a:pt x="6445" y="757"/>
                  </a:cubicBezTo>
                  <a:lnTo>
                    <a:pt x="6445" y="757"/>
                  </a:lnTo>
                  <a:lnTo>
                    <a:pt x="6445" y="757"/>
                  </a:lnTo>
                  <a:cubicBezTo>
                    <a:pt x="6416" y="786"/>
                    <a:pt x="6416" y="786"/>
                    <a:pt x="6416" y="786"/>
                  </a:cubicBezTo>
                  <a:lnTo>
                    <a:pt x="6416" y="786"/>
                  </a:lnTo>
                  <a:cubicBezTo>
                    <a:pt x="6387" y="786"/>
                    <a:pt x="6387" y="786"/>
                    <a:pt x="6387" y="786"/>
                  </a:cubicBezTo>
                  <a:cubicBezTo>
                    <a:pt x="6358" y="816"/>
                    <a:pt x="6358" y="816"/>
                    <a:pt x="6358" y="816"/>
                  </a:cubicBezTo>
                  <a:cubicBezTo>
                    <a:pt x="6358" y="786"/>
                    <a:pt x="6358" y="786"/>
                    <a:pt x="6358" y="786"/>
                  </a:cubicBezTo>
                  <a:lnTo>
                    <a:pt x="6358" y="786"/>
                  </a:lnTo>
                  <a:lnTo>
                    <a:pt x="6358" y="786"/>
                  </a:lnTo>
                  <a:cubicBezTo>
                    <a:pt x="6358" y="757"/>
                    <a:pt x="6358" y="757"/>
                    <a:pt x="6358" y="757"/>
                  </a:cubicBezTo>
                  <a:lnTo>
                    <a:pt x="6358" y="757"/>
                  </a:lnTo>
                  <a:cubicBezTo>
                    <a:pt x="6358" y="786"/>
                    <a:pt x="6358" y="786"/>
                    <a:pt x="6358" y="786"/>
                  </a:cubicBezTo>
                  <a:lnTo>
                    <a:pt x="6358" y="786"/>
                  </a:lnTo>
                  <a:cubicBezTo>
                    <a:pt x="6329" y="786"/>
                    <a:pt x="6329" y="786"/>
                    <a:pt x="6329" y="786"/>
                  </a:cubicBezTo>
                  <a:cubicBezTo>
                    <a:pt x="6358" y="816"/>
                    <a:pt x="6358" y="816"/>
                    <a:pt x="6358" y="816"/>
                  </a:cubicBezTo>
                  <a:lnTo>
                    <a:pt x="6358" y="816"/>
                  </a:lnTo>
                  <a:cubicBezTo>
                    <a:pt x="6358" y="845"/>
                    <a:pt x="6358" y="845"/>
                    <a:pt x="6358" y="845"/>
                  </a:cubicBezTo>
                  <a:cubicBezTo>
                    <a:pt x="6329" y="845"/>
                    <a:pt x="6329" y="845"/>
                    <a:pt x="6329" y="845"/>
                  </a:cubicBezTo>
                  <a:cubicBezTo>
                    <a:pt x="6329" y="816"/>
                    <a:pt x="6329" y="816"/>
                    <a:pt x="6329" y="816"/>
                  </a:cubicBezTo>
                  <a:cubicBezTo>
                    <a:pt x="6300" y="845"/>
                    <a:pt x="6300" y="845"/>
                    <a:pt x="6300" y="845"/>
                  </a:cubicBezTo>
                  <a:cubicBezTo>
                    <a:pt x="6271" y="816"/>
                    <a:pt x="6271" y="816"/>
                    <a:pt x="6271" y="816"/>
                  </a:cubicBezTo>
                  <a:lnTo>
                    <a:pt x="6271" y="816"/>
                  </a:lnTo>
                  <a:lnTo>
                    <a:pt x="6271" y="816"/>
                  </a:lnTo>
                  <a:lnTo>
                    <a:pt x="6271" y="816"/>
                  </a:lnTo>
                  <a:cubicBezTo>
                    <a:pt x="6241" y="816"/>
                    <a:pt x="6241" y="816"/>
                    <a:pt x="6241" y="816"/>
                  </a:cubicBezTo>
                  <a:lnTo>
                    <a:pt x="6241" y="816"/>
                  </a:lnTo>
                  <a:lnTo>
                    <a:pt x="6241" y="816"/>
                  </a:lnTo>
                  <a:cubicBezTo>
                    <a:pt x="6241" y="845"/>
                    <a:pt x="6241" y="845"/>
                    <a:pt x="6241" y="845"/>
                  </a:cubicBezTo>
                  <a:cubicBezTo>
                    <a:pt x="6271" y="845"/>
                    <a:pt x="6271" y="845"/>
                    <a:pt x="6271" y="845"/>
                  </a:cubicBezTo>
                  <a:cubicBezTo>
                    <a:pt x="6300" y="845"/>
                    <a:pt x="6300" y="845"/>
                    <a:pt x="6300" y="845"/>
                  </a:cubicBezTo>
                  <a:cubicBezTo>
                    <a:pt x="6329" y="845"/>
                    <a:pt x="6329" y="845"/>
                    <a:pt x="6329" y="845"/>
                  </a:cubicBezTo>
                  <a:cubicBezTo>
                    <a:pt x="6300" y="874"/>
                    <a:pt x="6300" y="874"/>
                    <a:pt x="6300" y="874"/>
                  </a:cubicBezTo>
                  <a:lnTo>
                    <a:pt x="6300" y="874"/>
                  </a:lnTo>
                  <a:cubicBezTo>
                    <a:pt x="6271" y="874"/>
                    <a:pt x="6271" y="874"/>
                    <a:pt x="6271" y="874"/>
                  </a:cubicBezTo>
                  <a:cubicBezTo>
                    <a:pt x="6241" y="874"/>
                    <a:pt x="6241" y="874"/>
                    <a:pt x="6241" y="874"/>
                  </a:cubicBezTo>
                  <a:lnTo>
                    <a:pt x="6241" y="874"/>
                  </a:lnTo>
                  <a:lnTo>
                    <a:pt x="6241" y="874"/>
                  </a:lnTo>
                  <a:cubicBezTo>
                    <a:pt x="6271" y="874"/>
                    <a:pt x="6271" y="874"/>
                    <a:pt x="6271" y="874"/>
                  </a:cubicBezTo>
                  <a:cubicBezTo>
                    <a:pt x="6271" y="903"/>
                    <a:pt x="6271" y="903"/>
                    <a:pt x="6271" y="903"/>
                  </a:cubicBezTo>
                  <a:lnTo>
                    <a:pt x="6271" y="903"/>
                  </a:lnTo>
                  <a:cubicBezTo>
                    <a:pt x="6241" y="933"/>
                    <a:pt x="6241" y="933"/>
                    <a:pt x="6241" y="933"/>
                  </a:cubicBezTo>
                  <a:cubicBezTo>
                    <a:pt x="6212" y="933"/>
                    <a:pt x="6212" y="933"/>
                    <a:pt x="6212" y="933"/>
                  </a:cubicBezTo>
                  <a:cubicBezTo>
                    <a:pt x="6183" y="933"/>
                    <a:pt x="6183" y="933"/>
                    <a:pt x="6183" y="933"/>
                  </a:cubicBezTo>
                  <a:cubicBezTo>
                    <a:pt x="6183" y="903"/>
                    <a:pt x="6183" y="903"/>
                    <a:pt x="6183" y="903"/>
                  </a:cubicBezTo>
                  <a:cubicBezTo>
                    <a:pt x="6154" y="903"/>
                    <a:pt x="6154" y="903"/>
                    <a:pt x="6154" y="903"/>
                  </a:cubicBezTo>
                  <a:lnTo>
                    <a:pt x="6154" y="903"/>
                  </a:lnTo>
                  <a:cubicBezTo>
                    <a:pt x="6154" y="874"/>
                    <a:pt x="6154" y="874"/>
                    <a:pt x="6154" y="874"/>
                  </a:cubicBezTo>
                  <a:cubicBezTo>
                    <a:pt x="6124" y="874"/>
                    <a:pt x="6124" y="874"/>
                    <a:pt x="6124" y="874"/>
                  </a:cubicBezTo>
                  <a:lnTo>
                    <a:pt x="6124" y="874"/>
                  </a:lnTo>
                  <a:cubicBezTo>
                    <a:pt x="6124" y="845"/>
                    <a:pt x="6124" y="845"/>
                    <a:pt x="6124" y="845"/>
                  </a:cubicBezTo>
                  <a:lnTo>
                    <a:pt x="6124" y="845"/>
                  </a:lnTo>
                  <a:cubicBezTo>
                    <a:pt x="6095" y="845"/>
                    <a:pt x="6095" y="845"/>
                    <a:pt x="6095" y="845"/>
                  </a:cubicBezTo>
                  <a:lnTo>
                    <a:pt x="6095" y="845"/>
                  </a:lnTo>
                  <a:cubicBezTo>
                    <a:pt x="6066" y="845"/>
                    <a:pt x="6066" y="845"/>
                    <a:pt x="6066" y="845"/>
                  </a:cubicBezTo>
                  <a:lnTo>
                    <a:pt x="6066" y="845"/>
                  </a:lnTo>
                  <a:cubicBezTo>
                    <a:pt x="6066" y="874"/>
                    <a:pt x="6066" y="874"/>
                    <a:pt x="6066" y="874"/>
                  </a:cubicBezTo>
                  <a:cubicBezTo>
                    <a:pt x="6095" y="874"/>
                    <a:pt x="6095" y="874"/>
                    <a:pt x="6095" y="874"/>
                  </a:cubicBezTo>
                  <a:lnTo>
                    <a:pt x="6095" y="874"/>
                  </a:lnTo>
                  <a:cubicBezTo>
                    <a:pt x="6124" y="903"/>
                    <a:pt x="6124" y="903"/>
                    <a:pt x="6124" y="903"/>
                  </a:cubicBezTo>
                  <a:cubicBezTo>
                    <a:pt x="6124" y="933"/>
                    <a:pt x="6124" y="933"/>
                    <a:pt x="6124" y="933"/>
                  </a:cubicBezTo>
                  <a:lnTo>
                    <a:pt x="6124" y="933"/>
                  </a:lnTo>
                  <a:cubicBezTo>
                    <a:pt x="6095" y="933"/>
                    <a:pt x="6095" y="933"/>
                    <a:pt x="6095" y="933"/>
                  </a:cubicBezTo>
                  <a:lnTo>
                    <a:pt x="6095" y="933"/>
                  </a:lnTo>
                  <a:lnTo>
                    <a:pt x="6095" y="933"/>
                  </a:lnTo>
                  <a:lnTo>
                    <a:pt x="6095" y="933"/>
                  </a:lnTo>
                  <a:cubicBezTo>
                    <a:pt x="6066" y="933"/>
                    <a:pt x="6066" y="933"/>
                    <a:pt x="6066" y="933"/>
                  </a:cubicBezTo>
                  <a:lnTo>
                    <a:pt x="6066" y="933"/>
                  </a:lnTo>
                  <a:cubicBezTo>
                    <a:pt x="6037" y="933"/>
                    <a:pt x="6037" y="933"/>
                    <a:pt x="6037" y="933"/>
                  </a:cubicBezTo>
                  <a:lnTo>
                    <a:pt x="6037" y="933"/>
                  </a:lnTo>
                  <a:lnTo>
                    <a:pt x="6037" y="933"/>
                  </a:lnTo>
                  <a:cubicBezTo>
                    <a:pt x="6008" y="933"/>
                    <a:pt x="6008" y="933"/>
                    <a:pt x="6008" y="933"/>
                  </a:cubicBezTo>
                  <a:lnTo>
                    <a:pt x="6008" y="933"/>
                  </a:lnTo>
                  <a:cubicBezTo>
                    <a:pt x="6008" y="903"/>
                    <a:pt x="6008" y="903"/>
                    <a:pt x="6008" y="903"/>
                  </a:cubicBezTo>
                  <a:cubicBezTo>
                    <a:pt x="5979" y="933"/>
                    <a:pt x="5979" y="933"/>
                    <a:pt x="5979" y="933"/>
                  </a:cubicBezTo>
                  <a:cubicBezTo>
                    <a:pt x="5979" y="903"/>
                    <a:pt x="5979" y="903"/>
                    <a:pt x="5979" y="903"/>
                  </a:cubicBezTo>
                  <a:lnTo>
                    <a:pt x="5979" y="903"/>
                  </a:lnTo>
                  <a:cubicBezTo>
                    <a:pt x="5950" y="903"/>
                    <a:pt x="5950" y="903"/>
                    <a:pt x="5950" y="903"/>
                  </a:cubicBezTo>
                  <a:cubicBezTo>
                    <a:pt x="5950" y="874"/>
                    <a:pt x="5950" y="874"/>
                    <a:pt x="5950" y="874"/>
                  </a:cubicBezTo>
                  <a:cubicBezTo>
                    <a:pt x="5921" y="874"/>
                    <a:pt x="5921" y="874"/>
                    <a:pt x="5921" y="874"/>
                  </a:cubicBezTo>
                  <a:cubicBezTo>
                    <a:pt x="5950" y="903"/>
                    <a:pt x="5950" y="903"/>
                    <a:pt x="5950" y="903"/>
                  </a:cubicBezTo>
                  <a:lnTo>
                    <a:pt x="5950" y="903"/>
                  </a:lnTo>
                  <a:cubicBezTo>
                    <a:pt x="5979" y="903"/>
                    <a:pt x="5979" y="903"/>
                    <a:pt x="5979" y="903"/>
                  </a:cubicBezTo>
                  <a:cubicBezTo>
                    <a:pt x="5979" y="933"/>
                    <a:pt x="5979" y="933"/>
                    <a:pt x="5979" y="933"/>
                  </a:cubicBezTo>
                  <a:cubicBezTo>
                    <a:pt x="5979" y="962"/>
                    <a:pt x="5979" y="962"/>
                    <a:pt x="5979" y="962"/>
                  </a:cubicBezTo>
                  <a:cubicBezTo>
                    <a:pt x="5950" y="933"/>
                    <a:pt x="5950" y="933"/>
                    <a:pt x="5950" y="933"/>
                  </a:cubicBezTo>
                  <a:cubicBezTo>
                    <a:pt x="5921" y="933"/>
                    <a:pt x="5921" y="933"/>
                    <a:pt x="5921" y="933"/>
                  </a:cubicBezTo>
                  <a:cubicBezTo>
                    <a:pt x="5921" y="903"/>
                    <a:pt x="5921" y="903"/>
                    <a:pt x="5921" y="903"/>
                  </a:cubicBezTo>
                  <a:lnTo>
                    <a:pt x="5921" y="903"/>
                  </a:lnTo>
                  <a:lnTo>
                    <a:pt x="5921" y="903"/>
                  </a:lnTo>
                  <a:cubicBezTo>
                    <a:pt x="5921" y="933"/>
                    <a:pt x="5921" y="933"/>
                    <a:pt x="5921" y="933"/>
                  </a:cubicBezTo>
                  <a:lnTo>
                    <a:pt x="5921" y="933"/>
                  </a:lnTo>
                  <a:cubicBezTo>
                    <a:pt x="5891" y="933"/>
                    <a:pt x="5891" y="933"/>
                    <a:pt x="5891" y="933"/>
                  </a:cubicBezTo>
                  <a:cubicBezTo>
                    <a:pt x="5891" y="903"/>
                    <a:pt x="5891" y="903"/>
                    <a:pt x="5891" y="903"/>
                  </a:cubicBezTo>
                  <a:cubicBezTo>
                    <a:pt x="5862" y="933"/>
                    <a:pt x="5862" y="933"/>
                    <a:pt x="5862" y="933"/>
                  </a:cubicBezTo>
                  <a:lnTo>
                    <a:pt x="5862" y="933"/>
                  </a:lnTo>
                  <a:cubicBezTo>
                    <a:pt x="5891" y="933"/>
                    <a:pt x="5891" y="933"/>
                    <a:pt x="5891" y="933"/>
                  </a:cubicBezTo>
                  <a:cubicBezTo>
                    <a:pt x="5891" y="962"/>
                    <a:pt x="5891" y="962"/>
                    <a:pt x="5891" y="962"/>
                  </a:cubicBezTo>
                  <a:lnTo>
                    <a:pt x="5891" y="962"/>
                  </a:lnTo>
                  <a:cubicBezTo>
                    <a:pt x="5921" y="933"/>
                    <a:pt x="5921" y="933"/>
                    <a:pt x="5921" y="933"/>
                  </a:cubicBezTo>
                  <a:lnTo>
                    <a:pt x="5921" y="933"/>
                  </a:lnTo>
                  <a:cubicBezTo>
                    <a:pt x="5921" y="962"/>
                    <a:pt x="5921" y="962"/>
                    <a:pt x="5921" y="962"/>
                  </a:cubicBezTo>
                  <a:cubicBezTo>
                    <a:pt x="5950" y="962"/>
                    <a:pt x="5950" y="962"/>
                    <a:pt x="5950" y="962"/>
                  </a:cubicBezTo>
                  <a:cubicBezTo>
                    <a:pt x="5979" y="962"/>
                    <a:pt x="5979" y="962"/>
                    <a:pt x="5979" y="962"/>
                  </a:cubicBezTo>
                  <a:lnTo>
                    <a:pt x="5979" y="962"/>
                  </a:lnTo>
                  <a:lnTo>
                    <a:pt x="5979" y="962"/>
                  </a:lnTo>
                  <a:cubicBezTo>
                    <a:pt x="6037" y="991"/>
                    <a:pt x="6037" y="991"/>
                    <a:pt x="6037" y="991"/>
                  </a:cubicBezTo>
                  <a:lnTo>
                    <a:pt x="6037" y="991"/>
                  </a:lnTo>
                  <a:lnTo>
                    <a:pt x="6037" y="991"/>
                  </a:lnTo>
                  <a:lnTo>
                    <a:pt x="6037" y="991"/>
                  </a:lnTo>
                  <a:cubicBezTo>
                    <a:pt x="6037" y="1020"/>
                    <a:pt x="6037" y="1020"/>
                    <a:pt x="6037" y="1020"/>
                  </a:cubicBezTo>
                  <a:lnTo>
                    <a:pt x="6037" y="1020"/>
                  </a:lnTo>
                  <a:cubicBezTo>
                    <a:pt x="6008" y="1050"/>
                    <a:pt x="6008" y="1050"/>
                    <a:pt x="6008" y="1050"/>
                  </a:cubicBezTo>
                  <a:lnTo>
                    <a:pt x="6008" y="1050"/>
                  </a:lnTo>
                  <a:cubicBezTo>
                    <a:pt x="6008" y="1020"/>
                    <a:pt x="6008" y="1020"/>
                    <a:pt x="6008" y="1020"/>
                  </a:cubicBezTo>
                  <a:cubicBezTo>
                    <a:pt x="5979" y="1020"/>
                    <a:pt x="5979" y="1020"/>
                    <a:pt x="5979" y="1020"/>
                  </a:cubicBezTo>
                  <a:cubicBezTo>
                    <a:pt x="5950" y="1020"/>
                    <a:pt x="5950" y="1020"/>
                    <a:pt x="5950" y="1020"/>
                  </a:cubicBezTo>
                  <a:cubicBezTo>
                    <a:pt x="5950" y="991"/>
                    <a:pt x="5950" y="991"/>
                    <a:pt x="5950" y="991"/>
                  </a:cubicBezTo>
                  <a:lnTo>
                    <a:pt x="5950" y="991"/>
                  </a:lnTo>
                  <a:cubicBezTo>
                    <a:pt x="5950" y="962"/>
                    <a:pt x="5950" y="962"/>
                    <a:pt x="5950" y="962"/>
                  </a:cubicBezTo>
                  <a:cubicBezTo>
                    <a:pt x="5921" y="962"/>
                    <a:pt x="5921" y="962"/>
                    <a:pt x="5921" y="962"/>
                  </a:cubicBezTo>
                  <a:cubicBezTo>
                    <a:pt x="5891" y="962"/>
                    <a:pt x="5891" y="962"/>
                    <a:pt x="5891" y="962"/>
                  </a:cubicBezTo>
                  <a:cubicBezTo>
                    <a:pt x="5862" y="962"/>
                    <a:pt x="5862" y="962"/>
                    <a:pt x="5862" y="962"/>
                  </a:cubicBezTo>
                  <a:lnTo>
                    <a:pt x="5862" y="962"/>
                  </a:lnTo>
                  <a:lnTo>
                    <a:pt x="5862" y="962"/>
                  </a:lnTo>
                  <a:cubicBezTo>
                    <a:pt x="5891" y="962"/>
                    <a:pt x="5891" y="962"/>
                    <a:pt x="5891" y="962"/>
                  </a:cubicBezTo>
                  <a:cubicBezTo>
                    <a:pt x="5921" y="962"/>
                    <a:pt x="5921" y="962"/>
                    <a:pt x="5921" y="962"/>
                  </a:cubicBezTo>
                  <a:cubicBezTo>
                    <a:pt x="5950" y="991"/>
                    <a:pt x="5950" y="991"/>
                    <a:pt x="5950" y="991"/>
                  </a:cubicBezTo>
                  <a:lnTo>
                    <a:pt x="5950" y="991"/>
                  </a:lnTo>
                  <a:lnTo>
                    <a:pt x="5950" y="991"/>
                  </a:lnTo>
                  <a:cubicBezTo>
                    <a:pt x="5921" y="991"/>
                    <a:pt x="5921" y="991"/>
                    <a:pt x="5921" y="991"/>
                  </a:cubicBezTo>
                  <a:cubicBezTo>
                    <a:pt x="5891" y="991"/>
                    <a:pt x="5891" y="991"/>
                    <a:pt x="5891" y="991"/>
                  </a:cubicBezTo>
                  <a:cubicBezTo>
                    <a:pt x="5862" y="991"/>
                    <a:pt x="5862" y="991"/>
                    <a:pt x="5862" y="991"/>
                  </a:cubicBezTo>
                  <a:lnTo>
                    <a:pt x="5862" y="991"/>
                  </a:lnTo>
                  <a:lnTo>
                    <a:pt x="5862" y="991"/>
                  </a:lnTo>
                  <a:cubicBezTo>
                    <a:pt x="5833" y="962"/>
                    <a:pt x="5833" y="962"/>
                    <a:pt x="5833" y="962"/>
                  </a:cubicBezTo>
                  <a:cubicBezTo>
                    <a:pt x="5804" y="962"/>
                    <a:pt x="5804" y="962"/>
                    <a:pt x="5804" y="962"/>
                  </a:cubicBezTo>
                  <a:cubicBezTo>
                    <a:pt x="5833" y="991"/>
                    <a:pt x="5833" y="991"/>
                    <a:pt x="5833" y="991"/>
                  </a:cubicBezTo>
                  <a:cubicBezTo>
                    <a:pt x="5862" y="991"/>
                    <a:pt x="5862" y="991"/>
                    <a:pt x="5862" y="991"/>
                  </a:cubicBezTo>
                  <a:cubicBezTo>
                    <a:pt x="5833" y="991"/>
                    <a:pt x="5833" y="991"/>
                    <a:pt x="5833" y="991"/>
                  </a:cubicBezTo>
                  <a:cubicBezTo>
                    <a:pt x="5833" y="1020"/>
                    <a:pt x="5833" y="1020"/>
                    <a:pt x="5833" y="1020"/>
                  </a:cubicBezTo>
                  <a:cubicBezTo>
                    <a:pt x="5862" y="1020"/>
                    <a:pt x="5862" y="1020"/>
                    <a:pt x="5862" y="1020"/>
                  </a:cubicBezTo>
                  <a:cubicBezTo>
                    <a:pt x="5862" y="991"/>
                    <a:pt x="5862" y="991"/>
                    <a:pt x="5862" y="991"/>
                  </a:cubicBezTo>
                  <a:cubicBezTo>
                    <a:pt x="5862" y="1020"/>
                    <a:pt x="5862" y="1020"/>
                    <a:pt x="5862" y="1020"/>
                  </a:cubicBezTo>
                  <a:cubicBezTo>
                    <a:pt x="5891" y="991"/>
                    <a:pt x="5891" y="991"/>
                    <a:pt x="5891" y="991"/>
                  </a:cubicBezTo>
                  <a:lnTo>
                    <a:pt x="5891" y="991"/>
                  </a:lnTo>
                  <a:lnTo>
                    <a:pt x="5891" y="991"/>
                  </a:lnTo>
                  <a:cubicBezTo>
                    <a:pt x="5921" y="991"/>
                    <a:pt x="5921" y="991"/>
                    <a:pt x="5921" y="991"/>
                  </a:cubicBezTo>
                  <a:cubicBezTo>
                    <a:pt x="5921" y="1020"/>
                    <a:pt x="5921" y="1020"/>
                    <a:pt x="5921" y="1020"/>
                  </a:cubicBezTo>
                  <a:cubicBezTo>
                    <a:pt x="5950" y="1020"/>
                    <a:pt x="5950" y="1020"/>
                    <a:pt x="5950" y="1020"/>
                  </a:cubicBezTo>
                  <a:lnTo>
                    <a:pt x="5950" y="1020"/>
                  </a:lnTo>
                  <a:cubicBezTo>
                    <a:pt x="5921" y="1020"/>
                    <a:pt x="5921" y="1020"/>
                    <a:pt x="5921" y="1020"/>
                  </a:cubicBezTo>
                  <a:cubicBezTo>
                    <a:pt x="5921" y="1050"/>
                    <a:pt x="5921" y="1050"/>
                    <a:pt x="5921" y="1050"/>
                  </a:cubicBezTo>
                  <a:cubicBezTo>
                    <a:pt x="5891" y="1050"/>
                    <a:pt x="5891" y="1050"/>
                    <a:pt x="5891" y="1050"/>
                  </a:cubicBezTo>
                  <a:cubicBezTo>
                    <a:pt x="5921" y="1050"/>
                    <a:pt x="5921" y="1050"/>
                    <a:pt x="5921" y="1050"/>
                  </a:cubicBezTo>
                  <a:lnTo>
                    <a:pt x="5921" y="1050"/>
                  </a:lnTo>
                  <a:cubicBezTo>
                    <a:pt x="5950" y="1050"/>
                    <a:pt x="5950" y="1050"/>
                    <a:pt x="5950" y="1050"/>
                  </a:cubicBezTo>
                  <a:lnTo>
                    <a:pt x="5950" y="1050"/>
                  </a:lnTo>
                  <a:cubicBezTo>
                    <a:pt x="5979" y="1079"/>
                    <a:pt x="5979" y="1079"/>
                    <a:pt x="5979" y="1079"/>
                  </a:cubicBezTo>
                  <a:lnTo>
                    <a:pt x="5979" y="1079"/>
                  </a:lnTo>
                  <a:cubicBezTo>
                    <a:pt x="5950" y="1107"/>
                    <a:pt x="5950" y="1107"/>
                    <a:pt x="5950" y="1107"/>
                  </a:cubicBezTo>
                  <a:cubicBezTo>
                    <a:pt x="5950" y="1136"/>
                    <a:pt x="5950" y="1136"/>
                    <a:pt x="5950" y="1136"/>
                  </a:cubicBezTo>
                  <a:lnTo>
                    <a:pt x="5950" y="1136"/>
                  </a:lnTo>
                  <a:cubicBezTo>
                    <a:pt x="5921" y="1136"/>
                    <a:pt x="5921" y="1136"/>
                    <a:pt x="5921" y="1136"/>
                  </a:cubicBezTo>
                  <a:lnTo>
                    <a:pt x="5921" y="1136"/>
                  </a:lnTo>
                  <a:cubicBezTo>
                    <a:pt x="5891" y="1136"/>
                    <a:pt x="5891" y="1136"/>
                    <a:pt x="5891" y="1136"/>
                  </a:cubicBezTo>
                  <a:lnTo>
                    <a:pt x="5891" y="1136"/>
                  </a:lnTo>
                  <a:lnTo>
                    <a:pt x="5891" y="1136"/>
                  </a:lnTo>
                  <a:cubicBezTo>
                    <a:pt x="5862" y="1107"/>
                    <a:pt x="5862" y="1107"/>
                    <a:pt x="5862" y="1107"/>
                  </a:cubicBezTo>
                  <a:lnTo>
                    <a:pt x="5862" y="1107"/>
                  </a:lnTo>
                  <a:cubicBezTo>
                    <a:pt x="5862" y="1136"/>
                    <a:pt x="5862" y="1136"/>
                    <a:pt x="5862" y="1136"/>
                  </a:cubicBezTo>
                  <a:lnTo>
                    <a:pt x="5862" y="1136"/>
                  </a:lnTo>
                  <a:lnTo>
                    <a:pt x="5862" y="1136"/>
                  </a:lnTo>
                  <a:cubicBezTo>
                    <a:pt x="5891" y="1136"/>
                    <a:pt x="5891" y="1136"/>
                    <a:pt x="5891" y="1136"/>
                  </a:cubicBezTo>
                  <a:cubicBezTo>
                    <a:pt x="5921" y="1166"/>
                    <a:pt x="5921" y="1166"/>
                    <a:pt x="5921" y="1166"/>
                  </a:cubicBezTo>
                  <a:lnTo>
                    <a:pt x="5921" y="1166"/>
                  </a:lnTo>
                  <a:cubicBezTo>
                    <a:pt x="5891" y="1195"/>
                    <a:pt x="5891" y="1195"/>
                    <a:pt x="5891" y="1195"/>
                  </a:cubicBezTo>
                  <a:lnTo>
                    <a:pt x="5891" y="1195"/>
                  </a:lnTo>
                  <a:cubicBezTo>
                    <a:pt x="5862" y="1195"/>
                    <a:pt x="5862" y="1195"/>
                    <a:pt x="5862" y="1195"/>
                  </a:cubicBezTo>
                  <a:lnTo>
                    <a:pt x="5862" y="1195"/>
                  </a:lnTo>
                  <a:cubicBezTo>
                    <a:pt x="5833" y="1195"/>
                    <a:pt x="5833" y="1195"/>
                    <a:pt x="5833" y="1195"/>
                  </a:cubicBezTo>
                  <a:lnTo>
                    <a:pt x="5833" y="1195"/>
                  </a:lnTo>
                  <a:cubicBezTo>
                    <a:pt x="5804" y="1166"/>
                    <a:pt x="5804" y="1166"/>
                    <a:pt x="5804" y="1166"/>
                  </a:cubicBezTo>
                  <a:lnTo>
                    <a:pt x="5804" y="1166"/>
                  </a:lnTo>
                  <a:cubicBezTo>
                    <a:pt x="5774" y="1195"/>
                    <a:pt x="5774" y="1195"/>
                    <a:pt x="5774" y="1195"/>
                  </a:cubicBezTo>
                  <a:cubicBezTo>
                    <a:pt x="5804" y="1195"/>
                    <a:pt x="5804" y="1195"/>
                    <a:pt x="5804" y="1195"/>
                  </a:cubicBezTo>
                  <a:cubicBezTo>
                    <a:pt x="5833" y="1224"/>
                    <a:pt x="5833" y="1224"/>
                    <a:pt x="5833" y="1224"/>
                  </a:cubicBezTo>
                  <a:cubicBezTo>
                    <a:pt x="5862" y="1224"/>
                    <a:pt x="5862" y="1224"/>
                    <a:pt x="5862" y="1224"/>
                  </a:cubicBezTo>
                  <a:lnTo>
                    <a:pt x="5862" y="1224"/>
                  </a:lnTo>
                  <a:cubicBezTo>
                    <a:pt x="5833" y="1224"/>
                    <a:pt x="5833" y="1224"/>
                    <a:pt x="5833" y="1224"/>
                  </a:cubicBezTo>
                  <a:cubicBezTo>
                    <a:pt x="5833" y="1253"/>
                    <a:pt x="5833" y="1253"/>
                    <a:pt x="5833" y="1253"/>
                  </a:cubicBezTo>
                  <a:cubicBezTo>
                    <a:pt x="5804" y="1253"/>
                    <a:pt x="5804" y="1253"/>
                    <a:pt x="5804" y="1253"/>
                  </a:cubicBezTo>
                  <a:cubicBezTo>
                    <a:pt x="5804" y="1224"/>
                    <a:pt x="5804" y="1224"/>
                    <a:pt x="5804" y="1224"/>
                  </a:cubicBezTo>
                  <a:lnTo>
                    <a:pt x="5804" y="1224"/>
                  </a:lnTo>
                  <a:cubicBezTo>
                    <a:pt x="5774" y="1253"/>
                    <a:pt x="5774" y="1253"/>
                    <a:pt x="5774" y="1253"/>
                  </a:cubicBezTo>
                  <a:cubicBezTo>
                    <a:pt x="5745" y="1253"/>
                    <a:pt x="5745" y="1253"/>
                    <a:pt x="5745" y="1253"/>
                  </a:cubicBezTo>
                  <a:cubicBezTo>
                    <a:pt x="5745" y="1224"/>
                    <a:pt x="5745" y="1224"/>
                    <a:pt x="5745" y="1224"/>
                  </a:cubicBezTo>
                  <a:cubicBezTo>
                    <a:pt x="5716" y="1224"/>
                    <a:pt x="5716" y="1224"/>
                    <a:pt x="5716" y="1224"/>
                  </a:cubicBezTo>
                  <a:cubicBezTo>
                    <a:pt x="5687" y="1224"/>
                    <a:pt x="5687" y="1224"/>
                    <a:pt x="5687" y="1224"/>
                  </a:cubicBezTo>
                  <a:cubicBezTo>
                    <a:pt x="5687" y="1253"/>
                    <a:pt x="5687" y="1253"/>
                    <a:pt x="5687" y="1253"/>
                  </a:cubicBezTo>
                  <a:cubicBezTo>
                    <a:pt x="5658" y="1283"/>
                    <a:pt x="5658" y="1283"/>
                    <a:pt x="5658" y="1283"/>
                  </a:cubicBezTo>
                  <a:cubicBezTo>
                    <a:pt x="5687" y="1283"/>
                    <a:pt x="5687" y="1283"/>
                    <a:pt x="5687" y="1283"/>
                  </a:cubicBezTo>
                  <a:lnTo>
                    <a:pt x="5687" y="1283"/>
                  </a:lnTo>
                  <a:lnTo>
                    <a:pt x="5687" y="1283"/>
                  </a:lnTo>
                  <a:cubicBezTo>
                    <a:pt x="5658" y="1312"/>
                    <a:pt x="5658" y="1312"/>
                    <a:pt x="5658" y="1312"/>
                  </a:cubicBezTo>
                  <a:lnTo>
                    <a:pt x="5658" y="1312"/>
                  </a:lnTo>
                  <a:lnTo>
                    <a:pt x="5658" y="1312"/>
                  </a:lnTo>
                  <a:cubicBezTo>
                    <a:pt x="5629" y="1312"/>
                    <a:pt x="5629" y="1312"/>
                    <a:pt x="5629" y="1312"/>
                  </a:cubicBezTo>
                  <a:lnTo>
                    <a:pt x="5629" y="1312"/>
                  </a:lnTo>
                  <a:cubicBezTo>
                    <a:pt x="5629" y="1341"/>
                    <a:pt x="5629" y="1341"/>
                    <a:pt x="5629" y="1341"/>
                  </a:cubicBezTo>
                  <a:lnTo>
                    <a:pt x="5629" y="1341"/>
                  </a:lnTo>
                  <a:cubicBezTo>
                    <a:pt x="5600" y="1341"/>
                    <a:pt x="5600" y="1341"/>
                    <a:pt x="5600" y="1341"/>
                  </a:cubicBezTo>
                  <a:lnTo>
                    <a:pt x="5600" y="1341"/>
                  </a:lnTo>
                  <a:lnTo>
                    <a:pt x="5600" y="1341"/>
                  </a:lnTo>
                  <a:lnTo>
                    <a:pt x="5600" y="1341"/>
                  </a:lnTo>
                  <a:cubicBezTo>
                    <a:pt x="5571" y="1370"/>
                    <a:pt x="5571" y="1370"/>
                    <a:pt x="5571" y="1370"/>
                  </a:cubicBezTo>
                  <a:lnTo>
                    <a:pt x="5571" y="1370"/>
                  </a:lnTo>
                  <a:cubicBezTo>
                    <a:pt x="5541" y="1341"/>
                    <a:pt x="5541" y="1341"/>
                    <a:pt x="5541" y="1341"/>
                  </a:cubicBezTo>
                  <a:cubicBezTo>
                    <a:pt x="5512" y="1341"/>
                    <a:pt x="5512" y="1341"/>
                    <a:pt x="5512" y="1341"/>
                  </a:cubicBezTo>
                  <a:lnTo>
                    <a:pt x="5512" y="1341"/>
                  </a:lnTo>
                  <a:cubicBezTo>
                    <a:pt x="5483" y="1341"/>
                    <a:pt x="5483" y="1341"/>
                    <a:pt x="5483" y="1341"/>
                  </a:cubicBezTo>
                  <a:cubicBezTo>
                    <a:pt x="5454" y="1312"/>
                    <a:pt x="5454" y="1312"/>
                    <a:pt x="5454" y="1312"/>
                  </a:cubicBezTo>
                  <a:cubicBezTo>
                    <a:pt x="5454" y="1283"/>
                    <a:pt x="5454" y="1283"/>
                    <a:pt x="5454" y="1283"/>
                  </a:cubicBezTo>
                  <a:lnTo>
                    <a:pt x="5454" y="1283"/>
                  </a:lnTo>
                  <a:cubicBezTo>
                    <a:pt x="5454" y="1253"/>
                    <a:pt x="5454" y="1253"/>
                    <a:pt x="5454" y="1253"/>
                  </a:cubicBezTo>
                  <a:lnTo>
                    <a:pt x="5454" y="1253"/>
                  </a:lnTo>
                  <a:lnTo>
                    <a:pt x="5454" y="1253"/>
                  </a:lnTo>
                  <a:lnTo>
                    <a:pt x="5454" y="1253"/>
                  </a:lnTo>
                  <a:lnTo>
                    <a:pt x="5454" y="1253"/>
                  </a:lnTo>
                  <a:cubicBezTo>
                    <a:pt x="5424" y="1283"/>
                    <a:pt x="5424" y="1283"/>
                    <a:pt x="5424" y="1283"/>
                  </a:cubicBezTo>
                  <a:cubicBezTo>
                    <a:pt x="5424" y="1312"/>
                    <a:pt x="5424" y="1312"/>
                    <a:pt x="5424" y="1312"/>
                  </a:cubicBezTo>
                  <a:cubicBezTo>
                    <a:pt x="5454" y="1312"/>
                    <a:pt x="5454" y="1312"/>
                    <a:pt x="5454" y="1312"/>
                  </a:cubicBezTo>
                  <a:cubicBezTo>
                    <a:pt x="5424" y="1312"/>
                    <a:pt x="5424" y="1312"/>
                    <a:pt x="5424" y="1312"/>
                  </a:cubicBezTo>
                  <a:lnTo>
                    <a:pt x="5424" y="1312"/>
                  </a:lnTo>
                  <a:cubicBezTo>
                    <a:pt x="5395" y="1312"/>
                    <a:pt x="5395" y="1312"/>
                    <a:pt x="5395" y="1312"/>
                  </a:cubicBezTo>
                  <a:lnTo>
                    <a:pt x="5395" y="1312"/>
                  </a:lnTo>
                  <a:lnTo>
                    <a:pt x="5395" y="1312"/>
                  </a:lnTo>
                  <a:cubicBezTo>
                    <a:pt x="5395" y="1341"/>
                    <a:pt x="5395" y="1341"/>
                    <a:pt x="5395" y="1341"/>
                  </a:cubicBezTo>
                  <a:cubicBezTo>
                    <a:pt x="5395" y="1370"/>
                    <a:pt x="5395" y="1370"/>
                    <a:pt x="5395" y="1370"/>
                  </a:cubicBezTo>
                  <a:lnTo>
                    <a:pt x="5395" y="1370"/>
                  </a:lnTo>
                  <a:cubicBezTo>
                    <a:pt x="5424" y="1341"/>
                    <a:pt x="5424" y="1341"/>
                    <a:pt x="5424" y="1341"/>
                  </a:cubicBezTo>
                  <a:lnTo>
                    <a:pt x="5424" y="1341"/>
                  </a:lnTo>
                  <a:cubicBezTo>
                    <a:pt x="5454" y="1341"/>
                    <a:pt x="5454" y="1341"/>
                    <a:pt x="5454" y="1341"/>
                  </a:cubicBezTo>
                  <a:lnTo>
                    <a:pt x="5454" y="1341"/>
                  </a:lnTo>
                  <a:cubicBezTo>
                    <a:pt x="5483" y="1341"/>
                    <a:pt x="5483" y="1341"/>
                    <a:pt x="5483" y="1341"/>
                  </a:cubicBezTo>
                  <a:cubicBezTo>
                    <a:pt x="5483" y="1370"/>
                    <a:pt x="5483" y="1370"/>
                    <a:pt x="5483" y="1370"/>
                  </a:cubicBezTo>
                  <a:lnTo>
                    <a:pt x="5483" y="1370"/>
                  </a:lnTo>
                  <a:lnTo>
                    <a:pt x="5483" y="1370"/>
                  </a:lnTo>
                  <a:cubicBezTo>
                    <a:pt x="5512" y="1341"/>
                    <a:pt x="5512" y="1341"/>
                    <a:pt x="5512" y="1341"/>
                  </a:cubicBezTo>
                  <a:cubicBezTo>
                    <a:pt x="5541" y="1370"/>
                    <a:pt x="5541" y="1370"/>
                    <a:pt x="5541" y="1370"/>
                  </a:cubicBezTo>
                  <a:lnTo>
                    <a:pt x="5541" y="1370"/>
                  </a:lnTo>
                  <a:lnTo>
                    <a:pt x="5541" y="1370"/>
                  </a:lnTo>
                  <a:cubicBezTo>
                    <a:pt x="5541" y="1400"/>
                    <a:pt x="5541" y="1400"/>
                    <a:pt x="5541" y="1400"/>
                  </a:cubicBezTo>
                  <a:cubicBezTo>
                    <a:pt x="5512" y="1400"/>
                    <a:pt x="5512" y="1400"/>
                    <a:pt x="5512" y="1400"/>
                  </a:cubicBezTo>
                  <a:cubicBezTo>
                    <a:pt x="5512" y="1428"/>
                    <a:pt x="5512" y="1428"/>
                    <a:pt x="5512" y="1428"/>
                  </a:cubicBezTo>
                  <a:lnTo>
                    <a:pt x="5512" y="1428"/>
                  </a:lnTo>
                  <a:cubicBezTo>
                    <a:pt x="5541" y="1428"/>
                    <a:pt x="5541" y="1428"/>
                    <a:pt x="5541" y="1428"/>
                  </a:cubicBezTo>
                  <a:lnTo>
                    <a:pt x="5541" y="1428"/>
                  </a:lnTo>
                  <a:cubicBezTo>
                    <a:pt x="5512" y="1457"/>
                    <a:pt x="5512" y="1457"/>
                    <a:pt x="5512" y="1457"/>
                  </a:cubicBezTo>
                  <a:cubicBezTo>
                    <a:pt x="5541" y="1457"/>
                    <a:pt x="5541" y="1457"/>
                    <a:pt x="5541" y="1457"/>
                  </a:cubicBezTo>
                  <a:cubicBezTo>
                    <a:pt x="5541" y="1428"/>
                    <a:pt x="5541" y="1428"/>
                    <a:pt x="5541" y="1428"/>
                  </a:cubicBezTo>
                  <a:cubicBezTo>
                    <a:pt x="5571" y="1428"/>
                    <a:pt x="5571" y="1428"/>
                    <a:pt x="5571" y="1428"/>
                  </a:cubicBezTo>
                  <a:lnTo>
                    <a:pt x="5571" y="1428"/>
                  </a:lnTo>
                  <a:lnTo>
                    <a:pt x="5571" y="1428"/>
                  </a:lnTo>
                  <a:cubicBezTo>
                    <a:pt x="5600" y="1428"/>
                    <a:pt x="5600" y="1428"/>
                    <a:pt x="5600" y="1428"/>
                  </a:cubicBezTo>
                  <a:cubicBezTo>
                    <a:pt x="5571" y="1428"/>
                    <a:pt x="5571" y="1428"/>
                    <a:pt x="5571" y="1428"/>
                  </a:cubicBezTo>
                  <a:cubicBezTo>
                    <a:pt x="5600" y="1457"/>
                    <a:pt x="5600" y="1457"/>
                    <a:pt x="5600" y="1457"/>
                  </a:cubicBezTo>
                  <a:cubicBezTo>
                    <a:pt x="5571" y="1486"/>
                    <a:pt x="5571" y="1486"/>
                    <a:pt x="5571" y="1486"/>
                  </a:cubicBezTo>
                  <a:cubicBezTo>
                    <a:pt x="5571" y="1516"/>
                    <a:pt x="5571" y="1516"/>
                    <a:pt x="5571" y="1516"/>
                  </a:cubicBezTo>
                  <a:cubicBezTo>
                    <a:pt x="5541" y="1516"/>
                    <a:pt x="5541" y="1516"/>
                    <a:pt x="5541" y="1516"/>
                  </a:cubicBezTo>
                  <a:lnTo>
                    <a:pt x="5541" y="1516"/>
                  </a:lnTo>
                  <a:cubicBezTo>
                    <a:pt x="5512" y="1516"/>
                    <a:pt x="5512" y="1516"/>
                    <a:pt x="5512" y="1516"/>
                  </a:cubicBezTo>
                  <a:cubicBezTo>
                    <a:pt x="5512" y="1545"/>
                    <a:pt x="5512" y="1545"/>
                    <a:pt x="5512" y="1545"/>
                  </a:cubicBezTo>
                  <a:lnTo>
                    <a:pt x="5512" y="1545"/>
                  </a:lnTo>
                  <a:cubicBezTo>
                    <a:pt x="5512" y="1516"/>
                    <a:pt x="5512" y="1516"/>
                    <a:pt x="5512" y="1516"/>
                  </a:cubicBezTo>
                  <a:cubicBezTo>
                    <a:pt x="5512" y="1486"/>
                    <a:pt x="5512" y="1486"/>
                    <a:pt x="5512" y="1486"/>
                  </a:cubicBezTo>
                  <a:lnTo>
                    <a:pt x="5512" y="1486"/>
                  </a:lnTo>
                  <a:cubicBezTo>
                    <a:pt x="5483" y="1516"/>
                    <a:pt x="5483" y="1516"/>
                    <a:pt x="5483" y="1516"/>
                  </a:cubicBezTo>
                  <a:lnTo>
                    <a:pt x="5483" y="1516"/>
                  </a:lnTo>
                  <a:lnTo>
                    <a:pt x="5483" y="1516"/>
                  </a:lnTo>
                  <a:cubicBezTo>
                    <a:pt x="5454" y="1545"/>
                    <a:pt x="5454" y="1545"/>
                    <a:pt x="5454" y="1545"/>
                  </a:cubicBezTo>
                  <a:lnTo>
                    <a:pt x="5454" y="1545"/>
                  </a:lnTo>
                  <a:cubicBezTo>
                    <a:pt x="5424" y="1545"/>
                    <a:pt x="5424" y="1545"/>
                    <a:pt x="5424" y="1545"/>
                  </a:cubicBezTo>
                  <a:cubicBezTo>
                    <a:pt x="5395" y="1545"/>
                    <a:pt x="5395" y="1545"/>
                    <a:pt x="5395" y="1545"/>
                  </a:cubicBezTo>
                  <a:lnTo>
                    <a:pt x="5395" y="1545"/>
                  </a:lnTo>
                  <a:cubicBezTo>
                    <a:pt x="5366" y="1574"/>
                    <a:pt x="5366" y="1574"/>
                    <a:pt x="5366" y="1574"/>
                  </a:cubicBezTo>
                  <a:lnTo>
                    <a:pt x="5366" y="1574"/>
                  </a:lnTo>
                  <a:cubicBezTo>
                    <a:pt x="5366" y="1545"/>
                    <a:pt x="5366" y="1545"/>
                    <a:pt x="5366" y="1545"/>
                  </a:cubicBezTo>
                  <a:cubicBezTo>
                    <a:pt x="5337" y="1545"/>
                    <a:pt x="5337" y="1545"/>
                    <a:pt x="5337" y="1545"/>
                  </a:cubicBezTo>
                  <a:cubicBezTo>
                    <a:pt x="5366" y="1545"/>
                    <a:pt x="5366" y="1545"/>
                    <a:pt x="5366" y="1545"/>
                  </a:cubicBezTo>
                  <a:cubicBezTo>
                    <a:pt x="5366" y="1516"/>
                    <a:pt x="5366" y="1516"/>
                    <a:pt x="5366" y="1516"/>
                  </a:cubicBezTo>
                  <a:lnTo>
                    <a:pt x="5366" y="1516"/>
                  </a:lnTo>
                  <a:cubicBezTo>
                    <a:pt x="5366" y="1486"/>
                    <a:pt x="5366" y="1486"/>
                    <a:pt x="5366" y="1486"/>
                  </a:cubicBezTo>
                  <a:cubicBezTo>
                    <a:pt x="5337" y="1486"/>
                    <a:pt x="5337" y="1486"/>
                    <a:pt x="5337" y="1486"/>
                  </a:cubicBezTo>
                  <a:lnTo>
                    <a:pt x="5337" y="1486"/>
                  </a:lnTo>
                  <a:lnTo>
                    <a:pt x="5337" y="1486"/>
                  </a:lnTo>
                  <a:cubicBezTo>
                    <a:pt x="5337" y="1457"/>
                    <a:pt x="5337" y="1457"/>
                    <a:pt x="5337" y="1457"/>
                  </a:cubicBezTo>
                  <a:lnTo>
                    <a:pt x="5337" y="1457"/>
                  </a:lnTo>
                  <a:lnTo>
                    <a:pt x="5337" y="1457"/>
                  </a:lnTo>
                  <a:cubicBezTo>
                    <a:pt x="5308" y="1457"/>
                    <a:pt x="5308" y="1457"/>
                    <a:pt x="5308" y="1457"/>
                  </a:cubicBezTo>
                  <a:cubicBezTo>
                    <a:pt x="5308" y="1428"/>
                    <a:pt x="5308" y="1428"/>
                    <a:pt x="5308" y="1428"/>
                  </a:cubicBezTo>
                  <a:lnTo>
                    <a:pt x="5308" y="1428"/>
                  </a:lnTo>
                  <a:cubicBezTo>
                    <a:pt x="5308" y="1400"/>
                    <a:pt x="5308" y="1400"/>
                    <a:pt x="5308" y="1400"/>
                  </a:cubicBezTo>
                  <a:lnTo>
                    <a:pt x="5308" y="1400"/>
                  </a:lnTo>
                  <a:lnTo>
                    <a:pt x="5308" y="1400"/>
                  </a:lnTo>
                  <a:cubicBezTo>
                    <a:pt x="5308" y="1428"/>
                    <a:pt x="5308" y="1428"/>
                    <a:pt x="5308" y="1428"/>
                  </a:cubicBezTo>
                  <a:cubicBezTo>
                    <a:pt x="5308" y="1457"/>
                    <a:pt x="5308" y="1457"/>
                    <a:pt x="5308" y="1457"/>
                  </a:cubicBezTo>
                  <a:lnTo>
                    <a:pt x="5308" y="1457"/>
                  </a:lnTo>
                  <a:cubicBezTo>
                    <a:pt x="5308" y="1486"/>
                    <a:pt x="5308" y="1486"/>
                    <a:pt x="5308" y="1486"/>
                  </a:cubicBezTo>
                  <a:lnTo>
                    <a:pt x="5308" y="1486"/>
                  </a:lnTo>
                  <a:lnTo>
                    <a:pt x="5308" y="1486"/>
                  </a:lnTo>
                  <a:cubicBezTo>
                    <a:pt x="5279" y="1486"/>
                    <a:pt x="5279" y="1486"/>
                    <a:pt x="5279" y="1486"/>
                  </a:cubicBezTo>
                  <a:lnTo>
                    <a:pt x="5279" y="1486"/>
                  </a:lnTo>
                  <a:cubicBezTo>
                    <a:pt x="5250" y="1486"/>
                    <a:pt x="5250" y="1486"/>
                    <a:pt x="5250" y="1486"/>
                  </a:cubicBezTo>
                  <a:lnTo>
                    <a:pt x="5250" y="1486"/>
                  </a:lnTo>
                  <a:cubicBezTo>
                    <a:pt x="5279" y="1457"/>
                    <a:pt x="5279" y="1457"/>
                    <a:pt x="5279" y="1457"/>
                  </a:cubicBezTo>
                  <a:cubicBezTo>
                    <a:pt x="5250" y="1428"/>
                    <a:pt x="5250" y="1428"/>
                    <a:pt x="5250" y="1428"/>
                  </a:cubicBezTo>
                  <a:lnTo>
                    <a:pt x="5250" y="1428"/>
                  </a:lnTo>
                  <a:cubicBezTo>
                    <a:pt x="5279" y="1400"/>
                    <a:pt x="5279" y="1400"/>
                    <a:pt x="5279" y="1400"/>
                  </a:cubicBezTo>
                  <a:cubicBezTo>
                    <a:pt x="5250" y="1400"/>
                    <a:pt x="5250" y="1400"/>
                    <a:pt x="5250" y="1400"/>
                  </a:cubicBezTo>
                  <a:cubicBezTo>
                    <a:pt x="5250" y="1428"/>
                    <a:pt x="5250" y="1428"/>
                    <a:pt x="5250" y="1428"/>
                  </a:cubicBezTo>
                  <a:lnTo>
                    <a:pt x="5250" y="1428"/>
                  </a:lnTo>
                  <a:cubicBezTo>
                    <a:pt x="5250" y="1457"/>
                    <a:pt x="5250" y="1457"/>
                    <a:pt x="5250" y="1457"/>
                  </a:cubicBezTo>
                  <a:cubicBezTo>
                    <a:pt x="5250" y="1486"/>
                    <a:pt x="5250" y="1486"/>
                    <a:pt x="5250" y="1486"/>
                  </a:cubicBezTo>
                  <a:cubicBezTo>
                    <a:pt x="5221" y="1486"/>
                    <a:pt x="5221" y="1486"/>
                    <a:pt x="5221" y="1486"/>
                  </a:cubicBezTo>
                  <a:lnTo>
                    <a:pt x="5221" y="1486"/>
                  </a:lnTo>
                  <a:cubicBezTo>
                    <a:pt x="5221" y="1457"/>
                    <a:pt x="5221" y="1457"/>
                    <a:pt x="5221" y="1457"/>
                  </a:cubicBezTo>
                  <a:lnTo>
                    <a:pt x="5221" y="1457"/>
                  </a:lnTo>
                  <a:lnTo>
                    <a:pt x="5221" y="1457"/>
                  </a:lnTo>
                  <a:cubicBezTo>
                    <a:pt x="5221" y="1428"/>
                    <a:pt x="5221" y="1428"/>
                    <a:pt x="5221" y="1428"/>
                  </a:cubicBezTo>
                  <a:lnTo>
                    <a:pt x="5221" y="1428"/>
                  </a:lnTo>
                  <a:cubicBezTo>
                    <a:pt x="5221" y="1400"/>
                    <a:pt x="5221" y="1400"/>
                    <a:pt x="5221" y="1400"/>
                  </a:cubicBezTo>
                  <a:lnTo>
                    <a:pt x="5221" y="1400"/>
                  </a:lnTo>
                  <a:cubicBezTo>
                    <a:pt x="5191" y="1428"/>
                    <a:pt x="5191" y="1428"/>
                    <a:pt x="5191" y="1428"/>
                  </a:cubicBezTo>
                  <a:lnTo>
                    <a:pt x="5191" y="1428"/>
                  </a:lnTo>
                  <a:lnTo>
                    <a:pt x="5191" y="1428"/>
                  </a:lnTo>
                  <a:cubicBezTo>
                    <a:pt x="5191" y="1457"/>
                    <a:pt x="5191" y="1457"/>
                    <a:pt x="5191" y="1457"/>
                  </a:cubicBezTo>
                  <a:lnTo>
                    <a:pt x="5191" y="1457"/>
                  </a:lnTo>
                  <a:cubicBezTo>
                    <a:pt x="5162" y="1457"/>
                    <a:pt x="5162" y="1457"/>
                    <a:pt x="5162" y="1457"/>
                  </a:cubicBezTo>
                  <a:close/>
                  <a:moveTo>
                    <a:pt x="5600" y="3645"/>
                  </a:moveTo>
                  <a:lnTo>
                    <a:pt x="5600" y="3645"/>
                  </a:lnTo>
                  <a:cubicBezTo>
                    <a:pt x="5600" y="3674"/>
                    <a:pt x="5600" y="3674"/>
                    <a:pt x="5600" y="3674"/>
                  </a:cubicBezTo>
                  <a:cubicBezTo>
                    <a:pt x="5600" y="3703"/>
                    <a:pt x="5600" y="3703"/>
                    <a:pt x="5600" y="3703"/>
                  </a:cubicBezTo>
                  <a:lnTo>
                    <a:pt x="5600" y="3703"/>
                  </a:lnTo>
                  <a:lnTo>
                    <a:pt x="5600" y="3703"/>
                  </a:lnTo>
                  <a:lnTo>
                    <a:pt x="5600" y="3703"/>
                  </a:lnTo>
                  <a:cubicBezTo>
                    <a:pt x="5600" y="3674"/>
                    <a:pt x="5600" y="3674"/>
                    <a:pt x="5600" y="3674"/>
                  </a:cubicBezTo>
                  <a:cubicBezTo>
                    <a:pt x="5600" y="3645"/>
                    <a:pt x="5600" y="3645"/>
                    <a:pt x="5600" y="3645"/>
                  </a:cubicBezTo>
                  <a:close/>
                  <a:moveTo>
                    <a:pt x="5600" y="3586"/>
                  </a:moveTo>
                  <a:lnTo>
                    <a:pt x="5600" y="3586"/>
                  </a:lnTo>
                  <a:cubicBezTo>
                    <a:pt x="5571" y="3557"/>
                    <a:pt x="5571" y="3557"/>
                    <a:pt x="5571" y="3557"/>
                  </a:cubicBezTo>
                  <a:cubicBezTo>
                    <a:pt x="5600" y="3557"/>
                    <a:pt x="5600" y="3557"/>
                    <a:pt x="5600" y="3557"/>
                  </a:cubicBezTo>
                  <a:lnTo>
                    <a:pt x="5600" y="3557"/>
                  </a:lnTo>
                  <a:cubicBezTo>
                    <a:pt x="5600" y="3586"/>
                    <a:pt x="5600" y="3586"/>
                    <a:pt x="5600" y="3586"/>
                  </a:cubicBezTo>
                  <a:close/>
                  <a:moveTo>
                    <a:pt x="5571" y="3528"/>
                  </a:moveTo>
                  <a:lnTo>
                    <a:pt x="5571" y="3528"/>
                  </a:lnTo>
                  <a:lnTo>
                    <a:pt x="5571" y="3528"/>
                  </a:lnTo>
                  <a:cubicBezTo>
                    <a:pt x="5600" y="3499"/>
                    <a:pt x="5600" y="3499"/>
                    <a:pt x="5600" y="3499"/>
                  </a:cubicBezTo>
                  <a:cubicBezTo>
                    <a:pt x="5600" y="3528"/>
                    <a:pt x="5600" y="3528"/>
                    <a:pt x="5600" y="3528"/>
                  </a:cubicBezTo>
                  <a:cubicBezTo>
                    <a:pt x="5571" y="3528"/>
                    <a:pt x="5571" y="3528"/>
                    <a:pt x="5571" y="3528"/>
                  </a:cubicBezTo>
                  <a:close/>
                  <a:moveTo>
                    <a:pt x="5424" y="2420"/>
                  </a:moveTo>
                  <a:lnTo>
                    <a:pt x="5424" y="2420"/>
                  </a:lnTo>
                  <a:close/>
                  <a:moveTo>
                    <a:pt x="5454" y="2449"/>
                  </a:moveTo>
                  <a:lnTo>
                    <a:pt x="5454" y="2449"/>
                  </a:lnTo>
                  <a:cubicBezTo>
                    <a:pt x="5454" y="2420"/>
                    <a:pt x="5454" y="2420"/>
                    <a:pt x="5454" y="2420"/>
                  </a:cubicBezTo>
                  <a:lnTo>
                    <a:pt x="5454" y="2420"/>
                  </a:lnTo>
                  <a:lnTo>
                    <a:pt x="5454" y="2420"/>
                  </a:lnTo>
                  <a:lnTo>
                    <a:pt x="5454" y="2420"/>
                  </a:lnTo>
                  <a:cubicBezTo>
                    <a:pt x="5454" y="2449"/>
                    <a:pt x="5454" y="2449"/>
                    <a:pt x="5454" y="2449"/>
                  </a:cubicBezTo>
                  <a:close/>
                  <a:moveTo>
                    <a:pt x="5424" y="2478"/>
                  </a:moveTo>
                  <a:lnTo>
                    <a:pt x="5424" y="2478"/>
                  </a:lnTo>
                  <a:lnTo>
                    <a:pt x="5424" y="2478"/>
                  </a:lnTo>
                  <a:cubicBezTo>
                    <a:pt x="5424" y="2449"/>
                    <a:pt x="5424" y="2449"/>
                    <a:pt x="5424" y="2449"/>
                  </a:cubicBezTo>
                  <a:lnTo>
                    <a:pt x="5424" y="2449"/>
                  </a:lnTo>
                  <a:lnTo>
                    <a:pt x="5424" y="2449"/>
                  </a:lnTo>
                  <a:lnTo>
                    <a:pt x="5424" y="2449"/>
                  </a:lnTo>
                  <a:cubicBezTo>
                    <a:pt x="5454" y="2449"/>
                    <a:pt x="5454" y="2449"/>
                    <a:pt x="5454" y="2449"/>
                  </a:cubicBezTo>
                  <a:lnTo>
                    <a:pt x="5454" y="2449"/>
                  </a:lnTo>
                  <a:cubicBezTo>
                    <a:pt x="5424" y="2449"/>
                    <a:pt x="5424" y="2449"/>
                    <a:pt x="5424" y="2449"/>
                  </a:cubicBezTo>
                  <a:cubicBezTo>
                    <a:pt x="5424" y="2478"/>
                    <a:pt x="5424" y="2478"/>
                    <a:pt x="5424" y="2478"/>
                  </a:cubicBezTo>
                  <a:close/>
                  <a:moveTo>
                    <a:pt x="5687" y="2799"/>
                  </a:moveTo>
                  <a:lnTo>
                    <a:pt x="5687" y="2799"/>
                  </a:lnTo>
                  <a:close/>
                  <a:moveTo>
                    <a:pt x="5658" y="2799"/>
                  </a:moveTo>
                  <a:lnTo>
                    <a:pt x="5658" y="2799"/>
                  </a:lnTo>
                  <a:close/>
                  <a:moveTo>
                    <a:pt x="5600" y="2945"/>
                  </a:moveTo>
                  <a:lnTo>
                    <a:pt x="5600" y="2945"/>
                  </a:lnTo>
                  <a:cubicBezTo>
                    <a:pt x="5600" y="2974"/>
                    <a:pt x="5600" y="2974"/>
                    <a:pt x="5600" y="2974"/>
                  </a:cubicBezTo>
                  <a:cubicBezTo>
                    <a:pt x="5629" y="2945"/>
                    <a:pt x="5629" y="2945"/>
                    <a:pt x="5629" y="2945"/>
                  </a:cubicBezTo>
                  <a:cubicBezTo>
                    <a:pt x="5600" y="2945"/>
                    <a:pt x="5600" y="2945"/>
                    <a:pt x="5600" y="2945"/>
                  </a:cubicBezTo>
                  <a:close/>
                  <a:moveTo>
                    <a:pt x="5658" y="3033"/>
                  </a:moveTo>
                  <a:lnTo>
                    <a:pt x="5658" y="3033"/>
                  </a:lnTo>
                  <a:cubicBezTo>
                    <a:pt x="5687" y="3033"/>
                    <a:pt x="5687" y="3033"/>
                    <a:pt x="5687" y="3033"/>
                  </a:cubicBezTo>
                  <a:lnTo>
                    <a:pt x="5687" y="3033"/>
                  </a:lnTo>
                  <a:cubicBezTo>
                    <a:pt x="5687" y="3003"/>
                    <a:pt x="5687" y="3003"/>
                    <a:pt x="5687" y="3003"/>
                  </a:cubicBezTo>
                  <a:lnTo>
                    <a:pt x="5687" y="3003"/>
                  </a:lnTo>
                  <a:lnTo>
                    <a:pt x="5658" y="3033"/>
                  </a:lnTo>
                  <a:close/>
                  <a:moveTo>
                    <a:pt x="5804" y="3120"/>
                  </a:moveTo>
                  <a:lnTo>
                    <a:pt x="5804" y="3120"/>
                  </a:lnTo>
                  <a:cubicBezTo>
                    <a:pt x="5774" y="3120"/>
                    <a:pt x="5774" y="3120"/>
                    <a:pt x="5774" y="3120"/>
                  </a:cubicBezTo>
                  <a:cubicBezTo>
                    <a:pt x="5804" y="3120"/>
                    <a:pt x="5804" y="3120"/>
                    <a:pt x="5804" y="3120"/>
                  </a:cubicBezTo>
                  <a:close/>
                  <a:moveTo>
                    <a:pt x="5862" y="3207"/>
                  </a:moveTo>
                  <a:lnTo>
                    <a:pt x="5862" y="3207"/>
                  </a:lnTo>
                  <a:cubicBezTo>
                    <a:pt x="5862" y="3178"/>
                    <a:pt x="5862" y="3178"/>
                    <a:pt x="5862" y="3178"/>
                  </a:cubicBezTo>
                  <a:lnTo>
                    <a:pt x="5862" y="3178"/>
                  </a:lnTo>
                  <a:lnTo>
                    <a:pt x="5862" y="3178"/>
                  </a:lnTo>
                  <a:cubicBezTo>
                    <a:pt x="5891" y="3178"/>
                    <a:pt x="5891" y="3178"/>
                    <a:pt x="5891" y="3178"/>
                  </a:cubicBezTo>
                  <a:cubicBezTo>
                    <a:pt x="5862" y="3207"/>
                    <a:pt x="5862" y="3207"/>
                    <a:pt x="5862" y="3207"/>
                  </a:cubicBezTo>
                  <a:close/>
                  <a:moveTo>
                    <a:pt x="5395" y="1633"/>
                  </a:moveTo>
                  <a:lnTo>
                    <a:pt x="5395" y="1633"/>
                  </a:lnTo>
                  <a:cubicBezTo>
                    <a:pt x="5395" y="1603"/>
                    <a:pt x="5395" y="1603"/>
                    <a:pt x="5395" y="1603"/>
                  </a:cubicBezTo>
                  <a:lnTo>
                    <a:pt x="5395" y="1603"/>
                  </a:lnTo>
                  <a:cubicBezTo>
                    <a:pt x="5424" y="1603"/>
                    <a:pt x="5424" y="1603"/>
                    <a:pt x="5424" y="1603"/>
                  </a:cubicBezTo>
                  <a:cubicBezTo>
                    <a:pt x="5454" y="1574"/>
                    <a:pt x="5454" y="1574"/>
                    <a:pt x="5454" y="1574"/>
                  </a:cubicBezTo>
                  <a:cubicBezTo>
                    <a:pt x="5483" y="1574"/>
                    <a:pt x="5483" y="1574"/>
                    <a:pt x="5483" y="1574"/>
                  </a:cubicBezTo>
                  <a:cubicBezTo>
                    <a:pt x="5454" y="1574"/>
                    <a:pt x="5454" y="1574"/>
                    <a:pt x="5454" y="1574"/>
                  </a:cubicBezTo>
                  <a:cubicBezTo>
                    <a:pt x="5424" y="1603"/>
                    <a:pt x="5424" y="1603"/>
                    <a:pt x="5424" y="1603"/>
                  </a:cubicBezTo>
                  <a:lnTo>
                    <a:pt x="5424" y="1603"/>
                  </a:lnTo>
                  <a:cubicBezTo>
                    <a:pt x="5424" y="1633"/>
                    <a:pt x="5424" y="1633"/>
                    <a:pt x="5424" y="1633"/>
                  </a:cubicBezTo>
                  <a:lnTo>
                    <a:pt x="5424" y="1633"/>
                  </a:lnTo>
                  <a:lnTo>
                    <a:pt x="5424" y="1633"/>
                  </a:lnTo>
                  <a:cubicBezTo>
                    <a:pt x="5424" y="1603"/>
                    <a:pt x="5424" y="1603"/>
                    <a:pt x="5424" y="1603"/>
                  </a:cubicBezTo>
                  <a:cubicBezTo>
                    <a:pt x="5424" y="1633"/>
                    <a:pt x="5424" y="1633"/>
                    <a:pt x="5424" y="1633"/>
                  </a:cubicBezTo>
                  <a:cubicBezTo>
                    <a:pt x="5395" y="1633"/>
                    <a:pt x="5395" y="1633"/>
                    <a:pt x="5395" y="1633"/>
                  </a:cubicBezTo>
                  <a:close/>
                  <a:moveTo>
                    <a:pt x="5308" y="1545"/>
                  </a:moveTo>
                  <a:lnTo>
                    <a:pt x="5308" y="1545"/>
                  </a:lnTo>
                  <a:lnTo>
                    <a:pt x="5337" y="1574"/>
                  </a:lnTo>
                  <a:lnTo>
                    <a:pt x="5337" y="1574"/>
                  </a:lnTo>
                  <a:cubicBezTo>
                    <a:pt x="5337" y="1545"/>
                    <a:pt x="5337" y="1545"/>
                    <a:pt x="5337" y="1545"/>
                  </a:cubicBezTo>
                  <a:lnTo>
                    <a:pt x="5337" y="1545"/>
                  </a:lnTo>
                  <a:cubicBezTo>
                    <a:pt x="5308" y="1545"/>
                    <a:pt x="5308" y="1545"/>
                    <a:pt x="5308" y="1545"/>
                  </a:cubicBezTo>
                  <a:close/>
                  <a:moveTo>
                    <a:pt x="4871" y="1370"/>
                  </a:moveTo>
                  <a:lnTo>
                    <a:pt x="4871" y="1370"/>
                  </a:lnTo>
                  <a:lnTo>
                    <a:pt x="4871" y="1370"/>
                  </a:lnTo>
                  <a:lnTo>
                    <a:pt x="4871" y="1370"/>
                  </a:lnTo>
                  <a:cubicBezTo>
                    <a:pt x="4871" y="1341"/>
                    <a:pt x="4871" y="1341"/>
                    <a:pt x="4871" y="1341"/>
                  </a:cubicBezTo>
                  <a:cubicBezTo>
                    <a:pt x="4871" y="1312"/>
                    <a:pt x="4871" y="1312"/>
                    <a:pt x="4871" y="1312"/>
                  </a:cubicBezTo>
                  <a:cubicBezTo>
                    <a:pt x="4841" y="1312"/>
                    <a:pt x="4841" y="1312"/>
                    <a:pt x="4841" y="1312"/>
                  </a:cubicBezTo>
                  <a:lnTo>
                    <a:pt x="4841" y="1312"/>
                  </a:lnTo>
                  <a:cubicBezTo>
                    <a:pt x="4871" y="1312"/>
                    <a:pt x="4871" y="1312"/>
                    <a:pt x="4871" y="1312"/>
                  </a:cubicBezTo>
                  <a:cubicBezTo>
                    <a:pt x="4900" y="1312"/>
                    <a:pt x="4900" y="1312"/>
                    <a:pt x="4900" y="1312"/>
                  </a:cubicBezTo>
                  <a:lnTo>
                    <a:pt x="4900" y="1312"/>
                  </a:lnTo>
                  <a:cubicBezTo>
                    <a:pt x="4871" y="1341"/>
                    <a:pt x="4871" y="1341"/>
                    <a:pt x="4871" y="1341"/>
                  </a:cubicBezTo>
                  <a:cubicBezTo>
                    <a:pt x="4871" y="1370"/>
                    <a:pt x="4871" y="1370"/>
                    <a:pt x="4871" y="1370"/>
                  </a:cubicBezTo>
                  <a:cubicBezTo>
                    <a:pt x="4900" y="1370"/>
                    <a:pt x="4900" y="1370"/>
                    <a:pt x="4900" y="1370"/>
                  </a:cubicBezTo>
                  <a:lnTo>
                    <a:pt x="4900" y="1370"/>
                  </a:lnTo>
                  <a:cubicBezTo>
                    <a:pt x="4871" y="1370"/>
                    <a:pt x="4871" y="1370"/>
                    <a:pt x="4871" y="1370"/>
                  </a:cubicBezTo>
                  <a:close/>
                  <a:moveTo>
                    <a:pt x="4871" y="553"/>
                  </a:moveTo>
                  <a:lnTo>
                    <a:pt x="4871" y="553"/>
                  </a:lnTo>
                  <a:cubicBezTo>
                    <a:pt x="4900" y="553"/>
                    <a:pt x="4900" y="553"/>
                    <a:pt x="4900" y="553"/>
                  </a:cubicBezTo>
                  <a:cubicBezTo>
                    <a:pt x="4900" y="524"/>
                    <a:pt x="4900" y="524"/>
                    <a:pt x="4900" y="524"/>
                  </a:cubicBezTo>
                  <a:lnTo>
                    <a:pt x="4900" y="524"/>
                  </a:lnTo>
                  <a:cubicBezTo>
                    <a:pt x="4929" y="495"/>
                    <a:pt x="4929" y="495"/>
                    <a:pt x="4929" y="495"/>
                  </a:cubicBezTo>
                  <a:lnTo>
                    <a:pt x="4929" y="495"/>
                  </a:lnTo>
                  <a:cubicBezTo>
                    <a:pt x="4929" y="466"/>
                    <a:pt x="4929" y="466"/>
                    <a:pt x="4929" y="466"/>
                  </a:cubicBezTo>
                  <a:cubicBezTo>
                    <a:pt x="4900" y="466"/>
                    <a:pt x="4900" y="466"/>
                    <a:pt x="4900" y="466"/>
                  </a:cubicBezTo>
                  <a:lnTo>
                    <a:pt x="4900" y="466"/>
                  </a:lnTo>
                  <a:lnTo>
                    <a:pt x="4900" y="466"/>
                  </a:lnTo>
                  <a:lnTo>
                    <a:pt x="4900" y="466"/>
                  </a:lnTo>
                  <a:cubicBezTo>
                    <a:pt x="4871" y="466"/>
                    <a:pt x="4871" y="466"/>
                    <a:pt x="4871" y="466"/>
                  </a:cubicBezTo>
                  <a:lnTo>
                    <a:pt x="4871" y="466"/>
                  </a:lnTo>
                  <a:cubicBezTo>
                    <a:pt x="4841" y="495"/>
                    <a:pt x="4841" y="495"/>
                    <a:pt x="4841" y="495"/>
                  </a:cubicBezTo>
                  <a:lnTo>
                    <a:pt x="4841" y="495"/>
                  </a:lnTo>
                  <a:lnTo>
                    <a:pt x="4841" y="495"/>
                  </a:lnTo>
                  <a:cubicBezTo>
                    <a:pt x="4871" y="524"/>
                    <a:pt x="4871" y="524"/>
                    <a:pt x="4871" y="524"/>
                  </a:cubicBezTo>
                  <a:cubicBezTo>
                    <a:pt x="4871" y="495"/>
                    <a:pt x="4871" y="495"/>
                    <a:pt x="4871" y="495"/>
                  </a:cubicBezTo>
                  <a:cubicBezTo>
                    <a:pt x="4871" y="524"/>
                    <a:pt x="4871" y="524"/>
                    <a:pt x="4871" y="524"/>
                  </a:cubicBezTo>
                  <a:lnTo>
                    <a:pt x="4871" y="524"/>
                  </a:lnTo>
                  <a:cubicBezTo>
                    <a:pt x="4871" y="553"/>
                    <a:pt x="4871" y="553"/>
                    <a:pt x="4871" y="553"/>
                  </a:cubicBezTo>
                  <a:close/>
                  <a:moveTo>
                    <a:pt x="4666" y="991"/>
                  </a:moveTo>
                  <a:lnTo>
                    <a:pt x="4666" y="991"/>
                  </a:lnTo>
                  <a:lnTo>
                    <a:pt x="4666" y="991"/>
                  </a:lnTo>
                  <a:lnTo>
                    <a:pt x="4666" y="991"/>
                  </a:lnTo>
                  <a:cubicBezTo>
                    <a:pt x="4666" y="962"/>
                    <a:pt x="4666" y="962"/>
                    <a:pt x="4666" y="962"/>
                  </a:cubicBezTo>
                  <a:lnTo>
                    <a:pt x="4666" y="962"/>
                  </a:lnTo>
                  <a:cubicBezTo>
                    <a:pt x="4638" y="933"/>
                    <a:pt x="4638" y="933"/>
                    <a:pt x="4638" y="933"/>
                  </a:cubicBezTo>
                  <a:cubicBezTo>
                    <a:pt x="4666" y="933"/>
                    <a:pt x="4666" y="933"/>
                    <a:pt x="4666" y="933"/>
                  </a:cubicBezTo>
                  <a:lnTo>
                    <a:pt x="4666" y="933"/>
                  </a:lnTo>
                  <a:lnTo>
                    <a:pt x="4666" y="933"/>
                  </a:lnTo>
                  <a:cubicBezTo>
                    <a:pt x="4695" y="933"/>
                    <a:pt x="4695" y="933"/>
                    <a:pt x="4695" y="933"/>
                  </a:cubicBezTo>
                  <a:lnTo>
                    <a:pt x="4695" y="933"/>
                  </a:lnTo>
                  <a:lnTo>
                    <a:pt x="4695" y="933"/>
                  </a:lnTo>
                  <a:cubicBezTo>
                    <a:pt x="4695" y="903"/>
                    <a:pt x="4695" y="903"/>
                    <a:pt x="4695" y="903"/>
                  </a:cubicBezTo>
                  <a:cubicBezTo>
                    <a:pt x="4666" y="903"/>
                    <a:pt x="4666" y="903"/>
                    <a:pt x="4666" y="903"/>
                  </a:cubicBezTo>
                  <a:lnTo>
                    <a:pt x="4666" y="903"/>
                  </a:lnTo>
                  <a:cubicBezTo>
                    <a:pt x="4695" y="874"/>
                    <a:pt x="4695" y="874"/>
                    <a:pt x="4695" y="874"/>
                  </a:cubicBezTo>
                  <a:cubicBezTo>
                    <a:pt x="4666" y="874"/>
                    <a:pt x="4666" y="874"/>
                    <a:pt x="4666" y="874"/>
                  </a:cubicBezTo>
                  <a:cubicBezTo>
                    <a:pt x="4695" y="874"/>
                    <a:pt x="4695" y="874"/>
                    <a:pt x="4695" y="874"/>
                  </a:cubicBezTo>
                  <a:cubicBezTo>
                    <a:pt x="4695" y="845"/>
                    <a:pt x="4695" y="845"/>
                    <a:pt x="4695" y="845"/>
                  </a:cubicBezTo>
                  <a:cubicBezTo>
                    <a:pt x="4695" y="816"/>
                    <a:pt x="4695" y="816"/>
                    <a:pt x="4695" y="816"/>
                  </a:cubicBezTo>
                  <a:lnTo>
                    <a:pt x="4695" y="816"/>
                  </a:lnTo>
                  <a:cubicBezTo>
                    <a:pt x="4724" y="816"/>
                    <a:pt x="4724" y="816"/>
                    <a:pt x="4724" y="816"/>
                  </a:cubicBezTo>
                  <a:cubicBezTo>
                    <a:pt x="4724" y="786"/>
                    <a:pt x="4724" y="786"/>
                    <a:pt x="4724" y="786"/>
                  </a:cubicBezTo>
                  <a:lnTo>
                    <a:pt x="4724" y="786"/>
                  </a:lnTo>
                  <a:cubicBezTo>
                    <a:pt x="4754" y="757"/>
                    <a:pt x="4754" y="757"/>
                    <a:pt x="4754" y="757"/>
                  </a:cubicBezTo>
                  <a:lnTo>
                    <a:pt x="4754" y="757"/>
                  </a:lnTo>
                  <a:cubicBezTo>
                    <a:pt x="4783" y="786"/>
                    <a:pt x="4783" y="786"/>
                    <a:pt x="4783" y="786"/>
                  </a:cubicBezTo>
                  <a:cubicBezTo>
                    <a:pt x="4783" y="816"/>
                    <a:pt x="4783" y="816"/>
                    <a:pt x="4783" y="816"/>
                  </a:cubicBezTo>
                  <a:lnTo>
                    <a:pt x="4783" y="816"/>
                  </a:lnTo>
                  <a:lnTo>
                    <a:pt x="4783" y="816"/>
                  </a:lnTo>
                  <a:cubicBezTo>
                    <a:pt x="4812" y="816"/>
                    <a:pt x="4812" y="816"/>
                    <a:pt x="4812" y="816"/>
                  </a:cubicBezTo>
                  <a:cubicBezTo>
                    <a:pt x="4812" y="845"/>
                    <a:pt x="4812" y="845"/>
                    <a:pt x="4812" y="845"/>
                  </a:cubicBezTo>
                  <a:lnTo>
                    <a:pt x="4812" y="845"/>
                  </a:lnTo>
                  <a:lnTo>
                    <a:pt x="4812" y="845"/>
                  </a:lnTo>
                  <a:cubicBezTo>
                    <a:pt x="4812" y="874"/>
                    <a:pt x="4812" y="874"/>
                    <a:pt x="4812" y="874"/>
                  </a:cubicBezTo>
                  <a:cubicBezTo>
                    <a:pt x="4841" y="874"/>
                    <a:pt x="4841" y="874"/>
                    <a:pt x="4841" y="874"/>
                  </a:cubicBezTo>
                  <a:lnTo>
                    <a:pt x="4841" y="874"/>
                  </a:lnTo>
                  <a:cubicBezTo>
                    <a:pt x="4841" y="903"/>
                    <a:pt x="4841" y="903"/>
                    <a:pt x="4841" y="903"/>
                  </a:cubicBezTo>
                  <a:cubicBezTo>
                    <a:pt x="4841" y="933"/>
                    <a:pt x="4841" y="933"/>
                    <a:pt x="4841" y="933"/>
                  </a:cubicBezTo>
                  <a:lnTo>
                    <a:pt x="4841" y="933"/>
                  </a:lnTo>
                  <a:lnTo>
                    <a:pt x="4841" y="933"/>
                  </a:lnTo>
                  <a:cubicBezTo>
                    <a:pt x="4812" y="933"/>
                    <a:pt x="4812" y="933"/>
                    <a:pt x="4812" y="933"/>
                  </a:cubicBezTo>
                  <a:lnTo>
                    <a:pt x="4812" y="933"/>
                  </a:lnTo>
                  <a:cubicBezTo>
                    <a:pt x="4812" y="962"/>
                    <a:pt x="4812" y="962"/>
                    <a:pt x="4812" y="962"/>
                  </a:cubicBezTo>
                  <a:lnTo>
                    <a:pt x="4812" y="962"/>
                  </a:lnTo>
                  <a:lnTo>
                    <a:pt x="4812" y="962"/>
                  </a:lnTo>
                  <a:cubicBezTo>
                    <a:pt x="4812" y="991"/>
                    <a:pt x="4812" y="991"/>
                    <a:pt x="4812" y="991"/>
                  </a:cubicBezTo>
                  <a:cubicBezTo>
                    <a:pt x="4783" y="1020"/>
                    <a:pt x="4783" y="1020"/>
                    <a:pt x="4783" y="1020"/>
                  </a:cubicBezTo>
                  <a:lnTo>
                    <a:pt x="4783" y="1020"/>
                  </a:lnTo>
                  <a:lnTo>
                    <a:pt x="4783" y="1020"/>
                  </a:lnTo>
                  <a:cubicBezTo>
                    <a:pt x="4783" y="991"/>
                    <a:pt x="4783" y="991"/>
                    <a:pt x="4783" y="991"/>
                  </a:cubicBezTo>
                  <a:cubicBezTo>
                    <a:pt x="4754" y="991"/>
                    <a:pt x="4754" y="991"/>
                    <a:pt x="4754" y="991"/>
                  </a:cubicBezTo>
                  <a:cubicBezTo>
                    <a:pt x="4754" y="1020"/>
                    <a:pt x="4754" y="1020"/>
                    <a:pt x="4754" y="1020"/>
                  </a:cubicBezTo>
                  <a:cubicBezTo>
                    <a:pt x="4724" y="991"/>
                    <a:pt x="4724" y="991"/>
                    <a:pt x="4724" y="991"/>
                  </a:cubicBezTo>
                  <a:cubicBezTo>
                    <a:pt x="4724" y="1020"/>
                    <a:pt x="4724" y="1020"/>
                    <a:pt x="4724" y="1020"/>
                  </a:cubicBezTo>
                  <a:cubicBezTo>
                    <a:pt x="4695" y="1020"/>
                    <a:pt x="4695" y="1020"/>
                    <a:pt x="4695" y="1020"/>
                  </a:cubicBezTo>
                  <a:cubicBezTo>
                    <a:pt x="4695" y="991"/>
                    <a:pt x="4695" y="991"/>
                    <a:pt x="4695" y="991"/>
                  </a:cubicBezTo>
                  <a:lnTo>
                    <a:pt x="4695" y="991"/>
                  </a:lnTo>
                  <a:lnTo>
                    <a:pt x="4695" y="991"/>
                  </a:lnTo>
                  <a:cubicBezTo>
                    <a:pt x="4666" y="991"/>
                    <a:pt x="4666" y="991"/>
                    <a:pt x="4666" y="991"/>
                  </a:cubicBezTo>
                  <a:close/>
                  <a:moveTo>
                    <a:pt x="4841" y="991"/>
                  </a:moveTo>
                  <a:lnTo>
                    <a:pt x="4841" y="991"/>
                  </a:lnTo>
                  <a:cubicBezTo>
                    <a:pt x="4871" y="991"/>
                    <a:pt x="4871" y="991"/>
                    <a:pt x="4871" y="991"/>
                  </a:cubicBezTo>
                  <a:cubicBezTo>
                    <a:pt x="4871" y="962"/>
                    <a:pt x="4871" y="962"/>
                    <a:pt x="4871" y="962"/>
                  </a:cubicBezTo>
                  <a:cubicBezTo>
                    <a:pt x="4871" y="933"/>
                    <a:pt x="4871" y="933"/>
                    <a:pt x="4871" y="933"/>
                  </a:cubicBezTo>
                  <a:cubicBezTo>
                    <a:pt x="4841" y="933"/>
                    <a:pt x="4841" y="933"/>
                    <a:pt x="4841" y="933"/>
                  </a:cubicBezTo>
                  <a:cubicBezTo>
                    <a:pt x="4841" y="962"/>
                    <a:pt x="4841" y="962"/>
                    <a:pt x="4841" y="962"/>
                  </a:cubicBezTo>
                  <a:lnTo>
                    <a:pt x="4841" y="962"/>
                  </a:lnTo>
                  <a:cubicBezTo>
                    <a:pt x="4841" y="991"/>
                    <a:pt x="4841" y="991"/>
                    <a:pt x="4841" y="991"/>
                  </a:cubicBezTo>
                  <a:close/>
                  <a:moveTo>
                    <a:pt x="4900" y="1195"/>
                  </a:moveTo>
                  <a:lnTo>
                    <a:pt x="4900" y="1195"/>
                  </a:lnTo>
                  <a:cubicBezTo>
                    <a:pt x="4900" y="1224"/>
                    <a:pt x="4900" y="1224"/>
                    <a:pt x="4900" y="1224"/>
                  </a:cubicBezTo>
                  <a:cubicBezTo>
                    <a:pt x="4929" y="1224"/>
                    <a:pt x="4929" y="1224"/>
                    <a:pt x="4929" y="1224"/>
                  </a:cubicBezTo>
                  <a:lnTo>
                    <a:pt x="4929" y="1224"/>
                  </a:lnTo>
                  <a:cubicBezTo>
                    <a:pt x="4958" y="1224"/>
                    <a:pt x="4958" y="1224"/>
                    <a:pt x="4958" y="1224"/>
                  </a:cubicBezTo>
                  <a:cubicBezTo>
                    <a:pt x="4988" y="1195"/>
                    <a:pt x="4988" y="1195"/>
                    <a:pt x="4988" y="1195"/>
                  </a:cubicBezTo>
                  <a:lnTo>
                    <a:pt x="4988" y="1195"/>
                  </a:lnTo>
                  <a:cubicBezTo>
                    <a:pt x="4958" y="1195"/>
                    <a:pt x="4958" y="1195"/>
                    <a:pt x="4958" y="1195"/>
                  </a:cubicBezTo>
                  <a:cubicBezTo>
                    <a:pt x="4988" y="1166"/>
                    <a:pt x="4988" y="1166"/>
                    <a:pt x="4988" y="1166"/>
                  </a:cubicBezTo>
                  <a:cubicBezTo>
                    <a:pt x="4958" y="1166"/>
                    <a:pt x="4958" y="1166"/>
                    <a:pt x="4958" y="1166"/>
                  </a:cubicBezTo>
                  <a:lnTo>
                    <a:pt x="4958" y="1166"/>
                  </a:lnTo>
                  <a:cubicBezTo>
                    <a:pt x="4958" y="1136"/>
                    <a:pt x="4958" y="1136"/>
                    <a:pt x="4958" y="1136"/>
                  </a:cubicBezTo>
                  <a:cubicBezTo>
                    <a:pt x="4929" y="1136"/>
                    <a:pt x="4929" y="1136"/>
                    <a:pt x="4929" y="1136"/>
                  </a:cubicBezTo>
                  <a:cubicBezTo>
                    <a:pt x="4929" y="1166"/>
                    <a:pt x="4929" y="1166"/>
                    <a:pt x="4929" y="1166"/>
                  </a:cubicBezTo>
                  <a:lnTo>
                    <a:pt x="4929" y="1166"/>
                  </a:lnTo>
                  <a:cubicBezTo>
                    <a:pt x="4900" y="1195"/>
                    <a:pt x="4900" y="1195"/>
                    <a:pt x="4900" y="1195"/>
                  </a:cubicBezTo>
                  <a:close/>
                  <a:moveTo>
                    <a:pt x="4900" y="1224"/>
                  </a:moveTo>
                  <a:lnTo>
                    <a:pt x="4900" y="1224"/>
                  </a:lnTo>
                  <a:lnTo>
                    <a:pt x="4900" y="1224"/>
                  </a:lnTo>
                  <a:lnTo>
                    <a:pt x="4900" y="1224"/>
                  </a:lnTo>
                  <a:cubicBezTo>
                    <a:pt x="4900" y="1253"/>
                    <a:pt x="4900" y="1253"/>
                    <a:pt x="4900" y="1253"/>
                  </a:cubicBezTo>
                  <a:cubicBezTo>
                    <a:pt x="4900" y="1224"/>
                    <a:pt x="4900" y="1224"/>
                    <a:pt x="4900" y="1224"/>
                  </a:cubicBezTo>
                  <a:close/>
                  <a:moveTo>
                    <a:pt x="4638" y="1107"/>
                  </a:moveTo>
                  <a:lnTo>
                    <a:pt x="4638" y="1107"/>
                  </a:lnTo>
                  <a:cubicBezTo>
                    <a:pt x="4638" y="1079"/>
                    <a:pt x="4638" y="1079"/>
                    <a:pt x="4638" y="1079"/>
                  </a:cubicBezTo>
                  <a:cubicBezTo>
                    <a:pt x="4666" y="1050"/>
                    <a:pt x="4666" y="1050"/>
                    <a:pt x="4666" y="1050"/>
                  </a:cubicBezTo>
                  <a:lnTo>
                    <a:pt x="4666" y="1050"/>
                  </a:lnTo>
                  <a:cubicBezTo>
                    <a:pt x="4695" y="1050"/>
                    <a:pt x="4695" y="1050"/>
                    <a:pt x="4695" y="1050"/>
                  </a:cubicBezTo>
                  <a:lnTo>
                    <a:pt x="4695" y="1050"/>
                  </a:lnTo>
                  <a:cubicBezTo>
                    <a:pt x="4724" y="1050"/>
                    <a:pt x="4724" y="1050"/>
                    <a:pt x="4724" y="1050"/>
                  </a:cubicBezTo>
                  <a:lnTo>
                    <a:pt x="4724" y="1050"/>
                  </a:lnTo>
                  <a:lnTo>
                    <a:pt x="4724" y="1050"/>
                  </a:lnTo>
                  <a:lnTo>
                    <a:pt x="4724" y="1050"/>
                  </a:lnTo>
                  <a:cubicBezTo>
                    <a:pt x="4754" y="1050"/>
                    <a:pt x="4754" y="1050"/>
                    <a:pt x="4754" y="1050"/>
                  </a:cubicBezTo>
                  <a:lnTo>
                    <a:pt x="4754" y="1050"/>
                  </a:lnTo>
                  <a:lnTo>
                    <a:pt x="4754" y="1050"/>
                  </a:lnTo>
                  <a:cubicBezTo>
                    <a:pt x="4783" y="1050"/>
                    <a:pt x="4783" y="1050"/>
                    <a:pt x="4783" y="1050"/>
                  </a:cubicBezTo>
                  <a:cubicBezTo>
                    <a:pt x="4783" y="1079"/>
                    <a:pt x="4783" y="1079"/>
                    <a:pt x="4783" y="1079"/>
                  </a:cubicBezTo>
                  <a:cubicBezTo>
                    <a:pt x="4812" y="1079"/>
                    <a:pt x="4812" y="1079"/>
                    <a:pt x="4812" y="1079"/>
                  </a:cubicBezTo>
                  <a:lnTo>
                    <a:pt x="4812" y="1079"/>
                  </a:lnTo>
                  <a:cubicBezTo>
                    <a:pt x="4812" y="1107"/>
                    <a:pt x="4812" y="1107"/>
                    <a:pt x="4812" y="1107"/>
                  </a:cubicBezTo>
                  <a:lnTo>
                    <a:pt x="4812" y="1107"/>
                  </a:lnTo>
                  <a:cubicBezTo>
                    <a:pt x="4841" y="1079"/>
                    <a:pt x="4841" y="1079"/>
                    <a:pt x="4841" y="1079"/>
                  </a:cubicBezTo>
                  <a:cubicBezTo>
                    <a:pt x="4841" y="1107"/>
                    <a:pt x="4841" y="1107"/>
                    <a:pt x="4841" y="1107"/>
                  </a:cubicBezTo>
                  <a:lnTo>
                    <a:pt x="4841" y="1107"/>
                  </a:lnTo>
                  <a:lnTo>
                    <a:pt x="4841" y="1107"/>
                  </a:lnTo>
                  <a:cubicBezTo>
                    <a:pt x="4841" y="1136"/>
                    <a:pt x="4841" y="1136"/>
                    <a:pt x="4841" y="1136"/>
                  </a:cubicBezTo>
                  <a:lnTo>
                    <a:pt x="4841" y="1136"/>
                  </a:lnTo>
                  <a:cubicBezTo>
                    <a:pt x="4812" y="1136"/>
                    <a:pt x="4812" y="1136"/>
                    <a:pt x="4812" y="1136"/>
                  </a:cubicBezTo>
                  <a:lnTo>
                    <a:pt x="4812" y="1136"/>
                  </a:lnTo>
                  <a:cubicBezTo>
                    <a:pt x="4783" y="1136"/>
                    <a:pt x="4783" y="1136"/>
                    <a:pt x="4783" y="1136"/>
                  </a:cubicBezTo>
                  <a:lnTo>
                    <a:pt x="4783" y="1136"/>
                  </a:lnTo>
                  <a:cubicBezTo>
                    <a:pt x="4754" y="1136"/>
                    <a:pt x="4754" y="1136"/>
                    <a:pt x="4754" y="1136"/>
                  </a:cubicBezTo>
                  <a:cubicBezTo>
                    <a:pt x="4724" y="1107"/>
                    <a:pt x="4724" y="1107"/>
                    <a:pt x="4724" y="1107"/>
                  </a:cubicBezTo>
                  <a:cubicBezTo>
                    <a:pt x="4695" y="1107"/>
                    <a:pt x="4695" y="1107"/>
                    <a:pt x="4695" y="1107"/>
                  </a:cubicBezTo>
                  <a:lnTo>
                    <a:pt x="4695" y="1107"/>
                  </a:lnTo>
                  <a:cubicBezTo>
                    <a:pt x="4666" y="1107"/>
                    <a:pt x="4666" y="1107"/>
                    <a:pt x="4666" y="1107"/>
                  </a:cubicBezTo>
                  <a:lnTo>
                    <a:pt x="4666" y="1107"/>
                  </a:lnTo>
                  <a:cubicBezTo>
                    <a:pt x="4638" y="1107"/>
                    <a:pt x="4638" y="1107"/>
                    <a:pt x="4638" y="1107"/>
                  </a:cubicBezTo>
                  <a:close/>
                  <a:moveTo>
                    <a:pt x="4462" y="845"/>
                  </a:moveTo>
                  <a:lnTo>
                    <a:pt x="4462" y="845"/>
                  </a:lnTo>
                  <a:close/>
                  <a:moveTo>
                    <a:pt x="4462" y="933"/>
                  </a:moveTo>
                  <a:lnTo>
                    <a:pt x="4462" y="933"/>
                  </a:lnTo>
                  <a:cubicBezTo>
                    <a:pt x="4462" y="962"/>
                    <a:pt x="4462" y="962"/>
                    <a:pt x="4462" y="962"/>
                  </a:cubicBezTo>
                  <a:cubicBezTo>
                    <a:pt x="4491" y="962"/>
                    <a:pt x="4491" y="962"/>
                    <a:pt x="4491" y="962"/>
                  </a:cubicBezTo>
                  <a:lnTo>
                    <a:pt x="4491" y="962"/>
                  </a:lnTo>
                  <a:cubicBezTo>
                    <a:pt x="4521" y="962"/>
                    <a:pt x="4521" y="962"/>
                    <a:pt x="4521" y="962"/>
                  </a:cubicBezTo>
                  <a:cubicBezTo>
                    <a:pt x="4521" y="991"/>
                    <a:pt x="4521" y="991"/>
                    <a:pt x="4521" y="991"/>
                  </a:cubicBezTo>
                  <a:lnTo>
                    <a:pt x="4521" y="991"/>
                  </a:lnTo>
                  <a:cubicBezTo>
                    <a:pt x="4550" y="962"/>
                    <a:pt x="4550" y="962"/>
                    <a:pt x="4550" y="962"/>
                  </a:cubicBezTo>
                  <a:lnTo>
                    <a:pt x="4550" y="962"/>
                  </a:lnTo>
                  <a:cubicBezTo>
                    <a:pt x="4550" y="933"/>
                    <a:pt x="4550" y="933"/>
                    <a:pt x="4550" y="933"/>
                  </a:cubicBezTo>
                  <a:cubicBezTo>
                    <a:pt x="4579" y="933"/>
                    <a:pt x="4579" y="933"/>
                    <a:pt x="4579" y="933"/>
                  </a:cubicBezTo>
                  <a:cubicBezTo>
                    <a:pt x="4579" y="903"/>
                    <a:pt x="4579" y="903"/>
                    <a:pt x="4579" y="903"/>
                  </a:cubicBezTo>
                  <a:lnTo>
                    <a:pt x="4579" y="903"/>
                  </a:lnTo>
                  <a:cubicBezTo>
                    <a:pt x="4608" y="874"/>
                    <a:pt x="4608" y="874"/>
                    <a:pt x="4608" y="874"/>
                  </a:cubicBezTo>
                  <a:cubicBezTo>
                    <a:pt x="4579" y="874"/>
                    <a:pt x="4579" y="874"/>
                    <a:pt x="4579" y="874"/>
                  </a:cubicBezTo>
                  <a:cubicBezTo>
                    <a:pt x="4579" y="845"/>
                    <a:pt x="4579" y="845"/>
                    <a:pt x="4579" y="845"/>
                  </a:cubicBezTo>
                  <a:cubicBezTo>
                    <a:pt x="4608" y="845"/>
                    <a:pt x="4608" y="845"/>
                    <a:pt x="4608" y="845"/>
                  </a:cubicBezTo>
                  <a:cubicBezTo>
                    <a:pt x="4608" y="816"/>
                    <a:pt x="4608" y="816"/>
                    <a:pt x="4608" y="816"/>
                  </a:cubicBezTo>
                  <a:lnTo>
                    <a:pt x="4608" y="816"/>
                  </a:lnTo>
                  <a:cubicBezTo>
                    <a:pt x="4638" y="816"/>
                    <a:pt x="4638" y="816"/>
                    <a:pt x="4638" y="816"/>
                  </a:cubicBezTo>
                  <a:lnTo>
                    <a:pt x="4638" y="816"/>
                  </a:lnTo>
                  <a:cubicBezTo>
                    <a:pt x="4666" y="786"/>
                    <a:pt x="4666" y="786"/>
                    <a:pt x="4666" y="786"/>
                  </a:cubicBezTo>
                  <a:cubicBezTo>
                    <a:pt x="4638" y="786"/>
                    <a:pt x="4638" y="786"/>
                    <a:pt x="4638" y="786"/>
                  </a:cubicBezTo>
                  <a:cubicBezTo>
                    <a:pt x="4666" y="757"/>
                    <a:pt x="4666" y="757"/>
                    <a:pt x="4666" y="757"/>
                  </a:cubicBezTo>
                  <a:lnTo>
                    <a:pt x="4666" y="757"/>
                  </a:lnTo>
                  <a:cubicBezTo>
                    <a:pt x="4666" y="729"/>
                    <a:pt x="4666" y="729"/>
                    <a:pt x="4666" y="729"/>
                  </a:cubicBezTo>
                  <a:lnTo>
                    <a:pt x="4666" y="729"/>
                  </a:lnTo>
                  <a:cubicBezTo>
                    <a:pt x="4638" y="729"/>
                    <a:pt x="4638" y="729"/>
                    <a:pt x="4638" y="729"/>
                  </a:cubicBezTo>
                  <a:lnTo>
                    <a:pt x="4638" y="729"/>
                  </a:lnTo>
                  <a:cubicBezTo>
                    <a:pt x="4608" y="729"/>
                    <a:pt x="4608" y="729"/>
                    <a:pt x="4608" y="729"/>
                  </a:cubicBezTo>
                  <a:cubicBezTo>
                    <a:pt x="4608" y="700"/>
                    <a:pt x="4608" y="700"/>
                    <a:pt x="4608" y="700"/>
                  </a:cubicBezTo>
                  <a:lnTo>
                    <a:pt x="4608" y="700"/>
                  </a:lnTo>
                  <a:cubicBezTo>
                    <a:pt x="4638" y="700"/>
                    <a:pt x="4638" y="700"/>
                    <a:pt x="4638" y="700"/>
                  </a:cubicBezTo>
                  <a:cubicBezTo>
                    <a:pt x="4638" y="670"/>
                    <a:pt x="4638" y="670"/>
                    <a:pt x="4638" y="670"/>
                  </a:cubicBezTo>
                  <a:lnTo>
                    <a:pt x="4638" y="670"/>
                  </a:lnTo>
                  <a:cubicBezTo>
                    <a:pt x="4638" y="641"/>
                    <a:pt x="4638" y="641"/>
                    <a:pt x="4638" y="641"/>
                  </a:cubicBezTo>
                  <a:lnTo>
                    <a:pt x="4638" y="641"/>
                  </a:lnTo>
                  <a:cubicBezTo>
                    <a:pt x="4608" y="612"/>
                    <a:pt x="4608" y="612"/>
                    <a:pt x="4608" y="612"/>
                  </a:cubicBezTo>
                  <a:lnTo>
                    <a:pt x="4608" y="612"/>
                  </a:lnTo>
                  <a:cubicBezTo>
                    <a:pt x="4579" y="641"/>
                    <a:pt x="4579" y="641"/>
                    <a:pt x="4579" y="641"/>
                  </a:cubicBezTo>
                  <a:lnTo>
                    <a:pt x="4579" y="641"/>
                  </a:lnTo>
                  <a:lnTo>
                    <a:pt x="4579" y="641"/>
                  </a:lnTo>
                  <a:cubicBezTo>
                    <a:pt x="4550" y="670"/>
                    <a:pt x="4550" y="670"/>
                    <a:pt x="4550" y="670"/>
                  </a:cubicBezTo>
                  <a:lnTo>
                    <a:pt x="4550" y="670"/>
                  </a:lnTo>
                  <a:cubicBezTo>
                    <a:pt x="4550" y="641"/>
                    <a:pt x="4550" y="641"/>
                    <a:pt x="4550" y="641"/>
                  </a:cubicBezTo>
                  <a:lnTo>
                    <a:pt x="4550" y="641"/>
                  </a:lnTo>
                  <a:lnTo>
                    <a:pt x="4550" y="641"/>
                  </a:lnTo>
                  <a:cubicBezTo>
                    <a:pt x="4550" y="612"/>
                    <a:pt x="4550" y="612"/>
                    <a:pt x="4550" y="612"/>
                  </a:cubicBezTo>
                  <a:cubicBezTo>
                    <a:pt x="4579" y="583"/>
                    <a:pt x="4579" y="583"/>
                    <a:pt x="4579" y="583"/>
                  </a:cubicBezTo>
                  <a:lnTo>
                    <a:pt x="4579" y="583"/>
                  </a:lnTo>
                  <a:cubicBezTo>
                    <a:pt x="4550" y="553"/>
                    <a:pt x="4550" y="553"/>
                    <a:pt x="4550" y="553"/>
                  </a:cubicBezTo>
                  <a:lnTo>
                    <a:pt x="4550" y="553"/>
                  </a:lnTo>
                  <a:cubicBezTo>
                    <a:pt x="4521" y="524"/>
                    <a:pt x="4521" y="524"/>
                    <a:pt x="4521" y="524"/>
                  </a:cubicBezTo>
                  <a:cubicBezTo>
                    <a:pt x="4521" y="553"/>
                    <a:pt x="4521" y="553"/>
                    <a:pt x="4521" y="553"/>
                  </a:cubicBezTo>
                  <a:cubicBezTo>
                    <a:pt x="4491" y="524"/>
                    <a:pt x="4491" y="524"/>
                    <a:pt x="4491" y="524"/>
                  </a:cubicBezTo>
                  <a:cubicBezTo>
                    <a:pt x="4462" y="553"/>
                    <a:pt x="4462" y="553"/>
                    <a:pt x="4462" y="553"/>
                  </a:cubicBezTo>
                  <a:lnTo>
                    <a:pt x="4462" y="553"/>
                  </a:lnTo>
                  <a:cubicBezTo>
                    <a:pt x="4462" y="524"/>
                    <a:pt x="4462" y="524"/>
                    <a:pt x="4462" y="524"/>
                  </a:cubicBezTo>
                  <a:lnTo>
                    <a:pt x="4462" y="524"/>
                  </a:lnTo>
                  <a:cubicBezTo>
                    <a:pt x="4433" y="524"/>
                    <a:pt x="4433" y="524"/>
                    <a:pt x="4433" y="524"/>
                  </a:cubicBezTo>
                  <a:cubicBezTo>
                    <a:pt x="4433" y="553"/>
                    <a:pt x="4433" y="553"/>
                    <a:pt x="4433" y="553"/>
                  </a:cubicBezTo>
                  <a:lnTo>
                    <a:pt x="4433" y="553"/>
                  </a:lnTo>
                  <a:cubicBezTo>
                    <a:pt x="4404" y="583"/>
                    <a:pt x="4404" y="583"/>
                    <a:pt x="4404" y="583"/>
                  </a:cubicBezTo>
                  <a:lnTo>
                    <a:pt x="4404" y="583"/>
                  </a:lnTo>
                  <a:cubicBezTo>
                    <a:pt x="4404" y="612"/>
                    <a:pt x="4404" y="612"/>
                    <a:pt x="4404" y="612"/>
                  </a:cubicBezTo>
                  <a:lnTo>
                    <a:pt x="4404" y="612"/>
                  </a:lnTo>
                  <a:cubicBezTo>
                    <a:pt x="4433" y="612"/>
                    <a:pt x="4433" y="612"/>
                    <a:pt x="4433" y="612"/>
                  </a:cubicBezTo>
                  <a:lnTo>
                    <a:pt x="4433" y="612"/>
                  </a:lnTo>
                  <a:lnTo>
                    <a:pt x="4433" y="612"/>
                  </a:lnTo>
                  <a:lnTo>
                    <a:pt x="4433" y="612"/>
                  </a:lnTo>
                  <a:cubicBezTo>
                    <a:pt x="4404" y="641"/>
                    <a:pt x="4404" y="641"/>
                    <a:pt x="4404" y="641"/>
                  </a:cubicBezTo>
                  <a:lnTo>
                    <a:pt x="4404" y="641"/>
                  </a:lnTo>
                  <a:cubicBezTo>
                    <a:pt x="4404" y="670"/>
                    <a:pt x="4404" y="670"/>
                    <a:pt x="4404" y="670"/>
                  </a:cubicBezTo>
                  <a:cubicBezTo>
                    <a:pt x="4404" y="641"/>
                    <a:pt x="4404" y="641"/>
                    <a:pt x="4404" y="641"/>
                  </a:cubicBezTo>
                  <a:cubicBezTo>
                    <a:pt x="4433" y="641"/>
                    <a:pt x="4433" y="641"/>
                    <a:pt x="4433" y="641"/>
                  </a:cubicBezTo>
                  <a:lnTo>
                    <a:pt x="4433" y="641"/>
                  </a:lnTo>
                  <a:cubicBezTo>
                    <a:pt x="4462" y="612"/>
                    <a:pt x="4462" y="612"/>
                    <a:pt x="4462" y="612"/>
                  </a:cubicBezTo>
                  <a:cubicBezTo>
                    <a:pt x="4462" y="641"/>
                    <a:pt x="4462" y="641"/>
                    <a:pt x="4462" y="641"/>
                  </a:cubicBezTo>
                  <a:lnTo>
                    <a:pt x="4462" y="641"/>
                  </a:lnTo>
                  <a:lnTo>
                    <a:pt x="4462" y="641"/>
                  </a:lnTo>
                  <a:cubicBezTo>
                    <a:pt x="4433" y="670"/>
                    <a:pt x="4433" y="670"/>
                    <a:pt x="4433" y="670"/>
                  </a:cubicBezTo>
                  <a:lnTo>
                    <a:pt x="4433" y="670"/>
                  </a:lnTo>
                  <a:cubicBezTo>
                    <a:pt x="4433" y="700"/>
                    <a:pt x="4433" y="700"/>
                    <a:pt x="4433" y="700"/>
                  </a:cubicBezTo>
                  <a:cubicBezTo>
                    <a:pt x="4462" y="700"/>
                    <a:pt x="4462" y="700"/>
                    <a:pt x="4462" y="700"/>
                  </a:cubicBezTo>
                  <a:lnTo>
                    <a:pt x="4462" y="700"/>
                  </a:lnTo>
                  <a:lnTo>
                    <a:pt x="4462" y="700"/>
                  </a:lnTo>
                  <a:cubicBezTo>
                    <a:pt x="4433" y="700"/>
                    <a:pt x="4433" y="700"/>
                    <a:pt x="4433" y="700"/>
                  </a:cubicBezTo>
                  <a:cubicBezTo>
                    <a:pt x="4404" y="700"/>
                    <a:pt x="4404" y="700"/>
                    <a:pt x="4404" y="700"/>
                  </a:cubicBezTo>
                  <a:cubicBezTo>
                    <a:pt x="4404" y="729"/>
                    <a:pt x="4404" y="729"/>
                    <a:pt x="4404" y="729"/>
                  </a:cubicBezTo>
                  <a:cubicBezTo>
                    <a:pt x="4433" y="729"/>
                    <a:pt x="4433" y="729"/>
                    <a:pt x="4433" y="729"/>
                  </a:cubicBezTo>
                  <a:lnTo>
                    <a:pt x="4433" y="729"/>
                  </a:lnTo>
                  <a:cubicBezTo>
                    <a:pt x="4404" y="757"/>
                    <a:pt x="4404" y="757"/>
                    <a:pt x="4404" y="757"/>
                  </a:cubicBezTo>
                  <a:lnTo>
                    <a:pt x="4404" y="757"/>
                  </a:lnTo>
                  <a:cubicBezTo>
                    <a:pt x="4404" y="729"/>
                    <a:pt x="4404" y="729"/>
                    <a:pt x="4404" y="729"/>
                  </a:cubicBezTo>
                  <a:cubicBezTo>
                    <a:pt x="4374" y="729"/>
                    <a:pt x="4374" y="729"/>
                    <a:pt x="4374" y="729"/>
                  </a:cubicBezTo>
                  <a:cubicBezTo>
                    <a:pt x="4374" y="700"/>
                    <a:pt x="4374" y="700"/>
                    <a:pt x="4374" y="700"/>
                  </a:cubicBezTo>
                  <a:cubicBezTo>
                    <a:pt x="4345" y="729"/>
                    <a:pt x="4345" y="729"/>
                    <a:pt x="4345" y="729"/>
                  </a:cubicBezTo>
                  <a:lnTo>
                    <a:pt x="4345" y="729"/>
                  </a:lnTo>
                  <a:cubicBezTo>
                    <a:pt x="4316" y="757"/>
                    <a:pt x="4316" y="757"/>
                    <a:pt x="4316" y="757"/>
                  </a:cubicBezTo>
                  <a:cubicBezTo>
                    <a:pt x="4316" y="786"/>
                    <a:pt x="4316" y="786"/>
                    <a:pt x="4316" y="786"/>
                  </a:cubicBezTo>
                  <a:lnTo>
                    <a:pt x="4316" y="786"/>
                  </a:lnTo>
                  <a:cubicBezTo>
                    <a:pt x="4345" y="786"/>
                    <a:pt x="4345" y="786"/>
                    <a:pt x="4345" y="786"/>
                  </a:cubicBezTo>
                  <a:lnTo>
                    <a:pt x="4345" y="786"/>
                  </a:lnTo>
                  <a:cubicBezTo>
                    <a:pt x="4374" y="786"/>
                    <a:pt x="4374" y="786"/>
                    <a:pt x="4374" y="786"/>
                  </a:cubicBezTo>
                  <a:cubicBezTo>
                    <a:pt x="4404" y="786"/>
                    <a:pt x="4404" y="786"/>
                    <a:pt x="4404" y="786"/>
                  </a:cubicBezTo>
                  <a:cubicBezTo>
                    <a:pt x="4433" y="786"/>
                    <a:pt x="4433" y="786"/>
                    <a:pt x="4433" y="786"/>
                  </a:cubicBezTo>
                  <a:lnTo>
                    <a:pt x="4433" y="786"/>
                  </a:lnTo>
                  <a:cubicBezTo>
                    <a:pt x="4462" y="786"/>
                    <a:pt x="4462" y="786"/>
                    <a:pt x="4462" y="786"/>
                  </a:cubicBezTo>
                  <a:cubicBezTo>
                    <a:pt x="4433" y="786"/>
                    <a:pt x="4433" y="786"/>
                    <a:pt x="4433" y="786"/>
                  </a:cubicBezTo>
                  <a:cubicBezTo>
                    <a:pt x="4433" y="816"/>
                    <a:pt x="4433" y="816"/>
                    <a:pt x="4433" y="816"/>
                  </a:cubicBezTo>
                  <a:lnTo>
                    <a:pt x="4433" y="816"/>
                  </a:lnTo>
                  <a:lnTo>
                    <a:pt x="4433" y="816"/>
                  </a:lnTo>
                  <a:cubicBezTo>
                    <a:pt x="4462" y="816"/>
                    <a:pt x="4462" y="816"/>
                    <a:pt x="4462" y="816"/>
                  </a:cubicBezTo>
                  <a:cubicBezTo>
                    <a:pt x="4462" y="845"/>
                    <a:pt x="4462" y="845"/>
                    <a:pt x="4462" y="845"/>
                  </a:cubicBezTo>
                  <a:cubicBezTo>
                    <a:pt x="4491" y="845"/>
                    <a:pt x="4491" y="845"/>
                    <a:pt x="4491" y="845"/>
                  </a:cubicBezTo>
                  <a:lnTo>
                    <a:pt x="4491" y="845"/>
                  </a:lnTo>
                  <a:cubicBezTo>
                    <a:pt x="4491" y="874"/>
                    <a:pt x="4491" y="874"/>
                    <a:pt x="4491" y="874"/>
                  </a:cubicBezTo>
                  <a:lnTo>
                    <a:pt x="4491" y="874"/>
                  </a:lnTo>
                  <a:cubicBezTo>
                    <a:pt x="4491" y="903"/>
                    <a:pt x="4491" y="903"/>
                    <a:pt x="4491" y="903"/>
                  </a:cubicBezTo>
                  <a:cubicBezTo>
                    <a:pt x="4462" y="933"/>
                    <a:pt x="4462" y="933"/>
                    <a:pt x="4462" y="933"/>
                  </a:cubicBezTo>
                  <a:close/>
                  <a:moveTo>
                    <a:pt x="4374" y="816"/>
                  </a:moveTo>
                  <a:lnTo>
                    <a:pt x="4374" y="816"/>
                  </a:lnTo>
                  <a:lnTo>
                    <a:pt x="4374" y="816"/>
                  </a:lnTo>
                  <a:cubicBezTo>
                    <a:pt x="4404" y="816"/>
                    <a:pt x="4404" y="816"/>
                    <a:pt x="4404" y="816"/>
                  </a:cubicBezTo>
                  <a:lnTo>
                    <a:pt x="4404" y="816"/>
                  </a:lnTo>
                  <a:lnTo>
                    <a:pt x="4404" y="816"/>
                  </a:lnTo>
                  <a:lnTo>
                    <a:pt x="4404" y="816"/>
                  </a:lnTo>
                  <a:cubicBezTo>
                    <a:pt x="4374" y="845"/>
                    <a:pt x="4374" y="845"/>
                    <a:pt x="4374" y="845"/>
                  </a:cubicBezTo>
                  <a:cubicBezTo>
                    <a:pt x="4374" y="816"/>
                    <a:pt x="4374" y="816"/>
                    <a:pt x="4374" y="816"/>
                  </a:cubicBezTo>
                  <a:close/>
                  <a:moveTo>
                    <a:pt x="4345" y="903"/>
                  </a:moveTo>
                  <a:lnTo>
                    <a:pt x="4345" y="903"/>
                  </a:lnTo>
                  <a:lnTo>
                    <a:pt x="4345" y="903"/>
                  </a:lnTo>
                  <a:cubicBezTo>
                    <a:pt x="4374" y="903"/>
                    <a:pt x="4374" y="903"/>
                    <a:pt x="4374" y="903"/>
                  </a:cubicBezTo>
                  <a:cubicBezTo>
                    <a:pt x="4404" y="903"/>
                    <a:pt x="4404" y="903"/>
                    <a:pt x="4404" y="903"/>
                  </a:cubicBezTo>
                  <a:cubicBezTo>
                    <a:pt x="4433" y="933"/>
                    <a:pt x="4433" y="933"/>
                    <a:pt x="4433" y="933"/>
                  </a:cubicBezTo>
                  <a:lnTo>
                    <a:pt x="4433" y="933"/>
                  </a:lnTo>
                  <a:cubicBezTo>
                    <a:pt x="4433" y="962"/>
                    <a:pt x="4433" y="962"/>
                    <a:pt x="4433" y="962"/>
                  </a:cubicBezTo>
                  <a:cubicBezTo>
                    <a:pt x="4404" y="962"/>
                    <a:pt x="4404" y="962"/>
                    <a:pt x="4404" y="962"/>
                  </a:cubicBezTo>
                  <a:lnTo>
                    <a:pt x="4404" y="962"/>
                  </a:lnTo>
                  <a:cubicBezTo>
                    <a:pt x="4374" y="962"/>
                    <a:pt x="4374" y="962"/>
                    <a:pt x="4374" y="962"/>
                  </a:cubicBezTo>
                  <a:lnTo>
                    <a:pt x="4374" y="962"/>
                  </a:lnTo>
                  <a:cubicBezTo>
                    <a:pt x="4374" y="933"/>
                    <a:pt x="4374" y="933"/>
                    <a:pt x="4374" y="933"/>
                  </a:cubicBezTo>
                  <a:cubicBezTo>
                    <a:pt x="4345" y="933"/>
                    <a:pt x="4345" y="933"/>
                    <a:pt x="4345" y="933"/>
                  </a:cubicBezTo>
                  <a:cubicBezTo>
                    <a:pt x="4345" y="903"/>
                    <a:pt x="4345" y="903"/>
                    <a:pt x="4345" y="903"/>
                  </a:cubicBezTo>
                  <a:close/>
                  <a:moveTo>
                    <a:pt x="4141" y="1050"/>
                  </a:moveTo>
                  <a:lnTo>
                    <a:pt x="4141" y="1050"/>
                  </a:lnTo>
                  <a:cubicBezTo>
                    <a:pt x="4141" y="1020"/>
                    <a:pt x="4141" y="1020"/>
                    <a:pt x="4141" y="1020"/>
                  </a:cubicBezTo>
                  <a:cubicBezTo>
                    <a:pt x="4171" y="1020"/>
                    <a:pt x="4171" y="1020"/>
                    <a:pt x="4171" y="1020"/>
                  </a:cubicBezTo>
                  <a:cubicBezTo>
                    <a:pt x="4171" y="1050"/>
                    <a:pt x="4171" y="1050"/>
                    <a:pt x="4171" y="1050"/>
                  </a:cubicBezTo>
                  <a:cubicBezTo>
                    <a:pt x="4141" y="1050"/>
                    <a:pt x="4141" y="1050"/>
                    <a:pt x="4141" y="1050"/>
                  </a:cubicBezTo>
                  <a:close/>
                  <a:moveTo>
                    <a:pt x="4141" y="1020"/>
                  </a:moveTo>
                  <a:lnTo>
                    <a:pt x="4141" y="1020"/>
                  </a:lnTo>
                  <a:cubicBezTo>
                    <a:pt x="4112" y="991"/>
                    <a:pt x="4112" y="991"/>
                    <a:pt x="4112" y="991"/>
                  </a:cubicBezTo>
                  <a:lnTo>
                    <a:pt x="4112" y="991"/>
                  </a:lnTo>
                  <a:cubicBezTo>
                    <a:pt x="4141" y="962"/>
                    <a:pt x="4141" y="962"/>
                    <a:pt x="4141" y="962"/>
                  </a:cubicBezTo>
                  <a:lnTo>
                    <a:pt x="4141" y="962"/>
                  </a:lnTo>
                  <a:cubicBezTo>
                    <a:pt x="4141" y="933"/>
                    <a:pt x="4141" y="933"/>
                    <a:pt x="4141" y="933"/>
                  </a:cubicBezTo>
                  <a:lnTo>
                    <a:pt x="4141" y="933"/>
                  </a:lnTo>
                  <a:lnTo>
                    <a:pt x="4141" y="933"/>
                  </a:lnTo>
                  <a:cubicBezTo>
                    <a:pt x="4141" y="903"/>
                    <a:pt x="4141" y="903"/>
                    <a:pt x="4141" y="903"/>
                  </a:cubicBezTo>
                  <a:cubicBezTo>
                    <a:pt x="4171" y="903"/>
                    <a:pt x="4171" y="903"/>
                    <a:pt x="4171" y="903"/>
                  </a:cubicBezTo>
                  <a:cubicBezTo>
                    <a:pt x="4171" y="874"/>
                    <a:pt x="4171" y="874"/>
                    <a:pt x="4171" y="874"/>
                  </a:cubicBezTo>
                  <a:lnTo>
                    <a:pt x="4171" y="874"/>
                  </a:lnTo>
                  <a:cubicBezTo>
                    <a:pt x="4200" y="874"/>
                    <a:pt x="4200" y="874"/>
                    <a:pt x="4200" y="874"/>
                  </a:cubicBezTo>
                  <a:cubicBezTo>
                    <a:pt x="4200" y="903"/>
                    <a:pt x="4200" y="903"/>
                    <a:pt x="4200" y="903"/>
                  </a:cubicBezTo>
                  <a:lnTo>
                    <a:pt x="4200" y="903"/>
                  </a:lnTo>
                  <a:cubicBezTo>
                    <a:pt x="4171" y="933"/>
                    <a:pt x="4171" y="933"/>
                    <a:pt x="4171" y="933"/>
                  </a:cubicBezTo>
                  <a:cubicBezTo>
                    <a:pt x="4171" y="962"/>
                    <a:pt x="4171" y="962"/>
                    <a:pt x="4171" y="962"/>
                  </a:cubicBezTo>
                  <a:lnTo>
                    <a:pt x="4171" y="962"/>
                  </a:lnTo>
                  <a:lnTo>
                    <a:pt x="4171" y="962"/>
                  </a:lnTo>
                  <a:cubicBezTo>
                    <a:pt x="4171" y="1020"/>
                    <a:pt x="4171" y="1020"/>
                    <a:pt x="4171" y="1020"/>
                  </a:cubicBezTo>
                  <a:cubicBezTo>
                    <a:pt x="4141" y="1020"/>
                    <a:pt x="4141" y="1020"/>
                    <a:pt x="4141" y="1020"/>
                  </a:cubicBezTo>
                  <a:close/>
                  <a:moveTo>
                    <a:pt x="3938" y="670"/>
                  </a:moveTo>
                  <a:lnTo>
                    <a:pt x="3938" y="670"/>
                  </a:lnTo>
                  <a:lnTo>
                    <a:pt x="3938" y="670"/>
                  </a:lnTo>
                  <a:cubicBezTo>
                    <a:pt x="3938" y="641"/>
                    <a:pt x="3938" y="641"/>
                    <a:pt x="3938" y="641"/>
                  </a:cubicBezTo>
                  <a:lnTo>
                    <a:pt x="3938" y="641"/>
                  </a:lnTo>
                  <a:lnTo>
                    <a:pt x="3938" y="641"/>
                  </a:lnTo>
                  <a:cubicBezTo>
                    <a:pt x="3908" y="641"/>
                    <a:pt x="3908" y="641"/>
                    <a:pt x="3908" y="641"/>
                  </a:cubicBezTo>
                  <a:lnTo>
                    <a:pt x="3908" y="641"/>
                  </a:lnTo>
                  <a:cubicBezTo>
                    <a:pt x="3879" y="641"/>
                    <a:pt x="3879" y="641"/>
                    <a:pt x="3879" y="641"/>
                  </a:cubicBezTo>
                  <a:lnTo>
                    <a:pt x="3879" y="641"/>
                  </a:lnTo>
                  <a:cubicBezTo>
                    <a:pt x="3850" y="641"/>
                    <a:pt x="3850" y="641"/>
                    <a:pt x="3850" y="641"/>
                  </a:cubicBezTo>
                  <a:cubicBezTo>
                    <a:pt x="3850" y="612"/>
                    <a:pt x="3850" y="612"/>
                    <a:pt x="3850" y="612"/>
                  </a:cubicBezTo>
                  <a:cubicBezTo>
                    <a:pt x="3879" y="612"/>
                    <a:pt x="3879" y="612"/>
                    <a:pt x="3879" y="612"/>
                  </a:cubicBezTo>
                  <a:lnTo>
                    <a:pt x="3879" y="612"/>
                  </a:lnTo>
                  <a:lnTo>
                    <a:pt x="3879" y="612"/>
                  </a:lnTo>
                  <a:cubicBezTo>
                    <a:pt x="3908" y="612"/>
                    <a:pt x="3908" y="612"/>
                    <a:pt x="3908" y="612"/>
                  </a:cubicBezTo>
                  <a:cubicBezTo>
                    <a:pt x="3967" y="583"/>
                    <a:pt x="3967" y="583"/>
                    <a:pt x="3967" y="583"/>
                  </a:cubicBezTo>
                  <a:lnTo>
                    <a:pt x="3967" y="583"/>
                  </a:lnTo>
                  <a:cubicBezTo>
                    <a:pt x="3995" y="612"/>
                    <a:pt x="3995" y="612"/>
                    <a:pt x="3995" y="612"/>
                  </a:cubicBezTo>
                  <a:cubicBezTo>
                    <a:pt x="3995" y="583"/>
                    <a:pt x="3995" y="583"/>
                    <a:pt x="3995" y="583"/>
                  </a:cubicBezTo>
                  <a:cubicBezTo>
                    <a:pt x="4024" y="583"/>
                    <a:pt x="4024" y="583"/>
                    <a:pt x="4024" y="583"/>
                  </a:cubicBezTo>
                  <a:lnTo>
                    <a:pt x="4024" y="583"/>
                  </a:lnTo>
                  <a:cubicBezTo>
                    <a:pt x="4054" y="583"/>
                    <a:pt x="4054" y="583"/>
                    <a:pt x="4054" y="583"/>
                  </a:cubicBezTo>
                  <a:lnTo>
                    <a:pt x="4054" y="583"/>
                  </a:lnTo>
                  <a:cubicBezTo>
                    <a:pt x="4083" y="583"/>
                    <a:pt x="4083" y="583"/>
                    <a:pt x="4083" y="583"/>
                  </a:cubicBezTo>
                  <a:lnTo>
                    <a:pt x="4083" y="583"/>
                  </a:lnTo>
                  <a:lnTo>
                    <a:pt x="4083" y="583"/>
                  </a:lnTo>
                  <a:cubicBezTo>
                    <a:pt x="4083" y="612"/>
                    <a:pt x="4083" y="612"/>
                    <a:pt x="4083" y="612"/>
                  </a:cubicBezTo>
                  <a:lnTo>
                    <a:pt x="4083" y="612"/>
                  </a:lnTo>
                  <a:cubicBezTo>
                    <a:pt x="4083" y="641"/>
                    <a:pt x="4083" y="641"/>
                    <a:pt x="4083" y="641"/>
                  </a:cubicBezTo>
                  <a:cubicBezTo>
                    <a:pt x="4083" y="670"/>
                    <a:pt x="4083" y="670"/>
                    <a:pt x="4083" y="670"/>
                  </a:cubicBezTo>
                  <a:cubicBezTo>
                    <a:pt x="4083" y="700"/>
                    <a:pt x="4083" y="700"/>
                    <a:pt x="4083" y="700"/>
                  </a:cubicBezTo>
                  <a:cubicBezTo>
                    <a:pt x="4054" y="700"/>
                    <a:pt x="4054" y="700"/>
                    <a:pt x="4054" y="700"/>
                  </a:cubicBezTo>
                  <a:lnTo>
                    <a:pt x="4054" y="700"/>
                  </a:lnTo>
                  <a:cubicBezTo>
                    <a:pt x="4024" y="700"/>
                    <a:pt x="4024" y="700"/>
                    <a:pt x="4024" y="700"/>
                  </a:cubicBezTo>
                  <a:lnTo>
                    <a:pt x="4024" y="700"/>
                  </a:lnTo>
                  <a:lnTo>
                    <a:pt x="4024" y="700"/>
                  </a:lnTo>
                  <a:cubicBezTo>
                    <a:pt x="3995" y="700"/>
                    <a:pt x="3995" y="700"/>
                    <a:pt x="3995" y="700"/>
                  </a:cubicBezTo>
                  <a:cubicBezTo>
                    <a:pt x="3967" y="670"/>
                    <a:pt x="3967" y="670"/>
                    <a:pt x="3967" y="670"/>
                  </a:cubicBezTo>
                  <a:lnTo>
                    <a:pt x="3967" y="670"/>
                  </a:lnTo>
                  <a:cubicBezTo>
                    <a:pt x="3967" y="641"/>
                    <a:pt x="3967" y="641"/>
                    <a:pt x="3967" y="641"/>
                  </a:cubicBezTo>
                  <a:lnTo>
                    <a:pt x="3967" y="641"/>
                  </a:lnTo>
                  <a:cubicBezTo>
                    <a:pt x="3967" y="670"/>
                    <a:pt x="3967" y="670"/>
                    <a:pt x="3967" y="670"/>
                  </a:cubicBezTo>
                  <a:cubicBezTo>
                    <a:pt x="3938" y="670"/>
                    <a:pt x="3938" y="670"/>
                    <a:pt x="3938" y="670"/>
                  </a:cubicBezTo>
                  <a:close/>
                  <a:moveTo>
                    <a:pt x="3704" y="786"/>
                  </a:moveTo>
                  <a:lnTo>
                    <a:pt x="3704" y="786"/>
                  </a:lnTo>
                  <a:cubicBezTo>
                    <a:pt x="3733" y="786"/>
                    <a:pt x="3733" y="786"/>
                    <a:pt x="3733" y="786"/>
                  </a:cubicBezTo>
                  <a:cubicBezTo>
                    <a:pt x="3733" y="757"/>
                    <a:pt x="3733" y="757"/>
                    <a:pt x="3733" y="757"/>
                  </a:cubicBezTo>
                  <a:cubicBezTo>
                    <a:pt x="3762" y="757"/>
                    <a:pt x="3762" y="757"/>
                    <a:pt x="3762" y="757"/>
                  </a:cubicBezTo>
                  <a:cubicBezTo>
                    <a:pt x="3762" y="729"/>
                    <a:pt x="3762" y="729"/>
                    <a:pt x="3762" y="729"/>
                  </a:cubicBezTo>
                  <a:lnTo>
                    <a:pt x="3762" y="729"/>
                  </a:lnTo>
                  <a:cubicBezTo>
                    <a:pt x="3791" y="729"/>
                    <a:pt x="3791" y="729"/>
                    <a:pt x="3791" y="729"/>
                  </a:cubicBezTo>
                  <a:lnTo>
                    <a:pt x="3791" y="729"/>
                  </a:lnTo>
                  <a:cubicBezTo>
                    <a:pt x="3821" y="700"/>
                    <a:pt x="3821" y="700"/>
                    <a:pt x="3821" y="700"/>
                  </a:cubicBezTo>
                  <a:cubicBezTo>
                    <a:pt x="3850" y="729"/>
                    <a:pt x="3850" y="729"/>
                    <a:pt x="3850" y="729"/>
                  </a:cubicBezTo>
                  <a:lnTo>
                    <a:pt x="3850" y="729"/>
                  </a:lnTo>
                  <a:cubicBezTo>
                    <a:pt x="3879" y="729"/>
                    <a:pt x="3879" y="729"/>
                    <a:pt x="3879" y="729"/>
                  </a:cubicBezTo>
                  <a:lnTo>
                    <a:pt x="3879" y="729"/>
                  </a:lnTo>
                  <a:cubicBezTo>
                    <a:pt x="3908" y="729"/>
                    <a:pt x="3908" y="729"/>
                    <a:pt x="3908" y="729"/>
                  </a:cubicBezTo>
                  <a:lnTo>
                    <a:pt x="3908" y="729"/>
                  </a:lnTo>
                  <a:lnTo>
                    <a:pt x="3908" y="729"/>
                  </a:lnTo>
                  <a:cubicBezTo>
                    <a:pt x="3938" y="729"/>
                    <a:pt x="3938" y="729"/>
                    <a:pt x="3938" y="729"/>
                  </a:cubicBezTo>
                  <a:cubicBezTo>
                    <a:pt x="3967" y="729"/>
                    <a:pt x="3967" y="729"/>
                    <a:pt x="3967" y="729"/>
                  </a:cubicBezTo>
                  <a:lnTo>
                    <a:pt x="3967" y="729"/>
                  </a:lnTo>
                  <a:cubicBezTo>
                    <a:pt x="3995" y="729"/>
                    <a:pt x="3995" y="729"/>
                    <a:pt x="3995" y="729"/>
                  </a:cubicBezTo>
                  <a:cubicBezTo>
                    <a:pt x="3995" y="757"/>
                    <a:pt x="3995" y="757"/>
                    <a:pt x="3995" y="757"/>
                  </a:cubicBezTo>
                  <a:cubicBezTo>
                    <a:pt x="3967" y="786"/>
                    <a:pt x="3967" y="786"/>
                    <a:pt x="3967" y="786"/>
                  </a:cubicBezTo>
                  <a:cubicBezTo>
                    <a:pt x="3967" y="757"/>
                    <a:pt x="3967" y="757"/>
                    <a:pt x="3967" y="757"/>
                  </a:cubicBezTo>
                  <a:cubicBezTo>
                    <a:pt x="3938" y="786"/>
                    <a:pt x="3938" y="786"/>
                    <a:pt x="3938" y="786"/>
                  </a:cubicBezTo>
                  <a:cubicBezTo>
                    <a:pt x="3908" y="786"/>
                    <a:pt x="3908" y="786"/>
                    <a:pt x="3908" y="786"/>
                  </a:cubicBezTo>
                  <a:cubicBezTo>
                    <a:pt x="3879" y="786"/>
                    <a:pt x="3879" y="786"/>
                    <a:pt x="3879" y="786"/>
                  </a:cubicBezTo>
                  <a:cubicBezTo>
                    <a:pt x="3879" y="816"/>
                    <a:pt x="3879" y="816"/>
                    <a:pt x="3879" y="816"/>
                  </a:cubicBezTo>
                  <a:cubicBezTo>
                    <a:pt x="3908" y="816"/>
                    <a:pt x="3908" y="816"/>
                    <a:pt x="3908" y="816"/>
                  </a:cubicBezTo>
                  <a:lnTo>
                    <a:pt x="3908" y="816"/>
                  </a:lnTo>
                  <a:lnTo>
                    <a:pt x="3908" y="816"/>
                  </a:lnTo>
                  <a:cubicBezTo>
                    <a:pt x="3908" y="845"/>
                    <a:pt x="3908" y="845"/>
                    <a:pt x="3908" y="845"/>
                  </a:cubicBezTo>
                  <a:cubicBezTo>
                    <a:pt x="3879" y="845"/>
                    <a:pt x="3879" y="845"/>
                    <a:pt x="3879" y="845"/>
                  </a:cubicBezTo>
                  <a:lnTo>
                    <a:pt x="3879" y="845"/>
                  </a:lnTo>
                  <a:cubicBezTo>
                    <a:pt x="3879" y="874"/>
                    <a:pt x="3879" y="874"/>
                    <a:pt x="3879" y="874"/>
                  </a:cubicBezTo>
                  <a:lnTo>
                    <a:pt x="3879" y="874"/>
                  </a:lnTo>
                  <a:cubicBezTo>
                    <a:pt x="3850" y="874"/>
                    <a:pt x="3850" y="874"/>
                    <a:pt x="3850" y="874"/>
                  </a:cubicBezTo>
                  <a:lnTo>
                    <a:pt x="3850" y="874"/>
                  </a:lnTo>
                  <a:cubicBezTo>
                    <a:pt x="3821" y="874"/>
                    <a:pt x="3821" y="874"/>
                    <a:pt x="3821" y="874"/>
                  </a:cubicBezTo>
                  <a:cubicBezTo>
                    <a:pt x="3791" y="874"/>
                    <a:pt x="3791" y="874"/>
                    <a:pt x="3791" y="874"/>
                  </a:cubicBezTo>
                  <a:lnTo>
                    <a:pt x="3791" y="874"/>
                  </a:lnTo>
                  <a:cubicBezTo>
                    <a:pt x="3762" y="874"/>
                    <a:pt x="3762" y="874"/>
                    <a:pt x="3762" y="874"/>
                  </a:cubicBezTo>
                  <a:lnTo>
                    <a:pt x="3762" y="874"/>
                  </a:lnTo>
                  <a:lnTo>
                    <a:pt x="3762" y="874"/>
                  </a:lnTo>
                  <a:cubicBezTo>
                    <a:pt x="3762" y="845"/>
                    <a:pt x="3762" y="845"/>
                    <a:pt x="3762" y="845"/>
                  </a:cubicBezTo>
                  <a:lnTo>
                    <a:pt x="3762" y="845"/>
                  </a:lnTo>
                  <a:cubicBezTo>
                    <a:pt x="3733" y="816"/>
                    <a:pt x="3733" y="816"/>
                    <a:pt x="3733" y="816"/>
                  </a:cubicBezTo>
                  <a:lnTo>
                    <a:pt x="3733" y="816"/>
                  </a:lnTo>
                  <a:lnTo>
                    <a:pt x="3733" y="816"/>
                  </a:lnTo>
                  <a:cubicBezTo>
                    <a:pt x="3704" y="786"/>
                    <a:pt x="3704" y="786"/>
                    <a:pt x="3704" y="786"/>
                  </a:cubicBezTo>
                  <a:close/>
                  <a:moveTo>
                    <a:pt x="3704" y="729"/>
                  </a:moveTo>
                  <a:lnTo>
                    <a:pt x="3704" y="729"/>
                  </a:lnTo>
                  <a:cubicBezTo>
                    <a:pt x="3704" y="757"/>
                    <a:pt x="3704" y="757"/>
                    <a:pt x="3704" y="757"/>
                  </a:cubicBezTo>
                  <a:cubicBezTo>
                    <a:pt x="3733" y="729"/>
                    <a:pt x="3733" y="729"/>
                    <a:pt x="3733" y="729"/>
                  </a:cubicBezTo>
                  <a:lnTo>
                    <a:pt x="3733" y="729"/>
                  </a:lnTo>
                  <a:cubicBezTo>
                    <a:pt x="3733" y="700"/>
                    <a:pt x="3733" y="700"/>
                    <a:pt x="3733" y="700"/>
                  </a:cubicBezTo>
                  <a:lnTo>
                    <a:pt x="3733" y="700"/>
                  </a:lnTo>
                  <a:cubicBezTo>
                    <a:pt x="3733" y="670"/>
                    <a:pt x="3733" y="670"/>
                    <a:pt x="3733" y="670"/>
                  </a:cubicBezTo>
                  <a:cubicBezTo>
                    <a:pt x="3762" y="670"/>
                    <a:pt x="3762" y="670"/>
                    <a:pt x="3762" y="670"/>
                  </a:cubicBezTo>
                  <a:cubicBezTo>
                    <a:pt x="3733" y="670"/>
                    <a:pt x="3733" y="670"/>
                    <a:pt x="3733" y="670"/>
                  </a:cubicBezTo>
                  <a:lnTo>
                    <a:pt x="3733" y="670"/>
                  </a:lnTo>
                  <a:cubicBezTo>
                    <a:pt x="3704" y="670"/>
                    <a:pt x="3704" y="670"/>
                    <a:pt x="3704" y="670"/>
                  </a:cubicBezTo>
                  <a:lnTo>
                    <a:pt x="3704" y="670"/>
                  </a:lnTo>
                  <a:lnTo>
                    <a:pt x="3704" y="670"/>
                  </a:lnTo>
                  <a:cubicBezTo>
                    <a:pt x="3674" y="700"/>
                    <a:pt x="3674" y="700"/>
                    <a:pt x="3674" y="700"/>
                  </a:cubicBezTo>
                  <a:lnTo>
                    <a:pt x="3674" y="700"/>
                  </a:lnTo>
                  <a:cubicBezTo>
                    <a:pt x="3674" y="729"/>
                    <a:pt x="3674" y="729"/>
                    <a:pt x="3674" y="729"/>
                  </a:cubicBezTo>
                  <a:cubicBezTo>
                    <a:pt x="3704" y="729"/>
                    <a:pt x="3704" y="729"/>
                    <a:pt x="3704" y="729"/>
                  </a:cubicBezTo>
                  <a:close/>
                  <a:moveTo>
                    <a:pt x="5074" y="1836"/>
                  </a:moveTo>
                  <a:lnTo>
                    <a:pt x="5074" y="1836"/>
                  </a:lnTo>
                  <a:cubicBezTo>
                    <a:pt x="5104" y="1836"/>
                    <a:pt x="5104" y="1836"/>
                    <a:pt x="5104" y="1836"/>
                  </a:cubicBezTo>
                  <a:lnTo>
                    <a:pt x="5104" y="1836"/>
                  </a:lnTo>
                  <a:lnTo>
                    <a:pt x="5104" y="1836"/>
                  </a:lnTo>
                  <a:cubicBezTo>
                    <a:pt x="5133" y="1836"/>
                    <a:pt x="5133" y="1836"/>
                    <a:pt x="5133" y="1836"/>
                  </a:cubicBezTo>
                  <a:lnTo>
                    <a:pt x="5133" y="1836"/>
                  </a:lnTo>
                  <a:lnTo>
                    <a:pt x="5133" y="1836"/>
                  </a:lnTo>
                  <a:cubicBezTo>
                    <a:pt x="5162" y="1836"/>
                    <a:pt x="5162" y="1836"/>
                    <a:pt x="5162" y="1836"/>
                  </a:cubicBezTo>
                  <a:cubicBezTo>
                    <a:pt x="5191" y="1836"/>
                    <a:pt x="5191" y="1836"/>
                    <a:pt x="5191" y="1836"/>
                  </a:cubicBezTo>
                  <a:cubicBezTo>
                    <a:pt x="5221" y="1836"/>
                    <a:pt x="5221" y="1836"/>
                    <a:pt x="5221" y="1836"/>
                  </a:cubicBezTo>
                  <a:lnTo>
                    <a:pt x="5221" y="1836"/>
                  </a:lnTo>
                  <a:lnTo>
                    <a:pt x="5221" y="1836"/>
                  </a:lnTo>
                  <a:cubicBezTo>
                    <a:pt x="5250" y="1836"/>
                    <a:pt x="5250" y="1836"/>
                    <a:pt x="5250" y="1836"/>
                  </a:cubicBezTo>
                  <a:lnTo>
                    <a:pt x="5250" y="1836"/>
                  </a:lnTo>
                  <a:cubicBezTo>
                    <a:pt x="5250" y="1807"/>
                    <a:pt x="5250" y="1807"/>
                    <a:pt x="5250" y="1807"/>
                  </a:cubicBezTo>
                  <a:lnTo>
                    <a:pt x="5250" y="1807"/>
                  </a:lnTo>
                  <a:lnTo>
                    <a:pt x="5250" y="1807"/>
                  </a:lnTo>
                  <a:cubicBezTo>
                    <a:pt x="5250" y="1778"/>
                    <a:pt x="5250" y="1778"/>
                    <a:pt x="5250" y="1778"/>
                  </a:cubicBezTo>
                  <a:lnTo>
                    <a:pt x="5250" y="1778"/>
                  </a:lnTo>
                  <a:cubicBezTo>
                    <a:pt x="5279" y="1778"/>
                    <a:pt x="5279" y="1778"/>
                    <a:pt x="5279" y="1778"/>
                  </a:cubicBezTo>
                  <a:cubicBezTo>
                    <a:pt x="5250" y="1778"/>
                    <a:pt x="5250" y="1778"/>
                    <a:pt x="5250" y="1778"/>
                  </a:cubicBezTo>
                  <a:cubicBezTo>
                    <a:pt x="5279" y="1807"/>
                    <a:pt x="5279" y="1807"/>
                    <a:pt x="5279" y="1807"/>
                  </a:cubicBezTo>
                  <a:lnTo>
                    <a:pt x="5279" y="1807"/>
                  </a:lnTo>
                  <a:cubicBezTo>
                    <a:pt x="5308" y="1807"/>
                    <a:pt x="5308" y="1807"/>
                    <a:pt x="5308" y="1807"/>
                  </a:cubicBezTo>
                  <a:lnTo>
                    <a:pt x="5308" y="1807"/>
                  </a:lnTo>
                  <a:lnTo>
                    <a:pt x="5308" y="1807"/>
                  </a:lnTo>
                  <a:cubicBezTo>
                    <a:pt x="5308" y="1778"/>
                    <a:pt x="5308" y="1778"/>
                    <a:pt x="5308" y="1778"/>
                  </a:cubicBezTo>
                  <a:lnTo>
                    <a:pt x="5308" y="1778"/>
                  </a:lnTo>
                  <a:cubicBezTo>
                    <a:pt x="5308" y="1750"/>
                    <a:pt x="5308" y="1750"/>
                    <a:pt x="5308" y="1750"/>
                  </a:cubicBezTo>
                  <a:lnTo>
                    <a:pt x="5308" y="1750"/>
                  </a:lnTo>
                  <a:cubicBezTo>
                    <a:pt x="5279" y="1750"/>
                    <a:pt x="5279" y="1750"/>
                    <a:pt x="5279" y="1750"/>
                  </a:cubicBezTo>
                  <a:lnTo>
                    <a:pt x="5279" y="1750"/>
                  </a:lnTo>
                  <a:cubicBezTo>
                    <a:pt x="5250" y="1750"/>
                    <a:pt x="5250" y="1750"/>
                    <a:pt x="5250" y="1750"/>
                  </a:cubicBezTo>
                  <a:cubicBezTo>
                    <a:pt x="5279" y="1750"/>
                    <a:pt x="5279" y="1750"/>
                    <a:pt x="5279" y="1750"/>
                  </a:cubicBezTo>
                  <a:lnTo>
                    <a:pt x="5279" y="1750"/>
                  </a:lnTo>
                  <a:cubicBezTo>
                    <a:pt x="5308" y="1750"/>
                    <a:pt x="5308" y="1750"/>
                    <a:pt x="5308" y="1750"/>
                  </a:cubicBezTo>
                  <a:cubicBezTo>
                    <a:pt x="5308" y="1720"/>
                    <a:pt x="5308" y="1720"/>
                    <a:pt x="5308" y="1720"/>
                  </a:cubicBezTo>
                  <a:cubicBezTo>
                    <a:pt x="5308" y="1750"/>
                    <a:pt x="5308" y="1750"/>
                    <a:pt x="5308" y="1750"/>
                  </a:cubicBezTo>
                  <a:cubicBezTo>
                    <a:pt x="5337" y="1750"/>
                    <a:pt x="5337" y="1750"/>
                    <a:pt x="5337" y="1750"/>
                  </a:cubicBezTo>
                  <a:cubicBezTo>
                    <a:pt x="5337" y="1720"/>
                    <a:pt x="5337" y="1720"/>
                    <a:pt x="5337" y="1720"/>
                  </a:cubicBezTo>
                  <a:lnTo>
                    <a:pt x="5337" y="1720"/>
                  </a:lnTo>
                  <a:cubicBezTo>
                    <a:pt x="5337" y="1691"/>
                    <a:pt x="5337" y="1691"/>
                    <a:pt x="5337" y="1691"/>
                  </a:cubicBezTo>
                  <a:lnTo>
                    <a:pt x="5337" y="1691"/>
                  </a:lnTo>
                  <a:lnTo>
                    <a:pt x="5337" y="1691"/>
                  </a:lnTo>
                  <a:lnTo>
                    <a:pt x="5337" y="1691"/>
                  </a:lnTo>
                  <a:lnTo>
                    <a:pt x="5337" y="1691"/>
                  </a:lnTo>
                  <a:cubicBezTo>
                    <a:pt x="5308" y="1691"/>
                    <a:pt x="5308" y="1691"/>
                    <a:pt x="5308" y="1691"/>
                  </a:cubicBezTo>
                  <a:cubicBezTo>
                    <a:pt x="5308" y="1662"/>
                    <a:pt x="5308" y="1662"/>
                    <a:pt x="5308" y="1662"/>
                  </a:cubicBezTo>
                  <a:cubicBezTo>
                    <a:pt x="5337" y="1662"/>
                    <a:pt x="5337" y="1662"/>
                    <a:pt x="5337" y="1662"/>
                  </a:cubicBezTo>
                  <a:lnTo>
                    <a:pt x="5337" y="1662"/>
                  </a:lnTo>
                  <a:cubicBezTo>
                    <a:pt x="5308" y="1633"/>
                    <a:pt x="5308" y="1633"/>
                    <a:pt x="5308" y="1633"/>
                  </a:cubicBezTo>
                  <a:cubicBezTo>
                    <a:pt x="5279" y="1633"/>
                    <a:pt x="5279" y="1633"/>
                    <a:pt x="5279" y="1633"/>
                  </a:cubicBezTo>
                  <a:lnTo>
                    <a:pt x="5279" y="1633"/>
                  </a:lnTo>
                  <a:lnTo>
                    <a:pt x="5279" y="1633"/>
                  </a:lnTo>
                  <a:lnTo>
                    <a:pt x="5279" y="1633"/>
                  </a:lnTo>
                  <a:cubicBezTo>
                    <a:pt x="5279" y="1603"/>
                    <a:pt x="5279" y="1603"/>
                    <a:pt x="5279" y="1603"/>
                  </a:cubicBezTo>
                  <a:cubicBezTo>
                    <a:pt x="5250" y="1603"/>
                    <a:pt x="5250" y="1603"/>
                    <a:pt x="5250" y="1603"/>
                  </a:cubicBezTo>
                  <a:lnTo>
                    <a:pt x="5250" y="1603"/>
                  </a:lnTo>
                  <a:cubicBezTo>
                    <a:pt x="5221" y="1603"/>
                    <a:pt x="5221" y="1603"/>
                    <a:pt x="5221" y="1603"/>
                  </a:cubicBezTo>
                  <a:lnTo>
                    <a:pt x="5221" y="1603"/>
                  </a:lnTo>
                  <a:cubicBezTo>
                    <a:pt x="5191" y="1603"/>
                    <a:pt x="5191" y="1603"/>
                    <a:pt x="5191" y="1603"/>
                  </a:cubicBezTo>
                  <a:cubicBezTo>
                    <a:pt x="5162" y="1574"/>
                    <a:pt x="5162" y="1574"/>
                    <a:pt x="5162" y="1574"/>
                  </a:cubicBezTo>
                  <a:lnTo>
                    <a:pt x="5162" y="1574"/>
                  </a:lnTo>
                  <a:cubicBezTo>
                    <a:pt x="5133" y="1574"/>
                    <a:pt x="5133" y="1574"/>
                    <a:pt x="5133" y="1574"/>
                  </a:cubicBezTo>
                  <a:lnTo>
                    <a:pt x="5133" y="1574"/>
                  </a:lnTo>
                  <a:lnTo>
                    <a:pt x="5133" y="1574"/>
                  </a:lnTo>
                  <a:cubicBezTo>
                    <a:pt x="5104" y="1574"/>
                    <a:pt x="5104" y="1574"/>
                    <a:pt x="5104" y="1574"/>
                  </a:cubicBezTo>
                  <a:lnTo>
                    <a:pt x="5104" y="1574"/>
                  </a:lnTo>
                  <a:cubicBezTo>
                    <a:pt x="5074" y="1603"/>
                    <a:pt x="5074" y="1603"/>
                    <a:pt x="5074" y="1603"/>
                  </a:cubicBezTo>
                  <a:cubicBezTo>
                    <a:pt x="5074" y="1574"/>
                    <a:pt x="5074" y="1574"/>
                    <a:pt x="5074" y="1574"/>
                  </a:cubicBezTo>
                  <a:lnTo>
                    <a:pt x="5074" y="1574"/>
                  </a:lnTo>
                  <a:cubicBezTo>
                    <a:pt x="5045" y="1574"/>
                    <a:pt x="5045" y="1574"/>
                    <a:pt x="5045" y="1574"/>
                  </a:cubicBezTo>
                  <a:cubicBezTo>
                    <a:pt x="5016" y="1603"/>
                    <a:pt x="5016" y="1603"/>
                    <a:pt x="5016" y="1603"/>
                  </a:cubicBezTo>
                  <a:lnTo>
                    <a:pt x="5016" y="1603"/>
                  </a:lnTo>
                  <a:lnTo>
                    <a:pt x="5016" y="1603"/>
                  </a:lnTo>
                  <a:lnTo>
                    <a:pt x="5016" y="1603"/>
                  </a:lnTo>
                  <a:cubicBezTo>
                    <a:pt x="5016" y="1574"/>
                    <a:pt x="5016" y="1574"/>
                    <a:pt x="5016" y="1574"/>
                  </a:cubicBezTo>
                  <a:cubicBezTo>
                    <a:pt x="4988" y="1603"/>
                    <a:pt x="4988" y="1603"/>
                    <a:pt x="4988" y="1603"/>
                  </a:cubicBezTo>
                  <a:cubicBezTo>
                    <a:pt x="4958" y="1574"/>
                    <a:pt x="4958" y="1574"/>
                    <a:pt x="4958" y="1574"/>
                  </a:cubicBezTo>
                  <a:cubicBezTo>
                    <a:pt x="4958" y="1603"/>
                    <a:pt x="4958" y="1603"/>
                    <a:pt x="4958" y="1603"/>
                  </a:cubicBezTo>
                  <a:cubicBezTo>
                    <a:pt x="4988" y="1603"/>
                    <a:pt x="4988" y="1603"/>
                    <a:pt x="4988" y="1603"/>
                  </a:cubicBezTo>
                  <a:cubicBezTo>
                    <a:pt x="4958" y="1603"/>
                    <a:pt x="4958" y="1603"/>
                    <a:pt x="4958" y="1603"/>
                  </a:cubicBezTo>
                  <a:cubicBezTo>
                    <a:pt x="4988" y="1633"/>
                    <a:pt x="4988" y="1633"/>
                    <a:pt x="4988" y="1633"/>
                  </a:cubicBezTo>
                  <a:cubicBezTo>
                    <a:pt x="4958" y="1633"/>
                    <a:pt x="4958" y="1633"/>
                    <a:pt x="4958" y="1633"/>
                  </a:cubicBezTo>
                  <a:cubicBezTo>
                    <a:pt x="4958" y="1603"/>
                    <a:pt x="4958" y="1603"/>
                    <a:pt x="4958" y="1603"/>
                  </a:cubicBezTo>
                  <a:lnTo>
                    <a:pt x="4958" y="1603"/>
                  </a:lnTo>
                  <a:cubicBezTo>
                    <a:pt x="4929" y="1603"/>
                    <a:pt x="4929" y="1603"/>
                    <a:pt x="4929" y="1603"/>
                  </a:cubicBezTo>
                  <a:lnTo>
                    <a:pt x="4929" y="1603"/>
                  </a:lnTo>
                  <a:lnTo>
                    <a:pt x="4929" y="1603"/>
                  </a:lnTo>
                  <a:lnTo>
                    <a:pt x="4929" y="1603"/>
                  </a:lnTo>
                  <a:cubicBezTo>
                    <a:pt x="4929" y="1574"/>
                    <a:pt x="4929" y="1574"/>
                    <a:pt x="4929" y="1574"/>
                  </a:cubicBezTo>
                  <a:lnTo>
                    <a:pt x="4929" y="1574"/>
                  </a:lnTo>
                  <a:cubicBezTo>
                    <a:pt x="4929" y="1545"/>
                    <a:pt x="4929" y="1545"/>
                    <a:pt x="4929" y="1545"/>
                  </a:cubicBezTo>
                  <a:cubicBezTo>
                    <a:pt x="4900" y="1574"/>
                    <a:pt x="4900" y="1574"/>
                    <a:pt x="4900" y="1574"/>
                  </a:cubicBezTo>
                  <a:lnTo>
                    <a:pt x="4900" y="1574"/>
                  </a:lnTo>
                  <a:lnTo>
                    <a:pt x="4900" y="1574"/>
                  </a:lnTo>
                  <a:cubicBezTo>
                    <a:pt x="4871" y="1574"/>
                    <a:pt x="4871" y="1574"/>
                    <a:pt x="4871" y="1574"/>
                  </a:cubicBezTo>
                  <a:cubicBezTo>
                    <a:pt x="4900" y="1574"/>
                    <a:pt x="4900" y="1574"/>
                    <a:pt x="4900" y="1574"/>
                  </a:cubicBezTo>
                  <a:lnTo>
                    <a:pt x="4900" y="1574"/>
                  </a:lnTo>
                  <a:cubicBezTo>
                    <a:pt x="4871" y="1545"/>
                    <a:pt x="4871" y="1545"/>
                    <a:pt x="4871" y="1545"/>
                  </a:cubicBezTo>
                  <a:cubicBezTo>
                    <a:pt x="4871" y="1574"/>
                    <a:pt x="4871" y="1574"/>
                    <a:pt x="4871" y="1574"/>
                  </a:cubicBezTo>
                  <a:cubicBezTo>
                    <a:pt x="4841" y="1574"/>
                    <a:pt x="4841" y="1574"/>
                    <a:pt x="4841" y="1574"/>
                  </a:cubicBezTo>
                  <a:cubicBezTo>
                    <a:pt x="4871" y="1545"/>
                    <a:pt x="4871" y="1545"/>
                    <a:pt x="4871" y="1545"/>
                  </a:cubicBezTo>
                  <a:cubicBezTo>
                    <a:pt x="4841" y="1545"/>
                    <a:pt x="4841" y="1545"/>
                    <a:pt x="4841" y="1545"/>
                  </a:cubicBezTo>
                  <a:cubicBezTo>
                    <a:pt x="4841" y="1516"/>
                    <a:pt x="4841" y="1516"/>
                    <a:pt x="4841" y="1516"/>
                  </a:cubicBezTo>
                  <a:cubicBezTo>
                    <a:pt x="4841" y="1545"/>
                    <a:pt x="4841" y="1545"/>
                    <a:pt x="4841" y="1545"/>
                  </a:cubicBezTo>
                  <a:cubicBezTo>
                    <a:pt x="4812" y="1545"/>
                    <a:pt x="4812" y="1545"/>
                    <a:pt x="4812" y="1545"/>
                  </a:cubicBezTo>
                  <a:cubicBezTo>
                    <a:pt x="4812" y="1574"/>
                    <a:pt x="4812" y="1574"/>
                    <a:pt x="4812" y="1574"/>
                  </a:cubicBezTo>
                  <a:lnTo>
                    <a:pt x="4812" y="1574"/>
                  </a:lnTo>
                  <a:cubicBezTo>
                    <a:pt x="4812" y="1545"/>
                    <a:pt x="4812" y="1545"/>
                    <a:pt x="4812" y="1545"/>
                  </a:cubicBezTo>
                  <a:lnTo>
                    <a:pt x="4812" y="1545"/>
                  </a:lnTo>
                  <a:lnTo>
                    <a:pt x="4812" y="1545"/>
                  </a:lnTo>
                  <a:cubicBezTo>
                    <a:pt x="4812" y="1516"/>
                    <a:pt x="4812" y="1516"/>
                    <a:pt x="4812" y="1516"/>
                  </a:cubicBezTo>
                  <a:cubicBezTo>
                    <a:pt x="4812" y="1486"/>
                    <a:pt x="4812" y="1486"/>
                    <a:pt x="4812" y="1486"/>
                  </a:cubicBezTo>
                  <a:cubicBezTo>
                    <a:pt x="4783" y="1516"/>
                    <a:pt x="4783" y="1516"/>
                    <a:pt x="4783" y="1516"/>
                  </a:cubicBezTo>
                  <a:cubicBezTo>
                    <a:pt x="4783" y="1486"/>
                    <a:pt x="4783" y="1486"/>
                    <a:pt x="4783" y="1486"/>
                  </a:cubicBezTo>
                  <a:cubicBezTo>
                    <a:pt x="4812" y="1486"/>
                    <a:pt x="4812" y="1486"/>
                    <a:pt x="4812" y="1486"/>
                  </a:cubicBezTo>
                  <a:lnTo>
                    <a:pt x="4812" y="1486"/>
                  </a:lnTo>
                  <a:cubicBezTo>
                    <a:pt x="4812" y="1457"/>
                    <a:pt x="4812" y="1457"/>
                    <a:pt x="4812" y="1457"/>
                  </a:cubicBezTo>
                  <a:lnTo>
                    <a:pt x="4812" y="1457"/>
                  </a:lnTo>
                  <a:cubicBezTo>
                    <a:pt x="4783" y="1457"/>
                    <a:pt x="4783" y="1457"/>
                    <a:pt x="4783" y="1457"/>
                  </a:cubicBezTo>
                  <a:lnTo>
                    <a:pt x="4783" y="1457"/>
                  </a:lnTo>
                  <a:cubicBezTo>
                    <a:pt x="4754" y="1486"/>
                    <a:pt x="4754" y="1486"/>
                    <a:pt x="4754" y="1486"/>
                  </a:cubicBezTo>
                  <a:cubicBezTo>
                    <a:pt x="4783" y="1457"/>
                    <a:pt x="4783" y="1457"/>
                    <a:pt x="4783" y="1457"/>
                  </a:cubicBezTo>
                  <a:lnTo>
                    <a:pt x="4783" y="1457"/>
                  </a:lnTo>
                  <a:cubicBezTo>
                    <a:pt x="4754" y="1457"/>
                    <a:pt x="4754" y="1457"/>
                    <a:pt x="4754" y="1457"/>
                  </a:cubicBezTo>
                  <a:lnTo>
                    <a:pt x="4754" y="1457"/>
                  </a:lnTo>
                  <a:cubicBezTo>
                    <a:pt x="4724" y="1457"/>
                    <a:pt x="4724" y="1457"/>
                    <a:pt x="4724" y="1457"/>
                  </a:cubicBezTo>
                  <a:lnTo>
                    <a:pt x="4724" y="1457"/>
                  </a:lnTo>
                  <a:lnTo>
                    <a:pt x="4724" y="1457"/>
                  </a:lnTo>
                  <a:cubicBezTo>
                    <a:pt x="4754" y="1457"/>
                    <a:pt x="4754" y="1457"/>
                    <a:pt x="4754" y="1457"/>
                  </a:cubicBezTo>
                  <a:cubicBezTo>
                    <a:pt x="4754" y="1428"/>
                    <a:pt x="4754" y="1428"/>
                    <a:pt x="4754" y="1428"/>
                  </a:cubicBezTo>
                  <a:lnTo>
                    <a:pt x="4754" y="1428"/>
                  </a:lnTo>
                  <a:cubicBezTo>
                    <a:pt x="4783" y="1457"/>
                    <a:pt x="4783" y="1457"/>
                    <a:pt x="4783" y="1457"/>
                  </a:cubicBezTo>
                  <a:lnTo>
                    <a:pt x="4783" y="1457"/>
                  </a:lnTo>
                  <a:cubicBezTo>
                    <a:pt x="4783" y="1428"/>
                    <a:pt x="4783" y="1428"/>
                    <a:pt x="4783" y="1428"/>
                  </a:cubicBezTo>
                  <a:lnTo>
                    <a:pt x="4783" y="1428"/>
                  </a:lnTo>
                  <a:cubicBezTo>
                    <a:pt x="4754" y="1428"/>
                    <a:pt x="4754" y="1428"/>
                    <a:pt x="4754" y="1428"/>
                  </a:cubicBezTo>
                  <a:cubicBezTo>
                    <a:pt x="4783" y="1428"/>
                    <a:pt x="4783" y="1428"/>
                    <a:pt x="4783" y="1428"/>
                  </a:cubicBezTo>
                  <a:cubicBezTo>
                    <a:pt x="4754" y="1400"/>
                    <a:pt x="4754" y="1400"/>
                    <a:pt x="4754" y="1400"/>
                  </a:cubicBezTo>
                  <a:cubicBezTo>
                    <a:pt x="4724" y="1400"/>
                    <a:pt x="4724" y="1400"/>
                    <a:pt x="4724" y="1400"/>
                  </a:cubicBezTo>
                  <a:cubicBezTo>
                    <a:pt x="4754" y="1400"/>
                    <a:pt x="4754" y="1400"/>
                    <a:pt x="4754" y="1400"/>
                  </a:cubicBezTo>
                  <a:cubicBezTo>
                    <a:pt x="4754" y="1370"/>
                    <a:pt x="4754" y="1370"/>
                    <a:pt x="4754" y="1370"/>
                  </a:cubicBezTo>
                  <a:lnTo>
                    <a:pt x="4754" y="1370"/>
                  </a:lnTo>
                  <a:cubicBezTo>
                    <a:pt x="4754" y="1400"/>
                    <a:pt x="4754" y="1400"/>
                    <a:pt x="4754" y="1400"/>
                  </a:cubicBezTo>
                  <a:cubicBezTo>
                    <a:pt x="4783" y="1400"/>
                    <a:pt x="4783" y="1400"/>
                    <a:pt x="4783" y="1400"/>
                  </a:cubicBezTo>
                  <a:cubicBezTo>
                    <a:pt x="4812" y="1428"/>
                    <a:pt x="4812" y="1428"/>
                    <a:pt x="4812" y="1428"/>
                  </a:cubicBezTo>
                  <a:lnTo>
                    <a:pt x="4812" y="1428"/>
                  </a:lnTo>
                  <a:lnTo>
                    <a:pt x="4812" y="1428"/>
                  </a:lnTo>
                  <a:cubicBezTo>
                    <a:pt x="4841" y="1428"/>
                    <a:pt x="4841" y="1428"/>
                    <a:pt x="4841" y="1428"/>
                  </a:cubicBezTo>
                  <a:lnTo>
                    <a:pt x="4841" y="1428"/>
                  </a:lnTo>
                  <a:cubicBezTo>
                    <a:pt x="4871" y="1428"/>
                    <a:pt x="4871" y="1428"/>
                    <a:pt x="4871" y="1428"/>
                  </a:cubicBezTo>
                  <a:lnTo>
                    <a:pt x="4871" y="1428"/>
                  </a:lnTo>
                  <a:cubicBezTo>
                    <a:pt x="4871" y="1400"/>
                    <a:pt x="4871" y="1400"/>
                    <a:pt x="4871" y="1400"/>
                  </a:cubicBezTo>
                  <a:cubicBezTo>
                    <a:pt x="4841" y="1400"/>
                    <a:pt x="4841" y="1400"/>
                    <a:pt x="4841" y="1400"/>
                  </a:cubicBezTo>
                  <a:cubicBezTo>
                    <a:pt x="4812" y="1370"/>
                    <a:pt x="4812" y="1370"/>
                    <a:pt x="4812" y="1370"/>
                  </a:cubicBezTo>
                  <a:lnTo>
                    <a:pt x="4812" y="1370"/>
                  </a:lnTo>
                  <a:lnTo>
                    <a:pt x="4812" y="1370"/>
                  </a:lnTo>
                  <a:cubicBezTo>
                    <a:pt x="4812" y="1341"/>
                    <a:pt x="4812" y="1341"/>
                    <a:pt x="4812" y="1341"/>
                  </a:cubicBezTo>
                  <a:cubicBezTo>
                    <a:pt x="4783" y="1341"/>
                    <a:pt x="4783" y="1341"/>
                    <a:pt x="4783" y="1341"/>
                  </a:cubicBezTo>
                  <a:lnTo>
                    <a:pt x="4783" y="1341"/>
                  </a:lnTo>
                  <a:lnTo>
                    <a:pt x="4783" y="1341"/>
                  </a:lnTo>
                  <a:cubicBezTo>
                    <a:pt x="4812" y="1341"/>
                    <a:pt x="4812" y="1341"/>
                    <a:pt x="4812" y="1341"/>
                  </a:cubicBezTo>
                  <a:lnTo>
                    <a:pt x="4812" y="1341"/>
                  </a:lnTo>
                  <a:lnTo>
                    <a:pt x="4812" y="1341"/>
                  </a:lnTo>
                  <a:cubicBezTo>
                    <a:pt x="4812" y="1370"/>
                    <a:pt x="4812" y="1370"/>
                    <a:pt x="4812" y="1370"/>
                  </a:cubicBezTo>
                  <a:cubicBezTo>
                    <a:pt x="4841" y="1370"/>
                    <a:pt x="4841" y="1370"/>
                    <a:pt x="4841" y="1370"/>
                  </a:cubicBezTo>
                  <a:cubicBezTo>
                    <a:pt x="4841" y="1341"/>
                    <a:pt x="4841" y="1341"/>
                    <a:pt x="4841" y="1341"/>
                  </a:cubicBezTo>
                  <a:cubicBezTo>
                    <a:pt x="4841" y="1312"/>
                    <a:pt x="4841" y="1312"/>
                    <a:pt x="4841" y="1312"/>
                  </a:cubicBezTo>
                  <a:cubicBezTo>
                    <a:pt x="4812" y="1312"/>
                    <a:pt x="4812" y="1312"/>
                    <a:pt x="4812" y="1312"/>
                  </a:cubicBezTo>
                  <a:lnTo>
                    <a:pt x="4812" y="1312"/>
                  </a:lnTo>
                  <a:lnTo>
                    <a:pt x="4812" y="1312"/>
                  </a:lnTo>
                  <a:cubicBezTo>
                    <a:pt x="4783" y="1312"/>
                    <a:pt x="4783" y="1312"/>
                    <a:pt x="4783" y="1312"/>
                  </a:cubicBezTo>
                  <a:cubicBezTo>
                    <a:pt x="4754" y="1312"/>
                    <a:pt x="4754" y="1312"/>
                    <a:pt x="4754" y="1312"/>
                  </a:cubicBezTo>
                  <a:lnTo>
                    <a:pt x="4754" y="1312"/>
                  </a:lnTo>
                  <a:cubicBezTo>
                    <a:pt x="4724" y="1312"/>
                    <a:pt x="4724" y="1312"/>
                    <a:pt x="4724" y="1312"/>
                  </a:cubicBezTo>
                  <a:lnTo>
                    <a:pt x="4724" y="1312"/>
                  </a:lnTo>
                  <a:cubicBezTo>
                    <a:pt x="4724" y="1283"/>
                    <a:pt x="4724" y="1283"/>
                    <a:pt x="4724" y="1283"/>
                  </a:cubicBezTo>
                  <a:cubicBezTo>
                    <a:pt x="4695" y="1312"/>
                    <a:pt x="4695" y="1312"/>
                    <a:pt x="4695" y="1312"/>
                  </a:cubicBezTo>
                  <a:cubicBezTo>
                    <a:pt x="4666" y="1312"/>
                    <a:pt x="4666" y="1312"/>
                    <a:pt x="4666" y="1312"/>
                  </a:cubicBezTo>
                  <a:cubicBezTo>
                    <a:pt x="4666" y="1341"/>
                    <a:pt x="4666" y="1341"/>
                    <a:pt x="4666" y="1341"/>
                  </a:cubicBezTo>
                  <a:lnTo>
                    <a:pt x="4666" y="1341"/>
                  </a:lnTo>
                  <a:lnTo>
                    <a:pt x="4666" y="1341"/>
                  </a:lnTo>
                  <a:cubicBezTo>
                    <a:pt x="4666" y="1312"/>
                    <a:pt x="4666" y="1312"/>
                    <a:pt x="4666" y="1312"/>
                  </a:cubicBezTo>
                  <a:lnTo>
                    <a:pt x="4666" y="1312"/>
                  </a:lnTo>
                  <a:cubicBezTo>
                    <a:pt x="4724" y="1283"/>
                    <a:pt x="4724" y="1283"/>
                    <a:pt x="4724" y="1283"/>
                  </a:cubicBezTo>
                  <a:lnTo>
                    <a:pt x="4724" y="1283"/>
                  </a:lnTo>
                  <a:cubicBezTo>
                    <a:pt x="4695" y="1253"/>
                    <a:pt x="4695" y="1253"/>
                    <a:pt x="4695" y="1253"/>
                  </a:cubicBezTo>
                  <a:cubicBezTo>
                    <a:pt x="4695" y="1224"/>
                    <a:pt x="4695" y="1224"/>
                    <a:pt x="4695" y="1224"/>
                  </a:cubicBezTo>
                  <a:cubicBezTo>
                    <a:pt x="4724" y="1224"/>
                    <a:pt x="4724" y="1224"/>
                    <a:pt x="4724" y="1224"/>
                  </a:cubicBezTo>
                  <a:cubicBezTo>
                    <a:pt x="4695" y="1224"/>
                    <a:pt x="4695" y="1224"/>
                    <a:pt x="4695" y="1224"/>
                  </a:cubicBezTo>
                  <a:lnTo>
                    <a:pt x="4695" y="1224"/>
                  </a:lnTo>
                  <a:cubicBezTo>
                    <a:pt x="4666" y="1224"/>
                    <a:pt x="4666" y="1224"/>
                    <a:pt x="4666" y="1224"/>
                  </a:cubicBezTo>
                  <a:lnTo>
                    <a:pt x="4666" y="1224"/>
                  </a:lnTo>
                  <a:cubicBezTo>
                    <a:pt x="4666" y="1195"/>
                    <a:pt x="4666" y="1195"/>
                    <a:pt x="4666" y="1195"/>
                  </a:cubicBezTo>
                  <a:lnTo>
                    <a:pt x="4666" y="1195"/>
                  </a:lnTo>
                  <a:cubicBezTo>
                    <a:pt x="4638" y="1195"/>
                    <a:pt x="4638" y="1195"/>
                    <a:pt x="4638" y="1195"/>
                  </a:cubicBezTo>
                  <a:cubicBezTo>
                    <a:pt x="4638" y="1166"/>
                    <a:pt x="4638" y="1166"/>
                    <a:pt x="4638" y="1166"/>
                  </a:cubicBezTo>
                  <a:cubicBezTo>
                    <a:pt x="4608" y="1166"/>
                    <a:pt x="4608" y="1166"/>
                    <a:pt x="4608" y="1166"/>
                  </a:cubicBezTo>
                  <a:cubicBezTo>
                    <a:pt x="4579" y="1166"/>
                    <a:pt x="4579" y="1166"/>
                    <a:pt x="4579" y="1166"/>
                  </a:cubicBezTo>
                  <a:lnTo>
                    <a:pt x="4579" y="1166"/>
                  </a:lnTo>
                  <a:cubicBezTo>
                    <a:pt x="4550" y="1166"/>
                    <a:pt x="4550" y="1166"/>
                    <a:pt x="4550" y="1166"/>
                  </a:cubicBezTo>
                  <a:lnTo>
                    <a:pt x="4550" y="1166"/>
                  </a:lnTo>
                  <a:lnTo>
                    <a:pt x="4550" y="1166"/>
                  </a:lnTo>
                  <a:cubicBezTo>
                    <a:pt x="4550" y="1195"/>
                    <a:pt x="4550" y="1195"/>
                    <a:pt x="4550" y="1195"/>
                  </a:cubicBezTo>
                  <a:lnTo>
                    <a:pt x="4550" y="1195"/>
                  </a:lnTo>
                  <a:cubicBezTo>
                    <a:pt x="4550" y="1224"/>
                    <a:pt x="4550" y="1224"/>
                    <a:pt x="4550" y="1224"/>
                  </a:cubicBezTo>
                  <a:lnTo>
                    <a:pt x="4550" y="1224"/>
                  </a:lnTo>
                  <a:cubicBezTo>
                    <a:pt x="4521" y="1195"/>
                    <a:pt x="4521" y="1195"/>
                    <a:pt x="4521" y="1195"/>
                  </a:cubicBezTo>
                  <a:cubicBezTo>
                    <a:pt x="4521" y="1224"/>
                    <a:pt x="4521" y="1224"/>
                    <a:pt x="4521" y="1224"/>
                  </a:cubicBezTo>
                  <a:lnTo>
                    <a:pt x="4521" y="1224"/>
                  </a:lnTo>
                  <a:cubicBezTo>
                    <a:pt x="4550" y="1224"/>
                    <a:pt x="4550" y="1224"/>
                    <a:pt x="4550" y="1224"/>
                  </a:cubicBezTo>
                  <a:cubicBezTo>
                    <a:pt x="4550" y="1253"/>
                    <a:pt x="4550" y="1253"/>
                    <a:pt x="4550" y="1253"/>
                  </a:cubicBezTo>
                  <a:cubicBezTo>
                    <a:pt x="4579" y="1253"/>
                    <a:pt x="4579" y="1253"/>
                    <a:pt x="4579" y="1253"/>
                  </a:cubicBezTo>
                  <a:lnTo>
                    <a:pt x="4579" y="1253"/>
                  </a:lnTo>
                  <a:cubicBezTo>
                    <a:pt x="4550" y="1253"/>
                    <a:pt x="4550" y="1253"/>
                    <a:pt x="4550" y="1253"/>
                  </a:cubicBezTo>
                  <a:cubicBezTo>
                    <a:pt x="4550" y="1283"/>
                    <a:pt x="4550" y="1283"/>
                    <a:pt x="4550" y="1283"/>
                  </a:cubicBezTo>
                  <a:cubicBezTo>
                    <a:pt x="4579" y="1312"/>
                    <a:pt x="4579" y="1312"/>
                    <a:pt x="4579" y="1312"/>
                  </a:cubicBezTo>
                  <a:lnTo>
                    <a:pt x="4579" y="1312"/>
                  </a:lnTo>
                  <a:lnTo>
                    <a:pt x="4579" y="1312"/>
                  </a:lnTo>
                  <a:lnTo>
                    <a:pt x="4579" y="1312"/>
                  </a:lnTo>
                  <a:cubicBezTo>
                    <a:pt x="4550" y="1312"/>
                    <a:pt x="4550" y="1312"/>
                    <a:pt x="4550" y="1312"/>
                  </a:cubicBezTo>
                  <a:lnTo>
                    <a:pt x="4550" y="1312"/>
                  </a:lnTo>
                  <a:lnTo>
                    <a:pt x="4550" y="1312"/>
                  </a:lnTo>
                  <a:cubicBezTo>
                    <a:pt x="4550" y="1341"/>
                    <a:pt x="4550" y="1341"/>
                    <a:pt x="4550" y="1341"/>
                  </a:cubicBezTo>
                  <a:lnTo>
                    <a:pt x="4550" y="1341"/>
                  </a:lnTo>
                  <a:cubicBezTo>
                    <a:pt x="4579" y="1341"/>
                    <a:pt x="4579" y="1341"/>
                    <a:pt x="4579" y="1341"/>
                  </a:cubicBezTo>
                  <a:cubicBezTo>
                    <a:pt x="4608" y="1312"/>
                    <a:pt x="4608" y="1312"/>
                    <a:pt x="4608" y="1312"/>
                  </a:cubicBezTo>
                  <a:cubicBezTo>
                    <a:pt x="4608" y="1341"/>
                    <a:pt x="4608" y="1341"/>
                    <a:pt x="4608" y="1341"/>
                  </a:cubicBezTo>
                  <a:lnTo>
                    <a:pt x="4608" y="1341"/>
                  </a:lnTo>
                  <a:lnTo>
                    <a:pt x="4608" y="1341"/>
                  </a:lnTo>
                  <a:cubicBezTo>
                    <a:pt x="4638" y="1370"/>
                    <a:pt x="4638" y="1370"/>
                    <a:pt x="4638" y="1370"/>
                  </a:cubicBezTo>
                  <a:lnTo>
                    <a:pt x="4638" y="1370"/>
                  </a:lnTo>
                  <a:cubicBezTo>
                    <a:pt x="4638" y="1341"/>
                    <a:pt x="4638" y="1341"/>
                    <a:pt x="4638" y="1341"/>
                  </a:cubicBezTo>
                  <a:cubicBezTo>
                    <a:pt x="4666" y="1370"/>
                    <a:pt x="4666" y="1370"/>
                    <a:pt x="4666" y="1370"/>
                  </a:cubicBezTo>
                  <a:cubicBezTo>
                    <a:pt x="4666" y="1341"/>
                    <a:pt x="4666" y="1341"/>
                    <a:pt x="4666" y="1341"/>
                  </a:cubicBezTo>
                  <a:cubicBezTo>
                    <a:pt x="4695" y="1341"/>
                    <a:pt x="4695" y="1341"/>
                    <a:pt x="4695" y="1341"/>
                  </a:cubicBezTo>
                  <a:cubicBezTo>
                    <a:pt x="4695" y="1370"/>
                    <a:pt x="4695" y="1370"/>
                    <a:pt x="4695" y="1370"/>
                  </a:cubicBezTo>
                  <a:cubicBezTo>
                    <a:pt x="4666" y="1370"/>
                    <a:pt x="4666" y="1370"/>
                    <a:pt x="4666" y="1370"/>
                  </a:cubicBezTo>
                  <a:cubicBezTo>
                    <a:pt x="4666" y="1400"/>
                    <a:pt x="4666" y="1400"/>
                    <a:pt x="4666" y="1400"/>
                  </a:cubicBezTo>
                  <a:cubicBezTo>
                    <a:pt x="4666" y="1428"/>
                    <a:pt x="4666" y="1428"/>
                    <a:pt x="4666" y="1428"/>
                  </a:cubicBezTo>
                  <a:lnTo>
                    <a:pt x="4666" y="1428"/>
                  </a:lnTo>
                  <a:cubicBezTo>
                    <a:pt x="4695" y="1457"/>
                    <a:pt x="4695" y="1457"/>
                    <a:pt x="4695" y="1457"/>
                  </a:cubicBezTo>
                  <a:cubicBezTo>
                    <a:pt x="4666" y="1457"/>
                    <a:pt x="4666" y="1457"/>
                    <a:pt x="4666" y="1457"/>
                  </a:cubicBezTo>
                  <a:cubicBezTo>
                    <a:pt x="4666" y="1486"/>
                    <a:pt x="4666" y="1486"/>
                    <a:pt x="4666" y="1486"/>
                  </a:cubicBezTo>
                  <a:lnTo>
                    <a:pt x="4666" y="1486"/>
                  </a:lnTo>
                  <a:cubicBezTo>
                    <a:pt x="4638" y="1516"/>
                    <a:pt x="4638" y="1516"/>
                    <a:pt x="4638" y="1516"/>
                  </a:cubicBezTo>
                  <a:lnTo>
                    <a:pt x="4638" y="1516"/>
                  </a:lnTo>
                  <a:lnTo>
                    <a:pt x="4638" y="1516"/>
                  </a:lnTo>
                  <a:cubicBezTo>
                    <a:pt x="4608" y="1545"/>
                    <a:pt x="4608" y="1545"/>
                    <a:pt x="4608" y="1545"/>
                  </a:cubicBezTo>
                  <a:lnTo>
                    <a:pt x="4608" y="1545"/>
                  </a:lnTo>
                  <a:cubicBezTo>
                    <a:pt x="4608" y="1574"/>
                    <a:pt x="4608" y="1574"/>
                    <a:pt x="4608" y="1574"/>
                  </a:cubicBezTo>
                  <a:cubicBezTo>
                    <a:pt x="4579" y="1574"/>
                    <a:pt x="4579" y="1574"/>
                    <a:pt x="4579" y="1574"/>
                  </a:cubicBezTo>
                  <a:cubicBezTo>
                    <a:pt x="4579" y="1603"/>
                    <a:pt x="4579" y="1603"/>
                    <a:pt x="4579" y="1603"/>
                  </a:cubicBezTo>
                  <a:cubicBezTo>
                    <a:pt x="4608" y="1603"/>
                    <a:pt x="4608" y="1603"/>
                    <a:pt x="4608" y="1603"/>
                  </a:cubicBezTo>
                  <a:lnTo>
                    <a:pt x="4608" y="1603"/>
                  </a:lnTo>
                  <a:cubicBezTo>
                    <a:pt x="4579" y="1603"/>
                    <a:pt x="4579" y="1603"/>
                    <a:pt x="4579" y="1603"/>
                  </a:cubicBezTo>
                  <a:cubicBezTo>
                    <a:pt x="4579" y="1633"/>
                    <a:pt x="4579" y="1633"/>
                    <a:pt x="4579" y="1633"/>
                  </a:cubicBezTo>
                  <a:lnTo>
                    <a:pt x="4579" y="1633"/>
                  </a:lnTo>
                  <a:lnTo>
                    <a:pt x="4579" y="1633"/>
                  </a:lnTo>
                  <a:cubicBezTo>
                    <a:pt x="4579" y="1662"/>
                    <a:pt x="4579" y="1662"/>
                    <a:pt x="4579" y="1662"/>
                  </a:cubicBezTo>
                  <a:lnTo>
                    <a:pt x="4579" y="1662"/>
                  </a:lnTo>
                  <a:lnTo>
                    <a:pt x="4579" y="1662"/>
                  </a:lnTo>
                  <a:cubicBezTo>
                    <a:pt x="4579" y="1691"/>
                    <a:pt x="4579" y="1691"/>
                    <a:pt x="4579" y="1691"/>
                  </a:cubicBezTo>
                  <a:cubicBezTo>
                    <a:pt x="4608" y="1691"/>
                    <a:pt x="4608" y="1691"/>
                    <a:pt x="4608" y="1691"/>
                  </a:cubicBezTo>
                  <a:lnTo>
                    <a:pt x="4608" y="1691"/>
                  </a:lnTo>
                  <a:lnTo>
                    <a:pt x="4608" y="1691"/>
                  </a:lnTo>
                  <a:cubicBezTo>
                    <a:pt x="4608" y="1662"/>
                    <a:pt x="4608" y="1662"/>
                    <a:pt x="4608" y="1662"/>
                  </a:cubicBezTo>
                  <a:cubicBezTo>
                    <a:pt x="4638" y="1662"/>
                    <a:pt x="4638" y="1662"/>
                    <a:pt x="4638" y="1662"/>
                  </a:cubicBezTo>
                  <a:lnTo>
                    <a:pt x="4638" y="1662"/>
                  </a:lnTo>
                  <a:lnTo>
                    <a:pt x="4638" y="1662"/>
                  </a:lnTo>
                  <a:cubicBezTo>
                    <a:pt x="4666" y="1662"/>
                    <a:pt x="4666" y="1662"/>
                    <a:pt x="4666" y="1662"/>
                  </a:cubicBezTo>
                  <a:cubicBezTo>
                    <a:pt x="4638" y="1691"/>
                    <a:pt x="4638" y="1691"/>
                    <a:pt x="4638" y="1691"/>
                  </a:cubicBezTo>
                  <a:lnTo>
                    <a:pt x="4638" y="1691"/>
                  </a:lnTo>
                  <a:lnTo>
                    <a:pt x="4638" y="1691"/>
                  </a:lnTo>
                  <a:lnTo>
                    <a:pt x="4638" y="1691"/>
                  </a:lnTo>
                  <a:cubicBezTo>
                    <a:pt x="4638" y="1720"/>
                    <a:pt x="4638" y="1720"/>
                    <a:pt x="4638" y="1720"/>
                  </a:cubicBezTo>
                  <a:cubicBezTo>
                    <a:pt x="4666" y="1720"/>
                    <a:pt x="4666" y="1720"/>
                    <a:pt x="4666" y="1720"/>
                  </a:cubicBezTo>
                  <a:lnTo>
                    <a:pt x="4666" y="1720"/>
                  </a:lnTo>
                  <a:lnTo>
                    <a:pt x="4666" y="1720"/>
                  </a:lnTo>
                  <a:cubicBezTo>
                    <a:pt x="4695" y="1720"/>
                    <a:pt x="4695" y="1720"/>
                    <a:pt x="4695" y="1720"/>
                  </a:cubicBezTo>
                  <a:lnTo>
                    <a:pt x="4695" y="1720"/>
                  </a:lnTo>
                  <a:cubicBezTo>
                    <a:pt x="4724" y="1720"/>
                    <a:pt x="4724" y="1720"/>
                    <a:pt x="4724" y="1720"/>
                  </a:cubicBezTo>
                  <a:cubicBezTo>
                    <a:pt x="4724" y="1691"/>
                    <a:pt x="4724" y="1691"/>
                    <a:pt x="4724" y="1691"/>
                  </a:cubicBezTo>
                  <a:lnTo>
                    <a:pt x="4724" y="1691"/>
                  </a:lnTo>
                  <a:lnTo>
                    <a:pt x="4724" y="1691"/>
                  </a:lnTo>
                  <a:lnTo>
                    <a:pt x="4724" y="1691"/>
                  </a:lnTo>
                  <a:lnTo>
                    <a:pt x="4724" y="1691"/>
                  </a:lnTo>
                  <a:cubicBezTo>
                    <a:pt x="4724" y="1720"/>
                    <a:pt x="4724" y="1720"/>
                    <a:pt x="4724" y="1720"/>
                  </a:cubicBezTo>
                  <a:cubicBezTo>
                    <a:pt x="4754" y="1720"/>
                    <a:pt x="4754" y="1720"/>
                    <a:pt x="4754" y="1720"/>
                  </a:cubicBezTo>
                  <a:cubicBezTo>
                    <a:pt x="4754" y="1691"/>
                    <a:pt x="4754" y="1691"/>
                    <a:pt x="4754" y="1691"/>
                  </a:cubicBezTo>
                  <a:lnTo>
                    <a:pt x="4754" y="1691"/>
                  </a:lnTo>
                  <a:cubicBezTo>
                    <a:pt x="4783" y="1691"/>
                    <a:pt x="4783" y="1691"/>
                    <a:pt x="4783" y="1691"/>
                  </a:cubicBezTo>
                  <a:cubicBezTo>
                    <a:pt x="4754" y="1720"/>
                    <a:pt x="4754" y="1720"/>
                    <a:pt x="4754" y="1720"/>
                  </a:cubicBezTo>
                  <a:lnTo>
                    <a:pt x="4754" y="1720"/>
                  </a:lnTo>
                  <a:cubicBezTo>
                    <a:pt x="4724" y="1750"/>
                    <a:pt x="4724" y="1750"/>
                    <a:pt x="4724" y="1750"/>
                  </a:cubicBezTo>
                  <a:lnTo>
                    <a:pt x="4724" y="1750"/>
                  </a:lnTo>
                  <a:cubicBezTo>
                    <a:pt x="4754" y="1750"/>
                    <a:pt x="4754" y="1750"/>
                    <a:pt x="4754" y="1750"/>
                  </a:cubicBezTo>
                  <a:cubicBezTo>
                    <a:pt x="4754" y="1778"/>
                    <a:pt x="4754" y="1778"/>
                    <a:pt x="4754" y="1778"/>
                  </a:cubicBezTo>
                  <a:cubicBezTo>
                    <a:pt x="4783" y="1778"/>
                    <a:pt x="4783" y="1778"/>
                    <a:pt x="4783" y="1778"/>
                  </a:cubicBezTo>
                  <a:lnTo>
                    <a:pt x="4783" y="1778"/>
                  </a:lnTo>
                  <a:cubicBezTo>
                    <a:pt x="4812" y="1778"/>
                    <a:pt x="4812" y="1778"/>
                    <a:pt x="4812" y="1778"/>
                  </a:cubicBezTo>
                  <a:cubicBezTo>
                    <a:pt x="4812" y="1750"/>
                    <a:pt x="4812" y="1750"/>
                    <a:pt x="4812" y="1750"/>
                  </a:cubicBezTo>
                  <a:cubicBezTo>
                    <a:pt x="4812" y="1778"/>
                    <a:pt x="4812" y="1778"/>
                    <a:pt x="4812" y="1778"/>
                  </a:cubicBezTo>
                  <a:lnTo>
                    <a:pt x="4812" y="1778"/>
                  </a:lnTo>
                  <a:lnTo>
                    <a:pt x="4812" y="1778"/>
                  </a:lnTo>
                  <a:cubicBezTo>
                    <a:pt x="4841" y="1778"/>
                    <a:pt x="4841" y="1778"/>
                    <a:pt x="4841" y="1778"/>
                  </a:cubicBezTo>
                  <a:lnTo>
                    <a:pt x="4841" y="1778"/>
                  </a:lnTo>
                  <a:lnTo>
                    <a:pt x="4841" y="1778"/>
                  </a:lnTo>
                  <a:lnTo>
                    <a:pt x="4841" y="1778"/>
                  </a:lnTo>
                  <a:lnTo>
                    <a:pt x="4841" y="1778"/>
                  </a:lnTo>
                  <a:cubicBezTo>
                    <a:pt x="4871" y="1750"/>
                    <a:pt x="4871" y="1750"/>
                    <a:pt x="4871" y="1750"/>
                  </a:cubicBezTo>
                  <a:lnTo>
                    <a:pt x="4871" y="1750"/>
                  </a:lnTo>
                  <a:cubicBezTo>
                    <a:pt x="4871" y="1778"/>
                    <a:pt x="4871" y="1778"/>
                    <a:pt x="4871" y="1778"/>
                  </a:cubicBezTo>
                  <a:lnTo>
                    <a:pt x="4871" y="1778"/>
                  </a:lnTo>
                  <a:lnTo>
                    <a:pt x="4871" y="1778"/>
                  </a:lnTo>
                  <a:lnTo>
                    <a:pt x="4871" y="1778"/>
                  </a:lnTo>
                  <a:lnTo>
                    <a:pt x="4871" y="1778"/>
                  </a:lnTo>
                  <a:cubicBezTo>
                    <a:pt x="4900" y="1778"/>
                    <a:pt x="4900" y="1778"/>
                    <a:pt x="4900" y="1778"/>
                  </a:cubicBezTo>
                  <a:lnTo>
                    <a:pt x="4900" y="1778"/>
                  </a:lnTo>
                  <a:cubicBezTo>
                    <a:pt x="4871" y="1778"/>
                    <a:pt x="4871" y="1778"/>
                    <a:pt x="4871" y="1778"/>
                  </a:cubicBezTo>
                  <a:cubicBezTo>
                    <a:pt x="4900" y="1778"/>
                    <a:pt x="4900" y="1778"/>
                    <a:pt x="4900" y="1778"/>
                  </a:cubicBezTo>
                  <a:lnTo>
                    <a:pt x="4900" y="1778"/>
                  </a:lnTo>
                  <a:cubicBezTo>
                    <a:pt x="4929" y="1778"/>
                    <a:pt x="4929" y="1778"/>
                    <a:pt x="4929" y="1778"/>
                  </a:cubicBezTo>
                  <a:cubicBezTo>
                    <a:pt x="4929" y="1750"/>
                    <a:pt x="4929" y="1750"/>
                    <a:pt x="4929" y="1750"/>
                  </a:cubicBezTo>
                  <a:cubicBezTo>
                    <a:pt x="4929" y="1778"/>
                    <a:pt x="4929" y="1778"/>
                    <a:pt x="4929" y="1778"/>
                  </a:cubicBezTo>
                  <a:lnTo>
                    <a:pt x="4929" y="1778"/>
                  </a:lnTo>
                  <a:cubicBezTo>
                    <a:pt x="4929" y="1807"/>
                    <a:pt x="4929" y="1807"/>
                    <a:pt x="4929" y="1807"/>
                  </a:cubicBezTo>
                  <a:cubicBezTo>
                    <a:pt x="4958" y="1778"/>
                    <a:pt x="4958" y="1778"/>
                    <a:pt x="4958" y="1778"/>
                  </a:cubicBezTo>
                  <a:lnTo>
                    <a:pt x="4958" y="1778"/>
                  </a:lnTo>
                  <a:cubicBezTo>
                    <a:pt x="4958" y="1750"/>
                    <a:pt x="4958" y="1750"/>
                    <a:pt x="4958" y="1750"/>
                  </a:cubicBezTo>
                  <a:cubicBezTo>
                    <a:pt x="4958" y="1778"/>
                    <a:pt x="4958" y="1778"/>
                    <a:pt x="4958" y="1778"/>
                  </a:cubicBezTo>
                  <a:cubicBezTo>
                    <a:pt x="4958" y="1807"/>
                    <a:pt x="4958" y="1807"/>
                    <a:pt x="4958" y="1807"/>
                  </a:cubicBezTo>
                  <a:lnTo>
                    <a:pt x="4958" y="1807"/>
                  </a:lnTo>
                  <a:cubicBezTo>
                    <a:pt x="4988" y="1807"/>
                    <a:pt x="4988" y="1807"/>
                    <a:pt x="4988" y="1807"/>
                  </a:cubicBezTo>
                  <a:cubicBezTo>
                    <a:pt x="5016" y="1807"/>
                    <a:pt x="5016" y="1807"/>
                    <a:pt x="5016" y="1807"/>
                  </a:cubicBezTo>
                  <a:lnTo>
                    <a:pt x="5016" y="1807"/>
                  </a:lnTo>
                  <a:lnTo>
                    <a:pt x="5016" y="1807"/>
                  </a:lnTo>
                  <a:cubicBezTo>
                    <a:pt x="5045" y="1807"/>
                    <a:pt x="5045" y="1807"/>
                    <a:pt x="5045" y="1807"/>
                  </a:cubicBezTo>
                  <a:lnTo>
                    <a:pt x="5045" y="1807"/>
                  </a:lnTo>
                  <a:cubicBezTo>
                    <a:pt x="5045" y="1778"/>
                    <a:pt x="5045" y="1778"/>
                    <a:pt x="5045" y="1778"/>
                  </a:cubicBezTo>
                  <a:cubicBezTo>
                    <a:pt x="5074" y="1778"/>
                    <a:pt x="5074" y="1778"/>
                    <a:pt x="5074" y="1778"/>
                  </a:cubicBezTo>
                  <a:lnTo>
                    <a:pt x="5074" y="1778"/>
                  </a:lnTo>
                  <a:cubicBezTo>
                    <a:pt x="5074" y="1750"/>
                    <a:pt x="5074" y="1750"/>
                    <a:pt x="5074" y="1750"/>
                  </a:cubicBezTo>
                  <a:lnTo>
                    <a:pt x="5074" y="1750"/>
                  </a:lnTo>
                  <a:lnTo>
                    <a:pt x="5074" y="1750"/>
                  </a:lnTo>
                  <a:lnTo>
                    <a:pt x="5074" y="1750"/>
                  </a:lnTo>
                  <a:cubicBezTo>
                    <a:pt x="5104" y="1750"/>
                    <a:pt x="5104" y="1750"/>
                    <a:pt x="5104" y="1750"/>
                  </a:cubicBezTo>
                  <a:cubicBezTo>
                    <a:pt x="5104" y="1778"/>
                    <a:pt x="5104" y="1778"/>
                    <a:pt x="5104" y="1778"/>
                  </a:cubicBezTo>
                  <a:cubicBezTo>
                    <a:pt x="5074" y="1778"/>
                    <a:pt x="5074" y="1778"/>
                    <a:pt x="5074" y="1778"/>
                  </a:cubicBezTo>
                  <a:cubicBezTo>
                    <a:pt x="5074" y="1807"/>
                    <a:pt x="5074" y="1807"/>
                    <a:pt x="5074" y="1807"/>
                  </a:cubicBezTo>
                  <a:cubicBezTo>
                    <a:pt x="5074" y="1836"/>
                    <a:pt x="5074" y="1836"/>
                    <a:pt x="5074" y="1836"/>
                  </a:cubicBezTo>
                  <a:close/>
                  <a:moveTo>
                    <a:pt x="4521" y="1166"/>
                  </a:moveTo>
                  <a:lnTo>
                    <a:pt x="4521" y="1166"/>
                  </a:lnTo>
                  <a:lnTo>
                    <a:pt x="4521" y="1166"/>
                  </a:lnTo>
                  <a:cubicBezTo>
                    <a:pt x="4521" y="1136"/>
                    <a:pt x="4521" y="1136"/>
                    <a:pt x="4521" y="1136"/>
                  </a:cubicBezTo>
                  <a:lnTo>
                    <a:pt x="4521" y="1136"/>
                  </a:lnTo>
                  <a:cubicBezTo>
                    <a:pt x="4521" y="1166"/>
                    <a:pt x="4521" y="1166"/>
                    <a:pt x="4521" y="1166"/>
                  </a:cubicBezTo>
                  <a:close/>
                  <a:moveTo>
                    <a:pt x="4491" y="1253"/>
                  </a:moveTo>
                  <a:lnTo>
                    <a:pt x="4491" y="1253"/>
                  </a:lnTo>
                  <a:lnTo>
                    <a:pt x="4491" y="1253"/>
                  </a:lnTo>
                  <a:cubicBezTo>
                    <a:pt x="4491" y="1224"/>
                    <a:pt x="4491" y="1224"/>
                    <a:pt x="4491" y="1224"/>
                  </a:cubicBezTo>
                  <a:cubicBezTo>
                    <a:pt x="4491" y="1253"/>
                    <a:pt x="4491" y="1253"/>
                    <a:pt x="4491" y="1253"/>
                  </a:cubicBezTo>
                  <a:close/>
                  <a:moveTo>
                    <a:pt x="4083" y="1370"/>
                  </a:moveTo>
                  <a:lnTo>
                    <a:pt x="4083" y="1370"/>
                  </a:lnTo>
                  <a:lnTo>
                    <a:pt x="4083" y="1370"/>
                  </a:lnTo>
                  <a:cubicBezTo>
                    <a:pt x="4083" y="1400"/>
                    <a:pt x="4083" y="1400"/>
                    <a:pt x="4083" y="1400"/>
                  </a:cubicBezTo>
                  <a:cubicBezTo>
                    <a:pt x="4112" y="1370"/>
                    <a:pt x="4112" y="1370"/>
                    <a:pt x="4112" y="1370"/>
                  </a:cubicBezTo>
                  <a:cubicBezTo>
                    <a:pt x="4083" y="1370"/>
                    <a:pt x="4083" y="1370"/>
                    <a:pt x="4083" y="1370"/>
                  </a:cubicBezTo>
                  <a:close/>
                  <a:moveTo>
                    <a:pt x="4345" y="1166"/>
                  </a:moveTo>
                  <a:lnTo>
                    <a:pt x="4345" y="1166"/>
                  </a:lnTo>
                  <a:lnTo>
                    <a:pt x="4345" y="1166"/>
                  </a:lnTo>
                  <a:lnTo>
                    <a:pt x="4345" y="1166"/>
                  </a:lnTo>
                  <a:cubicBezTo>
                    <a:pt x="4345" y="1195"/>
                    <a:pt x="4345" y="1195"/>
                    <a:pt x="4345" y="1195"/>
                  </a:cubicBezTo>
                  <a:cubicBezTo>
                    <a:pt x="4374" y="1166"/>
                    <a:pt x="4374" y="1166"/>
                    <a:pt x="4374" y="1166"/>
                  </a:cubicBezTo>
                  <a:lnTo>
                    <a:pt x="4374" y="1166"/>
                  </a:lnTo>
                  <a:cubicBezTo>
                    <a:pt x="4345" y="1166"/>
                    <a:pt x="4345" y="1166"/>
                    <a:pt x="4345" y="1166"/>
                  </a:cubicBezTo>
                  <a:close/>
                  <a:moveTo>
                    <a:pt x="4229" y="1166"/>
                  </a:moveTo>
                  <a:lnTo>
                    <a:pt x="4229" y="1166"/>
                  </a:lnTo>
                  <a:lnTo>
                    <a:pt x="4229" y="1166"/>
                  </a:lnTo>
                  <a:lnTo>
                    <a:pt x="4229" y="1166"/>
                  </a:lnTo>
                  <a:lnTo>
                    <a:pt x="4229" y="1166"/>
                  </a:lnTo>
                  <a:cubicBezTo>
                    <a:pt x="4258" y="1166"/>
                    <a:pt x="4258" y="1166"/>
                    <a:pt x="4258" y="1166"/>
                  </a:cubicBezTo>
                  <a:lnTo>
                    <a:pt x="4258" y="1166"/>
                  </a:lnTo>
                  <a:cubicBezTo>
                    <a:pt x="4288" y="1166"/>
                    <a:pt x="4288" y="1166"/>
                    <a:pt x="4288" y="1166"/>
                  </a:cubicBezTo>
                  <a:cubicBezTo>
                    <a:pt x="4316" y="1166"/>
                    <a:pt x="4316" y="1166"/>
                    <a:pt x="4316" y="1166"/>
                  </a:cubicBezTo>
                  <a:cubicBezTo>
                    <a:pt x="4316" y="1136"/>
                    <a:pt x="4316" y="1136"/>
                    <a:pt x="4316" y="1136"/>
                  </a:cubicBezTo>
                  <a:lnTo>
                    <a:pt x="4316" y="1136"/>
                  </a:lnTo>
                  <a:cubicBezTo>
                    <a:pt x="4288" y="1136"/>
                    <a:pt x="4288" y="1136"/>
                    <a:pt x="4288" y="1136"/>
                  </a:cubicBezTo>
                  <a:lnTo>
                    <a:pt x="4288" y="1136"/>
                  </a:lnTo>
                  <a:lnTo>
                    <a:pt x="4258" y="1166"/>
                  </a:lnTo>
                  <a:lnTo>
                    <a:pt x="4258" y="1136"/>
                  </a:lnTo>
                  <a:cubicBezTo>
                    <a:pt x="4229" y="1166"/>
                    <a:pt x="4229" y="1166"/>
                    <a:pt x="4229" y="1166"/>
                  </a:cubicBezTo>
                  <a:close/>
                  <a:moveTo>
                    <a:pt x="4112" y="1195"/>
                  </a:moveTo>
                  <a:lnTo>
                    <a:pt x="4112" y="1195"/>
                  </a:lnTo>
                  <a:cubicBezTo>
                    <a:pt x="4083" y="1195"/>
                    <a:pt x="4083" y="1195"/>
                    <a:pt x="4083" y="1195"/>
                  </a:cubicBezTo>
                  <a:cubicBezTo>
                    <a:pt x="4054" y="1195"/>
                    <a:pt x="4054" y="1195"/>
                    <a:pt x="4054" y="1195"/>
                  </a:cubicBezTo>
                  <a:lnTo>
                    <a:pt x="4054" y="1195"/>
                  </a:lnTo>
                  <a:cubicBezTo>
                    <a:pt x="4054" y="1166"/>
                    <a:pt x="4054" y="1166"/>
                    <a:pt x="4054" y="1166"/>
                  </a:cubicBezTo>
                  <a:lnTo>
                    <a:pt x="4054" y="1166"/>
                  </a:lnTo>
                  <a:cubicBezTo>
                    <a:pt x="4054" y="1136"/>
                    <a:pt x="4054" y="1136"/>
                    <a:pt x="4054" y="1136"/>
                  </a:cubicBezTo>
                  <a:lnTo>
                    <a:pt x="4054" y="1136"/>
                  </a:lnTo>
                  <a:cubicBezTo>
                    <a:pt x="4054" y="1107"/>
                    <a:pt x="4054" y="1107"/>
                    <a:pt x="4054" y="1107"/>
                  </a:cubicBezTo>
                  <a:cubicBezTo>
                    <a:pt x="4083" y="1107"/>
                    <a:pt x="4083" y="1107"/>
                    <a:pt x="4083" y="1107"/>
                  </a:cubicBezTo>
                  <a:lnTo>
                    <a:pt x="4083" y="1107"/>
                  </a:lnTo>
                  <a:cubicBezTo>
                    <a:pt x="4112" y="1107"/>
                    <a:pt x="4112" y="1107"/>
                    <a:pt x="4112" y="1107"/>
                  </a:cubicBezTo>
                  <a:lnTo>
                    <a:pt x="4112" y="1107"/>
                  </a:lnTo>
                  <a:cubicBezTo>
                    <a:pt x="4112" y="1136"/>
                    <a:pt x="4112" y="1136"/>
                    <a:pt x="4112" y="1136"/>
                  </a:cubicBezTo>
                  <a:lnTo>
                    <a:pt x="4112" y="1136"/>
                  </a:lnTo>
                  <a:cubicBezTo>
                    <a:pt x="4083" y="1136"/>
                    <a:pt x="4083" y="1136"/>
                    <a:pt x="4083" y="1136"/>
                  </a:cubicBezTo>
                  <a:cubicBezTo>
                    <a:pt x="4112" y="1136"/>
                    <a:pt x="4112" y="1136"/>
                    <a:pt x="4112" y="1136"/>
                  </a:cubicBezTo>
                  <a:lnTo>
                    <a:pt x="4112" y="1136"/>
                  </a:lnTo>
                  <a:lnTo>
                    <a:pt x="4112" y="1136"/>
                  </a:lnTo>
                  <a:cubicBezTo>
                    <a:pt x="4112" y="1166"/>
                    <a:pt x="4112" y="1166"/>
                    <a:pt x="4112" y="1166"/>
                  </a:cubicBezTo>
                  <a:lnTo>
                    <a:pt x="4112" y="1166"/>
                  </a:lnTo>
                  <a:cubicBezTo>
                    <a:pt x="4112" y="1195"/>
                    <a:pt x="4112" y="1195"/>
                    <a:pt x="4112" y="1195"/>
                  </a:cubicBezTo>
                  <a:close/>
                  <a:moveTo>
                    <a:pt x="4083" y="1253"/>
                  </a:moveTo>
                  <a:lnTo>
                    <a:pt x="4083" y="1253"/>
                  </a:lnTo>
                  <a:cubicBezTo>
                    <a:pt x="4112" y="1253"/>
                    <a:pt x="4112" y="1253"/>
                    <a:pt x="4112" y="1253"/>
                  </a:cubicBezTo>
                  <a:lnTo>
                    <a:pt x="4112" y="1253"/>
                  </a:lnTo>
                  <a:cubicBezTo>
                    <a:pt x="4141" y="1224"/>
                    <a:pt x="4141" y="1224"/>
                    <a:pt x="4141" y="1224"/>
                  </a:cubicBezTo>
                  <a:cubicBezTo>
                    <a:pt x="4112" y="1224"/>
                    <a:pt x="4112" y="1224"/>
                    <a:pt x="4112" y="1224"/>
                  </a:cubicBezTo>
                  <a:lnTo>
                    <a:pt x="4112" y="1224"/>
                  </a:lnTo>
                  <a:cubicBezTo>
                    <a:pt x="4083" y="1195"/>
                    <a:pt x="4083" y="1195"/>
                    <a:pt x="4083" y="1195"/>
                  </a:cubicBezTo>
                  <a:cubicBezTo>
                    <a:pt x="4054" y="1195"/>
                    <a:pt x="4054" y="1195"/>
                    <a:pt x="4054" y="1195"/>
                  </a:cubicBezTo>
                  <a:lnTo>
                    <a:pt x="4054" y="1195"/>
                  </a:lnTo>
                  <a:lnTo>
                    <a:pt x="4054" y="1195"/>
                  </a:lnTo>
                  <a:cubicBezTo>
                    <a:pt x="4024" y="1224"/>
                    <a:pt x="4024" y="1224"/>
                    <a:pt x="4024" y="1224"/>
                  </a:cubicBezTo>
                  <a:lnTo>
                    <a:pt x="4024" y="1224"/>
                  </a:lnTo>
                  <a:lnTo>
                    <a:pt x="4024" y="1224"/>
                  </a:lnTo>
                  <a:lnTo>
                    <a:pt x="4024" y="1224"/>
                  </a:lnTo>
                  <a:lnTo>
                    <a:pt x="4024" y="1224"/>
                  </a:lnTo>
                  <a:cubicBezTo>
                    <a:pt x="4024" y="1253"/>
                    <a:pt x="4024" y="1253"/>
                    <a:pt x="4024" y="1253"/>
                  </a:cubicBezTo>
                  <a:cubicBezTo>
                    <a:pt x="4054" y="1253"/>
                    <a:pt x="4054" y="1253"/>
                    <a:pt x="4054" y="1253"/>
                  </a:cubicBezTo>
                  <a:lnTo>
                    <a:pt x="4054" y="1253"/>
                  </a:lnTo>
                  <a:cubicBezTo>
                    <a:pt x="4083" y="1253"/>
                    <a:pt x="4083" y="1253"/>
                    <a:pt x="4083" y="1253"/>
                  </a:cubicBezTo>
                  <a:close/>
                  <a:moveTo>
                    <a:pt x="4024" y="1283"/>
                  </a:moveTo>
                  <a:lnTo>
                    <a:pt x="4024" y="1283"/>
                  </a:lnTo>
                  <a:cubicBezTo>
                    <a:pt x="4054" y="1283"/>
                    <a:pt x="4054" y="1283"/>
                    <a:pt x="4054" y="1283"/>
                  </a:cubicBezTo>
                  <a:cubicBezTo>
                    <a:pt x="4083" y="1283"/>
                    <a:pt x="4083" y="1283"/>
                    <a:pt x="4083" y="1283"/>
                  </a:cubicBezTo>
                  <a:lnTo>
                    <a:pt x="4083" y="1283"/>
                  </a:lnTo>
                  <a:lnTo>
                    <a:pt x="4083" y="1283"/>
                  </a:lnTo>
                  <a:cubicBezTo>
                    <a:pt x="4112" y="1283"/>
                    <a:pt x="4112" y="1283"/>
                    <a:pt x="4112" y="1283"/>
                  </a:cubicBezTo>
                  <a:lnTo>
                    <a:pt x="4112" y="1283"/>
                  </a:lnTo>
                  <a:cubicBezTo>
                    <a:pt x="4112" y="1253"/>
                    <a:pt x="4112" y="1253"/>
                    <a:pt x="4112" y="1253"/>
                  </a:cubicBezTo>
                  <a:lnTo>
                    <a:pt x="4112" y="1253"/>
                  </a:lnTo>
                  <a:cubicBezTo>
                    <a:pt x="4083" y="1253"/>
                    <a:pt x="4083" y="1253"/>
                    <a:pt x="4083" y="1253"/>
                  </a:cubicBezTo>
                  <a:cubicBezTo>
                    <a:pt x="4054" y="1283"/>
                    <a:pt x="4054" y="1283"/>
                    <a:pt x="4054" y="1283"/>
                  </a:cubicBezTo>
                  <a:cubicBezTo>
                    <a:pt x="4054" y="1253"/>
                    <a:pt x="4054" y="1253"/>
                    <a:pt x="4054" y="1253"/>
                  </a:cubicBezTo>
                  <a:cubicBezTo>
                    <a:pt x="4024" y="1253"/>
                    <a:pt x="4024" y="1253"/>
                    <a:pt x="4024" y="1253"/>
                  </a:cubicBezTo>
                  <a:lnTo>
                    <a:pt x="4024" y="1253"/>
                  </a:lnTo>
                  <a:cubicBezTo>
                    <a:pt x="4024" y="1283"/>
                    <a:pt x="4024" y="1283"/>
                    <a:pt x="4024" y="1283"/>
                  </a:cubicBezTo>
                  <a:close/>
                  <a:moveTo>
                    <a:pt x="4024" y="1312"/>
                  </a:moveTo>
                  <a:lnTo>
                    <a:pt x="4024" y="1312"/>
                  </a:lnTo>
                  <a:lnTo>
                    <a:pt x="4024" y="1312"/>
                  </a:lnTo>
                  <a:lnTo>
                    <a:pt x="4024" y="1312"/>
                  </a:lnTo>
                  <a:cubicBezTo>
                    <a:pt x="4054" y="1283"/>
                    <a:pt x="4054" y="1283"/>
                    <a:pt x="4054" y="1283"/>
                  </a:cubicBezTo>
                  <a:cubicBezTo>
                    <a:pt x="4083" y="1283"/>
                    <a:pt x="4083" y="1283"/>
                    <a:pt x="4083" y="1283"/>
                  </a:cubicBezTo>
                  <a:lnTo>
                    <a:pt x="4083" y="1283"/>
                  </a:lnTo>
                  <a:cubicBezTo>
                    <a:pt x="4112" y="1283"/>
                    <a:pt x="4112" y="1283"/>
                    <a:pt x="4112" y="1283"/>
                  </a:cubicBezTo>
                  <a:lnTo>
                    <a:pt x="4112" y="1283"/>
                  </a:lnTo>
                  <a:lnTo>
                    <a:pt x="4112" y="1283"/>
                  </a:lnTo>
                  <a:cubicBezTo>
                    <a:pt x="4112" y="1312"/>
                    <a:pt x="4112" y="1312"/>
                    <a:pt x="4112" y="1312"/>
                  </a:cubicBezTo>
                  <a:cubicBezTo>
                    <a:pt x="4083" y="1312"/>
                    <a:pt x="4083" y="1312"/>
                    <a:pt x="4083" y="1312"/>
                  </a:cubicBezTo>
                  <a:lnTo>
                    <a:pt x="4083" y="1312"/>
                  </a:lnTo>
                  <a:lnTo>
                    <a:pt x="4083" y="1312"/>
                  </a:lnTo>
                  <a:cubicBezTo>
                    <a:pt x="4054" y="1312"/>
                    <a:pt x="4054" y="1312"/>
                    <a:pt x="4054" y="1312"/>
                  </a:cubicBezTo>
                  <a:cubicBezTo>
                    <a:pt x="4024" y="1312"/>
                    <a:pt x="4024" y="1312"/>
                    <a:pt x="4024" y="1312"/>
                  </a:cubicBezTo>
                  <a:close/>
                  <a:moveTo>
                    <a:pt x="3617" y="874"/>
                  </a:moveTo>
                  <a:lnTo>
                    <a:pt x="3617" y="874"/>
                  </a:lnTo>
                  <a:lnTo>
                    <a:pt x="3617" y="874"/>
                  </a:lnTo>
                  <a:cubicBezTo>
                    <a:pt x="3617" y="845"/>
                    <a:pt x="3617" y="845"/>
                    <a:pt x="3617" y="845"/>
                  </a:cubicBezTo>
                  <a:cubicBezTo>
                    <a:pt x="3645" y="845"/>
                    <a:pt x="3645" y="845"/>
                    <a:pt x="3645" y="845"/>
                  </a:cubicBezTo>
                  <a:cubicBezTo>
                    <a:pt x="3645" y="874"/>
                    <a:pt x="3645" y="874"/>
                    <a:pt x="3645" y="874"/>
                  </a:cubicBezTo>
                  <a:cubicBezTo>
                    <a:pt x="3617" y="874"/>
                    <a:pt x="3617" y="874"/>
                    <a:pt x="3617" y="874"/>
                  </a:cubicBezTo>
                  <a:close/>
                  <a:moveTo>
                    <a:pt x="3529" y="903"/>
                  </a:moveTo>
                  <a:lnTo>
                    <a:pt x="3529" y="903"/>
                  </a:lnTo>
                  <a:lnTo>
                    <a:pt x="3529" y="903"/>
                  </a:lnTo>
                  <a:lnTo>
                    <a:pt x="3529" y="903"/>
                  </a:lnTo>
                  <a:cubicBezTo>
                    <a:pt x="3558" y="903"/>
                    <a:pt x="3558" y="903"/>
                    <a:pt x="3558" y="903"/>
                  </a:cubicBezTo>
                  <a:cubicBezTo>
                    <a:pt x="3588" y="903"/>
                    <a:pt x="3588" y="903"/>
                    <a:pt x="3588" y="903"/>
                  </a:cubicBezTo>
                  <a:lnTo>
                    <a:pt x="3588" y="903"/>
                  </a:lnTo>
                  <a:cubicBezTo>
                    <a:pt x="3588" y="933"/>
                    <a:pt x="3588" y="933"/>
                    <a:pt x="3588" y="933"/>
                  </a:cubicBezTo>
                  <a:lnTo>
                    <a:pt x="3588" y="933"/>
                  </a:lnTo>
                  <a:lnTo>
                    <a:pt x="3588" y="933"/>
                  </a:lnTo>
                  <a:cubicBezTo>
                    <a:pt x="3558" y="962"/>
                    <a:pt x="3558" y="962"/>
                    <a:pt x="3558" y="962"/>
                  </a:cubicBezTo>
                  <a:cubicBezTo>
                    <a:pt x="3558" y="933"/>
                    <a:pt x="3558" y="933"/>
                    <a:pt x="3558" y="933"/>
                  </a:cubicBezTo>
                  <a:lnTo>
                    <a:pt x="3558" y="933"/>
                  </a:lnTo>
                  <a:cubicBezTo>
                    <a:pt x="3529" y="933"/>
                    <a:pt x="3529" y="933"/>
                    <a:pt x="3529" y="933"/>
                  </a:cubicBezTo>
                  <a:lnTo>
                    <a:pt x="3529" y="933"/>
                  </a:lnTo>
                  <a:cubicBezTo>
                    <a:pt x="3529" y="903"/>
                    <a:pt x="3529" y="903"/>
                    <a:pt x="3529" y="903"/>
                  </a:cubicBezTo>
                  <a:close/>
                  <a:moveTo>
                    <a:pt x="2946" y="933"/>
                  </a:moveTo>
                  <a:lnTo>
                    <a:pt x="2946" y="933"/>
                  </a:lnTo>
                  <a:cubicBezTo>
                    <a:pt x="2917" y="933"/>
                    <a:pt x="2917" y="933"/>
                    <a:pt x="2917" y="933"/>
                  </a:cubicBezTo>
                  <a:lnTo>
                    <a:pt x="2917" y="933"/>
                  </a:lnTo>
                  <a:cubicBezTo>
                    <a:pt x="2946" y="933"/>
                    <a:pt x="2946" y="933"/>
                    <a:pt x="2946" y="933"/>
                  </a:cubicBezTo>
                  <a:close/>
                  <a:moveTo>
                    <a:pt x="3004" y="1020"/>
                  </a:moveTo>
                  <a:lnTo>
                    <a:pt x="3004" y="1020"/>
                  </a:lnTo>
                  <a:cubicBezTo>
                    <a:pt x="3033" y="991"/>
                    <a:pt x="3033" y="991"/>
                    <a:pt x="3033" y="991"/>
                  </a:cubicBezTo>
                  <a:cubicBezTo>
                    <a:pt x="3033" y="1020"/>
                    <a:pt x="3033" y="1020"/>
                    <a:pt x="3033" y="1020"/>
                  </a:cubicBezTo>
                  <a:cubicBezTo>
                    <a:pt x="3004" y="1020"/>
                    <a:pt x="3004" y="1020"/>
                    <a:pt x="3004" y="1020"/>
                  </a:cubicBezTo>
                  <a:close/>
                  <a:moveTo>
                    <a:pt x="3033" y="991"/>
                  </a:moveTo>
                  <a:lnTo>
                    <a:pt x="3033" y="991"/>
                  </a:lnTo>
                  <a:lnTo>
                    <a:pt x="3033" y="991"/>
                  </a:lnTo>
                  <a:cubicBezTo>
                    <a:pt x="3033" y="962"/>
                    <a:pt x="3033" y="962"/>
                    <a:pt x="3033" y="962"/>
                  </a:cubicBezTo>
                  <a:lnTo>
                    <a:pt x="3033" y="962"/>
                  </a:lnTo>
                  <a:cubicBezTo>
                    <a:pt x="3062" y="962"/>
                    <a:pt x="3062" y="962"/>
                    <a:pt x="3062" y="962"/>
                  </a:cubicBezTo>
                  <a:cubicBezTo>
                    <a:pt x="3062" y="933"/>
                    <a:pt x="3062" y="933"/>
                    <a:pt x="3062" y="933"/>
                  </a:cubicBezTo>
                  <a:cubicBezTo>
                    <a:pt x="3091" y="933"/>
                    <a:pt x="3091" y="933"/>
                    <a:pt x="3091" y="933"/>
                  </a:cubicBezTo>
                  <a:lnTo>
                    <a:pt x="3091" y="933"/>
                  </a:lnTo>
                  <a:cubicBezTo>
                    <a:pt x="3091" y="962"/>
                    <a:pt x="3091" y="962"/>
                    <a:pt x="3091" y="962"/>
                  </a:cubicBezTo>
                  <a:cubicBezTo>
                    <a:pt x="3062" y="962"/>
                    <a:pt x="3062" y="962"/>
                    <a:pt x="3062" y="962"/>
                  </a:cubicBezTo>
                  <a:cubicBezTo>
                    <a:pt x="3062" y="991"/>
                    <a:pt x="3062" y="991"/>
                    <a:pt x="3062" y="991"/>
                  </a:cubicBezTo>
                  <a:lnTo>
                    <a:pt x="3062" y="991"/>
                  </a:lnTo>
                  <a:lnTo>
                    <a:pt x="3062" y="991"/>
                  </a:lnTo>
                  <a:cubicBezTo>
                    <a:pt x="3062" y="1020"/>
                    <a:pt x="3062" y="1020"/>
                    <a:pt x="3062" y="1020"/>
                  </a:cubicBezTo>
                  <a:lnTo>
                    <a:pt x="3062" y="1020"/>
                  </a:lnTo>
                  <a:lnTo>
                    <a:pt x="3062" y="1020"/>
                  </a:lnTo>
                  <a:cubicBezTo>
                    <a:pt x="3091" y="1020"/>
                    <a:pt x="3091" y="1020"/>
                    <a:pt x="3091" y="1020"/>
                  </a:cubicBezTo>
                  <a:lnTo>
                    <a:pt x="3091" y="1020"/>
                  </a:lnTo>
                  <a:lnTo>
                    <a:pt x="3091" y="1020"/>
                  </a:lnTo>
                  <a:cubicBezTo>
                    <a:pt x="3120" y="1020"/>
                    <a:pt x="3120" y="1020"/>
                    <a:pt x="3120" y="1020"/>
                  </a:cubicBezTo>
                  <a:cubicBezTo>
                    <a:pt x="3120" y="991"/>
                    <a:pt x="3120" y="991"/>
                    <a:pt x="3120" y="991"/>
                  </a:cubicBezTo>
                  <a:lnTo>
                    <a:pt x="3120" y="991"/>
                  </a:lnTo>
                  <a:cubicBezTo>
                    <a:pt x="3150" y="991"/>
                    <a:pt x="3150" y="991"/>
                    <a:pt x="3150" y="991"/>
                  </a:cubicBezTo>
                  <a:cubicBezTo>
                    <a:pt x="3150" y="962"/>
                    <a:pt x="3150" y="962"/>
                    <a:pt x="3150" y="962"/>
                  </a:cubicBezTo>
                  <a:lnTo>
                    <a:pt x="3150" y="962"/>
                  </a:lnTo>
                  <a:lnTo>
                    <a:pt x="3150" y="962"/>
                  </a:lnTo>
                  <a:cubicBezTo>
                    <a:pt x="3179" y="933"/>
                    <a:pt x="3179" y="933"/>
                    <a:pt x="3179" y="933"/>
                  </a:cubicBezTo>
                  <a:lnTo>
                    <a:pt x="3179" y="933"/>
                  </a:lnTo>
                  <a:lnTo>
                    <a:pt x="3179" y="933"/>
                  </a:lnTo>
                  <a:cubicBezTo>
                    <a:pt x="3179" y="962"/>
                    <a:pt x="3179" y="962"/>
                    <a:pt x="3179" y="962"/>
                  </a:cubicBezTo>
                  <a:lnTo>
                    <a:pt x="3179" y="962"/>
                  </a:lnTo>
                  <a:cubicBezTo>
                    <a:pt x="3179" y="991"/>
                    <a:pt x="3179" y="991"/>
                    <a:pt x="3179" y="991"/>
                  </a:cubicBezTo>
                  <a:lnTo>
                    <a:pt x="3179" y="991"/>
                  </a:lnTo>
                  <a:lnTo>
                    <a:pt x="3179" y="991"/>
                  </a:lnTo>
                  <a:cubicBezTo>
                    <a:pt x="3208" y="991"/>
                    <a:pt x="3208" y="991"/>
                    <a:pt x="3208" y="991"/>
                  </a:cubicBezTo>
                  <a:cubicBezTo>
                    <a:pt x="3208" y="962"/>
                    <a:pt x="3208" y="962"/>
                    <a:pt x="3208" y="962"/>
                  </a:cubicBezTo>
                  <a:lnTo>
                    <a:pt x="3208" y="962"/>
                  </a:lnTo>
                  <a:lnTo>
                    <a:pt x="3208" y="962"/>
                  </a:lnTo>
                  <a:cubicBezTo>
                    <a:pt x="3238" y="933"/>
                    <a:pt x="3238" y="933"/>
                    <a:pt x="3238" y="933"/>
                  </a:cubicBezTo>
                  <a:cubicBezTo>
                    <a:pt x="3238" y="903"/>
                    <a:pt x="3238" y="903"/>
                    <a:pt x="3238" y="903"/>
                  </a:cubicBezTo>
                  <a:lnTo>
                    <a:pt x="3238" y="903"/>
                  </a:lnTo>
                  <a:cubicBezTo>
                    <a:pt x="3238" y="874"/>
                    <a:pt x="3238" y="874"/>
                    <a:pt x="3238" y="874"/>
                  </a:cubicBezTo>
                  <a:cubicBezTo>
                    <a:pt x="3267" y="903"/>
                    <a:pt x="3267" y="903"/>
                    <a:pt x="3267" y="903"/>
                  </a:cubicBezTo>
                  <a:cubicBezTo>
                    <a:pt x="3267" y="874"/>
                    <a:pt x="3267" y="874"/>
                    <a:pt x="3267" y="874"/>
                  </a:cubicBezTo>
                  <a:cubicBezTo>
                    <a:pt x="3295" y="874"/>
                    <a:pt x="3295" y="874"/>
                    <a:pt x="3295" y="874"/>
                  </a:cubicBezTo>
                  <a:cubicBezTo>
                    <a:pt x="3295" y="845"/>
                    <a:pt x="3295" y="845"/>
                    <a:pt x="3295" y="845"/>
                  </a:cubicBezTo>
                  <a:lnTo>
                    <a:pt x="3295" y="845"/>
                  </a:lnTo>
                  <a:cubicBezTo>
                    <a:pt x="3324" y="845"/>
                    <a:pt x="3324" y="845"/>
                    <a:pt x="3324" y="845"/>
                  </a:cubicBezTo>
                  <a:lnTo>
                    <a:pt x="3324" y="845"/>
                  </a:lnTo>
                  <a:lnTo>
                    <a:pt x="3324" y="845"/>
                  </a:lnTo>
                  <a:cubicBezTo>
                    <a:pt x="3354" y="845"/>
                    <a:pt x="3354" y="845"/>
                    <a:pt x="3354" y="845"/>
                  </a:cubicBezTo>
                  <a:cubicBezTo>
                    <a:pt x="3324" y="874"/>
                    <a:pt x="3324" y="874"/>
                    <a:pt x="3324" y="874"/>
                  </a:cubicBezTo>
                  <a:cubicBezTo>
                    <a:pt x="3324" y="903"/>
                    <a:pt x="3324" y="903"/>
                    <a:pt x="3324" y="903"/>
                  </a:cubicBezTo>
                  <a:lnTo>
                    <a:pt x="3324" y="903"/>
                  </a:lnTo>
                  <a:cubicBezTo>
                    <a:pt x="3295" y="903"/>
                    <a:pt x="3295" y="903"/>
                    <a:pt x="3295" y="903"/>
                  </a:cubicBezTo>
                  <a:cubicBezTo>
                    <a:pt x="3295" y="933"/>
                    <a:pt x="3295" y="933"/>
                    <a:pt x="3295" y="933"/>
                  </a:cubicBezTo>
                  <a:lnTo>
                    <a:pt x="3295" y="933"/>
                  </a:lnTo>
                  <a:cubicBezTo>
                    <a:pt x="3267" y="962"/>
                    <a:pt x="3267" y="962"/>
                    <a:pt x="3267" y="962"/>
                  </a:cubicBezTo>
                  <a:lnTo>
                    <a:pt x="3267" y="962"/>
                  </a:lnTo>
                  <a:cubicBezTo>
                    <a:pt x="3267" y="991"/>
                    <a:pt x="3267" y="991"/>
                    <a:pt x="3267" y="991"/>
                  </a:cubicBezTo>
                  <a:lnTo>
                    <a:pt x="3267" y="991"/>
                  </a:lnTo>
                  <a:cubicBezTo>
                    <a:pt x="3295" y="991"/>
                    <a:pt x="3295" y="991"/>
                    <a:pt x="3295" y="991"/>
                  </a:cubicBezTo>
                  <a:lnTo>
                    <a:pt x="3295" y="991"/>
                  </a:lnTo>
                  <a:lnTo>
                    <a:pt x="3295" y="991"/>
                  </a:lnTo>
                  <a:cubicBezTo>
                    <a:pt x="3324" y="991"/>
                    <a:pt x="3324" y="991"/>
                    <a:pt x="3324" y="991"/>
                  </a:cubicBezTo>
                  <a:cubicBezTo>
                    <a:pt x="3324" y="962"/>
                    <a:pt x="3324" y="962"/>
                    <a:pt x="3324" y="962"/>
                  </a:cubicBezTo>
                  <a:lnTo>
                    <a:pt x="3324" y="962"/>
                  </a:lnTo>
                  <a:cubicBezTo>
                    <a:pt x="3354" y="962"/>
                    <a:pt x="3354" y="962"/>
                    <a:pt x="3354" y="962"/>
                  </a:cubicBezTo>
                  <a:cubicBezTo>
                    <a:pt x="3354" y="933"/>
                    <a:pt x="3354" y="933"/>
                    <a:pt x="3354" y="933"/>
                  </a:cubicBezTo>
                  <a:lnTo>
                    <a:pt x="3354" y="933"/>
                  </a:lnTo>
                  <a:lnTo>
                    <a:pt x="3354" y="933"/>
                  </a:lnTo>
                  <a:cubicBezTo>
                    <a:pt x="3383" y="933"/>
                    <a:pt x="3383" y="933"/>
                    <a:pt x="3383" y="933"/>
                  </a:cubicBezTo>
                  <a:lnTo>
                    <a:pt x="3383" y="933"/>
                  </a:lnTo>
                  <a:cubicBezTo>
                    <a:pt x="3412" y="933"/>
                    <a:pt x="3412" y="933"/>
                    <a:pt x="3412" y="933"/>
                  </a:cubicBezTo>
                  <a:lnTo>
                    <a:pt x="3412" y="933"/>
                  </a:lnTo>
                  <a:cubicBezTo>
                    <a:pt x="3441" y="933"/>
                    <a:pt x="3441" y="933"/>
                    <a:pt x="3441" y="933"/>
                  </a:cubicBezTo>
                  <a:cubicBezTo>
                    <a:pt x="3441" y="903"/>
                    <a:pt x="3441" y="903"/>
                    <a:pt x="3441" y="903"/>
                  </a:cubicBezTo>
                  <a:cubicBezTo>
                    <a:pt x="3471" y="874"/>
                    <a:pt x="3471" y="874"/>
                    <a:pt x="3471" y="874"/>
                  </a:cubicBezTo>
                  <a:cubicBezTo>
                    <a:pt x="3471" y="845"/>
                    <a:pt x="3471" y="845"/>
                    <a:pt x="3471" y="845"/>
                  </a:cubicBezTo>
                  <a:lnTo>
                    <a:pt x="3471" y="845"/>
                  </a:lnTo>
                  <a:cubicBezTo>
                    <a:pt x="3471" y="874"/>
                    <a:pt x="3471" y="874"/>
                    <a:pt x="3471" y="874"/>
                  </a:cubicBezTo>
                  <a:cubicBezTo>
                    <a:pt x="3500" y="874"/>
                    <a:pt x="3500" y="874"/>
                    <a:pt x="3500" y="874"/>
                  </a:cubicBezTo>
                  <a:lnTo>
                    <a:pt x="3500" y="874"/>
                  </a:lnTo>
                  <a:cubicBezTo>
                    <a:pt x="3500" y="845"/>
                    <a:pt x="3500" y="845"/>
                    <a:pt x="3500" y="845"/>
                  </a:cubicBezTo>
                  <a:cubicBezTo>
                    <a:pt x="3471" y="845"/>
                    <a:pt x="3471" y="845"/>
                    <a:pt x="3471" y="845"/>
                  </a:cubicBezTo>
                  <a:cubicBezTo>
                    <a:pt x="3471" y="816"/>
                    <a:pt x="3471" y="816"/>
                    <a:pt x="3471" y="816"/>
                  </a:cubicBezTo>
                  <a:cubicBezTo>
                    <a:pt x="3500" y="816"/>
                    <a:pt x="3500" y="816"/>
                    <a:pt x="3500" y="816"/>
                  </a:cubicBezTo>
                  <a:lnTo>
                    <a:pt x="3500" y="816"/>
                  </a:lnTo>
                  <a:cubicBezTo>
                    <a:pt x="3529" y="816"/>
                    <a:pt x="3529" y="816"/>
                    <a:pt x="3529" y="816"/>
                  </a:cubicBezTo>
                  <a:lnTo>
                    <a:pt x="3529" y="816"/>
                  </a:lnTo>
                  <a:cubicBezTo>
                    <a:pt x="3558" y="816"/>
                    <a:pt x="3558" y="816"/>
                    <a:pt x="3558" y="816"/>
                  </a:cubicBezTo>
                  <a:cubicBezTo>
                    <a:pt x="3558" y="786"/>
                    <a:pt x="3558" y="786"/>
                    <a:pt x="3558" y="786"/>
                  </a:cubicBezTo>
                  <a:lnTo>
                    <a:pt x="3558" y="786"/>
                  </a:lnTo>
                  <a:cubicBezTo>
                    <a:pt x="3558" y="757"/>
                    <a:pt x="3558" y="757"/>
                    <a:pt x="3558" y="757"/>
                  </a:cubicBezTo>
                  <a:cubicBezTo>
                    <a:pt x="3558" y="729"/>
                    <a:pt x="3558" y="729"/>
                    <a:pt x="3558" y="729"/>
                  </a:cubicBezTo>
                  <a:lnTo>
                    <a:pt x="3558" y="729"/>
                  </a:lnTo>
                  <a:lnTo>
                    <a:pt x="3558" y="729"/>
                  </a:lnTo>
                  <a:cubicBezTo>
                    <a:pt x="3558" y="700"/>
                    <a:pt x="3558" y="700"/>
                    <a:pt x="3558" y="700"/>
                  </a:cubicBezTo>
                  <a:cubicBezTo>
                    <a:pt x="3529" y="729"/>
                    <a:pt x="3529" y="729"/>
                    <a:pt x="3529" y="729"/>
                  </a:cubicBezTo>
                  <a:cubicBezTo>
                    <a:pt x="3500" y="729"/>
                    <a:pt x="3500" y="729"/>
                    <a:pt x="3500" y="729"/>
                  </a:cubicBezTo>
                  <a:cubicBezTo>
                    <a:pt x="3500" y="757"/>
                    <a:pt x="3500" y="757"/>
                    <a:pt x="3500" y="757"/>
                  </a:cubicBezTo>
                  <a:lnTo>
                    <a:pt x="3500" y="757"/>
                  </a:lnTo>
                  <a:lnTo>
                    <a:pt x="3500" y="757"/>
                  </a:lnTo>
                  <a:lnTo>
                    <a:pt x="3500" y="757"/>
                  </a:lnTo>
                  <a:lnTo>
                    <a:pt x="3500" y="757"/>
                  </a:lnTo>
                  <a:lnTo>
                    <a:pt x="3500" y="757"/>
                  </a:lnTo>
                  <a:lnTo>
                    <a:pt x="3500" y="757"/>
                  </a:lnTo>
                  <a:cubicBezTo>
                    <a:pt x="3471" y="757"/>
                    <a:pt x="3471" y="757"/>
                    <a:pt x="3471" y="757"/>
                  </a:cubicBezTo>
                  <a:lnTo>
                    <a:pt x="3471" y="757"/>
                  </a:lnTo>
                  <a:cubicBezTo>
                    <a:pt x="3471" y="729"/>
                    <a:pt x="3471" y="729"/>
                    <a:pt x="3471" y="729"/>
                  </a:cubicBezTo>
                  <a:cubicBezTo>
                    <a:pt x="3441" y="729"/>
                    <a:pt x="3441" y="729"/>
                    <a:pt x="3441" y="729"/>
                  </a:cubicBezTo>
                  <a:lnTo>
                    <a:pt x="3441" y="729"/>
                  </a:lnTo>
                  <a:lnTo>
                    <a:pt x="3441" y="729"/>
                  </a:lnTo>
                  <a:cubicBezTo>
                    <a:pt x="3412" y="729"/>
                    <a:pt x="3412" y="729"/>
                    <a:pt x="3412" y="729"/>
                  </a:cubicBezTo>
                  <a:lnTo>
                    <a:pt x="3412" y="729"/>
                  </a:lnTo>
                  <a:cubicBezTo>
                    <a:pt x="3383" y="729"/>
                    <a:pt x="3383" y="729"/>
                    <a:pt x="3383" y="729"/>
                  </a:cubicBezTo>
                  <a:cubicBezTo>
                    <a:pt x="3354" y="729"/>
                    <a:pt x="3354" y="729"/>
                    <a:pt x="3354" y="729"/>
                  </a:cubicBezTo>
                  <a:lnTo>
                    <a:pt x="3354" y="729"/>
                  </a:lnTo>
                  <a:cubicBezTo>
                    <a:pt x="3324" y="729"/>
                    <a:pt x="3324" y="729"/>
                    <a:pt x="3324" y="729"/>
                  </a:cubicBezTo>
                  <a:cubicBezTo>
                    <a:pt x="3324" y="757"/>
                    <a:pt x="3324" y="757"/>
                    <a:pt x="3324" y="757"/>
                  </a:cubicBezTo>
                  <a:lnTo>
                    <a:pt x="3324" y="757"/>
                  </a:lnTo>
                  <a:lnTo>
                    <a:pt x="3324" y="757"/>
                  </a:lnTo>
                  <a:cubicBezTo>
                    <a:pt x="3267" y="786"/>
                    <a:pt x="3267" y="786"/>
                    <a:pt x="3267" y="786"/>
                  </a:cubicBezTo>
                  <a:lnTo>
                    <a:pt x="3267" y="786"/>
                  </a:lnTo>
                  <a:cubicBezTo>
                    <a:pt x="3238" y="786"/>
                    <a:pt x="3238" y="786"/>
                    <a:pt x="3238" y="786"/>
                  </a:cubicBezTo>
                  <a:lnTo>
                    <a:pt x="3238" y="786"/>
                  </a:lnTo>
                  <a:cubicBezTo>
                    <a:pt x="3208" y="816"/>
                    <a:pt x="3208" y="816"/>
                    <a:pt x="3208" y="816"/>
                  </a:cubicBezTo>
                  <a:lnTo>
                    <a:pt x="3208" y="816"/>
                  </a:lnTo>
                  <a:lnTo>
                    <a:pt x="3208" y="816"/>
                  </a:lnTo>
                  <a:cubicBezTo>
                    <a:pt x="3179" y="816"/>
                    <a:pt x="3179" y="816"/>
                    <a:pt x="3179" y="816"/>
                  </a:cubicBezTo>
                  <a:lnTo>
                    <a:pt x="3179" y="816"/>
                  </a:lnTo>
                  <a:cubicBezTo>
                    <a:pt x="3150" y="816"/>
                    <a:pt x="3150" y="816"/>
                    <a:pt x="3150" y="816"/>
                  </a:cubicBezTo>
                  <a:lnTo>
                    <a:pt x="3150" y="816"/>
                  </a:lnTo>
                  <a:cubicBezTo>
                    <a:pt x="3120" y="816"/>
                    <a:pt x="3120" y="816"/>
                    <a:pt x="3120" y="816"/>
                  </a:cubicBezTo>
                  <a:cubicBezTo>
                    <a:pt x="3091" y="845"/>
                    <a:pt x="3091" y="845"/>
                    <a:pt x="3091" y="845"/>
                  </a:cubicBezTo>
                  <a:lnTo>
                    <a:pt x="3091" y="845"/>
                  </a:lnTo>
                  <a:cubicBezTo>
                    <a:pt x="3062" y="845"/>
                    <a:pt x="3062" y="845"/>
                    <a:pt x="3062" y="845"/>
                  </a:cubicBezTo>
                  <a:cubicBezTo>
                    <a:pt x="3062" y="874"/>
                    <a:pt x="3062" y="874"/>
                    <a:pt x="3062" y="874"/>
                  </a:cubicBezTo>
                  <a:cubicBezTo>
                    <a:pt x="3004" y="874"/>
                    <a:pt x="3004" y="874"/>
                    <a:pt x="3004" y="874"/>
                  </a:cubicBezTo>
                  <a:lnTo>
                    <a:pt x="3004" y="874"/>
                  </a:lnTo>
                  <a:cubicBezTo>
                    <a:pt x="2974" y="903"/>
                    <a:pt x="2974" y="903"/>
                    <a:pt x="2974" y="903"/>
                  </a:cubicBezTo>
                  <a:lnTo>
                    <a:pt x="2974" y="903"/>
                  </a:lnTo>
                  <a:cubicBezTo>
                    <a:pt x="2946" y="903"/>
                    <a:pt x="2946" y="903"/>
                    <a:pt x="2946" y="903"/>
                  </a:cubicBezTo>
                  <a:cubicBezTo>
                    <a:pt x="2974" y="903"/>
                    <a:pt x="2974" y="903"/>
                    <a:pt x="2974" y="903"/>
                  </a:cubicBezTo>
                  <a:lnTo>
                    <a:pt x="2974" y="903"/>
                  </a:lnTo>
                  <a:lnTo>
                    <a:pt x="2974" y="903"/>
                  </a:lnTo>
                  <a:cubicBezTo>
                    <a:pt x="2946" y="933"/>
                    <a:pt x="2946" y="933"/>
                    <a:pt x="2946" y="933"/>
                  </a:cubicBezTo>
                  <a:cubicBezTo>
                    <a:pt x="2974" y="933"/>
                    <a:pt x="2974" y="933"/>
                    <a:pt x="2974" y="933"/>
                  </a:cubicBezTo>
                  <a:lnTo>
                    <a:pt x="2974" y="933"/>
                  </a:lnTo>
                  <a:cubicBezTo>
                    <a:pt x="2946" y="962"/>
                    <a:pt x="2946" y="962"/>
                    <a:pt x="2946" y="962"/>
                  </a:cubicBezTo>
                  <a:lnTo>
                    <a:pt x="2946" y="962"/>
                  </a:lnTo>
                  <a:lnTo>
                    <a:pt x="2946" y="962"/>
                  </a:lnTo>
                  <a:cubicBezTo>
                    <a:pt x="2974" y="962"/>
                    <a:pt x="2974" y="962"/>
                    <a:pt x="2974" y="962"/>
                  </a:cubicBezTo>
                  <a:cubicBezTo>
                    <a:pt x="2974" y="933"/>
                    <a:pt x="2974" y="933"/>
                    <a:pt x="2974" y="933"/>
                  </a:cubicBezTo>
                  <a:cubicBezTo>
                    <a:pt x="3004" y="933"/>
                    <a:pt x="3004" y="933"/>
                    <a:pt x="3004" y="933"/>
                  </a:cubicBezTo>
                  <a:cubicBezTo>
                    <a:pt x="3004" y="962"/>
                    <a:pt x="3004" y="962"/>
                    <a:pt x="3004" y="962"/>
                  </a:cubicBezTo>
                  <a:cubicBezTo>
                    <a:pt x="3033" y="962"/>
                    <a:pt x="3033" y="962"/>
                    <a:pt x="3033" y="962"/>
                  </a:cubicBezTo>
                  <a:cubicBezTo>
                    <a:pt x="3033" y="991"/>
                    <a:pt x="3033" y="991"/>
                    <a:pt x="3033" y="991"/>
                  </a:cubicBezTo>
                  <a:close/>
                  <a:moveTo>
                    <a:pt x="4579" y="1807"/>
                  </a:moveTo>
                  <a:lnTo>
                    <a:pt x="4579" y="1807"/>
                  </a:lnTo>
                  <a:cubicBezTo>
                    <a:pt x="4608" y="1807"/>
                    <a:pt x="4608" y="1807"/>
                    <a:pt x="4608" y="1807"/>
                  </a:cubicBezTo>
                  <a:lnTo>
                    <a:pt x="4608" y="1807"/>
                  </a:lnTo>
                  <a:cubicBezTo>
                    <a:pt x="4608" y="1836"/>
                    <a:pt x="4608" y="1836"/>
                    <a:pt x="4608" y="1836"/>
                  </a:cubicBezTo>
                  <a:lnTo>
                    <a:pt x="4608" y="1836"/>
                  </a:lnTo>
                  <a:lnTo>
                    <a:pt x="4608" y="1836"/>
                  </a:lnTo>
                  <a:cubicBezTo>
                    <a:pt x="4579" y="1807"/>
                    <a:pt x="4579" y="1807"/>
                    <a:pt x="4579" y="1807"/>
                  </a:cubicBezTo>
                  <a:close/>
                  <a:moveTo>
                    <a:pt x="4404" y="1486"/>
                  </a:moveTo>
                  <a:lnTo>
                    <a:pt x="4404" y="1486"/>
                  </a:lnTo>
                  <a:lnTo>
                    <a:pt x="4404" y="1486"/>
                  </a:lnTo>
                  <a:cubicBezTo>
                    <a:pt x="4374" y="1486"/>
                    <a:pt x="4374" y="1486"/>
                    <a:pt x="4374" y="1486"/>
                  </a:cubicBezTo>
                  <a:lnTo>
                    <a:pt x="4374" y="1486"/>
                  </a:lnTo>
                  <a:cubicBezTo>
                    <a:pt x="4404" y="1486"/>
                    <a:pt x="4404" y="1486"/>
                    <a:pt x="4404" y="1486"/>
                  </a:cubicBezTo>
                  <a:lnTo>
                    <a:pt x="4404" y="1486"/>
                  </a:lnTo>
                  <a:cubicBezTo>
                    <a:pt x="4404" y="1516"/>
                    <a:pt x="4404" y="1516"/>
                    <a:pt x="4404" y="1516"/>
                  </a:cubicBezTo>
                  <a:cubicBezTo>
                    <a:pt x="4374" y="1516"/>
                    <a:pt x="4374" y="1516"/>
                    <a:pt x="4374" y="1516"/>
                  </a:cubicBezTo>
                  <a:lnTo>
                    <a:pt x="4374" y="1516"/>
                  </a:lnTo>
                  <a:lnTo>
                    <a:pt x="4374" y="1516"/>
                  </a:lnTo>
                  <a:lnTo>
                    <a:pt x="4374" y="1516"/>
                  </a:lnTo>
                  <a:cubicBezTo>
                    <a:pt x="4374" y="1545"/>
                    <a:pt x="4374" y="1545"/>
                    <a:pt x="4374" y="1545"/>
                  </a:cubicBezTo>
                  <a:cubicBezTo>
                    <a:pt x="4374" y="1516"/>
                    <a:pt x="4374" y="1516"/>
                    <a:pt x="4374" y="1516"/>
                  </a:cubicBezTo>
                  <a:cubicBezTo>
                    <a:pt x="4345" y="1545"/>
                    <a:pt x="4345" y="1545"/>
                    <a:pt x="4345" y="1545"/>
                  </a:cubicBezTo>
                  <a:lnTo>
                    <a:pt x="4345" y="1545"/>
                  </a:lnTo>
                  <a:cubicBezTo>
                    <a:pt x="4316" y="1545"/>
                    <a:pt x="4316" y="1545"/>
                    <a:pt x="4316" y="1545"/>
                  </a:cubicBezTo>
                  <a:cubicBezTo>
                    <a:pt x="4316" y="1574"/>
                    <a:pt x="4316" y="1574"/>
                    <a:pt x="4316" y="1574"/>
                  </a:cubicBezTo>
                  <a:lnTo>
                    <a:pt x="4316" y="1574"/>
                  </a:lnTo>
                  <a:cubicBezTo>
                    <a:pt x="4345" y="1574"/>
                    <a:pt x="4345" y="1574"/>
                    <a:pt x="4345" y="1574"/>
                  </a:cubicBezTo>
                  <a:cubicBezTo>
                    <a:pt x="4316" y="1574"/>
                    <a:pt x="4316" y="1574"/>
                    <a:pt x="4316" y="1574"/>
                  </a:cubicBezTo>
                  <a:lnTo>
                    <a:pt x="4316" y="1574"/>
                  </a:lnTo>
                  <a:lnTo>
                    <a:pt x="4316" y="1574"/>
                  </a:lnTo>
                  <a:cubicBezTo>
                    <a:pt x="4345" y="1574"/>
                    <a:pt x="4345" y="1574"/>
                    <a:pt x="4345" y="1574"/>
                  </a:cubicBezTo>
                  <a:lnTo>
                    <a:pt x="4345" y="1574"/>
                  </a:lnTo>
                  <a:cubicBezTo>
                    <a:pt x="4345" y="1603"/>
                    <a:pt x="4345" y="1603"/>
                    <a:pt x="4345" y="1603"/>
                  </a:cubicBezTo>
                  <a:lnTo>
                    <a:pt x="4345" y="1603"/>
                  </a:lnTo>
                  <a:lnTo>
                    <a:pt x="4345" y="1603"/>
                  </a:lnTo>
                  <a:lnTo>
                    <a:pt x="4345" y="1603"/>
                  </a:lnTo>
                  <a:cubicBezTo>
                    <a:pt x="4374" y="1603"/>
                    <a:pt x="4374" y="1603"/>
                    <a:pt x="4374" y="1603"/>
                  </a:cubicBezTo>
                  <a:lnTo>
                    <a:pt x="4374" y="1603"/>
                  </a:lnTo>
                  <a:lnTo>
                    <a:pt x="4374" y="1603"/>
                  </a:lnTo>
                  <a:lnTo>
                    <a:pt x="4374" y="1603"/>
                  </a:lnTo>
                  <a:lnTo>
                    <a:pt x="4374" y="1603"/>
                  </a:lnTo>
                  <a:cubicBezTo>
                    <a:pt x="4374" y="1633"/>
                    <a:pt x="4374" y="1633"/>
                    <a:pt x="4374" y="1633"/>
                  </a:cubicBezTo>
                  <a:lnTo>
                    <a:pt x="4374" y="1633"/>
                  </a:lnTo>
                  <a:cubicBezTo>
                    <a:pt x="4404" y="1633"/>
                    <a:pt x="4404" y="1633"/>
                    <a:pt x="4404" y="1633"/>
                  </a:cubicBezTo>
                  <a:lnTo>
                    <a:pt x="4404" y="1633"/>
                  </a:lnTo>
                  <a:cubicBezTo>
                    <a:pt x="4433" y="1633"/>
                    <a:pt x="4433" y="1633"/>
                    <a:pt x="4433" y="1633"/>
                  </a:cubicBezTo>
                  <a:cubicBezTo>
                    <a:pt x="4433" y="1662"/>
                    <a:pt x="4433" y="1662"/>
                    <a:pt x="4433" y="1662"/>
                  </a:cubicBezTo>
                  <a:cubicBezTo>
                    <a:pt x="4462" y="1662"/>
                    <a:pt x="4462" y="1662"/>
                    <a:pt x="4462" y="1662"/>
                  </a:cubicBezTo>
                  <a:lnTo>
                    <a:pt x="4462" y="1662"/>
                  </a:lnTo>
                  <a:lnTo>
                    <a:pt x="4462" y="1662"/>
                  </a:lnTo>
                  <a:cubicBezTo>
                    <a:pt x="4462" y="1633"/>
                    <a:pt x="4462" y="1633"/>
                    <a:pt x="4462" y="1633"/>
                  </a:cubicBezTo>
                  <a:lnTo>
                    <a:pt x="4462" y="1633"/>
                  </a:lnTo>
                  <a:cubicBezTo>
                    <a:pt x="4491" y="1633"/>
                    <a:pt x="4491" y="1633"/>
                    <a:pt x="4491" y="1633"/>
                  </a:cubicBezTo>
                  <a:cubicBezTo>
                    <a:pt x="4491" y="1603"/>
                    <a:pt x="4491" y="1603"/>
                    <a:pt x="4491" y="1603"/>
                  </a:cubicBezTo>
                  <a:cubicBezTo>
                    <a:pt x="4491" y="1574"/>
                    <a:pt x="4491" y="1574"/>
                    <a:pt x="4491" y="1574"/>
                  </a:cubicBezTo>
                  <a:lnTo>
                    <a:pt x="4491" y="1574"/>
                  </a:lnTo>
                  <a:cubicBezTo>
                    <a:pt x="4521" y="1545"/>
                    <a:pt x="4521" y="1545"/>
                    <a:pt x="4521" y="1545"/>
                  </a:cubicBezTo>
                  <a:lnTo>
                    <a:pt x="4521" y="1545"/>
                  </a:lnTo>
                  <a:lnTo>
                    <a:pt x="4521" y="1545"/>
                  </a:lnTo>
                  <a:cubicBezTo>
                    <a:pt x="4521" y="1516"/>
                    <a:pt x="4521" y="1516"/>
                    <a:pt x="4521" y="1516"/>
                  </a:cubicBezTo>
                  <a:cubicBezTo>
                    <a:pt x="4491" y="1516"/>
                    <a:pt x="4491" y="1516"/>
                    <a:pt x="4491" y="1516"/>
                  </a:cubicBezTo>
                  <a:cubicBezTo>
                    <a:pt x="4491" y="1486"/>
                    <a:pt x="4491" y="1486"/>
                    <a:pt x="4491" y="1486"/>
                  </a:cubicBezTo>
                  <a:lnTo>
                    <a:pt x="4491" y="1486"/>
                  </a:lnTo>
                  <a:lnTo>
                    <a:pt x="4491" y="1486"/>
                  </a:lnTo>
                  <a:cubicBezTo>
                    <a:pt x="4462" y="1457"/>
                    <a:pt x="4462" y="1457"/>
                    <a:pt x="4462" y="1457"/>
                  </a:cubicBezTo>
                  <a:cubicBezTo>
                    <a:pt x="4433" y="1457"/>
                    <a:pt x="4433" y="1457"/>
                    <a:pt x="4433" y="1457"/>
                  </a:cubicBezTo>
                  <a:lnTo>
                    <a:pt x="4433" y="1457"/>
                  </a:lnTo>
                  <a:cubicBezTo>
                    <a:pt x="4404" y="1457"/>
                    <a:pt x="4404" y="1457"/>
                    <a:pt x="4404" y="1457"/>
                  </a:cubicBezTo>
                  <a:cubicBezTo>
                    <a:pt x="4404" y="1486"/>
                    <a:pt x="4404" y="1486"/>
                    <a:pt x="4404" y="1486"/>
                  </a:cubicBezTo>
                  <a:close/>
                  <a:moveTo>
                    <a:pt x="4521" y="1370"/>
                  </a:moveTo>
                  <a:lnTo>
                    <a:pt x="4521" y="1370"/>
                  </a:lnTo>
                  <a:close/>
                  <a:moveTo>
                    <a:pt x="4491" y="1457"/>
                  </a:moveTo>
                  <a:lnTo>
                    <a:pt x="4491" y="1457"/>
                  </a:lnTo>
                  <a:cubicBezTo>
                    <a:pt x="4491" y="1428"/>
                    <a:pt x="4491" y="1428"/>
                    <a:pt x="4491" y="1428"/>
                  </a:cubicBezTo>
                  <a:lnTo>
                    <a:pt x="4491" y="1428"/>
                  </a:lnTo>
                  <a:lnTo>
                    <a:pt x="4491" y="1428"/>
                  </a:lnTo>
                  <a:lnTo>
                    <a:pt x="4491" y="1428"/>
                  </a:lnTo>
                  <a:cubicBezTo>
                    <a:pt x="4491" y="1400"/>
                    <a:pt x="4491" y="1400"/>
                    <a:pt x="4491" y="1400"/>
                  </a:cubicBezTo>
                  <a:lnTo>
                    <a:pt x="4491" y="1400"/>
                  </a:lnTo>
                  <a:cubicBezTo>
                    <a:pt x="4521" y="1400"/>
                    <a:pt x="4521" y="1400"/>
                    <a:pt x="4521" y="1400"/>
                  </a:cubicBezTo>
                  <a:cubicBezTo>
                    <a:pt x="4521" y="1428"/>
                    <a:pt x="4521" y="1428"/>
                    <a:pt x="4521" y="1428"/>
                  </a:cubicBezTo>
                  <a:cubicBezTo>
                    <a:pt x="4491" y="1457"/>
                    <a:pt x="4491" y="1457"/>
                    <a:pt x="4491" y="1457"/>
                  </a:cubicBezTo>
                  <a:close/>
                  <a:moveTo>
                    <a:pt x="4374" y="1428"/>
                  </a:moveTo>
                  <a:lnTo>
                    <a:pt x="4374" y="1428"/>
                  </a:lnTo>
                  <a:lnTo>
                    <a:pt x="4374" y="1428"/>
                  </a:lnTo>
                  <a:cubicBezTo>
                    <a:pt x="4374" y="1400"/>
                    <a:pt x="4374" y="1400"/>
                    <a:pt x="4374" y="1400"/>
                  </a:cubicBezTo>
                  <a:cubicBezTo>
                    <a:pt x="4404" y="1400"/>
                    <a:pt x="4404" y="1400"/>
                    <a:pt x="4404" y="1400"/>
                  </a:cubicBezTo>
                  <a:lnTo>
                    <a:pt x="4404" y="1400"/>
                  </a:lnTo>
                  <a:lnTo>
                    <a:pt x="4404" y="1400"/>
                  </a:lnTo>
                  <a:cubicBezTo>
                    <a:pt x="4404" y="1428"/>
                    <a:pt x="4404" y="1428"/>
                    <a:pt x="4404" y="1428"/>
                  </a:cubicBezTo>
                  <a:cubicBezTo>
                    <a:pt x="4374" y="1428"/>
                    <a:pt x="4374" y="1428"/>
                    <a:pt x="4374" y="1428"/>
                  </a:cubicBezTo>
                  <a:close/>
                  <a:moveTo>
                    <a:pt x="4345" y="1428"/>
                  </a:moveTo>
                  <a:lnTo>
                    <a:pt x="4345" y="1428"/>
                  </a:lnTo>
                  <a:lnTo>
                    <a:pt x="4345" y="1428"/>
                  </a:lnTo>
                  <a:cubicBezTo>
                    <a:pt x="4374" y="1428"/>
                    <a:pt x="4374" y="1428"/>
                    <a:pt x="4374" y="1428"/>
                  </a:cubicBezTo>
                  <a:lnTo>
                    <a:pt x="4374" y="1428"/>
                  </a:lnTo>
                  <a:lnTo>
                    <a:pt x="4374" y="1428"/>
                  </a:lnTo>
                  <a:cubicBezTo>
                    <a:pt x="4345" y="1428"/>
                    <a:pt x="4345" y="1428"/>
                    <a:pt x="4345" y="1428"/>
                  </a:cubicBezTo>
                  <a:close/>
                  <a:moveTo>
                    <a:pt x="4374" y="1457"/>
                  </a:moveTo>
                  <a:lnTo>
                    <a:pt x="4374" y="1457"/>
                  </a:lnTo>
                  <a:lnTo>
                    <a:pt x="4374" y="1457"/>
                  </a:lnTo>
                  <a:lnTo>
                    <a:pt x="4374" y="1457"/>
                  </a:lnTo>
                  <a:lnTo>
                    <a:pt x="4374" y="1457"/>
                  </a:lnTo>
                  <a:lnTo>
                    <a:pt x="4374" y="1457"/>
                  </a:lnTo>
                  <a:cubicBezTo>
                    <a:pt x="4404" y="1457"/>
                    <a:pt x="4404" y="1457"/>
                    <a:pt x="4404" y="1457"/>
                  </a:cubicBezTo>
                  <a:lnTo>
                    <a:pt x="4404" y="1457"/>
                  </a:lnTo>
                  <a:cubicBezTo>
                    <a:pt x="4374" y="1457"/>
                    <a:pt x="4374" y="1457"/>
                    <a:pt x="4374" y="1457"/>
                  </a:cubicBezTo>
                  <a:close/>
                  <a:moveTo>
                    <a:pt x="4345" y="1486"/>
                  </a:moveTo>
                  <a:lnTo>
                    <a:pt x="4345" y="1486"/>
                  </a:lnTo>
                  <a:lnTo>
                    <a:pt x="4345" y="1486"/>
                  </a:lnTo>
                  <a:cubicBezTo>
                    <a:pt x="4345" y="1457"/>
                    <a:pt x="4345" y="1457"/>
                    <a:pt x="4345" y="1457"/>
                  </a:cubicBezTo>
                  <a:lnTo>
                    <a:pt x="4345" y="1457"/>
                  </a:lnTo>
                  <a:lnTo>
                    <a:pt x="4345" y="1457"/>
                  </a:lnTo>
                  <a:lnTo>
                    <a:pt x="4345" y="1457"/>
                  </a:lnTo>
                  <a:cubicBezTo>
                    <a:pt x="4374" y="1457"/>
                    <a:pt x="4374" y="1457"/>
                    <a:pt x="4374" y="1457"/>
                  </a:cubicBezTo>
                  <a:lnTo>
                    <a:pt x="4374" y="1457"/>
                  </a:lnTo>
                  <a:lnTo>
                    <a:pt x="4374" y="1457"/>
                  </a:lnTo>
                  <a:cubicBezTo>
                    <a:pt x="4374" y="1486"/>
                    <a:pt x="4374" y="1486"/>
                    <a:pt x="4374" y="1486"/>
                  </a:cubicBezTo>
                  <a:cubicBezTo>
                    <a:pt x="4345" y="1486"/>
                    <a:pt x="4345" y="1486"/>
                    <a:pt x="4345" y="1486"/>
                  </a:cubicBezTo>
                  <a:close/>
                  <a:moveTo>
                    <a:pt x="4316" y="1486"/>
                  </a:moveTo>
                  <a:lnTo>
                    <a:pt x="4316" y="1486"/>
                  </a:lnTo>
                  <a:cubicBezTo>
                    <a:pt x="4288" y="1486"/>
                    <a:pt x="4288" y="1486"/>
                    <a:pt x="4288" y="1486"/>
                  </a:cubicBezTo>
                  <a:cubicBezTo>
                    <a:pt x="4316" y="1486"/>
                    <a:pt x="4316" y="1486"/>
                    <a:pt x="4316" y="1486"/>
                  </a:cubicBezTo>
                  <a:close/>
                  <a:moveTo>
                    <a:pt x="4141" y="1516"/>
                  </a:moveTo>
                  <a:lnTo>
                    <a:pt x="4141" y="1516"/>
                  </a:lnTo>
                  <a:lnTo>
                    <a:pt x="4141" y="1516"/>
                  </a:lnTo>
                  <a:cubicBezTo>
                    <a:pt x="4112" y="1516"/>
                    <a:pt x="4112" y="1516"/>
                    <a:pt x="4112" y="1516"/>
                  </a:cubicBezTo>
                  <a:cubicBezTo>
                    <a:pt x="4112" y="1486"/>
                    <a:pt x="4112" y="1486"/>
                    <a:pt x="4112" y="1486"/>
                  </a:cubicBezTo>
                  <a:lnTo>
                    <a:pt x="4112" y="1486"/>
                  </a:lnTo>
                  <a:lnTo>
                    <a:pt x="4112" y="1486"/>
                  </a:lnTo>
                  <a:cubicBezTo>
                    <a:pt x="4112" y="1457"/>
                    <a:pt x="4112" y="1457"/>
                    <a:pt x="4112" y="1457"/>
                  </a:cubicBezTo>
                  <a:lnTo>
                    <a:pt x="4112" y="1457"/>
                  </a:lnTo>
                  <a:lnTo>
                    <a:pt x="4112" y="1457"/>
                  </a:lnTo>
                  <a:lnTo>
                    <a:pt x="4112" y="1457"/>
                  </a:lnTo>
                  <a:cubicBezTo>
                    <a:pt x="4141" y="1457"/>
                    <a:pt x="4141" y="1457"/>
                    <a:pt x="4141" y="1457"/>
                  </a:cubicBezTo>
                  <a:cubicBezTo>
                    <a:pt x="4112" y="1457"/>
                    <a:pt x="4112" y="1457"/>
                    <a:pt x="4112" y="1457"/>
                  </a:cubicBezTo>
                  <a:cubicBezTo>
                    <a:pt x="4141" y="1457"/>
                    <a:pt x="4141" y="1457"/>
                    <a:pt x="4141" y="1457"/>
                  </a:cubicBezTo>
                  <a:cubicBezTo>
                    <a:pt x="4112" y="1457"/>
                    <a:pt x="4112" y="1457"/>
                    <a:pt x="4112" y="1457"/>
                  </a:cubicBezTo>
                  <a:cubicBezTo>
                    <a:pt x="4112" y="1428"/>
                    <a:pt x="4112" y="1428"/>
                    <a:pt x="4112" y="1428"/>
                  </a:cubicBezTo>
                  <a:lnTo>
                    <a:pt x="4112" y="1428"/>
                  </a:lnTo>
                  <a:lnTo>
                    <a:pt x="4112" y="1428"/>
                  </a:lnTo>
                  <a:lnTo>
                    <a:pt x="4112" y="1428"/>
                  </a:lnTo>
                  <a:lnTo>
                    <a:pt x="4112" y="1428"/>
                  </a:lnTo>
                  <a:lnTo>
                    <a:pt x="4112" y="1428"/>
                  </a:lnTo>
                  <a:lnTo>
                    <a:pt x="4112" y="1428"/>
                  </a:lnTo>
                  <a:cubicBezTo>
                    <a:pt x="4141" y="1400"/>
                    <a:pt x="4141" y="1400"/>
                    <a:pt x="4141" y="1400"/>
                  </a:cubicBezTo>
                  <a:cubicBezTo>
                    <a:pt x="4141" y="1428"/>
                    <a:pt x="4141" y="1428"/>
                    <a:pt x="4141" y="1428"/>
                  </a:cubicBezTo>
                  <a:cubicBezTo>
                    <a:pt x="4171" y="1428"/>
                    <a:pt x="4171" y="1428"/>
                    <a:pt x="4171" y="1428"/>
                  </a:cubicBezTo>
                  <a:lnTo>
                    <a:pt x="4171" y="1428"/>
                  </a:lnTo>
                  <a:cubicBezTo>
                    <a:pt x="4171" y="1400"/>
                    <a:pt x="4171" y="1400"/>
                    <a:pt x="4171" y="1400"/>
                  </a:cubicBezTo>
                  <a:cubicBezTo>
                    <a:pt x="4141" y="1400"/>
                    <a:pt x="4141" y="1400"/>
                    <a:pt x="4141" y="1400"/>
                  </a:cubicBezTo>
                  <a:cubicBezTo>
                    <a:pt x="4171" y="1400"/>
                    <a:pt x="4171" y="1400"/>
                    <a:pt x="4171" y="1400"/>
                  </a:cubicBezTo>
                  <a:cubicBezTo>
                    <a:pt x="4200" y="1400"/>
                    <a:pt x="4200" y="1400"/>
                    <a:pt x="4200" y="1400"/>
                  </a:cubicBezTo>
                  <a:lnTo>
                    <a:pt x="4200" y="1400"/>
                  </a:lnTo>
                  <a:cubicBezTo>
                    <a:pt x="4229" y="1400"/>
                    <a:pt x="4229" y="1400"/>
                    <a:pt x="4229" y="1400"/>
                  </a:cubicBezTo>
                  <a:lnTo>
                    <a:pt x="4229" y="1400"/>
                  </a:lnTo>
                  <a:cubicBezTo>
                    <a:pt x="4258" y="1400"/>
                    <a:pt x="4258" y="1400"/>
                    <a:pt x="4258" y="1400"/>
                  </a:cubicBezTo>
                  <a:lnTo>
                    <a:pt x="4258" y="1400"/>
                  </a:lnTo>
                  <a:cubicBezTo>
                    <a:pt x="4171" y="1370"/>
                    <a:pt x="4171" y="1370"/>
                    <a:pt x="4171" y="1370"/>
                  </a:cubicBezTo>
                  <a:lnTo>
                    <a:pt x="4171" y="1370"/>
                  </a:lnTo>
                  <a:cubicBezTo>
                    <a:pt x="4141" y="1370"/>
                    <a:pt x="4141" y="1370"/>
                    <a:pt x="4141" y="1370"/>
                  </a:cubicBezTo>
                  <a:lnTo>
                    <a:pt x="4141" y="1370"/>
                  </a:lnTo>
                  <a:cubicBezTo>
                    <a:pt x="4112" y="1370"/>
                    <a:pt x="4112" y="1370"/>
                    <a:pt x="4112" y="1370"/>
                  </a:cubicBezTo>
                  <a:lnTo>
                    <a:pt x="4112" y="1370"/>
                  </a:lnTo>
                  <a:cubicBezTo>
                    <a:pt x="4083" y="1370"/>
                    <a:pt x="4083" y="1370"/>
                    <a:pt x="4083" y="1370"/>
                  </a:cubicBezTo>
                  <a:lnTo>
                    <a:pt x="4083" y="1370"/>
                  </a:lnTo>
                  <a:lnTo>
                    <a:pt x="4083" y="1370"/>
                  </a:lnTo>
                  <a:cubicBezTo>
                    <a:pt x="4054" y="1370"/>
                    <a:pt x="4054" y="1370"/>
                    <a:pt x="4054" y="1370"/>
                  </a:cubicBezTo>
                  <a:lnTo>
                    <a:pt x="4054" y="1370"/>
                  </a:lnTo>
                  <a:lnTo>
                    <a:pt x="4054" y="1370"/>
                  </a:lnTo>
                  <a:cubicBezTo>
                    <a:pt x="4054" y="1341"/>
                    <a:pt x="4054" y="1341"/>
                    <a:pt x="4054" y="1341"/>
                  </a:cubicBezTo>
                  <a:lnTo>
                    <a:pt x="4054" y="1341"/>
                  </a:lnTo>
                  <a:lnTo>
                    <a:pt x="4054" y="1341"/>
                  </a:lnTo>
                  <a:cubicBezTo>
                    <a:pt x="4083" y="1341"/>
                    <a:pt x="4083" y="1341"/>
                    <a:pt x="4083" y="1341"/>
                  </a:cubicBezTo>
                  <a:lnTo>
                    <a:pt x="4083" y="1341"/>
                  </a:lnTo>
                  <a:lnTo>
                    <a:pt x="4083" y="1341"/>
                  </a:lnTo>
                  <a:cubicBezTo>
                    <a:pt x="4083" y="1312"/>
                    <a:pt x="4083" y="1312"/>
                    <a:pt x="4083" y="1312"/>
                  </a:cubicBezTo>
                  <a:lnTo>
                    <a:pt x="4083" y="1312"/>
                  </a:lnTo>
                  <a:cubicBezTo>
                    <a:pt x="4112" y="1312"/>
                    <a:pt x="4112" y="1312"/>
                    <a:pt x="4112" y="1312"/>
                  </a:cubicBezTo>
                  <a:lnTo>
                    <a:pt x="4112" y="1312"/>
                  </a:lnTo>
                  <a:lnTo>
                    <a:pt x="4112" y="1312"/>
                  </a:lnTo>
                  <a:cubicBezTo>
                    <a:pt x="4112" y="1341"/>
                    <a:pt x="4112" y="1341"/>
                    <a:pt x="4112" y="1341"/>
                  </a:cubicBezTo>
                  <a:lnTo>
                    <a:pt x="4112" y="1341"/>
                  </a:lnTo>
                  <a:cubicBezTo>
                    <a:pt x="4141" y="1341"/>
                    <a:pt x="4141" y="1341"/>
                    <a:pt x="4141" y="1341"/>
                  </a:cubicBezTo>
                  <a:lnTo>
                    <a:pt x="4141" y="1341"/>
                  </a:lnTo>
                  <a:lnTo>
                    <a:pt x="4141" y="1341"/>
                  </a:lnTo>
                  <a:cubicBezTo>
                    <a:pt x="4141" y="1312"/>
                    <a:pt x="4141" y="1312"/>
                    <a:pt x="4141" y="1312"/>
                  </a:cubicBezTo>
                  <a:lnTo>
                    <a:pt x="4141" y="1312"/>
                  </a:lnTo>
                  <a:lnTo>
                    <a:pt x="4141" y="1312"/>
                  </a:lnTo>
                  <a:cubicBezTo>
                    <a:pt x="4141" y="1283"/>
                    <a:pt x="4141" y="1283"/>
                    <a:pt x="4141" y="1283"/>
                  </a:cubicBezTo>
                  <a:lnTo>
                    <a:pt x="4141" y="1283"/>
                  </a:lnTo>
                  <a:lnTo>
                    <a:pt x="4141" y="1283"/>
                  </a:lnTo>
                  <a:cubicBezTo>
                    <a:pt x="4171" y="1253"/>
                    <a:pt x="4171" y="1253"/>
                    <a:pt x="4171" y="1253"/>
                  </a:cubicBezTo>
                  <a:lnTo>
                    <a:pt x="4171" y="1253"/>
                  </a:lnTo>
                  <a:lnTo>
                    <a:pt x="4171" y="1253"/>
                  </a:lnTo>
                  <a:lnTo>
                    <a:pt x="4171" y="1253"/>
                  </a:lnTo>
                  <a:lnTo>
                    <a:pt x="4171" y="1253"/>
                  </a:lnTo>
                  <a:cubicBezTo>
                    <a:pt x="4141" y="1253"/>
                    <a:pt x="4141" y="1253"/>
                    <a:pt x="4141" y="1253"/>
                  </a:cubicBezTo>
                  <a:cubicBezTo>
                    <a:pt x="4171" y="1224"/>
                    <a:pt x="4171" y="1224"/>
                    <a:pt x="4171" y="1224"/>
                  </a:cubicBezTo>
                  <a:lnTo>
                    <a:pt x="4171" y="1224"/>
                  </a:lnTo>
                  <a:lnTo>
                    <a:pt x="4171" y="1224"/>
                  </a:lnTo>
                  <a:cubicBezTo>
                    <a:pt x="4200" y="1195"/>
                    <a:pt x="4200" y="1195"/>
                    <a:pt x="4200" y="1195"/>
                  </a:cubicBezTo>
                  <a:cubicBezTo>
                    <a:pt x="4200" y="1224"/>
                    <a:pt x="4200" y="1224"/>
                    <a:pt x="4200" y="1224"/>
                  </a:cubicBezTo>
                  <a:lnTo>
                    <a:pt x="4200" y="1224"/>
                  </a:lnTo>
                  <a:lnTo>
                    <a:pt x="4200" y="1224"/>
                  </a:lnTo>
                  <a:cubicBezTo>
                    <a:pt x="4200" y="1253"/>
                    <a:pt x="4200" y="1253"/>
                    <a:pt x="4200" y="1253"/>
                  </a:cubicBezTo>
                  <a:lnTo>
                    <a:pt x="4200" y="1253"/>
                  </a:lnTo>
                  <a:lnTo>
                    <a:pt x="4200" y="1253"/>
                  </a:lnTo>
                  <a:cubicBezTo>
                    <a:pt x="4229" y="1283"/>
                    <a:pt x="4229" y="1283"/>
                    <a:pt x="4229" y="1283"/>
                  </a:cubicBezTo>
                  <a:cubicBezTo>
                    <a:pt x="4229" y="1312"/>
                    <a:pt x="4229" y="1312"/>
                    <a:pt x="4229" y="1312"/>
                  </a:cubicBezTo>
                  <a:lnTo>
                    <a:pt x="4229" y="1312"/>
                  </a:lnTo>
                  <a:cubicBezTo>
                    <a:pt x="4229" y="1341"/>
                    <a:pt x="4229" y="1341"/>
                    <a:pt x="4229" y="1341"/>
                  </a:cubicBezTo>
                  <a:lnTo>
                    <a:pt x="4229" y="1341"/>
                  </a:lnTo>
                  <a:cubicBezTo>
                    <a:pt x="4258" y="1341"/>
                    <a:pt x="4258" y="1341"/>
                    <a:pt x="4258" y="1341"/>
                  </a:cubicBezTo>
                  <a:cubicBezTo>
                    <a:pt x="4258" y="1312"/>
                    <a:pt x="4258" y="1312"/>
                    <a:pt x="4258" y="1312"/>
                  </a:cubicBezTo>
                  <a:cubicBezTo>
                    <a:pt x="4258" y="1283"/>
                    <a:pt x="4258" y="1283"/>
                    <a:pt x="4258" y="1283"/>
                  </a:cubicBezTo>
                  <a:lnTo>
                    <a:pt x="4258" y="1283"/>
                  </a:lnTo>
                  <a:lnTo>
                    <a:pt x="4258" y="1283"/>
                  </a:lnTo>
                  <a:cubicBezTo>
                    <a:pt x="4229" y="1253"/>
                    <a:pt x="4229" y="1253"/>
                    <a:pt x="4229" y="1253"/>
                  </a:cubicBezTo>
                  <a:lnTo>
                    <a:pt x="4229" y="1253"/>
                  </a:lnTo>
                  <a:cubicBezTo>
                    <a:pt x="4258" y="1253"/>
                    <a:pt x="4258" y="1253"/>
                    <a:pt x="4258" y="1253"/>
                  </a:cubicBezTo>
                  <a:cubicBezTo>
                    <a:pt x="4258" y="1283"/>
                    <a:pt x="4258" y="1283"/>
                    <a:pt x="4258" y="1283"/>
                  </a:cubicBezTo>
                  <a:cubicBezTo>
                    <a:pt x="4258" y="1253"/>
                    <a:pt x="4258" y="1253"/>
                    <a:pt x="4258" y="1253"/>
                  </a:cubicBezTo>
                  <a:lnTo>
                    <a:pt x="4258" y="1253"/>
                  </a:lnTo>
                  <a:cubicBezTo>
                    <a:pt x="4258" y="1224"/>
                    <a:pt x="4258" y="1224"/>
                    <a:pt x="4258" y="1224"/>
                  </a:cubicBezTo>
                  <a:lnTo>
                    <a:pt x="4258" y="1224"/>
                  </a:lnTo>
                  <a:cubicBezTo>
                    <a:pt x="4258" y="1195"/>
                    <a:pt x="4258" y="1195"/>
                    <a:pt x="4258" y="1195"/>
                  </a:cubicBezTo>
                  <a:lnTo>
                    <a:pt x="4258" y="1195"/>
                  </a:lnTo>
                  <a:cubicBezTo>
                    <a:pt x="4288" y="1195"/>
                    <a:pt x="4288" y="1195"/>
                    <a:pt x="4288" y="1195"/>
                  </a:cubicBezTo>
                  <a:lnTo>
                    <a:pt x="4288" y="1195"/>
                  </a:lnTo>
                  <a:lnTo>
                    <a:pt x="4288" y="1195"/>
                  </a:lnTo>
                  <a:lnTo>
                    <a:pt x="4316" y="1166"/>
                  </a:lnTo>
                  <a:lnTo>
                    <a:pt x="4316" y="1166"/>
                  </a:lnTo>
                  <a:cubicBezTo>
                    <a:pt x="4316" y="1195"/>
                    <a:pt x="4316" y="1195"/>
                    <a:pt x="4316" y="1195"/>
                  </a:cubicBezTo>
                  <a:cubicBezTo>
                    <a:pt x="4345" y="1195"/>
                    <a:pt x="4345" y="1195"/>
                    <a:pt x="4345" y="1195"/>
                  </a:cubicBezTo>
                  <a:lnTo>
                    <a:pt x="4345" y="1195"/>
                  </a:lnTo>
                  <a:lnTo>
                    <a:pt x="4345" y="1195"/>
                  </a:lnTo>
                  <a:cubicBezTo>
                    <a:pt x="4345" y="1224"/>
                    <a:pt x="4345" y="1224"/>
                    <a:pt x="4345" y="1224"/>
                  </a:cubicBezTo>
                  <a:lnTo>
                    <a:pt x="4345" y="1224"/>
                  </a:lnTo>
                  <a:cubicBezTo>
                    <a:pt x="4345" y="1253"/>
                    <a:pt x="4345" y="1253"/>
                    <a:pt x="4345" y="1253"/>
                  </a:cubicBezTo>
                  <a:lnTo>
                    <a:pt x="4345" y="1253"/>
                  </a:lnTo>
                  <a:cubicBezTo>
                    <a:pt x="4345" y="1224"/>
                    <a:pt x="4345" y="1224"/>
                    <a:pt x="4345" y="1224"/>
                  </a:cubicBezTo>
                  <a:cubicBezTo>
                    <a:pt x="4374" y="1253"/>
                    <a:pt x="4374" y="1253"/>
                    <a:pt x="4374" y="1253"/>
                  </a:cubicBezTo>
                  <a:cubicBezTo>
                    <a:pt x="4374" y="1224"/>
                    <a:pt x="4374" y="1224"/>
                    <a:pt x="4374" y="1224"/>
                  </a:cubicBezTo>
                  <a:lnTo>
                    <a:pt x="4374" y="1224"/>
                  </a:lnTo>
                  <a:cubicBezTo>
                    <a:pt x="4374" y="1195"/>
                    <a:pt x="4374" y="1195"/>
                    <a:pt x="4374" y="1195"/>
                  </a:cubicBezTo>
                  <a:cubicBezTo>
                    <a:pt x="4404" y="1224"/>
                    <a:pt x="4404" y="1224"/>
                    <a:pt x="4404" y="1224"/>
                  </a:cubicBezTo>
                  <a:cubicBezTo>
                    <a:pt x="4404" y="1195"/>
                    <a:pt x="4404" y="1195"/>
                    <a:pt x="4404" y="1195"/>
                  </a:cubicBezTo>
                  <a:lnTo>
                    <a:pt x="4404" y="1195"/>
                  </a:lnTo>
                  <a:lnTo>
                    <a:pt x="4404" y="1195"/>
                  </a:lnTo>
                  <a:lnTo>
                    <a:pt x="4404" y="1195"/>
                  </a:lnTo>
                  <a:cubicBezTo>
                    <a:pt x="4433" y="1195"/>
                    <a:pt x="4433" y="1195"/>
                    <a:pt x="4433" y="1195"/>
                  </a:cubicBezTo>
                  <a:lnTo>
                    <a:pt x="4433" y="1195"/>
                  </a:lnTo>
                  <a:cubicBezTo>
                    <a:pt x="4433" y="1224"/>
                    <a:pt x="4433" y="1224"/>
                    <a:pt x="4433" y="1224"/>
                  </a:cubicBezTo>
                  <a:lnTo>
                    <a:pt x="4433" y="1224"/>
                  </a:lnTo>
                  <a:cubicBezTo>
                    <a:pt x="4404" y="1224"/>
                    <a:pt x="4404" y="1224"/>
                    <a:pt x="4404" y="1224"/>
                  </a:cubicBezTo>
                  <a:cubicBezTo>
                    <a:pt x="4433" y="1224"/>
                    <a:pt x="4433" y="1224"/>
                    <a:pt x="4433" y="1224"/>
                  </a:cubicBezTo>
                  <a:cubicBezTo>
                    <a:pt x="4433" y="1253"/>
                    <a:pt x="4433" y="1253"/>
                    <a:pt x="4433" y="1253"/>
                  </a:cubicBezTo>
                  <a:lnTo>
                    <a:pt x="4433" y="1253"/>
                  </a:lnTo>
                  <a:lnTo>
                    <a:pt x="4433" y="1253"/>
                  </a:lnTo>
                  <a:cubicBezTo>
                    <a:pt x="4433" y="1283"/>
                    <a:pt x="4433" y="1283"/>
                    <a:pt x="4433" y="1283"/>
                  </a:cubicBezTo>
                  <a:cubicBezTo>
                    <a:pt x="4404" y="1312"/>
                    <a:pt x="4404" y="1312"/>
                    <a:pt x="4404" y="1312"/>
                  </a:cubicBezTo>
                  <a:lnTo>
                    <a:pt x="4404" y="1312"/>
                  </a:lnTo>
                  <a:lnTo>
                    <a:pt x="4404" y="1312"/>
                  </a:lnTo>
                  <a:cubicBezTo>
                    <a:pt x="4404" y="1341"/>
                    <a:pt x="4404" y="1341"/>
                    <a:pt x="4404" y="1341"/>
                  </a:cubicBezTo>
                  <a:cubicBezTo>
                    <a:pt x="4374" y="1341"/>
                    <a:pt x="4374" y="1341"/>
                    <a:pt x="4374" y="1341"/>
                  </a:cubicBezTo>
                  <a:cubicBezTo>
                    <a:pt x="4374" y="1370"/>
                    <a:pt x="4374" y="1370"/>
                    <a:pt x="4374" y="1370"/>
                  </a:cubicBezTo>
                  <a:cubicBezTo>
                    <a:pt x="4345" y="1370"/>
                    <a:pt x="4345" y="1370"/>
                    <a:pt x="4345" y="1370"/>
                  </a:cubicBezTo>
                  <a:lnTo>
                    <a:pt x="4345" y="1370"/>
                  </a:lnTo>
                  <a:cubicBezTo>
                    <a:pt x="4345" y="1400"/>
                    <a:pt x="4345" y="1400"/>
                    <a:pt x="4345" y="1400"/>
                  </a:cubicBezTo>
                  <a:lnTo>
                    <a:pt x="4345" y="1400"/>
                  </a:lnTo>
                  <a:cubicBezTo>
                    <a:pt x="4316" y="1400"/>
                    <a:pt x="4316" y="1400"/>
                    <a:pt x="4316" y="1400"/>
                  </a:cubicBezTo>
                  <a:lnTo>
                    <a:pt x="4316" y="1400"/>
                  </a:lnTo>
                  <a:lnTo>
                    <a:pt x="4316" y="1400"/>
                  </a:lnTo>
                  <a:cubicBezTo>
                    <a:pt x="4345" y="1428"/>
                    <a:pt x="4345" y="1428"/>
                    <a:pt x="4345" y="1428"/>
                  </a:cubicBezTo>
                  <a:lnTo>
                    <a:pt x="4345" y="1428"/>
                  </a:lnTo>
                  <a:cubicBezTo>
                    <a:pt x="4316" y="1457"/>
                    <a:pt x="4316" y="1457"/>
                    <a:pt x="4316" y="1457"/>
                  </a:cubicBezTo>
                  <a:lnTo>
                    <a:pt x="4316" y="1457"/>
                  </a:lnTo>
                  <a:lnTo>
                    <a:pt x="4316" y="1457"/>
                  </a:lnTo>
                  <a:cubicBezTo>
                    <a:pt x="4316" y="1428"/>
                    <a:pt x="4316" y="1428"/>
                    <a:pt x="4316" y="1428"/>
                  </a:cubicBezTo>
                  <a:cubicBezTo>
                    <a:pt x="4288" y="1428"/>
                    <a:pt x="4288" y="1428"/>
                    <a:pt x="4288" y="1428"/>
                  </a:cubicBezTo>
                  <a:lnTo>
                    <a:pt x="4288" y="1428"/>
                  </a:lnTo>
                  <a:cubicBezTo>
                    <a:pt x="4288" y="1457"/>
                    <a:pt x="4288" y="1457"/>
                    <a:pt x="4288" y="1457"/>
                  </a:cubicBezTo>
                  <a:lnTo>
                    <a:pt x="4288" y="1457"/>
                  </a:lnTo>
                  <a:lnTo>
                    <a:pt x="4288" y="1457"/>
                  </a:lnTo>
                  <a:cubicBezTo>
                    <a:pt x="4258" y="1457"/>
                    <a:pt x="4258" y="1457"/>
                    <a:pt x="4258" y="1457"/>
                  </a:cubicBezTo>
                  <a:cubicBezTo>
                    <a:pt x="4258" y="1486"/>
                    <a:pt x="4258" y="1486"/>
                    <a:pt x="4258" y="1486"/>
                  </a:cubicBezTo>
                  <a:lnTo>
                    <a:pt x="4258" y="1486"/>
                  </a:lnTo>
                  <a:cubicBezTo>
                    <a:pt x="4288" y="1486"/>
                    <a:pt x="4288" y="1486"/>
                    <a:pt x="4288" y="1486"/>
                  </a:cubicBezTo>
                  <a:lnTo>
                    <a:pt x="4288" y="1486"/>
                  </a:lnTo>
                  <a:cubicBezTo>
                    <a:pt x="4258" y="1486"/>
                    <a:pt x="4258" y="1486"/>
                    <a:pt x="4258" y="1486"/>
                  </a:cubicBezTo>
                  <a:lnTo>
                    <a:pt x="4258" y="1486"/>
                  </a:lnTo>
                  <a:cubicBezTo>
                    <a:pt x="4258" y="1516"/>
                    <a:pt x="4258" y="1516"/>
                    <a:pt x="4258" y="1516"/>
                  </a:cubicBezTo>
                  <a:lnTo>
                    <a:pt x="4258" y="1516"/>
                  </a:lnTo>
                  <a:lnTo>
                    <a:pt x="4258" y="1516"/>
                  </a:lnTo>
                  <a:cubicBezTo>
                    <a:pt x="4258" y="1486"/>
                    <a:pt x="4258" y="1486"/>
                    <a:pt x="4258" y="1486"/>
                  </a:cubicBezTo>
                  <a:lnTo>
                    <a:pt x="4258" y="1486"/>
                  </a:lnTo>
                  <a:cubicBezTo>
                    <a:pt x="4229" y="1486"/>
                    <a:pt x="4229" y="1486"/>
                    <a:pt x="4229" y="1486"/>
                  </a:cubicBezTo>
                  <a:cubicBezTo>
                    <a:pt x="4229" y="1516"/>
                    <a:pt x="4229" y="1516"/>
                    <a:pt x="4229" y="1516"/>
                  </a:cubicBezTo>
                  <a:lnTo>
                    <a:pt x="4229" y="1516"/>
                  </a:lnTo>
                  <a:lnTo>
                    <a:pt x="4229" y="1516"/>
                  </a:lnTo>
                  <a:cubicBezTo>
                    <a:pt x="4200" y="1516"/>
                    <a:pt x="4200" y="1516"/>
                    <a:pt x="4200" y="1516"/>
                  </a:cubicBezTo>
                  <a:lnTo>
                    <a:pt x="4200" y="1516"/>
                  </a:lnTo>
                  <a:cubicBezTo>
                    <a:pt x="4171" y="1516"/>
                    <a:pt x="4171" y="1516"/>
                    <a:pt x="4171" y="1516"/>
                  </a:cubicBezTo>
                  <a:lnTo>
                    <a:pt x="4171" y="1516"/>
                  </a:lnTo>
                  <a:lnTo>
                    <a:pt x="4171" y="1516"/>
                  </a:lnTo>
                  <a:cubicBezTo>
                    <a:pt x="4141" y="1516"/>
                    <a:pt x="4141" y="1516"/>
                    <a:pt x="4141" y="1516"/>
                  </a:cubicBezTo>
                  <a:cubicBezTo>
                    <a:pt x="4171" y="1486"/>
                    <a:pt x="4171" y="1486"/>
                    <a:pt x="4171" y="1486"/>
                  </a:cubicBezTo>
                  <a:cubicBezTo>
                    <a:pt x="4141" y="1486"/>
                    <a:pt x="4141" y="1486"/>
                    <a:pt x="4141" y="1486"/>
                  </a:cubicBezTo>
                  <a:cubicBezTo>
                    <a:pt x="4141" y="1516"/>
                    <a:pt x="4141" y="1516"/>
                    <a:pt x="4141" y="1516"/>
                  </a:cubicBezTo>
                  <a:close/>
                  <a:moveTo>
                    <a:pt x="3062" y="1107"/>
                  </a:moveTo>
                  <a:lnTo>
                    <a:pt x="3062" y="1107"/>
                  </a:lnTo>
                  <a:lnTo>
                    <a:pt x="3062" y="1107"/>
                  </a:lnTo>
                  <a:cubicBezTo>
                    <a:pt x="3062" y="1079"/>
                    <a:pt x="3062" y="1079"/>
                    <a:pt x="3062" y="1079"/>
                  </a:cubicBezTo>
                  <a:cubicBezTo>
                    <a:pt x="3120" y="1050"/>
                    <a:pt x="3120" y="1050"/>
                    <a:pt x="3120" y="1050"/>
                  </a:cubicBezTo>
                  <a:lnTo>
                    <a:pt x="3120" y="1050"/>
                  </a:lnTo>
                  <a:cubicBezTo>
                    <a:pt x="3150" y="1050"/>
                    <a:pt x="3150" y="1050"/>
                    <a:pt x="3150" y="1050"/>
                  </a:cubicBezTo>
                  <a:lnTo>
                    <a:pt x="3150" y="1050"/>
                  </a:lnTo>
                  <a:cubicBezTo>
                    <a:pt x="3179" y="1020"/>
                    <a:pt x="3179" y="1020"/>
                    <a:pt x="3179" y="1020"/>
                  </a:cubicBezTo>
                  <a:cubicBezTo>
                    <a:pt x="3208" y="1020"/>
                    <a:pt x="3208" y="1020"/>
                    <a:pt x="3208" y="1020"/>
                  </a:cubicBezTo>
                  <a:lnTo>
                    <a:pt x="3208" y="1020"/>
                  </a:lnTo>
                  <a:lnTo>
                    <a:pt x="3208" y="1020"/>
                  </a:lnTo>
                  <a:cubicBezTo>
                    <a:pt x="3238" y="1020"/>
                    <a:pt x="3238" y="1020"/>
                    <a:pt x="3238" y="1020"/>
                  </a:cubicBezTo>
                  <a:cubicBezTo>
                    <a:pt x="3267" y="1020"/>
                    <a:pt x="3267" y="1020"/>
                    <a:pt x="3267" y="1020"/>
                  </a:cubicBezTo>
                  <a:cubicBezTo>
                    <a:pt x="3238" y="1020"/>
                    <a:pt x="3238" y="1020"/>
                    <a:pt x="3238" y="1020"/>
                  </a:cubicBezTo>
                  <a:cubicBezTo>
                    <a:pt x="3238" y="1050"/>
                    <a:pt x="3238" y="1050"/>
                    <a:pt x="3238" y="1050"/>
                  </a:cubicBezTo>
                  <a:cubicBezTo>
                    <a:pt x="3208" y="1050"/>
                    <a:pt x="3208" y="1050"/>
                    <a:pt x="3208" y="1050"/>
                  </a:cubicBezTo>
                  <a:cubicBezTo>
                    <a:pt x="3150" y="1079"/>
                    <a:pt x="3150" y="1079"/>
                    <a:pt x="3150" y="1079"/>
                  </a:cubicBezTo>
                  <a:cubicBezTo>
                    <a:pt x="3150" y="1107"/>
                    <a:pt x="3150" y="1107"/>
                    <a:pt x="3150" y="1107"/>
                  </a:cubicBezTo>
                  <a:cubicBezTo>
                    <a:pt x="3120" y="1107"/>
                    <a:pt x="3120" y="1107"/>
                    <a:pt x="3120" y="1107"/>
                  </a:cubicBezTo>
                  <a:lnTo>
                    <a:pt x="3120" y="1107"/>
                  </a:lnTo>
                  <a:cubicBezTo>
                    <a:pt x="3091" y="1136"/>
                    <a:pt x="3091" y="1136"/>
                    <a:pt x="3091" y="1136"/>
                  </a:cubicBezTo>
                  <a:lnTo>
                    <a:pt x="3091" y="1136"/>
                  </a:lnTo>
                  <a:cubicBezTo>
                    <a:pt x="3091" y="1107"/>
                    <a:pt x="3091" y="1107"/>
                    <a:pt x="3091" y="1107"/>
                  </a:cubicBezTo>
                  <a:lnTo>
                    <a:pt x="3091" y="1107"/>
                  </a:lnTo>
                  <a:cubicBezTo>
                    <a:pt x="3062" y="1107"/>
                    <a:pt x="3062" y="1107"/>
                    <a:pt x="3062" y="1107"/>
                  </a:cubicBezTo>
                  <a:close/>
                  <a:moveTo>
                    <a:pt x="3850" y="1400"/>
                  </a:moveTo>
                  <a:lnTo>
                    <a:pt x="3850" y="1400"/>
                  </a:lnTo>
                  <a:lnTo>
                    <a:pt x="3850" y="1400"/>
                  </a:lnTo>
                  <a:lnTo>
                    <a:pt x="3850" y="1400"/>
                  </a:lnTo>
                  <a:cubicBezTo>
                    <a:pt x="3879" y="1400"/>
                    <a:pt x="3879" y="1400"/>
                    <a:pt x="3879" y="1400"/>
                  </a:cubicBezTo>
                  <a:cubicBezTo>
                    <a:pt x="3879" y="1370"/>
                    <a:pt x="3879" y="1370"/>
                    <a:pt x="3879" y="1370"/>
                  </a:cubicBezTo>
                  <a:lnTo>
                    <a:pt x="3879" y="1370"/>
                  </a:lnTo>
                  <a:cubicBezTo>
                    <a:pt x="3908" y="1370"/>
                    <a:pt x="3908" y="1370"/>
                    <a:pt x="3908" y="1370"/>
                  </a:cubicBezTo>
                  <a:lnTo>
                    <a:pt x="3908" y="1370"/>
                  </a:lnTo>
                  <a:cubicBezTo>
                    <a:pt x="3938" y="1370"/>
                    <a:pt x="3938" y="1370"/>
                    <a:pt x="3938" y="1370"/>
                  </a:cubicBezTo>
                  <a:lnTo>
                    <a:pt x="3938" y="1370"/>
                  </a:lnTo>
                  <a:lnTo>
                    <a:pt x="3938" y="1370"/>
                  </a:lnTo>
                  <a:cubicBezTo>
                    <a:pt x="3938" y="1400"/>
                    <a:pt x="3938" y="1400"/>
                    <a:pt x="3938" y="1400"/>
                  </a:cubicBezTo>
                  <a:lnTo>
                    <a:pt x="3938" y="1400"/>
                  </a:lnTo>
                  <a:cubicBezTo>
                    <a:pt x="3908" y="1428"/>
                    <a:pt x="3908" y="1428"/>
                    <a:pt x="3908" y="1428"/>
                  </a:cubicBezTo>
                  <a:lnTo>
                    <a:pt x="3908" y="1428"/>
                  </a:lnTo>
                  <a:cubicBezTo>
                    <a:pt x="3879" y="1428"/>
                    <a:pt x="3879" y="1428"/>
                    <a:pt x="3879" y="1428"/>
                  </a:cubicBezTo>
                  <a:lnTo>
                    <a:pt x="3879" y="1428"/>
                  </a:lnTo>
                  <a:lnTo>
                    <a:pt x="3879" y="1428"/>
                  </a:lnTo>
                  <a:cubicBezTo>
                    <a:pt x="3850" y="1400"/>
                    <a:pt x="3850" y="1400"/>
                    <a:pt x="3850" y="1400"/>
                  </a:cubicBezTo>
                  <a:close/>
                  <a:moveTo>
                    <a:pt x="3238" y="1400"/>
                  </a:moveTo>
                  <a:lnTo>
                    <a:pt x="3238" y="1400"/>
                  </a:lnTo>
                  <a:cubicBezTo>
                    <a:pt x="3238" y="1370"/>
                    <a:pt x="3238" y="1370"/>
                    <a:pt x="3238" y="1370"/>
                  </a:cubicBezTo>
                  <a:lnTo>
                    <a:pt x="3238" y="1370"/>
                  </a:lnTo>
                  <a:cubicBezTo>
                    <a:pt x="3238" y="1341"/>
                    <a:pt x="3238" y="1341"/>
                    <a:pt x="3238" y="1341"/>
                  </a:cubicBezTo>
                  <a:cubicBezTo>
                    <a:pt x="3267" y="1341"/>
                    <a:pt x="3267" y="1341"/>
                    <a:pt x="3267" y="1341"/>
                  </a:cubicBezTo>
                  <a:cubicBezTo>
                    <a:pt x="3295" y="1341"/>
                    <a:pt x="3295" y="1341"/>
                    <a:pt x="3295" y="1341"/>
                  </a:cubicBezTo>
                  <a:lnTo>
                    <a:pt x="3295" y="1341"/>
                  </a:lnTo>
                  <a:cubicBezTo>
                    <a:pt x="3324" y="1341"/>
                    <a:pt x="3324" y="1341"/>
                    <a:pt x="3324" y="1341"/>
                  </a:cubicBezTo>
                  <a:lnTo>
                    <a:pt x="3324" y="1341"/>
                  </a:lnTo>
                  <a:cubicBezTo>
                    <a:pt x="3354" y="1312"/>
                    <a:pt x="3354" y="1312"/>
                    <a:pt x="3354" y="1312"/>
                  </a:cubicBezTo>
                  <a:cubicBezTo>
                    <a:pt x="3383" y="1312"/>
                    <a:pt x="3383" y="1312"/>
                    <a:pt x="3383" y="1312"/>
                  </a:cubicBezTo>
                  <a:cubicBezTo>
                    <a:pt x="3412" y="1341"/>
                    <a:pt x="3412" y="1341"/>
                    <a:pt x="3412" y="1341"/>
                  </a:cubicBezTo>
                  <a:lnTo>
                    <a:pt x="3412" y="1341"/>
                  </a:lnTo>
                  <a:cubicBezTo>
                    <a:pt x="3441" y="1341"/>
                    <a:pt x="3441" y="1341"/>
                    <a:pt x="3441" y="1341"/>
                  </a:cubicBezTo>
                  <a:cubicBezTo>
                    <a:pt x="3441" y="1312"/>
                    <a:pt x="3441" y="1312"/>
                    <a:pt x="3441" y="1312"/>
                  </a:cubicBezTo>
                  <a:cubicBezTo>
                    <a:pt x="3500" y="1312"/>
                    <a:pt x="3500" y="1312"/>
                    <a:pt x="3500" y="1312"/>
                  </a:cubicBezTo>
                  <a:lnTo>
                    <a:pt x="3500" y="1312"/>
                  </a:lnTo>
                  <a:lnTo>
                    <a:pt x="3500" y="1312"/>
                  </a:lnTo>
                  <a:lnTo>
                    <a:pt x="3500" y="1312"/>
                  </a:lnTo>
                  <a:cubicBezTo>
                    <a:pt x="3471" y="1312"/>
                    <a:pt x="3471" y="1312"/>
                    <a:pt x="3471" y="1312"/>
                  </a:cubicBezTo>
                  <a:lnTo>
                    <a:pt x="3471" y="1312"/>
                  </a:lnTo>
                  <a:lnTo>
                    <a:pt x="3471" y="1312"/>
                  </a:lnTo>
                  <a:cubicBezTo>
                    <a:pt x="3441" y="1312"/>
                    <a:pt x="3441" y="1312"/>
                    <a:pt x="3441" y="1312"/>
                  </a:cubicBezTo>
                  <a:cubicBezTo>
                    <a:pt x="3412" y="1312"/>
                    <a:pt x="3412" y="1312"/>
                    <a:pt x="3412" y="1312"/>
                  </a:cubicBezTo>
                  <a:lnTo>
                    <a:pt x="3412" y="1312"/>
                  </a:lnTo>
                  <a:cubicBezTo>
                    <a:pt x="3412" y="1283"/>
                    <a:pt x="3412" y="1283"/>
                    <a:pt x="3412" y="1283"/>
                  </a:cubicBezTo>
                  <a:cubicBezTo>
                    <a:pt x="3383" y="1312"/>
                    <a:pt x="3383" y="1312"/>
                    <a:pt x="3383" y="1312"/>
                  </a:cubicBezTo>
                  <a:lnTo>
                    <a:pt x="3383" y="1312"/>
                  </a:lnTo>
                  <a:cubicBezTo>
                    <a:pt x="3354" y="1312"/>
                    <a:pt x="3354" y="1312"/>
                    <a:pt x="3354" y="1312"/>
                  </a:cubicBezTo>
                  <a:lnTo>
                    <a:pt x="3354" y="1312"/>
                  </a:lnTo>
                  <a:cubicBezTo>
                    <a:pt x="3324" y="1312"/>
                    <a:pt x="3324" y="1312"/>
                    <a:pt x="3324" y="1312"/>
                  </a:cubicBezTo>
                  <a:lnTo>
                    <a:pt x="3324" y="1312"/>
                  </a:lnTo>
                  <a:cubicBezTo>
                    <a:pt x="3324" y="1283"/>
                    <a:pt x="3324" y="1283"/>
                    <a:pt x="3324" y="1283"/>
                  </a:cubicBezTo>
                  <a:lnTo>
                    <a:pt x="3324" y="1283"/>
                  </a:lnTo>
                  <a:cubicBezTo>
                    <a:pt x="3354" y="1253"/>
                    <a:pt x="3354" y="1253"/>
                    <a:pt x="3354" y="1253"/>
                  </a:cubicBezTo>
                  <a:lnTo>
                    <a:pt x="3354" y="1253"/>
                  </a:lnTo>
                  <a:cubicBezTo>
                    <a:pt x="3324" y="1253"/>
                    <a:pt x="3324" y="1253"/>
                    <a:pt x="3324" y="1253"/>
                  </a:cubicBezTo>
                  <a:cubicBezTo>
                    <a:pt x="3324" y="1283"/>
                    <a:pt x="3324" y="1283"/>
                    <a:pt x="3324" y="1283"/>
                  </a:cubicBezTo>
                  <a:cubicBezTo>
                    <a:pt x="3295" y="1253"/>
                    <a:pt x="3295" y="1253"/>
                    <a:pt x="3295" y="1253"/>
                  </a:cubicBezTo>
                  <a:lnTo>
                    <a:pt x="3295" y="1253"/>
                  </a:lnTo>
                  <a:cubicBezTo>
                    <a:pt x="3295" y="1283"/>
                    <a:pt x="3295" y="1283"/>
                    <a:pt x="3295" y="1283"/>
                  </a:cubicBezTo>
                  <a:cubicBezTo>
                    <a:pt x="3267" y="1283"/>
                    <a:pt x="3267" y="1283"/>
                    <a:pt x="3267" y="1283"/>
                  </a:cubicBezTo>
                  <a:cubicBezTo>
                    <a:pt x="3267" y="1312"/>
                    <a:pt x="3267" y="1312"/>
                    <a:pt x="3267" y="1312"/>
                  </a:cubicBezTo>
                  <a:lnTo>
                    <a:pt x="3267" y="1312"/>
                  </a:lnTo>
                  <a:cubicBezTo>
                    <a:pt x="3238" y="1283"/>
                    <a:pt x="3238" y="1283"/>
                    <a:pt x="3238" y="1283"/>
                  </a:cubicBezTo>
                  <a:lnTo>
                    <a:pt x="3238" y="1283"/>
                  </a:lnTo>
                  <a:lnTo>
                    <a:pt x="3238" y="1283"/>
                  </a:lnTo>
                  <a:lnTo>
                    <a:pt x="3238" y="1283"/>
                  </a:lnTo>
                  <a:cubicBezTo>
                    <a:pt x="3238" y="1253"/>
                    <a:pt x="3238" y="1253"/>
                    <a:pt x="3238" y="1253"/>
                  </a:cubicBezTo>
                  <a:cubicBezTo>
                    <a:pt x="3208" y="1283"/>
                    <a:pt x="3208" y="1283"/>
                    <a:pt x="3208" y="1283"/>
                  </a:cubicBezTo>
                  <a:lnTo>
                    <a:pt x="3208" y="1283"/>
                  </a:lnTo>
                  <a:lnTo>
                    <a:pt x="3208" y="1283"/>
                  </a:lnTo>
                  <a:lnTo>
                    <a:pt x="3208" y="1283"/>
                  </a:lnTo>
                  <a:cubicBezTo>
                    <a:pt x="3179" y="1253"/>
                    <a:pt x="3179" y="1253"/>
                    <a:pt x="3179" y="1253"/>
                  </a:cubicBezTo>
                  <a:lnTo>
                    <a:pt x="3179" y="1253"/>
                  </a:lnTo>
                  <a:lnTo>
                    <a:pt x="3179" y="1253"/>
                  </a:lnTo>
                  <a:lnTo>
                    <a:pt x="3179" y="1253"/>
                  </a:lnTo>
                  <a:cubicBezTo>
                    <a:pt x="3150" y="1253"/>
                    <a:pt x="3150" y="1253"/>
                    <a:pt x="3150" y="1253"/>
                  </a:cubicBezTo>
                  <a:cubicBezTo>
                    <a:pt x="3150" y="1224"/>
                    <a:pt x="3150" y="1224"/>
                    <a:pt x="3150" y="1224"/>
                  </a:cubicBezTo>
                  <a:cubicBezTo>
                    <a:pt x="3120" y="1224"/>
                    <a:pt x="3120" y="1224"/>
                    <a:pt x="3120" y="1224"/>
                  </a:cubicBezTo>
                  <a:lnTo>
                    <a:pt x="3120" y="1224"/>
                  </a:lnTo>
                  <a:cubicBezTo>
                    <a:pt x="3150" y="1224"/>
                    <a:pt x="3150" y="1224"/>
                    <a:pt x="3150" y="1224"/>
                  </a:cubicBezTo>
                  <a:cubicBezTo>
                    <a:pt x="3150" y="1195"/>
                    <a:pt x="3150" y="1195"/>
                    <a:pt x="3150" y="1195"/>
                  </a:cubicBezTo>
                  <a:cubicBezTo>
                    <a:pt x="3120" y="1195"/>
                    <a:pt x="3120" y="1195"/>
                    <a:pt x="3120" y="1195"/>
                  </a:cubicBezTo>
                  <a:cubicBezTo>
                    <a:pt x="3150" y="1166"/>
                    <a:pt x="3150" y="1166"/>
                    <a:pt x="3150" y="1166"/>
                  </a:cubicBezTo>
                  <a:cubicBezTo>
                    <a:pt x="3179" y="1166"/>
                    <a:pt x="3179" y="1166"/>
                    <a:pt x="3179" y="1166"/>
                  </a:cubicBezTo>
                  <a:lnTo>
                    <a:pt x="3179" y="1166"/>
                  </a:lnTo>
                  <a:cubicBezTo>
                    <a:pt x="3208" y="1166"/>
                    <a:pt x="3208" y="1166"/>
                    <a:pt x="3208" y="1166"/>
                  </a:cubicBezTo>
                  <a:cubicBezTo>
                    <a:pt x="3238" y="1195"/>
                    <a:pt x="3238" y="1195"/>
                    <a:pt x="3238" y="1195"/>
                  </a:cubicBezTo>
                  <a:cubicBezTo>
                    <a:pt x="3267" y="1195"/>
                    <a:pt x="3267" y="1195"/>
                    <a:pt x="3267" y="1195"/>
                  </a:cubicBezTo>
                  <a:cubicBezTo>
                    <a:pt x="3267" y="1166"/>
                    <a:pt x="3267" y="1166"/>
                    <a:pt x="3267" y="1166"/>
                  </a:cubicBezTo>
                  <a:cubicBezTo>
                    <a:pt x="3295" y="1166"/>
                    <a:pt x="3295" y="1166"/>
                    <a:pt x="3295" y="1166"/>
                  </a:cubicBezTo>
                  <a:lnTo>
                    <a:pt x="3295" y="1166"/>
                  </a:lnTo>
                  <a:lnTo>
                    <a:pt x="3295" y="1166"/>
                  </a:lnTo>
                  <a:cubicBezTo>
                    <a:pt x="3295" y="1136"/>
                    <a:pt x="3295" y="1136"/>
                    <a:pt x="3295" y="1136"/>
                  </a:cubicBezTo>
                  <a:cubicBezTo>
                    <a:pt x="3267" y="1136"/>
                    <a:pt x="3267" y="1136"/>
                    <a:pt x="3267" y="1136"/>
                  </a:cubicBezTo>
                  <a:cubicBezTo>
                    <a:pt x="3267" y="1166"/>
                    <a:pt x="3267" y="1166"/>
                    <a:pt x="3267" y="1166"/>
                  </a:cubicBezTo>
                  <a:cubicBezTo>
                    <a:pt x="3238" y="1136"/>
                    <a:pt x="3238" y="1136"/>
                    <a:pt x="3238" y="1136"/>
                  </a:cubicBezTo>
                  <a:cubicBezTo>
                    <a:pt x="3208" y="1136"/>
                    <a:pt x="3208" y="1136"/>
                    <a:pt x="3208" y="1136"/>
                  </a:cubicBezTo>
                  <a:lnTo>
                    <a:pt x="3208" y="1136"/>
                  </a:lnTo>
                  <a:cubicBezTo>
                    <a:pt x="3238" y="1107"/>
                    <a:pt x="3238" y="1107"/>
                    <a:pt x="3238" y="1107"/>
                  </a:cubicBezTo>
                  <a:lnTo>
                    <a:pt x="3238" y="1107"/>
                  </a:lnTo>
                  <a:cubicBezTo>
                    <a:pt x="3267" y="1107"/>
                    <a:pt x="3267" y="1107"/>
                    <a:pt x="3267" y="1107"/>
                  </a:cubicBezTo>
                  <a:lnTo>
                    <a:pt x="3267" y="1107"/>
                  </a:lnTo>
                  <a:cubicBezTo>
                    <a:pt x="3295" y="1079"/>
                    <a:pt x="3295" y="1079"/>
                    <a:pt x="3295" y="1079"/>
                  </a:cubicBezTo>
                  <a:cubicBezTo>
                    <a:pt x="3324" y="1107"/>
                    <a:pt x="3324" y="1107"/>
                    <a:pt x="3324" y="1107"/>
                  </a:cubicBezTo>
                  <a:cubicBezTo>
                    <a:pt x="3354" y="1107"/>
                    <a:pt x="3354" y="1107"/>
                    <a:pt x="3354" y="1107"/>
                  </a:cubicBezTo>
                  <a:lnTo>
                    <a:pt x="3354" y="1107"/>
                  </a:lnTo>
                  <a:cubicBezTo>
                    <a:pt x="3354" y="1079"/>
                    <a:pt x="3354" y="1079"/>
                    <a:pt x="3354" y="1079"/>
                  </a:cubicBezTo>
                  <a:lnTo>
                    <a:pt x="3354" y="1079"/>
                  </a:lnTo>
                  <a:cubicBezTo>
                    <a:pt x="3324" y="1079"/>
                    <a:pt x="3324" y="1079"/>
                    <a:pt x="3324" y="1079"/>
                  </a:cubicBezTo>
                  <a:lnTo>
                    <a:pt x="3324" y="1079"/>
                  </a:lnTo>
                  <a:cubicBezTo>
                    <a:pt x="3295" y="1079"/>
                    <a:pt x="3295" y="1079"/>
                    <a:pt x="3295" y="1079"/>
                  </a:cubicBezTo>
                  <a:cubicBezTo>
                    <a:pt x="3267" y="1050"/>
                    <a:pt x="3267" y="1050"/>
                    <a:pt x="3267" y="1050"/>
                  </a:cubicBezTo>
                  <a:cubicBezTo>
                    <a:pt x="3295" y="1050"/>
                    <a:pt x="3295" y="1050"/>
                    <a:pt x="3295" y="1050"/>
                  </a:cubicBezTo>
                  <a:lnTo>
                    <a:pt x="3295" y="1050"/>
                  </a:lnTo>
                  <a:cubicBezTo>
                    <a:pt x="3324" y="1020"/>
                    <a:pt x="3324" y="1020"/>
                    <a:pt x="3324" y="1020"/>
                  </a:cubicBezTo>
                  <a:lnTo>
                    <a:pt x="3324" y="1020"/>
                  </a:lnTo>
                  <a:cubicBezTo>
                    <a:pt x="3354" y="1020"/>
                    <a:pt x="3354" y="1020"/>
                    <a:pt x="3354" y="1020"/>
                  </a:cubicBezTo>
                  <a:lnTo>
                    <a:pt x="3354" y="1020"/>
                  </a:lnTo>
                  <a:lnTo>
                    <a:pt x="3354" y="1020"/>
                  </a:lnTo>
                  <a:cubicBezTo>
                    <a:pt x="3383" y="1020"/>
                    <a:pt x="3383" y="1020"/>
                    <a:pt x="3383" y="1020"/>
                  </a:cubicBezTo>
                  <a:cubicBezTo>
                    <a:pt x="3383" y="1050"/>
                    <a:pt x="3383" y="1050"/>
                    <a:pt x="3383" y="1050"/>
                  </a:cubicBezTo>
                  <a:cubicBezTo>
                    <a:pt x="3412" y="1050"/>
                    <a:pt x="3412" y="1050"/>
                    <a:pt x="3412" y="1050"/>
                  </a:cubicBezTo>
                  <a:cubicBezTo>
                    <a:pt x="3412" y="1020"/>
                    <a:pt x="3412" y="1020"/>
                    <a:pt x="3412" y="1020"/>
                  </a:cubicBezTo>
                  <a:cubicBezTo>
                    <a:pt x="3383" y="1020"/>
                    <a:pt x="3383" y="1020"/>
                    <a:pt x="3383" y="1020"/>
                  </a:cubicBezTo>
                  <a:lnTo>
                    <a:pt x="3383" y="1020"/>
                  </a:lnTo>
                  <a:cubicBezTo>
                    <a:pt x="3383" y="991"/>
                    <a:pt x="3383" y="991"/>
                    <a:pt x="3383" y="991"/>
                  </a:cubicBezTo>
                  <a:lnTo>
                    <a:pt x="3383" y="991"/>
                  </a:lnTo>
                  <a:cubicBezTo>
                    <a:pt x="3412" y="991"/>
                    <a:pt x="3412" y="991"/>
                    <a:pt x="3412" y="991"/>
                  </a:cubicBezTo>
                  <a:cubicBezTo>
                    <a:pt x="3441" y="991"/>
                    <a:pt x="3441" y="991"/>
                    <a:pt x="3441" y="991"/>
                  </a:cubicBezTo>
                  <a:cubicBezTo>
                    <a:pt x="3471" y="991"/>
                    <a:pt x="3471" y="991"/>
                    <a:pt x="3471" y="991"/>
                  </a:cubicBezTo>
                  <a:lnTo>
                    <a:pt x="3471" y="991"/>
                  </a:lnTo>
                  <a:cubicBezTo>
                    <a:pt x="3500" y="1020"/>
                    <a:pt x="3500" y="1020"/>
                    <a:pt x="3500" y="1020"/>
                  </a:cubicBezTo>
                  <a:cubicBezTo>
                    <a:pt x="3471" y="1020"/>
                    <a:pt x="3471" y="1020"/>
                    <a:pt x="3471" y="1020"/>
                  </a:cubicBezTo>
                  <a:cubicBezTo>
                    <a:pt x="3471" y="1050"/>
                    <a:pt x="3471" y="1050"/>
                    <a:pt x="3471" y="1050"/>
                  </a:cubicBezTo>
                  <a:lnTo>
                    <a:pt x="3471" y="1050"/>
                  </a:lnTo>
                  <a:cubicBezTo>
                    <a:pt x="3500" y="1050"/>
                    <a:pt x="3500" y="1050"/>
                    <a:pt x="3500" y="1050"/>
                  </a:cubicBezTo>
                  <a:lnTo>
                    <a:pt x="3500" y="1050"/>
                  </a:lnTo>
                  <a:cubicBezTo>
                    <a:pt x="3529" y="1050"/>
                    <a:pt x="3529" y="1050"/>
                    <a:pt x="3529" y="1050"/>
                  </a:cubicBezTo>
                  <a:lnTo>
                    <a:pt x="3529" y="1050"/>
                  </a:lnTo>
                  <a:cubicBezTo>
                    <a:pt x="3529" y="1079"/>
                    <a:pt x="3529" y="1079"/>
                    <a:pt x="3529" y="1079"/>
                  </a:cubicBezTo>
                  <a:lnTo>
                    <a:pt x="3529" y="1079"/>
                  </a:lnTo>
                  <a:cubicBezTo>
                    <a:pt x="3558" y="1079"/>
                    <a:pt x="3558" y="1079"/>
                    <a:pt x="3558" y="1079"/>
                  </a:cubicBezTo>
                  <a:cubicBezTo>
                    <a:pt x="3558" y="1107"/>
                    <a:pt x="3558" y="1107"/>
                    <a:pt x="3558" y="1107"/>
                  </a:cubicBezTo>
                  <a:cubicBezTo>
                    <a:pt x="3529" y="1107"/>
                    <a:pt x="3529" y="1107"/>
                    <a:pt x="3529" y="1107"/>
                  </a:cubicBezTo>
                  <a:lnTo>
                    <a:pt x="3529" y="1107"/>
                  </a:lnTo>
                  <a:cubicBezTo>
                    <a:pt x="3558" y="1136"/>
                    <a:pt x="3558" y="1136"/>
                    <a:pt x="3558" y="1136"/>
                  </a:cubicBezTo>
                  <a:cubicBezTo>
                    <a:pt x="3558" y="1166"/>
                    <a:pt x="3558" y="1166"/>
                    <a:pt x="3558" y="1166"/>
                  </a:cubicBezTo>
                  <a:cubicBezTo>
                    <a:pt x="3529" y="1166"/>
                    <a:pt x="3529" y="1166"/>
                    <a:pt x="3529" y="1166"/>
                  </a:cubicBezTo>
                  <a:lnTo>
                    <a:pt x="3529" y="1166"/>
                  </a:lnTo>
                  <a:cubicBezTo>
                    <a:pt x="3500" y="1166"/>
                    <a:pt x="3500" y="1166"/>
                    <a:pt x="3500" y="1166"/>
                  </a:cubicBezTo>
                  <a:lnTo>
                    <a:pt x="3500" y="1166"/>
                  </a:lnTo>
                  <a:cubicBezTo>
                    <a:pt x="3529" y="1166"/>
                    <a:pt x="3529" y="1166"/>
                    <a:pt x="3529" y="1166"/>
                  </a:cubicBezTo>
                  <a:cubicBezTo>
                    <a:pt x="3558" y="1166"/>
                    <a:pt x="3558" y="1166"/>
                    <a:pt x="3558" y="1166"/>
                  </a:cubicBezTo>
                  <a:lnTo>
                    <a:pt x="3558" y="1166"/>
                  </a:lnTo>
                  <a:cubicBezTo>
                    <a:pt x="3558" y="1224"/>
                    <a:pt x="3558" y="1224"/>
                    <a:pt x="3558" y="1224"/>
                  </a:cubicBezTo>
                  <a:cubicBezTo>
                    <a:pt x="3529" y="1224"/>
                    <a:pt x="3529" y="1224"/>
                    <a:pt x="3529" y="1224"/>
                  </a:cubicBezTo>
                  <a:cubicBezTo>
                    <a:pt x="3529" y="1253"/>
                    <a:pt x="3529" y="1253"/>
                    <a:pt x="3529" y="1253"/>
                  </a:cubicBezTo>
                  <a:lnTo>
                    <a:pt x="3529" y="1253"/>
                  </a:lnTo>
                  <a:cubicBezTo>
                    <a:pt x="3558" y="1253"/>
                    <a:pt x="3558" y="1253"/>
                    <a:pt x="3558" y="1253"/>
                  </a:cubicBezTo>
                  <a:cubicBezTo>
                    <a:pt x="3558" y="1224"/>
                    <a:pt x="3558" y="1224"/>
                    <a:pt x="3558" y="1224"/>
                  </a:cubicBezTo>
                  <a:cubicBezTo>
                    <a:pt x="3588" y="1253"/>
                    <a:pt x="3588" y="1253"/>
                    <a:pt x="3588" y="1253"/>
                  </a:cubicBezTo>
                  <a:lnTo>
                    <a:pt x="3588" y="1253"/>
                  </a:lnTo>
                  <a:lnTo>
                    <a:pt x="3588" y="1253"/>
                  </a:lnTo>
                  <a:cubicBezTo>
                    <a:pt x="3617" y="1253"/>
                    <a:pt x="3617" y="1253"/>
                    <a:pt x="3617" y="1253"/>
                  </a:cubicBezTo>
                  <a:cubicBezTo>
                    <a:pt x="3645" y="1253"/>
                    <a:pt x="3645" y="1253"/>
                    <a:pt x="3645" y="1253"/>
                  </a:cubicBezTo>
                  <a:cubicBezTo>
                    <a:pt x="3645" y="1283"/>
                    <a:pt x="3645" y="1283"/>
                    <a:pt x="3645" y="1283"/>
                  </a:cubicBezTo>
                  <a:lnTo>
                    <a:pt x="3645" y="1283"/>
                  </a:lnTo>
                  <a:cubicBezTo>
                    <a:pt x="3645" y="1253"/>
                    <a:pt x="3645" y="1253"/>
                    <a:pt x="3645" y="1253"/>
                  </a:cubicBezTo>
                  <a:lnTo>
                    <a:pt x="3645" y="1253"/>
                  </a:lnTo>
                  <a:cubicBezTo>
                    <a:pt x="3674" y="1253"/>
                    <a:pt x="3674" y="1253"/>
                    <a:pt x="3674" y="1253"/>
                  </a:cubicBezTo>
                  <a:cubicBezTo>
                    <a:pt x="3674" y="1224"/>
                    <a:pt x="3674" y="1224"/>
                    <a:pt x="3674" y="1224"/>
                  </a:cubicBezTo>
                  <a:cubicBezTo>
                    <a:pt x="3645" y="1195"/>
                    <a:pt x="3645" y="1195"/>
                    <a:pt x="3645" y="1195"/>
                  </a:cubicBezTo>
                  <a:lnTo>
                    <a:pt x="3645" y="1195"/>
                  </a:lnTo>
                  <a:lnTo>
                    <a:pt x="3645" y="1195"/>
                  </a:lnTo>
                  <a:cubicBezTo>
                    <a:pt x="3645" y="1166"/>
                    <a:pt x="3645" y="1166"/>
                    <a:pt x="3645" y="1166"/>
                  </a:cubicBezTo>
                  <a:cubicBezTo>
                    <a:pt x="3674" y="1166"/>
                    <a:pt x="3674" y="1166"/>
                    <a:pt x="3674" y="1166"/>
                  </a:cubicBezTo>
                  <a:lnTo>
                    <a:pt x="3674" y="1166"/>
                  </a:lnTo>
                  <a:cubicBezTo>
                    <a:pt x="3704" y="1166"/>
                    <a:pt x="3704" y="1166"/>
                    <a:pt x="3704" y="1166"/>
                  </a:cubicBezTo>
                  <a:cubicBezTo>
                    <a:pt x="3704" y="1136"/>
                    <a:pt x="3704" y="1136"/>
                    <a:pt x="3704" y="1136"/>
                  </a:cubicBezTo>
                  <a:lnTo>
                    <a:pt x="3704" y="1136"/>
                  </a:lnTo>
                  <a:cubicBezTo>
                    <a:pt x="3704" y="1107"/>
                    <a:pt x="3704" y="1107"/>
                    <a:pt x="3704" y="1107"/>
                  </a:cubicBezTo>
                  <a:lnTo>
                    <a:pt x="3704" y="1107"/>
                  </a:lnTo>
                  <a:cubicBezTo>
                    <a:pt x="3674" y="1079"/>
                    <a:pt x="3674" y="1079"/>
                    <a:pt x="3674" y="1079"/>
                  </a:cubicBezTo>
                  <a:cubicBezTo>
                    <a:pt x="3704" y="1079"/>
                    <a:pt x="3704" y="1079"/>
                    <a:pt x="3704" y="1079"/>
                  </a:cubicBezTo>
                  <a:cubicBezTo>
                    <a:pt x="3704" y="1050"/>
                    <a:pt x="3704" y="1050"/>
                    <a:pt x="3704" y="1050"/>
                  </a:cubicBezTo>
                  <a:cubicBezTo>
                    <a:pt x="3733" y="1079"/>
                    <a:pt x="3733" y="1079"/>
                    <a:pt x="3733" y="1079"/>
                  </a:cubicBezTo>
                  <a:lnTo>
                    <a:pt x="3733" y="1079"/>
                  </a:lnTo>
                  <a:cubicBezTo>
                    <a:pt x="3733" y="1050"/>
                    <a:pt x="3733" y="1050"/>
                    <a:pt x="3733" y="1050"/>
                  </a:cubicBezTo>
                  <a:lnTo>
                    <a:pt x="3733" y="1050"/>
                  </a:lnTo>
                  <a:cubicBezTo>
                    <a:pt x="3762" y="1050"/>
                    <a:pt x="3762" y="1050"/>
                    <a:pt x="3762" y="1050"/>
                  </a:cubicBezTo>
                  <a:cubicBezTo>
                    <a:pt x="3791" y="1020"/>
                    <a:pt x="3791" y="1020"/>
                    <a:pt x="3791" y="1020"/>
                  </a:cubicBezTo>
                  <a:cubicBezTo>
                    <a:pt x="3821" y="1020"/>
                    <a:pt x="3821" y="1020"/>
                    <a:pt x="3821" y="1020"/>
                  </a:cubicBezTo>
                  <a:lnTo>
                    <a:pt x="3821" y="1020"/>
                  </a:lnTo>
                  <a:lnTo>
                    <a:pt x="3821" y="1020"/>
                  </a:lnTo>
                  <a:cubicBezTo>
                    <a:pt x="3850" y="1050"/>
                    <a:pt x="3850" y="1050"/>
                    <a:pt x="3850" y="1050"/>
                  </a:cubicBezTo>
                  <a:cubicBezTo>
                    <a:pt x="3821" y="1050"/>
                    <a:pt x="3821" y="1050"/>
                    <a:pt x="3821" y="1050"/>
                  </a:cubicBezTo>
                  <a:lnTo>
                    <a:pt x="3821" y="1050"/>
                  </a:lnTo>
                  <a:lnTo>
                    <a:pt x="3821" y="1050"/>
                  </a:lnTo>
                  <a:cubicBezTo>
                    <a:pt x="3821" y="1079"/>
                    <a:pt x="3821" y="1079"/>
                    <a:pt x="3821" y="1079"/>
                  </a:cubicBezTo>
                  <a:cubicBezTo>
                    <a:pt x="3791" y="1079"/>
                    <a:pt x="3791" y="1079"/>
                    <a:pt x="3791" y="1079"/>
                  </a:cubicBezTo>
                  <a:cubicBezTo>
                    <a:pt x="3791" y="1107"/>
                    <a:pt x="3791" y="1107"/>
                    <a:pt x="3791" y="1107"/>
                  </a:cubicBezTo>
                  <a:cubicBezTo>
                    <a:pt x="3821" y="1107"/>
                    <a:pt x="3821" y="1107"/>
                    <a:pt x="3821" y="1107"/>
                  </a:cubicBezTo>
                  <a:cubicBezTo>
                    <a:pt x="3821" y="1136"/>
                    <a:pt x="3821" y="1136"/>
                    <a:pt x="3821" y="1136"/>
                  </a:cubicBezTo>
                  <a:cubicBezTo>
                    <a:pt x="3791" y="1136"/>
                    <a:pt x="3791" y="1136"/>
                    <a:pt x="3791" y="1136"/>
                  </a:cubicBezTo>
                  <a:lnTo>
                    <a:pt x="3791" y="1136"/>
                  </a:lnTo>
                  <a:cubicBezTo>
                    <a:pt x="3762" y="1166"/>
                    <a:pt x="3762" y="1166"/>
                    <a:pt x="3762" y="1166"/>
                  </a:cubicBezTo>
                  <a:lnTo>
                    <a:pt x="3762" y="1166"/>
                  </a:lnTo>
                  <a:lnTo>
                    <a:pt x="3762" y="1166"/>
                  </a:lnTo>
                  <a:cubicBezTo>
                    <a:pt x="3762" y="1195"/>
                    <a:pt x="3762" y="1195"/>
                    <a:pt x="3762" y="1195"/>
                  </a:cubicBezTo>
                  <a:cubicBezTo>
                    <a:pt x="3791" y="1166"/>
                    <a:pt x="3791" y="1166"/>
                    <a:pt x="3791" y="1166"/>
                  </a:cubicBezTo>
                  <a:lnTo>
                    <a:pt x="3791" y="1166"/>
                  </a:lnTo>
                  <a:cubicBezTo>
                    <a:pt x="3791" y="1195"/>
                    <a:pt x="3791" y="1195"/>
                    <a:pt x="3791" y="1195"/>
                  </a:cubicBezTo>
                  <a:lnTo>
                    <a:pt x="3791" y="1195"/>
                  </a:lnTo>
                  <a:cubicBezTo>
                    <a:pt x="3762" y="1224"/>
                    <a:pt x="3762" y="1224"/>
                    <a:pt x="3762" y="1224"/>
                  </a:cubicBezTo>
                  <a:cubicBezTo>
                    <a:pt x="3733" y="1224"/>
                    <a:pt x="3733" y="1224"/>
                    <a:pt x="3733" y="1224"/>
                  </a:cubicBezTo>
                  <a:cubicBezTo>
                    <a:pt x="3733" y="1253"/>
                    <a:pt x="3733" y="1253"/>
                    <a:pt x="3733" y="1253"/>
                  </a:cubicBezTo>
                  <a:lnTo>
                    <a:pt x="3733" y="1253"/>
                  </a:lnTo>
                  <a:cubicBezTo>
                    <a:pt x="3762" y="1253"/>
                    <a:pt x="3762" y="1253"/>
                    <a:pt x="3762" y="1253"/>
                  </a:cubicBezTo>
                  <a:cubicBezTo>
                    <a:pt x="3791" y="1224"/>
                    <a:pt x="3791" y="1224"/>
                    <a:pt x="3791" y="1224"/>
                  </a:cubicBezTo>
                  <a:lnTo>
                    <a:pt x="3791" y="1224"/>
                  </a:lnTo>
                  <a:lnTo>
                    <a:pt x="3791" y="1224"/>
                  </a:lnTo>
                  <a:cubicBezTo>
                    <a:pt x="3821" y="1224"/>
                    <a:pt x="3821" y="1224"/>
                    <a:pt x="3821" y="1224"/>
                  </a:cubicBezTo>
                  <a:cubicBezTo>
                    <a:pt x="3821" y="1253"/>
                    <a:pt x="3821" y="1253"/>
                    <a:pt x="3821" y="1253"/>
                  </a:cubicBezTo>
                  <a:lnTo>
                    <a:pt x="3821" y="1253"/>
                  </a:lnTo>
                  <a:cubicBezTo>
                    <a:pt x="3821" y="1283"/>
                    <a:pt x="3821" y="1283"/>
                    <a:pt x="3821" y="1283"/>
                  </a:cubicBezTo>
                  <a:cubicBezTo>
                    <a:pt x="3821" y="1253"/>
                    <a:pt x="3821" y="1253"/>
                    <a:pt x="3821" y="1253"/>
                  </a:cubicBezTo>
                  <a:cubicBezTo>
                    <a:pt x="3850" y="1253"/>
                    <a:pt x="3850" y="1253"/>
                    <a:pt x="3850" y="1253"/>
                  </a:cubicBezTo>
                  <a:lnTo>
                    <a:pt x="3850" y="1253"/>
                  </a:lnTo>
                  <a:lnTo>
                    <a:pt x="3850" y="1253"/>
                  </a:lnTo>
                  <a:cubicBezTo>
                    <a:pt x="3850" y="1224"/>
                    <a:pt x="3850" y="1224"/>
                    <a:pt x="3850" y="1224"/>
                  </a:cubicBezTo>
                  <a:lnTo>
                    <a:pt x="3850" y="1224"/>
                  </a:lnTo>
                  <a:cubicBezTo>
                    <a:pt x="3879" y="1195"/>
                    <a:pt x="3879" y="1195"/>
                    <a:pt x="3879" y="1195"/>
                  </a:cubicBezTo>
                  <a:lnTo>
                    <a:pt x="3879" y="1195"/>
                  </a:lnTo>
                  <a:cubicBezTo>
                    <a:pt x="3908" y="1224"/>
                    <a:pt x="3908" y="1224"/>
                    <a:pt x="3908" y="1224"/>
                  </a:cubicBezTo>
                  <a:lnTo>
                    <a:pt x="3908" y="1224"/>
                  </a:lnTo>
                  <a:cubicBezTo>
                    <a:pt x="3938" y="1253"/>
                    <a:pt x="3938" y="1253"/>
                    <a:pt x="3938" y="1253"/>
                  </a:cubicBezTo>
                  <a:cubicBezTo>
                    <a:pt x="3908" y="1283"/>
                    <a:pt x="3908" y="1283"/>
                    <a:pt x="3908" y="1283"/>
                  </a:cubicBezTo>
                  <a:cubicBezTo>
                    <a:pt x="3908" y="1312"/>
                    <a:pt x="3908" y="1312"/>
                    <a:pt x="3908" y="1312"/>
                  </a:cubicBezTo>
                  <a:cubicBezTo>
                    <a:pt x="3879" y="1312"/>
                    <a:pt x="3879" y="1312"/>
                    <a:pt x="3879" y="1312"/>
                  </a:cubicBezTo>
                  <a:lnTo>
                    <a:pt x="3879" y="1312"/>
                  </a:lnTo>
                  <a:cubicBezTo>
                    <a:pt x="3850" y="1312"/>
                    <a:pt x="3850" y="1312"/>
                    <a:pt x="3850" y="1312"/>
                  </a:cubicBezTo>
                  <a:cubicBezTo>
                    <a:pt x="3850" y="1341"/>
                    <a:pt x="3850" y="1341"/>
                    <a:pt x="3850" y="1341"/>
                  </a:cubicBezTo>
                  <a:lnTo>
                    <a:pt x="3850" y="1341"/>
                  </a:lnTo>
                  <a:cubicBezTo>
                    <a:pt x="3850" y="1370"/>
                    <a:pt x="3850" y="1370"/>
                    <a:pt x="3850" y="1370"/>
                  </a:cubicBezTo>
                  <a:cubicBezTo>
                    <a:pt x="3821" y="1370"/>
                    <a:pt x="3821" y="1370"/>
                    <a:pt x="3821" y="1370"/>
                  </a:cubicBezTo>
                  <a:lnTo>
                    <a:pt x="3821" y="1370"/>
                  </a:lnTo>
                  <a:cubicBezTo>
                    <a:pt x="3821" y="1400"/>
                    <a:pt x="3821" y="1400"/>
                    <a:pt x="3821" y="1400"/>
                  </a:cubicBezTo>
                  <a:cubicBezTo>
                    <a:pt x="3791" y="1400"/>
                    <a:pt x="3791" y="1400"/>
                    <a:pt x="3791" y="1400"/>
                  </a:cubicBezTo>
                  <a:lnTo>
                    <a:pt x="3791" y="1400"/>
                  </a:lnTo>
                  <a:lnTo>
                    <a:pt x="3791" y="1400"/>
                  </a:lnTo>
                  <a:lnTo>
                    <a:pt x="3791" y="1400"/>
                  </a:lnTo>
                  <a:lnTo>
                    <a:pt x="3791" y="1400"/>
                  </a:lnTo>
                  <a:cubicBezTo>
                    <a:pt x="3762" y="1400"/>
                    <a:pt x="3762" y="1400"/>
                    <a:pt x="3762" y="1400"/>
                  </a:cubicBezTo>
                  <a:lnTo>
                    <a:pt x="3762" y="1400"/>
                  </a:lnTo>
                  <a:cubicBezTo>
                    <a:pt x="3733" y="1400"/>
                    <a:pt x="3733" y="1400"/>
                    <a:pt x="3733" y="1400"/>
                  </a:cubicBezTo>
                  <a:cubicBezTo>
                    <a:pt x="3704" y="1428"/>
                    <a:pt x="3704" y="1428"/>
                    <a:pt x="3704" y="1428"/>
                  </a:cubicBezTo>
                  <a:lnTo>
                    <a:pt x="3704" y="1428"/>
                  </a:lnTo>
                  <a:cubicBezTo>
                    <a:pt x="3674" y="1400"/>
                    <a:pt x="3674" y="1400"/>
                    <a:pt x="3674" y="1400"/>
                  </a:cubicBezTo>
                  <a:lnTo>
                    <a:pt x="3674" y="1400"/>
                  </a:lnTo>
                  <a:lnTo>
                    <a:pt x="3674" y="1400"/>
                  </a:lnTo>
                  <a:cubicBezTo>
                    <a:pt x="3674" y="1370"/>
                    <a:pt x="3674" y="1370"/>
                    <a:pt x="3674" y="1370"/>
                  </a:cubicBezTo>
                  <a:lnTo>
                    <a:pt x="3674" y="1370"/>
                  </a:lnTo>
                  <a:cubicBezTo>
                    <a:pt x="3645" y="1400"/>
                    <a:pt x="3645" y="1400"/>
                    <a:pt x="3645" y="1400"/>
                  </a:cubicBezTo>
                  <a:lnTo>
                    <a:pt x="3645" y="1400"/>
                  </a:lnTo>
                  <a:lnTo>
                    <a:pt x="3645" y="1400"/>
                  </a:lnTo>
                  <a:cubicBezTo>
                    <a:pt x="3617" y="1400"/>
                    <a:pt x="3617" y="1400"/>
                    <a:pt x="3617" y="1400"/>
                  </a:cubicBezTo>
                  <a:lnTo>
                    <a:pt x="3617" y="1400"/>
                  </a:lnTo>
                  <a:cubicBezTo>
                    <a:pt x="3617" y="1370"/>
                    <a:pt x="3617" y="1370"/>
                    <a:pt x="3617" y="1370"/>
                  </a:cubicBezTo>
                  <a:lnTo>
                    <a:pt x="3617" y="1370"/>
                  </a:lnTo>
                  <a:lnTo>
                    <a:pt x="3617" y="1370"/>
                  </a:lnTo>
                  <a:lnTo>
                    <a:pt x="3617" y="1370"/>
                  </a:lnTo>
                  <a:cubicBezTo>
                    <a:pt x="3588" y="1370"/>
                    <a:pt x="3588" y="1370"/>
                    <a:pt x="3588" y="1370"/>
                  </a:cubicBezTo>
                  <a:lnTo>
                    <a:pt x="3588" y="1370"/>
                  </a:lnTo>
                  <a:cubicBezTo>
                    <a:pt x="3558" y="1400"/>
                    <a:pt x="3558" y="1400"/>
                    <a:pt x="3558" y="1400"/>
                  </a:cubicBezTo>
                  <a:lnTo>
                    <a:pt x="3558" y="1400"/>
                  </a:lnTo>
                  <a:cubicBezTo>
                    <a:pt x="3529" y="1400"/>
                    <a:pt x="3529" y="1400"/>
                    <a:pt x="3529" y="1400"/>
                  </a:cubicBezTo>
                  <a:lnTo>
                    <a:pt x="3529" y="1400"/>
                  </a:lnTo>
                  <a:cubicBezTo>
                    <a:pt x="3500" y="1400"/>
                    <a:pt x="3500" y="1400"/>
                    <a:pt x="3500" y="1400"/>
                  </a:cubicBezTo>
                  <a:lnTo>
                    <a:pt x="3500" y="1400"/>
                  </a:lnTo>
                  <a:lnTo>
                    <a:pt x="3500" y="1400"/>
                  </a:lnTo>
                  <a:cubicBezTo>
                    <a:pt x="3471" y="1400"/>
                    <a:pt x="3471" y="1400"/>
                    <a:pt x="3471" y="1400"/>
                  </a:cubicBezTo>
                  <a:lnTo>
                    <a:pt x="3471" y="1400"/>
                  </a:lnTo>
                  <a:lnTo>
                    <a:pt x="3471" y="1400"/>
                  </a:lnTo>
                  <a:cubicBezTo>
                    <a:pt x="3441" y="1428"/>
                    <a:pt x="3441" y="1428"/>
                    <a:pt x="3441" y="1428"/>
                  </a:cubicBezTo>
                  <a:lnTo>
                    <a:pt x="3441" y="1428"/>
                  </a:lnTo>
                  <a:lnTo>
                    <a:pt x="3441" y="1428"/>
                  </a:lnTo>
                  <a:cubicBezTo>
                    <a:pt x="3412" y="1428"/>
                    <a:pt x="3412" y="1428"/>
                    <a:pt x="3412" y="1428"/>
                  </a:cubicBezTo>
                  <a:lnTo>
                    <a:pt x="3412" y="1428"/>
                  </a:lnTo>
                  <a:cubicBezTo>
                    <a:pt x="3383" y="1428"/>
                    <a:pt x="3383" y="1428"/>
                    <a:pt x="3383" y="1428"/>
                  </a:cubicBezTo>
                  <a:lnTo>
                    <a:pt x="3383" y="1428"/>
                  </a:lnTo>
                  <a:lnTo>
                    <a:pt x="3383" y="1428"/>
                  </a:lnTo>
                  <a:cubicBezTo>
                    <a:pt x="3354" y="1428"/>
                    <a:pt x="3354" y="1428"/>
                    <a:pt x="3354" y="1428"/>
                  </a:cubicBezTo>
                  <a:cubicBezTo>
                    <a:pt x="3324" y="1428"/>
                    <a:pt x="3324" y="1428"/>
                    <a:pt x="3324" y="1428"/>
                  </a:cubicBezTo>
                  <a:cubicBezTo>
                    <a:pt x="3295" y="1428"/>
                    <a:pt x="3295" y="1428"/>
                    <a:pt x="3295" y="1428"/>
                  </a:cubicBezTo>
                  <a:cubicBezTo>
                    <a:pt x="3267" y="1428"/>
                    <a:pt x="3267" y="1428"/>
                    <a:pt x="3267" y="1428"/>
                  </a:cubicBezTo>
                  <a:lnTo>
                    <a:pt x="3267" y="1428"/>
                  </a:lnTo>
                  <a:cubicBezTo>
                    <a:pt x="3238" y="1400"/>
                    <a:pt x="3238" y="1400"/>
                    <a:pt x="3238" y="1400"/>
                  </a:cubicBezTo>
                  <a:close/>
                  <a:moveTo>
                    <a:pt x="2246" y="1836"/>
                  </a:moveTo>
                  <a:lnTo>
                    <a:pt x="2246" y="1836"/>
                  </a:lnTo>
                  <a:lnTo>
                    <a:pt x="2246" y="1836"/>
                  </a:lnTo>
                  <a:cubicBezTo>
                    <a:pt x="2274" y="1807"/>
                    <a:pt x="2274" y="1807"/>
                    <a:pt x="2274" y="1807"/>
                  </a:cubicBezTo>
                  <a:cubicBezTo>
                    <a:pt x="2274" y="1778"/>
                    <a:pt x="2274" y="1778"/>
                    <a:pt x="2274" y="1778"/>
                  </a:cubicBezTo>
                  <a:cubicBezTo>
                    <a:pt x="2274" y="1750"/>
                    <a:pt x="2274" y="1750"/>
                    <a:pt x="2274" y="1750"/>
                  </a:cubicBezTo>
                  <a:lnTo>
                    <a:pt x="2274" y="1750"/>
                  </a:lnTo>
                  <a:lnTo>
                    <a:pt x="2274" y="1750"/>
                  </a:lnTo>
                  <a:cubicBezTo>
                    <a:pt x="2246" y="1691"/>
                    <a:pt x="2246" y="1691"/>
                    <a:pt x="2246" y="1691"/>
                  </a:cubicBezTo>
                  <a:cubicBezTo>
                    <a:pt x="2274" y="1691"/>
                    <a:pt x="2274" y="1691"/>
                    <a:pt x="2274" y="1691"/>
                  </a:cubicBezTo>
                  <a:lnTo>
                    <a:pt x="2274" y="1691"/>
                  </a:lnTo>
                  <a:cubicBezTo>
                    <a:pt x="2246" y="1691"/>
                    <a:pt x="2246" y="1691"/>
                    <a:pt x="2246" y="1691"/>
                  </a:cubicBezTo>
                  <a:cubicBezTo>
                    <a:pt x="2217" y="1691"/>
                    <a:pt x="2217" y="1691"/>
                    <a:pt x="2217" y="1691"/>
                  </a:cubicBezTo>
                  <a:cubicBezTo>
                    <a:pt x="2217" y="1662"/>
                    <a:pt x="2217" y="1662"/>
                    <a:pt x="2217" y="1662"/>
                  </a:cubicBezTo>
                  <a:lnTo>
                    <a:pt x="2217" y="1662"/>
                  </a:lnTo>
                  <a:cubicBezTo>
                    <a:pt x="2246" y="1662"/>
                    <a:pt x="2246" y="1662"/>
                    <a:pt x="2246" y="1662"/>
                  </a:cubicBezTo>
                  <a:cubicBezTo>
                    <a:pt x="2274" y="1662"/>
                    <a:pt x="2274" y="1662"/>
                    <a:pt x="2274" y="1662"/>
                  </a:cubicBezTo>
                  <a:cubicBezTo>
                    <a:pt x="2274" y="1633"/>
                    <a:pt x="2274" y="1633"/>
                    <a:pt x="2274" y="1633"/>
                  </a:cubicBezTo>
                  <a:lnTo>
                    <a:pt x="2274" y="1633"/>
                  </a:lnTo>
                  <a:lnTo>
                    <a:pt x="2274" y="1633"/>
                  </a:lnTo>
                  <a:cubicBezTo>
                    <a:pt x="2304" y="1633"/>
                    <a:pt x="2304" y="1633"/>
                    <a:pt x="2304" y="1633"/>
                  </a:cubicBezTo>
                  <a:cubicBezTo>
                    <a:pt x="2304" y="1603"/>
                    <a:pt x="2304" y="1603"/>
                    <a:pt x="2304" y="1603"/>
                  </a:cubicBezTo>
                  <a:cubicBezTo>
                    <a:pt x="2333" y="1603"/>
                    <a:pt x="2333" y="1603"/>
                    <a:pt x="2333" y="1603"/>
                  </a:cubicBezTo>
                  <a:cubicBezTo>
                    <a:pt x="2333" y="1574"/>
                    <a:pt x="2333" y="1574"/>
                    <a:pt x="2333" y="1574"/>
                  </a:cubicBezTo>
                  <a:cubicBezTo>
                    <a:pt x="2362" y="1574"/>
                    <a:pt x="2362" y="1574"/>
                    <a:pt x="2362" y="1574"/>
                  </a:cubicBezTo>
                  <a:lnTo>
                    <a:pt x="2362" y="1574"/>
                  </a:lnTo>
                  <a:cubicBezTo>
                    <a:pt x="2362" y="1545"/>
                    <a:pt x="2362" y="1545"/>
                    <a:pt x="2362" y="1545"/>
                  </a:cubicBezTo>
                  <a:lnTo>
                    <a:pt x="2362" y="1545"/>
                  </a:lnTo>
                  <a:cubicBezTo>
                    <a:pt x="2421" y="1545"/>
                    <a:pt x="2421" y="1545"/>
                    <a:pt x="2421" y="1545"/>
                  </a:cubicBezTo>
                  <a:lnTo>
                    <a:pt x="2421" y="1545"/>
                  </a:lnTo>
                  <a:cubicBezTo>
                    <a:pt x="2421" y="1516"/>
                    <a:pt x="2421" y="1516"/>
                    <a:pt x="2421" y="1516"/>
                  </a:cubicBezTo>
                  <a:lnTo>
                    <a:pt x="2421" y="1516"/>
                  </a:lnTo>
                  <a:cubicBezTo>
                    <a:pt x="2421" y="1486"/>
                    <a:pt x="2421" y="1486"/>
                    <a:pt x="2421" y="1486"/>
                  </a:cubicBezTo>
                  <a:cubicBezTo>
                    <a:pt x="2479" y="1486"/>
                    <a:pt x="2479" y="1486"/>
                    <a:pt x="2479" y="1486"/>
                  </a:cubicBezTo>
                  <a:cubicBezTo>
                    <a:pt x="2479" y="1457"/>
                    <a:pt x="2479" y="1457"/>
                    <a:pt x="2479" y="1457"/>
                  </a:cubicBezTo>
                  <a:cubicBezTo>
                    <a:pt x="2508" y="1428"/>
                    <a:pt x="2508" y="1428"/>
                    <a:pt x="2508" y="1428"/>
                  </a:cubicBezTo>
                  <a:lnTo>
                    <a:pt x="2508" y="1428"/>
                  </a:lnTo>
                  <a:cubicBezTo>
                    <a:pt x="2538" y="1400"/>
                    <a:pt x="2538" y="1400"/>
                    <a:pt x="2538" y="1400"/>
                  </a:cubicBezTo>
                  <a:cubicBezTo>
                    <a:pt x="2567" y="1400"/>
                    <a:pt x="2567" y="1400"/>
                    <a:pt x="2567" y="1400"/>
                  </a:cubicBezTo>
                  <a:lnTo>
                    <a:pt x="2567" y="1400"/>
                  </a:lnTo>
                  <a:cubicBezTo>
                    <a:pt x="2567" y="1370"/>
                    <a:pt x="2567" y="1370"/>
                    <a:pt x="2567" y="1370"/>
                  </a:cubicBezTo>
                  <a:cubicBezTo>
                    <a:pt x="2567" y="1341"/>
                    <a:pt x="2567" y="1341"/>
                    <a:pt x="2567" y="1341"/>
                  </a:cubicBezTo>
                  <a:lnTo>
                    <a:pt x="2567" y="1341"/>
                  </a:lnTo>
                  <a:cubicBezTo>
                    <a:pt x="2567" y="1312"/>
                    <a:pt x="2567" y="1312"/>
                    <a:pt x="2567" y="1312"/>
                  </a:cubicBezTo>
                  <a:lnTo>
                    <a:pt x="2567" y="1312"/>
                  </a:lnTo>
                  <a:lnTo>
                    <a:pt x="2567" y="1312"/>
                  </a:lnTo>
                  <a:cubicBezTo>
                    <a:pt x="2596" y="1283"/>
                    <a:pt x="2596" y="1283"/>
                    <a:pt x="2596" y="1283"/>
                  </a:cubicBezTo>
                  <a:lnTo>
                    <a:pt x="2596" y="1283"/>
                  </a:lnTo>
                  <a:cubicBezTo>
                    <a:pt x="2654" y="1283"/>
                    <a:pt x="2654" y="1283"/>
                    <a:pt x="2654" y="1283"/>
                  </a:cubicBezTo>
                  <a:cubicBezTo>
                    <a:pt x="2683" y="1312"/>
                    <a:pt x="2683" y="1312"/>
                    <a:pt x="2683" y="1312"/>
                  </a:cubicBezTo>
                  <a:cubicBezTo>
                    <a:pt x="2712" y="1312"/>
                    <a:pt x="2712" y="1312"/>
                    <a:pt x="2712" y="1312"/>
                  </a:cubicBezTo>
                  <a:cubicBezTo>
                    <a:pt x="2771" y="1283"/>
                    <a:pt x="2771" y="1283"/>
                    <a:pt x="2771" y="1283"/>
                  </a:cubicBezTo>
                  <a:cubicBezTo>
                    <a:pt x="2800" y="1283"/>
                    <a:pt x="2800" y="1283"/>
                    <a:pt x="2800" y="1283"/>
                  </a:cubicBezTo>
                  <a:cubicBezTo>
                    <a:pt x="2800" y="1312"/>
                    <a:pt x="2800" y="1312"/>
                    <a:pt x="2800" y="1312"/>
                  </a:cubicBezTo>
                  <a:lnTo>
                    <a:pt x="2800" y="1312"/>
                  </a:lnTo>
                  <a:cubicBezTo>
                    <a:pt x="2829" y="1341"/>
                    <a:pt x="2829" y="1341"/>
                    <a:pt x="2829" y="1341"/>
                  </a:cubicBezTo>
                  <a:cubicBezTo>
                    <a:pt x="2858" y="1370"/>
                    <a:pt x="2858" y="1370"/>
                    <a:pt x="2858" y="1370"/>
                  </a:cubicBezTo>
                  <a:lnTo>
                    <a:pt x="2858" y="1370"/>
                  </a:lnTo>
                  <a:lnTo>
                    <a:pt x="2858" y="1370"/>
                  </a:lnTo>
                  <a:lnTo>
                    <a:pt x="2858" y="1370"/>
                  </a:lnTo>
                  <a:cubicBezTo>
                    <a:pt x="2888" y="1370"/>
                    <a:pt x="2888" y="1370"/>
                    <a:pt x="2888" y="1370"/>
                  </a:cubicBezTo>
                  <a:lnTo>
                    <a:pt x="2888" y="1370"/>
                  </a:lnTo>
                  <a:cubicBezTo>
                    <a:pt x="2888" y="1400"/>
                    <a:pt x="2888" y="1400"/>
                    <a:pt x="2888" y="1400"/>
                  </a:cubicBezTo>
                  <a:cubicBezTo>
                    <a:pt x="2888" y="1428"/>
                    <a:pt x="2888" y="1428"/>
                    <a:pt x="2888" y="1428"/>
                  </a:cubicBezTo>
                  <a:lnTo>
                    <a:pt x="2888" y="1428"/>
                  </a:lnTo>
                  <a:cubicBezTo>
                    <a:pt x="2917" y="1400"/>
                    <a:pt x="2917" y="1400"/>
                    <a:pt x="2917" y="1400"/>
                  </a:cubicBezTo>
                  <a:lnTo>
                    <a:pt x="2917" y="1400"/>
                  </a:lnTo>
                  <a:cubicBezTo>
                    <a:pt x="2917" y="1370"/>
                    <a:pt x="2917" y="1370"/>
                    <a:pt x="2917" y="1370"/>
                  </a:cubicBezTo>
                  <a:cubicBezTo>
                    <a:pt x="2946" y="1370"/>
                    <a:pt x="2946" y="1370"/>
                    <a:pt x="2946" y="1370"/>
                  </a:cubicBezTo>
                  <a:cubicBezTo>
                    <a:pt x="2974" y="1370"/>
                    <a:pt x="2974" y="1370"/>
                    <a:pt x="2974" y="1370"/>
                  </a:cubicBezTo>
                  <a:lnTo>
                    <a:pt x="2974" y="1370"/>
                  </a:lnTo>
                  <a:cubicBezTo>
                    <a:pt x="2974" y="1400"/>
                    <a:pt x="2974" y="1400"/>
                    <a:pt x="2974" y="1400"/>
                  </a:cubicBezTo>
                  <a:cubicBezTo>
                    <a:pt x="3004" y="1428"/>
                    <a:pt x="3004" y="1428"/>
                    <a:pt x="3004" y="1428"/>
                  </a:cubicBezTo>
                  <a:cubicBezTo>
                    <a:pt x="3004" y="1457"/>
                    <a:pt x="3004" y="1457"/>
                    <a:pt x="3004" y="1457"/>
                  </a:cubicBezTo>
                  <a:cubicBezTo>
                    <a:pt x="3004" y="1486"/>
                    <a:pt x="3004" y="1486"/>
                    <a:pt x="3004" y="1486"/>
                  </a:cubicBezTo>
                  <a:lnTo>
                    <a:pt x="3004" y="1486"/>
                  </a:lnTo>
                  <a:cubicBezTo>
                    <a:pt x="3004" y="1516"/>
                    <a:pt x="3004" y="1516"/>
                    <a:pt x="3004" y="1516"/>
                  </a:cubicBezTo>
                  <a:lnTo>
                    <a:pt x="3004" y="1516"/>
                  </a:lnTo>
                  <a:cubicBezTo>
                    <a:pt x="3004" y="1545"/>
                    <a:pt x="3004" y="1545"/>
                    <a:pt x="3004" y="1545"/>
                  </a:cubicBezTo>
                  <a:lnTo>
                    <a:pt x="3004" y="1545"/>
                  </a:lnTo>
                  <a:cubicBezTo>
                    <a:pt x="3033" y="1574"/>
                    <a:pt x="3033" y="1574"/>
                    <a:pt x="3033" y="1574"/>
                  </a:cubicBezTo>
                  <a:cubicBezTo>
                    <a:pt x="3004" y="1574"/>
                    <a:pt x="3004" y="1574"/>
                    <a:pt x="3004" y="1574"/>
                  </a:cubicBezTo>
                  <a:cubicBezTo>
                    <a:pt x="2974" y="1574"/>
                    <a:pt x="2974" y="1574"/>
                    <a:pt x="2974" y="1574"/>
                  </a:cubicBezTo>
                  <a:cubicBezTo>
                    <a:pt x="2974" y="1603"/>
                    <a:pt x="2974" y="1603"/>
                    <a:pt x="2974" y="1603"/>
                  </a:cubicBezTo>
                  <a:cubicBezTo>
                    <a:pt x="2917" y="1603"/>
                    <a:pt x="2917" y="1603"/>
                    <a:pt x="2917" y="1603"/>
                  </a:cubicBezTo>
                  <a:lnTo>
                    <a:pt x="2917" y="1603"/>
                  </a:lnTo>
                  <a:cubicBezTo>
                    <a:pt x="2858" y="1603"/>
                    <a:pt x="2858" y="1603"/>
                    <a:pt x="2858" y="1603"/>
                  </a:cubicBezTo>
                  <a:cubicBezTo>
                    <a:pt x="2829" y="1603"/>
                    <a:pt x="2829" y="1603"/>
                    <a:pt x="2829" y="1603"/>
                  </a:cubicBezTo>
                  <a:cubicBezTo>
                    <a:pt x="2800" y="1633"/>
                    <a:pt x="2800" y="1633"/>
                    <a:pt x="2800" y="1633"/>
                  </a:cubicBezTo>
                  <a:cubicBezTo>
                    <a:pt x="2771" y="1633"/>
                    <a:pt x="2771" y="1633"/>
                    <a:pt x="2771" y="1633"/>
                  </a:cubicBezTo>
                  <a:lnTo>
                    <a:pt x="2771" y="1633"/>
                  </a:lnTo>
                  <a:cubicBezTo>
                    <a:pt x="2741" y="1633"/>
                    <a:pt x="2741" y="1633"/>
                    <a:pt x="2741" y="1633"/>
                  </a:cubicBezTo>
                  <a:cubicBezTo>
                    <a:pt x="2712" y="1662"/>
                    <a:pt x="2712" y="1662"/>
                    <a:pt x="2712" y="1662"/>
                  </a:cubicBezTo>
                  <a:cubicBezTo>
                    <a:pt x="2712" y="1633"/>
                    <a:pt x="2712" y="1633"/>
                    <a:pt x="2712" y="1633"/>
                  </a:cubicBezTo>
                  <a:cubicBezTo>
                    <a:pt x="2712" y="1662"/>
                    <a:pt x="2712" y="1662"/>
                    <a:pt x="2712" y="1662"/>
                  </a:cubicBezTo>
                  <a:cubicBezTo>
                    <a:pt x="2683" y="1662"/>
                    <a:pt x="2683" y="1662"/>
                    <a:pt x="2683" y="1662"/>
                  </a:cubicBezTo>
                  <a:lnTo>
                    <a:pt x="2683" y="1662"/>
                  </a:lnTo>
                  <a:cubicBezTo>
                    <a:pt x="2654" y="1691"/>
                    <a:pt x="2654" y="1691"/>
                    <a:pt x="2654" y="1691"/>
                  </a:cubicBezTo>
                  <a:lnTo>
                    <a:pt x="2654" y="1691"/>
                  </a:lnTo>
                  <a:cubicBezTo>
                    <a:pt x="2654" y="1720"/>
                    <a:pt x="2654" y="1720"/>
                    <a:pt x="2654" y="1720"/>
                  </a:cubicBezTo>
                  <a:cubicBezTo>
                    <a:pt x="2624" y="1720"/>
                    <a:pt x="2624" y="1720"/>
                    <a:pt x="2624" y="1720"/>
                  </a:cubicBezTo>
                  <a:cubicBezTo>
                    <a:pt x="2596" y="1720"/>
                    <a:pt x="2596" y="1720"/>
                    <a:pt x="2596" y="1720"/>
                  </a:cubicBezTo>
                  <a:cubicBezTo>
                    <a:pt x="2567" y="1720"/>
                    <a:pt x="2567" y="1720"/>
                    <a:pt x="2567" y="1720"/>
                  </a:cubicBezTo>
                  <a:lnTo>
                    <a:pt x="2567" y="1720"/>
                  </a:lnTo>
                  <a:lnTo>
                    <a:pt x="2567" y="1720"/>
                  </a:lnTo>
                  <a:cubicBezTo>
                    <a:pt x="2567" y="1750"/>
                    <a:pt x="2567" y="1750"/>
                    <a:pt x="2567" y="1750"/>
                  </a:cubicBezTo>
                  <a:cubicBezTo>
                    <a:pt x="2538" y="1750"/>
                    <a:pt x="2538" y="1750"/>
                    <a:pt x="2538" y="1750"/>
                  </a:cubicBezTo>
                  <a:cubicBezTo>
                    <a:pt x="2508" y="1778"/>
                    <a:pt x="2508" y="1778"/>
                    <a:pt x="2508" y="1778"/>
                  </a:cubicBezTo>
                  <a:lnTo>
                    <a:pt x="2508" y="1778"/>
                  </a:lnTo>
                  <a:cubicBezTo>
                    <a:pt x="2479" y="1807"/>
                    <a:pt x="2479" y="1807"/>
                    <a:pt x="2479" y="1807"/>
                  </a:cubicBezTo>
                  <a:lnTo>
                    <a:pt x="2479" y="1807"/>
                  </a:lnTo>
                  <a:cubicBezTo>
                    <a:pt x="2479" y="1836"/>
                    <a:pt x="2479" y="1836"/>
                    <a:pt x="2479" y="1836"/>
                  </a:cubicBezTo>
                  <a:cubicBezTo>
                    <a:pt x="2450" y="1836"/>
                    <a:pt x="2450" y="1836"/>
                    <a:pt x="2450" y="1836"/>
                  </a:cubicBezTo>
                  <a:cubicBezTo>
                    <a:pt x="2421" y="1836"/>
                    <a:pt x="2421" y="1836"/>
                    <a:pt x="2421" y="1836"/>
                  </a:cubicBezTo>
                  <a:lnTo>
                    <a:pt x="2421" y="1836"/>
                  </a:lnTo>
                  <a:cubicBezTo>
                    <a:pt x="2391" y="1836"/>
                    <a:pt x="2391" y="1836"/>
                    <a:pt x="2391" y="1836"/>
                  </a:cubicBezTo>
                  <a:lnTo>
                    <a:pt x="2391" y="1836"/>
                  </a:lnTo>
                  <a:lnTo>
                    <a:pt x="2391" y="1836"/>
                  </a:lnTo>
                  <a:cubicBezTo>
                    <a:pt x="2391" y="1807"/>
                    <a:pt x="2391" y="1807"/>
                    <a:pt x="2391" y="1807"/>
                  </a:cubicBezTo>
                  <a:lnTo>
                    <a:pt x="2391" y="1807"/>
                  </a:lnTo>
                  <a:cubicBezTo>
                    <a:pt x="2362" y="1807"/>
                    <a:pt x="2362" y="1807"/>
                    <a:pt x="2362" y="1807"/>
                  </a:cubicBezTo>
                  <a:lnTo>
                    <a:pt x="2362" y="1807"/>
                  </a:lnTo>
                  <a:cubicBezTo>
                    <a:pt x="2362" y="1836"/>
                    <a:pt x="2362" y="1836"/>
                    <a:pt x="2362" y="1836"/>
                  </a:cubicBezTo>
                  <a:cubicBezTo>
                    <a:pt x="2333" y="1836"/>
                    <a:pt x="2333" y="1836"/>
                    <a:pt x="2333" y="1836"/>
                  </a:cubicBezTo>
                  <a:lnTo>
                    <a:pt x="2333" y="1836"/>
                  </a:lnTo>
                  <a:cubicBezTo>
                    <a:pt x="2304" y="1836"/>
                    <a:pt x="2304" y="1836"/>
                    <a:pt x="2304" y="1836"/>
                  </a:cubicBezTo>
                  <a:lnTo>
                    <a:pt x="2304" y="1836"/>
                  </a:lnTo>
                  <a:cubicBezTo>
                    <a:pt x="2274" y="1866"/>
                    <a:pt x="2274" y="1866"/>
                    <a:pt x="2274" y="1866"/>
                  </a:cubicBezTo>
                  <a:lnTo>
                    <a:pt x="2274" y="1866"/>
                  </a:lnTo>
                  <a:cubicBezTo>
                    <a:pt x="2246" y="1866"/>
                    <a:pt x="2246" y="1866"/>
                    <a:pt x="2246" y="1866"/>
                  </a:cubicBezTo>
                  <a:cubicBezTo>
                    <a:pt x="2246" y="1836"/>
                    <a:pt x="2246" y="1836"/>
                    <a:pt x="2246" y="1836"/>
                  </a:cubicBezTo>
                  <a:close/>
                  <a:moveTo>
                    <a:pt x="4345" y="1633"/>
                  </a:moveTo>
                  <a:lnTo>
                    <a:pt x="4345" y="1633"/>
                  </a:lnTo>
                  <a:lnTo>
                    <a:pt x="4345" y="1633"/>
                  </a:lnTo>
                  <a:lnTo>
                    <a:pt x="4345" y="1633"/>
                  </a:lnTo>
                  <a:cubicBezTo>
                    <a:pt x="4345" y="1662"/>
                    <a:pt x="4345" y="1662"/>
                    <a:pt x="4345" y="1662"/>
                  </a:cubicBezTo>
                  <a:lnTo>
                    <a:pt x="4345" y="1662"/>
                  </a:lnTo>
                  <a:lnTo>
                    <a:pt x="4345" y="1662"/>
                  </a:lnTo>
                  <a:cubicBezTo>
                    <a:pt x="4316" y="1633"/>
                    <a:pt x="4316" y="1633"/>
                    <a:pt x="4316" y="1633"/>
                  </a:cubicBezTo>
                  <a:cubicBezTo>
                    <a:pt x="4345" y="1633"/>
                    <a:pt x="4345" y="1633"/>
                    <a:pt x="4345" y="1633"/>
                  </a:cubicBezTo>
                  <a:close/>
                  <a:moveTo>
                    <a:pt x="4171" y="1633"/>
                  </a:moveTo>
                  <a:lnTo>
                    <a:pt x="4171" y="1633"/>
                  </a:lnTo>
                  <a:cubicBezTo>
                    <a:pt x="4200" y="1603"/>
                    <a:pt x="4200" y="1603"/>
                    <a:pt x="4200" y="1603"/>
                  </a:cubicBezTo>
                  <a:lnTo>
                    <a:pt x="4200" y="1603"/>
                  </a:lnTo>
                  <a:cubicBezTo>
                    <a:pt x="4229" y="1603"/>
                    <a:pt x="4229" y="1603"/>
                    <a:pt x="4229" y="1603"/>
                  </a:cubicBezTo>
                  <a:cubicBezTo>
                    <a:pt x="4200" y="1633"/>
                    <a:pt x="4200" y="1633"/>
                    <a:pt x="4200" y="1633"/>
                  </a:cubicBezTo>
                  <a:lnTo>
                    <a:pt x="4200" y="1633"/>
                  </a:lnTo>
                  <a:lnTo>
                    <a:pt x="4200" y="1633"/>
                  </a:lnTo>
                  <a:cubicBezTo>
                    <a:pt x="4171" y="1633"/>
                    <a:pt x="4171" y="1633"/>
                    <a:pt x="4171" y="1633"/>
                  </a:cubicBezTo>
                  <a:close/>
                  <a:moveTo>
                    <a:pt x="4024" y="1720"/>
                  </a:moveTo>
                  <a:lnTo>
                    <a:pt x="4024" y="1720"/>
                  </a:lnTo>
                  <a:lnTo>
                    <a:pt x="4024" y="1720"/>
                  </a:lnTo>
                  <a:cubicBezTo>
                    <a:pt x="4054" y="1720"/>
                    <a:pt x="4054" y="1720"/>
                    <a:pt x="4054" y="1720"/>
                  </a:cubicBezTo>
                  <a:cubicBezTo>
                    <a:pt x="4054" y="1750"/>
                    <a:pt x="4054" y="1750"/>
                    <a:pt x="4054" y="1750"/>
                  </a:cubicBezTo>
                  <a:cubicBezTo>
                    <a:pt x="4083" y="1720"/>
                    <a:pt x="4083" y="1720"/>
                    <a:pt x="4083" y="1720"/>
                  </a:cubicBezTo>
                  <a:cubicBezTo>
                    <a:pt x="4083" y="1750"/>
                    <a:pt x="4083" y="1750"/>
                    <a:pt x="4083" y="1750"/>
                  </a:cubicBezTo>
                  <a:cubicBezTo>
                    <a:pt x="4112" y="1720"/>
                    <a:pt x="4112" y="1720"/>
                    <a:pt x="4112" y="1720"/>
                  </a:cubicBezTo>
                  <a:lnTo>
                    <a:pt x="4112" y="1720"/>
                  </a:lnTo>
                  <a:cubicBezTo>
                    <a:pt x="4141" y="1720"/>
                    <a:pt x="4141" y="1720"/>
                    <a:pt x="4141" y="1720"/>
                  </a:cubicBezTo>
                  <a:lnTo>
                    <a:pt x="4141" y="1720"/>
                  </a:lnTo>
                  <a:cubicBezTo>
                    <a:pt x="4171" y="1720"/>
                    <a:pt x="4171" y="1720"/>
                    <a:pt x="4171" y="1720"/>
                  </a:cubicBezTo>
                  <a:lnTo>
                    <a:pt x="4171" y="1720"/>
                  </a:lnTo>
                  <a:cubicBezTo>
                    <a:pt x="4141" y="1691"/>
                    <a:pt x="4141" y="1691"/>
                    <a:pt x="4141" y="1691"/>
                  </a:cubicBezTo>
                  <a:cubicBezTo>
                    <a:pt x="4112" y="1691"/>
                    <a:pt x="4112" y="1691"/>
                    <a:pt x="4112" y="1691"/>
                  </a:cubicBezTo>
                  <a:cubicBezTo>
                    <a:pt x="4112" y="1720"/>
                    <a:pt x="4112" y="1720"/>
                    <a:pt x="4112" y="1720"/>
                  </a:cubicBezTo>
                  <a:cubicBezTo>
                    <a:pt x="4112" y="1691"/>
                    <a:pt x="4112" y="1691"/>
                    <a:pt x="4112" y="1691"/>
                  </a:cubicBezTo>
                  <a:cubicBezTo>
                    <a:pt x="4083" y="1720"/>
                    <a:pt x="4083" y="1720"/>
                    <a:pt x="4083" y="1720"/>
                  </a:cubicBezTo>
                  <a:cubicBezTo>
                    <a:pt x="4054" y="1691"/>
                    <a:pt x="4054" y="1691"/>
                    <a:pt x="4054" y="1691"/>
                  </a:cubicBezTo>
                  <a:cubicBezTo>
                    <a:pt x="4054" y="1720"/>
                    <a:pt x="4054" y="1720"/>
                    <a:pt x="4054" y="1720"/>
                  </a:cubicBezTo>
                  <a:cubicBezTo>
                    <a:pt x="4024" y="1720"/>
                    <a:pt x="4024" y="1720"/>
                    <a:pt x="4024" y="1720"/>
                  </a:cubicBezTo>
                  <a:close/>
                  <a:moveTo>
                    <a:pt x="3938" y="2216"/>
                  </a:moveTo>
                  <a:lnTo>
                    <a:pt x="3938" y="2216"/>
                  </a:lnTo>
                  <a:close/>
                  <a:moveTo>
                    <a:pt x="3821" y="2216"/>
                  </a:moveTo>
                  <a:lnTo>
                    <a:pt x="3821" y="2216"/>
                  </a:lnTo>
                  <a:lnTo>
                    <a:pt x="3821" y="2216"/>
                  </a:lnTo>
                  <a:cubicBezTo>
                    <a:pt x="3821" y="2186"/>
                    <a:pt x="3821" y="2186"/>
                    <a:pt x="3821" y="2186"/>
                  </a:cubicBezTo>
                  <a:lnTo>
                    <a:pt x="3821" y="2186"/>
                  </a:lnTo>
                  <a:cubicBezTo>
                    <a:pt x="3791" y="2186"/>
                    <a:pt x="3791" y="2186"/>
                    <a:pt x="3791" y="2186"/>
                  </a:cubicBezTo>
                  <a:lnTo>
                    <a:pt x="3791" y="2186"/>
                  </a:lnTo>
                  <a:cubicBezTo>
                    <a:pt x="3791" y="2157"/>
                    <a:pt x="3791" y="2157"/>
                    <a:pt x="3791" y="2157"/>
                  </a:cubicBezTo>
                  <a:lnTo>
                    <a:pt x="3791" y="2157"/>
                  </a:lnTo>
                  <a:cubicBezTo>
                    <a:pt x="3791" y="2128"/>
                    <a:pt x="3791" y="2128"/>
                    <a:pt x="3791" y="2128"/>
                  </a:cubicBezTo>
                  <a:lnTo>
                    <a:pt x="3791" y="2128"/>
                  </a:lnTo>
                  <a:cubicBezTo>
                    <a:pt x="3791" y="2100"/>
                    <a:pt x="3791" y="2100"/>
                    <a:pt x="3791" y="2100"/>
                  </a:cubicBezTo>
                  <a:lnTo>
                    <a:pt x="3791" y="2100"/>
                  </a:lnTo>
                  <a:lnTo>
                    <a:pt x="3791" y="2100"/>
                  </a:lnTo>
                  <a:cubicBezTo>
                    <a:pt x="3791" y="2070"/>
                    <a:pt x="3791" y="2070"/>
                    <a:pt x="3791" y="2070"/>
                  </a:cubicBezTo>
                  <a:lnTo>
                    <a:pt x="3791" y="2070"/>
                  </a:lnTo>
                  <a:cubicBezTo>
                    <a:pt x="3762" y="2041"/>
                    <a:pt x="3762" y="2041"/>
                    <a:pt x="3762" y="2041"/>
                  </a:cubicBezTo>
                  <a:lnTo>
                    <a:pt x="3762" y="2041"/>
                  </a:lnTo>
                  <a:cubicBezTo>
                    <a:pt x="3762" y="2012"/>
                    <a:pt x="3762" y="2012"/>
                    <a:pt x="3762" y="2012"/>
                  </a:cubicBezTo>
                  <a:lnTo>
                    <a:pt x="3762" y="2012"/>
                  </a:lnTo>
                  <a:cubicBezTo>
                    <a:pt x="3733" y="2012"/>
                    <a:pt x="3733" y="2012"/>
                    <a:pt x="3733" y="2012"/>
                  </a:cubicBezTo>
                  <a:cubicBezTo>
                    <a:pt x="3762" y="1983"/>
                    <a:pt x="3762" y="1983"/>
                    <a:pt x="3762" y="1983"/>
                  </a:cubicBezTo>
                  <a:cubicBezTo>
                    <a:pt x="3733" y="1983"/>
                    <a:pt x="3733" y="1983"/>
                    <a:pt x="3733" y="1983"/>
                  </a:cubicBezTo>
                  <a:lnTo>
                    <a:pt x="3733" y="1983"/>
                  </a:lnTo>
                  <a:lnTo>
                    <a:pt x="3733" y="1983"/>
                  </a:lnTo>
                  <a:cubicBezTo>
                    <a:pt x="3704" y="1983"/>
                    <a:pt x="3704" y="1983"/>
                    <a:pt x="3704" y="1983"/>
                  </a:cubicBezTo>
                  <a:lnTo>
                    <a:pt x="3704" y="1983"/>
                  </a:lnTo>
                  <a:cubicBezTo>
                    <a:pt x="3704" y="1953"/>
                    <a:pt x="3704" y="1953"/>
                    <a:pt x="3704" y="1953"/>
                  </a:cubicBezTo>
                  <a:lnTo>
                    <a:pt x="3704" y="1953"/>
                  </a:lnTo>
                  <a:cubicBezTo>
                    <a:pt x="3733" y="1924"/>
                    <a:pt x="3733" y="1924"/>
                    <a:pt x="3733" y="1924"/>
                  </a:cubicBezTo>
                  <a:cubicBezTo>
                    <a:pt x="3704" y="1924"/>
                    <a:pt x="3704" y="1924"/>
                    <a:pt x="3704" y="1924"/>
                  </a:cubicBezTo>
                  <a:lnTo>
                    <a:pt x="3704" y="1924"/>
                  </a:lnTo>
                  <a:cubicBezTo>
                    <a:pt x="3704" y="1895"/>
                    <a:pt x="3704" y="1895"/>
                    <a:pt x="3704" y="1895"/>
                  </a:cubicBezTo>
                  <a:cubicBezTo>
                    <a:pt x="3704" y="1866"/>
                    <a:pt x="3704" y="1866"/>
                    <a:pt x="3704" y="1866"/>
                  </a:cubicBezTo>
                  <a:cubicBezTo>
                    <a:pt x="3733" y="1866"/>
                    <a:pt x="3733" y="1866"/>
                    <a:pt x="3733" y="1866"/>
                  </a:cubicBezTo>
                  <a:lnTo>
                    <a:pt x="3733" y="1866"/>
                  </a:lnTo>
                  <a:cubicBezTo>
                    <a:pt x="3762" y="1836"/>
                    <a:pt x="3762" y="1836"/>
                    <a:pt x="3762" y="1836"/>
                  </a:cubicBezTo>
                  <a:lnTo>
                    <a:pt x="3762" y="1836"/>
                  </a:lnTo>
                  <a:lnTo>
                    <a:pt x="3762" y="1836"/>
                  </a:lnTo>
                  <a:cubicBezTo>
                    <a:pt x="3791" y="1836"/>
                    <a:pt x="3791" y="1836"/>
                    <a:pt x="3791" y="1836"/>
                  </a:cubicBezTo>
                  <a:lnTo>
                    <a:pt x="3791" y="1836"/>
                  </a:lnTo>
                  <a:cubicBezTo>
                    <a:pt x="3821" y="1866"/>
                    <a:pt x="3821" y="1866"/>
                    <a:pt x="3821" y="1866"/>
                  </a:cubicBezTo>
                  <a:cubicBezTo>
                    <a:pt x="3791" y="1866"/>
                    <a:pt x="3791" y="1866"/>
                    <a:pt x="3791" y="1866"/>
                  </a:cubicBezTo>
                  <a:lnTo>
                    <a:pt x="3791" y="1866"/>
                  </a:lnTo>
                  <a:lnTo>
                    <a:pt x="3791" y="1866"/>
                  </a:lnTo>
                  <a:cubicBezTo>
                    <a:pt x="3821" y="1866"/>
                    <a:pt x="3821" y="1866"/>
                    <a:pt x="3821" y="1866"/>
                  </a:cubicBezTo>
                  <a:cubicBezTo>
                    <a:pt x="3821" y="1895"/>
                    <a:pt x="3821" y="1895"/>
                    <a:pt x="3821" y="1895"/>
                  </a:cubicBezTo>
                  <a:lnTo>
                    <a:pt x="3821" y="1895"/>
                  </a:lnTo>
                  <a:cubicBezTo>
                    <a:pt x="3821" y="1924"/>
                    <a:pt x="3821" y="1924"/>
                    <a:pt x="3821" y="1924"/>
                  </a:cubicBezTo>
                  <a:lnTo>
                    <a:pt x="3821" y="1924"/>
                  </a:lnTo>
                  <a:cubicBezTo>
                    <a:pt x="3850" y="1924"/>
                    <a:pt x="3850" y="1924"/>
                    <a:pt x="3850" y="1924"/>
                  </a:cubicBezTo>
                  <a:cubicBezTo>
                    <a:pt x="3850" y="1953"/>
                    <a:pt x="3850" y="1953"/>
                    <a:pt x="3850" y="1953"/>
                  </a:cubicBezTo>
                  <a:cubicBezTo>
                    <a:pt x="3850" y="1924"/>
                    <a:pt x="3850" y="1924"/>
                    <a:pt x="3850" y="1924"/>
                  </a:cubicBezTo>
                  <a:lnTo>
                    <a:pt x="3850" y="1924"/>
                  </a:lnTo>
                  <a:cubicBezTo>
                    <a:pt x="3879" y="1924"/>
                    <a:pt x="3879" y="1924"/>
                    <a:pt x="3879" y="1924"/>
                  </a:cubicBezTo>
                  <a:cubicBezTo>
                    <a:pt x="3879" y="1895"/>
                    <a:pt x="3879" y="1895"/>
                    <a:pt x="3879" y="1895"/>
                  </a:cubicBezTo>
                  <a:lnTo>
                    <a:pt x="3879" y="1895"/>
                  </a:lnTo>
                  <a:lnTo>
                    <a:pt x="3879" y="1895"/>
                  </a:lnTo>
                  <a:cubicBezTo>
                    <a:pt x="3879" y="1866"/>
                    <a:pt x="3879" y="1866"/>
                    <a:pt x="3879" y="1866"/>
                  </a:cubicBezTo>
                  <a:lnTo>
                    <a:pt x="3879" y="1866"/>
                  </a:lnTo>
                  <a:lnTo>
                    <a:pt x="3879" y="1866"/>
                  </a:lnTo>
                  <a:cubicBezTo>
                    <a:pt x="3908" y="1836"/>
                    <a:pt x="3908" y="1836"/>
                    <a:pt x="3908" y="1836"/>
                  </a:cubicBezTo>
                  <a:cubicBezTo>
                    <a:pt x="3908" y="1866"/>
                    <a:pt x="3908" y="1866"/>
                    <a:pt x="3908" y="1866"/>
                  </a:cubicBezTo>
                  <a:cubicBezTo>
                    <a:pt x="3938" y="1866"/>
                    <a:pt x="3938" y="1866"/>
                    <a:pt x="3938" y="1866"/>
                  </a:cubicBezTo>
                  <a:lnTo>
                    <a:pt x="3938" y="1866"/>
                  </a:lnTo>
                  <a:lnTo>
                    <a:pt x="3938" y="1866"/>
                  </a:lnTo>
                  <a:cubicBezTo>
                    <a:pt x="3908" y="1836"/>
                    <a:pt x="3908" y="1836"/>
                    <a:pt x="3908" y="1836"/>
                  </a:cubicBezTo>
                  <a:lnTo>
                    <a:pt x="3908" y="1836"/>
                  </a:lnTo>
                  <a:lnTo>
                    <a:pt x="3908" y="1836"/>
                  </a:lnTo>
                  <a:lnTo>
                    <a:pt x="3908" y="1836"/>
                  </a:lnTo>
                  <a:cubicBezTo>
                    <a:pt x="3879" y="1836"/>
                    <a:pt x="3879" y="1836"/>
                    <a:pt x="3879" y="1836"/>
                  </a:cubicBezTo>
                  <a:lnTo>
                    <a:pt x="3879" y="1836"/>
                  </a:lnTo>
                  <a:cubicBezTo>
                    <a:pt x="3879" y="1807"/>
                    <a:pt x="3879" y="1807"/>
                    <a:pt x="3879" y="1807"/>
                  </a:cubicBezTo>
                  <a:cubicBezTo>
                    <a:pt x="3850" y="1807"/>
                    <a:pt x="3850" y="1807"/>
                    <a:pt x="3850" y="1807"/>
                  </a:cubicBezTo>
                  <a:cubicBezTo>
                    <a:pt x="3850" y="1778"/>
                    <a:pt x="3850" y="1778"/>
                    <a:pt x="3850" y="1778"/>
                  </a:cubicBezTo>
                  <a:cubicBezTo>
                    <a:pt x="3879" y="1778"/>
                    <a:pt x="3879" y="1778"/>
                    <a:pt x="3879" y="1778"/>
                  </a:cubicBezTo>
                  <a:lnTo>
                    <a:pt x="3879" y="1778"/>
                  </a:lnTo>
                  <a:cubicBezTo>
                    <a:pt x="3879" y="1750"/>
                    <a:pt x="3879" y="1750"/>
                    <a:pt x="3879" y="1750"/>
                  </a:cubicBezTo>
                  <a:cubicBezTo>
                    <a:pt x="3908" y="1778"/>
                    <a:pt x="3908" y="1778"/>
                    <a:pt x="3908" y="1778"/>
                  </a:cubicBezTo>
                  <a:lnTo>
                    <a:pt x="3908" y="1778"/>
                  </a:lnTo>
                  <a:cubicBezTo>
                    <a:pt x="3908" y="1807"/>
                    <a:pt x="3908" y="1807"/>
                    <a:pt x="3908" y="1807"/>
                  </a:cubicBezTo>
                  <a:lnTo>
                    <a:pt x="3908" y="1807"/>
                  </a:lnTo>
                  <a:lnTo>
                    <a:pt x="3908" y="1807"/>
                  </a:lnTo>
                  <a:cubicBezTo>
                    <a:pt x="3938" y="1778"/>
                    <a:pt x="3938" y="1778"/>
                    <a:pt x="3938" y="1778"/>
                  </a:cubicBezTo>
                  <a:lnTo>
                    <a:pt x="3938" y="1778"/>
                  </a:lnTo>
                  <a:cubicBezTo>
                    <a:pt x="3908" y="1778"/>
                    <a:pt x="3908" y="1778"/>
                    <a:pt x="3908" y="1778"/>
                  </a:cubicBezTo>
                  <a:cubicBezTo>
                    <a:pt x="3908" y="1750"/>
                    <a:pt x="3908" y="1750"/>
                    <a:pt x="3908" y="1750"/>
                  </a:cubicBezTo>
                  <a:lnTo>
                    <a:pt x="3908" y="1750"/>
                  </a:lnTo>
                  <a:lnTo>
                    <a:pt x="3908" y="1750"/>
                  </a:lnTo>
                  <a:cubicBezTo>
                    <a:pt x="3908" y="1720"/>
                    <a:pt x="3908" y="1720"/>
                    <a:pt x="3908" y="1720"/>
                  </a:cubicBezTo>
                  <a:cubicBezTo>
                    <a:pt x="3938" y="1720"/>
                    <a:pt x="3938" y="1720"/>
                    <a:pt x="3938" y="1720"/>
                  </a:cubicBezTo>
                  <a:lnTo>
                    <a:pt x="3938" y="1720"/>
                  </a:lnTo>
                  <a:lnTo>
                    <a:pt x="3938" y="1720"/>
                  </a:lnTo>
                  <a:cubicBezTo>
                    <a:pt x="3967" y="1720"/>
                    <a:pt x="3967" y="1720"/>
                    <a:pt x="3967" y="1720"/>
                  </a:cubicBezTo>
                  <a:cubicBezTo>
                    <a:pt x="3967" y="1750"/>
                    <a:pt x="3967" y="1750"/>
                    <a:pt x="3967" y="1750"/>
                  </a:cubicBezTo>
                  <a:cubicBezTo>
                    <a:pt x="3995" y="1720"/>
                    <a:pt x="3995" y="1720"/>
                    <a:pt x="3995" y="1720"/>
                  </a:cubicBezTo>
                  <a:cubicBezTo>
                    <a:pt x="3967" y="1720"/>
                    <a:pt x="3967" y="1720"/>
                    <a:pt x="3967" y="1720"/>
                  </a:cubicBezTo>
                  <a:lnTo>
                    <a:pt x="3967" y="1720"/>
                  </a:lnTo>
                  <a:lnTo>
                    <a:pt x="3967" y="1720"/>
                  </a:lnTo>
                  <a:cubicBezTo>
                    <a:pt x="3995" y="1720"/>
                    <a:pt x="3995" y="1720"/>
                    <a:pt x="3995" y="1720"/>
                  </a:cubicBezTo>
                  <a:lnTo>
                    <a:pt x="3995" y="1720"/>
                  </a:lnTo>
                  <a:lnTo>
                    <a:pt x="3995" y="1720"/>
                  </a:lnTo>
                  <a:lnTo>
                    <a:pt x="3995" y="1720"/>
                  </a:lnTo>
                  <a:lnTo>
                    <a:pt x="3995" y="1720"/>
                  </a:lnTo>
                  <a:cubicBezTo>
                    <a:pt x="4024" y="1750"/>
                    <a:pt x="4024" y="1750"/>
                    <a:pt x="4024" y="1750"/>
                  </a:cubicBezTo>
                  <a:lnTo>
                    <a:pt x="4024" y="1750"/>
                  </a:lnTo>
                  <a:lnTo>
                    <a:pt x="4024" y="1750"/>
                  </a:lnTo>
                  <a:cubicBezTo>
                    <a:pt x="4054" y="1750"/>
                    <a:pt x="4054" y="1750"/>
                    <a:pt x="4054" y="1750"/>
                  </a:cubicBezTo>
                  <a:cubicBezTo>
                    <a:pt x="4083" y="1750"/>
                    <a:pt x="4083" y="1750"/>
                    <a:pt x="4083" y="1750"/>
                  </a:cubicBezTo>
                  <a:lnTo>
                    <a:pt x="4083" y="1750"/>
                  </a:lnTo>
                  <a:lnTo>
                    <a:pt x="4083" y="1750"/>
                  </a:lnTo>
                  <a:cubicBezTo>
                    <a:pt x="4141" y="1750"/>
                    <a:pt x="4141" y="1750"/>
                    <a:pt x="4141" y="1750"/>
                  </a:cubicBezTo>
                  <a:lnTo>
                    <a:pt x="4141" y="1750"/>
                  </a:lnTo>
                  <a:cubicBezTo>
                    <a:pt x="4171" y="1750"/>
                    <a:pt x="4171" y="1750"/>
                    <a:pt x="4171" y="1750"/>
                  </a:cubicBezTo>
                  <a:cubicBezTo>
                    <a:pt x="4171" y="1778"/>
                    <a:pt x="4171" y="1778"/>
                    <a:pt x="4171" y="1778"/>
                  </a:cubicBezTo>
                  <a:lnTo>
                    <a:pt x="4171" y="1778"/>
                  </a:lnTo>
                  <a:lnTo>
                    <a:pt x="4171" y="1778"/>
                  </a:lnTo>
                  <a:cubicBezTo>
                    <a:pt x="4141" y="1807"/>
                    <a:pt x="4141" y="1807"/>
                    <a:pt x="4141" y="1807"/>
                  </a:cubicBezTo>
                  <a:lnTo>
                    <a:pt x="4141" y="1807"/>
                  </a:lnTo>
                  <a:cubicBezTo>
                    <a:pt x="4112" y="1807"/>
                    <a:pt x="4112" y="1807"/>
                    <a:pt x="4112" y="1807"/>
                  </a:cubicBezTo>
                  <a:lnTo>
                    <a:pt x="4112" y="1807"/>
                  </a:lnTo>
                  <a:lnTo>
                    <a:pt x="4112" y="1807"/>
                  </a:lnTo>
                  <a:lnTo>
                    <a:pt x="4112" y="1807"/>
                  </a:lnTo>
                  <a:lnTo>
                    <a:pt x="4112" y="1807"/>
                  </a:lnTo>
                  <a:cubicBezTo>
                    <a:pt x="4112" y="1836"/>
                    <a:pt x="4112" y="1836"/>
                    <a:pt x="4112" y="1836"/>
                  </a:cubicBezTo>
                  <a:lnTo>
                    <a:pt x="4112" y="1836"/>
                  </a:lnTo>
                  <a:cubicBezTo>
                    <a:pt x="4112" y="1866"/>
                    <a:pt x="4112" y="1866"/>
                    <a:pt x="4112" y="1866"/>
                  </a:cubicBezTo>
                  <a:lnTo>
                    <a:pt x="4112" y="1866"/>
                  </a:lnTo>
                  <a:lnTo>
                    <a:pt x="4112" y="1866"/>
                  </a:lnTo>
                  <a:cubicBezTo>
                    <a:pt x="4083" y="1866"/>
                    <a:pt x="4083" y="1866"/>
                    <a:pt x="4083" y="1866"/>
                  </a:cubicBezTo>
                  <a:lnTo>
                    <a:pt x="4083" y="1866"/>
                  </a:lnTo>
                  <a:cubicBezTo>
                    <a:pt x="4054" y="1866"/>
                    <a:pt x="4054" y="1866"/>
                    <a:pt x="4054" y="1866"/>
                  </a:cubicBezTo>
                  <a:cubicBezTo>
                    <a:pt x="4024" y="1866"/>
                    <a:pt x="4024" y="1866"/>
                    <a:pt x="4024" y="1866"/>
                  </a:cubicBezTo>
                  <a:cubicBezTo>
                    <a:pt x="4024" y="1895"/>
                    <a:pt x="4024" y="1895"/>
                    <a:pt x="4024" y="1895"/>
                  </a:cubicBezTo>
                  <a:cubicBezTo>
                    <a:pt x="3995" y="1895"/>
                    <a:pt x="3995" y="1895"/>
                    <a:pt x="3995" y="1895"/>
                  </a:cubicBezTo>
                  <a:lnTo>
                    <a:pt x="3995" y="1895"/>
                  </a:lnTo>
                  <a:cubicBezTo>
                    <a:pt x="3995" y="1924"/>
                    <a:pt x="3995" y="1924"/>
                    <a:pt x="3995" y="1924"/>
                  </a:cubicBezTo>
                  <a:lnTo>
                    <a:pt x="3995" y="1924"/>
                  </a:lnTo>
                  <a:cubicBezTo>
                    <a:pt x="3995" y="1895"/>
                    <a:pt x="3995" y="1895"/>
                    <a:pt x="3995" y="1895"/>
                  </a:cubicBezTo>
                  <a:cubicBezTo>
                    <a:pt x="4024" y="1895"/>
                    <a:pt x="4024" y="1895"/>
                    <a:pt x="4024" y="1895"/>
                  </a:cubicBezTo>
                  <a:lnTo>
                    <a:pt x="4024" y="1895"/>
                  </a:lnTo>
                  <a:cubicBezTo>
                    <a:pt x="4054" y="1924"/>
                    <a:pt x="4054" y="1924"/>
                    <a:pt x="4054" y="1924"/>
                  </a:cubicBezTo>
                  <a:lnTo>
                    <a:pt x="4054" y="1924"/>
                  </a:lnTo>
                  <a:lnTo>
                    <a:pt x="4054" y="1924"/>
                  </a:lnTo>
                  <a:lnTo>
                    <a:pt x="4054" y="1924"/>
                  </a:lnTo>
                  <a:lnTo>
                    <a:pt x="4054" y="1924"/>
                  </a:lnTo>
                  <a:cubicBezTo>
                    <a:pt x="4054" y="1953"/>
                    <a:pt x="4054" y="1953"/>
                    <a:pt x="4054" y="1953"/>
                  </a:cubicBezTo>
                  <a:lnTo>
                    <a:pt x="4054" y="1953"/>
                  </a:lnTo>
                  <a:cubicBezTo>
                    <a:pt x="4054" y="1983"/>
                    <a:pt x="4054" y="1983"/>
                    <a:pt x="4054" y="1983"/>
                  </a:cubicBezTo>
                  <a:lnTo>
                    <a:pt x="4054" y="1983"/>
                  </a:lnTo>
                  <a:lnTo>
                    <a:pt x="4054" y="1983"/>
                  </a:lnTo>
                  <a:lnTo>
                    <a:pt x="4054" y="1983"/>
                  </a:lnTo>
                  <a:cubicBezTo>
                    <a:pt x="4083" y="1983"/>
                    <a:pt x="4083" y="1983"/>
                    <a:pt x="4083" y="1983"/>
                  </a:cubicBezTo>
                  <a:cubicBezTo>
                    <a:pt x="4083" y="1953"/>
                    <a:pt x="4083" y="1953"/>
                    <a:pt x="4083" y="1953"/>
                  </a:cubicBezTo>
                  <a:cubicBezTo>
                    <a:pt x="4112" y="1953"/>
                    <a:pt x="4112" y="1953"/>
                    <a:pt x="4112" y="1953"/>
                  </a:cubicBezTo>
                  <a:cubicBezTo>
                    <a:pt x="4083" y="1983"/>
                    <a:pt x="4083" y="1983"/>
                    <a:pt x="4083" y="1983"/>
                  </a:cubicBezTo>
                  <a:lnTo>
                    <a:pt x="4083" y="1983"/>
                  </a:lnTo>
                  <a:cubicBezTo>
                    <a:pt x="4083" y="2012"/>
                    <a:pt x="4083" y="2012"/>
                    <a:pt x="4083" y="2012"/>
                  </a:cubicBezTo>
                  <a:cubicBezTo>
                    <a:pt x="4083" y="2041"/>
                    <a:pt x="4083" y="2041"/>
                    <a:pt x="4083" y="2041"/>
                  </a:cubicBezTo>
                  <a:cubicBezTo>
                    <a:pt x="4054" y="2041"/>
                    <a:pt x="4054" y="2041"/>
                    <a:pt x="4054" y="2041"/>
                  </a:cubicBezTo>
                  <a:lnTo>
                    <a:pt x="4054" y="2041"/>
                  </a:lnTo>
                  <a:cubicBezTo>
                    <a:pt x="4024" y="2041"/>
                    <a:pt x="4024" y="2041"/>
                    <a:pt x="4024" y="2041"/>
                  </a:cubicBezTo>
                  <a:cubicBezTo>
                    <a:pt x="4054" y="2070"/>
                    <a:pt x="4054" y="2070"/>
                    <a:pt x="4054" y="2070"/>
                  </a:cubicBezTo>
                  <a:cubicBezTo>
                    <a:pt x="4024" y="2070"/>
                    <a:pt x="4024" y="2070"/>
                    <a:pt x="4024" y="2070"/>
                  </a:cubicBezTo>
                  <a:lnTo>
                    <a:pt x="4024" y="2070"/>
                  </a:lnTo>
                  <a:lnTo>
                    <a:pt x="4024" y="2070"/>
                  </a:lnTo>
                  <a:lnTo>
                    <a:pt x="4024" y="2070"/>
                  </a:lnTo>
                  <a:cubicBezTo>
                    <a:pt x="4024" y="2100"/>
                    <a:pt x="4024" y="2100"/>
                    <a:pt x="4024" y="2100"/>
                  </a:cubicBezTo>
                  <a:lnTo>
                    <a:pt x="4024" y="2100"/>
                  </a:lnTo>
                  <a:lnTo>
                    <a:pt x="4024" y="2100"/>
                  </a:lnTo>
                  <a:lnTo>
                    <a:pt x="4024" y="2100"/>
                  </a:lnTo>
                  <a:cubicBezTo>
                    <a:pt x="4024" y="2128"/>
                    <a:pt x="4024" y="2128"/>
                    <a:pt x="4024" y="2128"/>
                  </a:cubicBezTo>
                  <a:cubicBezTo>
                    <a:pt x="3995" y="2128"/>
                    <a:pt x="3995" y="2128"/>
                    <a:pt x="3995" y="2128"/>
                  </a:cubicBezTo>
                  <a:lnTo>
                    <a:pt x="3995" y="2128"/>
                  </a:lnTo>
                  <a:lnTo>
                    <a:pt x="3995" y="2128"/>
                  </a:lnTo>
                  <a:cubicBezTo>
                    <a:pt x="3967" y="2128"/>
                    <a:pt x="3967" y="2128"/>
                    <a:pt x="3967" y="2128"/>
                  </a:cubicBezTo>
                  <a:lnTo>
                    <a:pt x="3967" y="2128"/>
                  </a:lnTo>
                  <a:cubicBezTo>
                    <a:pt x="3967" y="2157"/>
                    <a:pt x="3967" y="2157"/>
                    <a:pt x="3967" y="2157"/>
                  </a:cubicBezTo>
                  <a:cubicBezTo>
                    <a:pt x="3938" y="2157"/>
                    <a:pt x="3938" y="2157"/>
                    <a:pt x="3938" y="2157"/>
                  </a:cubicBezTo>
                  <a:cubicBezTo>
                    <a:pt x="3908" y="2157"/>
                    <a:pt x="3908" y="2157"/>
                    <a:pt x="3908" y="2157"/>
                  </a:cubicBezTo>
                  <a:lnTo>
                    <a:pt x="3908" y="2157"/>
                  </a:lnTo>
                  <a:cubicBezTo>
                    <a:pt x="3879" y="2157"/>
                    <a:pt x="3879" y="2157"/>
                    <a:pt x="3879" y="2157"/>
                  </a:cubicBezTo>
                  <a:cubicBezTo>
                    <a:pt x="3879" y="2128"/>
                    <a:pt x="3879" y="2128"/>
                    <a:pt x="3879" y="2128"/>
                  </a:cubicBezTo>
                  <a:cubicBezTo>
                    <a:pt x="3879" y="2100"/>
                    <a:pt x="3879" y="2100"/>
                    <a:pt x="3879" y="2100"/>
                  </a:cubicBezTo>
                  <a:cubicBezTo>
                    <a:pt x="3908" y="2100"/>
                    <a:pt x="3908" y="2100"/>
                    <a:pt x="3908" y="2100"/>
                  </a:cubicBezTo>
                  <a:cubicBezTo>
                    <a:pt x="3879" y="2128"/>
                    <a:pt x="3879" y="2128"/>
                    <a:pt x="3879" y="2128"/>
                  </a:cubicBezTo>
                  <a:lnTo>
                    <a:pt x="3879" y="2128"/>
                  </a:lnTo>
                  <a:cubicBezTo>
                    <a:pt x="3879" y="2157"/>
                    <a:pt x="3879" y="2157"/>
                    <a:pt x="3879" y="2157"/>
                  </a:cubicBezTo>
                  <a:lnTo>
                    <a:pt x="3879" y="2157"/>
                  </a:lnTo>
                  <a:cubicBezTo>
                    <a:pt x="3879" y="2186"/>
                    <a:pt x="3879" y="2186"/>
                    <a:pt x="3879" y="2186"/>
                  </a:cubicBezTo>
                  <a:cubicBezTo>
                    <a:pt x="3850" y="2186"/>
                    <a:pt x="3850" y="2186"/>
                    <a:pt x="3850" y="2186"/>
                  </a:cubicBezTo>
                  <a:cubicBezTo>
                    <a:pt x="3850" y="2216"/>
                    <a:pt x="3850" y="2216"/>
                    <a:pt x="3850" y="2216"/>
                  </a:cubicBezTo>
                  <a:lnTo>
                    <a:pt x="3821" y="2216"/>
                  </a:lnTo>
                  <a:close/>
                  <a:moveTo>
                    <a:pt x="4112" y="1866"/>
                  </a:moveTo>
                  <a:lnTo>
                    <a:pt x="4112" y="1866"/>
                  </a:lnTo>
                  <a:close/>
                  <a:moveTo>
                    <a:pt x="4083" y="1924"/>
                  </a:moveTo>
                  <a:lnTo>
                    <a:pt x="4083" y="1924"/>
                  </a:lnTo>
                  <a:cubicBezTo>
                    <a:pt x="4112" y="1924"/>
                    <a:pt x="4112" y="1924"/>
                    <a:pt x="4112" y="1924"/>
                  </a:cubicBezTo>
                  <a:lnTo>
                    <a:pt x="4112" y="1924"/>
                  </a:lnTo>
                  <a:cubicBezTo>
                    <a:pt x="4112" y="1895"/>
                    <a:pt x="4112" y="1895"/>
                    <a:pt x="4112" y="1895"/>
                  </a:cubicBezTo>
                  <a:lnTo>
                    <a:pt x="4112" y="1895"/>
                  </a:lnTo>
                  <a:lnTo>
                    <a:pt x="4112" y="1895"/>
                  </a:lnTo>
                  <a:cubicBezTo>
                    <a:pt x="4083" y="1895"/>
                    <a:pt x="4083" y="1895"/>
                    <a:pt x="4083" y="1895"/>
                  </a:cubicBezTo>
                  <a:lnTo>
                    <a:pt x="4083" y="1895"/>
                  </a:lnTo>
                  <a:lnTo>
                    <a:pt x="4083" y="1895"/>
                  </a:lnTo>
                  <a:cubicBezTo>
                    <a:pt x="4083" y="1924"/>
                    <a:pt x="4083" y="1924"/>
                    <a:pt x="4083" y="1924"/>
                  </a:cubicBezTo>
                  <a:close/>
                  <a:moveTo>
                    <a:pt x="4083" y="1953"/>
                  </a:moveTo>
                  <a:lnTo>
                    <a:pt x="4083" y="1953"/>
                  </a:lnTo>
                  <a:lnTo>
                    <a:pt x="4083" y="1953"/>
                  </a:lnTo>
                  <a:cubicBezTo>
                    <a:pt x="4112" y="1924"/>
                    <a:pt x="4112" y="1924"/>
                    <a:pt x="4112" y="1924"/>
                  </a:cubicBezTo>
                  <a:cubicBezTo>
                    <a:pt x="4083" y="1953"/>
                    <a:pt x="4083" y="1953"/>
                    <a:pt x="4083" y="1953"/>
                  </a:cubicBezTo>
                  <a:close/>
                  <a:moveTo>
                    <a:pt x="3471" y="1633"/>
                  </a:moveTo>
                  <a:lnTo>
                    <a:pt x="3471" y="1633"/>
                  </a:lnTo>
                  <a:cubicBezTo>
                    <a:pt x="3471" y="1662"/>
                    <a:pt x="3471" y="1662"/>
                    <a:pt x="3471" y="1662"/>
                  </a:cubicBezTo>
                  <a:lnTo>
                    <a:pt x="3471" y="1662"/>
                  </a:lnTo>
                  <a:lnTo>
                    <a:pt x="3471" y="1662"/>
                  </a:lnTo>
                  <a:cubicBezTo>
                    <a:pt x="3500" y="1662"/>
                    <a:pt x="3500" y="1662"/>
                    <a:pt x="3500" y="1662"/>
                  </a:cubicBezTo>
                  <a:lnTo>
                    <a:pt x="3500" y="1662"/>
                  </a:lnTo>
                  <a:cubicBezTo>
                    <a:pt x="3500" y="1633"/>
                    <a:pt x="3500" y="1633"/>
                    <a:pt x="3500" y="1633"/>
                  </a:cubicBezTo>
                  <a:cubicBezTo>
                    <a:pt x="3471" y="1633"/>
                    <a:pt x="3471" y="1633"/>
                    <a:pt x="3471" y="1633"/>
                  </a:cubicBezTo>
                  <a:close/>
                  <a:moveTo>
                    <a:pt x="3558" y="1836"/>
                  </a:moveTo>
                  <a:lnTo>
                    <a:pt x="3558" y="1836"/>
                  </a:lnTo>
                  <a:cubicBezTo>
                    <a:pt x="3558" y="1807"/>
                    <a:pt x="3558" y="1807"/>
                    <a:pt x="3558" y="1807"/>
                  </a:cubicBezTo>
                  <a:cubicBezTo>
                    <a:pt x="3558" y="1778"/>
                    <a:pt x="3558" y="1778"/>
                    <a:pt x="3558" y="1778"/>
                  </a:cubicBezTo>
                  <a:cubicBezTo>
                    <a:pt x="3529" y="1778"/>
                    <a:pt x="3529" y="1778"/>
                    <a:pt x="3529" y="1778"/>
                  </a:cubicBezTo>
                  <a:cubicBezTo>
                    <a:pt x="3529" y="1750"/>
                    <a:pt x="3529" y="1750"/>
                    <a:pt x="3529" y="1750"/>
                  </a:cubicBezTo>
                  <a:cubicBezTo>
                    <a:pt x="3558" y="1750"/>
                    <a:pt x="3558" y="1750"/>
                    <a:pt x="3558" y="1750"/>
                  </a:cubicBezTo>
                  <a:cubicBezTo>
                    <a:pt x="3529" y="1750"/>
                    <a:pt x="3529" y="1750"/>
                    <a:pt x="3529" y="1750"/>
                  </a:cubicBezTo>
                  <a:cubicBezTo>
                    <a:pt x="3529" y="1720"/>
                    <a:pt x="3529" y="1720"/>
                    <a:pt x="3529" y="1720"/>
                  </a:cubicBezTo>
                  <a:cubicBezTo>
                    <a:pt x="3529" y="1691"/>
                    <a:pt x="3529" y="1691"/>
                    <a:pt x="3529" y="1691"/>
                  </a:cubicBezTo>
                  <a:cubicBezTo>
                    <a:pt x="3500" y="1691"/>
                    <a:pt x="3500" y="1691"/>
                    <a:pt x="3500" y="1691"/>
                  </a:cubicBezTo>
                  <a:cubicBezTo>
                    <a:pt x="3529" y="1691"/>
                    <a:pt x="3529" y="1691"/>
                    <a:pt x="3529" y="1691"/>
                  </a:cubicBezTo>
                  <a:cubicBezTo>
                    <a:pt x="3529" y="1662"/>
                    <a:pt x="3529" y="1662"/>
                    <a:pt x="3529" y="1662"/>
                  </a:cubicBezTo>
                  <a:cubicBezTo>
                    <a:pt x="3558" y="1662"/>
                    <a:pt x="3558" y="1662"/>
                    <a:pt x="3558" y="1662"/>
                  </a:cubicBezTo>
                  <a:cubicBezTo>
                    <a:pt x="3558" y="1633"/>
                    <a:pt x="3558" y="1633"/>
                    <a:pt x="3558" y="1633"/>
                  </a:cubicBezTo>
                  <a:cubicBezTo>
                    <a:pt x="3588" y="1633"/>
                    <a:pt x="3588" y="1633"/>
                    <a:pt x="3588" y="1633"/>
                  </a:cubicBezTo>
                  <a:cubicBezTo>
                    <a:pt x="3588" y="1662"/>
                    <a:pt x="3588" y="1662"/>
                    <a:pt x="3588" y="1662"/>
                  </a:cubicBezTo>
                  <a:cubicBezTo>
                    <a:pt x="3617" y="1662"/>
                    <a:pt x="3617" y="1662"/>
                    <a:pt x="3617" y="1662"/>
                  </a:cubicBezTo>
                  <a:lnTo>
                    <a:pt x="3617" y="1662"/>
                  </a:lnTo>
                  <a:cubicBezTo>
                    <a:pt x="3645" y="1662"/>
                    <a:pt x="3645" y="1662"/>
                    <a:pt x="3645" y="1662"/>
                  </a:cubicBezTo>
                  <a:lnTo>
                    <a:pt x="3645" y="1662"/>
                  </a:lnTo>
                  <a:cubicBezTo>
                    <a:pt x="3674" y="1662"/>
                    <a:pt x="3674" y="1662"/>
                    <a:pt x="3674" y="1662"/>
                  </a:cubicBezTo>
                  <a:lnTo>
                    <a:pt x="3674" y="1662"/>
                  </a:lnTo>
                  <a:cubicBezTo>
                    <a:pt x="3674" y="1691"/>
                    <a:pt x="3674" y="1691"/>
                    <a:pt x="3674" y="1691"/>
                  </a:cubicBezTo>
                  <a:lnTo>
                    <a:pt x="3674" y="1691"/>
                  </a:lnTo>
                  <a:lnTo>
                    <a:pt x="3674" y="1691"/>
                  </a:lnTo>
                  <a:cubicBezTo>
                    <a:pt x="3704" y="1720"/>
                    <a:pt x="3704" y="1720"/>
                    <a:pt x="3704" y="1720"/>
                  </a:cubicBezTo>
                  <a:lnTo>
                    <a:pt x="3704" y="1720"/>
                  </a:lnTo>
                  <a:cubicBezTo>
                    <a:pt x="3674" y="1720"/>
                    <a:pt x="3674" y="1720"/>
                    <a:pt x="3674" y="1720"/>
                  </a:cubicBezTo>
                  <a:cubicBezTo>
                    <a:pt x="3674" y="1750"/>
                    <a:pt x="3674" y="1750"/>
                    <a:pt x="3674" y="1750"/>
                  </a:cubicBezTo>
                  <a:lnTo>
                    <a:pt x="3674" y="1750"/>
                  </a:lnTo>
                  <a:cubicBezTo>
                    <a:pt x="3645" y="1750"/>
                    <a:pt x="3645" y="1750"/>
                    <a:pt x="3645" y="1750"/>
                  </a:cubicBezTo>
                  <a:cubicBezTo>
                    <a:pt x="3645" y="1778"/>
                    <a:pt x="3645" y="1778"/>
                    <a:pt x="3645" y="1778"/>
                  </a:cubicBezTo>
                  <a:cubicBezTo>
                    <a:pt x="3617" y="1778"/>
                    <a:pt x="3617" y="1778"/>
                    <a:pt x="3617" y="1778"/>
                  </a:cubicBezTo>
                  <a:cubicBezTo>
                    <a:pt x="3588" y="1807"/>
                    <a:pt x="3588" y="1807"/>
                    <a:pt x="3588" y="1807"/>
                  </a:cubicBezTo>
                  <a:lnTo>
                    <a:pt x="3588" y="1807"/>
                  </a:lnTo>
                  <a:cubicBezTo>
                    <a:pt x="3558" y="1807"/>
                    <a:pt x="3558" y="1807"/>
                    <a:pt x="3558" y="1807"/>
                  </a:cubicBezTo>
                  <a:cubicBezTo>
                    <a:pt x="3558" y="1836"/>
                    <a:pt x="3558" y="1836"/>
                    <a:pt x="3558" y="1836"/>
                  </a:cubicBezTo>
                  <a:close/>
                  <a:moveTo>
                    <a:pt x="4141" y="2128"/>
                  </a:moveTo>
                  <a:lnTo>
                    <a:pt x="4141" y="2128"/>
                  </a:lnTo>
                  <a:lnTo>
                    <a:pt x="4141" y="2128"/>
                  </a:lnTo>
                  <a:cubicBezTo>
                    <a:pt x="4112" y="2128"/>
                    <a:pt x="4112" y="2128"/>
                    <a:pt x="4112" y="2128"/>
                  </a:cubicBezTo>
                  <a:cubicBezTo>
                    <a:pt x="4083" y="2128"/>
                    <a:pt x="4083" y="2128"/>
                    <a:pt x="4083" y="2128"/>
                  </a:cubicBezTo>
                  <a:cubicBezTo>
                    <a:pt x="4112" y="2100"/>
                    <a:pt x="4112" y="2100"/>
                    <a:pt x="4112" y="2100"/>
                  </a:cubicBezTo>
                  <a:lnTo>
                    <a:pt x="4112" y="2100"/>
                  </a:lnTo>
                  <a:lnTo>
                    <a:pt x="4112" y="2100"/>
                  </a:lnTo>
                  <a:lnTo>
                    <a:pt x="4112" y="2100"/>
                  </a:lnTo>
                  <a:lnTo>
                    <a:pt x="4112" y="2100"/>
                  </a:lnTo>
                  <a:lnTo>
                    <a:pt x="4112" y="2100"/>
                  </a:lnTo>
                  <a:cubicBezTo>
                    <a:pt x="4112" y="2070"/>
                    <a:pt x="4112" y="2070"/>
                    <a:pt x="4112" y="2070"/>
                  </a:cubicBezTo>
                  <a:lnTo>
                    <a:pt x="4112" y="2070"/>
                  </a:lnTo>
                  <a:cubicBezTo>
                    <a:pt x="4141" y="2041"/>
                    <a:pt x="4141" y="2041"/>
                    <a:pt x="4141" y="2041"/>
                  </a:cubicBezTo>
                  <a:cubicBezTo>
                    <a:pt x="4141" y="2012"/>
                    <a:pt x="4141" y="2012"/>
                    <a:pt x="4141" y="2012"/>
                  </a:cubicBezTo>
                  <a:lnTo>
                    <a:pt x="4141" y="2012"/>
                  </a:lnTo>
                  <a:lnTo>
                    <a:pt x="4141" y="2012"/>
                  </a:lnTo>
                  <a:lnTo>
                    <a:pt x="4141" y="2012"/>
                  </a:lnTo>
                  <a:cubicBezTo>
                    <a:pt x="4141" y="1983"/>
                    <a:pt x="4141" y="1983"/>
                    <a:pt x="4141" y="1983"/>
                  </a:cubicBezTo>
                  <a:lnTo>
                    <a:pt x="4141" y="1983"/>
                  </a:lnTo>
                  <a:cubicBezTo>
                    <a:pt x="4141" y="1953"/>
                    <a:pt x="4141" y="1953"/>
                    <a:pt x="4141" y="1953"/>
                  </a:cubicBezTo>
                  <a:cubicBezTo>
                    <a:pt x="4171" y="1924"/>
                    <a:pt x="4171" y="1924"/>
                    <a:pt x="4171" y="1924"/>
                  </a:cubicBezTo>
                  <a:lnTo>
                    <a:pt x="4171" y="1924"/>
                  </a:lnTo>
                  <a:lnTo>
                    <a:pt x="4171" y="1924"/>
                  </a:lnTo>
                  <a:cubicBezTo>
                    <a:pt x="4171" y="1895"/>
                    <a:pt x="4171" y="1895"/>
                    <a:pt x="4171" y="1895"/>
                  </a:cubicBezTo>
                  <a:cubicBezTo>
                    <a:pt x="4200" y="1895"/>
                    <a:pt x="4200" y="1895"/>
                    <a:pt x="4200" y="1895"/>
                  </a:cubicBezTo>
                  <a:cubicBezTo>
                    <a:pt x="4200" y="1866"/>
                    <a:pt x="4200" y="1866"/>
                    <a:pt x="4200" y="1866"/>
                  </a:cubicBezTo>
                  <a:cubicBezTo>
                    <a:pt x="4200" y="1836"/>
                    <a:pt x="4200" y="1836"/>
                    <a:pt x="4200" y="1836"/>
                  </a:cubicBezTo>
                  <a:cubicBezTo>
                    <a:pt x="4229" y="1836"/>
                    <a:pt x="4229" y="1836"/>
                    <a:pt x="4229" y="1836"/>
                  </a:cubicBezTo>
                  <a:lnTo>
                    <a:pt x="4229" y="1836"/>
                  </a:lnTo>
                  <a:cubicBezTo>
                    <a:pt x="4229" y="1807"/>
                    <a:pt x="4229" y="1807"/>
                    <a:pt x="4229" y="1807"/>
                  </a:cubicBezTo>
                  <a:lnTo>
                    <a:pt x="4229" y="1807"/>
                  </a:lnTo>
                  <a:lnTo>
                    <a:pt x="4229" y="1807"/>
                  </a:lnTo>
                  <a:cubicBezTo>
                    <a:pt x="4258" y="1807"/>
                    <a:pt x="4258" y="1807"/>
                    <a:pt x="4258" y="1807"/>
                  </a:cubicBezTo>
                  <a:lnTo>
                    <a:pt x="4258" y="1807"/>
                  </a:lnTo>
                  <a:cubicBezTo>
                    <a:pt x="4258" y="1836"/>
                    <a:pt x="4258" y="1836"/>
                    <a:pt x="4258" y="1836"/>
                  </a:cubicBezTo>
                  <a:cubicBezTo>
                    <a:pt x="4288" y="1836"/>
                    <a:pt x="4288" y="1836"/>
                    <a:pt x="4288" y="1836"/>
                  </a:cubicBezTo>
                  <a:cubicBezTo>
                    <a:pt x="4288" y="1807"/>
                    <a:pt x="4288" y="1807"/>
                    <a:pt x="4288" y="1807"/>
                  </a:cubicBezTo>
                  <a:cubicBezTo>
                    <a:pt x="4258" y="1807"/>
                    <a:pt x="4258" y="1807"/>
                    <a:pt x="4258" y="1807"/>
                  </a:cubicBezTo>
                  <a:lnTo>
                    <a:pt x="4258" y="1807"/>
                  </a:lnTo>
                  <a:cubicBezTo>
                    <a:pt x="4288" y="1778"/>
                    <a:pt x="4288" y="1778"/>
                    <a:pt x="4288" y="1778"/>
                  </a:cubicBezTo>
                  <a:cubicBezTo>
                    <a:pt x="4258" y="1778"/>
                    <a:pt x="4258" y="1778"/>
                    <a:pt x="4258" y="1778"/>
                  </a:cubicBezTo>
                  <a:cubicBezTo>
                    <a:pt x="4288" y="1750"/>
                    <a:pt x="4288" y="1750"/>
                    <a:pt x="4288" y="1750"/>
                  </a:cubicBezTo>
                  <a:cubicBezTo>
                    <a:pt x="4316" y="1750"/>
                    <a:pt x="4316" y="1750"/>
                    <a:pt x="4316" y="1750"/>
                  </a:cubicBezTo>
                  <a:cubicBezTo>
                    <a:pt x="4345" y="1750"/>
                    <a:pt x="4345" y="1750"/>
                    <a:pt x="4345" y="1750"/>
                  </a:cubicBezTo>
                  <a:lnTo>
                    <a:pt x="4345" y="1750"/>
                  </a:lnTo>
                  <a:cubicBezTo>
                    <a:pt x="4374" y="1750"/>
                    <a:pt x="4374" y="1750"/>
                    <a:pt x="4374" y="1750"/>
                  </a:cubicBezTo>
                  <a:lnTo>
                    <a:pt x="4374" y="1750"/>
                  </a:lnTo>
                  <a:lnTo>
                    <a:pt x="4374" y="1750"/>
                  </a:lnTo>
                  <a:cubicBezTo>
                    <a:pt x="4404" y="1750"/>
                    <a:pt x="4404" y="1750"/>
                    <a:pt x="4404" y="1750"/>
                  </a:cubicBezTo>
                  <a:lnTo>
                    <a:pt x="4404" y="1750"/>
                  </a:lnTo>
                  <a:cubicBezTo>
                    <a:pt x="4433" y="1778"/>
                    <a:pt x="4433" y="1778"/>
                    <a:pt x="4433" y="1778"/>
                  </a:cubicBezTo>
                  <a:lnTo>
                    <a:pt x="4433" y="1778"/>
                  </a:lnTo>
                  <a:lnTo>
                    <a:pt x="4433" y="1778"/>
                  </a:lnTo>
                  <a:cubicBezTo>
                    <a:pt x="4462" y="1778"/>
                    <a:pt x="4462" y="1778"/>
                    <a:pt x="4462" y="1778"/>
                  </a:cubicBezTo>
                  <a:lnTo>
                    <a:pt x="4462" y="1778"/>
                  </a:lnTo>
                  <a:cubicBezTo>
                    <a:pt x="4462" y="1807"/>
                    <a:pt x="4462" y="1807"/>
                    <a:pt x="4462" y="1807"/>
                  </a:cubicBezTo>
                  <a:lnTo>
                    <a:pt x="4462" y="1807"/>
                  </a:lnTo>
                  <a:cubicBezTo>
                    <a:pt x="4491" y="1807"/>
                    <a:pt x="4491" y="1807"/>
                    <a:pt x="4491" y="1807"/>
                  </a:cubicBezTo>
                  <a:lnTo>
                    <a:pt x="4491" y="1807"/>
                  </a:lnTo>
                  <a:cubicBezTo>
                    <a:pt x="4550" y="1807"/>
                    <a:pt x="4550" y="1807"/>
                    <a:pt x="4550" y="1807"/>
                  </a:cubicBezTo>
                  <a:lnTo>
                    <a:pt x="4550" y="1807"/>
                  </a:lnTo>
                  <a:cubicBezTo>
                    <a:pt x="4550" y="1836"/>
                    <a:pt x="4550" y="1836"/>
                    <a:pt x="4550" y="1836"/>
                  </a:cubicBezTo>
                  <a:cubicBezTo>
                    <a:pt x="4579" y="1836"/>
                    <a:pt x="4579" y="1836"/>
                    <a:pt x="4579" y="1836"/>
                  </a:cubicBezTo>
                  <a:lnTo>
                    <a:pt x="4579" y="1836"/>
                  </a:lnTo>
                  <a:lnTo>
                    <a:pt x="4579" y="1836"/>
                  </a:lnTo>
                  <a:cubicBezTo>
                    <a:pt x="4550" y="1836"/>
                    <a:pt x="4550" y="1836"/>
                    <a:pt x="4550" y="1836"/>
                  </a:cubicBezTo>
                  <a:cubicBezTo>
                    <a:pt x="4550" y="1866"/>
                    <a:pt x="4550" y="1866"/>
                    <a:pt x="4550" y="1866"/>
                  </a:cubicBezTo>
                  <a:cubicBezTo>
                    <a:pt x="4521" y="1895"/>
                    <a:pt x="4521" y="1895"/>
                    <a:pt x="4521" y="1895"/>
                  </a:cubicBezTo>
                  <a:lnTo>
                    <a:pt x="4521" y="1895"/>
                  </a:lnTo>
                  <a:cubicBezTo>
                    <a:pt x="4491" y="1895"/>
                    <a:pt x="4491" y="1895"/>
                    <a:pt x="4491" y="1895"/>
                  </a:cubicBezTo>
                  <a:cubicBezTo>
                    <a:pt x="4491" y="1924"/>
                    <a:pt x="4491" y="1924"/>
                    <a:pt x="4491" y="1924"/>
                  </a:cubicBezTo>
                  <a:cubicBezTo>
                    <a:pt x="4462" y="1924"/>
                    <a:pt x="4462" y="1924"/>
                    <a:pt x="4462" y="1924"/>
                  </a:cubicBezTo>
                  <a:cubicBezTo>
                    <a:pt x="4462" y="1953"/>
                    <a:pt x="4462" y="1953"/>
                    <a:pt x="4462" y="1953"/>
                  </a:cubicBezTo>
                  <a:cubicBezTo>
                    <a:pt x="4433" y="1953"/>
                    <a:pt x="4433" y="1953"/>
                    <a:pt x="4433" y="1953"/>
                  </a:cubicBezTo>
                  <a:lnTo>
                    <a:pt x="4433" y="1953"/>
                  </a:lnTo>
                  <a:lnTo>
                    <a:pt x="4433" y="1953"/>
                  </a:lnTo>
                  <a:cubicBezTo>
                    <a:pt x="4433" y="1983"/>
                    <a:pt x="4433" y="1983"/>
                    <a:pt x="4433" y="1983"/>
                  </a:cubicBezTo>
                  <a:cubicBezTo>
                    <a:pt x="4404" y="1983"/>
                    <a:pt x="4404" y="1983"/>
                    <a:pt x="4404" y="1983"/>
                  </a:cubicBezTo>
                  <a:cubicBezTo>
                    <a:pt x="4374" y="2012"/>
                    <a:pt x="4374" y="2012"/>
                    <a:pt x="4374" y="2012"/>
                  </a:cubicBezTo>
                  <a:cubicBezTo>
                    <a:pt x="4345" y="2041"/>
                    <a:pt x="4345" y="2041"/>
                    <a:pt x="4345" y="2041"/>
                  </a:cubicBezTo>
                  <a:lnTo>
                    <a:pt x="4345" y="2041"/>
                  </a:lnTo>
                  <a:cubicBezTo>
                    <a:pt x="4316" y="2041"/>
                    <a:pt x="4316" y="2041"/>
                    <a:pt x="4316" y="2041"/>
                  </a:cubicBezTo>
                  <a:lnTo>
                    <a:pt x="4316" y="2041"/>
                  </a:lnTo>
                  <a:lnTo>
                    <a:pt x="4316" y="2041"/>
                  </a:lnTo>
                  <a:cubicBezTo>
                    <a:pt x="4288" y="2012"/>
                    <a:pt x="4288" y="2012"/>
                    <a:pt x="4288" y="2012"/>
                  </a:cubicBezTo>
                  <a:lnTo>
                    <a:pt x="4288" y="2012"/>
                  </a:lnTo>
                  <a:cubicBezTo>
                    <a:pt x="4288" y="1983"/>
                    <a:pt x="4288" y="1983"/>
                    <a:pt x="4288" y="1983"/>
                  </a:cubicBezTo>
                  <a:cubicBezTo>
                    <a:pt x="4258" y="2012"/>
                    <a:pt x="4258" y="2012"/>
                    <a:pt x="4258" y="2012"/>
                  </a:cubicBezTo>
                  <a:cubicBezTo>
                    <a:pt x="4258" y="1983"/>
                    <a:pt x="4258" y="1983"/>
                    <a:pt x="4258" y="1983"/>
                  </a:cubicBezTo>
                  <a:cubicBezTo>
                    <a:pt x="4229" y="2012"/>
                    <a:pt x="4229" y="2012"/>
                    <a:pt x="4229" y="2012"/>
                  </a:cubicBezTo>
                  <a:cubicBezTo>
                    <a:pt x="4229" y="1983"/>
                    <a:pt x="4229" y="1983"/>
                    <a:pt x="4229" y="1983"/>
                  </a:cubicBezTo>
                  <a:lnTo>
                    <a:pt x="4229" y="1983"/>
                  </a:lnTo>
                  <a:cubicBezTo>
                    <a:pt x="4200" y="2012"/>
                    <a:pt x="4200" y="2012"/>
                    <a:pt x="4200" y="2012"/>
                  </a:cubicBezTo>
                  <a:cubicBezTo>
                    <a:pt x="4229" y="2012"/>
                    <a:pt x="4229" y="2012"/>
                    <a:pt x="4229" y="2012"/>
                  </a:cubicBezTo>
                  <a:cubicBezTo>
                    <a:pt x="4258" y="2012"/>
                    <a:pt x="4258" y="2012"/>
                    <a:pt x="4258" y="2012"/>
                  </a:cubicBezTo>
                  <a:lnTo>
                    <a:pt x="4258" y="2012"/>
                  </a:lnTo>
                  <a:cubicBezTo>
                    <a:pt x="4229" y="2041"/>
                    <a:pt x="4229" y="2041"/>
                    <a:pt x="4229" y="2041"/>
                  </a:cubicBezTo>
                  <a:lnTo>
                    <a:pt x="4229" y="2041"/>
                  </a:lnTo>
                  <a:lnTo>
                    <a:pt x="4229" y="2041"/>
                  </a:lnTo>
                  <a:cubicBezTo>
                    <a:pt x="4229" y="2070"/>
                    <a:pt x="4229" y="2070"/>
                    <a:pt x="4229" y="2070"/>
                  </a:cubicBezTo>
                  <a:lnTo>
                    <a:pt x="4229" y="2070"/>
                  </a:lnTo>
                  <a:lnTo>
                    <a:pt x="4229" y="2070"/>
                  </a:lnTo>
                  <a:cubicBezTo>
                    <a:pt x="4200" y="2070"/>
                    <a:pt x="4200" y="2070"/>
                    <a:pt x="4200" y="2070"/>
                  </a:cubicBezTo>
                  <a:cubicBezTo>
                    <a:pt x="4200" y="2100"/>
                    <a:pt x="4200" y="2100"/>
                    <a:pt x="4200" y="2100"/>
                  </a:cubicBezTo>
                  <a:cubicBezTo>
                    <a:pt x="4171" y="2100"/>
                    <a:pt x="4171" y="2100"/>
                    <a:pt x="4171" y="2100"/>
                  </a:cubicBezTo>
                  <a:cubicBezTo>
                    <a:pt x="4171" y="2128"/>
                    <a:pt x="4171" y="2128"/>
                    <a:pt x="4171" y="2128"/>
                  </a:cubicBezTo>
                  <a:lnTo>
                    <a:pt x="4171" y="2128"/>
                  </a:lnTo>
                  <a:lnTo>
                    <a:pt x="4171" y="2128"/>
                  </a:lnTo>
                  <a:lnTo>
                    <a:pt x="4141" y="2128"/>
                  </a:lnTo>
                  <a:close/>
                  <a:moveTo>
                    <a:pt x="5162" y="2186"/>
                  </a:moveTo>
                  <a:lnTo>
                    <a:pt x="5162" y="2186"/>
                  </a:lnTo>
                  <a:cubicBezTo>
                    <a:pt x="5133" y="2186"/>
                    <a:pt x="5133" y="2186"/>
                    <a:pt x="5133" y="2186"/>
                  </a:cubicBezTo>
                  <a:cubicBezTo>
                    <a:pt x="5104" y="2186"/>
                    <a:pt x="5104" y="2186"/>
                    <a:pt x="5104" y="2186"/>
                  </a:cubicBezTo>
                  <a:cubicBezTo>
                    <a:pt x="5104" y="2157"/>
                    <a:pt x="5104" y="2157"/>
                    <a:pt x="5104" y="2157"/>
                  </a:cubicBezTo>
                  <a:lnTo>
                    <a:pt x="5104" y="2157"/>
                  </a:lnTo>
                  <a:lnTo>
                    <a:pt x="5104" y="2157"/>
                  </a:lnTo>
                  <a:cubicBezTo>
                    <a:pt x="5104" y="2128"/>
                    <a:pt x="5104" y="2128"/>
                    <a:pt x="5104" y="2128"/>
                  </a:cubicBezTo>
                  <a:lnTo>
                    <a:pt x="5104" y="2128"/>
                  </a:lnTo>
                  <a:cubicBezTo>
                    <a:pt x="5104" y="2100"/>
                    <a:pt x="5104" y="2100"/>
                    <a:pt x="5104" y="2100"/>
                  </a:cubicBezTo>
                  <a:cubicBezTo>
                    <a:pt x="5133" y="2100"/>
                    <a:pt x="5133" y="2100"/>
                    <a:pt x="5133" y="2100"/>
                  </a:cubicBezTo>
                  <a:cubicBezTo>
                    <a:pt x="5133" y="2070"/>
                    <a:pt x="5133" y="2070"/>
                    <a:pt x="5133" y="2070"/>
                  </a:cubicBezTo>
                  <a:cubicBezTo>
                    <a:pt x="5104" y="2070"/>
                    <a:pt x="5104" y="2070"/>
                    <a:pt x="5104" y="2070"/>
                  </a:cubicBezTo>
                  <a:lnTo>
                    <a:pt x="5104" y="2070"/>
                  </a:lnTo>
                  <a:cubicBezTo>
                    <a:pt x="5104" y="2041"/>
                    <a:pt x="5104" y="2041"/>
                    <a:pt x="5104" y="2041"/>
                  </a:cubicBezTo>
                  <a:lnTo>
                    <a:pt x="5104" y="2041"/>
                  </a:lnTo>
                  <a:cubicBezTo>
                    <a:pt x="5133" y="2041"/>
                    <a:pt x="5133" y="2041"/>
                    <a:pt x="5133" y="2041"/>
                  </a:cubicBezTo>
                  <a:cubicBezTo>
                    <a:pt x="5104" y="2012"/>
                    <a:pt x="5104" y="2012"/>
                    <a:pt x="5104" y="2012"/>
                  </a:cubicBezTo>
                  <a:cubicBezTo>
                    <a:pt x="5133" y="2012"/>
                    <a:pt x="5133" y="2012"/>
                    <a:pt x="5133" y="2012"/>
                  </a:cubicBezTo>
                  <a:cubicBezTo>
                    <a:pt x="5133" y="1983"/>
                    <a:pt x="5133" y="1983"/>
                    <a:pt x="5133" y="1983"/>
                  </a:cubicBezTo>
                  <a:lnTo>
                    <a:pt x="5133" y="1983"/>
                  </a:lnTo>
                  <a:cubicBezTo>
                    <a:pt x="5162" y="1983"/>
                    <a:pt x="5162" y="1983"/>
                    <a:pt x="5162" y="1983"/>
                  </a:cubicBezTo>
                  <a:cubicBezTo>
                    <a:pt x="5162" y="2012"/>
                    <a:pt x="5162" y="2012"/>
                    <a:pt x="5162" y="2012"/>
                  </a:cubicBezTo>
                  <a:cubicBezTo>
                    <a:pt x="5191" y="2012"/>
                    <a:pt x="5191" y="2012"/>
                    <a:pt x="5191" y="2012"/>
                  </a:cubicBezTo>
                  <a:lnTo>
                    <a:pt x="5191" y="2012"/>
                  </a:lnTo>
                  <a:cubicBezTo>
                    <a:pt x="5221" y="2041"/>
                    <a:pt x="5221" y="2041"/>
                    <a:pt x="5221" y="2041"/>
                  </a:cubicBezTo>
                  <a:cubicBezTo>
                    <a:pt x="5221" y="2012"/>
                    <a:pt x="5221" y="2012"/>
                    <a:pt x="5221" y="2012"/>
                  </a:cubicBezTo>
                  <a:cubicBezTo>
                    <a:pt x="5250" y="2041"/>
                    <a:pt x="5250" y="2041"/>
                    <a:pt x="5250" y="2041"/>
                  </a:cubicBezTo>
                  <a:cubicBezTo>
                    <a:pt x="5279" y="2041"/>
                    <a:pt x="5279" y="2041"/>
                    <a:pt x="5279" y="2041"/>
                  </a:cubicBezTo>
                  <a:lnTo>
                    <a:pt x="5279" y="2041"/>
                  </a:lnTo>
                  <a:cubicBezTo>
                    <a:pt x="5308" y="2041"/>
                    <a:pt x="5308" y="2041"/>
                    <a:pt x="5308" y="2041"/>
                  </a:cubicBezTo>
                  <a:cubicBezTo>
                    <a:pt x="5308" y="2070"/>
                    <a:pt x="5308" y="2070"/>
                    <a:pt x="5308" y="2070"/>
                  </a:cubicBezTo>
                  <a:cubicBezTo>
                    <a:pt x="5337" y="2070"/>
                    <a:pt x="5337" y="2070"/>
                    <a:pt x="5337" y="2070"/>
                  </a:cubicBezTo>
                  <a:cubicBezTo>
                    <a:pt x="5308" y="2100"/>
                    <a:pt x="5308" y="2100"/>
                    <a:pt x="5308" y="2100"/>
                  </a:cubicBezTo>
                  <a:lnTo>
                    <a:pt x="5308" y="2100"/>
                  </a:lnTo>
                  <a:cubicBezTo>
                    <a:pt x="5337" y="2128"/>
                    <a:pt x="5337" y="2128"/>
                    <a:pt x="5337" y="2128"/>
                  </a:cubicBezTo>
                  <a:lnTo>
                    <a:pt x="5337" y="2128"/>
                  </a:lnTo>
                  <a:lnTo>
                    <a:pt x="5337" y="2128"/>
                  </a:lnTo>
                  <a:cubicBezTo>
                    <a:pt x="5337" y="2157"/>
                    <a:pt x="5337" y="2157"/>
                    <a:pt x="5337" y="2157"/>
                  </a:cubicBezTo>
                  <a:lnTo>
                    <a:pt x="5337" y="2157"/>
                  </a:lnTo>
                  <a:lnTo>
                    <a:pt x="5337" y="2157"/>
                  </a:lnTo>
                  <a:cubicBezTo>
                    <a:pt x="5337" y="2186"/>
                    <a:pt x="5337" y="2186"/>
                    <a:pt x="5337" y="2186"/>
                  </a:cubicBezTo>
                  <a:lnTo>
                    <a:pt x="5337" y="2186"/>
                  </a:lnTo>
                  <a:lnTo>
                    <a:pt x="5337" y="2186"/>
                  </a:lnTo>
                  <a:lnTo>
                    <a:pt x="5337" y="2186"/>
                  </a:lnTo>
                  <a:cubicBezTo>
                    <a:pt x="5337" y="2216"/>
                    <a:pt x="5337" y="2216"/>
                    <a:pt x="5337" y="2216"/>
                  </a:cubicBezTo>
                  <a:cubicBezTo>
                    <a:pt x="5308" y="2216"/>
                    <a:pt x="5308" y="2216"/>
                    <a:pt x="5308" y="2216"/>
                  </a:cubicBezTo>
                  <a:cubicBezTo>
                    <a:pt x="5308" y="2186"/>
                    <a:pt x="5308" y="2186"/>
                    <a:pt x="5308" y="2186"/>
                  </a:cubicBezTo>
                  <a:cubicBezTo>
                    <a:pt x="5279" y="2186"/>
                    <a:pt x="5279" y="2186"/>
                    <a:pt x="5279" y="2186"/>
                  </a:cubicBezTo>
                  <a:cubicBezTo>
                    <a:pt x="5250" y="2186"/>
                    <a:pt x="5250" y="2186"/>
                    <a:pt x="5250" y="2186"/>
                  </a:cubicBezTo>
                  <a:lnTo>
                    <a:pt x="5250" y="2186"/>
                  </a:lnTo>
                  <a:cubicBezTo>
                    <a:pt x="5221" y="2186"/>
                    <a:pt x="5221" y="2186"/>
                    <a:pt x="5221" y="2186"/>
                  </a:cubicBezTo>
                  <a:lnTo>
                    <a:pt x="5221" y="2186"/>
                  </a:lnTo>
                  <a:cubicBezTo>
                    <a:pt x="5191" y="2186"/>
                    <a:pt x="5191" y="2186"/>
                    <a:pt x="5191" y="2186"/>
                  </a:cubicBezTo>
                  <a:lnTo>
                    <a:pt x="5191" y="2186"/>
                  </a:lnTo>
                  <a:cubicBezTo>
                    <a:pt x="5162" y="2186"/>
                    <a:pt x="5162" y="2186"/>
                    <a:pt x="5162" y="2186"/>
                  </a:cubicBezTo>
                  <a:close/>
                  <a:moveTo>
                    <a:pt x="5074" y="2216"/>
                  </a:moveTo>
                  <a:lnTo>
                    <a:pt x="5074" y="2216"/>
                  </a:lnTo>
                  <a:lnTo>
                    <a:pt x="5074" y="2216"/>
                  </a:lnTo>
                  <a:cubicBezTo>
                    <a:pt x="5074" y="2186"/>
                    <a:pt x="5074" y="2186"/>
                    <a:pt x="5074" y="2186"/>
                  </a:cubicBezTo>
                  <a:cubicBezTo>
                    <a:pt x="5074" y="2216"/>
                    <a:pt x="5074" y="2216"/>
                    <a:pt x="5074" y="2216"/>
                  </a:cubicBezTo>
                  <a:close/>
                  <a:moveTo>
                    <a:pt x="5074" y="2245"/>
                  </a:moveTo>
                  <a:lnTo>
                    <a:pt x="5074" y="2245"/>
                  </a:lnTo>
                  <a:cubicBezTo>
                    <a:pt x="5074" y="2216"/>
                    <a:pt x="5074" y="2216"/>
                    <a:pt x="5074" y="2216"/>
                  </a:cubicBezTo>
                  <a:lnTo>
                    <a:pt x="5074" y="2216"/>
                  </a:lnTo>
                  <a:cubicBezTo>
                    <a:pt x="5104" y="2216"/>
                    <a:pt x="5104" y="2216"/>
                    <a:pt x="5104" y="2216"/>
                  </a:cubicBezTo>
                  <a:lnTo>
                    <a:pt x="5104" y="2216"/>
                  </a:lnTo>
                  <a:cubicBezTo>
                    <a:pt x="5074" y="2245"/>
                    <a:pt x="5074" y="2245"/>
                    <a:pt x="5074" y="2245"/>
                  </a:cubicBezTo>
                  <a:close/>
                  <a:moveTo>
                    <a:pt x="5133" y="2245"/>
                  </a:moveTo>
                  <a:lnTo>
                    <a:pt x="5133" y="2245"/>
                  </a:lnTo>
                  <a:cubicBezTo>
                    <a:pt x="5133" y="2216"/>
                    <a:pt x="5133" y="2216"/>
                    <a:pt x="5133" y="2216"/>
                  </a:cubicBezTo>
                  <a:cubicBezTo>
                    <a:pt x="5104" y="2216"/>
                    <a:pt x="5104" y="2216"/>
                    <a:pt x="5104" y="2216"/>
                  </a:cubicBezTo>
                  <a:cubicBezTo>
                    <a:pt x="5133" y="2216"/>
                    <a:pt x="5133" y="2216"/>
                    <a:pt x="5133" y="2216"/>
                  </a:cubicBezTo>
                  <a:lnTo>
                    <a:pt x="5133" y="2216"/>
                  </a:lnTo>
                  <a:cubicBezTo>
                    <a:pt x="5133" y="2245"/>
                    <a:pt x="5133" y="2245"/>
                    <a:pt x="5133" y="2245"/>
                  </a:cubicBezTo>
                  <a:close/>
                  <a:moveTo>
                    <a:pt x="4112" y="2536"/>
                  </a:moveTo>
                  <a:lnTo>
                    <a:pt x="4112" y="2536"/>
                  </a:lnTo>
                  <a:lnTo>
                    <a:pt x="4112" y="2536"/>
                  </a:lnTo>
                  <a:lnTo>
                    <a:pt x="4112" y="2536"/>
                  </a:lnTo>
                  <a:cubicBezTo>
                    <a:pt x="4141" y="2536"/>
                    <a:pt x="4141" y="2536"/>
                    <a:pt x="4141" y="2536"/>
                  </a:cubicBezTo>
                  <a:lnTo>
                    <a:pt x="4141" y="2536"/>
                  </a:lnTo>
                  <a:lnTo>
                    <a:pt x="4141" y="2536"/>
                  </a:lnTo>
                  <a:cubicBezTo>
                    <a:pt x="4112" y="2536"/>
                    <a:pt x="4112" y="2536"/>
                    <a:pt x="4112" y="2536"/>
                  </a:cubicBezTo>
                  <a:close/>
                  <a:moveTo>
                    <a:pt x="4171" y="2624"/>
                  </a:moveTo>
                  <a:lnTo>
                    <a:pt x="4171" y="2624"/>
                  </a:lnTo>
                  <a:close/>
                  <a:moveTo>
                    <a:pt x="4141" y="2624"/>
                  </a:moveTo>
                  <a:lnTo>
                    <a:pt x="4141" y="2624"/>
                  </a:lnTo>
                  <a:lnTo>
                    <a:pt x="4141" y="2624"/>
                  </a:lnTo>
                  <a:lnTo>
                    <a:pt x="4141" y="2624"/>
                  </a:lnTo>
                  <a:cubicBezTo>
                    <a:pt x="4141" y="2653"/>
                    <a:pt x="4141" y="2653"/>
                    <a:pt x="4141" y="2653"/>
                  </a:cubicBezTo>
                  <a:cubicBezTo>
                    <a:pt x="4171" y="2653"/>
                    <a:pt x="4171" y="2653"/>
                    <a:pt x="4171" y="2653"/>
                  </a:cubicBezTo>
                  <a:lnTo>
                    <a:pt x="4171" y="2653"/>
                  </a:lnTo>
                  <a:cubicBezTo>
                    <a:pt x="4171" y="2624"/>
                    <a:pt x="4171" y="2624"/>
                    <a:pt x="4171" y="2624"/>
                  </a:cubicBezTo>
                  <a:cubicBezTo>
                    <a:pt x="4141" y="2624"/>
                    <a:pt x="4141" y="2624"/>
                    <a:pt x="4141" y="2624"/>
                  </a:cubicBezTo>
                  <a:close/>
                  <a:moveTo>
                    <a:pt x="4462" y="2566"/>
                  </a:moveTo>
                  <a:lnTo>
                    <a:pt x="4462" y="2566"/>
                  </a:lnTo>
                  <a:lnTo>
                    <a:pt x="4462" y="2566"/>
                  </a:lnTo>
                  <a:lnTo>
                    <a:pt x="4462" y="2566"/>
                  </a:lnTo>
                  <a:cubicBezTo>
                    <a:pt x="4433" y="2566"/>
                    <a:pt x="4433" y="2566"/>
                    <a:pt x="4433" y="2566"/>
                  </a:cubicBezTo>
                  <a:lnTo>
                    <a:pt x="4433" y="2566"/>
                  </a:lnTo>
                  <a:lnTo>
                    <a:pt x="4433" y="2566"/>
                  </a:lnTo>
                  <a:cubicBezTo>
                    <a:pt x="4433" y="2536"/>
                    <a:pt x="4433" y="2536"/>
                    <a:pt x="4433" y="2536"/>
                  </a:cubicBezTo>
                  <a:lnTo>
                    <a:pt x="4433" y="2536"/>
                  </a:lnTo>
                  <a:lnTo>
                    <a:pt x="4433" y="2536"/>
                  </a:lnTo>
                  <a:lnTo>
                    <a:pt x="4433" y="2536"/>
                  </a:lnTo>
                  <a:cubicBezTo>
                    <a:pt x="4462" y="2536"/>
                    <a:pt x="4462" y="2536"/>
                    <a:pt x="4462" y="2536"/>
                  </a:cubicBezTo>
                  <a:lnTo>
                    <a:pt x="4462" y="2536"/>
                  </a:lnTo>
                  <a:cubicBezTo>
                    <a:pt x="4491" y="2536"/>
                    <a:pt x="4491" y="2536"/>
                    <a:pt x="4491" y="2536"/>
                  </a:cubicBezTo>
                  <a:cubicBezTo>
                    <a:pt x="4491" y="2566"/>
                    <a:pt x="4491" y="2566"/>
                    <a:pt x="4491" y="2566"/>
                  </a:cubicBezTo>
                  <a:cubicBezTo>
                    <a:pt x="4462" y="2566"/>
                    <a:pt x="4462" y="2566"/>
                    <a:pt x="4462" y="2566"/>
                  </a:cubicBezTo>
                  <a:close/>
                  <a:moveTo>
                    <a:pt x="4638" y="2624"/>
                  </a:moveTo>
                  <a:lnTo>
                    <a:pt x="4638" y="2624"/>
                  </a:lnTo>
                  <a:close/>
                  <a:moveTo>
                    <a:pt x="4666" y="2624"/>
                  </a:moveTo>
                  <a:lnTo>
                    <a:pt x="4666" y="2624"/>
                  </a:lnTo>
                  <a:close/>
                  <a:moveTo>
                    <a:pt x="4695" y="2653"/>
                  </a:moveTo>
                  <a:lnTo>
                    <a:pt x="4695" y="2653"/>
                  </a:lnTo>
                  <a:lnTo>
                    <a:pt x="4695" y="2653"/>
                  </a:lnTo>
                  <a:lnTo>
                    <a:pt x="4695" y="2653"/>
                  </a:lnTo>
                  <a:cubicBezTo>
                    <a:pt x="4724" y="2653"/>
                    <a:pt x="4724" y="2653"/>
                    <a:pt x="4724" y="2653"/>
                  </a:cubicBezTo>
                  <a:lnTo>
                    <a:pt x="4724" y="2653"/>
                  </a:lnTo>
                  <a:cubicBezTo>
                    <a:pt x="4695" y="2624"/>
                    <a:pt x="4695" y="2624"/>
                    <a:pt x="4695" y="2624"/>
                  </a:cubicBezTo>
                  <a:lnTo>
                    <a:pt x="4695" y="2624"/>
                  </a:lnTo>
                  <a:lnTo>
                    <a:pt x="4695" y="2624"/>
                  </a:lnTo>
                  <a:lnTo>
                    <a:pt x="4695" y="2624"/>
                  </a:lnTo>
                  <a:cubicBezTo>
                    <a:pt x="4695" y="2653"/>
                    <a:pt x="4695" y="2653"/>
                    <a:pt x="4695" y="2653"/>
                  </a:cubicBezTo>
                  <a:close/>
                  <a:moveTo>
                    <a:pt x="4871" y="2886"/>
                  </a:moveTo>
                  <a:lnTo>
                    <a:pt x="4871" y="2886"/>
                  </a:lnTo>
                  <a:cubicBezTo>
                    <a:pt x="4871" y="2857"/>
                    <a:pt x="4871" y="2857"/>
                    <a:pt x="4871" y="2857"/>
                  </a:cubicBezTo>
                  <a:lnTo>
                    <a:pt x="4871" y="2857"/>
                  </a:lnTo>
                  <a:lnTo>
                    <a:pt x="4871" y="2857"/>
                  </a:lnTo>
                  <a:cubicBezTo>
                    <a:pt x="4900" y="2857"/>
                    <a:pt x="4900" y="2857"/>
                    <a:pt x="4900" y="2857"/>
                  </a:cubicBezTo>
                  <a:lnTo>
                    <a:pt x="4900" y="2857"/>
                  </a:lnTo>
                  <a:lnTo>
                    <a:pt x="4900" y="2857"/>
                  </a:lnTo>
                  <a:lnTo>
                    <a:pt x="4900" y="2857"/>
                  </a:lnTo>
                  <a:cubicBezTo>
                    <a:pt x="4871" y="2886"/>
                    <a:pt x="4871" y="2886"/>
                    <a:pt x="4871" y="2886"/>
                  </a:cubicBezTo>
                  <a:close/>
                  <a:moveTo>
                    <a:pt x="4871" y="2916"/>
                  </a:moveTo>
                  <a:lnTo>
                    <a:pt x="4871" y="2916"/>
                  </a:lnTo>
                  <a:cubicBezTo>
                    <a:pt x="4841" y="2886"/>
                    <a:pt x="4841" y="2886"/>
                    <a:pt x="4841" y="2886"/>
                  </a:cubicBezTo>
                  <a:cubicBezTo>
                    <a:pt x="4871" y="2886"/>
                    <a:pt x="4871" y="2886"/>
                    <a:pt x="4871" y="2886"/>
                  </a:cubicBezTo>
                  <a:lnTo>
                    <a:pt x="4871" y="2886"/>
                  </a:lnTo>
                  <a:lnTo>
                    <a:pt x="4871" y="2886"/>
                  </a:lnTo>
                  <a:cubicBezTo>
                    <a:pt x="4871" y="2916"/>
                    <a:pt x="4871" y="2916"/>
                    <a:pt x="4871" y="2916"/>
                  </a:cubicBezTo>
                  <a:close/>
                  <a:moveTo>
                    <a:pt x="4754" y="2683"/>
                  </a:moveTo>
                  <a:lnTo>
                    <a:pt x="4754" y="2683"/>
                  </a:lnTo>
                  <a:close/>
                  <a:moveTo>
                    <a:pt x="4724" y="2683"/>
                  </a:moveTo>
                  <a:lnTo>
                    <a:pt x="4724" y="2683"/>
                  </a:lnTo>
                  <a:close/>
                  <a:moveTo>
                    <a:pt x="4724" y="2712"/>
                  </a:moveTo>
                  <a:lnTo>
                    <a:pt x="4724" y="2712"/>
                  </a:lnTo>
                  <a:lnTo>
                    <a:pt x="4724" y="2712"/>
                  </a:lnTo>
                  <a:cubicBezTo>
                    <a:pt x="4754" y="2712"/>
                    <a:pt x="4754" y="2712"/>
                    <a:pt x="4754" y="2712"/>
                  </a:cubicBezTo>
                  <a:lnTo>
                    <a:pt x="4754" y="2712"/>
                  </a:lnTo>
                  <a:lnTo>
                    <a:pt x="4754" y="2712"/>
                  </a:lnTo>
                  <a:lnTo>
                    <a:pt x="4754" y="2712"/>
                  </a:lnTo>
                  <a:cubicBezTo>
                    <a:pt x="4724" y="2712"/>
                    <a:pt x="4724" y="2712"/>
                    <a:pt x="4724" y="2712"/>
                  </a:cubicBezTo>
                  <a:close/>
                  <a:moveTo>
                    <a:pt x="4841" y="2683"/>
                  </a:moveTo>
                  <a:lnTo>
                    <a:pt x="4841" y="2683"/>
                  </a:lnTo>
                  <a:lnTo>
                    <a:pt x="4841" y="2683"/>
                  </a:lnTo>
                  <a:lnTo>
                    <a:pt x="4841" y="2683"/>
                  </a:lnTo>
                  <a:lnTo>
                    <a:pt x="4841" y="2683"/>
                  </a:lnTo>
                  <a:lnTo>
                    <a:pt x="4841" y="2683"/>
                  </a:lnTo>
                  <a:cubicBezTo>
                    <a:pt x="4871" y="2683"/>
                    <a:pt x="4871" y="2683"/>
                    <a:pt x="4871" y="2683"/>
                  </a:cubicBezTo>
                  <a:lnTo>
                    <a:pt x="4871" y="2683"/>
                  </a:lnTo>
                  <a:lnTo>
                    <a:pt x="4871" y="2683"/>
                  </a:lnTo>
                  <a:lnTo>
                    <a:pt x="4871" y="2683"/>
                  </a:lnTo>
                  <a:cubicBezTo>
                    <a:pt x="4900" y="2683"/>
                    <a:pt x="4900" y="2683"/>
                    <a:pt x="4900" y="2683"/>
                  </a:cubicBezTo>
                  <a:lnTo>
                    <a:pt x="4900" y="2683"/>
                  </a:lnTo>
                  <a:lnTo>
                    <a:pt x="4900" y="2683"/>
                  </a:lnTo>
                  <a:lnTo>
                    <a:pt x="4900" y="2683"/>
                  </a:lnTo>
                  <a:cubicBezTo>
                    <a:pt x="4871" y="2653"/>
                    <a:pt x="4871" y="2653"/>
                    <a:pt x="4871" y="2653"/>
                  </a:cubicBezTo>
                  <a:lnTo>
                    <a:pt x="4871" y="2653"/>
                  </a:lnTo>
                  <a:cubicBezTo>
                    <a:pt x="4841" y="2653"/>
                    <a:pt x="4841" y="2653"/>
                    <a:pt x="4841" y="2653"/>
                  </a:cubicBezTo>
                  <a:lnTo>
                    <a:pt x="4841" y="2653"/>
                  </a:lnTo>
                  <a:cubicBezTo>
                    <a:pt x="4841" y="2653"/>
                    <a:pt x="4841" y="2653"/>
                    <a:pt x="4841" y="2683"/>
                  </a:cubicBezTo>
                  <a:close/>
                  <a:moveTo>
                    <a:pt x="5016" y="2653"/>
                  </a:moveTo>
                  <a:lnTo>
                    <a:pt x="5016" y="2653"/>
                  </a:lnTo>
                  <a:close/>
                  <a:moveTo>
                    <a:pt x="4958" y="2712"/>
                  </a:moveTo>
                  <a:lnTo>
                    <a:pt x="4958" y="2712"/>
                  </a:lnTo>
                  <a:lnTo>
                    <a:pt x="4958" y="2712"/>
                  </a:lnTo>
                  <a:cubicBezTo>
                    <a:pt x="4988" y="2712"/>
                    <a:pt x="4988" y="2712"/>
                    <a:pt x="4988" y="2712"/>
                  </a:cubicBezTo>
                  <a:lnTo>
                    <a:pt x="4988" y="2712"/>
                  </a:lnTo>
                  <a:cubicBezTo>
                    <a:pt x="4988" y="2683"/>
                    <a:pt x="4988" y="2683"/>
                    <a:pt x="4988" y="2683"/>
                  </a:cubicBezTo>
                  <a:lnTo>
                    <a:pt x="4988" y="2683"/>
                  </a:lnTo>
                  <a:cubicBezTo>
                    <a:pt x="5016" y="2712"/>
                    <a:pt x="5016" y="2712"/>
                    <a:pt x="5016" y="2712"/>
                  </a:cubicBezTo>
                  <a:lnTo>
                    <a:pt x="5016" y="2712"/>
                  </a:lnTo>
                  <a:cubicBezTo>
                    <a:pt x="4988" y="2712"/>
                    <a:pt x="4988" y="2712"/>
                    <a:pt x="4988" y="2712"/>
                  </a:cubicBezTo>
                  <a:lnTo>
                    <a:pt x="4988" y="2712"/>
                  </a:lnTo>
                  <a:cubicBezTo>
                    <a:pt x="4958" y="2712"/>
                    <a:pt x="4958" y="2712"/>
                    <a:pt x="4958" y="2712"/>
                  </a:cubicBezTo>
                  <a:close/>
                  <a:moveTo>
                    <a:pt x="4900" y="2828"/>
                  </a:moveTo>
                  <a:lnTo>
                    <a:pt x="4900" y="2828"/>
                  </a:lnTo>
                  <a:cubicBezTo>
                    <a:pt x="4929" y="2799"/>
                    <a:pt x="4929" y="2799"/>
                    <a:pt x="4929" y="2799"/>
                  </a:cubicBezTo>
                  <a:cubicBezTo>
                    <a:pt x="4929" y="2770"/>
                    <a:pt x="4929" y="2770"/>
                    <a:pt x="4929" y="2770"/>
                  </a:cubicBezTo>
                  <a:lnTo>
                    <a:pt x="4929" y="2770"/>
                  </a:lnTo>
                  <a:cubicBezTo>
                    <a:pt x="4958" y="2770"/>
                    <a:pt x="4958" y="2770"/>
                    <a:pt x="4958" y="2770"/>
                  </a:cubicBezTo>
                  <a:lnTo>
                    <a:pt x="4958" y="2770"/>
                  </a:lnTo>
                  <a:cubicBezTo>
                    <a:pt x="4958" y="2741"/>
                    <a:pt x="4958" y="2741"/>
                    <a:pt x="4958" y="2741"/>
                  </a:cubicBezTo>
                  <a:lnTo>
                    <a:pt x="4958" y="2741"/>
                  </a:lnTo>
                  <a:lnTo>
                    <a:pt x="4958" y="2741"/>
                  </a:lnTo>
                  <a:cubicBezTo>
                    <a:pt x="4958" y="2770"/>
                    <a:pt x="4958" y="2770"/>
                    <a:pt x="4958" y="2770"/>
                  </a:cubicBezTo>
                  <a:cubicBezTo>
                    <a:pt x="4929" y="2770"/>
                    <a:pt x="4929" y="2770"/>
                    <a:pt x="4929" y="2770"/>
                  </a:cubicBezTo>
                  <a:lnTo>
                    <a:pt x="4929" y="2770"/>
                  </a:lnTo>
                  <a:cubicBezTo>
                    <a:pt x="4900" y="2770"/>
                    <a:pt x="4900" y="2770"/>
                    <a:pt x="4900" y="2770"/>
                  </a:cubicBezTo>
                  <a:lnTo>
                    <a:pt x="4900" y="2770"/>
                  </a:lnTo>
                  <a:cubicBezTo>
                    <a:pt x="4871" y="2770"/>
                    <a:pt x="4871" y="2770"/>
                    <a:pt x="4871" y="2770"/>
                  </a:cubicBezTo>
                  <a:cubicBezTo>
                    <a:pt x="4871" y="2799"/>
                    <a:pt x="4871" y="2799"/>
                    <a:pt x="4871" y="2799"/>
                  </a:cubicBezTo>
                  <a:lnTo>
                    <a:pt x="4871" y="2799"/>
                  </a:lnTo>
                  <a:cubicBezTo>
                    <a:pt x="4871" y="2828"/>
                    <a:pt x="4871" y="2828"/>
                    <a:pt x="4871" y="2828"/>
                  </a:cubicBezTo>
                  <a:cubicBezTo>
                    <a:pt x="4871" y="2799"/>
                    <a:pt x="4871" y="2799"/>
                    <a:pt x="4871" y="2799"/>
                  </a:cubicBezTo>
                  <a:cubicBezTo>
                    <a:pt x="4900" y="2828"/>
                    <a:pt x="4900" y="2828"/>
                    <a:pt x="4900" y="2828"/>
                  </a:cubicBezTo>
                  <a:close/>
                  <a:moveTo>
                    <a:pt x="5016" y="2799"/>
                  </a:moveTo>
                  <a:lnTo>
                    <a:pt x="5016" y="2799"/>
                  </a:lnTo>
                  <a:cubicBezTo>
                    <a:pt x="5016" y="2770"/>
                    <a:pt x="5016" y="2770"/>
                    <a:pt x="5016" y="2770"/>
                  </a:cubicBezTo>
                  <a:lnTo>
                    <a:pt x="5016" y="2770"/>
                  </a:lnTo>
                  <a:cubicBezTo>
                    <a:pt x="5045" y="2770"/>
                    <a:pt x="5045" y="2770"/>
                    <a:pt x="5045" y="2770"/>
                  </a:cubicBezTo>
                  <a:lnTo>
                    <a:pt x="5045" y="2770"/>
                  </a:lnTo>
                  <a:cubicBezTo>
                    <a:pt x="5074" y="2770"/>
                    <a:pt x="5074" y="2770"/>
                    <a:pt x="5074" y="2770"/>
                  </a:cubicBezTo>
                  <a:lnTo>
                    <a:pt x="5074" y="2770"/>
                  </a:lnTo>
                  <a:cubicBezTo>
                    <a:pt x="5045" y="2799"/>
                    <a:pt x="5045" y="2799"/>
                    <a:pt x="5045" y="2799"/>
                  </a:cubicBezTo>
                  <a:lnTo>
                    <a:pt x="5045" y="2799"/>
                  </a:lnTo>
                  <a:lnTo>
                    <a:pt x="5045" y="2799"/>
                  </a:lnTo>
                  <a:cubicBezTo>
                    <a:pt x="5016" y="2799"/>
                    <a:pt x="5016" y="2799"/>
                    <a:pt x="5016" y="2799"/>
                  </a:cubicBezTo>
                  <a:close/>
                  <a:moveTo>
                    <a:pt x="5133" y="2916"/>
                  </a:moveTo>
                  <a:lnTo>
                    <a:pt x="5133" y="2916"/>
                  </a:lnTo>
                  <a:cubicBezTo>
                    <a:pt x="5133" y="2886"/>
                    <a:pt x="5133" y="2886"/>
                    <a:pt x="5133" y="2886"/>
                  </a:cubicBezTo>
                  <a:lnTo>
                    <a:pt x="5133" y="2886"/>
                  </a:lnTo>
                  <a:cubicBezTo>
                    <a:pt x="5133" y="2857"/>
                    <a:pt x="5133" y="2857"/>
                    <a:pt x="5133" y="2857"/>
                  </a:cubicBezTo>
                  <a:cubicBezTo>
                    <a:pt x="5104" y="2857"/>
                    <a:pt x="5104" y="2857"/>
                    <a:pt x="5104" y="2857"/>
                  </a:cubicBezTo>
                  <a:cubicBezTo>
                    <a:pt x="5104" y="2886"/>
                    <a:pt x="5104" y="2886"/>
                    <a:pt x="5104" y="2886"/>
                  </a:cubicBezTo>
                  <a:lnTo>
                    <a:pt x="5104" y="2886"/>
                  </a:lnTo>
                  <a:cubicBezTo>
                    <a:pt x="5104" y="2916"/>
                    <a:pt x="5104" y="2916"/>
                    <a:pt x="5104" y="2916"/>
                  </a:cubicBezTo>
                  <a:lnTo>
                    <a:pt x="5104" y="2916"/>
                  </a:lnTo>
                  <a:cubicBezTo>
                    <a:pt x="5133" y="2916"/>
                    <a:pt x="5133" y="2916"/>
                    <a:pt x="5133" y="2916"/>
                  </a:cubicBezTo>
                  <a:close/>
                  <a:moveTo>
                    <a:pt x="5133" y="2916"/>
                  </a:moveTo>
                  <a:lnTo>
                    <a:pt x="5133" y="2916"/>
                  </a:lnTo>
                  <a:cubicBezTo>
                    <a:pt x="5133" y="2886"/>
                    <a:pt x="5133" y="2886"/>
                    <a:pt x="5133" y="2886"/>
                  </a:cubicBezTo>
                  <a:lnTo>
                    <a:pt x="5133" y="2886"/>
                  </a:lnTo>
                  <a:cubicBezTo>
                    <a:pt x="5162" y="2886"/>
                    <a:pt x="5162" y="2886"/>
                    <a:pt x="5162" y="2886"/>
                  </a:cubicBezTo>
                  <a:cubicBezTo>
                    <a:pt x="5162" y="2916"/>
                    <a:pt x="5162" y="2916"/>
                    <a:pt x="5162" y="2916"/>
                  </a:cubicBezTo>
                  <a:lnTo>
                    <a:pt x="5162" y="2916"/>
                  </a:lnTo>
                  <a:cubicBezTo>
                    <a:pt x="5133" y="2916"/>
                    <a:pt x="5133" y="2916"/>
                    <a:pt x="5133" y="2916"/>
                  </a:cubicBezTo>
                  <a:close/>
                  <a:moveTo>
                    <a:pt x="5162" y="2945"/>
                  </a:moveTo>
                  <a:lnTo>
                    <a:pt x="5162" y="2945"/>
                  </a:lnTo>
                  <a:lnTo>
                    <a:pt x="5162" y="2945"/>
                  </a:lnTo>
                  <a:cubicBezTo>
                    <a:pt x="5162" y="2916"/>
                    <a:pt x="5162" y="2916"/>
                    <a:pt x="5162" y="2916"/>
                  </a:cubicBezTo>
                  <a:lnTo>
                    <a:pt x="5162" y="2916"/>
                  </a:lnTo>
                  <a:cubicBezTo>
                    <a:pt x="5162" y="2945"/>
                    <a:pt x="5162" y="2945"/>
                    <a:pt x="5162" y="2945"/>
                  </a:cubicBezTo>
                  <a:close/>
                  <a:moveTo>
                    <a:pt x="5104" y="2974"/>
                  </a:moveTo>
                  <a:lnTo>
                    <a:pt x="5104" y="2974"/>
                  </a:lnTo>
                  <a:lnTo>
                    <a:pt x="5104" y="2974"/>
                  </a:lnTo>
                  <a:cubicBezTo>
                    <a:pt x="5104" y="3003"/>
                    <a:pt x="5104" y="3003"/>
                    <a:pt x="5104" y="3003"/>
                  </a:cubicBezTo>
                  <a:cubicBezTo>
                    <a:pt x="5133" y="3003"/>
                    <a:pt x="5133" y="3003"/>
                    <a:pt x="5133" y="3003"/>
                  </a:cubicBezTo>
                  <a:lnTo>
                    <a:pt x="5133" y="3003"/>
                  </a:lnTo>
                  <a:lnTo>
                    <a:pt x="5133" y="3003"/>
                  </a:lnTo>
                  <a:cubicBezTo>
                    <a:pt x="5162" y="3003"/>
                    <a:pt x="5162" y="3003"/>
                    <a:pt x="5162" y="3003"/>
                  </a:cubicBezTo>
                  <a:lnTo>
                    <a:pt x="5162" y="3003"/>
                  </a:lnTo>
                  <a:lnTo>
                    <a:pt x="5162" y="3003"/>
                  </a:lnTo>
                  <a:cubicBezTo>
                    <a:pt x="5191" y="3033"/>
                    <a:pt x="5191" y="3033"/>
                    <a:pt x="5191" y="3033"/>
                  </a:cubicBezTo>
                  <a:cubicBezTo>
                    <a:pt x="5191" y="3003"/>
                    <a:pt x="5191" y="3003"/>
                    <a:pt x="5191" y="3003"/>
                  </a:cubicBezTo>
                  <a:lnTo>
                    <a:pt x="5191" y="3003"/>
                  </a:lnTo>
                  <a:cubicBezTo>
                    <a:pt x="5191" y="2974"/>
                    <a:pt x="5191" y="2974"/>
                    <a:pt x="5191" y="2974"/>
                  </a:cubicBezTo>
                  <a:cubicBezTo>
                    <a:pt x="5162" y="2974"/>
                    <a:pt x="5162" y="2974"/>
                    <a:pt x="5162" y="2974"/>
                  </a:cubicBezTo>
                  <a:lnTo>
                    <a:pt x="5162" y="2974"/>
                  </a:lnTo>
                  <a:lnTo>
                    <a:pt x="5162" y="2974"/>
                  </a:lnTo>
                  <a:cubicBezTo>
                    <a:pt x="5133" y="2974"/>
                    <a:pt x="5133" y="2974"/>
                    <a:pt x="5133" y="2974"/>
                  </a:cubicBezTo>
                  <a:lnTo>
                    <a:pt x="5133" y="2974"/>
                  </a:lnTo>
                  <a:lnTo>
                    <a:pt x="5133" y="2974"/>
                  </a:lnTo>
                  <a:lnTo>
                    <a:pt x="5133" y="2974"/>
                  </a:lnTo>
                  <a:lnTo>
                    <a:pt x="5133" y="2974"/>
                  </a:lnTo>
                  <a:lnTo>
                    <a:pt x="5133" y="2974"/>
                  </a:lnTo>
                  <a:cubicBezTo>
                    <a:pt x="5104" y="2974"/>
                    <a:pt x="5104" y="2974"/>
                    <a:pt x="5104" y="2974"/>
                  </a:cubicBezTo>
                  <a:close/>
                  <a:moveTo>
                    <a:pt x="4695" y="3499"/>
                  </a:moveTo>
                  <a:lnTo>
                    <a:pt x="4695" y="3499"/>
                  </a:lnTo>
                  <a:cubicBezTo>
                    <a:pt x="4695" y="3528"/>
                    <a:pt x="4695" y="3528"/>
                    <a:pt x="4695" y="3528"/>
                  </a:cubicBezTo>
                  <a:cubicBezTo>
                    <a:pt x="4724" y="3499"/>
                    <a:pt x="4724" y="3499"/>
                    <a:pt x="4724" y="3499"/>
                  </a:cubicBezTo>
                  <a:cubicBezTo>
                    <a:pt x="4695" y="3499"/>
                    <a:pt x="4695" y="3499"/>
                    <a:pt x="4695" y="3499"/>
                  </a:cubicBezTo>
                  <a:close/>
                  <a:moveTo>
                    <a:pt x="4433" y="3149"/>
                  </a:moveTo>
                  <a:lnTo>
                    <a:pt x="4433" y="3149"/>
                  </a:lnTo>
                  <a:cubicBezTo>
                    <a:pt x="4462" y="3149"/>
                    <a:pt x="4462" y="3149"/>
                    <a:pt x="4462" y="3149"/>
                  </a:cubicBezTo>
                  <a:cubicBezTo>
                    <a:pt x="4462" y="3178"/>
                    <a:pt x="4462" y="3178"/>
                    <a:pt x="4462" y="3178"/>
                  </a:cubicBezTo>
                  <a:cubicBezTo>
                    <a:pt x="4462" y="3149"/>
                    <a:pt x="4462" y="3149"/>
                    <a:pt x="4462" y="3149"/>
                  </a:cubicBezTo>
                  <a:lnTo>
                    <a:pt x="4462" y="3149"/>
                  </a:lnTo>
                  <a:lnTo>
                    <a:pt x="4462" y="3149"/>
                  </a:lnTo>
                  <a:cubicBezTo>
                    <a:pt x="4433" y="3149"/>
                    <a:pt x="4433" y="3149"/>
                    <a:pt x="4433" y="3149"/>
                  </a:cubicBezTo>
                  <a:close/>
                  <a:moveTo>
                    <a:pt x="4404" y="3236"/>
                  </a:moveTo>
                  <a:lnTo>
                    <a:pt x="4404" y="3236"/>
                  </a:lnTo>
                  <a:lnTo>
                    <a:pt x="4404" y="3236"/>
                  </a:lnTo>
                  <a:cubicBezTo>
                    <a:pt x="4374" y="3207"/>
                    <a:pt x="4374" y="3207"/>
                    <a:pt x="4374" y="3207"/>
                  </a:cubicBezTo>
                  <a:lnTo>
                    <a:pt x="4374" y="3207"/>
                  </a:lnTo>
                  <a:lnTo>
                    <a:pt x="4374" y="3207"/>
                  </a:lnTo>
                  <a:cubicBezTo>
                    <a:pt x="4374" y="3178"/>
                    <a:pt x="4374" y="3178"/>
                    <a:pt x="4374" y="3178"/>
                  </a:cubicBezTo>
                  <a:cubicBezTo>
                    <a:pt x="4345" y="3178"/>
                    <a:pt x="4345" y="3178"/>
                    <a:pt x="4345" y="3178"/>
                  </a:cubicBezTo>
                  <a:cubicBezTo>
                    <a:pt x="4345" y="3149"/>
                    <a:pt x="4345" y="3149"/>
                    <a:pt x="4345" y="3149"/>
                  </a:cubicBezTo>
                  <a:cubicBezTo>
                    <a:pt x="4374" y="3149"/>
                    <a:pt x="4374" y="3149"/>
                    <a:pt x="4374" y="3149"/>
                  </a:cubicBezTo>
                  <a:cubicBezTo>
                    <a:pt x="4374" y="3178"/>
                    <a:pt x="4374" y="3178"/>
                    <a:pt x="4374" y="3178"/>
                  </a:cubicBezTo>
                  <a:lnTo>
                    <a:pt x="4374" y="3178"/>
                  </a:lnTo>
                  <a:lnTo>
                    <a:pt x="4374" y="3178"/>
                  </a:lnTo>
                  <a:cubicBezTo>
                    <a:pt x="4404" y="3207"/>
                    <a:pt x="4404" y="3207"/>
                    <a:pt x="4404" y="3207"/>
                  </a:cubicBezTo>
                  <a:lnTo>
                    <a:pt x="4404" y="3207"/>
                  </a:lnTo>
                  <a:lnTo>
                    <a:pt x="4404" y="3207"/>
                  </a:lnTo>
                  <a:cubicBezTo>
                    <a:pt x="4433" y="3236"/>
                    <a:pt x="4433" y="3236"/>
                    <a:pt x="4433" y="3236"/>
                  </a:cubicBezTo>
                  <a:lnTo>
                    <a:pt x="4433" y="3236"/>
                  </a:lnTo>
                  <a:cubicBezTo>
                    <a:pt x="4404" y="3236"/>
                    <a:pt x="4404" y="3236"/>
                    <a:pt x="4404" y="3236"/>
                  </a:cubicBezTo>
                  <a:close/>
                  <a:moveTo>
                    <a:pt x="4288" y="3236"/>
                  </a:moveTo>
                  <a:lnTo>
                    <a:pt x="4288" y="3236"/>
                  </a:lnTo>
                  <a:cubicBezTo>
                    <a:pt x="4288" y="3207"/>
                    <a:pt x="4288" y="3207"/>
                    <a:pt x="4288" y="3207"/>
                  </a:cubicBezTo>
                  <a:lnTo>
                    <a:pt x="4288" y="3207"/>
                  </a:lnTo>
                  <a:lnTo>
                    <a:pt x="4288" y="3207"/>
                  </a:lnTo>
                  <a:cubicBezTo>
                    <a:pt x="4288" y="3178"/>
                    <a:pt x="4288" y="3178"/>
                    <a:pt x="4288" y="3178"/>
                  </a:cubicBezTo>
                  <a:cubicBezTo>
                    <a:pt x="4316" y="3178"/>
                    <a:pt x="4316" y="3178"/>
                    <a:pt x="4316" y="3178"/>
                  </a:cubicBezTo>
                  <a:lnTo>
                    <a:pt x="4316" y="3178"/>
                  </a:lnTo>
                  <a:lnTo>
                    <a:pt x="4316" y="3178"/>
                  </a:lnTo>
                  <a:lnTo>
                    <a:pt x="4316" y="3178"/>
                  </a:lnTo>
                  <a:cubicBezTo>
                    <a:pt x="4316" y="3207"/>
                    <a:pt x="4316" y="3207"/>
                    <a:pt x="4316" y="3207"/>
                  </a:cubicBezTo>
                  <a:lnTo>
                    <a:pt x="4316" y="3207"/>
                  </a:lnTo>
                  <a:cubicBezTo>
                    <a:pt x="4316" y="3236"/>
                    <a:pt x="4316" y="3236"/>
                    <a:pt x="4316" y="3236"/>
                  </a:cubicBezTo>
                  <a:cubicBezTo>
                    <a:pt x="4288" y="3236"/>
                    <a:pt x="4288" y="3236"/>
                    <a:pt x="4288" y="3236"/>
                  </a:cubicBezTo>
                  <a:close/>
                  <a:moveTo>
                    <a:pt x="4288" y="2886"/>
                  </a:moveTo>
                  <a:lnTo>
                    <a:pt x="4288" y="2886"/>
                  </a:lnTo>
                  <a:lnTo>
                    <a:pt x="4288" y="2886"/>
                  </a:lnTo>
                  <a:lnTo>
                    <a:pt x="4288" y="2886"/>
                  </a:lnTo>
                  <a:cubicBezTo>
                    <a:pt x="4316" y="2886"/>
                    <a:pt x="4316" y="2886"/>
                    <a:pt x="4316" y="2886"/>
                  </a:cubicBezTo>
                  <a:lnTo>
                    <a:pt x="4316" y="2886"/>
                  </a:lnTo>
                  <a:lnTo>
                    <a:pt x="4316" y="2886"/>
                  </a:lnTo>
                  <a:lnTo>
                    <a:pt x="4316" y="2886"/>
                  </a:lnTo>
                  <a:cubicBezTo>
                    <a:pt x="4288" y="2886"/>
                    <a:pt x="4288" y="2886"/>
                    <a:pt x="4288" y="2886"/>
                  </a:cubicBezTo>
                  <a:close/>
                  <a:moveTo>
                    <a:pt x="4288" y="2886"/>
                  </a:moveTo>
                  <a:lnTo>
                    <a:pt x="4288" y="2886"/>
                  </a:lnTo>
                  <a:cubicBezTo>
                    <a:pt x="4316" y="2857"/>
                    <a:pt x="4316" y="2857"/>
                    <a:pt x="4316" y="2857"/>
                  </a:cubicBezTo>
                  <a:lnTo>
                    <a:pt x="4316" y="2857"/>
                  </a:lnTo>
                  <a:cubicBezTo>
                    <a:pt x="4316" y="2828"/>
                    <a:pt x="4316" y="2828"/>
                    <a:pt x="4316" y="2828"/>
                  </a:cubicBezTo>
                  <a:cubicBezTo>
                    <a:pt x="4345" y="2828"/>
                    <a:pt x="4345" y="2828"/>
                    <a:pt x="4345" y="2828"/>
                  </a:cubicBezTo>
                  <a:lnTo>
                    <a:pt x="4345" y="2828"/>
                  </a:lnTo>
                  <a:cubicBezTo>
                    <a:pt x="4345" y="2857"/>
                    <a:pt x="4345" y="2857"/>
                    <a:pt x="4345" y="2857"/>
                  </a:cubicBezTo>
                  <a:lnTo>
                    <a:pt x="4345" y="2857"/>
                  </a:lnTo>
                  <a:cubicBezTo>
                    <a:pt x="4345" y="2886"/>
                    <a:pt x="4345" y="2886"/>
                    <a:pt x="4345" y="2886"/>
                  </a:cubicBezTo>
                  <a:cubicBezTo>
                    <a:pt x="4316" y="2886"/>
                    <a:pt x="4316" y="2886"/>
                    <a:pt x="4316" y="2886"/>
                  </a:cubicBezTo>
                  <a:cubicBezTo>
                    <a:pt x="4288" y="2886"/>
                    <a:pt x="4288" y="2886"/>
                    <a:pt x="4288" y="2886"/>
                  </a:cubicBezTo>
                  <a:close/>
                  <a:moveTo>
                    <a:pt x="3500" y="2741"/>
                  </a:moveTo>
                  <a:lnTo>
                    <a:pt x="3500" y="2741"/>
                  </a:lnTo>
                  <a:cubicBezTo>
                    <a:pt x="3529" y="2712"/>
                    <a:pt x="3529" y="2712"/>
                    <a:pt x="3529" y="2712"/>
                  </a:cubicBezTo>
                  <a:lnTo>
                    <a:pt x="3529" y="2712"/>
                  </a:lnTo>
                  <a:cubicBezTo>
                    <a:pt x="3500" y="2712"/>
                    <a:pt x="3500" y="2712"/>
                    <a:pt x="3500" y="2712"/>
                  </a:cubicBezTo>
                  <a:lnTo>
                    <a:pt x="3500" y="2712"/>
                  </a:lnTo>
                  <a:cubicBezTo>
                    <a:pt x="3500" y="2741"/>
                    <a:pt x="3500" y="2741"/>
                    <a:pt x="3500" y="2741"/>
                  </a:cubicBezTo>
                  <a:close/>
                  <a:moveTo>
                    <a:pt x="2829" y="2566"/>
                  </a:moveTo>
                  <a:lnTo>
                    <a:pt x="2829" y="2566"/>
                  </a:lnTo>
                  <a:cubicBezTo>
                    <a:pt x="2858" y="2566"/>
                    <a:pt x="2858" y="2566"/>
                    <a:pt x="2858" y="2566"/>
                  </a:cubicBezTo>
                  <a:lnTo>
                    <a:pt x="2858" y="2566"/>
                  </a:lnTo>
                  <a:lnTo>
                    <a:pt x="2858" y="2566"/>
                  </a:lnTo>
                  <a:lnTo>
                    <a:pt x="2829" y="2566"/>
                  </a:lnTo>
                  <a:close/>
                  <a:moveTo>
                    <a:pt x="2800" y="2595"/>
                  </a:moveTo>
                  <a:lnTo>
                    <a:pt x="2800" y="2595"/>
                  </a:lnTo>
                  <a:lnTo>
                    <a:pt x="2800" y="2595"/>
                  </a:lnTo>
                  <a:cubicBezTo>
                    <a:pt x="2800" y="2566"/>
                    <a:pt x="2800" y="2566"/>
                    <a:pt x="2800" y="2566"/>
                  </a:cubicBezTo>
                  <a:lnTo>
                    <a:pt x="2800" y="2566"/>
                  </a:lnTo>
                  <a:cubicBezTo>
                    <a:pt x="2800" y="2595"/>
                    <a:pt x="2800" y="2595"/>
                    <a:pt x="2800" y="2595"/>
                  </a:cubicBezTo>
                  <a:close/>
                  <a:moveTo>
                    <a:pt x="2800" y="2624"/>
                  </a:moveTo>
                  <a:lnTo>
                    <a:pt x="2800" y="2624"/>
                  </a:lnTo>
                  <a:lnTo>
                    <a:pt x="2800" y="2624"/>
                  </a:lnTo>
                  <a:cubicBezTo>
                    <a:pt x="2829" y="2624"/>
                    <a:pt x="2829" y="2624"/>
                    <a:pt x="2829" y="2624"/>
                  </a:cubicBezTo>
                  <a:lnTo>
                    <a:pt x="2829" y="2624"/>
                  </a:lnTo>
                  <a:cubicBezTo>
                    <a:pt x="2800" y="2624"/>
                    <a:pt x="2800" y="2624"/>
                    <a:pt x="2800" y="2624"/>
                  </a:cubicBezTo>
                  <a:close/>
                  <a:moveTo>
                    <a:pt x="2800" y="2653"/>
                  </a:moveTo>
                  <a:lnTo>
                    <a:pt x="2800" y="2653"/>
                  </a:lnTo>
                  <a:cubicBezTo>
                    <a:pt x="2800" y="2624"/>
                    <a:pt x="2800" y="2624"/>
                    <a:pt x="2800" y="2624"/>
                  </a:cubicBezTo>
                  <a:lnTo>
                    <a:pt x="2800" y="2624"/>
                  </a:lnTo>
                  <a:lnTo>
                    <a:pt x="2800" y="2624"/>
                  </a:lnTo>
                  <a:cubicBezTo>
                    <a:pt x="2800" y="2653"/>
                    <a:pt x="2800" y="2653"/>
                    <a:pt x="2800" y="2653"/>
                  </a:cubicBezTo>
                  <a:close/>
                  <a:moveTo>
                    <a:pt x="2829" y="2683"/>
                  </a:moveTo>
                  <a:lnTo>
                    <a:pt x="2829" y="2683"/>
                  </a:lnTo>
                  <a:cubicBezTo>
                    <a:pt x="2858" y="2683"/>
                    <a:pt x="2858" y="2683"/>
                    <a:pt x="2858" y="2683"/>
                  </a:cubicBezTo>
                  <a:lnTo>
                    <a:pt x="2858" y="2683"/>
                  </a:lnTo>
                  <a:lnTo>
                    <a:pt x="2858" y="2683"/>
                  </a:lnTo>
                  <a:lnTo>
                    <a:pt x="2858" y="2683"/>
                  </a:lnTo>
                  <a:lnTo>
                    <a:pt x="2858" y="2683"/>
                  </a:lnTo>
                  <a:lnTo>
                    <a:pt x="2858" y="2683"/>
                  </a:lnTo>
                  <a:lnTo>
                    <a:pt x="2858" y="2683"/>
                  </a:lnTo>
                  <a:lnTo>
                    <a:pt x="2858" y="2683"/>
                  </a:lnTo>
                  <a:cubicBezTo>
                    <a:pt x="2829" y="2683"/>
                    <a:pt x="2829" y="2683"/>
                    <a:pt x="2829" y="2683"/>
                  </a:cubicBezTo>
                  <a:close/>
                  <a:moveTo>
                    <a:pt x="2829" y="2770"/>
                  </a:moveTo>
                  <a:lnTo>
                    <a:pt x="2829" y="2770"/>
                  </a:lnTo>
                  <a:cubicBezTo>
                    <a:pt x="2800" y="2741"/>
                    <a:pt x="2800" y="2741"/>
                    <a:pt x="2800" y="2741"/>
                  </a:cubicBezTo>
                  <a:cubicBezTo>
                    <a:pt x="2829" y="2741"/>
                    <a:pt x="2829" y="2741"/>
                    <a:pt x="2829" y="2741"/>
                  </a:cubicBezTo>
                  <a:cubicBezTo>
                    <a:pt x="2829" y="2712"/>
                    <a:pt x="2829" y="2712"/>
                    <a:pt x="2829" y="2712"/>
                  </a:cubicBezTo>
                  <a:lnTo>
                    <a:pt x="2829" y="2712"/>
                  </a:lnTo>
                  <a:lnTo>
                    <a:pt x="2829" y="2712"/>
                  </a:lnTo>
                  <a:lnTo>
                    <a:pt x="2829" y="2712"/>
                  </a:lnTo>
                  <a:cubicBezTo>
                    <a:pt x="2829" y="2741"/>
                    <a:pt x="2829" y="2741"/>
                    <a:pt x="2829" y="2741"/>
                  </a:cubicBezTo>
                  <a:lnTo>
                    <a:pt x="2829" y="2741"/>
                  </a:lnTo>
                  <a:lnTo>
                    <a:pt x="2829" y="2741"/>
                  </a:lnTo>
                  <a:lnTo>
                    <a:pt x="2829" y="2741"/>
                  </a:lnTo>
                  <a:cubicBezTo>
                    <a:pt x="2829" y="2770"/>
                    <a:pt x="2829" y="2770"/>
                    <a:pt x="2829" y="2770"/>
                  </a:cubicBezTo>
                  <a:close/>
                  <a:moveTo>
                    <a:pt x="3412" y="2420"/>
                  </a:moveTo>
                  <a:lnTo>
                    <a:pt x="3412" y="2420"/>
                  </a:lnTo>
                  <a:lnTo>
                    <a:pt x="3412" y="2420"/>
                  </a:lnTo>
                  <a:cubicBezTo>
                    <a:pt x="3441" y="2420"/>
                    <a:pt x="3441" y="2420"/>
                    <a:pt x="3441" y="2420"/>
                  </a:cubicBezTo>
                  <a:lnTo>
                    <a:pt x="3441" y="2420"/>
                  </a:lnTo>
                  <a:lnTo>
                    <a:pt x="3441" y="2420"/>
                  </a:lnTo>
                  <a:cubicBezTo>
                    <a:pt x="3412" y="2420"/>
                    <a:pt x="3412" y="2420"/>
                    <a:pt x="3412" y="2420"/>
                  </a:cubicBezTo>
                  <a:close/>
                  <a:moveTo>
                    <a:pt x="3617" y="2303"/>
                  </a:moveTo>
                  <a:lnTo>
                    <a:pt x="3617" y="2303"/>
                  </a:lnTo>
                  <a:lnTo>
                    <a:pt x="3617" y="2303"/>
                  </a:lnTo>
                  <a:lnTo>
                    <a:pt x="3617" y="2303"/>
                  </a:lnTo>
                  <a:cubicBezTo>
                    <a:pt x="3617" y="2274"/>
                    <a:pt x="3617" y="2274"/>
                    <a:pt x="3617" y="2274"/>
                  </a:cubicBezTo>
                  <a:lnTo>
                    <a:pt x="3617" y="2274"/>
                  </a:lnTo>
                  <a:cubicBezTo>
                    <a:pt x="3645" y="2274"/>
                    <a:pt x="3645" y="2274"/>
                    <a:pt x="3645" y="2274"/>
                  </a:cubicBezTo>
                  <a:lnTo>
                    <a:pt x="3645" y="2274"/>
                  </a:lnTo>
                  <a:cubicBezTo>
                    <a:pt x="3645" y="2303"/>
                    <a:pt x="3645" y="2303"/>
                    <a:pt x="3645" y="2303"/>
                  </a:cubicBezTo>
                  <a:lnTo>
                    <a:pt x="3645" y="2303"/>
                  </a:lnTo>
                  <a:lnTo>
                    <a:pt x="3645" y="2303"/>
                  </a:lnTo>
                  <a:cubicBezTo>
                    <a:pt x="3617" y="2303"/>
                    <a:pt x="3617" y="2303"/>
                    <a:pt x="3617" y="2303"/>
                  </a:cubicBezTo>
                  <a:close/>
                  <a:moveTo>
                    <a:pt x="3412" y="2536"/>
                  </a:moveTo>
                  <a:lnTo>
                    <a:pt x="3412" y="2536"/>
                  </a:lnTo>
                  <a:lnTo>
                    <a:pt x="3412" y="2536"/>
                  </a:lnTo>
                  <a:cubicBezTo>
                    <a:pt x="3383" y="2536"/>
                    <a:pt x="3383" y="2536"/>
                    <a:pt x="3383" y="2536"/>
                  </a:cubicBezTo>
                  <a:cubicBezTo>
                    <a:pt x="3412" y="2507"/>
                    <a:pt x="3412" y="2507"/>
                    <a:pt x="3412" y="2507"/>
                  </a:cubicBezTo>
                  <a:lnTo>
                    <a:pt x="3412" y="2507"/>
                  </a:lnTo>
                  <a:lnTo>
                    <a:pt x="3412" y="2507"/>
                  </a:lnTo>
                  <a:cubicBezTo>
                    <a:pt x="3412" y="2478"/>
                    <a:pt x="3412" y="2478"/>
                    <a:pt x="3412" y="2478"/>
                  </a:cubicBezTo>
                  <a:lnTo>
                    <a:pt x="3412" y="2478"/>
                  </a:lnTo>
                  <a:lnTo>
                    <a:pt x="3412" y="2478"/>
                  </a:lnTo>
                  <a:lnTo>
                    <a:pt x="3412" y="2478"/>
                  </a:lnTo>
                  <a:lnTo>
                    <a:pt x="3412" y="2478"/>
                  </a:lnTo>
                  <a:cubicBezTo>
                    <a:pt x="3412" y="2449"/>
                    <a:pt x="3412" y="2449"/>
                    <a:pt x="3412" y="2449"/>
                  </a:cubicBezTo>
                  <a:lnTo>
                    <a:pt x="3412" y="2449"/>
                  </a:lnTo>
                  <a:cubicBezTo>
                    <a:pt x="3383" y="2449"/>
                    <a:pt x="3383" y="2449"/>
                    <a:pt x="3383" y="2449"/>
                  </a:cubicBezTo>
                  <a:lnTo>
                    <a:pt x="3383" y="2449"/>
                  </a:lnTo>
                  <a:lnTo>
                    <a:pt x="3383" y="2449"/>
                  </a:lnTo>
                  <a:lnTo>
                    <a:pt x="3383" y="2449"/>
                  </a:lnTo>
                  <a:cubicBezTo>
                    <a:pt x="3354" y="2449"/>
                    <a:pt x="3354" y="2449"/>
                    <a:pt x="3354" y="2449"/>
                  </a:cubicBezTo>
                  <a:cubicBezTo>
                    <a:pt x="3324" y="2478"/>
                    <a:pt x="3324" y="2478"/>
                    <a:pt x="3324" y="2478"/>
                  </a:cubicBezTo>
                  <a:lnTo>
                    <a:pt x="3324" y="2478"/>
                  </a:lnTo>
                  <a:lnTo>
                    <a:pt x="3324" y="2478"/>
                  </a:lnTo>
                  <a:lnTo>
                    <a:pt x="3324" y="2478"/>
                  </a:lnTo>
                  <a:cubicBezTo>
                    <a:pt x="3354" y="2449"/>
                    <a:pt x="3354" y="2449"/>
                    <a:pt x="3354" y="2449"/>
                  </a:cubicBezTo>
                  <a:lnTo>
                    <a:pt x="3354" y="2449"/>
                  </a:lnTo>
                  <a:lnTo>
                    <a:pt x="3354" y="2449"/>
                  </a:lnTo>
                  <a:cubicBezTo>
                    <a:pt x="3324" y="2449"/>
                    <a:pt x="3324" y="2449"/>
                    <a:pt x="3324" y="2449"/>
                  </a:cubicBezTo>
                  <a:lnTo>
                    <a:pt x="3324" y="2449"/>
                  </a:lnTo>
                  <a:cubicBezTo>
                    <a:pt x="3354" y="2420"/>
                    <a:pt x="3354" y="2420"/>
                    <a:pt x="3354" y="2420"/>
                  </a:cubicBezTo>
                  <a:cubicBezTo>
                    <a:pt x="3324" y="2420"/>
                    <a:pt x="3324" y="2420"/>
                    <a:pt x="3324" y="2420"/>
                  </a:cubicBezTo>
                  <a:cubicBezTo>
                    <a:pt x="3354" y="2391"/>
                    <a:pt x="3354" y="2391"/>
                    <a:pt x="3354" y="2391"/>
                  </a:cubicBezTo>
                  <a:lnTo>
                    <a:pt x="3354" y="2391"/>
                  </a:lnTo>
                  <a:lnTo>
                    <a:pt x="3354" y="2391"/>
                  </a:lnTo>
                  <a:cubicBezTo>
                    <a:pt x="3354" y="2420"/>
                    <a:pt x="3354" y="2420"/>
                    <a:pt x="3354" y="2420"/>
                  </a:cubicBezTo>
                  <a:cubicBezTo>
                    <a:pt x="3383" y="2449"/>
                    <a:pt x="3383" y="2449"/>
                    <a:pt x="3383" y="2449"/>
                  </a:cubicBezTo>
                  <a:cubicBezTo>
                    <a:pt x="3383" y="2420"/>
                    <a:pt x="3383" y="2420"/>
                    <a:pt x="3383" y="2420"/>
                  </a:cubicBezTo>
                  <a:lnTo>
                    <a:pt x="3383" y="2420"/>
                  </a:lnTo>
                  <a:cubicBezTo>
                    <a:pt x="3412" y="2420"/>
                    <a:pt x="3412" y="2420"/>
                    <a:pt x="3412" y="2420"/>
                  </a:cubicBezTo>
                  <a:cubicBezTo>
                    <a:pt x="3383" y="2420"/>
                    <a:pt x="3383" y="2420"/>
                    <a:pt x="3383" y="2420"/>
                  </a:cubicBezTo>
                  <a:cubicBezTo>
                    <a:pt x="3383" y="2391"/>
                    <a:pt x="3383" y="2391"/>
                    <a:pt x="3383" y="2391"/>
                  </a:cubicBezTo>
                  <a:cubicBezTo>
                    <a:pt x="3412" y="2391"/>
                    <a:pt x="3412" y="2391"/>
                    <a:pt x="3412" y="2391"/>
                  </a:cubicBezTo>
                  <a:cubicBezTo>
                    <a:pt x="3412" y="2420"/>
                    <a:pt x="3412" y="2420"/>
                    <a:pt x="3412" y="2420"/>
                  </a:cubicBezTo>
                  <a:cubicBezTo>
                    <a:pt x="3412" y="2391"/>
                    <a:pt x="3412" y="2391"/>
                    <a:pt x="3412" y="2391"/>
                  </a:cubicBezTo>
                  <a:cubicBezTo>
                    <a:pt x="3441" y="2391"/>
                    <a:pt x="3441" y="2391"/>
                    <a:pt x="3441" y="2391"/>
                  </a:cubicBezTo>
                  <a:lnTo>
                    <a:pt x="3441" y="2391"/>
                  </a:lnTo>
                  <a:lnTo>
                    <a:pt x="3441" y="2391"/>
                  </a:lnTo>
                  <a:lnTo>
                    <a:pt x="3441" y="2391"/>
                  </a:lnTo>
                  <a:cubicBezTo>
                    <a:pt x="3471" y="2391"/>
                    <a:pt x="3471" y="2391"/>
                    <a:pt x="3471" y="2391"/>
                  </a:cubicBezTo>
                  <a:cubicBezTo>
                    <a:pt x="3441" y="2391"/>
                    <a:pt x="3441" y="2391"/>
                    <a:pt x="3441" y="2391"/>
                  </a:cubicBezTo>
                  <a:cubicBezTo>
                    <a:pt x="3441" y="2420"/>
                    <a:pt x="3441" y="2420"/>
                    <a:pt x="3441" y="2420"/>
                  </a:cubicBezTo>
                  <a:lnTo>
                    <a:pt x="3441" y="2420"/>
                  </a:lnTo>
                  <a:cubicBezTo>
                    <a:pt x="3471" y="2420"/>
                    <a:pt x="3471" y="2420"/>
                    <a:pt x="3471" y="2420"/>
                  </a:cubicBezTo>
                  <a:cubicBezTo>
                    <a:pt x="3441" y="2420"/>
                    <a:pt x="3441" y="2420"/>
                    <a:pt x="3441" y="2420"/>
                  </a:cubicBezTo>
                  <a:cubicBezTo>
                    <a:pt x="3471" y="2420"/>
                    <a:pt x="3471" y="2420"/>
                    <a:pt x="3471" y="2420"/>
                  </a:cubicBezTo>
                  <a:lnTo>
                    <a:pt x="3471" y="2420"/>
                  </a:lnTo>
                  <a:lnTo>
                    <a:pt x="3471" y="2420"/>
                  </a:lnTo>
                  <a:cubicBezTo>
                    <a:pt x="3500" y="2391"/>
                    <a:pt x="3500" y="2391"/>
                    <a:pt x="3500" y="2391"/>
                  </a:cubicBezTo>
                  <a:lnTo>
                    <a:pt x="3500" y="2391"/>
                  </a:lnTo>
                  <a:lnTo>
                    <a:pt x="3500" y="2391"/>
                  </a:lnTo>
                  <a:cubicBezTo>
                    <a:pt x="3500" y="2420"/>
                    <a:pt x="3500" y="2420"/>
                    <a:pt x="3500" y="2420"/>
                  </a:cubicBezTo>
                  <a:cubicBezTo>
                    <a:pt x="3500" y="2449"/>
                    <a:pt x="3500" y="2449"/>
                    <a:pt x="3500" y="2449"/>
                  </a:cubicBezTo>
                  <a:lnTo>
                    <a:pt x="3500" y="2449"/>
                  </a:lnTo>
                  <a:lnTo>
                    <a:pt x="3500" y="2449"/>
                  </a:lnTo>
                  <a:cubicBezTo>
                    <a:pt x="3529" y="2449"/>
                    <a:pt x="3529" y="2449"/>
                    <a:pt x="3529" y="2449"/>
                  </a:cubicBezTo>
                  <a:cubicBezTo>
                    <a:pt x="3529" y="2420"/>
                    <a:pt x="3529" y="2420"/>
                    <a:pt x="3529" y="2420"/>
                  </a:cubicBezTo>
                  <a:cubicBezTo>
                    <a:pt x="3529" y="2391"/>
                    <a:pt x="3529" y="2391"/>
                    <a:pt x="3529" y="2391"/>
                  </a:cubicBezTo>
                  <a:cubicBezTo>
                    <a:pt x="3558" y="2391"/>
                    <a:pt x="3558" y="2391"/>
                    <a:pt x="3558" y="2391"/>
                  </a:cubicBezTo>
                  <a:cubicBezTo>
                    <a:pt x="3558" y="2362"/>
                    <a:pt x="3558" y="2362"/>
                    <a:pt x="3558" y="2362"/>
                  </a:cubicBezTo>
                  <a:lnTo>
                    <a:pt x="3558" y="2362"/>
                  </a:lnTo>
                  <a:lnTo>
                    <a:pt x="3558" y="2362"/>
                  </a:lnTo>
                  <a:cubicBezTo>
                    <a:pt x="3529" y="2362"/>
                    <a:pt x="3529" y="2362"/>
                    <a:pt x="3529" y="2362"/>
                  </a:cubicBezTo>
                  <a:lnTo>
                    <a:pt x="3529" y="2362"/>
                  </a:lnTo>
                  <a:lnTo>
                    <a:pt x="3529" y="2362"/>
                  </a:lnTo>
                  <a:cubicBezTo>
                    <a:pt x="3529" y="2333"/>
                    <a:pt x="3529" y="2333"/>
                    <a:pt x="3529" y="2333"/>
                  </a:cubicBezTo>
                  <a:lnTo>
                    <a:pt x="3529" y="2333"/>
                  </a:lnTo>
                  <a:lnTo>
                    <a:pt x="3529" y="2333"/>
                  </a:lnTo>
                  <a:cubicBezTo>
                    <a:pt x="3500" y="2333"/>
                    <a:pt x="3500" y="2333"/>
                    <a:pt x="3500" y="2333"/>
                  </a:cubicBezTo>
                  <a:lnTo>
                    <a:pt x="3500" y="2333"/>
                  </a:lnTo>
                  <a:cubicBezTo>
                    <a:pt x="3500" y="2303"/>
                    <a:pt x="3500" y="2303"/>
                    <a:pt x="3500" y="2303"/>
                  </a:cubicBezTo>
                  <a:lnTo>
                    <a:pt x="3500" y="2303"/>
                  </a:lnTo>
                  <a:cubicBezTo>
                    <a:pt x="3471" y="2274"/>
                    <a:pt x="3471" y="2274"/>
                    <a:pt x="3471" y="2274"/>
                  </a:cubicBezTo>
                  <a:lnTo>
                    <a:pt x="3471" y="2274"/>
                  </a:lnTo>
                  <a:cubicBezTo>
                    <a:pt x="3500" y="2245"/>
                    <a:pt x="3500" y="2245"/>
                    <a:pt x="3500" y="2245"/>
                  </a:cubicBezTo>
                  <a:cubicBezTo>
                    <a:pt x="3471" y="2216"/>
                    <a:pt x="3471" y="2216"/>
                    <a:pt x="3471" y="2216"/>
                  </a:cubicBezTo>
                  <a:cubicBezTo>
                    <a:pt x="3471" y="2245"/>
                    <a:pt x="3471" y="2245"/>
                    <a:pt x="3471" y="2245"/>
                  </a:cubicBezTo>
                  <a:lnTo>
                    <a:pt x="3471" y="2245"/>
                  </a:lnTo>
                  <a:lnTo>
                    <a:pt x="3471" y="2245"/>
                  </a:lnTo>
                  <a:cubicBezTo>
                    <a:pt x="3441" y="2245"/>
                    <a:pt x="3441" y="2245"/>
                    <a:pt x="3441" y="2245"/>
                  </a:cubicBezTo>
                  <a:cubicBezTo>
                    <a:pt x="3441" y="2216"/>
                    <a:pt x="3441" y="2216"/>
                    <a:pt x="3441" y="2216"/>
                  </a:cubicBezTo>
                  <a:cubicBezTo>
                    <a:pt x="3412" y="2186"/>
                    <a:pt x="3412" y="2186"/>
                    <a:pt x="3412" y="2186"/>
                  </a:cubicBezTo>
                  <a:lnTo>
                    <a:pt x="3412" y="2186"/>
                  </a:lnTo>
                  <a:cubicBezTo>
                    <a:pt x="3412" y="2157"/>
                    <a:pt x="3412" y="2157"/>
                    <a:pt x="3412" y="2157"/>
                  </a:cubicBezTo>
                  <a:lnTo>
                    <a:pt x="3412" y="2157"/>
                  </a:lnTo>
                  <a:cubicBezTo>
                    <a:pt x="3412" y="2128"/>
                    <a:pt x="3412" y="2128"/>
                    <a:pt x="3412" y="2128"/>
                  </a:cubicBezTo>
                  <a:lnTo>
                    <a:pt x="3412" y="2128"/>
                  </a:lnTo>
                  <a:lnTo>
                    <a:pt x="3412" y="2128"/>
                  </a:lnTo>
                  <a:cubicBezTo>
                    <a:pt x="3441" y="2100"/>
                    <a:pt x="3441" y="2100"/>
                    <a:pt x="3441" y="2100"/>
                  </a:cubicBezTo>
                  <a:lnTo>
                    <a:pt x="3441" y="2100"/>
                  </a:lnTo>
                  <a:cubicBezTo>
                    <a:pt x="3441" y="2128"/>
                    <a:pt x="3441" y="2128"/>
                    <a:pt x="3441" y="2128"/>
                  </a:cubicBezTo>
                  <a:cubicBezTo>
                    <a:pt x="3441" y="2100"/>
                    <a:pt x="3441" y="2100"/>
                    <a:pt x="3441" y="2100"/>
                  </a:cubicBezTo>
                  <a:lnTo>
                    <a:pt x="3441" y="2100"/>
                  </a:lnTo>
                  <a:cubicBezTo>
                    <a:pt x="3471" y="2070"/>
                    <a:pt x="3471" y="2070"/>
                    <a:pt x="3471" y="2070"/>
                  </a:cubicBezTo>
                  <a:cubicBezTo>
                    <a:pt x="3471" y="2041"/>
                    <a:pt x="3471" y="2041"/>
                    <a:pt x="3471" y="2041"/>
                  </a:cubicBezTo>
                  <a:lnTo>
                    <a:pt x="3471" y="2041"/>
                  </a:lnTo>
                  <a:cubicBezTo>
                    <a:pt x="3471" y="2012"/>
                    <a:pt x="3471" y="2012"/>
                    <a:pt x="3471" y="2012"/>
                  </a:cubicBezTo>
                  <a:lnTo>
                    <a:pt x="3471" y="2012"/>
                  </a:lnTo>
                  <a:cubicBezTo>
                    <a:pt x="3471" y="1983"/>
                    <a:pt x="3471" y="1983"/>
                    <a:pt x="3471" y="1983"/>
                  </a:cubicBezTo>
                  <a:lnTo>
                    <a:pt x="3471" y="1983"/>
                  </a:lnTo>
                  <a:cubicBezTo>
                    <a:pt x="3500" y="1953"/>
                    <a:pt x="3500" y="1953"/>
                    <a:pt x="3500" y="1953"/>
                  </a:cubicBezTo>
                  <a:lnTo>
                    <a:pt x="3500" y="1953"/>
                  </a:lnTo>
                  <a:cubicBezTo>
                    <a:pt x="3500" y="1924"/>
                    <a:pt x="3500" y="1924"/>
                    <a:pt x="3500" y="1924"/>
                  </a:cubicBezTo>
                  <a:cubicBezTo>
                    <a:pt x="3500" y="1895"/>
                    <a:pt x="3500" y="1895"/>
                    <a:pt x="3500" y="1895"/>
                  </a:cubicBezTo>
                  <a:lnTo>
                    <a:pt x="3500" y="1895"/>
                  </a:lnTo>
                  <a:lnTo>
                    <a:pt x="3500" y="1895"/>
                  </a:lnTo>
                  <a:cubicBezTo>
                    <a:pt x="3529" y="1866"/>
                    <a:pt x="3529" y="1866"/>
                    <a:pt x="3529" y="1866"/>
                  </a:cubicBezTo>
                  <a:lnTo>
                    <a:pt x="3529" y="1866"/>
                  </a:lnTo>
                  <a:cubicBezTo>
                    <a:pt x="3529" y="1836"/>
                    <a:pt x="3529" y="1836"/>
                    <a:pt x="3529" y="1836"/>
                  </a:cubicBezTo>
                  <a:lnTo>
                    <a:pt x="3529" y="1836"/>
                  </a:lnTo>
                  <a:lnTo>
                    <a:pt x="3529" y="1836"/>
                  </a:lnTo>
                  <a:cubicBezTo>
                    <a:pt x="3529" y="1807"/>
                    <a:pt x="3529" y="1807"/>
                    <a:pt x="3529" y="1807"/>
                  </a:cubicBezTo>
                  <a:lnTo>
                    <a:pt x="3529" y="1807"/>
                  </a:lnTo>
                  <a:cubicBezTo>
                    <a:pt x="3529" y="1778"/>
                    <a:pt x="3529" y="1778"/>
                    <a:pt x="3529" y="1778"/>
                  </a:cubicBezTo>
                  <a:lnTo>
                    <a:pt x="3529" y="1778"/>
                  </a:lnTo>
                  <a:cubicBezTo>
                    <a:pt x="3529" y="1750"/>
                    <a:pt x="3529" y="1750"/>
                    <a:pt x="3529" y="1750"/>
                  </a:cubicBezTo>
                  <a:lnTo>
                    <a:pt x="3529" y="1750"/>
                  </a:lnTo>
                  <a:cubicBezTo>
                    <a:pt x="3500" y="1720"/>
                    <a:pt x="3500" y="1720"/>
                    <a:pt x="3500" y="1720"/>
                  </a:cubicBezTo>
                  <a:lnTo>
                    <a:pt x="3500" y="1720"/>
                  </a:lnTo>
                  <a:lnTo>
                    <a:pt x="3500" y="1720"/>
                  </a:lnTo>
                  <a:cubicBezTo>
                    <a:pt x="3471" y="1720"/>
                    <a:pt x="3471" y="1720"/>
                    <a:pt x="3471" y="1720"/>
                  </a:cubicBezTo>
                  <a:cubicBezTo>
                    <a:pt x="3471" y="1750"/>
                    <a:pt x="3471" y="1750"/>
                    <a:pt x="3471" y="1750"/>
                  </a:cubicBezTo>
                  <a:lnTo>
                    <a:pt x="3471" y="1750"/>
                  </a:lnTo>
                  <a:cubicBezTo>
                    <a:pt x="3441" y="1720"/>
                    <a:pt x="3441" y="1720"/>
                    <a:pt x="3441" y="1720"/>
                  </a:cubicBezTo>
                  <a:lnTo>
                    <a:pt x="3441" y="1720"/>
                  </a:lnTo>
                  <a:cubicBezTo>
                    <a:pt x="3441" y="1691"/>
                    <a:pt x="3441" y="1691"/>
                    <a:pt x="3441" y="1691"/>
                  </a:cubicBezTo>
                  <a:cubicBezTo>
                    <a:pt x="3412" y="1691"/>
                    <a:pt x="3412" y="1691"/>
                    <a:pt x="3412" y="1691"/>
                  </a:cubicBezTo>
                  <a:cubicBezTo>
                    <a:pt x="3412" y="1720"/>
                    <a:pt x="3412" y="1720"/>
                    <a:pt x="3412" y="1720"/>
                  </a:cubicBezTo>
                  <a:lnTo>
                    <a:pt x="3412" y="1720"/>
                  </a:lnTo>
                  <a:lnTo>
                    <a:pt x="3412" y="1720"/>
                  </a:lnTo>
                  <a:cubicBezTo>
                    <a:pt x="3412" y="1750"/>
                    <a:pt x="3412" y="1750"/>
                    <a:pt x="3412" y="1750"/>
                  </a:cubicBezTo>
                  <a:lnTo>
                    <a:pt x="3412" y="1750"/>
                  </a:lnTo>
                  <a:cubicBezTo>
                    <a:pt x="3383" y="1750"/>
                    <a:pt x="3383" y="1750"/>
                    <a:pt x="3383" y="1750"/>
                  </a:cubicBezTo>
                  <a:cubicBezTo>
                    <a:pt x="3383" y="1778"/>
                    <a:pt x="3383" y="1778"/>
                    <a:pt x="3383" y="1778"/>
                  </a:cubicBezTo>
                  <a:cubicBezTo>
                    <a:pt x="3383" y="1807"/>
                    <a:pt x="3383" y="1807"/>
                    <a:pt x="3383" y="1807"/>
                  </a:cubicBezTo>
                  <a:cubicBezTo>
                    <a:pt x="3354" y="1807"/>
                    <a:pt x="3354" y="1807"/>
                    <a:pt x="3354" y="1807"/>
                  </a:cubicBezTo>
                  <a:cubicBezTo>
                    <a:pt x="3354" y="1836"/>
                    <a:pt x="3354" y="1836"/>
                    <a:pt x="3354" y="1836"/>
                  </a:cubicBezTo>
                  <a:lnTo>
                    <a:pt x="3354" y="1836"/>
                  </a:lnTo>
                  <a:cubicBezTo>
                    <a:pt x="3354" y="1866"/>
                    <a:pt x="3354" y="1866"/>
                    <a:pt x="3354" y="1866"/>
                  </a:cubicBezTo>
                  <a:lnTo>
                    <a:pt x="3354" y="1866"/>
                  </a:lnTo>
                  <a:cubicBezTo>
                    <a:pt x="3354" y="1895"/>
                    <a:pt x="3354" y="1895"/>
                    <a:pt x="3354" y="1895"/>
                  </a:cubicBezTo>
                  <a:cubicBezTo>
                    <a:pt x="3324" y="1895"/>
                    <a:pt x="3324" y="1895"/>
                    <a:pt x="3324" y="1895"/>
                  </a:cubicBezTo>
                  <a:lnTo>
                    <a:pt x="3324" y="1895"/>
                  </a:lnTo>
                  <a:cubicBezTo>
                    <a:pt x="3324" y="1924"/>
                    <a:pt x="3324" y="1924"/>
                    <a:pt x="3324" y="1924"/>
                  </a:cubicBezTo>
                  <a:lnTo>
                    <a:pt x="3324" y="1924"/>
                  </a:lnTo>
                  <a:cubicBezTo>
                    <a:pt x="3324" y="1953"/>
                    <a:pt x="3324" y="1953"/>
                    <a:pt x="3324" y="1953"/>
                  </a:cubicBezTo>
                  <a:lnTo>
                    <a:pt x="3324" y="1953"/>
                  </a:lnTo>
                  <a:cubicBezTo>
                    <a:pt x="3295" y="1983"/>
                    <a:pt x="3295" y="1983"/>
                    <a:pt x="3295" y="1983"/>
                  </a:cubicBezTo>
                  <a:cubicBezTo>
                    <a:pt x="3324" y="1983"/>
                    <a:pt x="3324" y="1983"/>
                    <a:pt x="3324" y="1983"/>
                  </a:cubicBezTo>
                  <a:cubicBezTo>
                    <a:pt x="3295" y="1983"/>
                    <a:pt x="3295" y="1983"/>
                    <a:pt x="3295" y="1983"/>
                  </a:cubicBezTo>
                  <a:lnTo>
                    <a:pt x="3295" y="1983"/>
                  </a:lnTo>
                  <a:cubicBezTo>
                    <a:pt x="3295" y="2012"/>
                    <a:pt x="3295" y="2012"/>
                    <a:pt x="3295" y="2012"/>
                  </a:cubicBezTo>
                  <a:cubicBezTo>
                    <a:pt x="3324" y="2012"/>
                    <a:pt x="3324" y="2012"/>
                    <a:pt x="3324" y="2012"/>
                  </a:cubicBezTo>
                  <a:lnTo>
                    <a:pt x="3324" y="2012"/>
                  </a:lnTo>
                  <a:cubicBezTo>
                    <a:pt x="3295" y="2012"/>
                    <a:pt x="3295" y="2012"/>
                    <a:pt x="3295" y="2012"/>
                  </a:cubicBezTo>
                  <a:lnTo>
                    <a:pt x="3295" y="2012"/>
                  </a:lnTo>
                  <a:cubicBezTo>
                    <a:pt x="3267" y="2012"/>
                    <a:pt x="3267" y="2012"/>
                    <a:pt x="3267" y="2012"/>
                  </a:cubicBezTo>
                  <a:lnTo>
                    <a:pt x="3267" y="2012"/>
                  </a:lnTo>
                  <a:cubicBezTo>
                    <a:pt x="3267" y="2041"/>
                    <a:pt x="3267" y="2041"/>
                    <a:pt x="3267" y="2041"/>
                  </a:cubicBezTo>
                  <a:lnTo>
                    <a:pt x="3267" y="2041"/>
                  </a:lnTo>
                  <a:lnTo>
                    <a:pt x="3267" y="2041"/>
                  </a:lnTo>
                  <a:cubicBezTo>
                    <a:pt x="3238" y="2041"/>
                    <a:pt x="3238" y="2041"/>
                    <a:pt x="3238" y="2041"/>
                  </a:cubicBezTo>
                  <a:lnTo>
                    <a:pt x="3238" y="2041"/>
                  </a:lnTo>
                  <a:cubicBezTo>
                    <a:pt x="3238" y="2012"/>
                    <a:pt x="3238" y="2012"/>
                    <a:pt x="3238" y="2012"/>
                  </a:cubicBezTo>
                  <a:lnTo>
                    <a:pt x="3238" y="2012"/>
                  </a:lnTo>
                  <a:cubicBezTo>
                    <a:pt x="3238" y="1983"/>
                    <a:pt x="3238" y="1983"/>
                    <a:pt x="3238" y="1983"/>
                  </a:cubicBezTo>
                  <a:cubicBezTo>
                    <a:pt x="3238" y="1953"/>
                    <a:pt x="3238" y="1953"/>
                    <a:pt x="3238" y="1953"/>
                  </a:cubicBezTo>
                  <a:cubicBezTo>
                    <a:pt x="3267" y="1953"/>
                    <a:pt x="3267" y="1953"/>
                    <a:pt x="3267" y="1953"/>
                  </a:cubicBezTo>
                  <a:cubicBezTo>
                    <a:pt x="3267" y="1924"/>
                    <a:pt x="3267" y="1924"/>
                    <a:pt x="3267" y="1924"/>
                  </a:cubicBezTo>
                  <a:lnTo>
                    <a:pt x="3267" y="1924"/>
                  </a:lnTo>
                  <a:lnTo>
                    <a:pt x="3267" y="1924"/>
                  </a:lnTo>
                  <a:cubicBezTo>
                    <a:pt x="3267" y="1866"/>
                    <a:pt x="3267" y="1866"/>
                    <a:pt x="3267" y="1866"/>
                  </a:cubicBezTo>
                  <a:cubicBezTo>
                    <a:pt x="3295" y="1866"/>
                    <a:pt x="3295" y="1866"/>
                    <a:pt x="3295" y="1866"/>
                  </a:cubicBezTo>
                  <a:lnTo>
                    <a:pt x="3295" y="1866"/>
                  </a:lnTo>
                  <a:lnTo>
                    <a:pt x="3295" y="1866"/>
                  </a:lnTo>
                  <a:lnTo>
                    <a:pt x="3295" y="1866"/>
                  </a:lnTo>
                  <a:cubicBezTo>
                    <a:pt x="3295" y="1836"/>
                    <a:pt x="3295" y="1836"/>
                    <a:pt x="3295" y="1836"/>
                  </a:cubicBezTo>
                  <a:lnTo>
                    <a:pt x="3295" y="1836"/>
                  </a:lnTo>
                  <a:cubicBezTo>
                    <a:pt x="3295" y="1807"/>
                    <a:pt x="3295" y="1807"/>
                    <a:pt x="3295" y="1807"/>
                  </a:cubicBezTo>
                  <a:lnTo>
                    <a:pt x="3295" y="1807"/>
                  </a:lnTo>
                  <a:cubicBezTo>
                    <a:pt x="3267" y="1778"/>
                    <a:pt x="3267" y="1778"/>
                    <a:pt x="3267" y="1778"/>
                  </a:cubicBezTo>
                  <a:cubicBezTo>
                    <a:pt x="3295" y="1778"/>
                    <a:pt x="3295" y="1778"/>
                    <a:pt x="3295" y="1778"/>
                  </a:cubicBezTo>
                  <a:cubicBezTo>
                    <a:pt x="3295" y="1750"/>
                    <a:pt x="3295" y="1750"/>
                    <a:pt x="3295" y="1750"/>
                  </a:cubicBezTo>
                  <a:cubicBezTo>
                    <a:pt x="3267" y="1750"/>
                    <a:pt x="3267" y="1750"/>
                    <a:pt x="3267" y="1750"/>
                  </a:cubicBezTo>
                  <a:lnTo>
                    <a:pt x="3267" y="1750"/>
                  </a:lnTo>
                  <a:cubicBezTo>
                    <a:pt x="3238" y="1750"/>
                    <a:pt x="3238" y="1750"/>
                    <a:pt x="3238" y="1750"/>
                  </a:cubicBezTo>
                  <a:lnTo>
                    <a:pt x="3238" y="1750"/>
                  </a:lnTo>
                  <a:cubicBezTo>
                    <a:pt x="3238" y="1778"/>
                    <a:pt x="3238" y="1778"/>
                    <a:pt x="3238" y="1778"/>
                  </a:cubicBezTo>
                  <a:lnTo>
                    <a:pt x="3238" y="1778"/>
                  </a:lnTo>
                  <a:cubicBezTo>
                    <a:pt x="3267" y="1778"/>
                    <a:pt x="3267" y="1778"/>
                    <a:pt x="3267" y="1778"/>
                  </a:cubicBezTo>
                  <a:cubicBezTo>
                    <a:pt x="3267" y="1807"/>
                    <a:pt x="3267" y="1807"/>
                    <a:pt x="3267" y="1807"/>
                  </a:cubicBezTo>
                  <a:cubicBezTo>
                    <a:pt x="3238" y="1807"/>
                    <a:pt x="3238" y="1807"/>
                    <a:pt x="3238" y="1807"/>
                  </a:cubicBezTo>
                  <a:cubicBezTo>
                    <a:pt x="3238" y="1778"/>
                    <a:pt x="3238" y="1778"/>
                    <a:pt x="3238" y="1778"/>
                  </a:cubicBezTo>
                  <a:lnTo>
                    <a:pt x="3238" y="1778"/>
                  </a:lnTo>
                  <a:cubicBezTo>
                    <a:pt x="3208" y="1807"/>
                    <a:pt x="3208" y="1807"/>
                    <a:pt x="3208" y="1807"/>
                  </a:cubicBezTo>
                  <a:cubicBezTo>
                    <a:pt x="3238" y="1807"/>
                    <a:pt x="3238" y="1807"/>
                    <a:pt x="3238" y="1807"/>
                  </a:cubicBezTo>
                  <a:cubicBezTo>
                    <a:pt x="3238" y="1836"/>
                    <a:pt x="3238" y="1836"/>
                    <a:pt x="3238" y="1836"/>
                  </a:cubicBezTo>
                  <a:lnTo>
                    <a:pt x="3238" y="1836"/>
                  </a:lnTo>
                  <a:lnTo>
                    <a:pt x="3238" y="1836"/>
                  </a:lnTo>
                  <a:lnTo>
                    <a:pt x="3238" y="1836"/>
                  </a:lnTo>
                  <a:cubicBezTo>
                    <a:pt x="3208" y="1836"/>
                    <a:pt x="3208" y="1836"/>
                    <a:pt x="3208" y="1836"/>
                  </a:cubicBezTo>
                  <a:lnTo>
                    <a:pt x="3208" y="1836"/>
                  </a:lnTo>
                  <a:lnTo>
                    <a:pt x="3208" y="1836"/>
                  </a:lnTo>
                  <a:lnTo>
                    <a:pt x="3208" y="1836"/>
                  </a:lnTo>
                  <a:lnTo>
                    <a:pt x="3208" y="1836"/>
                  </a:lnTo>
                  <a:cubicBezTo>
                    <a:pt x="3179" y="1836"/>
                    <a:pt x="3179" y="1836"/>
                    <a:pt x="3179" y="1836"/>
                  </a:cubicBezTo>
                  <a:lnTo>
                    <a:pt x="3179" y="1836"/>
                  </a:lnTo>
                  <a:lnTo>
                    <a:pt x="3179" y="1836"/>
                  </a:lnTo>
                  <a:cubicBezTo>
                    <a:pt x="3179" y="1807"/>
                    <a:pt x="3179" y="1807"/>
                    <a:pt x="3179" y="1807"/>
                  </a:cubicBezTo>
                  <a:lnTo>
                    <a:pt x="3179" y="1807"/>
                  </a:lnTo>
                  <a:cubicBezTo>
                    <a:pt x="3150" y="1807"/>
                    <a:pt x="3150" y="1807"/>
                    <a:pt x="3150" y="1807"/>
                  </a:cubicBezTo>
                  <a:cubicBezTo>
                    <a:pt x="3150" y="1836"/>
                    <a:pt x="3150" y="1836"/>
                    <a:pt x="3150" y="1836"/>
                  </a:cubicBezTo>
                  <a:cubicBezTo>
                    <a:pt x="3120" y="1807"/>
                    <a:pt x="3120" y="1807"/>
                    <a:pt x="3120" y="1807"/>
                  </a:cubicBezTo>
                  <a:lnTo>
                    <a:pt x="3120" y="1807"/>
                  </a:lnTo>
                  <a:cubicBezTo>
                    <a:pt x="3120" y="1836"/>
                    <a:pt x="3120" y="1836"/>
                    <a:pt x="3120" y="1836"/>
                  </a:cubicBezTo>
                  <a:cubicBezTo>
                    <a:pt x="3091" y="1836"/>
                    <a:pt x="3091" y="1836"/>
                    <a:pt x="3091" y="1836"/>
                  </a:cubicBezTo>
                  <a:lnTo>
                    <a:pt x="3091" y="1836"/>
                  </a:lnTo>
                  <a:cubicBezTo>
                    <a:pt x="3062" y="1836"/>
                    <a:pt x="3062" y="1836"/>
                    <a:pt x="3062" y="1836"/>
                  </a:cubicBezTo>
                  <a:cubicBezTo>
                    <a:pt x="3062" y="1807"/>
                    <a:pt x="3062" y="1807"/>
                    <a:pt x="3062" y="1807"/>
                  </a:cubicBezTo>
                  <a:cubicBezTo>
                    <a:pt x="3091" y="1807"/>
                    <a:pt x="3091" y="1807"/>
                    <a:pt x="3091" y="1807"/>
                  </a:cubicBezTo>
                  <a:lnTo>
                    <a:pt x="3091" y="1807"/>
                  </a:lnTo>
                  <a:cubicBezTo>
                    <a:pt x="3120" y="1807"/>
                    <a:pt x="3120" y="1807"/>
                    <a:pt x="3120" y="1807"/>
                  </a:cubicBezTo>
                  <a:lnTo>
                    <a:pt x="3120" y="1807"/>
                  </a:lnTo>
                  <a:lnTo>
                    <a:pt x="3120" y="1807"/>
                  </a:lnTo>
                  <a:cubicBezTo>
                    <a:pt x="3150" y="1778"/>
                    <a:pt x="3150" y="1778"/>
                    <a:pt x="3150" y="1778"/>
                  </a:cubicBezTo>
                  <a:cubicBezTo>
                    <a:pt x="3150" y="1807"/>
                    <a:pt x="3150" y="1807"/>
                    <a:pt x="3150" y="1807"/>
                  </a:cubicBezTo>
                  <a:cubicBezTo>
                    <a:pt x="3179" y="1778"/>
                    <a:pt x="3179" y="1778"/>
                    <a:pt x="3179" y="1778"/>
                  </a:cubicBezTo>
                  <a:lnTo>
                    <a:pt x="3179" y="1778"/>
                  </a:lnTo>
                  <a:cubicBezTo>
                    <a:pt x="3179" y="1750"/>
                    <a:pt x="3179" y="1750"/>
                    <a:pt x="3179" y="1750"/>
                  </a:cubicBezTo>
                  <a:cubicBezTo>
                    <a:pt x="3150" y="1750"/>
                    <a:pt x="3150" y="1750"/>
                    <a:pt x="3150" y="1750"/>
                  </a:cubicBezTo>
                  <a:cubicBezTo>
                    <a:pt x="3150" y="1720"/>
                    <a:pt x="3150" y="1720"/>
                    <a:pt x="3150" y="1720"/>
                  </a:cubicBezTo>
                  <a:cubicBezTo>
                    <a:pt x="3120" y="1720"/>
                    <a:pt x="3120" y="1720"/>
                    <a:pt x="3120" y="1720"/>
                  </a:cubicBezTo>
                  <a:lnTo>
                    <a:pt x="3120" y="1720"/>
                  </a:lnTo>
                  <a:cubicBezTo>
                    <a:pt x="3091" y="1691"/>
                    <a:pt x="3091" y="1691"/>
                    <a:pt x="3091" y="1691"/>
                  </a:cubicBezTo>
                  <a:lnTo>
                    <a:pt x="3091" y="1691"/>
                  </a:lnTo>
                  <a:lnTo>
                    <a:pt x="3091" y="1691"/>
                  </a:lnTo>
                  <a:cubicBezTo>
                    <a:pt x="3062" y="1691"/>
                    <a:pt x="3062" y="1691"/>
                    <a:pt x="3062" y="1691"/>
                  </a:cubicBezTo>
                  <a:lnTo>
                    <a:pt x="3062" y="1691"/>
                  </a:lnTo>
                  <a:cubicBezTo>
                    <a:pt x="3033" y="1720"/>
                    <a:pt x="3033" y="1720"/>
                    <a:pt x="3033" y="1720"/>
                  </a:cubicBezTo>
                  <a:lnTo>
                    <a:pt x="3033" y="1720"/>
                  </a:lnTo>
                  <a:cubicBezTo>
                    <a:pt x="3033" y="1750"/>
                    <a:pt x="3033" y="1750"/>
                    <a:pt x="3033" y="1750"/>
                  </a:cubicBezTo>
                  <a:lnTo>
                    <a:pt x="3033" y="1750"/>
                  </a:lnTo>
                  <a:cubicBezTo>
                    <a:pt x="3004" y="1750"/>
                    <a:pt x="3004" y="1750"/>
                    <a:pt x="3004" y="1750"/>
                  </a:cubicBezTo>
                  <a:lnTo>
                    <a:pt x="3004" y="1750"/>
                  </a:lnTo>
                  <a:lnTo>
                    <a:pt x="3004" y="1750"/>
                  </a:lnTo>
                  <a:cubicBezTo>
                    <a:pt x="2974" y="1720"/>
                    <a:pt x="2974" y="1720"/>
                    <a:pt x="2974" y="1720"/>
                  </a:cubicBezTo>
                  <a:lnTo>
                    <a:pt x="2974" y="1720"/>
                  </a:lnTo>
                  <a:cubicBezTo>
                    <a:pt x="2974" y="1750"/>
                    <a:pt x="2974" y="1750"/>
                    <a:pt x="2974" y="1750"/>
                  </a:cubicBezTo>
                  <a:cubicBezTo>
                    <a:pt x="2946" y="1750"/>
                    <a:pt x="2946" y="1750"/>
                    <a:pt x="2946" y="1750"/>
                  </a:cubicBezTo>
                  <a:cubicBezTo>
                    <a:pt x="2946" y="1720"/>
                    <a:pt x="2946" y="1720"/>
                    <a:pt x="2946" y="1720"/>
                  </a:cubicBezTo>
                  <a:lnTo>
                    <a:pt x="2946" y="1720"/>
                  </a:lnTo>
                  <a:cubicBezTo>
                    <a:pt x="2974" y="1720"/>
                    <a:pt x="2974" y="1720"/>
                    <a:pt x="2974" y="1720"/>
                  </a:cubicBezTo>
                  <a:lnTo>
                    <a:pt x="2974" y="1720"/>
                  </a:lnTo>
                  <a:cubicBezTo>
                    <a:pt x="3004" y="1720"/>
                    <a:pt x="3004" y="1720"/>
                    <a:pt x="3004" y="1720"/>
                  </a:cubicBezTo>
                  <a:lnTo>
                    <a:pt x="3004" y="1720"/>
                  </a:lnTo>
                  <a:cubicBezTo>
                    <a:pt x="3004" y="1691"/>
                    <a:pt x="3004" y="1691"/>
                    <a:pt x="3004" y="1691"/>
                  </a:cubicBezTo>
                  <a:lnTo>
                    <a:pt x="3004" y="1691"/>
                  </a:lnTo>
                  <a:cubicBezTo>
                    <a:pt x="3033" y="1662"/>
                    <a:pt x="3033" y="1662"/>
                    <a:pt x="3033" y="1662"/>
                  </a:cubicBezTo>
                  <a:lnTo>
                    <a:pt x="3033" y="1662"/>
                  </a:lnTo>
                  <a:lnTo>
                    <a:pt x="3033" y="1662"/>
                  </a:lnTo>
                  <a:cubicBezTo>
                    <a:pt x="3033" y="1633"/>
                    <a:pt x="3033" y="1633"/>
                    <a:pt x="3033" y="1633"/>
                  </a:cubicBezTo>
                  <a:cubicBezTo>
                    <a:pt x="3062" y="1603"/>
                    <a:pt x="3062" y="1603"/>
                    <a:pt x="3062" y="1603"/>
                  </a:cubicBezTo>
                  <a:cubicBezTo>
                    <a:pt x="3033" y="1603"/>
                    <a:pt x="3033" y="1603"/>
                    <a:pt x="3033" y="1603"/>
                  </a:cubicBezTo>
                  <a:lnTo>
                    <a:pt x="3033" y="1603"/>
                  </a:lnTo>
                  <a:cubicBezTo>
                    <a:pt x="3004" y="1603"/>
                    <a:pt x="3004" y="1603"/>
                    <a:pt x="3004" y="1603"/>
                  </a:cubicBezTo>
                  <a:cubicBezTo>
                    <a:pt x="2974" y="1603"/>
                    <a:pt x="2974" y="1603"/>
                    <a:pt x="2974" y="1603"/>
                  </a:cubicBezTo>
                  <a:cubicBezTo>
                    <a:pt x="2946" y="1633"/>
                    <a:pt x="2946" y="1633"/>
                    <a:pt x="2946" y="1633"/>
                  </a:cubicBezTo>
                  <a:cubicBezTo>
                    <a:pt x="2888" y="1633"/>
                    <a:pt x="2888" y="1633"/>
                    <a:pt x="2888" y="1633"/>
                  </a:cubicBezTo>
                  <a:cubicBezTo>
                    <a:pt x="2800" y="1662"/>
                    <a:pt x="2800" y="1662"/>
                    <a:pt x="2800" y="1662"/>
                  </a:cubicBezTo>
                  <a:lnTo>
                    <a:pt x="2800" y="1662"/>
                  </a:lnTo>
                  <a:cubicBezTo>
                    <a:pt x="2741" y="1691"/>
                    <a:pt x="2741" y="1691"/>
                    <a:pt x="2741" y="1691"/>
                  </a:cubicBezTo>
                  <a:cubicBezTo>
                    <a:pt x="2683" y="1720"/>
                    <a:pt x="2683" y="1720"/>
                    <a:pt x="2683" y="1720"/>
                  </a:cubicBezTo>
                  <a:cubicBezTo>
                    <a:pt x="2654" y="1720"/>
                    <a:pt x="2654" y="1720"/>
                    <a:pt x="2654" y="1720"/>
                  </a:cubicBezTo>
                  <a:cubicBezTo>
                    <a:pt x="2654" y="1750"/>
                    <a:pt x="2654" y="1750"/>
                    <a:pt x="2654" y="1750"/>
                  </a:cubicBezTo>
                  <a:cubicBezTo>
                    <a:pt x="2683" y="1750"/>
                    <a:pt x="2683" y="1750"/>
                    <a:pt x="2683" y="1750"/>
                  </a:cubicBezTo>
                  <a:lnTo>
                    <a:pt x="2683" y="1750"/>
                  </a:lnTo>
                  <a:lnTo>
                    <a:pt x="2683" y="1750"/>
                  </a:lnTo>
                  <a:cubicBezTo>
                    <a:pt x="2654" y="1750"/>
                    <a:pt x="2654" y="1750"/>
                    <a:pt x="2654" y="1750"/>
                  </a:cubicBezTo>
                  <a:cubicBezTo>
                    <a:pt x="2624" y="1778"/>
                    <a:pt x="2624" y="1778"/>
                    <a:pt x="2624" y="1778"/>
                  </a:cubicBezTo>
                  <a:cubicBezTo>
                    <a:pt x="2596" y="1778"/>
                    <a:pt x="2596" y="1778"/>
                    <a:pt x="2596" y="1778"/>
                  </a:cubicBezTo>
                  <a:lnTo>
                    <a:pt x="2596" y="1778"/>
                  </a:lnTo>
                  <a:cubicBezTo>
                    <a:pt x="2596" y="1807"/>
                    <a:pt x="2596" y="1807"/>
                    <a:pt x="2596" y="1807"/>
                  </a:cubicBezTo>
                  <a:cubicBezTo>
                    <a:pt x="2567" y="1807"/>
                    <a:pt x="2567" y="1807"/>
                    <a:pt x="2567" y="1807"/>
                  </a:cubicBezTo>
                  <a:cubicBezTo>
                    <a:pt x="2567" y="1836"/>
                    <a:pt x="2567" y="1836"/>
                    <a:pt x="2567" y="1836"/>
                  </a:cubicBezTo>
                  <a:lnTo>
                    <a:pt x="2567" y="1836"/>
                  </a:lnTo>
                  <a:lnTo>
                    <a:pt x="2567" y="1836"/>
                  </a:lnTo>
                  <a:cubicBezTo>
                    <a:pt x="2596" y="1836"/>
                    <a:pt x="2596" y="1836"/>
                    <a:pt x="2596" y="1836"/>
                  </a:cubicBezTo>
                  <a:cubicBezTo>
                    <a:pt x="2567" y="1866"/>
                    <a:pt x="2567" y="1866"/>
                    <a:pt x="2567" y="1866"/>
                  </a:cubicBezTo>
                  <a:cubicBezTo>
                    <a:pt x="2596" y="1866"/>
                    <a:pt x="2596" y="1866"/>
                    <a:pt x="2596" y="1866"/>
                  </a:cubicBezTo>
                  <a:lnTo>
                    <a:pt x="2596" y="1866"/>
                  </a:lnTo>
                  <a:cubicBezTo>
                    <a:pt x="2596" y="1836"/>
                    <a:pt x="2596" y="1836"/>
                    <a:pt x="2596" y="1836"/>
                  </a:cubicBezTo>
                  <a:cubicBezTo>
                    <a:pt x="2624" y="1866"/>
                    <a:pt x="2624" y="1866"/>
                    <a:pt x="2624" y="1866"/>
                  </a:cubicBezTo>
                  <a:lnTo>
                    <a:pt x="2624" y="1866"/>
                  </a:lnTo>
                  <a:lnTo>
                    <a:pt x="2624" y="1866"/>
                  </a:lnTo>
                  <a:cubicBezTo>
                    <a:pt x="2596" y="1866"/>
                    <a:pt x="2596" y="1866"/>
                    <a:pt x="2596" y="1866"/>
                  </a:cubicBezTo>
                  <a:lnTo>
                    <a:pt x="2596" y="1866"/>
                  </a:lnTo>
                  <a:cubicBezTo>
                    <a:pt x="2567" y="1866"/>
                    <a:pt x="2567" y="1866"/>
                    <a:pt x="2567" y="1866"/>
                  </a:cubicBezTo>
                  <a:cubicBezTo>
                    <a:pt x="2596" y="1895"/>
                    <a:pt x="2596" y="1895"/>
                    <a:pt x="2596" y="1895"/>
                  </a:cubicBezTo>
                  <a:cubicBezTo>
                    <a:pt x="2624" y="1895"/>
                    <a:pt x="2624" y="1895"/>
                    <a:pt x="2624" y="1895"/>
                  </a:cubicBezTo>
                  <a:lnTo>
                    <a:pt x="2624" y="1895"/>
                  </a:lnTo>
                  <a:lnTo>
                    <a:pt x="2624" y="1895"/>
                  </a:lnTo>
                  <a:lnTo>
                    <a:pt x="2624" y="1895"/>
                  </a:lnTo>
                  <a:lnTo>
                    <a:pt x="2624" y="1895"/>
                  </a:lnTo>
                  <a:lnTo>
                    <a:pt x="2624" y="1895"/>
                  </a:lnTo>
                  <a:cubicBezTo>
                    <a:pt x="2654" y="1895"/>
                    <a:pt x="2654" y="1895"/>
                    <a:pt x="2654" y="1895"/>
                  </a:cubicBezTo>
                  <a:cubicBezTo>
                    <a:pt x="2683" y="1895"/>
                    <a:pt x="2683" y="1895"/>
                    <a:pt x="2683" y="1895"/>
                  </a:cubicBezTo>
                  <a:lnTo>
                    <a:pt x="2683" y="1895"/>
                  </a:lnTo>
                  <a:cubicBezTo>
                    <a:pt x="2712" y="1895"/>
                    <a:pt x="2712" y="1895"/>
                    <a:pt x="2712" y="1895"/>
                  </a:cubicBezTo>
                  <a:cubicBezTo>
                    <a:pt x="2741" y="1895"/>
                    <a:pt x="2741" y="1895"/>
                    <a:pt x="2741" y="1895"/>
                  </a:cubicBezTo>
                  <a:lnTo>
                    <a:pt x="2741" y="1895"/>
                  </a:lnTo>
                  <a:cubicBezTo>
                    <a:pt x="2771" y="1924"/>
                    <a:pt x="2771" y="1924"/>
                    <a:pt x="2771" y="1924"/>
                  </a:cubicBezTo>
                  <a:lnTo>
                    <a:pt x="2771" y="1924"/>
                  </a:lnTo>
                  <a:cubicBezTo>
                    <a:pt x="2800" y="1924"/>
                    <a:pt x="2800" y="1924"/>
                    <a:pt x="2800" y="1924"/>
                  </a:cubicBezTo>
                  <a:lnTo>
                    <a:pt x="2800" y="1924"/>
                  </a:lnTo>
                  <a:cubicBezTo>
                    <a:pt x="2771" y="1924"/>
                    <a:pt x="2771" y="1924"/>
                    <a:pt x="2771" y="1924"/>
                  </a:cubicBezTo>
                  <a:cubicBezTo>
                    <a:pt x="2741" y="1924"/>
                    <a:pt x="2741" y="1924"/>
                    <a:pt x="2741" y="1924"/>
                  </a:cubicBezTo>
                  <a:cubicBezTo>
                    <a:pt x="2712" y="1924"/>
                    <a:pt x="2712" y="1924"/>
                    <a:pt x="2712" y="1924"/>
                  </a:cubicBezTo>
                  <a:lnTo>
                    <a:pt x="2712" y="1924"/>
                  </a:lnTo>
                  <a:cubicBezTo>
                    <a:pt x="2741" y="1924"/>
                    <a:pt x="2741" y="1924"/>
                    <a:pt x="2741" y="1924"/>
                  </a:cubicBezTo>
                  <a:lnTo>
                    <a:pt x="2741" y="1924"/>
                  </a:lnTo>
                  <a:cubicBezTo>
                    <a:pt x="2712" y="1924"/>
                    <a:pt x="2712" y="1924"/>
                    <a:pt x="2712" y="1924"/>
                  </a:cubicBezTo>
                  <a:lnTo>
                    <a:pt x="2712" y="1924"/>
                  </a:lnTo>
                  <a:cubicBezTo>
                    <a:pt x="2654" y="1924"/>
                    <a:pt x="2654" y="1924"/>
                    <a:pt x="2654" y="1924"/>
                  </a:cubicBezTo>
                  <a:cubicBezTo>
                    <a:pt x="2654" y="1953"/>
                    <a:pt x="2654" y="1953"/>
                    <a:pt x="2654" y="1953"/>
                  </a:cubicBezTo>
                  <a:cubicBezTo>
                    <a:pt x="2654" y="1924"/>
                    <a:pt x="2654" y="1924"/>
                    <a:pt x="2654" y="1924"/>
                  </a:cubicBezTo>
                  <a:cubicBezTo>
                    <a:pt x="2624" y="1924"/>
                    <a:pt x="2624" y="1924"/>
                    <a:pt x="2624" y="1924"/>
                  </a:cubicBezTo>
                  <a:lnTo>
                    <a:pt x="2624" y="1924"/>
                  </a:lnTo>
                  <a:lnTo>
                    <a:pt x="2624" y="1924"/>
                  </a:lnTo>
                  <a:cubicBezTo>
                    <a:pt x="2567" y="1924"/>
                    <a:pt x="2567" y="1924"/>
                    <a:pt x="2567" y="1924"/>
                  </a:cubicBezTo>
                  <a:cubicBezTo>
                    <a:pt x="2567" y="1953"/>
                    <a:pt x="2567" y="1953"/>
                    <a:pt x="2567" y="1953"/>
                  </a:cubicBezTo>
                  <a:cubicBezTo>
                    <a:pt x="2538" y="1953"/>
                    <a:pt x="2538" y="1953"/>
                    <a:pt x="2538" y="1953"/>
                  </a:cubicBezTo>
                  <a:lnTo>
                    <a:pt x="2538" y="1953"/>
                  </a:lnTo>
                  <a:cubicBezTo>
                    <a:pt x="2538" y="2012"/>
                    <a:pt x="2538" y="2012"/>
                    <a:pt x="2538" y="2012"/>
                  </a:cubicBezTo>
                  <a:lnTo>
                    <a:pt x="2538" y="2012"/>
                  </a:lnTo>
                  <a:cubicBezTo>
                    <a:pt x="2538" y="2041"/>
                    <a:pt x="2538" y="2041"/>
                    <a:pt x="2538" y="2041"/>
                  </a:cubicBezTo>
                  <a:lnTo>
                    <a:pt x="2538" y="2041"/>
                  </a:lnTo>
                  <a:lnTo>
                    <a:pt x="2538" y="2041"/>
                  </a:lnTo>
                  <a:lnTo>
                    <a:pt x="2538" y="2041"/>
                  </a:lnTo>
                  <a:cubicBezTo>
                    <a:pt x="2567" y="2041"/>
                    <a:pt x="2567" y="2041"/>
                    <a:pt x="2567" y="2041"/>
                  </a:cubicBezTo>
                  <a:lnTo>
                    <a:pt x="2567" y="2041"/>
                  </a:lnTo>
                  <a:lnTo>
                    <a:pt x="2567" y="2041"/>
                  </a:lnTo>
                  <a:cubicBezTo>
                    <a:pt x="2596" y="2041"/>
                    <a:pt x="2596" y="2041"/>
                    <a:pt x="2596" y="2041"/>
                  </a:cubicBezTo>
                  <a:lnTo>
                    <a:pt x="2596" y="2041"/>
                  </a:lnTo>
                  <a:lnTo>
                    <a:pt x="2596" y="2041"/>
                  </a:lnTo>
                  <a:lnTo>
                    <a:pt x="2596" y="2041"/>
                  </a:lnTo>
                  <a:cubicBezTo>
                    <a:pt x="2624" y="2041"/>
                    <a:pt x="2624" y="2041"/>
                    <a:pt x="2624" y="2041"/>
                  </a:cubicBezTo>
                  <a:lnTo>
                    <a:pt x="2624" y="2041"/>
                  </a:lnTo>
                  <a:cubicBezTo>
                    <a:pt x="2624" y="2070"/>
                    <a:pt x="2624" y="2070"/>
                    <a:pt x="2624" y="2070"/>
                  </a:cubicBezTo>
                  <a:lnTo>
                    <a:pt x="2624" y="2070"/>
                  </a:lnTo>
                  <a:cubicBezTo>
                    <a:pt x="2654" y="2070"/>
                    <a:pt x="2654" y="2070"/>
                    <a:pt x="2654" y="2070"/>
                  </a:cubicBezTo>
                  <a:lnTo>
                    <a:pt x="2654" y="2070"/>
                  </a:lnTo>
                  <a:lnTo>
                    <a:pt x="2654" y="2070"/>
                  </a:lnTo>
                  <a:cubicBezTo>
                    <a:pt x="2683" y="2070"/>
                    <a:pt x="2683" y="2070"/>
                    <a:pt x="2683" y="2070"/>
                  </a:cubicBezTo>
                  <a:lnTo>
                    <a:pt x="2683" y="2070"/>
                  </a:lnTo>
                  <a:cubicBezTo>
                    <a:pt x="2712" y="2070"/>
                    <a:pt x="2712" y="2070"/>
                    <a:pt x="2712" y="2070"/>
                  </a:cubicBezTo>
                  <a:lnTo>
                    <a:pt x="2712" y="2070"/>
                  </a:lnTo>
                  <a:lnTo>
                    <a:pt x="2712" y="2070"/>
                  </a:lnTo>
                  <a:cubicBezTo>
                    <a:pt x="2741" y="2070"/>
                    <a:pt x="2741" y="2070"/>
                    <a:pt x="2741" y="2070"/>
                  </a:cubicBezTo>
                  <a:lnTo>
                    <a:pt x="2741" y="2070"/>
                  </a:lnTo>
                  <a:cubicBezTo>
                    <a:pt x="2771" y="2070"/>
                    <a:pt x="2771" y="2070"/>
                    <a:pt x="2771" y="2070"/>
                  </a:cubicBezTo>
                  <a:cubicBezTo>
                    <a:pt x="2800" y="2070"/>
                    <a:pt x="2800" y="2070"/>
                    <a:pt x="2800" y="2070"/>
                  </a:cubicBezTo>
                  <a:cubicBezTo>
                    <a:pt x="2800" y="2100"/>
                    <a:pt x="2800" y="2100"/>
                    <a:pt x="2800" y="2100"/>
                  </a:cubicBezTo>
                  <a:cubicBezTo>
                    <a:pt x="2800" y="2070"/>
                    <a:pt x="2800" y="2070"/>
                    <a:pt x="2800" y="2070"/>
                  </a:cubicBezTo>
                  <a:cubicBezTo>
                    <a:pt x="2800" y="2100"/>
                    <a:pt x="2800" y="2100"/>
                    <a:pt x="2800" y="2100"/>
                  </a:cubicBezTo>
                  <a:cubicBezTo>
                    <a:pt x="2829" y="2100"/>
                    <a:pt x="2829" y="2100"/>
                    <a:pt x="2829" y="2100"/>
                  </a:cubicBezTo>
                  <a:lnTo>
                    <a:pt x="2829" y="2100"/>
                  </a:lnTo>
                  <a:cubicBezTo>
                    <a:pt x="2829" y="2128"/>
                    <a:pt x="2829" y="2128"/>
                    <a:pt x="2829" y="2128"/>
                  </a:cubicBezTo>
                  <a:lnTo>
                    <a:pt x="2829" y="2128"/>
                  </a:lnTo>
                  <a:cubicBezTo>
                    <a:pt x="2858" y="2128"/>
                    <a:pt x="2858" y="2128"/>
                    <a:pt x="2858" y="2128"/>
                  </a:cubicBezTo>
                  <a:lnTo>
                    <a:pt x="2858" y="2128"/>
                  </a:lnTo>
                  <a:lnTo>
                    <a:pt x="2858" y="2128"/>
                  </a:lnTo>
                  <a:cubicBezTo>
                    <a:pt x="2858" y="2157"/>
                    <a:pt x="2858" y="2157"/>
                    <a:pt x="2858" y="2157"/>
                  </a:cubicBezTo>
                  <a:lnTo>
                    <a:pt x="2858" y="2157"/>
                  </a:lnTo>
                  <a:lnTo>
                    <a:pt x="2858" y="2157"/>
                  </a:lnTo>
                  <a:cubicBezTo>
                    <a:pt x="2888" y="2186"/>
                    <a:pt x="2888" y="2186"/>
                    <a:pt x="2888" y="2186"/>
                  </a:cubicBezTo>
                  <a:lnTo>
                    <a:pt x="2888" y="2186"/>
                  </a:lnTo>
                  <a:lnTo>
                    <a:pt x="2888" y="2186"/>
                  </a:lnTo>
                  <a:lnTo>
                    <a:pt x="2888" y="2186"/>
                  </a:lnTo>
                  <a:cubicBezTo>
                    <a:pt x="2888" y="2216"/>
                    <a:pt x="2888" y="2216"/>
                    <a:pt x="2888" y="2216"/>
                  </a:cubicBezTo>
                  <a:lnTo>
                    <a:pt x="2888" y="2216"/>
                  </a:lnTo>
                  <a:cubicBezTo>
                    <a:pt x="2858" y="2186"/>
                    <a:pt x="2858" y="2186"/>
                    <a:pt x="2858" y="2186"/>
                  </a:cubicBezTo>
                  <a:cubicBezTo>
                    <a:pt x="2829" y="2186"/>
                    <a:pt x="2829" y="2186"/>
                    <a:pt x="2829" y="2186"/>
                  </a:cubicBezTo>
                  <a:lnTo>
                    <a:pt x="2829" y="2186"/>
                  </a:lnTo>
                  <a:lnTo>
                    <a:pt x="2829" y="2186"/>
                  </a:lnTo>
                  <a:cubicBezTo>
                    <a:pt x="2800" y="2186"/>
                    <a:pt x="2800" y="2186"/>
                    <a:pt x="2800" y="2186"/>
                  </a:cubicBezTo>
                  <a:lnTo>
                    <a:pt x="2800" y="2186"/>
                  </a:lnTo>
                  <a:lnTo>
                    <a:pt x="2800" y="2186"/>
                  </a:lnTo>
                  <a:cubicBezTo>
                    <a:pt x="2771" y="2186"/>
                    <a:pt x="2771" y="2186"/>
                    <a:pt x="2771" y="2186"/>
                  </a:cubicBezTo>
                  <a:cubicBezTo>
                    <a:pt x="2771" y="2157"/>
                    <a:pt x="2771" y="2157"/>
                    <a:pt x="2771" y="2157"/>
                  </a:cubicBezTo>
                  <a:lnTo>
                    <a:pt x="2771" y="2157"/>
                  </a:lnTo>
                  <a:cubicBezTo>
                    <a:pt x="2741" y="2157"/>
                    <a:pt x="2741" y="2157"/>
                    <a:pt x="2741" y="2157"/>
                  </a:cubicBezTo>
                  <a:lnTo>
                    <a:pt x="2741" y="2157"/>
                  </a:lnTo>
                  <a:lnTo>
                    <a:pt x="2741" y="2157"/>
                  </a:lnTo>
                  <a:cubicBezTo>
                    <a:pt x="2712" y="2157"/>
                    <a:pt x="2712" y="2157"/>
                    <a:pt x="2712" y="2157"/>
                  </a:cubicBezTo>
                  <a:cubicBezTo>
                    <a:pt x="2712" y="2128"/>
                    <a:pt x="2712" y="2128"/>
                    <a:pt x="2712" y="2128"/>
                  </a:cubicBezTo>
                  <a:lnTo>
                    <a:pt x="2712" y="2128"/>
                  </a:lnTo>
                  <a:cubicBezTo>
                    <a:pt x="2683" y="2128"/>
                    <a:pt x="2683" y="2128"/>
                    <a:pt x="2683" y="2128"/>
                  </a:cubicBezTo>
                  <a:lnTo>
                    <a:pt x="2683" y="2128"/>
                  </a:lnTo>
                  <a:cubicBezTo>
                    <a:pt x="2654" y="2128"/>
                    <a:pt x="2654" y="2128"/>
                    <a:pt x="2654" y="2128"/>
                  </a:cubicBezTo>
                  <a:cubicBezTo>
                    <a:pt x="2624" y="2128"/>
                    <a:pt x="2624" y="2128"/>
                    <a:pt x="2624" y="2128"/>
                  </a:cubicBezTo>
                  <a:lnTo>
                    <a:pt x="2624" y="2128"/>
                  </a:lnTo>
                  <a:cubicBezTo>
                    <a:pt x="2596" y="2128"/>
                    <a:pt x="2596" y="2128"/>
                    <a:pt x="2596" y="2128"/>
                  </a:cubicBezTo>
                  <a:cubicBezTo>
                    <a:pt x="2538" y="2128"/>
                    <a:pt x="2538" y="2128"/>
                    <a:pt x="2538" y="2128"/>
                  </a:cubicBezTo>
                  <a:cubicBezTo>
                    <a:pt x="2508" y="2128"/>
                    <a:pt x="2508" y="2128"/>
                    <a:pt x="2508" y="2128"/>
                  </a:cubicBezTo>
                  <a:lnTo>
                    <a:pt x="2508" y="2128"/>
                  </a:lnTo>
                  <a:cubicBezTo>
                    <a:pt x="2479" y="2157"/>
                    <a:pt x="2479" y="2157"/>
                    <a:pt x="2479" y="2157"/>
                  </a:cubicBezTo>
                  <a:cubicBezTo>
                    <a:pt x="2479" y="2186"/>
                    <a:pt x="2479" y="2186"/>
                    <a:pt x="2479" y="2186"/>
                  </a:cubicBezTo>
                  <a:lnTo>
                    <a:pt x="2479" y="2186"/>
                  </a:lnTo>
                  <a:cubicBezTo>
                    <a:pt x="2479" y="2216"/>
                    <a:pt x="2479" y="2216"/>
                    <a:pt x="2479" y="2216"/>
                  </a:cubicBezTo>
                  <a:lnTo>
                    <a:pt x="2479" y="2216"/>
                  </a:lnTo>
                  <a:cubicBezTo>
                    <a:pt x="2479" y="2245"/>
                    <a:pt x="2479" y="2245"/>
                    <a:pt x="2479" y="2245"/>
                  </a:cubicBezTo>
                  <a:lnTo>
                    <a:pt x="2479" y="2245"/>
                  </a:lnTo>
                  <a:lnTo>
                    <a:pt x="2479" y="2245"/>
                  </a:lnTo>
                  <a:lnTo>
                    <a:pt x="2479" y="2245"/>
                  </a:lnTo>
                  <a:cubicBezTo>
                    <a:pt x="2479" y="2274"/>
                    <a:pt x="2479" y="2274"/>
                    <a:pt x="2479" y="2274"/>
                  </a:cubicBezTo>
                  <a:cubicBezTo>
                    <a:pt x="2508" y="2274"/>
                    <a:pt x="2508" y="2274"/>
                    <a:pt x="2508" y="2274"/>
                  </a:cubicBezTo>
                  <a:cubicBezTo>
                    <a:pt x="2508" y="2303"/>
                    <a:pt x="2508" y="2303"/>
                    <a:pt x="2508" y="2303"/>
                  </a:cubicBezTo>
                  <a:cubicBezTo>
                    <a:pt x="2538" y="2303"/>
                    <a:pt x="2538" y="2303"/>
                    <a:pt x="2538" y="2303"/>
                  </a:cubicBezTo>
                  <a:lnTo>
                    <a:pt x="2538" y="2303"/>
                  </a:lnTo>
                  <a:cubicBezTo>
                    <a:pt x="2567" y="2303"/>
                    <a:pt x="2567" y="2303"/>
                    <a:pt x="2567" y="2303"/>
                  </a:cubicBezTo>
                  <a:cubicBezTo>
                    <a:pt x="2567" y="2333"/>
                    <a:pt x="2567" y="2333"/>
                    <a:pt x="2567" y="2333"/>
                  </a:cubicBezTo>
                  <a:lnTo>
                    <a:pt x="2567" y="2333"/>
                  </a:lnTo>
                  <a:cubicBezTo>
                    <a:pt x="2596" y="2303"/>
                    <a:pt x="2596" y="2303"/>
                    <a:pt x="2596" y="2303"/>
                  </a:cubicBezTo>
                  <a:lnTo>
                    <a:pt x="2596" y="2303"/>
                  </a:lnTo>
                  <a:cubicBezTo>
                    <a:pt x="2596" y="2333"/>
                    <a:pt x="2596" y="2333"/>
                    <a:pt x="2596" y="2333"/>
                  </a:cubicBezTo>
                  <a:cubicBezTo>
                    <a:pt x="2624" y="2333"/>
                    <a:pt x="2624" y="2333"/>
                    <a:pt x="2624" y="2333"/>
                  </a:cubicBezTo>
                  <a:lnTo>
                    <a:pt x="2624" y="2333"/>
                  </a:lnTo>
                  <a:cubicBezTo>
                    <a:pt x="2654" y="2333"/>
                    <a:pt x="2654" y="2333"/>
                    <a:pt x="2654" y="2333"/>
                  </a:cubicBezTo>
                  <a:cubicBezTo>
                    <a:pt x="2654" y="2362"/>
                    <a:pt x="2654" y="2362"/>
                    <a:pt x="2654" y="2362"/>
                  </a:cubicBezTo>
                  <a:cubicBezTo>
                    <a:pt x="2624" y="2362"/>
                    <a:pt x="2624" y="2362"/>
                    <a:pt x="2624" y="2362"/>
                  </a:cubicBezTo>
                  <a:lnTo>
                    <a:pt x="2624" y="2362"/>
                  </a:lnTo>
                  <a:lnTo>
                    <a:pt x="2624" y="2362"/>
                  </a:lnTo>
                  <a:cubicBezTo>
                    <a:pt x="2624" y="2391"/>
                    <a:pt x="2624" y="2391"/>
                    <a:pt x="2624" y="2391"/>
                  </a:cubicBezTo>
                  <a:lnTo>
                    <a:pt x="2624" y="2391"/>
                  </a:lnTo>
                  <a:cubicBezTo>
                    <a:pt x="2596" y="2391"/>
                    <a:pt x="2596" y="2391"/>
                    <a:pt x="2596" y="2391"/>
                  </a:cubicBezTo>
                  <a:cubicBezTo>
                    <a:pt x="2596" y="2420"/>
                    <a:pt x="2596" y="2420"/>
                    <a:pt x="2596" y="2420"/>
                  </a:cubicBezTo>
                  <a:lnTo>
                    <a:pt x="2596" y="2420"/>
                  </a:lnTo>
                  <a:lnTo>
                    <a:pt x="2596" y="2420"/>
                  </a:lnTo>
                  <a:cubicBezTo>
                    <a:pt x="2596" y="2449"/>
                    <a:pt x="2596" y="2449"/>
                    <a:pt x="2596" y="2449"/>
                  </a:cubicBezTo>
                  <a:cubicBezTo>
                    <a:pt x="2624" y="2449"/>
                    <a:pt x="2624" y="2449"/>
                    <a:pt x="2624" y="2449"/>
                  </a:cubicBezTo>
                  <a:cubicBezTo>
                    <a:pt x="2624" y="2478"/>
                    <a:pt x="2624" y="2478"/>
                    <a:pt x="2624" y="2478"/>
                  </a:cubicBezTo>
                  <a:cubicBezTo>
                    <a:pt x="2596" y="2478"/>
                    <a:pt x="2596" y="2478"/>
                    <a:pt x="2596" y="2478"/>
                  </a:cubicBezTo>
                  <a:lnTo>
                    <a:pt x="2596" y="2478"/>
                  </a:lnTo>
                  <a:cubicBezTo>
                    <a:pt x="2624" y="2478"/>
                    <a:pt x="2624" y="2478"/>
                    <a:pt x="2624" y="2478"/>
                  </a:cubicBezTo>
                  <a:cubicBezTo>
                    <a:pt x="2654" y="2478"/>
                    <a:pt x="2654" y="2478"/>
                    <a:pt x="2654" y="2478"/>
                  </a:cubicBezTo>
                  <a:lnTo>
                    <a:pt x="2654" y="2478"/>
                  </a:lnTo>
                  <a:lnTo>
                    <a:pt x="2654" y="2478"/>
                  </a:lnTo>
                  <a:lnTo>
                    <a:pt x="2654" y="2478"/>
                  </a:lnTo>
                  <a:cubicBezTo>
                    <a:pt x="2683" y="2478"/>
                    <a:pt x="2683" y="2478"/>
                    <a:pt x="2683" y="2478"/>
                  </a:cubicBezTo>
                  <a:lnTo>
                    <a:pt x="2683" y="2478"/>
                  </a:lnTo>
                  <a:lnTo>
                    <a:pt x="2683" y="2478"/>
                  </a:lnTo>
                  <a:cubicBezTo>
                    <a:pt x="2712" y="2478"/>
                    <a:pt x="2712" y="2478"/>
                    <a:pt x="2712" y="2478"/>
                  </a:cubicBezTo>
                  <a:cubicBezTo>
                    <a:pt x="2741" y="2478"/>
                    <a:pt x="2741" y="2478"/>
                    <a:pt x="2741" y="2478"/>
                  </a:cubicBezTo>
                  <a:lnTo>
                    <a:pt x="2741" y="2478"/>
                  </a:lnTo>
                  <a:cubicBezTo>
                    <a:pt x="2771" y="2478"/>
                    <a:pt x="2771" y="2478"/>
                    <a:pt x="2771" y="2478"/>
                  </a:cubicBezTo>
                  <a:lnTo>
                    <a:pt x="2771" y="2478"/>
                  </a:lnTo>
                  <a:lnTo>
                    <a:pt x="2771" y="2478"/>
                  </a:lnTo>
                  <a:lnTo>
                    <a:pt x="2771" y="2478"/>
                  </a:lnTo>
                  <a:cubicBezTo>
                    <a:pt x="2800" y="2478"/>
                    <a:pt x="2800" y="2478"/>
                    <a:pt x="2800" y="2478"/>
                  </a:cubicBezTo>
                  <a:cubicBezTo>
                    <a:pt x="2800" y="2507"/>
                    <a:pt x="2800" y="2507"/>
                    <a:pt x="2800" y="2507"/>
                  </a:cubicBezTo>
                  <a:lnTo>
                    <a:pt x="2800" y="2507"/>
                  </a:lnTo>
                  <a:cubicBezTo>
                    <a:pt x="2800" y="2478"/>
                    <a:pt x="2800" y="2478"/>
                    <a:pt x="2800" y="2478"/>
                  </a:cubicBezTo>
                  <a:cubicBezTo>
                    <a:pt x="2800" y="2507"/>
                    <a:pt x="2800" y="2507"/>
                    <a:pt x="2800" y="2507"/>
                  </a:cubicBezTo>
                  <a:cubicBezTo>
                    <a:pt x="2829" y="2507"/>
                    <a:pt x="2829" y="2507"/>
                    <a:pt x="2829" y="2507"/>
                  </a:cubicBezTo>
                  <a:lnTo>
                    <a:pt x="2829" y="2507"/>
                  </a:lnTo>
                  <a:lnTo>
                    <a:pt x="2829" y="2507"/>
                  </a:lnTo>
                  <a:cubicBezTo>
                    <a:pt x="2858" y="2507"/>
                    <a:pt x="2858" y="2507"/>
                    <a:pt x="2858" y="2507"/>
                  </a:cubicBezTo>
                  <a:cubicBezTo>
                    <a:pt x="2858" y="2478"/>
                    <a:pt x="2858" y="2478"/>
                    <a:pt x="2858" y="2478"/>
                  </a:cubicBezTo>
                  <a:lnTo>
                    <a:pt x="2858" y="2478"/>
                  </a:lnTo>
                  <a:cubicBezTo>
                    <a:pt x="2888" y="2478"/>
                    <a:pt x="2888" y="2478"/>
                    <a:pt x="2888" y="2478"/>
                  </a:cubicBezTo>
                  <a:lnTo>
                    <a:pt x="2888" y="2478"/>
                  </a:lnTo>
                  <a:cubicBezTo>
                    <a:pt x="2917" y="2449"/>
                    <a:pt x="2917" y="2449"/>
                    <a:pt x="2917" y="2449"/>
                  </a:cubicBezTo>
                  <a:cubicBezTo>
                    <a:pt x="2946" y="2449"/>
                    <a:pt x="2946" y="2449"/>
                    <a:pt x="2946" y="2449"/>
                  </a:cubicBezTo>
                  <a:lnTo>
                    <a:pt x="2946" y="2449"/>
                  </a:lnTo>
                  <a:lnTo>
                    <a:pt x="2946" y="2449"/>
                  </a:lnTo>
                  <a:cubicBezTo>
                    <a:pt x="2974" y="2449"/>
                    <a:pt x="2974" y="2449"/>
                    <a:pt x="2974" y="2449"/>
                  </a:cubicBezTo>
                  <a:lnTo>
                    <a:pt x="2974" y="2449"/>
                  </a:lnTo>
                  <a:lnTo>
                    <a:pt x="2974" y="2449"/>
                  </a:lnTo>
                  <a:cubicBezTo>
                    <a:pt x="3033" y="2449"/>
                    <a:pt x="3033" y="2449"/>
                    <a:pt x="3033" y="2449"/>
                  </a:cubicBezTo>
                  <a:cubicBezTo>
                    <a:pt x="3062" y="2449"/>
                    <a:pt x="3062" y="2449"/>
                    <a:pt x="3062" y="2449"/>
                  </a:cubicBezTo>
                  <a:cubicBezTo>
                    <a:pt x="3062" y="2420"/>
                    <a:pt x="3062" y="2420"/>
                    <a:pt x="3062" y="2420"/>
                  </a:cubicBezTo>
                  <a:lnTo>
                    <a:pt x="3062" y="2420"/>
                  </a:lnTo>
                  <a:cubicBezTo>
                    <a:pt x="3062" y="2449"/>
                    <a:pt x="3062" y="2449"/>
                    <a:pt x="3062" y="2449"/>
                  </a:cubicBezTo>
                  <a:cubicBezTo>
                    <a:pt x="3062" y="2420"/>
                    <a:pt x="3062" y="2420"/>
                    <a:pt x="3062" y="2420"/>
                  </a:cubicBezTo>
                  <a:cubicBezTo>
                    <a:pt x="3091" y="2420"/>
                    <a:pt x="3091" y="2420"/>
                    <a:pt x="3091" y="2420"/>
                  </a:cubicBezTo>
                  <a:lnTo>
                    <a:pt x="3091" y="2420"/>
                  </a:lnTo>
                  <a:lnTo>
                    <a:pt x="3091" y="2420"/>
                  </a:lnTo>
                  <a:lnTo>
                    <a:pt x="3091" y="2420"/>
                  </a:lnTo>
                  <a:lnTo>
                    <a:pt x="3091" y="2420"/>
                  </a:lnTo>
                  <a:cubicBezTo>
                    <a:pt x="3120" y="2391"/>
                    <a:pt x="3120" y="2391"/>
                    <a:pt x="3120" y="2391"/>
                  </a:cubicBezTo>
                  <a:lnTo>
                    <a:pt x="3120" y="2391"/>
                  </a:lnTo>
                  <a:lnTo>
                    <a:pt x="3120" y="2391"/>
                  </a:lnTo>
                  <a:lnTo>
                    <a:pt x="3120" y="2391"/>
                  </a:lnTo>
                  <a:lnTo>
                    <a:pt x="3120" y="2391"/>
                  </a:lnTo>
                  <a:cubicBezTo>
                    <a:pt x="3120" y="2420"/>
                    <a:pt x="3120" y="2420"/>
                    <a:pt x="3120" y="2420"/>
                  </a:cubicBezTo>
                  <a:lnTo>
                    <a:pt x="3120" y="2420"/>
                  </a:lnTo>
                  <a:lnTo>
                    <a:pt x="3120" y="2420"/>
                  </a:lnTo>
                  <a:lnTo>
                    <a:pt x="3120" y="2420"/>
                  </a:lnTo>
                  <a:cubicBezTo>
                    <a:pt x="3120" y="2449"/>
                    <a:pt x="3120" y="2449"/>
                    <a:pt x="3120" y="2449"/>
                  </a:cubicBezTo>
                  <a:lnTo>
                    <a:pt x="3120" y="2449"/>
                  </a:lnTo>
                  <a:lnTo>
                    <a:pt x="3120" y="2449"/>
                  </a:lnTo>
                  <a:lnTo>
                    <a:pt x="3120" y="2449"/>
                  </a:lnTo>
                  <a:lnTo>
                    <a:pt x="3120" y="2449"/>
                  </a:lnTo>
                  <a:cubicBezTo>
                    <a:pt x="3150" y="2449"/>
                    <a:pt x="3150" y="2449"/>
                    <a:pt x="3150" y="2449"/>
                  </a:cubicBezTo>
                  <a:lnTo>
                    <a:pt x="3150" y="2449"/>
                  </a:lnTo>
                  <a:lnTo>
                    <a:pt x="3150" y="2449"/>
                  </a:lnTo>
                  <a:cubicBezTo>
                    <a:pt x="3179" y="2478"/>
                    <a:pt x="3179" y="2478"/>
                    <a:pt x="3179" y="2478"/>
                  </a:cubicBezTo>
                  <a:lnTo>
                    <a:pt x="3179" y="2478"/>
                  </a:lnTo>
                  <a:lnTo>
                    <a:pt x="3179" y="2478"/>
                  </a:lnTo>
                  <a:lnTo>
                    <a:pt x="3179" y="2478"/>
                  </a:lnTo>
                  <a:lnTo>
                    <a:pt x="3179" y="2478"/>
                  </a:lnTo>
                  <a:lnTo>
                    <a:pt x="3179" y="2478"/>
                  </a:lnTo>
                  <a:cubicBezTo>
                    <a:pt x="3179" y="2507"/>
                    <a:pt x="3179" y="2507"/>
                    <a:pt x="3179" y="2507"/>
                  </a:cubicBezTo>
                  <a:lnTo>
                    <a:pt x="3179" y="2507"/>
                  </a:lnTo>
                  <a:cubicBezTo>
                    <a:pt x="3150" y="2507"/>
                    <a:pt x="3150" y="2507"/>
                    <a:pt x="3150" y="2507"/>
                  </a:cubicBezTo>
                  <a:lnTo>
                    <a:pt x="3150" y="2507"/>
                  </a:lnTo>
                  <a:cubicBezTo>
                    <a:pt x="3179" y="2507"/>
                    <a:pt x="3179" y="2507"/>
                    <a:pt x="3179" y="2507"/>
                  </a:cubicBezTo>
                  <a:lnTo>
                    <a:pt x="3179" y="2507"/>
                  </a:lnTo>
                  <a:cubicBezTo>
                    <a:pt x="3179" y="2536"/>
                    <a:pt x="3179" y="2536"/>
                    <a:pt x="3179" y="2536"/>
                  </a:cubicBezTo>
                  <a:cubicBezTo>
                    <a:pt x="3208" y="2507"/>
                    <a:pt x="3208" y="2507"/>
                    <a:pt x="3208" y="2507"/>
                  </a:cubicBezTo>
                  <a:lnTo>
                    <a:pt x="3208" y="2507"/>
                  </a:lnTo>
                  <a:lnTo>
                    <a:pt x="3208" y="2507"/>
                  </a:lnTo>
                  <a:lnTo>
                    <a:pt x="3208" y="2507"/>
                  </a:lnTo>
                  <a:cubicBezTo>
                    <a:pt x="3238" y="2536"/>
                    <a:pt x="3238" y="2536"/>
                    <a:pt x="3238" y="2536"/>
                  </a:cubicBezTo>
                  <a:lnTo>
                    <a:pt x="3238" y="2536"/>
                  </a:lnTo>
                  <a:lnTo>
                    <a:pt x="3238" y="2536"/>
                  </a:lnTo>
                  <a:cubicBezTo>
                    <a:pt x="3267" y="2536"/>
                    <a:pt x="3267" y="2536"/>
                    <a:pt x="3267" y="2536"/>
                  </a:cubicBezTo>
                  <a:lnTo>
                    <a:pt x="3267" y="2536"/>
                  </a:lnTo>
                  <a:lnTo>
                    <a:pt x="3267" y="2536"/>
                  </a:lnTo>
                  <a:cubicBezTo>
                    <a:pt x="3295" y="2536"/>
                    <a:pt x="3295" y="2536"/>
                    <a:pt x="3295" y="2536"/>
                  </a:cubicBezTo>
                  <a:lnTo>
                    <a:pt x="3295" y="2536"/>
                  </a:lnTo>
                  <a:lnTo>
                    <a:pt x="3295" y="2536"/>
                  </a:lnTo>
                  <a:lnTo>
                    <a:pt x="3295" y="2536"/>
                  </a:lnTo>
                  <a:lnTo>
                    <a:pt x="3295" y="2536"/>
                  </a:lnTo>
                  <a:cubicBezTo>
                    <a:pt x="3324" y="2536"/>
                    <a:pt x="3324" y="2536"/>
                    <a:pt x="3324" y="2536"/>
                  </a:cubicBezTo>
                  <a:lnTo>
                    <a:pt x="3324" y="2536"/>
                  </a:lnTo>
                  <a:lnTo>
                    <a:pt x="3324" y="2536"/>
                  </a:lnTo>
                  <a:lnTo>
                    <a:pt x="3324" y="2536"/>
                  </a:lnTo>
                  <a:lnTo>
                    <a:pt x="3324" y="2536"/>
                  </a:lnTo>
                  <a:cubicBezTo>
                    <a:pt x="3354" y="2536"/>
                    <a:pt x="3354" y="2536"/>
                    <a:pt x="3354" y="2536"/>
                  </a:cubicBezTo>
                  <a:lnTo>
                    <a:pt x="3354" y="2536"/>
                  </a:lnTo>
                  <a:lnTo>
                    <a:pt x="3354" y="2536"/>
                  </a:lnTo>
                  <a:lnTo>
                    <a:pt x="3354" y="2536"/>
                  </a:lnTo>
                  <a:lnTo>
                    <a:pt x="3354" y="2536"/>
                  </a:lnTo>
                  <a:cubicBezTo>
                    <a:pt x="3383" y="2536"/>
                    <a:pt x="3383" y="2536"/>
                    <a:pt x="3383" y="2536"/>
                  </a:cubicBezTo>
                  <a:lnTo>
                    <a:pt x="3383" y="2536"/>
                  </a:lnTo>
                  <a:lnTo>
                    <a:pt x="3383" y="2536"/>
                  </a:lnTo>
                  <a:lnTo>
                    <a:pt x="3383" y="2536"/>
                  </a:lnTo>
                  <a:cubicBezTo>
                    <a:pt x="3412" y="2536"/>
                    <a:pt x="3412" y="2536"/>
                    <a:pt x="3412" y="2536"/>
                  </a:cubicBezTo>
                  <a:close/>
                  <a:moveTo>
                    <a:pt x="4929" y="3062"/>
                  </a:moveTo>
                  <a:lnTo>
                    <a:pt x="4929" y="3062"/>
                  </a:lnTo>
                  <a:cubicBezTo>
                    <a:pt x="4929" y="3033"/>
                    <a:pt x="4929" y="3033"/>
                    <a:pt x="4929" y="3033"/>
                  </a:cubicBezTo>
                  <a:lnTo>
                    <a:pt x="4929" y="3033"/>
                  </a:lnTo>
                  <a:lnTo>
                    <a:pt x="4929" y="3033"/>
                  </a:lnTo>
                  <a:cubicBezTo>
                    <a:pt x="4929" y="3003"/>
                    <a:pt x="4929" y="3003"/>
                    <a:pt x="4929" y="3003"/>
                  </a:cubicBezTo>
                  <a:cubicBezTo>
                    <a:pt x="4958" y="2974"/>
                    <a:pt x="4958" y="2974"/>
                    <a:pt x="4958" y="2974"/>
                  </a:cubicBezTo>
                  <a:lnTo>
                    <a:pt x="4958" y="2974"/>
                  </a:lnTo>
                  <a:lnTo>
                    <a:pt x="4958" y="2974"/>
                  </a:lnTo>
                  <a:cubicBezTo>
                    <a:pt x="4988" y="2916"/>
                    <a:pt x="4988" y="2916"/>
                    <a:pt x="4988" y="2916"/>
                  </a:cubicBezTo>
                  <a:cubicBezTo>
                    <a:pt x="5016" y="2916"/>
                    <a:pt x="5016" y="2916"/>
                    <a:pt x="5016" y="2916"/>
                  </a:cubicBezTo>
                  <a:lnTo>
                    <a:pt x="5016" y="2916"/>
                  </a:lnTo>
                  <a:lnTo>
                    <a:pt x="5016" y="2916"/>
                  </a:lnTo>
                  <a:cubicBezTo>
                    <a:pt x="5045" y="2916"/>
                    <a:pt x="5045" y="2916"/>
                    <a:pt x="5045" y="2916"/>
                  </a:cubicBezTo>
                  <a:lnTo>
                    <a:pt x="5045" y="2916"/>
                  </a:lnTo>
                  <a:cubicBezTo>
                    <a:pt x="5074" y="2916"/>
                    <a:pt x="5074" y="2916"/>
                    <a:pt x="5074" y="2916"/>
                  </a:cubicBezTo>
                  <a:lnTo>
                    <a:pt x="5074" y="2916"/>
                  </a:lnTo>
                  <a:lnTo>
                    <a:pt x="5074" y="2916"/>
                  </a:lnTo>
                  <a:cubicBezTo>
                    <a:pt x="5104" y="2945"/>
                    <a:pt x="5104" y="2945"/>
                    <a:pt x="5104" y="2945"/>
                  </a:cubicBezTo>
                  <a:lnTo>
                    <a:pt x="5104" y="2945"/>
                  </a:lnTo>
                  <a:cubicBezTo>
                    <a:pt x="5104" y="2974"/>
                    <a:pt x="5104" y="2974"/>
                    <a:pt x="5104" y="2974"/>
                  </a:cubicBezTo>
                  <a:cubicBezTo>
                    <a:pt x="5074" y="2974"/>
                    <a:pt x="5074" y="2974"/>
                    <a:pt x="5074" y="2974"/>
                  </a:cubicBezTo>
                  <a:lnTo>
                    <a:pt x="5074" y="2974"/>
                  </a:lnTo>
                  <a:cubicBezTo>
                    <a:pt x="5074" y="3003"/>
                    <a:pt x="5074" y="3003"/>
                    <a:pt x="5074" y="3003"/>
                  </a:cubicBezTo>
                  <a:cubicBezTo>
                    <a:pt x="5045" y="3033"/>
                    <a:pt x="5045" y="3033"/>
                    <a:pt x="5045" y="3033"/>
                  </a:cubicBezTo>
                  <a:lnTo>
                    <a:pt x="5045" y="3033"/>
                  </a:lnTo>
                  <a:lnTo>
                    <a:pt x="5045" y="3033"/>
                  </a:lnTo>
                  <a:cubicBezTo>
                    <a:pt x="5016" y="3062"/>
                    <a:pt x="5016" y="3062"/>
                    <a:pt x="5016" y="3062"/>
                  </a:cubicBezTo>
                  <a:lnTo>
                    <a:pt x="5016" y="3062"/>
                  </a:lnTo>
                  <a:cubicBezTo>
                    <a:pt x="4988" y="3062"/>
                    <a:pt x="4988" y="3062"/>
                    <a:pt x="4988" y="3062"/>
                  </a:cubicBezTo>
                  <a:lnTo>
                    <a:pt x="4988" y="3062"/>
                  </a:lnTo>
                  <a:cubicBezTo>
                    <a:pt x="4958" y="3062"/>
                    <a:pt x="4958" y="3062"/>
                    <a:pt x="4958" y="3062"/>
                  </a:cubicBezTo>
                  <a:lnTo>
                    <a:pt x="4958" y="3062"/>
                  </a:lnTo>
                  <a:cubicBezTo>
                    <a:pt x="4929" y="3062"/>
                    <a:pt x="4929" y="3062"/>
                    <a:pt x="4929" y="3062"/>
                  </a:cubicBezTo>
                  <a:close/>
                  <a:moveTo>
                    <a:pt x="3471" y="2478"/>
                  </a:moveTo>
                  <a:lnTo>
                    <a:pt x="3471" y="2478"/>
                  </a:lnTo>
                  <a:lnTo>
                    <a:pt x="3471" y="2478"/>
                  </a:lnTo>
                  <a:lnTo>
                    <a:pt x="3471" y="2478"/>
                  </a:lnTo>
                  <a:cubicBezTo>
                    <a:pt x="3500" y="2478"/>
                    <a:pt x="3500" y="2478"/>
                    <a:pt x="3500" y="2478"/>
                  </a:cubicBezTo>
                  <a:cubicBezTo>
                    <a:pt x="3471" y="2449"/>
                    <a:pt x="3471" y="2449"/>
                    <a:pt x="3471" y="2449"/>
                  </a:cubicBezTo>
                  <a:lnTo>
                    <a:pt x="3471" y="2449"/>
                  </a:lnTo>
                  <a:cubicBezTo>
                    <a:pt x="3500" y="2449"/>
                    <a:pt x="3500" y="2449"/>
                    <a:pt x="3500" y="2449"/>
                  </a:cubicBezTo>
                  <a:lnTo>
                    <a:pt x="3500" y="2449"/>
                  </a:lnTo>
                  <a:cubicBezTo>
                    <a:pt x="3500" y="2478"/>
                    <a:pt x="3500" y="2478"/>
                    <a:pt x="3500" y="2478"/>
                  </a:cubicBezTo>
                  <a:lnTo>
                    <a:pt x="3500" y="2478"/>
                  </a:lnTo>
                  <a:lnTo>
                    <a:pt x="3500" y="2478"/>
                  </a:lnTo>
                  <a:lnTo>
                    <a:pt x="3500" y="2478"/>
                  </a:lnTo>
                  <a:cubicBezTo>
                    <a:pt x="3471" y="2507"/>
                    <a:pt x="3471" y="2507"/>
                    <a:pt x="3471" y="2507"/>
                  </a:cubicBezTo>
                  <a:cubicBezTo>
                    <a:pt x="3471" y="2478"/>
                    <a:pt x="3471" y="2478"/>
                    <a:pt x="3471" y="2478"/>
                  </a:cubicBezTo>
                  <a:close/>
                  <a:moveTo>
                    <a:pt x="3324" y="2595"/>
                  </a:moveTo>
                  <a:lnTo>
                    <a:pt x="3324" y="2595"/>
                  </a:lnTo>
                  <a:cubicBezTo>
                    <a:pt x="3354" y="2595"/>
                    <a:pt x="3354" y="2595"/>
                    <a:pt x="3354" y="2595"/>
                  </a:cubicBezTo>
                  <a:lnTo>
                    <a:pt x="3354" y="2595"/>
                  </a:lnTo>
                  <a:lnTo>
                    <a:pt x="3354" y="2595"/>
                  </a:lnTo>
                  <a:cubicBezTo>
                    <a:pt x="3354" y="2566"/>
                    <a:pt x="3354" y="2566"/>
                    <a:pt x="3354" y="2566"/>
                  </a:cubicBezTo>
                  <a:lnTo>
                    <a:pt x="3354" y="2566"/>
                  </a:lnTo>
                  <a:lnTo>
                    <a:pt x="3354" y="2566"/>
                  </a:lnTo>
                  <a:cubicBezTo>
                    <a:pt x="3324" y="2595"/>
                    <a:pt x="3324" y="2595"/>
                    <a:pt x="3324" y="2595"/>
                  </a:cubicBezTo>
                  <a:close/>
                  <a:moveTo>
                    <a:pt x="3500" y="2566"/>
                  </a:moveTo>
                  <a:lnTo>
                    <a:pt x="3500" y="2566"/>
                  </a:lnTo>
                  <a:cubicBezTo>
                    <a:pt x="3471" y="2595"/>
                    <a:pt x="3471" y="2595"/>
                    <a:pt x="3471" y="2595"/>
                  </a:cubicBezTo>
                  <a:lnTo>
                    <a:pt x="3471" y="2595"/>
                  </a:lnTo>
                  <a:lnTo>
                    <a:pt x="3471" y="2595"/>
                  </a:lnTo>
                  <a:lnTo>
                    <a:pt x="3471" y="2595"/>
                  </a:lnTo>
                  <a:lnTo>
                    <a:pt x="3471" y="2595"/>
                  </a:lnTo>
                  <a:cubicBezTo>
                    <a:pt x="3471" y="2566"/>
                    <a:pt x="3471" y="2566"/>
                    <a:pt x="3471" y="2566"/>
                  </a:cubicBezTo>
                  <a:lnTo>
                    <a:pt x="3471" y="2566"/>
                  </a:lnTo>
                  <a:cubicBezTo>
                    <a:pt x="3500" y="2536"/>
                    <a:pt x="3500" y="2536"/>
                    <a:pt x="3500" y="2536"/>
                  </a:cubicBezTo>
                  <a:lnTo>
                    <a:pt x="3500" y="2536"/>
                  </a:lnTo>
                  <a:cubicBezTo>
                    <a:pt x="3500" y="2566"/>
                    <a:pt x="3500" y="2566"/>
                    <a:pt x="3500" y="2566"/>
                  </a:cubicBezTo>
                  <a:close/>
                  <a:moveTo>
                    <a:pt x="3529" y="2566"/>
                  </a:moveTo>
                  <a:lnTo>
                    <a:pt x="3529" y="2566"/>
                  </a:lnTo>
                  <a:lnTo>
                    <a:pt x="3529" y="2566"/>
                  </a:lnTo>
                  <a:cubicBezTo>
                    <a:pt x="3500" y="2536"/>
                    <a:pt x="3500" y="2536"/>
                    <a:pt x="3500" y="2536"/>
                  </a:cubicBezTo>
                  <a:cubicBezTo>
                    <a:pt x="3529" y="2536"/>
                    <a:pt x="3529" y="2536"/>
                    <a:pt x="3529" y="2536"/>
                  </a:cubicBezTo>
                  <a:lnTo>
                    <a:pt x="3529" y="2536"/>
                  </a:lnTo>
                  <a:lnTo>
                    <a:pt x="3529" y="2536"/>
                  </a:lnTo>
                  <a:lnTo>
                    <a:pt x="3529" y="2536"/>
                  </a:lnTo>
                  <a:cubicBezTo>
                    <a:pt x="3529" y="2566"/>
                    <a:pt x="3529" y="2566"/>
                    <a:pt x="3529" y="2566"/>
                  </a:cubicBezTo>
                  <a:close/>
                  <a:moveTo>
                    <a:pt x="3821" y="2566"/>
                  </a:moveTo>
                  <a:lnTo>
                    <a:pt x="3821" y="2566"/>
                  </a:lnTo>
                  <a:cubicBezTo>
                    <a:pt x="3821" y="2536"/>
                    <a:pt x="3821" y="2536"/>
                    <a:pt x="3821" y="2536"/>
                  </a:cubicBezTo>
                  <a:cubicBezTo>
                    <a:pt x="3850" y="2536"/>
                    <a:pt x="3850" y="2536"/>
                    <a:pt x="3850" y="2536"/>
                  </a:cubicBezTo>
                  <a:cubicBezTo>
                    <a:pt x="3879" y="2536"/>
                    <a:pt x="3879" y="2536"/>
                    <a:pt x="3879" y="2536"/>
                  </a:cubicBezTo>
                  <a:lnTo>
                    <a:pt x="3879" y="2536"/>
                  </a:lnTo>
                  <a:cubicBezTo>
                    <a:pt x="3850" y="2566"/>
                    <a:pt x="3850" y="2566"/>
                    <a:pt x="3850" y="2566"/>
                  </a:cubicBezTo>
                  <a:lnTo>
                    <a:pt x="3850" y="2566"/>
                  </a:lnTo>
                  <a:lnTo>
                    <a:pt x="3850" y="2566"/>
                  </a:lnTo>
                  <a:cubicBezTo>
                    <a:pt x="3850" y="2536"/>
                    <a:pt x="3850" y="2536"/>
                    <a:pt x="3850" y="2536"/>
                  </a:cubicBezTo>
                  <a:cubicBezTo>
                    <a:pt x="3821" y="2566"/>
                    <a:pt x="3821" y="2566"/>
                    <a:pt x="3821" y="2566"/>
                  </a:cubicBezTo>
                  <a:close/>
                  <a:moveTo>
                    <a:pt x="3821" y="2536"/>
                  </a:moveTo>
                  <a:lnTo>
                    <a:pt x="3821" y="2536"/>
                  </a:lnTo>
                  <a:lnTo>
                    <a:pt x="3821" y="2536"/>
                  </a:lnTo>
                  <a:lnTo>
                    <a:pt x="3821" y="2536"/>
                  </a:lnTo>
                  <a:cubicBezTo>
                    <a:pt x="3821" y="2507"/>
                    <a:pt x="3821" y="2507"/>
                    <a:pt x="3821" y="2507"/>
                  </a:cubicBezTo>
                  <a:cubicBezTo>
                    <a:pt x="3821" y="2536"/>
                    <a:pt x="3821" y="2536"/>
                    <a:pt x="3821" y="2536"/>
                  </a:cubicBezTo>
                  <a:close/>
                  <a:moveTo>
                    <a:pt x="3791" y="2683"/>
                  </a:moveTo>
                  <a:lnTo>
                    <a:pt x="3791" y="2683"/>
                  </a:lnTo>
                  <a:lnTo>
                    <a:pt x="3791" y="2683"/>
                  </a:lnTo>
                  <a:cubicBezTo>
                    <a:pt x="3821" y="2653"/>
                    <a:pt x="3821" y="2653"/>
                    <a:pt x="3821" y="2653"/>
                  </a:cubicBezTo>
                  <a:lnTo>
                    <a:pt x="3821" y="2653"/>
                  </a:lnTo>
                  <a:lnTo>
                    <a:pt x="3821" y="2653"/>
                  </a:lnTo>
                  <a:cubicBezTo>
                    <a:pt x="3791" y="2624"/>
                    <a:pt x="3791" y="2624"/>
                    <a:pt x="3791" y="2624"/>
                  </a:cubicBezTo>
                  <a:cubicBezTo>
                    <a:pt x="3821" y="2595"/>
                    <a:pt x="3821" y="2595"/>
                    <a:pt x="3821" y="2595"/>
                  </a:cubicBezTo>
                  <a:lnTo>
                    <a:pt x="3821" y="2595"/>
                  </a:lnTo>
                  <a:cubicBezTo>
                    <a:pt x="3791" y="2595"/>
                    <a:pt x="3791" y="2595"/>
                    <a:pt x="3791" y="2595"/>
                  </a:cubicBezTo>
                  <a:cubicBezTo>
                    <a:pt x="3791" y="2624"/>
                    <a:pt x="3791" y="2624"/>
                    <a:pt x="3791" y="2624"/>
                  </a:cubicBezTo>
                  <a:lnTo>
                    <a:pt x="3791" y="2624"/>
                  </a:lnTo>
                  <a:cubicBezTo>
                    <a:pt x="3791" y="2566"/>
                    <a:pt x="3791" y="2566"/>
                    <a:pt x="3791" y="2566"/>
                  </a:cubicBezTo>
                  <a:cubicBezTo>
                    <a:pt x="3791" y="2536"/>
                    <a:pt x="3791" y="2536"/>
                    <a:pt x="3791" y="2536"/>
                  </a:cubicBezTo>
                  <a:cubicBezTo>
                    <a:pt x="3762" y="2507"/>
                    <a:pt x="3762" y="2507"/>
                    <a:pt x="3762" y="2507"/>
                  </a:cubicBezTo>
                  <a:lnTo>
                    <a:pt x="3762" y="2507"/>
                  </a:lnTo>
                  <a:lnTo>
                    <a:pt x="3762" y="2507"/>
                  </a:lnTo>
                  <a:cubicBezTo>
                    <a:pt x="3733" y="2507"/>
                    <a:pt x="3733" y="2507"/>
                    <a:pt x="3733" y="2507"/>
                  </a:cubicBezTo>
                  <a:lnTo>
                    <a:pt x="3733" y="2507"/>
                  </a:lnTo>
                  <a:cubicBezTo>
                    <a:pt x="3762" y="2478"/>
                    <a:pt x="3762" y="2478"/>
                    <a:pt x="3762" y="2478"/>
                  </a:cubicBezTo>
                  <a:lnTo>
                    <a:pt x="3762" y="2478"/>
                  </a:lnTo>
                  <a:cubicBezTo>
                    <a:pt x="3762" y="2449"/>
                    <a:pt x="3762" y="2449"/>
                    <a:pt x="3762" y="2449"/>
                  </a:cubicBezTo>
                  <a:lnTo>
                    <a:pt x="3762" y="2449"/>
                  </a:lnTo>
                  <a:cubicBezTo>
                    <a:pt x="3733" y="2449"/>
                    <a:pt x="3733" y="2449"/>
                    <a:pt x="3733" y="2449"/>
                  </a:cubicBezTo>
                  <a:cubicBezTo>
                    <a:pt x="3704" y="2478"/>
                    <a:pt x="3704" y="2478"/>
                    <a:pt x="3704" y="2478"/>
                  </a:cubicBezTo>
                  <a:cubicBezTo>
                    <a:pt x="3704" y="2507"/>
                    <a:pt x="3704" y="2507"/>
                    <a:pt x="3704" y="2507"/>
                  </a:cubicBezTo>
                  <a:lnTo>
                    <a:pt x="3704" y="2507"/>
                  </a:lnTo>
                  <a:lnTo>
                    <a:pt x="3704" y="2507"/>
                  </a:lnTo>
                  <a:cubicBezTo>
                    <a:pt x="3674" y="2478"/>
                    <a:pt x="3674" y="2478"/>
                    <a:pt x="3674" y="2478"/>
                  </a:cubicBezTo>
                  <a:lnTo>
                    <a:pt x="3674" y="2478"/>
                  </a:lnTo>
                  <a:cubicBezTo>
                    <a:pt x="3674" y="2507"/>
                    <a:pt x="3674" y="2507"/>
                    <a:pt x="3674" y="2507"/>
                  </a:cubicBezTo>
                  <a:lnTo>
                    <a:pt x="3674" y="2507"/>
                  </a:lnTo>
                  <a:cubicBezTo>
                    <a:pt x="3674" y="2536"/>
                    <a:pt x="3674" y="2536"/>
                    <a:pt x="3674" y="2536"/>
                  </a:cubicBezTo>
                  <a:lnTo>
                    <a:pt x="3674" y="2536"/>
                  </a:lnTo>
                  <a:cubicBezTo>
                    <a:pt x="3645" y="2536"/>
                    <a:pt x="3645" y="2536"/>
                    <a:pt x="3645" y="2536"/>
                  </a:cubicBezTo>
                  <a:lnTo>
                    <a:pt x="3645" y="2536"/>
                  </a:lnTo>
                  <a:cubicBezTo>
                    <a:pt x="3617" y="2536"/>
                    <a:pt x="3617" y="2536"/>
                    <a:pt x="3617" y="2536"/>
                  </a:cubicBezTo>
                  <a:lnTo>
                    <a:pt x="3617" y="2536"/>
                  </a:lnTo>
                  <a:cubicBezTo>
                    <a:pt x="3588" y="2536"/>
                    <a:pt x="3588" y="2536"/>
                    <a:pt x="3588" y="2536"/>
                  </a:cubicBezTo>
                  <a:cubicBezTo>
                    <a:pt x="3558" y="2566"/>
                    <a:pt x="3558" y="2566"/>
                    <a:pt x="3558" y="2566"/>
                  </a:cubicBezTo>
                  <a:cubicBezTo>
                    <a:pt x="3558" y="2595"/>
                    <a:pt x="3558" y="2595"/>
                    <a:pt x="3558" y="2595"/>
                  </a:cubicBezTo>
                  <a:cubicBezTo>
                    <a:pt x="3588" y="2595"/>
                    <a:pt x="3588" y="2595"/>
                    <a:pt x="3588" y="2595"/>
                  </a:cubicBezTo>
                  <a:lnTo>
                    <a:pt x="3588" y="2595"/>
                  </a:lnTo>
                  <a:lnTo>
                    <a:pt x="3588" y="2595"/>
                  </a:lnTo>
                  <a:cubicBezTo>
                    <a:pt x="3588" y="2566"/>
                    <a:pt x="3588" y="2566"/>
                    <a:pt x="3588" y="2566"/>
                  </a:cubicBezTo>
                  <a:cubicBezTo>
                    <a:pt x="3617" y="2595"/>
                    <a:pt x="3617" y="2595"/>
                    <a:pt x="3617" y="2595"/>
                  </a:cubicBezTo>
                  <a:cubicBezTo>
                    <a:pt x="3588" y="2595"/>
                    <a:pt x="3588" y="2595"/>
                    <a:pt x="3588" y="2595"/>
                  </a:cubicBezTo>
                  <a:cubicBezTo>
                    <a:pt x="3617" y="2624"/>
                    <a:pt x="3617" y="2624"/>
                    <a:pt x="3617" y="2624"/>
                  </a:cubicBezTo>
                  <a:cubicBezTo>
                    <a:pt x="3617" y="2595"/>
                    <a:pt x="3617" y="2595"/>
                    <a:pt x="3617" y="2595"/>
                  </a:cubicBezTo>
                  <a:cubicBezTo>
                    <a:pt x="3645" y="2624"/>
                    <a:pt x="3645" y="2624"/>
                    <a:pt x="3645" y="2624"/>
                  </a:cubicBezTo>
                  <a:cubicBezTo>
                    <a:pt x="3617" y="2624"/>
                    <a:pt x="3617" y="2624"/>
                    <a:pt x="3617" y="2624"/>
                  </a:cubicBezTo>
                  <a:cubicBezTo>
                    <a:pt x="3645" y="2653"/>
                    <a:pt x="3645" y="2653"/>
                    <a:pt x="3645" y="2653"/>
                  </a:cubicBezTo>
                  <a:cubicBezTo>
                    <a:pt x="3674" y="2653"/>
                    <a:pt x="3674" y="2653"/>
                    <a:pt x="3674" y="2653"/>
                  </a:cubicBezTo>
                  <a:cubicBezTo>
                    <a:pt x="3674" y="2683"/>
                    <a:pt x="3674" y="2683"/>
                    <a:pt x="3674" y="2683"/>
                  </a:cubicBezTo>
                  <a:lnTo>
                    <a:pt x="3674" y="2683"/>
                  </a:lnTo>
                  <a:cubicBezTo>
                    <a:pt x="3704" y="2653"/>
                    <a:pt x="3704" y="2653"/>
                    <a:pt x="3704" y="2653"/>
                  </a:cubicBezTo>
                  <a:cubicBezTo>
                    <a:pt x="3704" y="2683"/>
                    <a:pt x="3704" y="2683"/>
                    <a:pt x="3704" y="2683"/>
                  </a:cubicBezTo>
                  <a:lnTo>
                    <a:pt x="3704" y="2683"/>
                  </a:lnTo>
                  <a:cubicBezTo>
                    <a:pt x="3733" y="2683"/>
                    <a:pt x="3733" y="2683"/>
                    <a:pt x="3733" y="2683"/>
                  </a:cubicBezTo>
                  <a:lnTo>
                    <a:pt x="3733" y="2683"/>
                  </a:lnTo>
                  <a:cubicBezTo>
                    <a:pt x="3762" y="2683"/>
                    <a:pt x="3762" y="2683"/>
                    <a:pt x="3762" y="2683"/>
                  </a:cubicBezTo>
                  <a:lnTo>
                    <a:pt x="3762" y="2683"/>
                  </a:lnTo>
                  <a:cubicBezTo>
                    <a:pt x="3791" y="2653"/>
                    <a:pt x="3791" y="2653"/>
                    <a:pt x="3791" y="2653"/>
                  </a:cubicBezTo>
                  <a:cubicBezTo>
                    <a:pt x="3791" y="2683"/>
                    <a:pt x="3791" y="2683"/>
                    <a:pt x="3791" y="2683"/>
                  </a:cubicBezTo>
                  <a:close/>
                  <a:moveTo>
                    <a:pt x="5454" y="2566"/>
                  </a:moveTo>
                  <a:lnTo>
                    <a:pt x="5454" y="2566"/>
                  </a:lnTo>
                  <a:lnTo>
                    <a:pt x="5454" y="2566"/>
                  </a:lnTo>
                  <a:lnTo>
                    <a:pt x="5454" y="2566"/>
                  </a:lnTo>
                  <a:cubicBezTo>
                    <a:pt x="5483" y="2536"/>
                    <a:pt x="5483" y="2536"/>
                    <a:pt x="5483" y="2536"/>
                  </a:cubicBezTo>
                  <a:lnTo>
                    <a:pt x="5483" y="2536"/>
                  </a:lnTo>
                  <a:lnTo>
                    <a:pt x="5483" y="2536"/>
                  </a:lnTo>
                  <a:cubicBezTo>
                    <a:pt x="5512" y="2536"/>
                    <a:pt x="5512" y="2536"/>
                    <a:pt x="5512" y="2536"/>
                  </a:cubicBezTo>
                  <a:lnTo>
                    <a:pt x="5512" y="2536"/>
                  </a:lnTo>
                  <a:cubicBezTo>
                    <a:pt x="5512" y="2566"/>
                    <a:pt x="5512" y="2566"/>
                    <a:pt x="5512" y="2566"/>
                  </a:cubicBezTo>
                  <a:lnTo>
                    <a:pt x="5512" y="2566"/>
                  </a:lnTo>
                  <a:cubicBezTo>
                    <a:pt x="5483" y="2566"/>
                    <a:pt x="5483" y="2566"/>
                    <a:pt x="5483" y="2566"/>
                  </a:cubicBezTo>
                  <a:lnTo>
                    <a:pt x="5483" y="2566"/>
                  </a:lnTo>
                  <a:lnTo>
                    <a:pt x="5483" y="2566"/>
                  </a:lnTo>
                  <a:lnTo>
                    <a:pt x="5483" y="2566"/>
                  </a:lnTo>
                  <a:lnTo>
                    <a:pt x="5454" y="2566"/>
                  </a:lnTo>
                  <a:close/>
                  <a:moveTo>
                    <a:pt x="5424" y="3878"/>
                  </a:moveTo>
                  <a:lnTo>
                    <a:pt x="5424" y="3878"/>
                  </a:lnTo>
                  <a:lnTo>
                    <a:pt x="5424" y="3878"/>
                  </a:lnTo>
                  <a:cubicBezTo>
                    <a:pt x="5395" y="3849"/>
                    <a:pt x="5395" y="3849"/>
                    <a:pt x="5395" y="3849"/>
                  </a:cubicBezTo>
                  <a:cubicBezTo>
                    <a:pt x="5366" y="3849"/>
                    <a:pt x="5366" y="3849"/>
                    <a:pt x="5366" y="3849"/>
                  </a:cubicBezTo>
                  <a:lnTo>
                    <a:pt x="5366" y="3849"/>
                  </a:lnTo>
                  <a:lnTo>
                    <a:pt x="5366" y="3849"/>
                  </a:lnTo>
                  <a:cubicBezTo>
                    <a:pt x="5337" y="3820"/>
                    <a:pt x="5337" y="3820"/>
                    <a:pt x="5337" y="3820"/>
                  </a:cubicBezTo>
                  <a:lnTo>
                    <a:pt x="5337" y="3820"/>
                  </a:lnTo>
                  <a:cubicBezTo>
                    <a:pt x="5308" y="3820"/>
                    <a:pt x="5308" y="3820"/>
                    <a:pt x="5308" y="3820"/>
                  </a:cubicBezTo>
                  <a:lnTo>
                    <a:pt x="5308" y="3820"/>
                  </a:lnTo>
                  <a:lnTo>
                    <a:pt x="5308" y="3820"/>
                  </a:lnTo>
                  <a:cubicBezTo>
                    <a:pt x="5279" y="3820"/>
                    <a:pt x="5279" y="3820"/>
                    <a:pt x="5279" y="3820"/>
                  </a:cubicBezTo>
                  <a:cubicBezTo>
                    <a:pt x="5279" y="3791"/>
                    <a:pt x="5279" y="3791"/>
                    <a:pt x="5279" y="3791"/>
                  </a:cubicBezTo>
                  <a:cubicBezTo>
                    <a:pt x="5250" y="3791"/>
                    <a:pt x="5250" y="3791"/>
                    <a:pt x="5250" y="3791"/>
                  </a:cubicBezTo>
                  <a:lnTo>
                    <a:pt x="5250" y="3791"/>
                  </a:lnTo>
                  <a:lnTo>
                    <a:pt x="5250" y="3791"/>
                  </a:lnTo>
                  <a:cubicBezTo>
                    <a:pt x="5221" y="3762"/>
                    <a:pt x="5221" y="3762"/>
                    <a:pt x="5221" y="3762"/>
                  </a:cubicBezTo>
                  <a:lnTo>
                    <a:pt x="5221" y="3762"/>
                  </a:lnTo>
                  <a:lnTo>
                    <a:pt x="5221" y="3762"/>
                  </a:lnTo>
                  <a:lnTo>
                    <a:pt x="5221" y="3762"/>
                  </a:lnTo>
                  <a:cubicBezTo>
                    <a:pt x="5191" y="3733"/>
                    <a:pt x="5191" y="3733"/>
                    <a:pt x="5191" y="3733"/>
                  </a:cubicBezTo>
                  <a:cubicBezTo>
                    <a:pt x="5221" y="3733"/>
                    <a:pt x="5221" y="3733"/>
                    <a:pt x="5221" y="3733"/>
                  </a:cubicBezTo>
                  <a:lnTo>
                    <a:pt x="5221" y="3733"/>
                  </a:lnTo>
                  <a:cubicBezTo>
                    <a:pt x="5191" y="3733"/>
                    <a:pt x="5191" y="3733"/>
                    <a:pt x="5191" y="3733"/>
                  </a:cubicBezTo>
                  <a:lnTo>
                    <a:pt x="5191" y="3733"/>
                  </a:lnTo>
                  <a:lnTo>
                    <a:pt x="5191" y="3733"/>
                  </a:lnTo>
                  <a:lnTo>
                    <a:pt x="5191" y="3733"/>
                  </a:lnTo>
                  <a:lnTo>
                    <a:pt x="5191" y="3733"/>
                  </a:lnTo>
                  <a:cubicBezTo>
                    <a:pt x="5162" y="3733"/>
                    <a:pt x="5162" y="3733"/>
                    <a:pt x="5162" y="3733"/>
                  </a:cubicBezTo>
                  <a:cubicBezTo>
                    <a:pt x="5133" y="3703"/>
                    <a:pt x="5133" y="3703"/>
                    <a:pt x="5133" y="3703"/>
                  </a:cubicBezTo>
                  <a:lnTo>
                    <a:pt x="5133" y="3703"/>
                  </a:lnTo>
                  <a:lnTo>
                    <a:pt x="5133" y="3703"/>
                  </a:lnTo>
                  <a:cubicBezTo>
                    <a:pt x="5104" y="3703"/>
                    <a:pt x="5104" y="3703"/>
                    <a:pt x="5104" y="3703"/>
                  </a:cubicBezTo>
                  <a:cubicBezTo>
                    <a:pt x="5104" y="3674"/>
                    <a:pt x="5104" y="3674"/>
                    <a:pt x="5104" y="3674"/>
                  </a:cubicBezTo>
                  <a:lnTo>
                    <a:pt x="5104" y="3674"/>
                  </a:lnTo>
                  <a:lnTo>
                    <a:pt x="5104" y="3674"/>
                  </a:lnTo>
                  <a:cubicBezTo>
                    <a:pt x="5074" y="3645"/>
                    <a:pt x="5074" y="3645"/>
                    <a:pt x="5074" y="3645"/>
                  </a:cubicBezTo>
                  <a:lnTo>
                    <a:pt x="5074" y="3645"/>
                  </a:lnTo>
                  <a:lnTo>
                    <a:pt x="5074" y="3645"/>
                  </a:lnTo>
                  <a:cubicBezTo>
                    <a:pt x="5074" y="3616"/>
                    <a:pt x="5074" y="3616"/>
                    <a:pt x="5074" y="3616"/>
                  </a:cubicBezTo>
                  <a:cubicBezTo>
                    <a:pt x="5104" y="3645"/>
                    <a:pt x="5104" y="3645"/>
                    <a:pt x="5104" y="3645"/>
                  </a:cubicBezTo>
                  <a:cubicBezTo>
                    <a:pt x="5133" y="3616"/>
                    <a:pt x="5133" y="3616"/>
                    <a:pt x="5133" y="3616"/>
                  </a:cubicBezTo>
                  <a:lnTo>
                    <a:pt x="5133" y="3616"/>
                  </a:lnTo>
                  <a:cubicBezTo>
                    <a:pt x="5104" y="3616"/>
                    <a:pt x="5104" y="3616"/>
                    <a:pt x="5104" y="3616"/>
                  </a:cubicBezTo>
                  <a:cubicBezTo>
                    <a:pt x="5104" y="3586"/>
                    <a:pt x="5104" y="3586"/>
                    <a:pt x="5104" y="3586"/>
                  </a:cubicBezTo>
                  <a:lnTo>
                    <a:pt x="5104" y="3586"/>
                  </a:lnTo>
                  <a:cubicBezTo>
                    <a:pt x="5104" y="3557"/>
                    <a:pt x="5104" y="3557"/>
                    <a:pt x="5104" y="3557"/>
                  </a:cubicBezTo>
                  <a:cubicBezTo>
                    <a:pt x="5074" y="3586"/>
                    <a:pt x="5074" y="3586"/>
                    <a:pt x="5074" y="3586"/>
                  </a:cubicBezTo>
                  <a:lnTo>
                    <a:pt x="5074" y="3586"/>
                  </a:lnTo>
                  <a:lnTo>
                    <a:pt x="5074" y="3586"/>
                  </a:lnTo>
                  <a:lnTo>
                    <a:pt x="5074" y="3586"/>
                  </a:lnTo>
                  <a:lnTo>
                    <a:pt x="5074" y="3586"/>
                  </a:lnTo>
                  <a:cubicBezTo>
                    <a:pt x="5074" y="3557"/>
                    <a:pt x="5074" y="3557"/>
                    <a:pt x="5074" y="3557"/>
                  </a:cubicBezTo>
                  <a:lnTo>
                    <a:pt x="5074" y="3557"/>
                  </a:lnTo>
                  <a:cubicBezTo>
                    <a:pt x="5045" y="3557"/>
                    <a:pt x="5045" y="3557"/>
                    <a:pt x="5045" y="3557"/>
                  </a:cubicBezTo>
                  <a:lnTo>
                    <a:pt x="5045" y="3557"/>
                  </a:lnTo>
                  <a:lnTo>
                    <a:pt x="5045" y="3557"/>
                  </a:lnTo>
                  <a:cubicBezTo>
                    <a:pt x="5045" y="3528"/>
                    <a:pt x="5045" y="3528"/>
                    <a:pt x="5045" y="3528"/>
                  </a:cubicBezTo>
                  <a:lnTo>
                    <a:pt x="5045" y="3528"/>
                  </a:lnTo>
                  <a:cubicBezTo>
                    <a:pt x="5045" y="3499"/>
                    <a:pt x="5045" y="3499"/>
                    <a:pt x="5045" y="3499"/>
                  </a:cubicBezTo>
                  <a:cubicBezTo>
                    <a:pt x="5016" y="3499"/>
                    <a:pt x="5016" y="3499"/>
                    <a:pt x="5016" y="3499"/>
                  </a:cubicBezTo>
                  <a:lnTo>
                    <a:pt x="5016" y="3499"/>
                  </a:lnTo>
                  <a:cubicBezTo>
                    <a:pt x="5045" y="3470"/>
                    <a:pt x="5045" y="3470"/>
                    <a:pt x="5045" y="3470"/>
                  </a:cubicBezTo>
                  <a:lnTo>
                    <a:pt x="5045" y="3470"/>
                  </a:lnTo>
                  <a:cubicBezTo>
                    <a:pt x="5016" y="3499"/>
                    <a:pt x="5016" y="3499"/>
                    <a:pt x="5016" y="3499"/>
                  </a:cubicBezTo>
                  <a:lnTo>
                    <a:pt x="5016" y="3499"/>
                  </a:lnTo>
                  <a:lnTo>
                    <a:pt x="5016" y="3499"/>
                  </a:lnTo>
                  <a:cubicBezTo>
                    <a:pt x="5016" y="3470"/>
                    <a:pt x="5016" y="3470"/>
                    <a:pt x="5016" y="3470"/>
                  </a:cubicBezTo>
                  <a:cubicBezTo>
                    <a:pt x="4988" y="3470"/>
                    <a:pt x="4988" y="3470"/>
                    <a:pt x="4988" y="3470"/>
                  </a:cubicBezTo>
                  <a:lnTo>
                    <a:pt x="4988" y="3470"/>
                  </a:lnTo>
                  <a:lnTo>
                    <a:pt x="4988" y="3470"/>
                  </a:lnTo>
                  <a:cubicBezTo>
                    <a:pt x="4988" y="3499"/>
                    <a:pt x="4988" y="3499"/>
                    <a:pt x="4988" y="3499"/>
                  </a:cubicBezTo>
                  <a:cubicBezTo>
                    <a:pt x="4958" y="3499"/>
                    <a:pt x="4958" y="3499"/>
                    <a:pt x="4958" y="3499"/>
                  </a:cubicBezTo>
                  <a:cubicBezTo>
                    <a:pt x="4958" y="3470"/>
                    <a:pt x="4958" y="3470"/>
                    <a:pt x="4958" y="3470"/>
                  </a:cubicBezTo>
                  <a:cubicBezTo>
                    <a:pt x="4988" y="3470"/>
                    <a:pt x="4988" y="3470"/>
                    <a:pt x="4988" y="3470"/>
                  </a:cubicBezTo>
                  <a:lnTo>
                    <a:pt x="4988" y="3470"/>
                  </a:lnTo>
                  <a:cubicBezTo>
                    <a:pt x="4988" y="3441"/>
                    <a:pt x="4988" y="3441"/>
                    <a:pt x="4988" y="3441"/>
                  </a:cubicBezTo>
                  <a:cubicBezTo>
                    <a:pt x="4958" y="3441"/>
                    <a:pt x="4958" y="3441"/>
                    <a:pt x="4958" y="3441"/>
                  </a:cubicBezTo>
                  <a:cubicBezTo>
                    <a:pt x="4958" y="3470"/>
                    <a:pt x="4958" y="3470"/>
                    <a:pt x="4958" y="3470"/>
                  </a:cubicBezTo>
                  <a:cubicBezTo>
                    <a:pt x="4929" y="3470"/>
                    <a:pt x="4929" y="3470"/>
                    <a:pt x="4929" y="3470"/>
                  </a:cubicBezTo>
                  <a:lnTo>
                    <a:pt x="4929" y="3470"/>
                  </a:lnTo>
                  <a:cubicBezTo>
                    <a:pt x="4929" y="3499"/>
                    <a:pt x="4929" y="3499"/>
                    <a:pt x="4929" y="3499"/>
                  </a:cubicBezTo>
                  <a:cubicBezTo>
                    <a:pt x="4900" y="3470"/>
                    <a:pt x="4900" y="3470"/>
                    <a:pt x="4900" y="3470"/>
                  </a:cubicBezTo>
                  <a:lnTo>
                    <a:pt x="4900" y="3470"/>
                  </a:lnTo>
                  <a:lnTo>
                    <a:pt x="4900" y="3470"/>
                  </a:lnTo>
                  <a:cubicBezTo>
                    <a:pt x="4871" y="3441"/>
                    <a:pt x="4871" y="3441"/>
                    <a:pt x="4871" y="3441"/>
                  </a:cubicBezTo>
                  <a:lnTo>
                    <a:pt x="4871" y="3441"/>
                  </a:lnTo>
                  <a:cubicBezTo>
                    <a:pt x="4871" y="3470"/>
                    <a:pt x="4871" y="3470"/>
                    <a:pt x="4871" y="3470"/>
                  </a:cubicBezTo>
                  <a:lnTo>
                    <a:pt x="4871" y="3470"/>
                  </a:lnTo>
                  <a:cubicBezTo>
                    <a:pt x="4841" y="3470"/>
                    <a:pt x="4841" y="3470"/>
                    <a:pt x="4841" y="3470"/>
                  </a:cubicBezTo>
                  <a:lnTo>
                    <a:pt x="4841" y="3470"/>
                  </a:lnTo>
                  <a:lnTo>
                    <a:pt x="4841" y="3470"/>
                  </a:lnTo>
                  <a:cubicBezTo>
                    <a:pt x="4812" y="3470"/>
                    <a:pt x="4812" y="3470"/>
                    <a:pt x="4812" y="3470"/>
                  </a:cubicBezTo>
                  <a:cubicBezTo>
                    <a:pt x="4812" y="3499"/>
                    <a:pt x="4812" y="3499"/>
                    <a:pt x="4812" y="3499"/>
                  </a:cubicBezTo>
                  <a:cubicBezTo>
                    <a:pt x="4783" y="3470"/>
                    <a:pt x="4783" y="3470"/>
                    <a:pt x="4783" y="3470"/>
                  </a:cubicBezTo>
                  <a:cubicBezTo>
                    <a:pt x="4783" y="3499"/>
                    <a:pt x="4783" y="3499"/>
                    <a:pt x="4783" y="3499"/>
                  </a:cubicBezTo>
                  <a:lnTo>
                    <a:pt x="4783" y="3499"/>
                  </a:lnTo>
                  <a:cubicBezTo>
                    <a:pt x="4754" y="3499"/>
                    <a:pt x="4754" y="3499"/>
                    <a:pt x="4754" y="3499"/>
                  </a:cubicBezTo>
                  <a:cubicBezTo>
                    <a:pt x="4754" y="3470"/>
                    <a:pt x="4754" y="3470"/>
                    <a:pt x="4754" y="3470"/>
                  </a:cubicBezTo>
                  <a:cubicBezTo>
                    <a:pt x="4724" y="3470"/>
                    <a:pt x="4724" y="3470"/>
                    <a:pt x="4724" y="3470"/>
                  </a:cubicBezTo>
                  <a:lnTo>
                    <a:pt x="4724" y="3470"/>
                  </a:lnTo>
                  <a:cubicBezTo>
                    <a:pt x="4695" y="3441"/>
                    <a:pt x="4695" y="3441"/>
                    <a:pt x="4695" y="3441"/>
                  </a:cubicBezTo>
                  <a:cubicBezTo>
                    <a:pt x="4695" y="3412"/>
                    <a:pt x="4695" y="3412"/>
                    <a:pt x="4695" y="3412"/>
                  </a:cubicBezTo>
                  <a:lnTo>
                    <a:pt x="4695" y="3412"/>
                  </a:lnTo>
                  <a:cubicBezTo>
                    <a:pt x="4724" y="3412"/>
                    <a:pt x="4724" y="3412"/>
                    <a:pt x="4724" y="3412"/>
                  </a:cubicBezTo>
                  <a:cubicBezTo>
                    <a:pt x="4724" y="3383"/>
                    <a:pt x="4724" y="3383"/>
                    <a:pt x="4724" y="3383"/>
                  </a:cubicBezTo>
                  <a:lnTo>
                    <a:pt x="4724" y="3383"/>
                  </a:lnTo>
                  <a:cubicBezTo>
                    <a:pt x="4754" y="3383"/>
                    <a:pt x="4754" y="3383"/>
                    <a:pt x="4754" y="3383"/>
                  </a:cubicBezTo>
                  <a:cubicBezTo>
                    <a:pt x="4754" y="3353"/>
                    <a:pt x="4754" y="3353"/>
                    <a:pt x="4754" y="3353"/>
                  </a:cubicBezTo>
                  <a:cubicBezTo>
                    <a:pt x="4783" y="3353"/>
                    <a:pt x="4783" y="3353"/>
                    <a:pt x="4783" y="3353"/>
                  </a:cubicBezTo>
                  <a:lnTo>
                    <a:pt x="4783" y="3353"/>
                  </a:lnTo>
                  <a:lnTo>
                    <a:pt x="4783" y="3353"/>
                  </a:lnTo>
                  <a:lnTo>
                    <a:pt x="4783" y="3353"/>
                  </a:lnTo>
                  <a:cubicBezTo>
                    <a:pt x="4783" y="3324"/>
                    <a:pt x="4783" y="3324"/>
                    <a:pt x="4783" y="3324"/>
                  </a:cubicBezTo>
                  <a:lnTo>
                    <a:pt x="4783" y="3324"/>
                  </a:lnTo>
                  <a:lnTo>
                    <a:pt x="4783" y="3324"/>
                  </a:lnTo>
                  <a:lnTo>
                    <a:pt x="4783" y="3324"/>
                  </a:lnTo>
                  <a:lnTo>
                    <a:pt x="4783" y="3324"/>
                  </a:lnTo>
                  <a:cubicBezTo>
                    <a:pt x="4783" y="3295"/>
                    <a:pt x="4783" y="3295"/>
                    <a:pt x="4783" y="3295"/>
                  </a:cubicBezTo>
                  <a:cubicBezTo>
                    <a:pt x="4812" y="3324"/>
                    <a:pt x="4812" y="3324"/>
                    <a:pt x="4812" y="3324"/>
                  </a:cubicBezTo>
                  <a:lnTo>
                    <a:pt x="4812" y="3324"/>
                  </a:lnTo>
                  <a:cubicBezTo>
                    <a:pt x="4841" y="3353"/>
                    <a:pt x="4841" y="3353"/>
                    <a:pt x="4841" y="3353"/>
                  </a:cubicBezTo>
                  <a:lnTo>
                    <a:pt x="4841" y="3353"/>
                  </a:lnTo>
                  <a:cubicBezTo>
                    <a:pt x="4871" y="3353"/>
                    <a:pt x="4871" y="3353"/>
                    <a:pt x="4871" y="3353"/>
                  </a:cubicBezTo>
                  <a:cubicBezTo>
                    <a:pt x="4871" y="3383"/>
                    <a:pt x="4871" y="3383"/>
                    <a:pt x="4871" y="3383"/>
                  </a:cubicBezTo>
                  <a:cubicBezTo>
                    <a:pt x="4900" y="3353"/>
                    <a:pt x="4900" y="3353"/>
                    <a:pt x="4900" y="3353"/>
                  </a:cubicBezTo>
                  <a:lnTo>
                    <a:pt x="4900" y="3353"/>
                  </a:lnTo>
                  <a:cubicBezTo>
                    <a:pt x="4900" y="3383"/>
                    <a:pt x="4900" y="3383"/>
                    <a:pt x="4900" y="3383"/>
                  </a:cubicBezTo>
                  <a:cubicBezTo>
                    <a:pt x="4929" y="3383"/>
                    <a:pt x="4929" y="3383"/>
                    <a:pt x="4929" y="3383"/>
                  </a:cubicBezTo>
                  <a:lnTo>
                    <a:pt x="4929" y="3383"/>
                  </a:lnTo>
                  <a:cubicBezTo>
                    <a:pt x="4958" y="3353"/>
                    <a:pt x="4958" y="3353"/>
                    <a:pt x="4958" y="3353"/>
                  </a:cubicBezTo>
                  <a:lnTo>
                    <a:pt x="4958" y="3353"/>
                  </a:lnTo>
                  <a:cubicBezTo>
                    <a:pt x="4988" y="3353"/>
                    <a:pt x="4988" y="3353"/>
                    <a:pt x="4988" y="3353"/>
                  </a:cubicBezTo>
                  <a:lnTo>
                    <a:pt x="4988" y="3353"/>
                  </a:lnTo>
                  <a:lnTo>
                    <a:pt x="4988" y="3353"/>
                  </a:lnTo>
                  <a:lnTo>
                    <a:pt x="4988" y="3353"/>
                  </a:lnTo>
                  <a:lnTo>
                    <a:pt x="4988" y="3353"/>
                  </a:lnTo>
                  <a:cubicBezTo>
                    <a:pt x="5016" y="3353"/>
                    <a:pt x="5016" y="3353"/>
                    <a:pt x="5016" y="3353"/>
                  </a:cubicBezTo>
                  <a:cubicBezTo>
                    <a:pt x="5016" y="3324"/>
                    <a:pt x="5016" y="3324"/>
                    <a:pt x="5016" y="3324"/>
                  </a:cubicBezTo>
                  <a:cubicBezTo>
                    <a:pt x="5016" y="3353"/>
                    <a:pt x="5016" y="3353"/>
                    <a:pt x="5016" y="3353"/>
                  </a:cubicBezTo>
                  <a:lnTo>
                    <a:pt x="5016" y="3353"/>
                  </a:lnTo>
                  <a:cubicBezTo>
                    <a:pt x="5045" y="3383"/>
                    <a:pt x="5045" y="3383"/>
                    <a:pt x="5045" y="3383"/>
                  </a:cubicBezTo>
                  <a:cubicBezTo>
                    <a:pt x="5045" y="3353"/>
                    <a:pt x="5045" y="3353"/>
                    <a:pt x="5045" y="3353"/>
                  </a:cubicBezTo>
                  <a:lnTo>
                    <a:pt x="5045" y="3353"/>
                  </a:lnTo>
                  <a:lnTo>
                    <a:pt x="5045" y="3353"/>
                  </a:lnTo>
                  <a:cubicBezTo>
                    <a:pt x="5074" y="3353"/>
                    <a:pt x="5074" y="3353"/>
                    <a:pt x="5074" y="3353"/>
                  </a:cubicBezTo>
                  <a:cubicBezTo>
                    <a:pt x="5045" y="3324"/>
                    <a:pt x="5045" y="3324"/>
                    <a:pt x="5045" y="3324"/>
                  </a:cubicBezTo>
                  <a:cubicBezTo>
                    <a:pt x="5045" y="3295"/>
                    <a:pt x="5045" y="3295"/>
                    <a:pt x="5045" y="3295"/>
                  </a:cubicBezTo>
                  <a:cubicBezTo>
                    <a:pt x="5045" y="3266"/>
                    <a:pt x="5045" y="3266"/>
                    <a:pt x="5045" y="3266"/>
                  </a:cubicBezTo>
                  <a:cubicBezTo>
                    <a:pt x="5016" y="3266"/>
                    <a:pt x="5016" y="3266"/>
                    <a:pt x="5016" y="3266"/>
                  </a:cubicBezTo>
                  <a:cubicBezTo>
                    <a:pt x="5045" y="3236"/>
                    <a:pt x="5045" y="3236"/>
                    <a:pt x="5045" y="3236"/>
                  </a:cubicBezTo>
                  <a:lnTo>
                    <a:pt x="5045" y="3236"/>
                  </a:lnTo>
                  <a:lnTo>
                    <a:pt x="5045" y="3236"/>
                  </a:lnTo>
                  <a:cubicBezTo>
                    <a:pt x="5074" y="3236"/>
                    <a:pt x="5074" y="3236"/>
                    <a:pt x="5074" y="3236"/>
                  </a:cubicBezTo>
                  <a:cubicBezTo>
                    <a:pt x="5104" y="3207"/>
                    <a:pt x="5104" y="3207"/>
                    <a:pt x="5104" y="3207"/>
                  </a:cubicBezTo>
                  <a:lnTo>
                    <a:pt x="5104" y="3207"/>
                  </a:lnTo>
                  <a:cubicBezTo>
                    <a:pt x="5133" y="3178"/>
                    <a:pt x="5133" y="3178"/>
                    <a:pt x="5133" y="3178"/>
                  </a:cubicBezTo>
                  <a:lnTo>
                    <a:pt x="5133" y="3178"/>
                  </a:lnTo>
                  <a:cubicBezTo>
                    <a:pt x="5162" y="3178"/>
                    <a:pt x="5162" y="3178"/>
                    <a:pt x="5162" y="3178"/>
                  </a:cubicBezTo>
                  <a:lnTo>
                    <a:pt x="5162" y="3178"/>
                  </a:lnTo>
                  <a:lnTo>
                    <a:pt x="5162" y="3178"/>
                  </a:lnTo>
                  <a:lnTo>
                    <a:pt x="5162" y="3178"/>
                  </a:lnTo>
                  <a:lnTo>
                    <a:pt x="5162" y="3178"/>
                  </a:lnTo>
                  <a:cubicBezTo>
                    <a:pt x="5191" y="3149"/>
                    <a:pt x="5191" y="3149"/>
                    <a:pt x="5191" y="3149"/>
                  </a:cubicBezTo>
                  <a:cubicBezTo>
                    <a:pt x="5191" y="3120"/>
                    <a:pt x="5191" y="3120"/>
                    <a:pt x="5191" y="3120"/>
                  </a:cubicBezTo>
                  <a:lnTo>
                    <a:pt x="5191" y="3120"/>
                  </a:lnTo>
                  <a:cubicBezTo>
                    <a:pt x="5221" y="3120"/>
                    <a:pt x="5221" y="3120"/>
                    <a:pt x="5221" y="3120"/>
                  </a:cubicBezTo>
                  <a:cubicBezTo>
                    <a:pt x="5250" y="3120"/>
                    <a:pt x="5250" y="3120"/>
                    <a:pt x="5250" y="3120"/>
                  </a:cubicBezTo>
                  <a:lnTo>
                    <a:pt x="5250" y="3120"/>
                  </a:lnTo>
                  <a:cubicBezTo>
                    <a:pt x="5221" y="3091"/>
                    <a:pt x="5221" y="3091"/>
                    <a:pt x="5221" y="3091"/>
                  </a:cubicBezTo>
                  <a:cubicBezTo>
                    <a:pt x="5250" y="3091"/>
                    <a:pt x="5250" y="3091"/>
                    <a:pt x="5250" y="3091"/>
                  </a:cubicBezTo>
                  <a:cubicBezTo>
                    <a:pt x="5250" y="3062"/>
                    <a:pt x="5250" y="3062"/>
                    <a:pt x="5250" y="3062"/>
                  </a:cubicBezTo>
                  <a:lnTo>
                    <a:pt x="5250" y="3062"/>
                  </a:lnTo>
                  <a:lnTo>
                    <a:pt x="5250" y="3062"/>
                  </a:lnTo>
                  <a:cubicBezTo>
                    <a:pt x="5250" y="3033"/>
                    <a:pt x="5250" y="3033"/>
                    <a:pt x="5250" y="3033"/>
                  </a:cubicBezTo>
                  <a:lnTo>
                    <a:pt x="5250" y="3033"/>
                  </a:lnTo>
                  <a:lnTo>
                    <a:pt x="5250" y="3033"/>
                  </a:lnTo>
                  <a:cubicBezTo>
                    <a:pt x="5250" y="3003"/>
                    <a:pt x="5250" y="3003"/>
                    <a:pt x="5250" y="3003"/>
                  </a:cubicBezTo>
                  <a:lnTo>
                    <a:pt x="5250" y="3003"/>
                  </a:lnTo>
                  <a:lnTo>
                    <a:pt x="5250" y="3003"/>
                  </a:lnTo>
                  <a:cubicBezTo>
                    <a:pt x="5250" y="2974"/>
                    <a:pt x="5250" y="2974"/>
                    <a:pt x="5250" y="2974"/>
                  </a:cubicBezTo>
                  <a:lnTo>
                    <a:pt x="5250" y="2974"/>
                  </a:lnTo>
                  <a:cubicBezTo>
                    <a:pt x="5279" y="2974"/>
                    <a:pt x="5279" y="2974"/>
                    <a:pt x="5279" y="2974"/>
                  </a:cubicBezTo>
                  <a:cubicBezTo>
                    <a:pt x="5279" y="2945"/>
                    <a:pt x="5279" y="2945"/>
                    <a:pt x="5279" y="2945"/>
                  </a:cubicBezTo>
                  <a:cubicBezTo>
                    <a:pt x="5250" y="2945"/>
                    <a:pt x="5250" y="2945"/>
                    <a:pt x="5250" y="2945"/>
                  </a:cubicBezTo>
                  <a:cubicBezTo>
                    <a:pt x="5250" y="2974"/>
                    <a:pt x="5250" y="2974"/>
                    <a:pt x="5250" y="2974"/>
                  </a:cubicBezTo>
                  <a:lnTo>
                    <a:pt x="5250" y="2974"/>
                  </a:lnTo>
                  <a:lnTo>
                    <a:pt x="5250" y="2974"/>
                  </a:lnTo>
                  <a:lnTo>
                    <a:pt x="5250" y="2974"/>
                  </a:lnTo>
                  <a:cubicBezTo>
                    <a:pt x="5250" y="2945"/>
                    <a:pt x="5250" y="2945"/>
                    <a:pt x="5250" y="2945"/>
                  </a:cubicBezTo>
                  <a:lnTo>
                    <a:pt x="5250" y="2945"/>
                  </a:lnTo>
                  <a:cubicBezTo>
                    <a:pt x="5191" y="2945"/>
                    <a:pt x="5191" y="2945"/>
                    <a:pt x="5191" y="2945"/>
                  </a:cubicBezTo>
                  <a:lnTo>
                    <a:pt x="5191" y="2945"/>
                  </a:lnTo>
                  <a:lnTo>
                    <a:pt x="5191" y="2945"/>
                  </a:lnTo>
                  <a:cubicBezTo>
                    <a:pt x="5221" y="2916"/>
                    <a:pt x="5221" y="2916"/>
                    <a:pt x="5221" y="2916"/>
                  </a:cubicBezTo>
                  <a:lnTo>
                    <a:pt x="5221" y="2916"/>
                  </a:lnTo>
                  <a:cubicBezTo>
                    <a:pt x="5191" y="2916"/>
                    <a:pt x="5191" y="2916"/>
                    <a:pt x="5191" y="2916"/>
                  </a:cubicBezTo>
                  <a:cubicBezTo>
                    <a:pt x="5221" y="2886"/>
                    <a:pt x="5221" y="2886"/>
                    <a:pt x="5221" y="2886"/>
                  </a:cubicBezTo>
                  <a:lnTo>
                    <a:pt x="5221" y="2886"/>
                  </a:lnTo>
                  <a:cubicBezTo>
                    <a:pt x="5191" y="2886"/>
                    <a:pt x="5191" y="2886"/>
                    <a:pt x="5191" y="2886"/>
                  </a:cubicBezTo>
                  <a:lnTo>
                    <a:pt x="5191" y="2886"/>
                  </a:lnTo>
                  <a:lnTo>
                    <a:pt x="5191" y="2886"/>
                  </a:lnTo>
                  <a:lnTo>
                    <a:pt x="5191" y="2886"/>
                  </a:lnTo>
                  <a:cubicBezTo>
                    <a:pt x="5191" y="2916"/>
                    <a:pt x="5191" y="2916"/>
                    <a:pt x="5191" y="2916"/>
                  </a:cubicBezTo>
                  <a:cubicBezTo>
                    <a:pt x="5162" y="2916"/>
                    <a:pt x="5162" y="2916"/>
                    <a:pt x="5162" y="2916"/>
                  </a:cubicBezTo>
                  <a:cubicBezTo>
                    <a:pt x="5162" y="2886"/>
                    <a:pt x="5162" y="2886"/>
                    <a:pt x="5162" y="2886"/>
                  </a:cubicBezTo>
                  <a:lnTo>
                    <a:pt x="5162" y="2886"/>
                  </a:lnTo>
                  <a:lnTo>
                    <a:pt x="5162" y="2886"/>
                  </a:lnTo>
                  <a:cubicBezTo>
                    <a:pt x="5162" y="2857"/>
                    <a:pt x="5162" y="2857"/>
                    <a:pt x="5162" y="2857"/>
                  </a:cubicBezTo>
                  <a:lnTo>
                    <a:pt x="5162" y="2857"/>
                  </a:lnTo>
                  <a:cubicBezTo>
                    <a:pt x="5133" y="2857"/>
                    <a:pt x="5133" y="2857"/>
                    <a:pt x="5133" y="2857"/>
                  </a:cubicBezTo>
                  <a:lnTo>
                    <a:pt x="5133" y="2857"/>
                  </a:lnTo>
                  <a:cubicBezTo>
                    <a:pt x="5162" y="2857"/>
                    <a:pt x="5162" y="2857"/>
                    <a:pt x="5162" y="2857"/>
                  </a:cubicBezTo>
                  <a:lnTo>
                    <a:pt x="5162" y="2857"/>
                  </a:lnTo>
                  <a:cubicBezTo>
                    <a:pt x="5162" y="2828"/>
                    <a:pt x="5162" y="2828"/>
                    <a:pt x="5162" y="2828"/>
                  </a:cubicBezTo>
                  <a:lnTo>
                    <a:pt x="5162" y="2828"/>
                  </a:lnTo>
                  <a:lnTo>
                    <a:pt x="5162" y="2828"/>
                  </a:lnTo>
                  <a:lnTo>
                    <a:pt x="5162" y="2828"/>
                  </a:lnTo>
                  <a:lnTo>
                    <a:pt x="5162" y="2828"/>
                  </a:lnTo>
                  <a:lnTo>
                    <a:pt x="5162" y="2828"/>
                  </a:lnTo>
                  <a:cubicBezTo>
                    <a:pt x="5133" y="2828"/>
                    <a:pt x="5133" y="2828"/>
                    <a:pt x="5133" y="2828"/>
                  </a:cubicBezTo>
                  <a:cubicBezTo>
                    <a:pt x="5133" y="2857"/>
                    <a:pt x="5133" y="2857"/>
                    <a:pt x="5133" y="2857"/>
                  </a:cubicBezTo>
                  <a:lnTo>
                    <a:pt x="5133" y="2857"/>
                  </a:lnTo>
                  <a:cubicBezTo>
                    <a:pt x="5133" y="2828"/>
                    <a:pt x="5133" y="2828"/>
                    <a:pt x="5133" y="2828"/>
                  </a:cubicBezTo>
                  <a:cubicBezTo>
                    <a:pt x="5104" y="2828"/>
                    <a:pt x="5104" y="2828"/>
                    <a:pt x="5104" y="2828"/>
                  </a:cubicBezTo>
                  <a:cubicBezTo>
                    <a:pt x="5104" y="2857"/>
                    <a:pt x="5104" y="2857"/>
                    <a:pt x="5104" y="2857"/>
                  </a:cubicBezTo>
                  <a:lnTo>
                    <a:pt x="5104" y="2857"/>
                  </a:lnTo>
                  <a:cubicBezTo>
                    <a:pt x="5074" y="2857"/>
                    <a:pt x="5074" y="2857"/>
                    <a:pt x="5074" y="2857"/>
                  </a:cubicBezTo>
                  <a:lnTo>
                    <a:pt x="5074" y="2857"/>
                  </a:lnTo>
                  <a:cubicBezTo>
                    <a:pt x="5045" y="2857"/>
                    <a:pt x="5045" y="2857"/>
                    <a:pt x="5045" y="2857"/>
                  </a:cubicBezTo>
                  <a:lnTo>
                    <a:pt x="5045" y="2857"/>
                  </a:lnTo>
                  <a:lnTo>
                    <a:pt x="5045" y="2857"/>
                  </a:lnTo>
                  <a:lnTo>
                    <a:pt x="5045" y="2857"/>
                  </a:lnTo>
                  <a:cubicBezTo>
                    <a:pt x="5045" y="2828"/>
                    <a:pt x="5045" y="2828"/>
                    <a:pt x="5045" y="2828"/>
                  </a:cubicBezTo>
                  <a:lnTo>
                    <a:pt x="5045" y="2828"/>
                  </a:lnTo>
                  <a:lnTo>
                    <a:pt x="5045" y="2828"/>
                  </a:lnTo>
                  <a:lnTo>
                    <a:pt x="5045" y="2828"/>
                  </a:lnTo>
                  <a:cubicBezTo>
                    <a:pt x="5074" y="2828"/>
                    <a:pt x="5074" y="2828"/>
                    <a:pt x="5074" y="2828"/>
                  </a:cubicBezTo>
                  <a:lnTo>
                    <a:pt x="5074" y="2828"/>
                  </a:lnTo>
                  <a:lnTo>
                    <a:pt x="5074" y="2828"/>
                  </a:lnTo>
                  <a:cubicBezTo>
                    <a:pt x="5104" y="2828"/>
                    <a:pt x="5104" y="2828"/>
                    <a:pt x="5104" y="2828"/>
                  </a:cubicBezTo>
                  <a:lnTo>
                    <a:pt x="5104" y="2828"/>
                  </a:lnTo>
                  <a:cubicBezTo>
                    <a:pt x="5104" y="2799"/>
                    <a:pt x="5104" y="2799"/>
                    <a:pt x="5104" y="2799"/>
                  </a:cubicBezTo>
                  <a:cubicBezTo>
                    <a:pt x="5133" y="2799"/>
                    <a:pt x="5133" y="2799"/>
                    <a:pt x="5133" y="2799"/>
                  </a:cubicBezTo>
                  <a:cubicBezTo>
                    <a:pt x="5104" y="2799"/>
                    <a:pt x="5104" y="2799"/>
                    <a:pt x="5104" y="2799"/>
                  </a:cubicBezTo>
                  <a:cubicBezTo>
                    <a:pt x="5104" y="2770"/>
                    <a:pt x="5104" y="2770"/>
                    <a:pt x="5104" y="2770"/>
                  </a:cubicBezTo>
                  <a:lnTo>
                    <a:pt x="5104" y="2770"/>
                  </a:lnTo>
                  <a:cubicBezTo>
                    <a:pt x="5074" y="2770"/>
                    <a:pt x="5074" y="2770"/>
                    <a:pt x="5074" y="2770"/>
                  </a:cubicBezTo>
                  <a:cubicBezTo>
                    <a:pt x="5074" y="2741"/>
                    <a:pt x="5074" y="2741"/>
                    <a:pt x="5074" y="2741"/>
                  </a:cubicBezTo>
                  <a:lnTo>
                    <a:pt x="5074" y="2741"/>
                  </a:lnTo>
                  <a:lnTo>
                    <a:pt x="5074" y="2741"/>
                  </a:lnTo>
                  <a:lnTo>
                    <a:pt x="5074" y="2741"/>
                  </a:lnTo>
                  <a:cubicBezTo>
                    <a:pt x="5045" y="2741"/>
                    <a:pt x="5045" y="2741"/>
                    <a:pt x="5045" y="2741"/>
                  </a:cubicBezTo>
                  <a:lnTo>
                    <a:pt x="5045" y="2741"/>
                  </a:lnTo>
                  <a:cubicBezTo>
                    <a:pt x="5045" y="2712"/>
                    <a:pt x="5045" y="2712"/>
                    <a:pt x="5045" y="2712"/>
                  </a:cubicBezTo>
                  <a:lnTo>
                    <a:pt x="5045" y="2712"/>
                  </a:lnTo>
                  <a:cubicBezTo>
                    <a:pt x="5074" y="2712"/>
                    <a:pt x="5074" y="2712"/>
                    <a:pt x="5074" y="2712"/>
                  </a:cubicBezTo>
                  <a:lnTo>
                    <a:pt x="5074" y="2712"/>
                  </a:lnTo>
                  <a:lnTo>
                    <a:pt x="5074" y="2712"/>
                  </a:lnTo>
                  <a:lnTo>
                    <a:pt x="5074" y="2712"/>
                  </a:lnTo>
                  <a:lnTo>
                    <a:pt x="5074" y="2712"/>
                  </a:lnTo>
                  <a:cubicBezTo>
                    <a:pt x="5045" y="2683"/>
                    <a:pt x="5045" y="2683"/>
                    <a:pt x="5045" y="2683"/>
                  </a:cubicBezTo>
                  <a:lnTo>
                    <a:pt x="5045" y="2683"/>
                  </a:lnTo>
                  <a:lnTo>
                    <a:pt x="5045" y="2683"/>
                  </a:lnTo>
                  <a:lnTo>
                    <a:pt x="5045" y="2683"/>
                  </a:lnTo>
                  <a:cubicBezTo>
                    <a:pt x="5016" y="2683"/>
                    <a:pt x="5016" y="2683"/>
                    <a:pt x="5016" y="2683"/>
                  </a:cubicBezTo>
                  <a:lnTo>
                    <a:pt x="5016" y="2683"/>
                  </a:lnTo>
                  <a:lnTo>
                    <a:pt x="5016" y="2683"/>
                  </a:lnTo>
                  <a:cubicBezTo>
                    <a:pt x="5045" y="2653"/>
                    <a:pt x="5045" y="2653"/>
                    <a:pt x="5045" y="2653"/>
                  </a:cubicBezTo>
                  <a:lnTo>
                    <a:pt x="5045" y="2653"/>
                  </a:lnTo>
                  <a:lnTo>
                    <a:pt x="5045" y="2653"/>
                  </a:lnTo>
                  <a:cubicBezTo>
                    <a:pt x="5045" y="2624"/>
                    <a:pt x="5045" y="2624"/>
                    <a:pt x="5045" y="2624"/>
                  </a:cubicBezTo>
                  <a:cubicBezTo>
                    <a:pt x="5045" y="2595"/>
                    <a:pt x="5045" y="2595"/>
                    <a:pt x="5045" y="2595"/>
                  </a:cubicBezTo>
                  <a:cubicBezTo>
                    <a:pt x="5074" y="2595"/>
                    <a:pt x="5074" y="2595"/>
                    <a:pt x="5074" y="2595"/>
                  </a:cubicBezTo>
                  <a:cubicBezTo>
                    <a:pt x="5045" y="2595"/>
                    <a:pt x="5045" y="2595"/>
                    <a:pt x="5045" y="2595"/>
                  </a:cubicBezTo>
                  <a:lnTo>
                    <a:pt x="5045" y="2595"/>
                  </a:lnTo>
                  <a:lnTo>
                    <a:pt x="5045" y="2595"/>
                  </a:lnTo>
                  <a:cubicBezTo>
                    <a:pt x="5016" y="2595"/>
                    <a:pt x="5016" y="2595"/>
                    <a:pt x="5016" y="2595"/>
                  </a:cubicBezTo>
                  <a:lnTo>
                    <a:pt x="5016" y="2595"/>
                  </a:lnTo>
                  <a:lnTo>
                    <a:pt x="5016" y="2595"/>
                  </a:lnTo>
                  <a:cubicBezTo>
                    <a:pt x="4988" y="2595"/>
                    <a:pt x="4988" y="2595"/>
                    <a:pt x="4988" y="2595"/>
                  </a:cubicBezTo>
                  <a:cubicBezTo>
                    <a:pt x="4988" y="2566"/>
                    <a:pt x="4988" y="2566"/>
                    <a:pt x="4988" y="2566"/>
                  </a:cubicBezTo>
                  <a:lnTo>
                    <a:pt x="4988" y="2566"/>
                  </a:lnTo>
                  <a:lnTo>
                    <a:pt x="4988" y="2566"/>
                  </a:lnTo>
                  <a:cubicBezTo>
                    <a:pt x="4988" y="2536"/>
                    <a:pt x="4988" y="2536"/>
                    <a:pt x="4988" y="2536"/>
                  </a:cubicBezTo>
                  <a:lnTo>
                    <a:pt x="4988" y="2536"/>
                  </a:lnTo>
                  <a:cubicBezTo>
                    <a:pt x="5016" y="2536"/>
                    <a:pt x="5016" y="2536"/>
                    <a:pt x="5016" y="2536"/>
                  </a:cubicBezTo>
                  <a:cubicBezTo>
                    <a:pt x="4988" y="2507"/>
                    <a:pt x="4988" y="2507"/>
                    <a:pt x="4988" y="2507"/>
                  </a:cubicBezTo>
                  <a:lnTo>
                    <a:pt x="4988" y="2507"/>
                  </a:lnTo>
                  <a:lnTo>
                    <a:pt x="4988" y="2507"/>
                  </a:lnTo>
                  <a:lnTo>
                    <a:pt x="4988" y="2507"/>
                  </a:lnTo>
                  <a:cubicBezTo>
                    <a:pt x="4988" y="2536"/>
                    <a:pt x="4988" y="2536"/>
                    <a:pt x="4988" y="2536"/>
                  </a:cubicBezTo>
                  <a:cubicBezTo>
                    <a:pt x="4958" y="2536"/>
                    <a:pt x="4958" y="2536"/>
                    <a:pt x="4958" y="2536"/>
                  </a:cubicBezTo>
                  <a:lnTo>
                    <a:pt x="4958" y="2536"/>
                  </a:lnTo>
                  <a:lnTo>
                    <a:pt x="4958" y="2536"/>
                  </a:lnTo>
                  <a:lnTo>
                    <a:pt x="4958" y="2536"/>
                  </a:lnTo>
                  <a:lnTo>
                    <a:pt x="4958" y="2536"/>
                  </a:lnTo>
                  <a:lnTo>
                    <a:pt x="4958" y="2536"/>
                  </a:lnTo>
                  <a:cubicBezTo>
                    <a:pt x="4958" y="2566"/>
                    <a:pt x="4958" y="2566"/>
                    <a:pt x="4958" y="2566"/>
                  </a:cubicBezTo>
                  <a:lnTo>
                    <a:pt x="4958" y="2566"/>
                  </a:lnTo>
                  <a:lnTo>
                    <a:pt x="4958" y="2566"/>
                  </a:lnTo>
                  <a:cubicBezTo>
                    <a:pt x="4988" y="2595"/>
                    <a:pt x="4988" y="2595"/>
                    <a:pt x="4988" y="2595"/>
                  </a:cubicBezTo>
                  <a:cubicBezTo>
                    <a:pt x="4988" y="2624"/>
                    <a:pt x="4988" y="2624"/>
                    <a:pt x="4988" y="2624"/>
                  </a:cubicBezTo>
                  <a:lnTo>
                    <a:pt x="4988" y="2624"/>
                  </a:lnTo>
                  <a:lnTo>
                    <a:pt x="4988" y="2624"/>
                  </a:lnTo>
                  <a:cubicBezTo>
                    <a:pt x="4958" y="2653"/>
                    <a:pt x="4958" y="2653"/>
                    <a:pt x="4958" y="2653"/>
                  </a:cubicBezTo>
                  <a:lnTo>
                    <a:pt x="4958" y="2653"/>
                  </a:lnTo>
                  <a:cubicBezTo>
                    <a:pt x="4929" y="2653"/>
                    <a:pt x="4929" y="2653"/>
                    <a:pt x="4929" y="2653"/>
                  </a:cubicBezTo>
                  <a:lnTo>
                    <a:pt x="4929" y="2653"/>
                  </a:lnTo>
                  <a:cubicBezTo>
                    <a:pt x="4900" y="2653"/>
                    <a:pt x="4900" y="2653"/>
                    <a:pt x="4900" y="2653"/>
                  </a:cubicBezTo>
                  <a:lnTo>
                    <a:pt x="4900" y="2653"/>
                  </a:lnTo>
                  <a:lnTo>
                    <a:pt x="4900" y="2653"/>
                  </a:lnTo>
                  <a:cubicBezTo>
                    <a:pt x="4900" y="2624"/>
                    <a:pt x="4900" y="2624"/>
                    <a:pt x="4900" y="2624"/>
                  </a:cubicBezTo>
                  <a:cubicBezTo>
                    <a:pt x="4871" y="2624"/>
                    <a:pt x="4871" y="2624"/>
                    <a:pt x="4871" y="2624"/>
                  </a:cubicBezTo>
                  <a:cubicBezTo>
                    <a:pt x="4841" y="2624"/>
                    <a:pt x="4841" y="2624"/>
                    <a:pt x="4841" y="2624"/>
                  </a:cubicBezTo>
                  <a:cubicBezTo>
                    <a:pt x="4812" y="2624"/>
                    <a:pt x="4812" y="2624"/>
                    <a:pt x="4812" y="2624"/>
                  </a:cubicBezTo>
                  <a:cubicBezTo>
                    <a:pt x="4841" y="2653"/>
                    <a:pt x="4841" y="2653"/>
                    <a:pt x="4841" y="2653"/>
                  </a:cubicBezTo>
                  <a:lnTo>
                    <a:pt x="4841" y="2653"/>
                  </a:lnTo>
                  <a:lnTo>
                    <a:pt x="4841" y="2653"/>
                  </a:lnTo>
                  <a:cubicBezTo>
                    <a:pt x="4812" y="2653"/>
                    <a:pt x="4812" y="2653"/>
                    <a:pt x="4812" y="2653"/>
                  </a:cubicBezTo>
                  <a:lnTo>
                    <a:pt x="4812" y="2653"/>
                  </a:lnTo>
                  <a:cubicBezTo>
                    <a:pt x="4783" y="2624"/>
                    <a:pt x="4783" y="2624"/>
                    <a:pt x="4783" y="2624"/>
                  </a:cubicBezTo>
                  <a:lnTo>
                    <a:pt x="4783" y="2624"/>
                  </a:lnTo>
                  <a:lnTo>
                    <a:pt x="4783" y="2624"/>
                  </a:lnTo>
                  <a:cubicBezTo>
                    <a:pt x="4783" y="2595"/>
                    <a:pt x="4783" y="2595"/>
                    <a:pt x="4783" y="2595"/>
                  </a:cubicBezTo>
                  <a:cubicBezTo>
                    <a:pt x="4754" y="2595"/>
                    <a:pt x="4754" y="2595"/>
                    <a:pt x="4754" y="2595"/>
                  </a:cubicBezTo>
                  <a:lnTo>
                    <a:pt x="4754" y="2595"/>
                  </a:lnTo>
                  <a:lnTo>
                    <a:pt x="4754" y="2595"/>
                  </a:lnTo>
                  <a:cubicBezTo>
                    <a:pt x="4724" y="2566"/>
                    <a:pt x="4724" y="2566"/>
                    <a:pt x="4724" y="2566"/>
                  </a:cubicBezTo>
                  <a:lnTo>
                    <a:pt x="4724" y="2566"/>
                  </a:lnTo>
                  <a:lnTo>
                    <a:pt x="4724" y="2566"/>
                  </a:lnTo>
                  <a:cubicBezTo>
                    <a:pt x="4695" y="2536"/>
                    <a:pt x="4695" y="2536"/>
                    <a:pt x="4695" y="2536"/>
                  </a:cubicBezTo>
                  <a:cubicBezTo>
                    <a:pt x="4695" y="2566"/>
                    <a:pt x="4695" y="2566"/>
                    <a:pt x="4695" y="2566"/>
                  </a:cubicBezTo>
                  <a:cubicBezTo>
                    <a:pt x="4754" y="2595"/>
                    <a:pt x="4754" y="2595"/>
                    <a:pt x="4754" y="2595"/>
                  </a:cubicBezTo>
                  <a:lnTo>
                    <a:pt x="4754" y="2595"/>
                  </a:lnTo>
                  <a:lnTo>
                    <a:pt x="4754" y="2595"/>
                  </a:lnTo>
                  <a:cubicBezTo>
                    <a:pt x="4783" y="2624"/>
                    <a:pt x="4783" y="2624"/>
                    <a:pt x="4783" y="2624"/>
                  </a:cubicBezTo>
                  <a:lnTo>
                    <a:pt x="4783" y="2624"/>
                  </a:lnTo>
                  <a:cubicBezTo>
                    <a:pt x="4754" y="2624"/>
                    <a:pt x="4754" y="2624"/>
                    <a:pt x="4754" y="2624"/>
                  </a:cubicBezTo>
                  <a:lnTo>
                    <a:pt x="4754" y="2624"/>
                  </a:lnTo>
                  <a:lnTo>
                    <a:pt x="4754" y="2624"/>
                  </a:lnTo>
                  <a:cubicBezTo>
                    <a:pt x="4724" y="2624"/>
                    <a:pt x="4724" y="2624"/>
                    <a:pt x="4724" y="2624"/>
                  </a:cubicBezTo>
                  <a:lnTo>
                    <a:pt x="4724" y="2624"/>
                  </a:lnTo>
                  <a:lnTo>
                    <a:pt x="4724" y="2624"/>
                  </a:lnTo>
                  <a:cubicBezTo>
                    <a:pt x="4695" y="2624"/>
                    <a:pt x="4695" y="2624"/>
                    <a:pt x="4695" y="2624"/>
                  </a:cubicBezTo>
                  <a:cubicBezTo>
                    <a:pt x="4695" y="2595"/>
                    <a:pt x="4695" y="2595"/>
                    <a:pt x="4695" y="2595"/>
                  </a:cubicBezTo>
                  <a:cubicBezTo>
                    <a:pt x="4666" y="2595"/>
                    <a:pt x="4666" y="2595"/>
                    <a:pt x="4666" y="2595"/>
                  </a:cubicBezTo>
                  <a:lnTo>
                    <a:pt x="4666" y="2595"/>
                  </a:lnTo>
                  <a:cubicBezTo>
                    <a:pt x="4638" y="2595"/>
                    <a:pt x="4638" y="2595"/>
                    <a:pt x="4638" y="2595"/>
                  </a:cubicBezTo>
                  <a:lnTo>
                    <a:pt x="4638" y="2595"/>
                  </a:lnTo>
                  <a:cubicBezTo>
                    <a:pt x="4608" y="2595"/>
                    <a:pt x="4608" y="2595"/>
                    <a:pt x="4608" y="2595"/>
                  </a:cubicBezTo>
                  <a:lnTo>
                    <a:pt x="4608" y="2595"/>
                  </a:lnTo>
                  <a:cubicBezTo>
                    <a:pt x="4579" y="2566"/>
                    <a:pt x="4579" y="2566"/>
                    <a:pt x="4579" y="2566"/>
                  </a:cubicBezTo>
                  <a:lnTo>
                    <a:pt x="4579" y="2566"/>
                  </a:lnTo>
                  <a:cubicBezTo>
                    <a:pt x="4608" y="2536"/>
                    <a:pt x="4608" y="2536"/>
                    <a:pt x="4608" y="2536"/>
                  </a:cubicBezTo>
                  <a:lnTo>
                    <a:pt x="4608" y="2536"/>
                  </a:lnTo>
                  <a:lnTo>
                    <a:pt x="4608" y="2536"/>
                  </a:lnTo>
                  <a:lnTo>
                    <a:pt x="4608" y="2536"/>
                  </a:lnTo>
                  <a:cubicBezTo>
                    <a:pt x="4579" y="2536"/>
                    <a:pt x="4579" y="2536"/>
                    <a:pt x="4579" y="2536"/>
                  </a:cubicBezTo>
                  <a:cubicBezTo>
                    <a:pt x="4579" y="2566"/>
                    <a:pt x="4579" y="2566"/>
                    <a:pt x="4579" y="2566"/>
                  </a:cubicBezTo>
                  <a:lnTo>
                    <a:pt x="4579" y="2566"/>
                  </a:lnTo>
                  <a:cubicBezTo>
                    <a:pt x="4550" y="2566"/>
                    <a:pt x="4550" y="2566"/>
                    <a:pt x="4550" y="2566"/>
                  </a:cubicBezTo>
                  <a:lnTo>
                    <a:pt x="4550" y="2566"/>
                  </a:lnTo>
                  <a:cubicBezTo>
                    <a:pt x="4521" y="2566"/>
                    <a:pt x="4521" y="2566"/>
                    <a:pt x="4521" y="2566"/>
                  </a:cubicBezTo>
                  <a:cubicBezTo>
                    <a:pt x="4550" y="2566"/>
                    <a:pt x="4550" y="2566"/>
                    <a:pt x="4550" y="2566"/>
                  </a:cubicBezTo>
                  <a:lnTo>
                    <a:pt x="4550" y="2566"/>
                  </a:lnTo>
                  <a:cubicBezTo>
                    <a:pt x="4521" y="2566"/>
                    <a:pt x="4521" y="2566"/>
                    <a:pt x="4521" y="2566"/>
                  </a:cubicBezTo>
                  <a:cubicBezTo>
                    <a:pt x="4491" y="2566"/>
                    <a:pt x="4491" y="2566"/>
                    <a:pt x="4491" y="2566"/>
                  </a:cubicBezTo>
                  <a:cubicBezTo>
                    <a:pt x="4491" y="2536"/>
                    <a:pt x="4491" y="2536"/>
                    <a:pt x="4491" y="2536"/>
                  </a:cubicBezTo>
                  <a:lnTo>
                    <a:pt x="4491" y="2536"/>
                  </a:lnTo>
                  <a:cubicBezTo>
                    <a:pt x="4491" y="2507"/>
                    <a:pt x="4491" y="2507"/>
                    <a:pt x="4491" y="2507"/>
                  </a:cubicBezTo>
                  <a:cubicBezTo>
                    <a:pt x="4521" y="2507"/>
                    <a:pt x="4521" y="2507"/>
                    <a:pt x="4521" y="2507"/>
                  </a:cubicBezTo>
                  <a:cubicBezTo>
                    <a:pt x="4521" y="2478"/>
                    <a:pt x="4521" y="2478"/>
                    <a:pt x="4521" y="2478"/>
                  </a:cubicBezTo>
                  <a:lnTo>
                    <a:pt x="4521" y="2478"/>
                  </a:lnTo>
                  <a:cubicBezTo>
                    <a:pt x="4491" y="2507"/>
                    <a:pt x="4491" y="2507"/>
                    <a:pt x="4491" y="2507"/>
                  </a:cubicBezTo>
                  <a:lnTo>
                    <a:pt x="4491" y="2507"/>
                  </a:lnTo>
                  <a:cubicBezTo>
                    <a:pt x="4462" y="2507"/>
                    <a:pt x="4462" y="2507"/>
                    <a:pt x="4462" y="2507"/>
                  </a:cubicBezTo>
                  <a:lnTo>
                    <a:pt x="4462" y="2507"/>
                  </a:lnTo>
                  <a:lnTo>
                    <a:pt x="4462" y="2507"/>
                  </a:lnTo>
                  <a:cubicBezTo>
                    <a:pt x="4462" y="2478"/>
                    <a:pt x="4462" y="2478"/>
                    <a:pt x="4462" y="2478"/>
                  </a:cubicBezTo>
                  <a:lnTo>
                    <a:pt x="4462" y="2478"/>
                  </a:lnTo>
                  <a:lnTo>
                    <a:pt x="4462" y="2478"/>
                  </a:lnTo>
                  <a:cubicBezTo>
                    <a:pt x="4462" y="2507"/>
                    <a:pt x="4462" y="2507"/>
                    <a:pt x="4462" y="2507"/>
                  </a:cubicBezTo>
                  <a:lnTo>
                    <a:pt x="4462" y="2507"/>
                  </a:lnTo>
                  <a:cubicBezTo>
                    <a:pt x="4433" y="2507"/>
                    <a:pt x="4433" y="2507"/>
                    <a:pt x="4433" y="2507"/>
                  </a:cubicBezTo>
                  <a:lnTo>
                    <a:pt x="4433" y="2507"/>
                  </a:lnTo>
                  <a:lnTo>
                    <a:pt x="4433" y="2507"/>
                  </a:lnTo>
                  <a:cubicBezTo>
                    <a:pt x="4404" y="2507"/>
                    <a:pt x="4404" y="2507"/>
                    <a:pt x="4404" y="2507"/>
                  </a:cubicBezTo>
                  <a:lnTo>
                    <a:pt x="4404" y="2507"/>
                  </a:lnTo>
                  <a:lnTo>
                    <a:pt x="4404" y="2507"/>
                  </a:lnTo>
                  <a:lnTo>
                    <a:pt x="4404" y="2507"/>
                  </a:lnTo>
                  <a:cubicBezTo>
                    <a:pt x="4374" y="2507"/>
                    <a:pt x="4374" y="2507"/>
                    <a:pt x="4374" y="2507"/>
                  </a:cubicBezTo>
                  <a:cubicBezTo>
                    <a:pt x="4374" y="2478"/>
                    <a:pt x="4374" y="2478"/>
                    <a:pt x="4374" y="2478"/>
                  </a:cubicBezTo>
                  <a:lnTo>
                    <a:pt x="4374" y="2478"/>
                  </a:lnTo>
                  <a:cubicBezTo>
                    <a:pt x="4404" y="2478"/>
                    <a:pt x="4404" y="2478"/>
                    <a:pt x="4404" y="2478"/>
                  </a:cubicBezTo>
                  <a:cubicBezTo>
                    <a:pt x="4374" y="2478"/>
                    <a:pt x="4374" y="2478"/>
                    <a:pt x="4374" y="2478"/>
                  </a:cubicBezTo>
                  <a:lnTo>
                    <a:pt x="4374" y="2478"/>
                  </a:lnTo>
                  <a:cubicBezTo>
                    <a:pt x="4345" y="2449"/>
                    <a:pt x="4345" y="2449"/>
                    <a:pt x="4345" y="2449"/>
                  </a:cubicBezTo>
                  <a:lnTo>
                    <a:pt x="4345" y="2449"/>
                  </a:lnTo>
                  <a:cubicBezTo>
                    <a:pt x="4345" y="2420"/>
                    <a:pt x="4345" y="2420"/>
                    <a:pt x="4345" y="2420"/>
                  </a:cubicBezTo>
                  <a:lnTo>
                    <a:pt x="4345" y="2420"/>
                  </a:lnTo>
                  <a:cubicBezTo>
                    <a:pt x="4345" y="2391"/>
                    <a:pt x="4345" y="2391"/>
                    <a:pt x="4345" y="2391"/>
                  </a:cubicBezTo>
                  <a:lnTo>
                    <a:pt x="4345" y="2391"/>
                  </a:lnTo>
                  <a:cubicBezTo>
                    <a:pt x="4374" y="2391"/>
                    <a:pt x="4374" y="2391"/>
                    <a:pt x="4374" y="2391"/>
                  </a:cubicBezTo>
                  <a:cubicBezTo>
                    <a:pt x="4374" y="2362"/>
                    <a:pt x="4374" y="2362"/>
                    <a:pt x="4374" y="2362"/>
                  </a:cubicBezTo>
                  <a:cubicBezTo>
                    <a:pt x="4345" y="2362"/>
                    <a:pt x="4345" y="2362"/>
                    <a:pt x="4345" y="2362"/>
                  </a:cubicBezTo>
                  <a:lnTo>
                    <a:pt x="4345" y="2362"/>
                  </a:lnTo>
                  <a:cubicBezTo>
                    <a:pt x="4374" y="2362"/>
                    <a:pt x="4374" y="2362"/>
                    <a:pt x="4374" y="2362"/>
                  </a:cubicBezTo>
                  <a:lnTo>
                    <a:pt x="4374" y="2362"/>
                  </a:lnTo>
                  <a:cubicBezTo>
                    <a:pt x="4404" y="2362"/>
                    <a:pt x="4404" y="2362"/>
                    <a:pt x="4404" y="2362"/>
                  </a:cubicBezTo>
                  <a:cubicBezTo>
                    <a:pt x="4433" y="2362"/>
                    <a:pt x="4433" y="2362"/>
                    <a:pt x="4433" y="2362"/>
                  </a:cubicBezTo>
                  <a:cubicBezTo>
                    <a:pt x="4433" y="2391"/>
                    <a:pt x="4433" y="2391"/>
                    <a:pt x="4433" y="2391"/>
                  </a:cubicBezTo>
                  <a:cubicBezTo>
                    <a:pt x="4462" y="2391"/>
                    <a:pt x="4462" y="2391"/>
                    <a:pt x="4462" y="2391"/>
                  </a:cubicBezTo>
                  <a:cubicBezTo>
                    <a:pt x="4491" y="2391"/>
                    <a:pt x="4491" y="2391"/>
                    <a:pt x="4491" y="2391"/>
                  </a:cubicBezTo>
                  <a:lnTo>
                    <a:pt x="4491" y="2391"/>
                  </a:lnTo>
                  <a:cubicBezTo>
                    <a:pt x="4521" y="2391"/>
                    <a:pt x="4521" y="2391"/>
                    <a:pt x="4521" y="2391"/>
                  </a:cubicBezTo>
                  <a:cubicBezTo>
                    <a:pt x="4491" y="2391"/>
                    <a:pt x="4491" y="2391"/>
                    <a:pt x="4491" y="2391"/>
                  </a:cubicBezTo>
                  <a:lnTo>
                    <a:pt x="4491" y="2391"/>
                  </a:lnTo>
                  <a:cubicBezTo>
                    <a:pt x="4462" y="2362"/>
                    <a:pt x="4462" y="2362"/>
                    <a:pt x="4462" y="2362"/>
                  </a:cubicBezTo>
                  <a:cubicBezTo>
                    <a:pt x="4462" y="2333"/>
                    <a:pt x="4462" y="2333"/>
                    <a:pt x="4462" y="2333"/>
                  </a:cubicBezTo>
                  <a:lnTo>
                    <a:pt x="4462" y="2333"/>
                  </a:lnTo>
                  <a:cubicBezTo>
                    <a:pt x="4433" y="2333"/>
                    <a:pt x="4433" y="2333"/>
                    <a:pt x="4433" y="2333"/>
                  </a:cubicBezTo>
                  <a:lnTo>
                    <a:pt x="4433" y="2333"/>
                  </a:lnTo>
                  <a:cubicBezTo>
                    <a:pt x="4404" y="2333"/>
                    <a:pt x="4404" y="2333"/>
                    <a:pt x="4404" y="2333"/>
                  </a:cubicBezTo>
                  <a:cubicBezTo>
                    <a:pt x="4374" y="2333"/>
                    <a:pt x="4374" y="2333"/>
                    <a:pt x="4374" y="2333"/>
                  </a:cubicBezTo>
                  <a:cubicBezTo>
                    <a:pt x="4345" y="2303"/>
                    <a:pt x="4345" y="2303"/>
                    <a:pt x="4345" y="2303"/>
                  </a:cubicBezTo>
                  <a:lnTo>
                    <a:pt x="4345" y="2303"/>
                  </a:lnTo>
                  <a:cubicBezTo>
                    <a:pt x="4345" y="2274"/>
                    <a:pt x="4345" y="2274"/>
                    <a:pt x="4345" y="2274"/>
                  </a:cubicBezTo>
                  <a:cubicBezTo>
                    <a:pt x="4374" y="2274"/>
                    <a:pt x="4374" y="2274"/>
                    <a:pt x="4374" y="2274"/>
                  </a:cubicBezTo>
                  <a:cubicBezTo>
                    <a:pt x="4374" y="2245"/>
                    <a:pt x="4374" y="2245"/>
                    <a:pt x="4374" y="2245"/>
                  </a:cubicBezTo>
                  <a:lnTo>
                    <a:pt x="4374" y="2245"/>
                  </a:lnTo>
                  <a:lnTo>
                    <a:pt x="4374" y="2245"/>
                  </a:lnTo>
                  <a:cubicBezTo>
                    <a:pt x="4404" y="2216"/>
                    <a:pt x="4404" y="2216"/>
                    <a:pt x="4404" y="2216"/>
                  </a:cubicBezTo>
                  <a:cubicBezTo>
                    <a:pt x="4404" y="2186"/>
                    <a:pt x="4404" y="2186"/>
                    <a:pt x="4404" y="2186"/>
                  </a:cubicBezTo>
                  <a:lnTo>
                    <a:pt x="4404" y="2186"/>
                  </a:lnTo>
                  <a:lnTo>
                    <a:pt x="4404" y="2186"/>
                  </a:lnTo>
                  <a:cubicBezTo>
                    <a:pt x="4404" y="2157"/>
                    <a:pt x="4404" y="2157"/>
                    <a:pt x="4404" y="2157"/>
                  </a:cubicBezTo>
                  <a:cubicBezTo>
                    <a:pt x="4433" y="2157"/>
                    <a:pt x="4433" y="2157"/>
                    <a:pt x="4433" y="2157"/>
                  </a:cubicBezTo>
                  <a:cubicBezTo>
                    <a:pt x="4462" y="2157"/>
                    <a:pt x="4462" y="2157"/>
                    <a:pt x="4462" y="2157"/>
                  </a:cubicBezTo>
                  <a:lnTo>
                    <a:pt x="4462" y="2157"/>
                  </a:lnTo>
                  <a:lnTo>
                    <a:pt x="4462" y="2157"/>
                  </a:lnTo>
                  <a:cubicBezTo>
                    <a:pt x="4433" y="2157"/>
                    <a:pt x="4433" y="2157"/>
                    <a:pt x="4433" y="2157"/>
                  </a:cubicBezTo>
                  <a:cubicBezTo>
                    <a:pt x="4433" y="2128"/>
                    <a:pt x="4433" y="2128"/>
                    <a:pt x="4433" y="2128"/>
                  </a:cubicBezTo>
                  <a:cubicBezTo>
                    <a:pt x="4462" y="2128"/>
                    <a:pt x="4462" y="2128"/>
                    <a:pt x="4462" y="2128"/>
                  </a:cubicBezTo>
                  <a:cubicBezTo>
                    <a:pt x="4462" y="2100"/>
                    <a:pt x="4462" y="2100"/>
                    <a:pt x="4462" y="2100"/>
                  </a:cubicBezTo>
                  <a:lnTo>
                    <a:pt x="4462" y="2100"/>
                  </a:lnTo>
                  <a:cubicBezTo>
                    <a:pt x="4491" y="2070"/>
                    <a:pt x="4491" y="2070"/>
                    <a:pt x="4491" y="2070"/>
                  </a:cubicBezTo>
                  <a:lnTo>
                    <a:pt x="4491" y="2070"/>
                  </a:lnTo>
                  <a:lnTo>
                    <a:pt x="4491" y="2070"/>
                  </a:lnTo>
                  <a:cubicBezTo>
                    <a:pt x="4521" y="2070"/>
                    <a:pt x="4521" y="2070"/>
                    <a:pt x="4521" y="2070"/>
                  </a:cubicBezTo>
                  <a:lnTo>
                    <a:pt x="4521" y="2070"/>
                  </a:lnTo>
                  <a:lnTo>
                    <a:pt x="4521" y="2070"/>
                  </a:lnTo>
                  <a:lnTo>
                    <a:pt x="4521" y="2070"/>
                  </a:lnTo>
                  <a:cubicBezTo>
                    <a:pt x="4521" y="2041"/>
                    <a:pt x="4521" y="2041"/>
                    <a:pt x="4521" y="2041"/>
                  </a:cubicBezTo>
                  <a:cubicBezTo>
                    <a:pt x="4550" y="2012"/>
                    <a:pt x="4550" y="2012"/>
                    <a:pt x="4550" y="2012"/>
                  </a:cubicBezTo>
                  <a:lnTo>
                    <a:pt x="4550" y="2012"/>
                  </a:lnTo>
                  <a:lnTo>
                    <a:pt x="4550" y="2012"/>
                  </a:lnTo>
                  <a:cubicBezTo>
                    <a:pt x="4579" y="1983"/>
                    <a:pt x="4579" y="1983"/>
                    <a:pt x="4579" y="1983"/>
                  </a:cubicBezTo>
                  <a:lnTo>
                    <a:pt x="4579" y="1983"/>
                  </a:lnTo>
                  <a:cubicBezTo>
                    <a:pt x="4608" y="1983"/>
                    <a:pt x="4608" y="1983"/>
                    <a:pt x="4608" y="1983"/>
                  </a:cubicBezTo>
                  <a:lnTo>
                    <a:pt x="4608" y="1983"/>
                  </a:lnTo>
                  <a:lnTo>
                    <a:pt x="4608" y="1983"/>
                  </a:lnTo>
                  <a:lnTo>
                    <a:pt x="4608" y="1983"/>
                  </a:lnTo>
                  <a:cubicBezTo>
                    <a:pt x="4608" y="1953"/>
                    <a:pt x="4608" y="1953"/>
                    <a:pt x="4608" y="1953"/>
                  </a:cubicBezTo>
                  <a:cubicBezTo>
                    <a:pt x="4638" y="1953"/>
                    <a:pt x="4638" y="1953"/>
                    <a:pt x="4638" y="1953"/>
                  </a:cubicBezTo>
                  <a:cubicBezTo>
                    <a:pt x="4666" y="1924"/>
                    <a:pt x="4666" y="1924"/>
                    <a:pt x="4666" y="1924"/>
                  </a:cubicBezTo>
                  <a:cubicBezTo>
                    <a:pt x="4724" y="1924"/>
                    <a:pt x="4724" y="1924"/>
                    <a:pt x="4724" y="1924"/>
                  </a:cubicBezTo>
                  <a:cubicBezTo>
                    <a:pt x="4754" y="1895"/>
                    <a:pt x="4754" y="1895"/>
                    <a:pt x="4754" y="1895"/>
                  </a:cubicBezTo>
                  <a:lnTo>
                    <a:pt x="4754" y="1895"/>
                  </a:lnTo>
                  <a:cubicBezTo>
                    <a:pt x="4783" y="1895"/>
                    <a:pt x="4783" y="1895"/>
                    <a:pt x="4783" y="1895"/>
                  </a:cubicBezTo>
                  <a:lnTo>
                    <a:pt x="4783" y="1895"/>
                  </a:lnTo>
                  <a:cubicBezTo>
                    <a:pt x="4812" y="1895"/>
                    <a:pt x="4812" y="1895"/>
                    <a:pt x="4812" y="1895"/>
                  </a:cubicBezTo>
                  <a:cubicBezTo>
                    <a:pt x="4841" y="1895"/>
                    <a:pt x="4841" y="1895"/>
                    <a:pt x="4841" y="1895"/>
                  </a:cubicBezTo>
                  <a:cubicBezTo>
                    <a:pt x="4841" y="1924"/>
                    <a:pt x="4841" y="1924"/>
                    <a:pt x="4841" y="1924"/>
                  </a:cubicBezTo>
                  <a:cubicBezTo>
                    <a:pt x="4871" y="1924"/>
                    <a:pt x="4871" y="1924"/>
                    <a:pt x="4871" y="1924"/>
                  </a:cubicBezTo>
                  <a:cubicBezTo>
                    <a:pt x="4871" y="1953"/>
                    <a:pt x="4871" y="1953"/>
                    <a:pt x="4871" y="1953"/>
                  </a:cubicBezTo>
                  <a:lnTo>
                    <a:pt x="4871" y="1953"/>
                  </a:lnTo>
                  <a:lnTo>
                    <a:pt x="4871" y="1953"/>
                  </a:lnTo>
                  <a:cubicBezTo>
                    <a:pt x="4841" y="1983"/>
                    <a:pt x="4841" y="1983"/>
                    <a:pt x="4841" y="1983"/>
                  </a:cubicBezTo>
                  <a:cubicBezTo>
                    <a:pt x="4812" y="1983"/>
                    <a:pt x="4812" y="1983"/>
                    <a:pt x="4812" y="1983"/>
                  </a:cubicBezTo>
                  <a:lnTo>
                    <a:pt x="4812" y="1983"/>
                  </a:lnTo>
                  <a:cubicBezTo>
                    <a:pt x="4783" y="2012"/>
                    <a:pt x="4783" y="2012"/>
                    <a:pt x="4783" y="2012"/>
                  </a:cubicBezTo>
                  <a:lnTo>
                    <a:pt x="4783" y="2012"/>
                  </a:lnTo>
                  <a:cubicBezTo>
                    <a:pt x="4754" y="2041"/>
                    <a:pt x="4754" y="2041"/>
                    <a:pt x="4754" y="2041"/>
                  </a:cubicBezTo>
                  <a:cubicBezTo>
                    <a:pt x="4724" y="2070"/>
                    <a:pt x="4724" y="2070"/>
                    <a:pt x="4724" y="2070"/>
                  </a:cubicBezTo>
                  <a:cubicBezTo>
                    <a:pt x="4695" y="2070"/>
                    <a:pt x="4695" y="2070"/>
                    <a:pt x="4695" y="2070"/>
                  </a:cubicBezTo>
                  <a:lnTo>
                    <a:pt x="4695" y="2070"/>
                  </a:lnTo>
                  <a:cubicBezTo>
                    <a:pt x="4666" y="2100"/>
                    <a:pt x="4666" y="2100"/>
                    <a:pt x="4666" y="2100"/>
                  </a:cubicBezTo>
                  <a:cubicBezTo>
                    <a:pt x="4666" y="2128"/>
                    <a:pt x="4666" y="2128"/>
                    <a:pt x="4666" y="2128"/>
                  </a:cubicBezTo>
                  <a:lnTo>
                    <a:pt x="4666" y="2128"/>
                  </a:lnTo>
                  <a:cubicBezTo>
                    <a:pt x="4695" y="2157"/>
                    <a:pt x="4695" y="2157"/>
                    <a:pt x="4695" y="2157"/>
                  </a:cubicBezTo>
                  <a:lnTo>
                    <a:pt x="4695" y="2157"/>
                  </a:lnTo>
                  <a:cubicBezTo>
                    <a:pt x="4666" y="2157"/>
                    <a:pt x="4666" y="2157"/>
                    <a:pt x="4666" y="2157"/>
                  </a:cubicBezTo>
                  <a:cubicBezTo>
                    <a:pt x="4666" y="2186"/>
                    <a:pt x="4666" y="2186"/>
                    <a:pt x="4666" y="2186"/>
                  </a:cubicBezTo>
                  <a:cubicBezTo>
                    <a:pt x="4638" y="2186"/>
                    <a:pt x="4638" y="2186"/>
                    <a:pt x="4638" y="2186"/>
                  </a:cubicBezTo>
                  <a:cubicBezTo>
                    <a:pt x="4638" y="2216"/>
                    <a:pt x="4638" y="2216"/>
                    <a:pt x="4638" y="2216"/>
                  </a:cubicBezTo>
                  <a:cubicBezTo>
                    <a:pt x="4638" y="2245"/>
                    <a:pt x="4638" y="2245"/>
                    <a:pt x="4638" y="2245"/>
                  </a:cubicBezTo>
                  <a:lnTo>
                    <a:pt x="4638" y="2245"/>
                  </a:lnTo>
                  <a:cubicBezTo>
                    <a:pt x="4608" y="2245"/>
                    <a:pt x="4608" y="2245"/>
                    <a:pt x="4608" y="2245"/>
                  </a:cubicBezTo>
                  <a:cubicBezTo>
                    <a:pt x="4638" y="2274"/>
                    <a:pt x="4638" y="2274"/>
                    <a:pt x="4638" y="2274"/>
                  </a:cubicBezTo>
                  <a:lnTo>
                    <a:pt x="4638" y="2274"/>
                  </a:lnTo>
                  <a:cubicBezTo>
                    <a:pt x="4638" y="2303"/>
                    <a:pt x="4638" y="2303"/>
                    <a:pt x="4638" y="2303"/>
                  </a:cubicBezTo>
                  <a:lnTo>
                    <a:pt x="4638" y="2303"/>
                  </a:lnTo>
                  <a:cubicBezTo>
                    <a:pt x="4666" y="2333"/>
                    <a:pt x="4666" y="2333"/>
                    <a:pt x="4666" y="2333"/>
                  </a:cubicBezTo>
                  <a:lnTo>
                    <a:pt x="4666" y="2333"/>
                  </a:lnTo>
                  <a:lnTo>
                    <a:pt x="4666" y="2333"/>
                  </a:lnTo>
                  <a:cubicBezTo>
                    <a:pt x="4666" y="2362"/>
                    <a:pt x="4666" y="2362"/>
                    <a:pt x="4666" y="2362"/>
                  </a:cubicBezTo>
                  <a:lnTo>
                    <a:pt x="4666" y="2362"/>
                  </a:lnTo>
                  <a:lnTo>
                    <a:pt x="4666" y="2362"/>
                  </a:lnTo>
                  <a:cubicBezTo>
                    <a:pt x="4638" y="2362"/>
                    <a:pt x="4638" y="2362"/>
                    <a:pt x="4638" y="2362"/>
                  </a:cubicBezTo>
                  <a:lnTo>
                    <a:pt x="4638" y="2362"/>
                  </a:lnTo>
                  <a:lnTo>
                    <a:pt x="4638" y="2362"/>
                  </a:lnTo>
                  <a:lnTo>
                    <a:pt x="4638" y="2362"/>
                  </a:lnTo>
                  <a:cubicBezTo>
                    <a:pt x="4608" y="2362"/>
                    <a:pt x="4608" y="2362"/>
                    <a:pt x="4608" y="2362"/>
                  </a:cubicBezTo>
                  <a:cubicBezTo>
                    <a:pt x="4638" y="2391"/>
                    <a:pt x="4638" y="2391"/>
                    <a:pt x="4638" y="2391"/>
                  </a:cubicBezTo>
                  <a:lnTo>
                    <a:pt x="4638" y="2391"/>
                  </a:lnTo>
                  <a:lnTo>
                    <a:pt x="4638" y="2391"/>
                  </a:lnTo>
                  <a:cubicBezTo>
                    <a:pt x="4666" y="2391"/>
                    <a:pt x="4666" y="2391"/>
                    <a:pt x="4666" y="2391"/>
                  </a:cubicBezTo>
                  <a:lnTo>
                    <a:pt x="4666" y="2391"/>
                  </a:lnTo>
                  <a:cubicBezTo>
                    <a:pt x="4638" y="2391"/>
                    <a:pt x="4638" y="2391"/>
                    <a:pt x="4638" y="2391"/>
                  </a:cubicBezTo>
                  <a:cubicBezTo>
                    <a:pt x="4638" y="2420"/>
                    <a:pt x="4638" y="2420"/>
                    <a:pt x="4638" y="2420"/>
                  </a:cubicBezTo>
                  <a:cubicBezTo>
                    <a:pt x="4638" y="2449"/>
                    <a:pt x="4638" y="2449"/>
                    <a:pt x="4638" y="2449"/>
                  </a:cubicBezTo>
                  <a:lnTo>
                    <a:pt x="4638" y="2449"/>
                  </a:lnTo>
                  <a:cubicBezTo>
                    <a:pt x="4666" y="2420"/>
                    <a:pt x="4666" y="2420"/>
                    <a:pt x="4666" y="2420"/>
                  </a:cubicBezTo>
                  <a:lnTo>
                    <a:pt x="4666" y="2420"/>
                  </a:lnTo>
                  <a:cubicBezTo>
                    <a:pt x="4666" y="2391"/>
                    <a:pt x="4666" y="2391"/>
                    <a:pt x="4666" y="2391"/>
                  </a:cubicBezTo>
                  <a:lnTo>
                    <a:pt x="4666" y="2391"/>
                  </a:lnTo>
                  <a:cubicBezTo>
                    <a:pt x="4695" y="2362"/>
                    <a:pt x="4695" y="2362"/>
                    <a:pt x="4695" y="2362"/>
                  </a:cubicBezTo>
                  <a:cubicBezTo>
                    <a:pt x="4695" y="2333"/>
                    <a:pt x="4695" y="2333"/>
                    <a:pt x="4695" y="2333"/>
                  </a:cubicBezTo>
                  <a:lnTo>
                    <a:pt x="4695" y="2333"/>
                  </a:lnTo>
                  <a:lnTo>
                    <a:pt x="4695" y="2333"/>
                  </a:lnTo>
                  <a:cubicBezTo>
                    <a:pt x="4695" y="2303"/>
                    <a:pt x="4695" y="2303"/>
                    <a:pt x="4695" y="2303"/>
                  </a:cubicBezTo>
                  <a:lnTo>
                    <a:pt x="4695" y="2303"/>
                  </a:lnTo>
                  <a:lnTo>
                    <a:pt x="4695" y="2303"/>
                  </a:lnTo>
                  <a:lnTo>
                    <a:pt x="4695" y="2303"/>
                  </a:lnTo>
                  <a:cubicBezTo>
                    <a:pt x="4695" y="2274"/>
                    <a:pt x="4695" y="2274"/>
                    <a:pt x="4695" y="2274"/>
                  </a:cubicBezTo>
                  <a:cubicBezTo>
                    <a:pt x="4666" y="2274"/>
                    <a:pt x="4666" y="2274"/>
                    <a:pt x="4666" y="2274"/>
                  </a:cubicBezTo>
                  <a:cubicBezTo>
                    <a:pt x="4666" y="2245"/>
                    <a:pt x="4666" y="2245"/>
                    <a:pt x="4666" y="2245"/>
                  </a:cubicBezTo>
                  <a:lnTo>
                    <a:pt x="4666" y="2245"/>
                  </a:lnTo>
                  <a:cubicBezTo>
                    <a:pt x="4666" y="2216"/>
                    <a:pt x="4666" y="2216"/>
                    <a:pt x="4666" y="2216"/>
                  </a:cubicBezTo>
                  <a:lnTo>
                    <a:pt x="4666" y="2216"/>
                  </a:lnTo>
                  <a:cubicBezTo>
                    <a:pt x="4666" y="2245"/>
                    <a:pt x="4666" y="2245"/>
                    <a:pt x="4666" y="2245"/>
                  </a:cubicBezTo>
                  <a:cubicBezTo>
                    <a:pt x="4695" y="2216"/>
                    <a:pt x="4695" y="2216"/>
                    <a:pt x="4695" y="2216"/>
                  </a:cubicBezTo>
                  <a:lnTo>
                    <a:pt x="4695" y="2216"/>
                  </a:lnTo>
                  <a:cubicBezTo>
                    <a:pt x="4724" y="2216"/>
                    <a:pt x="4724" y="2216"/>
                    <a:pt x="4724" y="2216"/>
                  </a:cubicBezTo>
                  <a:cubicBezTo>
                    <a:pt x="4695" y="2216"/>
                    <a:pt x="4695" y="2216"/>
                    <a:pt x="4695" y="2216"/>
                  </a:cubicBezTo>
                  <a:cubicBezTo>
                    <a:pt x="4724" y="2186"/>
                    <a:pt x="4724" y="2186"/>
                    <a:pt x="4724" y="2186"/>
                  </a:cubicBezTo>
                  <a:lnTo>
                    <a:pt x="4724" y="2186"/>
                  </a:lnTo>
                  <a:cubicBezTo>
                    <a:pt x="4754" y="2216"/>
                    <a:pt x="4754" y="2216"/>
                    <a:pt x="4754" y="2216"/>
                  </a:cubicBezTo>
                  <a:cubicBezTo>
                    <a:pt x="4724" y="2216"/>
                    <a:pt x="4724" y="2216"/>
                    <a:pt x="4724" y="2216"/>
                  </a:cubicBezTo>
                  <a:cubicBezTo>
                    <a:pt x="4754" y="2216"/>
                    <a:pt x="4754" y="2216"/>
                    <a:pt x="4754" y="2216"/>
                  </a:cubicBezTo>
                  <a:lnTo>
                    <a:pt x="4754" y="2216"/>
                  </a:lnTo>
                  <a:lnTo>
                    <a:pt x="4754" y="2216"/>
                  </a:lnTo>
                  <a:cubicBezTo>
                    <a:pt x="4754" y="2186"/>
                    <a:pt x="4754" y="2186"/>
                    <a:pt x="4754" y="2186"/>
                  </a:cubicBezTo>
                  <a:cubicBezTo>
                    <a:pt x="4783" y="2186"/>
                    <a:pt x="4783" y="2186"/>
                    <a:pt x="4783" y="2186"/>
                  </a:cubicBezTo>
                  <a:lnTo>
                    <a:pt x="4783" y="2186"/>
                  </a:lnTo>
                  <a:lnTo>
                    <a:pt x="4783" y="2186"/>
                  </a:lnTo>
                  <a:lnTo>
                    <a:pt x="4783" y="2186"/>
                  </a:lnTo>
                  <a:cubicBezTo>
                    <a:pt x="4783" y="2157"/>
                    <a:pt x="4783" y="2157"/>
                    <a:pt x="4783" y="2157"/>
                  </a:cubicBezTo>
                  <a:lnTo>
                    <a:pt x="4783" y="2157"/>
                  </a:lnTo>
                  <a:cubicBezTo>
                    <a:pt x="4754" y="2186"/>
                    <a:pt x="4754" y="2186"/>
                    <a:pt x="4754" y="2186"/>
                  </a:cubicBezTo>
                  <a:lnTo>
                    <a:pt x="4754" y="2186"/>
                  </a:lnTo>
                  <a:cubicBezTo>
                    <a:pt x="4724" y="2157"/>
                    <a:pt x="4724" y="2157"/>
                    <a:pt x="4724" y="2157"/>
                  </a:cubicBezTo>
                  <a:lnTo>
                    <a:pt x="4724" y="2157"/>
                  </a:lnTo>
                  <a:lnTo>
                    <a:pt x="4724" y="2157"/>
                  </a:lnTo>
                  <a:cubicBezTo>
                    <a:pt x="4754" y="2157"/>
                    <a:pt x="4754" y="2157"/>
                    <a:pt x="4754" y="2157"/>
                  </a:cubicBezTo>
                  <a:cubicBezTo>
                    <a:pt x="4724" y="2128"/>
                    <a:pt x="4724" y="2128"/>
                    <a:pt x="4724" y="2128"/>
                  </a:cubicBezTo>
                  <a:cubicBezTo>
                    <a:pt x="4754" y="2100"/>
                    <a:pt x="4754" y="2100"/>
                    <a:pt x="4754" y="2100"/>
                  </a:cubicBezTo>
                  <a:lnTo>
                    <a:pt x="4754" y="2100"/>
                  </a:lnTo>
                  <a:cubicBezTo>
                    <a:pt x="4754" y="2070"/>
                    <a:pt x="4754" y="2070"/>
                    <a:pt x="4754" y="2070"/>
                  </a:cubicBezTo>
                  <a:lnTo>
                    <a:pt x="4754" y="2070"/>
                  </a:lnTo>
                  <a:cubicBezTo>
                    <a:pt x="4783" y="2070"/>
                    <a:pt x="4783" y="2070"/>
                    <a:pt x="4783" y="2070"/>
                  </a:cubicBezTo>
                  <a:cubicBezTo>
                    <a:pt x="4812" y="2070"/>
                    <a:pt x="4812" y="2070"/>
                    <a:pt x="4812" y="2070"/>
                  </a:cubicBezTo>
                  <a:cubicBezTo>
                    <a:pt x="4812" y="2100"/>
                    <a:pt x="4812" y="2100"/>
                    <a:pt x="4812" y="2100"/>
                  </a:cubicBezTo>
                  <a:lnTo>
                    <a:pt x="4812" y="2100"/>
                  </a:lnTo>
                  <a:cubicBezTo>
                    <a:pt x="4841" y="2128"/>
                    <a:pt x="4841" y="2128"/>
                    <a:pt x="4841" y="2128"/>
                  </a:cubicBezTo>
                  <a:lnTo>
                    <a:pt x="4841" y="2128"/>
                  </a:lnTo>
                  <a:cubicBezTo>
                    <a:pt x="4841" y="2100"/>
                    <a:pt x="4841" y="2100"/>
                    <a:pt x="4841" y="2100"/>
                  </a:cubicBezTo>
                  <a:lnTo>
                    <a:pt x="4841" y="2100"/>
                  </a:lnTo>
                  <a:cubicBezTo>
                    <a:pt x="4812" y="2070"/>
                    <a:pt x="4812" y="2070"/>
                    <a:pt x="4812" y="2070"/>
                  </a:cubicBezTo>
                  <a:lnTo>
                    <a:pt x="4812" y="2070"/>
                  </a:lnTo>
                  <a:lnTo>
                    <a:pt x="4812" y="2070"/>
                  </a:lnTo>
                  <a:cubicBezTo>
                    <a:pt x="4783" y="2070"/>
                    <a:pt x="4783" y="2070"/>
                    <a:pt x="4783" y="2070"/>
                  </a:cubicBezTo>
                  <a:cubicBezTo>
                    <a:pt x="4783" y="2041"/>
                    <a:pt x="4783" y="2041"/>
                    <a:pt x="4783" y="2041"/>
                  </a:cubicBezTo>
                  <a:lnTo>
                    <a:pt x="4783" y="2041"/>
                  </a:lnTo>
                  <a:cubicBezTo>
                    <a:pt x="4812" y="2041"/>
                    <a:pt x="4812" y="2041"/>
                    <a:pt x="4812" y="2041"/>
                  </a:cubicBezTo>
                  <a:lnTo>
                    <a:pt x="4812" y="2041"/>
                  </a:lnTo>
                  <a:lnTo>
                    <a:pt x="4812" y="2041"/>
                  </a:lnTo>
                  <a:cubicBezTo>
                    <a:pt x="4841" y="2070"/>
                    <a:pt x="4841" y="2070"/>
                    <a:pt x="4841" y="2070"/>
                  </a:cubicBezTo>
                  <a:cubicBezTo>
                    <a:pt x="4871" y="2070"/>
                    <a:pt x="4871" y="2070"/>
                    <a:pt x="4871" y="2070"/>
                  </a:cubicBezTo>
                  <a:lnTo>
                    <a:pt x="4871" y="2070"/>
                  </a:lnTo>
                  <a:lnTo>
                    <a:pt x="4871" y="2070"/>
                  </a:lnTo>
                  <a:cubicBezTo>
                    <a:pt x="4841" y="2041"/>
                    <a:pt x="4841" y="2041"/>
                    <a:pt x="4841" y="2041"/>
                  </a:cubicBezTo>
                  <a:cubicBezTo>
                    <a:pt x="4812" y="2041"/>
                    <a:pt x="4812" y="2041"/>
                    <a:pt x="4812" y="2041"/>
                  </a:cubicBezTo>
                  <a:lnTo>
                    <a:pt x="4812" y="2041"/>
                  </a:lnTo>
                  <a:cubicBezTo>
                    <a:pt x="4841" y="2012"/>
                    <a:pt x="4841" y="2012"/>
                    <a:pt x="4841" y="2012"/>
                  </a:cubicBezTo>
                  <a:lnTo>
                    <a:pt x="4841" y="2012"/>
                  </a:lnTo>
                  <a:cubicBezTo>
                    <a:pt x="4871" y="2012"/>
                    <a:pt x="4871" y="2012"/>
                    <a:pt x="4871" y="2012"/>
                  </a:cubicBezTo>
                  <a:lnTo>
                    <a:pt x="4871" y="2012"/>
                  </a:lnTo>
                  <a:cubicBezTo>
                    <a:pt x="4871" y="2041"/>
                    <a:pt x="4871" y="2041"/>
                    <a:pt x="4871" y="2041"/>
                  </a:cubicBezTo>
                  <a:lnTo>
                    <a:pt x="4871" y="2041"/>
                  </a:lnTo>
                  <a:cubicBezTo>
                    <a:pt x="4871" y="2012"/>
                    <a:pt x="4871" y="2012"/>
                    <a:pt x="4871" y="2012"/>
                  </a:cubicBezTo>
                  <a:lnTo>
                    <a:pt x="4871" y="2012"/>
                  </a:lnTo>
                  <a:cubicBezTo>
                    <a:pt x="4900" y="2012"/>
                    <a:pt x="4900" y="2012"/>
                    <a:pt x="4900" y="2012"/>
                  </a:cubicBezTo>
                  <a:lnTo>
                    <a:pt x="4900" y="2012"/>
                  </a:lnTo>
                  <a:cubicBezTo>
                    <a:pt x="4900" y="2041"/>
                    <a:pt x="4900" y="2041"/>
                    <a:pt x="4900" y="2041"/>
                  </a:cubicBezTo>
                  <a:cubicBezTo>
                    <a:pt x="4929" y="2041"/>
                    <a:pt x="4929" y="2041"/>
                    <a:pt x="4929" y="2041"/>
                  </a:cubicBezTo>
                  <a:lnTo>
                    <a:pt x="4929" y="2041"/>
                  </a:lnTo>
                  <a:lnTo>
                    <a:pt x="4929" y="2041"/>
                  </a:lnTo>
                  <a:cubicBezTo>
                    <a:pt x="4900" y="2012"/>
                    <a:pt x="4900" y="2012"/>
                    <a:pt x="4900" y="2012"/>
                  </a:cubicBezTo>
                  <a:cubicBezTo>
                    <a:pt x="4929" y="2012"/>
                    <a:pt x="4929" y="2012"/>
                    <a:pt x="4929" y="2012"/>
                  </a:cubicBezTo>
                  <a:cubicBezTo>
                    <a:pt x="4958" y="1983"/>
                    <a:pt x="4958" y="1983"/>
                    <a:pt x="4958" y="1983"/>
                  </a:cubicBezTo>
                  <a:cubicBezTo>
                    <a:pt x="4988" y="1983"/>
                    <a:pt x="4988" y="1983"/>
                    <a:pt x="4988" y="1983"/>
                  </a:cubicBezTo>
                  <a:lnTo>
                    <a:pt x="4988" y="1983"/>
                  </a:lnTo>
                  <a:cubicBezTo>
                    <a:pt x="5016" y="1983"/>
                    <a:pt x="5016" y="1983"/>
                    <a:pt x="5016" y="1983"/>
                  </a:cubicBezTo>
                  <a:cubicBezTo>
                    <a:pt x="5045" y="1983"/>
                    <a:pt x="5045" y="1983"/>
                    <a:pt x="5045" y="1983"/>
                  </a:cubicBezTo>
                  <a:cubicBezTo>
                    <a:pt x="5074" y="1983"/>
                    <a:pt x="5074" y="1983"/>
                    <a:pt x="5074" y="1983"/>
                  </a:cubicBezTo>
                  <a:cubicBezTo>
                    <a:pt x="5104" y="1983"/>
                    <a:pt x="5104" y="1983"/>
                    <a:pt x="5104" y="1983"/>
                  </a:cubicBezTo>
                  <a:lnTo>
                    <a:pt x="5104" y="1983"/>
                  </a:lnTo>
                  <a:cubicBezTo>
                    <a:pt x="5104" y="2012"/>
                    <a:pt x="5104" y="2012"/>
                    <a:pt x="5104" y="2012"/>
                  </a:cubicBezTo>
                  <a:cubicBezTo>
                    <a:pt x="5074" y="2041"/>
                    <a:pt x="5074" y="2041"/>
                    <a:pt x="5074" y="2041"/>
                  </a:cubicBezTo>
                  <a:lnTo>
                    <a:pt x="5074" y="2041"/>
                  </a:lnTo>
                  <a:lnTo>
                    <a:pt x="5074" y="2041"/>
                  </a:lnTo>
                  <a:cubicBezTo>
                    <a:pt x="5074" y="2070"/>
                    <a:pt x="5074" y="2070"/>
                    <a:pt x="5074" y="2070"/>
                  </a:cubicBezTo>
                  <a:lnTo>
                    <a:pt x="5074" y="2070"/>
                  </a:lnTo>
                  <a:lnTo>
                    <a:pt x="5074" y="2070"/>
                  </a:lnTo>
                  <a:cubicBezTo>
                    <a:pt x="5074" y="2100"/>
                    <a:pt x="5074" y="2100"/>
                    <a:pt x="5074" y="2100"/>
                  </a:cubicBezTo>
                  <a:lnTo>
                    <a:pt x="5074" y="2100"/>
                  </a:lnTo>
                  <a:cubicBezTo>
                    <a:pt x="5074" y="2128"/>
                    <a:pt x="5074" y="2128"/>
                    <a:pt x="5074" y="2128"/>
                  </a:cubicBezTo>
                  <a:cubicBezTo>
                    <a:pt x="5045" y="2128"/>
                    <a:pt x="5045" y="2128"/>
                    <a:pt x="5045" y="2128"/>
                  </a:cubicBezTo>
                  <a:cubicBezTo>
                    <a:pt x="5045" y="2157"/>
                    <a:pt x="5045" y="2157"/>
                    <a:pt x="5045" y="2157"/>
                  </a:cubicBezTo>
                  <a:cubicBezTo>
                    <a:pt x="5074" y="2157"/>
                    <a:pt x="5074" y="2157"/>
                    <a:pt x="5074" y="2157"/>
                  </a:cubicBezTo>
                  <a:lnTo>
                    <a:pt x="5074" y="2157"/>
                  </a:lnTo>
                  <a:cubicBezTo>
                    <a:pt x="5045" y="2186"/>
                    <a:pt x="5045" y="2186"/>
                    <a:pt x="5045" y="2186"/>
                  </a:cubicBezTo>
                  <a:lnTo>
                    <a:pt x="5045" y="2186"/>
                  </a:lnTo>
                  <a:lnTo>
                    <a:pt x="5045" y="2186"/>
                  </a:lnTo>
                  <a:cubicBezTo>
                    <a:pt x="5016" y="2186"/>
                    <a:pt x="5016" y="2186"/>
                    <a:pt x="5016" y="2186"/>
                  </a:cubicBezTo>
                  <a:cubicBezTo>
                    <a:pt x="5016" y="2216"/>
                    <a:pt x="5016" y="2216"/>
                    <a:pt x="5016" y="2216"/>
                  </a:cubicBezTo>
                  <a:cubicBezTo>
                    <a:pt x="4988" y="2216"/>
                    <a:pt x="4988" y="2216"/>
                    <a:pt x="4988" y="2216"/>
                  </a:cubicBezTo>
                  <a:cubicBezTo>
                    <a:pt x="4988" y="2245"/>
                    <a:pt x="4988" y="2245"/>
                    <a:pt x="4988" y="2245"/>
                  </a:cubicBezTo>
                  <a:lnTo>
                    <a:pt x="4988" y="2245"/>
                  </a:lnTo>
                  <a:cubicBezTo>
                    <a:pt x="5016" y="2216"/>
                    <a:pt x="5016" y="2216"/>
                    <a:pt x="5016" y="2216"/>
                  </a:cubicBezTo>
                  <a:cubicBezTo>
                    <a:pt x="5045" y="2216"/>
                    <a:pt x="5045" y="2216"/>
                    <a:pt x="5045" y="2216"/>
                  </a:cubicBezTo>
                  <a:lnTo>
                    <a:pt x="5045" y="2216"/>
                  </a:lnTo>
                  <a:lnTo>
                    <a:pt x="5045" y="2216"/>
                  </a:lnTo>
                  <a:lnTo>
                    <a:pt x="5045" y="2216"/>
                  </a:lnTo>
                  <a:lnTo>
                    <a:pt x="5045" y="2216"/>
                  </a:lnTo>
                  <a:cubicBezTo>
                    <a:pt x="5016" y="2245"/>
                    <a:pt x="5016" y="2245"/>
                    <a:pt x="5016" y="2245"/>
                  </a:cubicBezTo>
                  <a:cubicBezTo>
                    <a:pt x="4988" y="2245"/>
                    <a:pt x="4988" y="2245"/>
                    <a:pt x="4988" y="2245"/>
                  </a:cubicBezTo>
                  <a:lnTo>
                    <a:pt x="4988" y="2245"/>
                  </a:lnTo>
                  <a:cubicBezTo>
                    <a:pt x="4988" y="2274"/>
                    <a:pt x="4988" y="2274"/>
                    <a:pt x="4988" y="2274"/>
                  </a:cubicBezTo>
                  <a:lnTo>
                    <a:pt x="4988" y="2274"/>
                  </a:lnTo>
                  <a:lnTo>
                    <a:pt x="4988" y="2274"/>
                  </a:lnTo>
                  <a:lnTo>
                    <a:pt x="4988" y="2274"/>
                  </a:lnTo>
                  <a:lnTo>
                    <a:pt x="4988" y="2274"/>
                  </a:lnTo>
                  <a:lnTo>
                    <a:pt x="4988" y="2274"/>
                  </a:lnTo>
                  <a:lnTo>
                    <a:pt x="4988" y="2274"/>
                  </a:lnTo>
                  <a:cubicBezTo>
                    <a:pt x="4988" y="2303"/>
                    <a:pt x="4988" y="2303"/>
                    <a:pt x="4988" y="2303"/>
                  </a:cubicBezTo>
                  <a:lnTo>
                    <a:pt x="4988" y="2303"/>
                  </a:lnTo>
                  <a:lnTo>
                    <a:pt x="4988" y="2303"/>
                  </a:lnTo>
                  <a:lnTo>
                    <a:pt x="4988" y="2303"/>
                  </a:lnTo>
                  <a:cubicBezTo>
                    <a:pt x="5016" y="2274"/>
                    <a:pt x="5016" y="2274"/>
                    <a:pt x="5016" y="2274"/>
                  </a:cubicBezTo>
                  <a:lnTo>
                    <a:pt x="5016" y="2274"/>
                  </a:lnTo>
                  <a:lnTo>
                    <a:pt x="5016" y="2274"/>
                  </a:lnTo>
                  <a:cubicBezTo>
                    <a:pt x="5045" y="2245"/>
                    <a:pt x="5045" y="2245"/>
                    <a:pt x="5045" y="2245"/>
                  </a:cubicBezTo>
                  <a:lnTo>
                    <a:pt x="5045" y="2245"/>
                  </a:lnTo>
                  <a:lnTo>
                    <a:pt x="5045" y="2245"/>
                  </a:lnTo>
                  <a:cubicBezTo>
                    <a:pt x="5045" y="2274"/>
                    <a:pt x="5045" y="2274"/>
                    <a:pt x="5045" y="2274"/>
                  </a:cubicBezTo>
                  <a:lnTo>
                    <a:pt x="5045" y="2274"/>
                  </a:lnTo>
                  <a:cubicBezTo>
                    <a:pt x="5045" y="2245"/>
                    <a:pt x="5045" y="2245"/>
                    <a:pt x="5045" y="2245"/>
                  </a:cubicBezTo>
                  <a:lnTo>
                    <a:pt x="5045" y="2245"/>
                  </a:lnTo>
                  <a:lnTo>
                    <a:pt x="5045" y="2245"/>
                  </a:lnTo>
                  <a:cubicBezTo>
                    <a:pt x="5074" y="2216"/>
                    <a:pt x="5074" y="2216"/>
                    <a:pt x="5074" y="2216"/>
                  </a:cubicBezTo>
                  <a:cubicBezTo>
                    <a:pt x="5074" y="2245"/>
                    <a:pt x="5074" y="2245"/>
                    <a:pt x="5074" y="2245"/>
                  </a:cubicBezTo>
                  <a:lnTo>
                    <a:pt x="5074" y="2245"/>
                  </a:lnTo>
                  <a:lnTo>
                    <a:pt x="5074" y="2245"/>
                  </a:lnTo>
                  <a:lnTo>
                    <a:pt x="5074" y="2245"/>
                  </a:lnTo>
                  <a:cubicBezTo>
                    <a:pt x="5104" y="2245"/>
                    <a:pt x="5104" y="2245"/>
                    <a:pt x="5104" y="2245"/>
                  </a:cubicBezTo>
                  <a:lnTo>
                    <a:pt x="5104" y="2245"/>
                  </a:lnTo>
                  <a:cubicBezTo>
                    <a:pt x="5133" y="2245"/>
                    <a:pt x="5133" y="2245"/>
                    <a:pt x="5133" y="2245"/>
                  </a:cubicBezTo>
                  <a:cubicBezTo>
                    <a:pt x="5104" y="2274"/>
                    <a:pt x="5104" y="2274"/>
                    <a:pt x="5104" y="2274"/>
                  </a:cubicBezTo>
                  <a:cubicBezTo>
                    <a:pt x="5104" y="2303"/>
                    <a:pt x="5104" y="2303"/>
                    <a:pt x="5104" y="2303"/>
                  </a:cubicBezTo>
                  <a:cubicBezTo>
                    <a:pt x="5074" y="2303"/>
                    <a:pt x="5074" y="2303"/>
                    <a:pt x="5074" y="2303"/>
                  </a:cubicBezTo>
                  <a:lnTo>
                    <a:pt x="5074" y="2303"/>
                  </a:lnTo>
                  <a:lnTo>
                    <a:pt x="5074" y="2303"/>
                  </a:lnTo>
                  <a:cubicBezTo>
                    <a:pt x="5104" y="2333"/>
                    <a:pt x="5104" y="2333"/>
                    <a:pt x="5104" y="2333"/>
                  </a:cubicBezTo>
                  <a:cubicBezTo>
                    <a:pt x="5104" y="2303"/>
                    <a:pt x="5104" y="2303"/>
                    <a:pt x="5104" y="2303"/>
                  </a:cubicBezTo>
                  <a:lnTo>
                    <a:pt x="5104" y="2303"/>
                  </a:lnTo>
                  <a:lnTo>
                    <a:pt x="5104" y="2303"/>
                  </a:lnTo>
                  <a:cubicBezTo>
                    <a:pt x="5133" y="2274"/>
                    <a:pt x="5133" y="2274"/>
                    <a:pt x="5133" y="2274"/>
                  </a:cubicBezTo>
                  <a:cubicBezTo>
                    <a:pt x="5133" y="2303"/>
                    <a:pt x="5133" y="2303"/>
                    <a:pt x="5133" y="2303"/>
                  </a:cubicBezTo>
                  <a:lnTo>
                    <a:pt x="5133" y="2303"/>
                  </a:lnTo>
                  <a:lnTo>
                    <a:pt x="5133" y="2303"/>
                  </a:lnTo>
                  <a:cubicBezTo>
                    <a:pt x="5133" y="2274"/>
                    <a:pt x="5133" y="2274"/>
                    <a:pt x="5133" y="2274"/>
                  </a:cubicBezTo>
                  <a:lnTo>
                    <a:pt x="5133" y="2274"/>
                  </a:lnTo>
                  <a:cubicBezTo>
                    <a:pt x="5133" y="2245"/>
                    <a:pt x="5133" y="2245"/>
                    <a:pt x="5133" y="2245"/>
                  </a:cubicBezTo>
                  <a:lnTo>
                    <a:pt x="5133" y="2245"/>
                  </a:lnTo>
                  <a:cubicBezTo>
                    <a:pt x="5162" y="2245"/>
                    <a:pt x="5162" y="2245"/>
                    <a:pt x="5162" y="2245"/>
                  </a:cubicBezTo>
                  <a:cubicBezTo>
                    <a:pt x="5162" y="2274"/>
                    <a:pt x="5162" y="2274"/>
                    <a:pt x="5162" y="2274"/>
                  </a:cubicBezTo>
                  <a:cubicBezTo>
                    <a:pt x="5133" y="2274"/>
                    <a:pt x="5133" y="2274"/>
                    <a:pt x="5133" y="2274"/>
                  </a:cubicBezTo>
                  <a:cubicBezTo>
                    <a:pt x="5162" y="2274"/>
                    <a:pt x="5162" y="2274"/>
                    <a:pt x="5162" y="2274"/>
                  </a:cubicBezTo>
                  <a:lnTo>
                    <a:pt x="5162" y="2274"/>
                  </a:lnTo>
                  <a:cubicBezTo>
                    <a:pt x="5191" y="2274"/>
                    <a:pt x="5191" y="2274"/>
                    <a:pt x="5191" y="2274"/>
                  </a:cubicBezTo>
                  <a:cubicBezTo>
                    <a:pt x="5191" y="2303"/>
                    <a:pt x="5191" y="2303"/>
                    <a:pt x="5191" y="2303"/>
                  </a:cubicBezTo>
                  <a:cubicBezTo>
                    <a:pt x="5221" y="2303"/>
                    <a:pt x="5221" y="2303"/>
                    <a:pt x="5221" y="2303"/>
                  </a:cubicBezTo>
                  <a:lnTo>
                    <a:pt x="5221" y="2303"/>
                  </a:lnTo>
                  <a:lnTo>
                    <a:pt x="5221" y="2303"/>
                  </a:lnTo>
                  <a:lnTo>
                    <a:pt x="5221" y="2303"/>
                  </a:lnTo>
                  <a:cubicBezTo>
                    <a:pt x="5221" y="2274"/>
                    <a:pt x="5221" y="2274"/>
                    <a:pt x="5221" y="2274"/>
                  </a:cubicBezTo>
                  <a:cubicBezTo>
                    <a:pt x="5191" y="2274"/>
                    <a:pt x="5191" y="2274"/>
                    <a:pt x="5191" y="2274"/>
                  </a:cubicBezTo>
                  <a:cubicBezTo>
                    <a:pt x="5162" y="2245"/>
                    <a:pt x="5162" y="2245"/>
                    <a:pt x="5162" y="2245"/>
                  </a:cubicBezTo>
                  <a:lnTo>
                    <a:pt x="5162" y="2245"/>
                  </a:lnTo>
                  <a:lnTo>
                    <a:pt x="5162" y="2245"/>
                  </a:lnTo>
                  <a:cubicBezTo>
                    <a:pt x="5162" y="2216"/>
                    <a:pt x="5162" y="2216"/>
                    <a:pt x="5162" y="2216"/>
                  </a:cubicBezTo>
                  <a:cubicBezTo>
                    <a:pt x="5191" y="2216"/>
                    <a:pt x="5191" y="2216"/>
                    <a:pt x="5191" y="2216"/>
                  </a:cubicBezTo>
                  <a:cubicBezTo>
                    <a:pt x="5221" y="2216"/>
                    <a:pt x="5221" y="2216"/>
                    <a:pt x="5221" y="2216"/>
                  </a:cubicBezTo>
                  <a:lnTo>
                    <a:pt x="5221" y="2216"/>
                  </a:lnTo>
                  <a:cubicBezTo>
                    <a:pt x="5250" y="2216"/>
                    <a:pt x="5250" y="2216"/>
                    <a:pt x="5250" y="2216"/>
                  </a:cubicBezTo>
                  <a:lnTo>
                    <a:pt x="5250" y="2216"/>
                  </a:lnTo>
                  <a:cubicBezTo>
                    <a:pt x="5279" y="2216"/>
                    <a:pt x="5279" y="2216"/>
                    <a:pt x="5279" y="2216"/>
                  </a:cubicBezTo>
                  <a:lnTo>
                    <a:pt x="5279" y="2216"/>
                  </a:lnTo>
                  <a:cubicBezTo>
                    <a:pt x="5279" y="2245"/>
                    <a:pt x="5279" y="2245"/>
                    <a:pt x="5279" y="2245"/>
                  </a:cubicBezTo>
                  <a:cubicBezTo>
                    <a:pt x="5308" y="2245"/>
                    <a:pt x="5308" y="2245"/>
                    <a:pt x="5308" y="2245"/>
                  </a:cubicBezTo>
                  <a:lnTo>
                    <a:pt x="5308" y="2245"/>
                  </a:lnTo>
                  <a:lnTo>
                    <a:pt x="5308" y="2245"/>
                  </a:lnTo>
                  <a:cubicBezTo>
                    <a:pt x="5337" y="2245"/>
                    <a:pt x="5337" y="2245"/>
                    <a:pt x="5337" y="2245"/>
                  </a:cubicBezTo>
                  <a:lnTo>
                    <a:pt x="5337" y="2245"/>
                  </a:lnTo>
                  <a:lnTo>
                    <a:pt x="5337" y="2245"/>
                  </a:lnTo>
                  <a:cubicBezTo>
                    <a:pt x="5337" y="2274"/>
                    <a:pt x="5337" y="2274"/>
                    <a:pt x="5337" y="2274"/>
                  </a:cubicBezTo>
                  <a:cubicBezTo>
                    <a:pt x="5366" y="2274"/>
                    <a:pt x="5366" y="2274"/>
                    <a:pt x="5366" y="2274"/>
                  </a:cubicBezTo>
                  <a:lnTo>
                    <a:pt x="5366" y="2274"/>
                  </a:lnTo>
                  <a:cubicBezTo>
                    <a:pt x="5366" y="2303"/>
                    <a:pt x="5366" y="2303"/>
                    <a:pt x="5366" y="2303"/>
                  </a:cubicBezTo>
                  <a:lnTo>
                    <a:pt x="5366" y="2303"/>
                  </a:lnTo>
                  <a:lnTo>
                    <a:pt x="5366" y="2303"/>
                  </a:lnTo>
                  <a:cubicBezTo>
                    <a:pt x="5366" y="2333"/>
                    <a:pt x="5366" y="2333"/>
                    <a:pt x="5366" y="2333"/>
                  </a:cubicBezTo>
                  <a:cubicBezTo>
                    <a:pt x="5337" y="2333"/>
                    <a:pt x="5337" y="2333"/>
                    <a:pt x="5337" y="2333"/>
                  </a:cubicBezTo>
                  <a:lnTo>
                    <a:pt x="5337" y="2333"/>
                  </a:lnTo>
                  <a:cubicBezTo>
                    <a:pt x="5308" y="2333"/>
                    <a:pt x="5308" y="2333"/>
                    <a:pt x="5308" y="2333"/>
                  </a:cubicBezTo>
                  <a:cubicBezTo>
                    <a:pt x="5279" y="2333"/>
                    <a:pt x="5279" y="2333"/>
                    <a:pt x="5279" y="2333"/>
                  </a:cubicBezTo>
                  <a:cubicBezTo>
                    <a:pt x="5308" y="2333"/>
                    <a:pt x="5308" y="2333"/>
                    <a:pt x="5308" y="2333"/>
                  </a:cubicBezTo>
                  <a:cubicBezTo>
                    <a:pt x="5337" y="2333"/>
                    <a:pt x="5337" y="2333"/>
                    <a:pt x="5337" y="2333"/>
                  </a:cubicBezTo>
                  <a:lnTo>
                    <a:pt x="5337" y="2333"/>
                  </a:lnTo>
                  <a:lnTo>
                    <a:pt x="5337" y="2333"/>
                  </a:lnTo>
                  <a:cubicBezTo>
                    <a:pt x="5308" y="2362"/>
                    <a:pt x="5308" y="2362"/>
                    <a:pt x="5308" y="2362"/>
                  </a:cubicBezTo>
                  <a:cubicBezTo>
                    <a:pt x="5279" y="2391"/>
                    <a:pt x="5279" y="2391"/>
                    <a:pt x="5279" y="2391"/>
                  </a:cubicBezTo>
                  <a:lnTo>
                    <a:pt x="5279" y="2391"/>
                  </a:lnTo>
                  <a:lnTo>
                    <a:pt x="5279" y="2391"/>
                  </a:lnTo>
                  <a:lnTo>
                    <a:pt x="5279" y="2391"/>
                  </a:lnTo>
                  <a:lnTo>
                    <a:pt x="5279" y="2391"/>
                  </a:lnTo>
                  <a:cubicBezTo>
                    <a:pt x="5308" y="2362"/>
                    <a:pt x="5308" y="2362"/>
                    <a:pt x="5308" y="2362"/>
                  </a:cubicBezTo>
                  <a:lnTo>
                    <a:pt x="5308" y="2362"/>
                  </a:lnTo>
                  <a:cubicBezTo>
                    <a:pt x="5337" y="2362"/>
                    <a:pt x="5337" y="2362"/>
                    <a:pt x="5337" y="2362"/>
                  </a:cubicBezTo>
                  <a:cubicBezTo>
                    <a:pt x="5366" y="2333"/>
                    <a:pt x="5366" y="2333"/>
                    <a:pt x="5366" y="2333"/>
                  </a:cubicBezTo>
                  <a:lnTo>
                    <a:pt x="5366" y="2333"/>
                  </a:lnTo>
                  <a:cubicBezTo>
                    <a:pt x="5395" y="2362"/>
                    <a:pt x="5395" y="2362"/>
                    <a:pt x="5395" y="2362"/>
                  </a:cubicBezTo>
                  <a:lnTo>
                    <a:pt x="5395" y="2362"/>
                  </a:lnTo>
                  <a:lnTo>
                    <a:pt x="5395" y="2362"/>
                  </a:lnTo>
                  <a:lnTo>
                    <a:pt x="5395" y="2362"/>
                  </a:lnTo>
                  <a:cubicBezTo>
                    <a:pt x="5395" y="2391"/>
                    <a:pt x="5395" y="2391"/>
                    <a:pt x="5395" y="2391"/>
                  </a:cubicBezTo>
                  <a:cubicBezTo>
                    <a:pt x="5366" y="2391"/>
                    <a:pt x="5366" y="2391"/>
                    <a:pt x="5366" y="2391"/>
                  </a:cubicBezTo>
                  <a:lnTo>
                    <a:pt x="5366" y="2391"/>
                  </a:lnTo>
                  <a:cubicBezTo>
                    <a:pt x="5337" y="2391"/>
                    <a:pt x="5337" y="2391"/>
                    <a:pt x="5337" y="2391"/>
                  </a:cubicBezTo>
                  <a:lnTo>
                    <a:pt x="5337" y="2391"/>
                  </a:lnTo>
                  <a:cubicBezTo>
                    <a:pt x="5308" y="2391"/>
                    <a:pt x="5308" y="2391"/>
                    <a:pt x="5308" y="2391"/>
                  </a:cubicBezTo>
                  <a:cubicBezTo>
                    <a:pt x="5308" y="2420"/>
                    <a:pt x="5308" y="2420"/>
                    <a:pt x="5308" y="2420"/>
                  </a:cubicBezTo>
                  <a:cubicBezTo>
                    <a:pt x="5337" y="2420"/>
                    <a:pt x="5337" y="2420"/>
                    <a:pt x="5337" y="2420"/>
                  </a:cubicBezTo>
                  <a:lnTo>
                    <a:pt x="5337" y="2420"/>
                  </a:lnTo>
                  <a:cubicBezTo>
                    <a:pt x="5308" y="2420"/>
                    <a:pt x="5308" y="2420"/>
                    <a:pt x="5308" y="2420"/>
                  </a:cubicBezTo>
                  <a:lnTo>
                    <a:pt x="5308" y="2420"/>
                  </a:lnTo>
                  <a:cubicBezTo>
                    <a:pt x="5337" y="2420"/>
                    <a:pt x="5337" y="2420"/>
                    <a:pt x="5337" y="2420"/>
                  </a:cubicBezTo>
                  <a:lnTo>
                    <a:pt x="5337" y="2420"/>
                  </a:lnTo>
                  <a:cubicBezTo>
                    <a:pt x="5366" y="2420"/>
                    <a:pt x="5366" y="2420"/>
                    <a:pt x="5366" y="2420"/>
                  </a:cubicBezTo>
                  <a:lnTo>
                    <a:pt x="5366" y="2420"/>
                  </a:lnTo>
                  <a:cubicBezTo>
                    <a:pt x="5337" y="2420"/>
                    <a:pt x="5337" y="2420"/>
                    <a:pt x="5337" y="2420"/>
                  </a:cubicBezTo>
                  <a:lnTo>
                    <a:pt x="5337" y="2420"/>
                  </a:lnTo>
                  <a:cubicBezTo>
                    <a:pt x="5308" y="2449"/>
                    <a:pt x="5308" y="2449"/>
                    <a:pt x="5308" y="2449"/>
                  </a:cubicBezTo>
                  <a:cubicBezTo>
                    <a:pt x="5337" y="2449"/>
                    <a:pt x="5337" y="2449"/>
                    <a:pt x="5337" y="2449"/>
                  </a:cubicBezTo>
                  <a:lnTo>
                    <a:pt x="5337" y="2449"/>
                  </a:lnTo>
                  <a:lnTo>
                    <a:pt x="5337" y="2449"/>
                  </a:lnTo>
                  <a:cubicBezTo>
                    <a:pt x="5308" y="2478"/>
                    <a:pt x="5308" y="2478"/>
                    <a:pt x="5308" y="2478"/>
                  </a:cubicBezTo>
                  <a:lnTo>
                    <a:pt x="5308" y="2478"/>
                  </a:lnTo>
                  <a:lnTo>
                    <a:pt x="5308" y="2478"/>
                  </a:lnTo>
                  <a:cubicBezTo>
                    <a:pt x="5337" y="2478"/>
                    <a:pt x="5337" y="2478"/>
                    <a:pt x="5337" y="2478"/>
                  </a:cubicBezTo>
                  <a:cubicBezTo>
                    <a:pt x="5337" y="2449"/>
                    <a:pt x="5337" y="2449"/>
                    <a:pt x="5337" y="2449"/>
                  </a:cubicBezTo>
                  <a:lnTo>
                    <a:pt x="5337" y="2449"/>
                  </a:lnTo>
                  <a:cubicBezTo>
                    <a:pt x="5366" y="2420"/>
                    <a:pt x="5366" y="2420"/>
                    <a:pt x="5366" y="2420"/>
                  </a:cubicBezTo>
                  <a:lnTo>
                    <a:pt x="5366" y="2420"/>
                  </a:lnTo>
                  <a:lnTo>
                    <a:pt x="5366" y="2420"/>
                  </a:lnTo>
                  <a:cubicBezTo>
                    <a:pt x="5395" y="2420"/>
                    <a:pt x="5395" y="2420"/>
                    <a:pt x="5395" y="2420"/>
                  </a:cubicBezTo>
                  <a:lnTo>
                    <a:pt x="5395" y="2420"/>
                  </a:lnTo>
                  <a:cubicBezTo>
                    <a:pt x="5424" y="2391"/>
                    <a:pt x="5424" y="2391"/>
                    <a:pt x="5424" y="2391"/>
                  </a:cubicBezTo>
                  <a:lnTo>
                    <a:pt x="5424" y="2391"/>
                  </a:lnTo>
                  <a:cubicBezTo>
                    <a:pt x="5424" y="2420"/>
                    <a:pt x="5424" y="2420"/>
                    <a:pt x="5424" y="2420"/>
                  </a:cubicBezTo>
                  <a:cubicBezTo>
                    <a:pt x="5395" y="2420"/>
                    <a:pt x="5395" y="2420"/>
                    <a:pt x="5395" y="2420"/>
                  </a:cubicBezTo>
                  <a:cubicBezTo>
                    <a:pt x="5366" y="2449"/>
                    <a:pt x="5366" y="2449"/>
                    <a:pt x="5366" y="2449"/>
                  </a:cubicBezTo>
                  <a:lnTo>
                    <a:pt x="5366" y="2449"/>
                  </a:lnTo>
                  <a:lnTo>
                    <a:pt x="5366" y="2449"/>
                  </a:lnTo>
                  <a:lnTo>
                    <a:pt x="5366" y="2449"/>
                  </a:lnTo>
                  <a:cubicBezTo>
                    <a:pt x="5366" y="2478"/>
                    <a:pt x="5366" y="2478"/>
                    <a:pt x="5366" y="2478"/>
                  </a:cubicBezTo>
                  <a:lnTo>
                    <a:pt x="5366" y="2478"/>
                  </a:lnTo>
                  <a:lnTo>
                    <a:pt x="5366" y="2478"/>
                  </a:lnTo>
                  <a:lnTo>
                    <a:pt x="5366" y="2478"/>
                  </a:lnTo>
                  <a:lnTo>
                    <a:pt x="5366" y="2478"/>
                  </a:lnTo>
                  <a:cubicBezTo>
                    <a:pt x="5395" y="2449"/>
                    <a:pt x="5395" y="2449"/>
                    <a:pt x="5395" y="2449"/>
                  </a:cubicBezTo>
                  <a:cubicBezTo>
                    <a:pt x="5424" y="2449"/>
                    <a:pt x="5424" y="2449"/>
                    <a:pt x="5424" y="2449"/>
                  </a:cubicBezTo>
                  <a:cubicBezTo>
                    <a:pt x="5395" y="2449"/>
                    <a:pt x="5395" y="2449"/>
                    <a:pt x="5395" y="2449"/>
                  </a:cubicBezTo>
                  <a:cubicBezTo>
                    <a:pt x="5424" y="2449"/>
                    <a:pt x="5424" y="2449"/>
                    <a:pt x="5424" y="2449"/>
                  </a:cubicBezTo>
                  <a:cubicBezTo>
                    <a:pt x="5395" y="2478"/>
                    <a:pt x="5395" y="2478"/>
                    <a:pt x="5395" y="2478"/>
                  </a:cubicBezTo>
                  <a:lnTo>
                    <a:pt x="5395" y="2478"/>
                  </a:lnTo>
                  <a:lnTo>
                    <a:pt x="5395" y="2478"/>
                  </a:lnTo>
                  <a:cubicBezTo>
                    <a:pt x="5366" y="2507"/>
                    <a:pt x="5366" y="2507"/>
                    <a:pt x="5366" y="2507"/>
                  </a:cubicBezTo>
                  <a:lnTo>
                    <a:pt x="5366" y="2507"/>
                  </a:lnTo>
                  <a:lnTo>
                    <a:pt x="5366" y="2507"/>
                  </a:lnTo>
                  <a:lnTo>
                    <a:pt x="5366" y="2507"/>
                  </a:lnTo>
                  <a:cubicBezTo>
                    <a:pt x="5395" y="2507"/>
                    <a:pt x="5395" y="2507"/>
                    <a:pt x="5395" y="2507"/>
                  </a:cubicBezTo>
                  <a:cubicBezTo>
                    <a:pt x="5395" y="2478"/>
                    <a:pt x="5395" y="2478"/>
                    <a:pt x="5395" y="2478"/>
                  </a:cubicBezTo>
                  <a:cubicBezTo>
                    <a:pt x="5424" y="2478"/>
                    <a:pt x="5424" y="2478"/>
                    <a:pt x="5424" y="2478"/>
                  </a:cubicBezTo>
                  <a:lnTo>
                    <a:pt x="5424" y="2478"/>
                  </a:lnTo>
                  <a:lnTo>
                    <a:pt x="5424" y="2478"/>
                  </a:lnTo>
                  <a:cubicBezTo>
                    <a:pt x="5424" y="2507"/>
                    <a:pt x="5424" y="2507"/>
                    <a:pt x="5424" y="2507"/>
                  </a:cubicBezTo>
                  <a:lnTo>
                    <a:pt x="5424" y="2507"/>
                  </a:lnTo>
                  <a:cubicBezTo>
                    <a:pt x="5395" y="2507"/>
                    <a:pt x="5395" y="2507"/>
                    <a:pt x="5395" y="2507"/>
                  </a:cubicBezTo>
                  <a:cubicBezTo>
                    <a:pt x="5395" y="2536"/>
                    <a:pt x="5395" y="2536"/>
                    <a:pt x="5395" y="2536"/>
                  </a:cubicBezTo>
                  <a:lnTo>
                    <a:pt x="5395" y="2536"/>
                  </a:lnTo>
                  <a:lnTo>
                    <a:pt x="5395" y="2536"/>
                  </a:lnTo>
                  <a:cubicBezTo>
                    <a:pt x="5424" y="2507"/>
                    <a:pt x="5424" y="2507"/>
                    <a:pt x="5424" y="2507"/>
                  </a:cubicBezTo>
                  <a:lnTo>
                    <a:pt x="5424" y="2507"/>
                  </a:lnTo>
                  <a:lnTo>
                    <a:pt x="5424" y="2507"/>
                  </a:lnTo>
                  <a:cubicBezTo>
                    <a:pt x="5424" y="2478"/>
                    <a:pt x="5424" y="2478"/>
                    <a:pt x="5424" y="2478"/>
                  </a:cubicBezTo>
                  <a:cubicBezTo>
                    <a:pt x="5454" y="2478"/>
                    <a:pt x="5454" y="2478"/>
                    <a:pt x="5454" y="2478"/>
                  </a:cubicBezTo>
                  <a:lnTo>
                    <a:pt x="5454" y="2478"/>
                  </a:lnTo>
                  <a:cubicBezTo>
                    <a:pt x="5454" y="2449"/>
                    <a:pt x="5454" y="2449"/>
                    <a:pt x="5454" y="2449"/>
                  </a:cubicBezTo>
                  <a:lnTo>
                    <a:pt x="5454" y="2449"/>
                  </a:lnTo>
                  <a:cubicBezTo>
                    <a:pt x="5483" y="2449"/>
                    <a:pt x="5483" y="2449"/>
                    <a:pt x="5483" y="2449"/>
                  </a:cubicBezTo>
                  <a:lnTo>
                    <a:pt x="5483" y="2449"/>
                  </a:lnTo>
                  <a:cubicBezTo>
                    <a:pt x="5483" y="2420"/>
                    <a:pt x="5483" y="2420"/>
                    <a:pt x="5483" y="2420"/>
                  </a:cubicBezTo>
                  <a:lnTo>
                    <a:pt x="5483" y="2420"/>
                  </a:lnTo>
                  <a:cubicBezTo>
                    <a:pt x="5512" y="2449"/>
                    <a:pt x="5512" y="2449"/>
                    <a:pt x="5512" y="2449"/>
                  </a:cubicBezTo>
                  <a:lnTo>
                    <a:pt x="5512" y="2449"/>
                  </a:lnTo>
                  <a:cubicBezTo>
                    <a:pt x="5512" y="2478"/>
                    <a:pt x="5512" y="2478"/>
                    <a:pt x="5512" y="2478"/>
                  </a:cubicBezTo>
                  <a:cubicBezTo>
                    <a:pt x="5541" y="2478"/>
                    <a:pt x="5541" y="2478"/>
                    <a:pt x="5541" y="2478"/>
                  </a:cubicBezTo>
                  <a:lnTo>
                    <a:pt x="5541" y="2478"/>
                  </a:lnTo>
                  <a:cubicBezTo>
                    <a:pt x="5541" y="2507"/>
                    <a:pt x="5541" y="2507"/>
                    <a:pt x="5541" y="2507"/>
                  </a:cubicBezTo>
                  <a:lnTo>
                    <a:pt x="5541" y="2507"/>
                  </a:lnTo>
                  <a:cubicBezTo>
                    <a:pt x="5541" y="2536"/>
                    <a:pt x="5541" y="2536"/>
                    <a:pt x="5541" y="2536"/>
                  </a:cubicBezTo>
                  <a:cubicBezTo>
                    <a:pt x="5512" y="2536"/>
                    <a:pt x="5512" y="2536"/>
                    <a:pt x="5512" y="2536"/>
                  </a:cubicBezTo>
                  <a:lnTo>
                    <a:pt x="5512" y="2536"/>
                  </a:lnTo>
                  <a:lnTo>
                    <a:pt x="5512" y="2536"/>
                  </a:lnTo>
                  <a:cubicBezTo>
                    <a:pt x="5483" y="2536"/>
                    <a:pt x="5483" y="2536"/>
                    <a:pt x="5483" y="2536"/>
                  </a:cubicBezTo>
                  <a:lnTo>
                    <a:pt x="5483" y="2536"/>
                  </a:lnTo>
                  <a:lnTo>
                    <a:pt x="5483" y="2536"/>
                  </a:lnTo>
                  <a:cubicBezTo>
                    <a:pt x="5454" y="2536"/>
                    <a:pt x="5454" y="2536"/>
                    <a:pt x="5454" y="2536"/>
                  </a:cubicBezTo>
                  <a:lnTo>
                    <a:pt x="5454" y="2536"/>
                  </a:lnTo>
                  <a:cubicBezTo>
                    <a:pt x="5454" y="2566"/>
                    <a:pt x="5454" y="2566"/>
                    <a:pt x="5454" y="2566"/>
                  </a:cubicBezTo>
                  <a:cubicBezTo>
                    <a:pt x="5424" y="2536"/>
                    <a:pt x="5424" y="2536"/>
                    <a:pt x="5424" y="2536"/>
                  </a:cubicBezTo>
                  <a:cubicBezTo>
                    <a:pt x="5424" y="2566"/>
                    <a:pt x="5424" y="2566"/>
                    <a:pt x="5424" y="2566"/>
                  </a:cubicBezTo>
                  <a:cubicBezTo>
                    <a:pt x="5454" y="2566"/>
                    <a:pt x="5454" y="2566"/>
                    <a:pt x="5454" y="2566"/>
                  </a:cubicBezTo>
                  <a:lnTo>
                    <a:pt x="5454" y="2566"/>
                  </a:lnTo>
                  <a:lnTo>
                    <a:pt x="5454" y="2566"/>
                  </a:lnTo>
                  <a:lnTo>
                    <a:pt x="5454" y="2566"/>
                  </a:lnTo>
                  <a:cubicBezTo>
                    <a:pt x="5424" y="2595"/>
                    <a:pt x="5424" y="2595"/>
                    <a:pt x="5424" y="2595"/>
                  </a:cubicBezTo>
                  <a:lnTo>
                    <a:pt x="5424" y="2595"/>
                  </a:lnTo>
                  <a:lnTo>
                    <a:pt x="5424" y="2595"/>
                  </a:lnTo>
                  <a:cubicBezTo>
                    <a:pt x="5454" y="2595"/>
                    <a:pt x="5454" y="2595"/>
                    <a:pt x="5454" y="2595"/>
                  </a:cubicBezTo>
                  <a:lnTo>
                    <a:pt x="5454" y="2595"/>
                  </a:lnTo>
                  <a:cubicBezTo>
                    <a:pt x="5483" y="2595"/>
                    <a:pt x="5483" y="2595"/>
                    <a:pt x="5483" y="2595"/>
                  </a:cubicBezTo>
                  <a:cubicBezTo>
                    <a:pt x="5483" y="2566"/>
                    <a:pt x="5483" y="2566"/>
                    <a:pt x="5483" y="2566"/>
                  </a:cubicBezTo>
                  <a:cubicBezTo>
                    <a:pt x="5512" y="2566"/>
                    <a:pt x="5512" y="2566"/>
                    <a:pt x="5512" y="2566"/>
                  </a:cubicBezTo>
                  <a:cubicBezTo>
                    <a:pt x="5512" y="2595"/>
                    <a:pt x="5512" y="2595"/>
                    <a:pt x="5512" y="2595"/>
                  </a:cubicBezTo>
                  <a:lnTo>
                    <a:pt x="5512" y="2595"/>
                  </a:lnTo>
                  <a:lnTo>
                    <a:pt x="5512" y="2595"/>
                  </a:lnTo>
                  <a:lnTo>
                    <a:pt x="5512" y="2595"/>
                  </a:lnTo>
                  <a:cubicBezTo>
                    <a:pt x="5512" y="2566"/>
                    <a:pt x="5512" y="2566"/>
                    <a:pt x="5512" y="2566"/>
                  </a:cubicBezTo>
                  <a:lnTo>
                    <a:pt x="5512" y="2566"/>
                  </a:lnTo>
                  <a:cubicBezTo>
                    <a:pt x="5541" y="2536"/>
                    <a:pt x="5541" y="2536"/>
                    <a:pt x="5541" y="2536"/>
                  </a:cubicBezTo>
                  <a:cubicBezTo>
                    <a:pt x="5571" y="2536"/>
                    <a:pt x="5571" y="2536"/>
                    <a:pt x="5571" y="2536"/>
                  </a:cubicBezTo>
                  <a:lnTo>
                    <a:pt x="5571" y="2536"/>
                  </a:lnTo>
                  <a:cubicBezTo>
                    <a:pt x="5571" y="2566"/>
                    <a:pt x="5571" y="2566"/>
                    <a:pt x="5571" y="2566"/>
                  </a:cubicBezTo>
                  <a:lnTo>
                    <a:pt x="5571" y="2566"/>
                  </a:lnTo>
                  <a:lnTo>
                    <a:pt x="5571" y="2566"/>
                  </a:lnTo>
                  <a:cubicBezTo>
                    <a:pt x="5541" y="2595"/>
                    <a:pt x="5541" y="2595"/>
                    <a:pt x="5541" y="2595"/>
                  </a:cubicBezTo>
                  <a:cubicBezTo>
                    <a:pt x="5512" y="2595"/>
                    <a:pt x="5512" y="2595"/>
                    <a:pt x="5512" y="2595"/>
                  </a:cubicBezTo>
                  <a:cubicBezTo>
                    <a:pt x="5512" y="2624"/>
                    <a:pt x="5512" y="2624"/>
                    <a:pt x="5512" y="2624"/>
                  </a:cubicBezTo>
                  <a:lnTo>
                    <a:pt x="5512" y="2624"/>
                  </a:lnTo>
                  <a:cubicBezTo>
                    <a:pt x="5483" y="2624"/>
                    <a:pt x="5483" y="2624"/>
                    <a:pt x="5483" y="2624"/>
                  </a:cubicBezTo>
                  <a:lnTo>
                    <a:pt x="5483" y="2624"/>
                  </a:lnTo>
                  <a:lnTo>
                    <a:pt x="5483" y="2624"/>
                  </a:lnTo>
                  <a:lnTo>
                    <a:pt x="5483" y="2624"/>
                  </a:lnTo>
                  <a:cubicBezTo>
                    <a:pt x="5454" y="2624"/>
                    <a:pt x="5454" y="2624"/>
                    <a:pt x="5454" y="2624"/>
                  </a:cubicBezTo>
                  <a:cubicBezTo>
                    <a:pt x="5454" y="2653"/>
                    <a:pt x="5454" y="2653"/>
                    <a:pt x="5454" y="2653"/>
                  </a:cubicBezTo>
                  <a:lnTo>
                    <a:pt x="5454" y="2653"/>
                  </a:lnTo>
                  <a:lnTo>
                    <a:pt x="5454" y="2653"/>
                  </a:lnTo>
                  <a:lnTo>
                    <a:pt x="5454" y="2653"/>
                  </a:lnTo>
                  <a:cubicBezTo>
                    <a:pt x="5483" y="2653"/>
                    <a:pt x="5483" y="2653"/>
                    <a:pt x="5483" y="2653"/>
                  </a:cubicBezTo>
                  <a:cubicBezTo>
                    <a:pt x="5483" y="2624"/>
                    <a:pt x="5483" y="2624"/>
                    <a:pt x="5483" y="2624"/>
                  </a:cubicBezTo>
                  <a:lnTo>
                    <a:pt x="5483" y="2624"/>
                  </a:lnTo>
                  <a:lnTo>
                    <a:pt x="5483" y="2624"/>
                  </a:lnTo>
                  <a:cubicBezTo>
                    <a:pt x="5512" y="2624"/>
                    <a:pt x="5512" y="2624"/>
                    <a:pt x="5512" y="2624"/>
                  </a:cubicBezTo>
                  <a:lnTo>
                    <a:pt x="5512" y="2624"/>
                  </a:lnTo>
                  <a:cubicBezTo>
                    <a:pt x="5483" y="2653"/>
                    <a:pt x="5483" y="2653"/>
                    <a:pt x="5483" y="2653"/>
                  </a:cubicBezTo>
                  <a:lnTo>
                    <a:pt x="5483" y="2653"/>
                  </a:lnTo>
                  <a:cubicBezTo>
                    <a:pt x="5454" y="2683"/>
                    <a:pt x="5454" y="2683"/>
                    <a:pt x="5454" y="2683"/>
                  </a:cubicBezTo>
                  <a:lnTo>
                    <a:pt x="5454" y="2683"/>
                  </a:lnTo>
                  <a:lnTo>
                    <a:pt x="5454" y="2683"/>
                  </a:lnTo>
                  <a:cubicBezTo>
                    <a:pt x="5483" y="2683"/>
                    <a:pt x="5483" y="2683"/>
                    <a:pt x="5483" y="2683"/>
                  </a:cubicBezTo>
                  <a:cubicBezTo>
                    <a:pt x="5512" y="2653"/>
                    <a:pt x="5512" y="2653"/>
                    <a:pt x="5512" y="2653"/>
                  </a:cubicBezTo>
                  <a:cubicBezTo>
                    <a:pt x="5512" y="2624"/>
                    <a:pt x="5512" y="2624"/>
                    <a:pt x="5512" y="2624"/>
                  </a:cubicBezTo>
                  <a:lnTo>
                    <a:pt x="5512" y="2624"/>
                  </a:lnTo>
                  <a:cubicBezTo>
                    <a:pt x="5541" y="2595"/>
                    <a:pt x="5541" y="2595"/>
                    <a:pt x="5541" y="2595"/>
                  </a:cubicBezTo>
                  <a:lnTo>
                    <a:pt x="5541" y="2595"/>
                  </a:lnTo>
                  <a:cubicBezTo>
                    <a:pt x="5571" y="2595"/>
                    <a:pt x="5571" y="2595"/>
                    <a:pt x="5571" y="2595"/>
                  </a:cubicBezTo>
                  <a:lnTo>
                    <a:pt x="5571" y="2595"/>
                  </a:lnTo>
                  <a:cubicBezTo>
                    <a:pt x="5600" y="2595"/>
                    <a:pt x="5600" y="2595"/>
                    <a:pt x="5600" y="2595"/>
                  </a:cubicBezTo>
                  <a:lnTo>
                    <a:pt x="5600" y="2595"/>
                  </a:lnTo>
                  <a:lnTo>
                    <a:pt x="5600" y="2595"/>
                  </a:lnTo>
                  <a:cubicBezTo>
                    <a:pt x="5571" y="2624"/>
                    <a:pt x="5571" y="2624"/>
                    <a:pt x="5571" y="2624"/>
                  </a:cubicBezTo>
                  <a:cubicBezTo>
                    <a:pt x="5541" y="2624"/>
                    <a:pt x="5541" y="2624"/>
                    <a:pt x="5541" y="2624"/>
                  </a:cubicBezTo>
                  <a:lnTo>
                    <a:pt x="5541" y="2624"/>
                  </a:lnTo>
                  <a:lnTo>
                    <a:pt x="5541" y="2624"/>
                  </a:lnTo>
                  <a:lnTo>
                    <a:pt x="5541" y="2624"/>
                  </a:lnTo>
                  <a:cubicBezTo>
                    <a:pt x="5571" y="2624"/>
                    <a:pt x="5571" y="2624"/>
                    <a:pt x="5571" y="2624"/>
                  </a:cubicBezTo>
                  <a:lnTo>
                    <a:pt x="5571" y="2624"/>
                  </a:lnTo>
                  <a:cubicBezTo>
                    <a:pt x="5600" y="2624"/>
                    <a:pt x="5600" y="2624"/>
                    <a:pt x="5600" y="2624"/>
                  </a:cubicBezTo>
                  <a:cubicBezTo>
                    <a:pt x="5600" y="2595"/>
                    <a:pt x="5600" y="2595"/>
                    <a:pt x="5600" y="2595"/>
                  </a:cubicBezTo>
                  <a:lnTo>
                    <a:pt x="5600" y="2595"/>
                  </a:lnTo>
                  <a:cubicBezTo>
                    <a:pt x="5629" y="2595"/>
                    <a:pt x="5629" y="2595"/>
                    <a:pt x="5629" y="2595"/>
                  </a:cubicBezTo>
                  <a:lnTo>
                    <a:pt x="5629" y="2595"/>
                  </a:lnTo>
                  <a:cubicBezTo>
                    <a:pt x="5629" y="2624"/>
                    <a:pt x="5629" y="2624"/>
                    <a:pt x="5629" y="2624"/>
                  </a:cubicBezTo>
                  <a:cubicBezTo>
                    <a:pt x="5658" y="2624"/>
                    <a:pt x="5658" y="2624"/>
                    <a:pt x="5658" y="2624"/>
                  </a:cubicBezTo>
                  <a:cubicBezTo>
                    <a:pt x="5658" y="2653"/>
                    <a:pt x="5658" y="2653"/>
                    <a:pt x="5658" y="2653"/>
                  </a:cubicBezTo>
                  <a:cubicBezTo>
                    <a:pt x="5687" y="2653"/>
                    <a:pt x="5687" y="2653"/>
                    <a:pt x="5687" y="2653"/>
                  </a:cubicBezTo>
                  <a:lnTo>
                    <a:pt x="5687" y="2653"/>
                  </a:lnTo>
                  <a:lnTo>
                    <a:pt x="5687" y="2653"/>
                  </a:lnTo>
                  <a:cubicBezTo>
                    <a:pt x="5658" y="2683"/>
                    <a:pt x="5658" y="2683"/>
                    <a:pt x="5658" y="2683"/>
                  </a:cubicBezTo>
                  <a:lnTo>
                    <a:pt x="5658" y="2683"/>
                  </a:lnTo>
                  <a:cubicBezTo>
                    <a:pt x="5658" y="2653"/>
                    <a:pt x="5658" y="2653"/>
                    <a:pt x="5658" y="2653"/>
                  </a:cubicBezTo>
                  <a:lnTo>
                    <a:pt x="5658" y="2653"/>
                  </a:lnTo>
                  <a:cubicBezTo>
                    <a:pt x="5658" y="2683"/>
                    <a:pt x="5658" y="2683"/>
                    <a:pt x="5658" y="2683"/>
                  </a:cubicBezTo>
                  <a:cubicBezTo>
                    <a:pt x="5629" y="2683"/>
                    <a:pt x="5629" y="2683"/>
                    <a:pt x="5629" y="2683"/>
                  </a:cubicBezTo>
                  <a:lnTo>
                    <a:pt x="5629" y="2683"/>
                  </a:lnTo>
                  <a:cubicBezTo>
                    <a:pt x="5600" y="2683"/>
                    <a:pt x="5600" y="2683"/>
                    <a:pt x="5600" y="2683"/>
                  </a:cubicBezTo>
                  <a:lnTo>
                    <a:pt x="5600" y="2683"/>
                  </a:lnTo>
                  <a:cubicBezTo>
                    <a:pt x="5571" y="2683"/>
                    <a:pt x="5571" y="2683"/>
                    <a:pt x="5571" y="2683"/>
                  </a:cubicBezTo>
                  <a:cubicBezTo>
                    <a:pt x="5541" y="2712"/>
                    <a:pt x="5541" y="2712"/>
                    <a:pt x="5541" y="2712"/>
                  </a:cubicBezTo>
                  <a:lnTo>
                    <a:pt x="5541" y="2712"/>
                  </a:lnTo>
                  <a:cubicBezTo>
                    <a:pt x="5512" y="2712"/>
                    <a:pt x="5512" y="2712"/>
                    <a:pt x="5512" y="2712"/>
                  </a:cubicBezTo>
                  <a:cubicBezTo>
                    <a:pt x="5541" y="2712"/>
                    <a:pt x="5541" y="2712"/>
                    <a:pt x="5541" y="2712"/>
                  </a:cubicBezTo>
                  <a:lnTo>
                    <a:pt x="5541" y="2712"/>
                  </a:lnTo>
                  <a:cubicBezTo>
                    <a:pt x="5541" y="2741"/>
                    <a:pt x="5541" y="2741"/>
                    <a:pt x="5541" y="2741"/>
                  </a:cubicBezTo>
                  <a:cubicBezTo>
                    <a:pt x="5512" y="2741"/>
                    <a:pt x="5512" y="2741"/>
                    <a:pt x="5512" y="2741"/>
                  </a:cubicBezTo>
                  <a:lnTo>
                    <a:pt x="5512" y="2741"/>
                  </a:lnTo>
                  <a:cubicBezTo>
                    <a:pt x="5541" y="2741"/>
                    <a:pt x="5541" y="2741"/>
                    <a:pt x="5541" y="2741"/>
                  </a:cubicBezTo>
                  <a:cubicBezTo>
                    <a:pt x="5541" y="2712"/>
                    <a:pt x="5541" y="2712"/>
                    <a:pt x="5541" y="2712"/>
                  </a:cubicBezTo>
                  <a:cubicBezTo>
                    <a:pt x="5571" y="2712"/>
                    <a:pt x="5571" y="2712"/>
                    <a:pt x="5571" y="2712"/>
                  </a:cubicBezTo>
                  <a:cubicBezTo>
                    <a:pt x="5600" y="2712"/>
                    <a:pt x="5600" y="2712"/>
                    <a:pt x="5600" y="2712"/>
                  </a:cubicBezTo>
                  <a:lnTo>
                    <a:pt x="5600" y="2712"/>
                  </a:lnTo>
                  <a:lnTo>
                    <a:pt x="5600" y="2712"/>
                  </a:lnTo>
                  <a:cubicBezTo>
                    <a:pt x="5629" y="2712"/>
                    <a:pt x="5629" y="2712"/>
                    <a:pt x="5629" y="2712"/>
                  </a:cubicBezTo>
                  <a:lnTo>
                    <a:pt x="5629" y="2712"/>
                  </a:lnTo>
                  <a:lnTo>
                    <a:pt x="5629" y="2712"/>
                  </a:lnTo>
                  <a:cubicBezTo>
                    <a:pt x="5600" y="2741"/>
                    <a:pt x="5600" y="2741"/>
                    <a:pt x="5600" y="2741"/>
                  </a:cubicBezTo>
                  <a:lnTo>
                    <a:pt x="5600" y="2741"/>
                  </a:lnTo>
                  <a:lnTo>
                    <a:pt x="5600" y="2741"/>
                  </a:lnTo>
                  <a:cubicBezTo>
                    <a:pt x="5571" y="2741"/>
                    <a:pt x="5571" y="2741"/>
                    <a:pt x="5571" y="2741"/>
                  </a:cubicBezTo>
                  <a:cubicBezTo>
                    <a:pt x="5571" y="2770"/>
                    <a:pt x="5571" y="2770"/>
                    <a:pt x="5571" y="2770"/>
                  </a:cubicBezTo>
                  <a:cubicBezTo>
                    <a:pt x="5541" y="2770"/>
                    <a:pt x="5541" y="2770"/>
                    <a:pt x="5541" y="2770"/>
                  </a:cubicBezTo>
                  <a:cubicBezTo>
                    <a:pt x="5541" y="2741"/>
                    <a:pt x="5541" y="2741"/>
                    <a:pt x="5541" y="2741"/>
                  </a:cubicBezTo>
                  <a:cubicBezTo>
                    <a:pt x="5541" y="2770"/>
                    <a:pt x="5541" y="2770"/>
                    <a:pt x="5541" y="2770"/>
                  </a:cubicBezTo>
                  <a:cubicBezTo>
                    <a:pt x="5512" y="2770"/>
                    <a:pt x="5512" y="2770"/>
                    <a:pt x="5512" y="2770"/>
                  </a:cubicBezTo>
                  <a:cubicBezTo>
                    <a:pt x="5541" y="2770"/>
                    <a:pt x="5541" y="2770"/>
                    <a:pt x="5541" y="2770"/>
                  </a:cubicBezTo>
                  <a:lnTo>
                    <a:pt x="5541" y="2770"/>
                  </a:lnTo>
                  <a:lnTo>
                    <a:pt x="5541" y="2770"/>
                  </a:lnTo>
                  <a:cubicBezTo>
                    <a:pt x="5571" y="2770"/>
                    <a:pt x="5571" y="2770"/>
                    <a:pt x="5571" y="2770"/>
                  </a:cubicBezTo>
                  <a:lnTo>
                    <a:pt x="5571" y="2770"/>
                  </a:lnTo>
                  <a:cubicBezTo>
                    <a:pt x="5600" y="2741"/>
                    <a:pt x="5600" y="2741"/>
                    <a:pt x="5600" y="2741"/>
                  </a:cubicBezTo>
                  <a:lnTo>
                    <a:pt x="5600" y="2741"/>
                  </a:lnTo>
                  <a:lnTo>
                    <a:pt x="5600" y="2741"/>
                  </a:lnTo>
                  <a:cubicBezTo>
                    <a:pt x="5629" y="2741"/>
                    <a:pt x="5629" y="2741"/>
                    <a:pt x="5629" y="2741"/>
                  </a:cubicBezTo>
                  <a:lnTo>
                    <a:pt x="5629" y="2741"/>
                  </a:lnTo>
                  <a:cubicBezTo>
                    <a:pt x="5658" y="2741"/>
                    <a:pt x="5658" y="2741"/>
                    <a:pt x="5658" y="2741"/>
                  </a:cubicBezTo>
                  <a:cubicBezTo>
                    <a:pt x="5658" y="2712"/>
                    <a:pt x="5658" y="2712"/>
                    <a:pt x="5658" y="2712"/>
                  </a:cubicBezTo>
                  <a:lnTo>
                    <a:pt x="5658" y="2712"/>
                  </a:lnTo>
                  <a:lnTo>
                    <a:pt x="5658" y="2712"/>
                  </a:lnTo>
                  <a:lnTo>
                    <a:pt x="5658" y="2712"/>
                  </a:lnTo>
                  <a:cubicBezTo>
                    <a:pt x="5658" y="2683"/>
                    <a:pt x="5658" y="2683"/>
                    <a:pt x="5658" y="2683"/>
                  </a:cubicBezTo>
                  <a:cubicBezTo>
                    <a:pt x="5687" y="2683"/>
                    <a:pt x="5687" y="2683"/>
                    <a:pt x="5687" y="2683"/>
                  </a:cubicBezTo>
                  <a:lnTo>
                    <a:pt x="5687" y="2683"/>
                  </a:lnTo>
                  <a:lnTo>
                    <a:pt x="5687" y="2683"/>
                  </a:lnTo>
                  <a:cubicBezTo>
                    <a:pt x="5687" y="2712"/>
                    <a:pt x="5687" y="2712"/>
                    <a:pt x="5687" y="2712"/>
                  </a:cubicBezTo>
                  <a:cubicBezTo>
                    <a:pt x="5716" y="2741"/>
                    <a:pt x="5716" y="2741"/>
                    <a:pt x="5716" y="2741"/>
                  </a:cubicBezTo>
                  <a:lnTo>
                    <a:pt x="5716" y="2741"/>
                  </a:lnTo>
                  <a:cubicBezTo>
                    <a:pt x="5716" y="2770"/>
                    <a:pt x="5716" y="2770"/>
                    <a:pt x="5716" y="2770"/>
                  </a:cubicBezTo>
                  <a:lnTo>
                    <a:pt x="5716" y="2770"/>
                  </a:lnTo>
                  <a:cubicBezTo>
                    <a:pt x="5716" y="2799"/>
                    <a:pt x="5716" y="2799"/>
                    <a:pt x="5716" y="2799"/>
                  </a:cubicBezTo>
                  <a:cubicBezTo>
                    <a:pt x="5687" y="2799"/>
                    <a:pt x="5687" y="2799"/>
                    <a:pt x="5687" y="2799"/>
                  </a:cubicBezTo>
                  <a:cubicBezTo>
                    <a:pt x="5687" y="2770"/>
                    <a:pt x="5687" y="2770"/>
                    <a:pt x="5687" y="2770"/>
                  </a:cubicBezTo>
                  <a:cubicBezTo>
                    <a:pt x="5658" y="2770"/>
                    <a:pt x="5658" y="2770"/>
                    <a:pt x="5658" y="2770"/>
                  </a:cubicBezTo>
                  <a:lnTo>
                    <a:pt x="5658" y="2770"/>
                  </a:lnTo>
                  <a:cubicBezTo>
                    <a:pt x="5629" y="2799"/>
                    <a:pt x="5629" y="2799"/>
                    <a:pt x="5629" y="2799"/>
                  </a:cubicBezTo>
                  <a:lnTo>
                    <a:pt x="5629" y="2799"/>
                  </a:lnTo>
                  <a:lnTo>
                    <a:pt x="5629" y="2799"/>
                  </a:lnTo>
                  <a:cubicBezTo>
                    <a:pt x="5600" y="2799"/>
                    <a:pt x="5600" y="2799"/>
                    <a:pt x="5600" y="2799"/>
                  </a:cubicBezTo>
                  <a:lnTo>
                    <a:pt x="5600" y="2799"/>
                  </a:lnTo>
                  <a:cubicBezTo>
                    <a:pt x="5571" y="2799"/>
                    <a:pt x="5571" y="2799"/>
                    <a:pt x="5571" y="2799"/>
                  </a:cubicBezTo>
                  <a:lnTo>
                    <a:pt x="5571" y="2799"/>
                  </a:lnTo>
                  <a:cubicBezTo>
                    <a:pt x="5600" y="2799"/>
                    <a:pt x="5600" y="2799"/>
                    <a:pt x="5600" y="2799"/>
                  </a:cubicBezTo>
                  <a:cubicBezTo>
                    <a:pt x="5629" y="2799"/>
                    <a:pt x="5629" y="2799"/>
                    <a:pt x="5629" y="2799"/>
                  </a:cubicBezTo>
                  <a:cubicBezTo>
                    <a:pt x="5658" y="2828"/>
                    <a:pt x="5658" y="2828"/>
                    <a:pt x="5658" y="2828"/>
                  </a:cubicBezTo>
                  <a:lnTo>
                    <a:pt x="5658" y="2828"/>
                  </a:lnTo>
                  <a:lnTo>
                    <a:pt x="5658" y="2828"/>
                  </a:lnTo>
                  <a:cubicBezTo>
                    <a:pt x="5687" y="2828"/>
                    <a:pt x="5687" y="2828"/>
                    <a:pt x="5687" y="2828"/>
                  </a:cubicBezTo>
                  <a:lnTo>
                    <a:pt x="5687" y="2828"/>
                  </a:lnTo>
                  <a:lnTo>
                    <a:pt x="5687" y="2828"/>
                  </a:lnTo>
                  <a:cubicBezTo>
                    <a:pt x="5716" y="2828"/>
                    <a:pt x="5716" y="2828"/>
                    <a:pt x="5716" y="2828"/>
                  </a:cubicBezTo>
                  <a:cubicBezTo>
                    <a:pt x="5716" y="2857"/>
                    <a:pt x="5716" y="2857"/>
                    <a:pt x="5716" y="2857"/>
                  </a:cubicBezTo>
                  <a:lnTo>
                    <a:pt x="5716" y="2857"/>
                  </a:lnTo>
                  <a:cubicBezTo>
                    <a:pt x="5716" y="2886"/>
                    <a:pt x="5716" y="2886"/>
                    <a:pt x="5716" y="2886"/>
                  </a:cubicBezTo>
                  <a:lnTo>
                    <a:pt x="5716" y="2886"/>
                  </a:lnTo>
                  <a:lnTo>
                    <a:pt x="5716" y="2886"/>
                  </a:lnTo>
                  <a:cubicBezTo>
                    <a:pt x="5687" y="2857"/>
                    <a:pt x="5687" y="2857"/>
                    <a:pt x="5687" y="2857"/>
                  </a:cubicBezTo>
                  <a:lnTo>
                    <a:pt x="5687" y="2857"/>
                  </a:lnTo>
                  <a:cubicBezTo>
                    <a:pt x="5687" y="2886"/>
                    <a:pt x="5687" y="2886"/>
                    <a:pt x="5687" y="2886"/>
                  </a:cubicBezTo>
                  <a:lnTo>
                    <a:pt x="5687" y="2886"/>
                  </a:lnTo>
                  <a:cubicBezTo>
                    <a:pt x="5658" y="2857"/>
                    <a:pt x="5658" y="2857"/>
                    <a:pt x="5658" y="2857"/>
                  </a:cubicBezTo>
                  <a:lnTo>
                    <a:pt x="5658" y="2857"/>
                  </a:lnTo>
                  <a:lnTo>
                    <a:pt x="5658" y="2857"/>
                  </a:lnTo>
                  <a:cubicBezTo>
                    <a:pt x="5629" y="2857"/>
                    <a:pt x="5629" y="2857"/>
                    <a:pt x="5629" y="2857"/>
                  </a:cubicBezTo>
                  <a:lnTo>
                    <a:pt x="5629" y="2857"/>
                  </a:lnTo>
                  <a:cubicBezTo>
                    <a:pt x="5600" y="2857"/>
                    <a:pt x="5600" y="2857"/>
                    <a:pt x="5600" y="2857"/>
                  </a:cubicBezTo>
                  <a:lnTo>
                    <a:pt x="5600" y="2857"/>
                  </a:lnTo>
                  <a:lnTo>
                    <a:pt x="5600" y="2857"/>
                  </a:lnTo>
                  <a:lnTo>
                    <a:pt x="5600" y="2857"/>
                  </a:lnTo>
                  <a:lnTo>
                    <a:pt x="5600" y="2857"/>
                  </a:lnTo>
                  <a:cubicBezTo>
                    <a:pt x="5629" y="2857"/>
                    <a:pt x="5629" y="2857"/>
                    <a:pt x="5629" y="2857"/>
                  </a:cubicBezTo>
                  <a:lnTo>
                    <a:pt x="5629" y="2857"/>
                  </a:lnTo>
                  <a:cubicBezTo>
                    <a:pt x="5600" y="2857"/>
                    <a:pt x="5600" y="2857"/>
                    <a:pt x="5600" y="2857"/>
                  </a:cubicBezTo>
                  <a:lnTo>
                    <a:pt x="5600" y="2857"/>
                  </a:lnTo>
                  <a:cubicBezTo>
                    <a:pt x="5571" y="2857"/>
                    <a:pt x="5571" y="2857"/>
                    <a:pt x="5571" y="2857"/>
                  </a:cubicBezTo>
                  <a:cubicBezTo>
                    <a:pt x="5571" y="2886"/>
                    <a:pt x="5571" y="2886"/>
                    <a:pt x="5571" y="2886"/>
                  </a:cubicBezTo>
                  <a:lnTo>
                    <a:pt x="5571" y="2886"/>
                  </a:lnTo>
                  <a:lnTo>
                    <a:pt x="5571" y="2886"/>
                  </a:lnTo>
                  <a:lnTo>
                    <a:pt x="5571" y="2886"/>
                  </a:lnTo>
                  <a:cubicBezTo>
                    <a:pt x="5600" y="2886"/>
                    <a:pt x="5600" y="2886"/>
                    <a:pt x="5600" y="2886"/>
                  </a:cubicBezTo>
                  <a:lnTo>
                    <a:pt x="5600" y="2886"/>
                  </a:lnTo>
                  <a:cubicBezTo>
                    <a:pt x="5629" y="2857"/>
                    <a:pt x="5629" y="2857"/>
                    <a:pt x="5629" y="2857"/>
                  </a:cubicBezTo>
                  <a:cubicBezTo>
                    <a:pt x="5629" y="2886"/>
                    <a:pt x="5629" y="2886"/>
                    <a:pt x="5629" y="2886"/>
                  </a:cubicBezTo>
                  <a:lnTo>
                    <a:pt x="5629" y="2886"/>
                  </a:lnTo>
                  <a:lnTo>
                    <a:pt x="5629" y="2886"/>
                  </a:lnTo>
                  <a:lnTo>
                    <a:pt x="5629" y="2886"/>
                  </a:lnTo>
                  <a:lnTo>
                    <a:pt x="5629" y="2886"/>
                  </a:lnTo>
                  <a:lnTo>
                    <a:pt x="5629" y="2886"/>
                  </a:lnTo>
                  <a:cubicBezTo>
                    <a:pt x="5600" y="2916"/>
                    <a:pt x="5600" y="2916"/>
                    <a:pt x="5600" y="2916"/>
                  </a:cubicBezTo>
                  <a:cubicBezTo>
                    <a:pt x="5600" y="2886"/>
                    <a:pt x="5600" y="2886"/>
                    <a:pt x="5600" y="2886"/>
                  </a:cubicBezTo>
                  <a:lnTo>
                    <a:pt x="5600" y="2886"/>
                  </a:lnTo>
                  <a:lnTo>
                    <a:pt x="5600" y="2886"/>
                  </a:lnTo>
                  <a:lnTo>
                    <a:pt x="5600" y="2886"/>
                  </a:lnTo>
                  <a:cubicBezTo>
                    <a:pt x="5600" y="2916"/>
                    <a:pt x="5600" y="2916"/>
                    <a:pt x="5600" y="2916"/>
                  </a:cubicBezTo>
                  <a:lnTo>
                    <a:pt x="5600" y="2916"/>
                  </a:lnTo>
                  <a:cubicBezTo>
                    <a:pt x="5629" y="2916"/>
                    <a:pt x="5629" y="2916"/>
                    <a:pt x="5629" y="2916"/>
                  </a:cubicBezTo>
                  <a:lnTo>
                    <a:pt x="5629" y="2916"/>
                  </a:lnTo>
                  <a:cubicBezTo>
                    <a:pt x="5629" y="2945"/>
                    <a:pt x="5629" y="2945"/>
                    <a:pt x="5629" y="2945"/>
                  </a:cubicBezTo>
                  <a:cubicBezTo>
                    <a:pt x="5600" y="2945"/>
                    <a:pt x="5600" y="2945"/>
                    <a:pt x="5600" y="2945"/>
                  </a:cubicBezTo>
                  <a:cubicBezTo>
                    <a:pt x="5571" y="2916"/>
                    <a:pt x="5571" y="2916"/>
                    <a:pt x="5571" y="2916"/>
                  </a:cubicBezTo>
                  <a:lnTo>
                    <a:pt x="5571" y="2916"/>
                  </a:lnTo>
                  <a:cubicBezTo>
                    <a:pt x="5541" y="2916"/>
                    <a:pt x="5541" y="2916"/>
                    <a:pt x="5541" y="2916"/>
                  </a:cubicBezTo>
                  <a:cubicBezTo>
                    <a:pt x="5512" y="2916"/>
                    <a:pt x="5512" y="2916"/>
                    <a:pt x="5512" y="2916"/>
                  </a:cubicBezTo>
                  <a:lnTo>
                    <a:pt x="5512" y="2916"/>
                  </a:lnTo>
                  <a:cubicBezTo>
                    <a:pt x="5541" y="2916"/>
                    <a:pt x="5541" y="2916"/>
                    <a:pt x="5541" y="2916"/>
                  </a:cubicBezTo>
                  <a:cubicBezTo>
                    <a:pt x="5571" y="2945"/>
                    <a:pt x="5571" y="2945"/>
                    <a:pt x="5571" y="2945"/>
                  </a:cubicBezTo>
                  <a:cubicBezTo>
                    <a:pt x="5600" y="2945"/>
                    <a:pt x="5600" y="2945"/>
                    <a:pt x="5600" y="2945"/>
                  </a:cubicBezTo>
                  <a:cubicBezTo>
                    <a:pt x="5571" y="2945"/>
                    <a:pt x="5571" y="2945"/>
                    <a:pt x="5571" y="2945"/>
                  </a:cubicBezTo>
                  <a:lnTo>
                    <a:pt x="5571" y="2945"/>
                  </a:lnTo>
                  <a:cubicBezTo>
                    <a:pt x="5541" y="2945"/>
                    <a:pt x="5541" y="2945"/>
                    <a:pt x="5541" y="2945"/>
                  </a:cubicBezTo>
                  <a:lnTo>
                    <a:pt x="5541" y="2945"/>
                  </a:lnTo>
                  <a:lnTo>
                    <a:pt x="5541" y="2945"/>
                  </a:lnTo>
                  <a:lnTo>
                    <a:pt x="5541" y="2945"/>
                  </a:lnTo>
                  <a:cubicBezTo>
                    <a:pt x="5571" y="2974"/>
                    <a:pt x="5571" y="2974"/>
                    <a:pt x="5571" y="2974"/>
                  </a:cubicBezTo>
                  <a:cubicBezTo>
                    <a:pt x="5571" y="2945"/>
                    <a:pt x="5571" y="2945"/>
                    <a:pt x="5571" y="2945"/>
                  </a:cubicBezTo>
                  <a:cubicBezTo>
                    <a:pt x="5571" y="2974"/>
                    <a:pt x="5571" y="2974"/>
                    <a:pt x="5571" y="2974"/>
                  </a:cubicBezTo>
                  <a:lnTo>
                    <a:pt x="5571" y="2974"/>
                  </a:lnTo>
                  <a:lnTo>
                    <a:pt x="5571" y="2974"/>
                  </a:lnTo>
                  <a:cubicBezTo>
                    <a:pt x="5600" y="2974"/>
                    <a:pt x="5600" y="2974"/>
                    <a:pt x="5600" y="2974"/>
                  </a:cubicBezTo>
                  <a:lnTo>
                    <a:pt x="5600" y="2974"/>
                  </a:lnTo>
                  <a:lnTo>
                    <a:pt x="5600" y="2974"/>
                  </a:lnTo>
                  <a:lnTo>
                    <a:pt x="5600" y="2974"/>
                  </a:lnTo>
                  <a:lnTo>
                    <a:pt x="5600" y="2974"/>
                  </a:lnTo>
                  <a:lnTo>
                    <a:pt x="5600" y="2974"/>
                  </a:lnTo>
                  <a:lnTo>
                    <a:pt x="5600" y="2974"/>
                  </a:lnTo>
                  <a:lnTo>
                    <a:pt x="5600" y="2974"/>
                  </a:lnTo>
                  <a:cubicBezTo>
                    <a:pt x="5629" y="2974"/>
                    <a:pt x="5629" y="2974"/>
                    <a:pt x="5629" y="2974"/>
                  </a:cubicBezTo>
                  <a:lnTo>
                    <a:pt x="5629" y="2974"/>
                  </a:lnTo>
                  <a:cubicBezTo>
                    <a:pt x="5658" y="2974"/>
                    <a:pt x="5658" y="2974"/>
                    <a:pt x="5658" y="2974"/>
                  </a:cubicBezTo>
                  <a:lnTo>
                    <a:pt x="5658" y="2974"/>
                  </a:lnTo>
                  <a:cubicBezTo>
                    <a:pt x="5658" y="3003"/>
                    <a:pt x="5658" y="3003"/>
                    <a:pt x="5658" y="3003"/>
                  </a:cubicBezTo>
                  <a:lnTo>
                    <a:pt x="5658" y="3003"/>
                  </a:lnTo>
                  <a:cubicBezTo>
                    <a:pt x="5629" y="3003"/>
                    <a:pt x="5629" y="3003"/>
                    <a:pt x="5629" y="3003"/>
                  </a:cubicBezTo>
                  <a:lnTo>
                    <a:pt x="5629" y="3003"/>
                  </a:lnTo>
                  <a:cubicBezTo>
                    <a:pt x="5600" y="3003"/>
                    <a:pt x="5600" y="3003"/>
                    <a:pt x="5600" y="3003"/>
                  </a:cubicBezTo>
                  <a:lnTo>
                    <a:pt x="5600" y="3003"/>
                  </a:lnTo>
                  <a:lnTo>
                    <a:pt x="5600" y="3003"/>
                  </a:lnTo>
                  <a:lnTo>
                    <a:pt x="5600" y="3003"/>
                  </a:lnTo>
                  <a:cubicBezTo>
                    <a:pt x="5629" y="3003"/>
                    <a:pt x="5629" y="3003"/>
                    <a:pt x="5629" y="3003"/>
                  </a:cubicBezTo>
                  <a:lnTo>
                    <a:pt x="5629" y="3003"/>
                  </a:lnTo>
                  <a:lnTo>
                    <a:pt x="5629" y="3003"/>
                  </a:lnTo>
                  <a:cubicBezTo>
                    <a:pt x="5600" y="3033"/>
                    <a:pt x="5600" y="3033"/>
                    <a:pt x="5600" y="3033"/>
                  </a:cubicBezTo>
                  <a:cubicBezTo>
                    <a:pt x="5629" y="3003"/>
                    <a:pt x="5629" y="3003"/>
                    <a:pt x="5629" y="3003"/>
                  </a:cubicBezTo>
                  <a:cubicBezTo>
                    <a:pt x="5658" y="3033"/>
                    <a:pt x="5658" y="3033"/>
                    <a:pt x="5658" y="3033"/>
                  </a:cubicBezTo>
                  <a:lnTo>
                    <a:pt x="5658" y="3033"/>
                  </a:lnTo>
                  <a:lnTo>
                    <a:pt x="5658" y="3033"/>
                  </a:lnTo>
                  <a:lnTo>
                    <a:pt x="5658" y="3033"/>
                  </a:lnTo>
                  <a:lnTo>
                    <a:pt x="5658" y="3033"/>
                  </a:lnTo>
                  <a:cubicBezTo>
                    <a:pt x="5658" y="3062"/>
                    <a:pt x="5658" y="3062"/>
                    <a:pt x="5658" y="3062"/>
                  </a:cubicBezTo>
                  <a:lnTo>
                    <a:pt x="5658" y="3062"/>
                  </a:lnTo>
                  <a:lnTo>
                    <a:pt x="5658" y="3062"/>
                  </a:lnTo>
                  <a:lnTo>
                    <a:pt x="5658" y="3062"/>
                  </a:lnTo>
                  <a:lnTo>
                    <a:pt x="5658" y="3062"/>
                  </a:lnTo>
                  <a:cubicBezTo>
                    <a:pt x="5687" y="3062"/>
                    <a:pt x="5687" y="3062"/>
                    <a:pt x="5687" y="3062"/>
                  </a:cubicBezTo>
                  <a:lnTo>
                    <a:pt x="5687" y="3062"/>
                  </a:lnTo>
                  <a:lnTo>
                    <a:pt x="5687" y="3062"/>
                  </a:lnTo>
                  <a:lnTo>
                    <a:pt x="5687" y="3062"/>
                  </a:lnTo>
                  <a:cubicBezTo>
                    <a:pt x="5658" y="3091"/>
                    <a:pt x="5658" y="3091"/>
                    <a:pt x="5658" y="3091"/>
                  </a:cubicBezTo>
                  <a:cubicBezTo>
                    <a:pt x="5658" y="3120"/>
                    <a:pt x="5658" y="3120"/>
                    <a:pt x="5658" y="3120"/>
                  </a:cubicBezTo>
                  <a:lnTo>
                    <a:pt x="5658" y="3120"/>
                  </a:lnTo>
                  <a:lnTo>
                    <a:pt x="5658" y="3120"/>
                  </a:lnTo>
                  <a:cubicBezTo>
                    <a:pt x="5687" y="3091"/>
                    <a:pt x="5687" y="3091"/>
                    <a:pt x="5687" y="3091"/>
                  </a:cubicBezTo>
                  <a:lnTo>
                    <a:pt x="5687" y="3091"/>
                  </a:lnTo>
                  <a:lnTo>
                    <a:pt x="5687" y="3091"/>
                  </a:lnTo>
                  <a:cubicBezTo>
                    <a:pt x="5687" y="3062"/>
                    <a:pt x="5687" y="3062"/>
                    <a:pt x="5687" y="3062"/>
                  </a:cubicBezTo>
                  <a:lnTo>
                    <a:pt x="5687" y="3062"/>
                  </a:lnTo>
                  <a:cubicBezTo>
                    <a:pt x="5716" y="3062"/>
                    <a:pt x="5716" y="3062"/>
                    <a:pt x="5716" y="3062"/>
                  </a:cubicBezTo>
                  <a:lnTo>
                    <a:pt x="5716" y="3062"/>
                  </a:lnTo>
                  <a:lnTo>
                    <a:pt x="5716" y="3062"/>
                  </a:lnTo>
                  <a:lnTo>
                    <a:pt x="5716" y="3062"/>
                  </a:lnTo>
                  <a:cubicBezTo>
                    <a:pt x="5687" y="3091"/>
                    <a:pt x="5687" y="3091"/>
                    <a:pt x="5687" y="3091"/>
                  </a:cubicBezTo>
                  <a:lnTo>
                    <a:pt x="5687" y="3091"/>
                  </a:lnTo>
                  <a:lnTo>
                    <a:pt x="5687" y="3091"/>
                  </a:lnTo>
                  <a:cubicBezTo>
                    <a:pt x="5687" y="3120"/>
                    <a:pt x="5687" y="3120"/>
                    <a:pt x="5687" y="3120"/>
                  </a:cubicBezTo>
                  <a:cubicBezTo>
                    <a:pt x="5716" y="3120"/>
                    <a:pt x="5716" y="3120"/>
                    <a:pt x="5716" y="3120"/>
                  </a:cubicBezTo>
                  <a:cubicBezTo>
                    <a:pt x="5687" y="3091"/>
                    <a:pt x="5687" y="3091"/>
                    <a:pt x="5687" y="3091"/>
                  </a:cubicBezTo>
                  <a:cubicBezTo>
                    <a:pt x="5716" y="3091"/>
                    <a:pt x="5716" y="3091"/>
                    <a:pt x="5716" y="3091"/>
                  </a:cubicBezTo>
                  <a:lnTo>
                    <a:pt x="5716" y="3091"/>
                  </a:lnTo>
                  <a:cubicBezTo>
                    <a:pt x="5716" y="3062"/>
                    <a:pt x="5716" y="3062"/>
                    <a:pt x="5716" y="3062"/>
                  </a:cubicBezTo>
                  <a:cubicBezTo>
                    <a:pt x="5745" y="3062"/>
                    <a:pt x="5745" y="3062"/>
                    <a:pt x="5745" y="3062"/>
                  </a:cubicBezTo>
                  <a:lnTo>
                    <a:pt x="5745" y="3062"/>
                  </a:lnTo>
                  <a:lnTo>
                    <a:pt x="5745" y="3062"/>
                  </a:lnTo>
                  <a:lnTo>
                    <a:pt x="5745" y="3062"/>
                  </a:lnTo>
                  <a:cubicBezTo>
                    <a:pt x="5745" y="3091"/>
                    <a:pt x="5745" y="3091"/>
                    <a:pt x="5745" y="3091"/>
                  </a:cubicBezTo>
                  <a:lnTo>
                    <a:pt x="5745" y="3091"/>
                  </a:lnTo>
                  <a:cubicBezTo>
                    <a:pt x="5716" y="3091"/>
                    <a:pt x="5716" y="3091"/>
                    <a:pt x="5716" y="3091"/>
                  </a:cubicBezTo>
                  <a:cubicBezTo>
                    <a:pt x="5716" y="3120"/>
                    <a:pt x="5716" y="3120"/>
                    <a:pt x="5716" y="3120"/>
                  </a:cubicBezTo>
                  <a:lnTo>
                    <a:pt x="5716" y="3120"/>
                  </a:lnTo>
                  <a:cubicBezTo>
                    <a:pt x="5745" y="3091"/>
                    <a:pt x="5745" y="3091"/>
                    <a:pt x="5745" y="3091"/>
                  </a:cubicBezTo>
                  <a:cubicBezTo>
                    <a:pt x="5745" y="3120"/>
                    <a:pt x="5745" y="3120"/>
                    <a:pt x="5745" y="3120"/>
                  </a:cubicBezTo>
                  <a:cubicBezTo>
                    <a:pt x="5745" y="3091"/>
                    <a:pt x="5745" y="3091"/>
                    <a:pt x="5745" y="3091"/>
                  </a:cubicBezTo>
                  <a:cubicBezTo>
                    <a:pt x="5774" y="3091"/>
                    <a:pt x="5774" y="3091"/>
                    <a:pt x="5774" y="3091"/>
                  </a:cubicBezTo>
                  <a:lnTo>
                    <a:pt x="5774" y="3091"/>
                  </a:lnTo>
                  <a:cubicBezTo>
                    <a:pt x="5774" y="3120"/>
                    <a:pt x="5774" y="3120"/>
                    <a:pt x="5774" y="3120"/>
                  </a:cubicBezTo>
                  <a:lnTo>
                    <a:pt x="5774" y="3120"/>
                  </a:lnTo>
                  <a:cubicBezTo>
                    <a:pt x="5774" y="3149"/>
                    <a:pt x="5774" y="3149"/>
                    <a:pt x="5774" y="3149"/>
                  </a:cubicBezTo>
                  <a:lnTo>
                    <a:pt x="5774" y="3149"/>
                  </a:lnTo>
                  <a:lnTo>
                    <a:pt x="5774" y="3149"/>
                  </a:lnTo>
                  <a:lnTo>
                    <a:pt x="5774" y="3149"/>
                  </a:lnTo>
                  <a:lnTo>
                    <a:pt x="5774" y="3149"/>
                  </a:lnTo>
                  <a:cubicBezTo>
                    <a:pt x="5745" y="3149"/>
                    <a:pt x="5745" y="3149"/>
                    <a:pt x="5745" y="3149"/>
                  </a:cubicBezTo>
                  <a:cubicBezTo>
                    <a:pt x="5774" y="3149"/>
                    <a:pt x="5774" y="3149"/>
                    <a:pt x="5774" y="3149"/>
                  </a:cubicBezTo>
                  <a:cubicBezTo>
                    <a:pt x="5774" y="3178"/>
                    <a:pt x="5774" y="3178"/>
                    <a:pt x="5774" y="3178"/>
                  </a:cubicBezTo>
                  <a:cubicBezTo>
                    <a:pt x="5745" y="3178"/>
                    <a:pt x="5745" y="3178"/>
                    <a:pt x="5745" y="3178"/>
                  </a:cubicBezTo>
                  <a:lnTo>
                    <a:pt x="5745" y="3178"/>
                  </a:lnTo>
                  <a:lnTo>
                    <a:pt x="5745" y="3178"/>
                  </a:lnTo>
                  <a:lnTo>
                    <a:pt x="5745" y="3178"/>
                  </a:lnTo>
                  <a:cubicBezTo>
                    <a:pt x="5774" y="3178"/>
                    <a:pt x="5774" y="3178"/>
                    <a:pt x="5774" y="3178"/>
                  </a:cubicBezTo>
                  <a:lnTo>
                    <a:pt x="5774" y="3178"/>
                  </a:lnTo>
                  <a:cubicBezTo>
                    <a:pt x="5804" y="3178"/>
                    <a:pt x="5804" y="3178"/>
                    <a:pt x="5804" y="3178"/>
                  </a:cubicBezTo>
                  <a:lnTo>
                    <a:pt x="5804" y="3178"/>
                  </a:lnTo>
                  <a:lnTo>
                    <a:pt x="5804" y="3178"/>
                  </a:lnTo>
                  <a:cubicBezTo>
                    <a:pt x="5774" y="3207"/>
                    <a:pt x="5774" y="3207"/>
                    <a:pt x="5774" y="3207"/>
                  </a:cubicBezTo>
                  <a:cubicBezTo>
                    <a:pt x="5804" y="3178"/>
                    <a:pt x="5804" y="3178"/>
                    <a:pt x="5804" y="3178"/>
                  </a:cubicBezTo>
                  <a:lnTo>
                    <a:pt x="5804" y="3178"/>
                  </a:lnTo>
                  <a:cubicBezTo>
                    <a:pt x="5833" y="3178"/>
                    <a:pt x="5833" y="3178"/>
                    <a:pt x="5833" y="3178"/>
                  </a:cubicBezTo>
                  <a:lnTo>
                    <a:pt x="5833" y="3178"/>
                  </a:lnTo>
                  <a:cubicBezTo>
                    <a:pt x="5862" y="3178"/>
                    <a:pt x="5862" y="3178"/>
                    <a:pt x="5862" y="3178"/>
                  </a:cubicBezTo>
                  <a:cubicBezTo>
                    <a:pt x="5833" y="3178"/>
                    <a:pt x="5833" y="3178"/>
                    <a:pt x="5833" y="3178"/>
                  </a:cubicBezTo>
                  <a:lnTo>
                    <a:pt x="5833" y="3178"/>
                  </a:lnTo>
                  <a:lnTo>
                    <a:pt x="5833" y="3178"/>
                  </a:lnTo>
                  <a:cubicBezTo>
                    <a:pt x="5833" y="3207"/>
                    <a:pt x="5833" y="3207"/>
                    <a:pt x="5833" y="3207"/>
                  </a:cubicBezTo>
                  <a:cubicBezTo>
                    <a:pt x="5804" y="3207"/>
                    <a:pt x="5804" y="3207"/>
                    <a:pt x="5804" y="3207"/>
                  </a:cubicBezTo>
                  <a:lnTo>
                    <a:pt x="5804" y="3207"/>
                  </a:lnTo>
                  <a:cubicBezTo>
                    <a:pt x="5804" y="3236"/>
                    <a:pt x="5804" y="3236"/>
                    <a:pt x="5804" y="3236"/>
                  </a:cubicBezTo>
                  <a:lnTo>
                    <a:pt x="5804" y="3236"/>
                  </a:lnTo>
                  <a:lnTo>
                    <a:pt x="5804" y="3236"/>
                  </a:lnTo>
                  <a:lnTo>
                    <a:pt x="5804" y="3236"/>
                  </a:lnTo>
                  <a:lnTo>
                    <a:pt x="5804" y="3236"/>
                  </a:lnTo>
                  <a:cubicBezTo>
                    <a:pt x="5833" y="3207"/>
                    <a:pt x="5833" y="3207"/>
                    <a:pt x="5833" y="3207"/>
                  </a:cubicBezTo>
                  <a:lnTo>
                    <a:pt x="5833" y="3207"/>
                  </a:lnTo>
                  <a:lnTo>
                    <a:pt x="5833" y="3207"/>
                  </a:lnTo>
                  <a:cubicBezTo>
                    <a:pt x="5833" y="3236"/>
                    <a:pt x="5833" y="3236"/>
                    <a:pt x="5833" y="3236"/>
                  </a:cubicBezTo>
                  <a:lnTo>
                    <a:pt x="5833" y="3236"/>
                  </a:lnTo>
                  <a:cubicBezTo>
                    <a:pt x="5833" y="3266"/>
                    <a:pt x="5833" y="3266"/>
                    <a:pt x="5833" y="3266"/>
                  </a:cubicBezTo>
                  <a:cubicBezTo>
                    <a:pt x="5833" y="3236"/>
                    <a:pt x="5833" y="3236"/>
                    <a:pt x="5833" y="3236"/>
                  </a:cubicBezTo>
                  <a:lnTo>
                    <a:pt x="5833" y="3236"/>
                  </a:lnTo>
                  <a:cubicBezTo>
                    <a:pt x="5833" y="3207"/>
                    <a:pt x="5833" y="3207"/>
                    <a:pt x="5833" y="3207"/>
                  </a:cubicBezTo>
                  <a:cubicBezTo>
                    <a:pt x="5862" y="3207"/>
                    <a:pt x="5862" y="3207"/>
                    <a:pt x="5862" y="3207"/>
                  </a:cubicBezTo>
                  <a:lnTo>
                    <a:pt x="5862" y="3207"/>
                  </a:lnTo>
                  <a:cubicBezTo>
                    <a:pt x="5862" y="3236"/>
                    <a:pt x="5862" y="3236"/>
                    <a:pt x="5862" y="3236"/>
                  </a:cubicBezTo>
                  <a:lnTo>
                    <a:pt x="5862" y="3236"/>
                  </a:lnTo>
                  <a:lnTo>
                    <a:pt x="5862" y="3236"/>
                  </a:lnTo>
                  <a:lnTo>
                    <a:pt x="5862" y="3236"/>
                  </a:lnTo>
                  <a:lnTo>
                    <a:pt x="5862" y="3236"/>
                  </a:lnTo>
                  <a:cubicBezTo>
                    <a:pt x="5891" y="3207"/>
                    <a:pt x="5891" y="3207"/>
                    <a:pt x="5891" y="3207"/>
                  </a:cubicBezTo>
                  <a:lnTo>
                    <a:pt x="5891" y="3207"/>
                  </a:lnTo>
                  <a:cubicBezTo>
                    <a:pt x="5891" y="3236"/>
                    <a:pt x="5891" y="3236"/>
                    <a:pt x="5891" y="3236"/>
                  </a:cubicBezTo>
                  <a:lnTo>
                    <a:pt x="5891" y="3236"/>
                  </a:lnTo>
                  <a:cubicBezTo>
                    <a:pt x="5921" y="3236"/>
                    <a:pt x="5921" y="3236"/>
                    <a:pt x="5921" y="3236"/>
                  </a:cubicBezTo>
                  <a:lnTo>
                    <a:pt x="5921" y="3236"/>
                  </a:lnTo>
                  <a:cubicBezTo>
                    <a:pt x="5921" y="3266"/>
                    <a:pt x="5921" y="3266"/>
                    <a:pt x="5921" y="3266"/>
                  </a:cubicBezTo>
                  <a:cubicBezTo>
                    <a:pt x="5921" y="3236"/>
                    <a:pt x="5921" y="3236"/>
                    <a:pt x="5921" y="3236"/>
                  </a:cubicBezTo>
                  <a:cubicBezTo>
                    <a:pt x="5921" y="3266"/>
                    <a:pt x="5921" y="3266"/>
                    <a:pt x="5921" y="3266"/>
                  </a:cubicBezTo>
                  <a:lnTo>
                    <a:pt x="5921" y="3266"/>
                  </a:lnTo>
                  <a:cubicBezTo>
                    <a:pt x="5950" y="3266"/>
                    <a:pt x="5950" y="3266"/>
                    <a:pt x="5950" y="3266"/>
                  </a:cubicBezTo>
                  <a:cubicBezTo>
                    <a:pt x="5950" y="3295"/>
                    <a:pt x="5950" y="3295"/>
                    <a:pt x="5950" y="3295"/>
                  </a:cubicBezTo>
                  <a:lnTo>
                    <a:pt x="5950" y="3295"/>
                  </a:lnTo>
                  <a:cubicBezTo>
                    <a:pt x="5921" y="3295"/>
                    <a:pt x="5921" y="3295"/>
                    <a:pt x="5921" y="3295"/>
                  </a:cubicBezTo>
                  <a:lnTo>
                    <a:pt x="5921" y="3295"/>
                  </a:lnTo>
                  <a:lnTo>
                    <a:pt x="5921" y="3295"/>
                  </a:lnTo>
                  <a:cubicBezTo>
                    <a:pt x="5921" y="3266"/>
                    <a:pt x="5921" y="3266"/>
                    <a:pt x="5921" y="3266"/>
                  </a:cubicBezTo>
                  <a:cubicBezTo>
                    <a:pt x="5891" y="3266"/>
                    <a:pt x="5891" y="3266"/>
                    <a:pt x="5891" y="3266"/>
                  </a:cubicBezTo>
                  <a:lnTo>
                    <a:pt x="5891" y="3266"/>
                  </a:lnTo>
                  <a:lnTo>
                    <a:pt x="5891" y="3266"/>
                  </a:lnTo>
                  <a:cubicBezTo>
                    <a:pt x="5891" y="3295"/>
                    <a:pt x="5891" y="3295"/>
                    <a:pt x="5891" y="3295"/>
                  </a:cubicBezTo>
                  <a:cubicBezTo>
                    <a:pt x="5891" y="3266"/>
                    <a:pt x="5891" y="3266"/>
                    <a:pt x="5891" y="3266"/>
                  </a:cubicBezTo>
                  <a:lnTo>
                    <a:pt x="5891" y="3266"/>
                  </a:lnTo>
                  <a:cubicBezTo>
                    <a:pt x="5891" y="3295"/>
                    <a:pt x="5891" y="3295"/>
                    <a:pt x="5891" y="3295"/>
                  </a:cubicBezTo>
                  <a:lnTo>
                    <a:pt x="5891" y="3295"/>
                  </a:lnTo>
                  <a:lnTo>
                    <a:pt x="5891" y="3295"/>
                  </a:lnTo>
                  <a:cubicBezTo>
                    <a:pt x="5921" y="3295"/>
                    <a:pt x="5921" y="3295"/>
                    <a:pt x="5921" y="3295"/>
                  </a:cubicBezTo>
                  <a:cubicBezTo>
                    <a:pt x="5891" y="3295"/>
                    <a:pt x="5891" y="3295"/>
                    <a:pt x="5891" y="3295"/>
                  </a:cubicBezTo>
                  <a:lnTo>
                    <a:pt x="5891" y="3295"/>
                  </a:lnTo>
                  <a:lnTo>
                    <a:pt x="5891" y="3295"/>
                  </a:lnTo>
                  <a:lnTo>
                    <a:pt x="5891" y="3295"/>
                  </a:lnTo>
                  <a:cubicBezTo>
                    <a:pt x="5921" y="3295"/>
                    <a:pt x="5921" y="3295"/>
                    <a:pt x="5921" y="3295"/>
                  </a:cubicBezTo>
                  <a:lnTo>
                    <a:pt x="5921" y="3295"/>
                  </a:lnTo>
                  <a:cubicBezTo>
                    <a:pt x="5921" y="3324"/>
                    <a:pt x="5921" y="3324"/>
                    <a:pt x="5921" y="3324"/>
                  </a:cubicBezTo>
                  <a:lnTo>
                    <a:pt x="5921" y="3324"/>
                  </a:lnTo>
                  <a:cubicBezTo>
                    <a:pt x="5891" y="3324"/>
                    <a:pt x="5891" y="3324"/>
                    <a:pt x="5891" y="3324"/>
                  </a:cubicBezTo>
                  <a:lnTo>
                    <a:pt x="5891" y="3324"/>
                  </a:lnTo>
                  <a:cubicBezTo>
                    <a:pt x="5862" y="3324"/>
                    <a:pt x="5862" y="3324"/>
                    <a:pt x="5862" y="3324"/>
                  </a:cubicBezTo>
                  <a:lnTo>
                    <a:pt x="5862" y="3324"/>
                  </a:lnTo>
                  <a:lnTo>
                    <a:pt x="5862" y="3324"/>
                  </a:lnTo>
                  <a:cubicBezTo>
                    <a:pt x="5862" y="3295"/>
                    <a:pt x="5862" y="3295"/>
                    <a:pt x="5862" y="3295"/>
                  </a:cubicBezTo>
                  <a:cubicBezTo>
                    <a:pt x="5833" y="3295"/>
                    <a:pt x="5833" y="3295"/>
                    <a:pt x="5833" y="3295"/>
                  </a:cubicBezTo>
                  <a:lnTo>
                    <a:pt x="5833" y="3295"/>
                  </a:lnTo>
                  <a:lnTo>
                    <a:pt x="5833" y="3295"/>
                  </a:lnTo>
                  <a:lnTo>
                    <a:pt x="5833" y="3295"/>
                  </a:lnTo>
                  <a:lnTo>
                    <a:pt x="5833" y="3295"/>
                  </a:lnTo>
                  <a:cubicBezTo>
                    <a:pt x="5862" y="3324"/>
                    <a:pt x="5862" y="3324"/>
                    <a:pt x="5862" y="3324"/>
                  </a:cubicBezTo>
                  <a:cubicBezTo>
                    <a:pt x="5833" y="3324"/>
                    <a:pt x="5833" y="3324"/>
                    <a:pt x="5833" y="3324"/>
                  </a:cubicBezTo>
                  <a:lnTo>
                    <a:pt x="5833" y="3324"/>
                  </a:lnTo>
                  <a:lnTo>
                    <a:pt x="5833" y="3324"/>
                  </a:lnTo>
                  <a:lnTo>
                    <a:pt x="5833" y="3324"/>
                  </a:lnTo>
                  <a:cubicBezTo>
                    <a:pt x="5804" y="3324"/>
                    <a:pt x="5804" y="3324"/>
                    <a:pt x="5804" y="3324"/>
                  </a:cubicBezTo>
                  <a:cubicBezTo>
                    <a:pt x="5833" y="3324"/>
                    <a:pt x="5833" y="3324"/>
                    <a:pt x="5833" y="3324"/>
                  </a:cubicBezTo>
                  <a:lnTo>
                    <a:pt x="5833" y="3324"/>
                  </a:lnTo>
                  <a:cubicBezTo>
                    <a:pt x="5862" y="3353"/>
                    <a:pt x="5862" y="3353"/>
                    <a:pt x="5862" y="3353"/>
                  </a:cubicBezTo>
                  <a:lnTo>
                    <a:pt x="5862" y="3353"/>
                  </a:lnTo>
                  <a:lnTo>
                    <a:pt x="5862" y="3353"/>
                  </a:lnTo>
                  <a:lnTo>
                    <a:pt x="5862" y="3353"/>
                  </a:lnTo>
                  <a:cubicBezTo>
                    <a:pt x="5833" y="3353"/>
                    <a:pt x="5833" y="3353"/>
                    <a:pt x="5833" y="3353"/>
                  </a:cubicBezTo>
                  <a:lnTo>
                    <a:pt x="5833" y="3353"/>
                  </a:lnTo>
                  <a:cubicBezTo>
                    <a:pt x="5804" y="3353"/>
                    <a:pt x="5804" y="3353"/>
                    <a:pt x="5804" y="3353"/>
                  </a:cubicBezTo>
                  <a:cubicBezTo>
                    <a:pt x="5804" y="3324"/>
                    <a:pt x="5804" y="3324"/>
                    <a:pt x="5804" y="3324"/>
                  </a:cubicBezTo>
                  <a:lnTo>
                    <a:pt x="5804" y="3324"/>
                  </a:lnTo>
                  <a:cubicBezTo>
                    <a:pt x="5804" y="3353"/>
                    <a:pt x="5804" y="3353"/>
                    <a:pt x="5804" y="3353"/>
                  </a:cubicBezTo>
                  <a:cubicBezTo>
                    <a:pt x="5833" y="3353"/>
                    <a:pt x="5833" y="3353"/>
                    <a:pt x="5833" y="3353"/>
                  </a:cubicBezTo>
                  <a:lnTo>
                    <a:pt x="5833" y="3353"/>
                  </a:lnTo>
                  <a:cubicBezTo>
                    <a:pt x="5833" y="3383"/>
                    <a:pt x="5833" y="3383"/>
                    <a:pt x="5833" y="3383"/>
                  </a:cubicBezTo>
                  <a:lnTo>
                    <a:pt x="5833" y="3383"/>
                  </a:lnTo>
                  <a:cubicBezTo>
                    <a:pt x="5804" y="3383"/>
                    <a:pt x="5804" y="3383"/>
                    <a:pt x="5804" y="3383"/>
                  </a:cubicBezTo>
                  <a:lnTo>
                    <a:pt x="5804" y="3383"/>
                  </a:lnTo>
                  <a:lnTo>
                    <a:pt x="5804" y="3383"/>
                  </a:lnTo>
                  <a:cubicBezTo>
                    <a:pt x="5804" y="3353"/>
                    <a:pt x="5804" y="3353"/>
                    <a:pt x="5804" y="3353"/>
                  </a:cubicBezTo>
                  <a:cubicBezTo>
                    <a:pt x="5804" y="3383"/>
                    <a:pt x="5804" y="3383"/>
                    <a:pt x="5804" y="3383"/>
                  </a:cubicBezTo>
                  <a:lnTo>
                    <a:pt x="5804" y="3383"/>
                  </a:lnTo>
                  <a:lnTo>
                    <a:pt x="5804" y="3383"/>
                  </a:lnTo>
                  <a:cubicBezTo>
                    <a:pt x="5804" y="3412"/>
                    <a:pt x="5804" y="3412"/>
                    <a:pt x="5804" y="3412"/>
                  </a:cubicBezTo>
                  <a:lnTo>
                    <a:pt x="5804" y="3412"/>
                  </a:lnTo>
                  <a:cubicBezTo>
                    <a:pt x="5774" y="3412"/>
                    <a:pt x="5774" y="3412"/>
                    <a:pt x="5774" y="3412"/>
                  </a:cubicBezTo>
                  <a:lnTo>
                    <a:pt x="5774" y="3412"/>
                  </a:lnTo>
                  <a:cubicBezTo>
                    <a:pt x="5774" y="3383"/>
                    <a:pt x="5774" y="3383"/>
                    <a:pt x="5774" y="3383"/>
                  </a:cubicBezTo>
                  <a:lnTo>
                    <a:pt x="5774" y="3383"/>
                  </a:lnTo>
                  <a:cubicBezTo>
                    <a:pt x="5774" y="3412"/>
                    <a:pt x="5774" y="3412"/>
                    <a:pt x="5774" y="3412"/>
                  </a:cubicBezTo>
                  <a:lnTo>
                    <a:pt x="5774" y="3412"/>
                  </a:lnTo>
                  <a:cubicBezTo>
                    <a:pt x="5745" y="3412"/>
                    <a:pt x="5745" y="3412"/>
                    <a:pt x="5745" y="3412"/>
                  </a:cubicBezTo>
                  <a:cubicBezTo>
                    <a:pt x="5745" y="3383"/>
                    <a:pt x="5745" y="3383"/>
                    <a:pt x="5745" y="3383"/>
                  </a:cubicBezTo>
                  <a:lnTo>
                    <a:pt x="5745" y="3383"/>
                  </a:lnTo>
                  <a:lnTo>
                    <a:pt x="5745" y="3383"/>
                  </a:lnTo>
                  <a:cubicBezTo>
                    <a:pt x="5745" y="3353"/>
                    <a:pt x="5745" y="3353"/>
                    <a:pt x="5745" y="3353"/>
                  </a:cubicBezTo>
                  <a:cubicBezTo>
                    <a:pt x="5745" y="3383"/>
                    <a:pt x="5745" y="3383"/>
                    <a:pt x="5745" y="3383"/>
                  </a:cubicBezTo>
                  <a:lnTo>
                    <a:pt x="5745" y="3383"/>
                  </a:lnTo>
                  <a:lnTo>
                    <a:pt x="5745" y="3383"/>
                  </a:lnTo>
                  <a:cubicBezTo>
                    <a:pt x="5716" y="3412"/>
                    <a:pt x="5716" y="3412"/>
                    <a:pt x="5716" y="3412"/>
                  </a:cubicBezTo>
                  <a:cubicBezTo>
                    <a:pt x="5745" y="3412"/>
                    <a:pt x="5745" y="3412"/>
                    <a:pt x="5745" y="3412"/>
                  </a:cubicBezTo>
                  <a:lnTo>
                    <a:pt x="5745" y="3412"/>
                  </a:lnTo>
                  <a:lnTo>
                    <a:pt x="5745" y="3412"/>
                  </a:lnTo>
                  <a:lnTo>
                    <a:pt x="5745" y="3412"/>
                  </a:lnTo>
                  <a:cubicBezTo>
                    <a:pt x="5716" y="3412"/>
                    <a:pt x="5716" y="3412"/>
                    <a:pt x="5716" y="3412"/>
                  </a:cubicBezTo>
                  <a:lnTo>
                    <a:pt x="5716" y="3412"/>
                  </a:lnTo>
                  <a:lnTo>
                    <a:pt x="5716" y="3412"/>
                  </a:lnTo>
                  <a:lnTo>
                    <a:pt x="5716" y="3412"/>
                  </a:lnTo>
                  <a:cubicBezTo>
                    <a:pt x="5745" y="3412"/>
                    <a:pt x="5745" y="3412"/>
                    <a:pt x="5745" y="3412"/>
                  </a:cubicBezTo>
                  <a:cubicBezTo>
                    <a:pt x="5745" y="3441"/>
                    <a:pt x="5745" y="3441"/>
                    <a:pt x="5745" y="3441"/>
                  </a:cubicBezTo>
                  <a:lnTo>
                    <a:pt x="5745" y="3441"/>
                  </a:lnTo>
                  <a:cubicBezTo>
                    <a:pt x="5716" y="3441"/>
                    <a:pt x="5716" y="3441"/>
                    <a:pt x="5716" y="3441"/>
                  </a:cubicBezTo>
                  <a:lnTo>
                    <a:pt x="5716" y="3441"/>
                  </a:lnTo>
                  <a:cubicBezTo>
                    <a:pt x="5745" y="3470"/>
                    <a:pt x="5745" y="3470"/>
                    <a:pt x="5745" y="3470"/>
                  </a:cubicBezTo>
                  <a:lnTo>
                    <a:pt x="5745" y="3470"/>
                  </a:lnTo>
                  <a:cubicBezTo>
                    <a:pt x="5716" y="3470"/>
                    <a:pt x="5716" y="3470"/>
                    <a:pt x="5716" y="3470"/>
                  </a:cubicBezTo>
                  <a:lnTo>
                    <a:pt x="5716" y="3470"/>
                  </a:lnTo>
                  <a:lnTo>
                    <a:pt x="5716" y="3470"/>
                  </a:lnTo>
                  <a:lnTo>
                    <a:pt x="5716" y="3470"/>
                  </a:lnTo>
                  <a:cubicBezTo>
                    <a:pt x="5745" y="3470"/>
                    <a:pt x="5745" y="3470"/>
                    <a:pt x="5745" y="3470"/>
                  </a:cubicBezTo>
                  <a:cubicBezTo>
                    <a:pt x="5716" y="3499"/>
                    <a:pt x="5716" y="3499"/>
                    <a:pt x="5716" y="3499"/>
                  </a:cubicBezTo>
                  <a:lnTo>
                    <a:pt x="5716" y="3499"/>
                  </a:lnTo>
                  <a:lnTo>
                    <a:pt x="5716" y="3499"/>
                  </a:lnTo>
                  <a:lnTo>
                    <a:pt x="5716" y="3499"/>
                  </a:lnTo>
                  <a:cubicBezTo>
                    <a:pt x="5687" y="3499"/>
                    <a:pt x="5687" y="3499"/>
                    <a:pt x="5687" y="3499"/>
                  </a:cubicBezTo>
                  <a:lnTo>
                    <a:pt x="5687" y="3499"/>
                  </a:lnTo>
                  <a:cubicBezTo>
                    <a:pt x="5687" y="3470"/>
                    <a:pt x="5687" y="3470"/>
                    <a:pt x="5687" y="3470"/>
                  </a:cubicBezTo>
                  <a:lnTo>
                    <a:pt x="5687" y="3470"/>
                  </a:lnTo>
                  <a:lnTo>
                    <a:pt x="5687" y="3470"/>
                  </a:lnTo>
                  <a:lnTo>
                    <a:pt x="5687" y="3470"/>
                  </a:lnTo>
                  <a:lnTo>
                    <a:pt x="5687" y="3470"/>
                  </a:lnTo>
                  <a:lnTo>
                    <a:pt x="5687" y="3470"/>
                  </a:lnTo>
                  <a:lnTo>
                    <a:pt x="5687" y="3470"/>
                  </a:lnTo>
                  <a:lnTo>
                    <a:pt x="5687" y="3470"/>
                  </a:lnTo>
                  <a:cubicBezTo>
                    <a:pt x="5658" y="3470"/>
                    <a:pt x="5658" y="3470"/>
                    <a:pt x="5658" y="3470"/>
                  </a:cubicBezTo>
                  <a:lnTo>
                    <a:pt x="5658" y="3470"/>
                  </a:lnTo>
                  <a:lnTo>
                    <a:pt x="5658" y="3470"/>
                  </a:lnTo>
                  <a:cubicBezTo>
                    <a:pt x="5658" y="3441"/>
                    <a:pt x="5658" y="3441"/>
                    <a:pt x="5658" y="3441"/>
                  </a:cubicBezTo>
                  <a:lnTo>
                    <a:pt x="5658" y="3441"/>
                  </a:lnTo>
                  <a:lnTo>
                    <a:pt x="5658" y="3441"/>
                  </a:lnTo>
                  <a:lnTo>
                    <a:pt x="5658" y="3441"/>
                  </a:lnTo>
                  <a:lnTo>
                    <a:pt x="5658" y="3441"/>
                  </a:lnTo>
                  <a:lnTo>
                    <a:pt x="5658" y="3441"/>
                  </a:lnTo>
                  <a:lnTo>
                    <a:pt x="5658" y="3441"/>
                  </a:lnTo>
                  <a:lnTo>
                    <a:pt x="5658" y="3441"/>
                  </a:lnTo>
                  <a:cubicBezTo>
                    <a:pt x="5629" y="3470"/>
                    <a:pt x="5629" y="3470"/>
                    <a:pt x="5629" y="3470"/>
                  </a:cubicBezTo>
                  <a:lnTo>
                    <a:pt x="5629" y="3470"/>
                  </a:lnTo>
                  <a:cubicBezTo>
                    <a:pt x="5629" y="3441"/>
                    <a:pt x="5629" y="3441"/>
                    <a:pt x="5629" y="3441"/>
                  </a:cubicBezTo>
                  <a:lnTo>
                    <a:pt x="5629" y="3441"/>
                  </a:lnTo>
                  <a:lnTo>
                    <a:pt x="5629" y="3441"/>
                  </a:lnTo>
                  <a:cubicBezTo>
                    <a:pt x="5629" y="3412"/>
                    <a:pt x="5629" y="3412"/>
                    <a:pt x="5629" y="3412"/>
                  </a:cubicBezTo>
                  <a:cubicBezTo>
                    <a:pt x="5658" y="3412"/>
                    <a:pt x="5658" y="3412"/>
                    <a:pt x="5658" y="3412"/>
                  </a:cubicBezTo>
                  <a:lnTo>
                    <a:pt x="5658" y="3412"/>
                  </a:lnTo>
                  <a:lnTo>
                    <a:pt x="5658" y="3412"/>
                  </a:lnTo>
                  <a:lnTo>
                    <a:pt x="5658" y="3412"/>
                  </a:lnTo>
                  <a:lnTo>
                    <a:pt x="5658" y="3412"/>
                  </a:lnTo>
                  <a:cubicBezTo>
                    <a:pt x="5629" y="3412"/>
                    <a:pt x="5629" y="3412"/>
                    <a:pt x="5629" y="3412"/>
                  </a:cubicBezTo>
                  <a:lnTo>
                    <a:pt x="5629" y="3412"/>
                  </a:lnTo>
                  <a:lnTo>
                    <a:pt x="5629" y="3412"/>
                  </a:lnTo>
                  <a:lnTo>
                    <a:pt x="5629" y="3412"/>
                  </a:lnTo>
                  <a:cubicBezTo>
                    <a:pt x="5629" y="3383"/>
                    <a:pt x="5629" y="3383"/>
                    <a:pt x="5629" y="3383"/>
                  </a:cubicBezTo>
                  <a:cubicBezTo>
                    <a:pt x="5658" y="3383"/>
                    <a:pt x="5658" y="3383"/>
                    <a:pt x="5658" y="3383"/>
                  </a:cubicBezTo>
                  <a:cubicBezTo>
                    <a:pt x="5629" y="3383"/>
                    <a:pt x="5629" y="3383"/>
                    <a:pt x="5629" y="3383"/>
                  </a:cubicBezTo>
                  <a:lnTo>
                    <a:pt x="5629" y="3383"/>
                  </a:lnTo>
                  <a:lnTo>
                    <a:pt x="5629" y="3383"/>
                  </a:lnTo>
                  <a:lnTo>
                    <a:pt x="5629" y="3383"/>
                  </a:lnTo>
                  <a:lnTo>
                    <a:pt x="5629" y="3383"/>
                  </a:lnTo>
                  <a:lnTo>
                    <a:pt x="5629" y="3383"/>
                  </a:lnTo>
                  <a:cubicBezTo>
                    <a:pt x="5658" y="3383"/>
                    <a:pt x="5658" y="3383"/>
                    <a:pt x="5658" y="3383"/>
                  </a:cubicBezTo>
                  <a:cubicBezTo>
                    <a:pt x="5629" y="3353"/>
                    <a:pt x="5629" y="3353"/>
                    <a:pt x="5629" y="3353"/>
                  </a:cubicBezTo>
                  <a:lnTo>
                    <a:pt x="5629" y="3353"/>
                  </a:lnTo>
                  <a:cubicBezTo>
                    <a:pt x="5629" y="3383"/>
                    <a:pt x="5629" y="3383"/>
                    <a:pt x="5629" y="3383"/>
                  </a:cubicBezTo>
                  <a:cubicBezTo>
                    <a:pt x="5629" y="3353"/>
                    <a:pt x="5629" y="3353"/>
                    <a:pt x="5629" y="3353"/>
                  </a:cubicBezTo>
                  <a:lnTo>
                    <a:pt x="5629" y="3353"/>
                  </a:lnTo>
                  <a:lnTo>
                    <a:pt x="5629" y="3353"/>
                  </a:lnTo>
                  <a:lnTo>
                    <a:pt x="5629" y="3353"/>
                  </a:lnTo>
                  <a:cubicBezTo>
                    <a:pt x="5658" y="3353"/>
                    <a:pt x="5658" y="3353"/>
                    <a:pt x="5658" y="3353"/>
                  </a:cubicBezTo>
                  <a:cubicBezTo>
                    <a:pt x="5658" y="3324"/>
                    <a:pt x="5658" y="3324"/>
                    <a:pt x="5658" y="3324"/>
                  </a:cubicBezTo>
                  <a:cubicBezTo>
                    <a:pt x="5687" y="3324"/>
                    <a:pt x="5687" y="3324"/>
                    <a:pt x="5687" y="3324"/>
                  </a:cubicBezTo>
                  <a:lnTo>
                    <a:pt x="5687" y="3324"/>
                  </a:lnTo>
                  <a:cubicBezTo>
                    <a:pt x="5687" y="3295"/>
                    <a:pt x="5687" y="3295"/>
                    <a:pt x="5687" y="3295"/>
                  </a:cubicBezTo>
                  <a:cubicBezTo>
                    <a:pt x="5716" y="3295"/>
                    <a:pt x="5716" y="3295"/>
                    <a:pt x="5716" y="3295"/>
                  </a:cubicBezTo>
                  <a:lnTo>
                    <a:pt x="5716" y="3295"/>
                  </a:lnTo>
                  <a:cubicBezTo>
                    <a:pt x="5687" y="3295"/>
                    <a:pt x="5687" y="3295"/>
                    <a:pt x="5687" y="3295"/>
                  </a:cubicBezTo>
                  <a:lnTo>
                    <a:pt x="5687" y="3295"/>
                  </a:lnTo>
                  <a:lnTo>
                    <a:pt x="5687" y="3295"/>
                  </a:lnTo>
                  <a:cubicBezTo>
                    <a:pt x="5658" y="3324"/>
                    <a:pt x="5658" y="3324"/>
                    <a:pt x="5658" y="3324"/>
                  </a:cubicBezTo>
                  <a:lnTo>
                    <a:pt x="5658" y="3324"/>
                  </a:lnTo>
                  <a:cubicBezTo>
                    <a:pt x="5629" y="3324"/>
                    <a:pt x="5629" y="3324"/>
                    <a:pt x="5629" y="3324"/>
                  </a:cubicBezTo>
                  <a:cubicBezTo>
                    <a:pt x="5629" y="3353"/>
                    <a:pt x="5629" y="3353"/>
                    <a:pt x="5629" y="3353"/>
                  </a:cubicBezTo>
                  <a:cubicBezTo>
                    <a:pt x="5600" y="3353"/>
                    <a:pt x="5600" y="3353"/>
                    <a:pt x="5600" y="3353"/>
                  </a:cubicBezTo>
                  <a:cubicBezTo>
                    <a:pt x="5600" y="3324"/>
                    <a:pt x="5600" y="3324"/>
                    <a:pt x="5600" y="3324"/>
                  </a:cubicBezTo>
                  <a:lnTo>
                    <a:pt x="5600" y="3324"/>
                  </a:lnTo>
                  <a:lnTo>
                    <a:pt x="5600" y="3324"/>
                  </a:lnTo>
                  <a:cubicBezTo>
                    <a:pt x="5629" y="3295"/>
                    <a:pt x="5629" y="3295"/>
                    <a:pt x="5629" y="3295"/>
                  </a:cubicBezTo>
                  <a:lnTo>
                    <a:pt x="5629" y="3295"/>
                  </a:lnTo>
                  <a:lnTo>
                    <a:pt x="5629" y="3295"/>
                  </a:lnTo>
                  <a:cubicBezTo>
                    <a:pt x="5629" y="3266"/>
                    <a:pt x="5629" y="3266"/>
                    <a:pt x="5629" y="3266"/>
                  </a:cubicBezTo>
                  <a:cubicBezTo>
                    <a:pt x="5629" y="3295"/>
                    <a:pt x="5629" y="3295"/>
                    <a:pt x="5629" y="3295"/>
                  </a:cubicBezTo>
                  <a:cubicBezTo>
                    <a:pt x="5600" y="3324"/>
                    <a:pt x="5600" y="3324"/>
                    <a:pt x="5600" y="3324"/>
                  </a:cubicBezTo>
                  <a:lnTo>
                    <a:pt x="5600" y="3324"/>
                  </a:lnTo>
                  <a:cubicBezTo>
                    <a:pt x="5571" y="3324"/>
                    <a:pt x="5571" y="3324"/>
                    <a:pt x="5571" y="3324"/>
                  </a:cubicBezTo>
                  <a:lnTo>
                    <a:pt x="5571" y="3324"/>
                  </a:lnTo>
                  <a:cubicBezTo>
                    <a:pt x="5571" y="3295"/>
                    <a:pt x="5571" y="3295"/>
                    <a:pt x="5571" y="3295"/>
                  </a:cubicBezTo>
                  <a:lnTo>
                    <a:pt x="5571" y="3295"/>
                  </a:lnTo>
                  <a:lnTo>
                    <a:pt x="5571" y="3295"/>
                  </a:lnTo>
                  <a:lnTo>
                    <a:pt x="5571" y="3295"/>
                  </a:lnTo>
                  <a:lnTo>
                    <a:pt x="5571" y="3295"/>
                  </a:lnTo>
                  <a:lnTo>
                    <a:pt x="5571" y="3295"/>
                  </a:lnTo>
                  <a:cubicBezTo>
                    <a:pt x="5571" y="3266"/>
                    <a:pt x="5571" y="3266"/>
                    <a:pt x="5571" y="3266"/>
                  </a:cubicBezTo>
                  <a:lnTo>
                    <a:pt x="5571" y="3266"/>
                  </a:lnTo>
                  <a:cubicBezTo>
                    <a:pt x="5541" y="3266"/>
                    <a:pt x="5541" y="3266"/>
                    <a:pt x="5541" y="3266"/>
                  </a:cubicBezTo>
                  <a:lnTo>
                    <a:pt x="5541" y="3266"/>
                  </a:lnTo>
                  <a:lnTo>
                    <a:pt x="5541" y="3266"/>
                  </a:lnTo>
                  <a:cubicBezTo>
                    <a:pt x="5571" y="3266"/>
                    <a:pt x="5571" y="3266"/>
                    <a:pt x="5571" y="3266"/>
                  </a:cubicBezTo>
                  <a:cubicBezTo>
                    <a:pt x="5571" y="3236"/>
                    <a:pt x="5571" y="3236"/>
                    <a:pt x="5571" y="3236"/>
                  </a:cubicBezTo>
                  <a:cubicBezTo>
                    <a:pt x="5541" y="3236"/>
                    <a:pt x="5541" y="3236"/>
                    <a:pt x="5541" y="3236"/>
                  </a:cubicBezTo>
                  <a:lnTo>
                    <a:pt x="5541" y="3236"/>
                  </a:lnTo>
                  <a:lnTo>
                    <a:pt x="5541" y="3236"/>
                  </a:lnTo>
                  <a:lnTo>
                    <a:pt x="5541" y="3236"/>
                  </a:lnTo>
                  <a:cubicBezTo>
                    <a:pt x="5541" y="3266"/>
                    <a:pt x="5541" y="3266"/>
                    <a:pt x="5541" y="3266"/>
                  </a:cubicBezTo>
                  <a:lnTo>
                    <a:pt x="5541" y="3266"/>
                  </a:lnTo>
                  <a:cubicBezTo>
                    <a:pt x="5512" y="3236"/>
                    <a:pt x="5512" y="3236"/>
                    <a:pt x="5512" y="3236"/>
                  </a:cubicBezTo>
                  <a:lnTo>
                    <a:pt x="5512" y="3236"/>
                  </a:lnTo>
                  <a:lnTo>
                    <a:pt x="5512" y="3236"/>
                  </a:lnTo>
                  <a:cubicBezTo>
                    <a:pt x="5512" y="3266"/>
                    <a:pt x="5512" y="3266"/>
                    <a:pt x="5512" y="3266"/>
                  </a:cubicBezTo>
                  <a:cubicBezTo>
                    <a:pt x="5541" y="3266"/>
                    <a:pt x="5541" y="3266"/>
                    <a:pt x="5541" y="3266"/>
                  </a:cubicBezTo>
                  <a:lnTo>
                    <a:pt x="5541" y="3266"/>
                  </a:lnTo>
                  <a:cubicBezTo>
                    <a:pt x="5512" y="3266"/>
                    <a:pt x="5512" y="3266"/>
                    <a:pt x="5512" y="3266"/>
                  </a:cubicBezTo>
                  <a:lnTo>
                    <a:pt x="5512" y="3266"/>
                  </a:lnTo>
                  <a:cubicBezTo>
                    <a:pt x="5512" y="3295"/>
                    <a:pt x="5512" y="3295"/>
                    <a:pt x="5512" y="3295"/>
                  </a:cubicBezTo>
                  <a:lnTo>
                    <a:pt x="5512" y="3295"/>
                  </a:lnTo>
                  <a:cubicBezTo>
                    <a:pt x="5512" y="3266"/>
                    <a:pt x="5512" y="3266"/>
                    <a:pt x="5512" y="3266"/>
                  </a:cubicBezTo>
                  <a:cubicBezTo>
                    <a:pt x="5483" y="3266"/>
                    <a:pt x="5483" y="3266"/>
                    <a:pt x="5483" y="3266"/>
                  </a:cubicBezTo>
                  <a:lnTo>
                    <a:pt x="5483" y="3266"/>
                  </a:lnTo>
                  <a:lnTo>
                    <a:pt x="5483" y="3266"/>
                  </a:lnTo>
                  <a:lnTo>
                    <a:pt x="5483" y="3266"/>
                  </a:lnTo>
                  <a:lnTo>
                    <a:pt x="5483" y="3266"/>
                  </a:lnTo>
                  <a:cubicBezTo>
                    <a:pt x="5483" y="3295"/>
                    <a:pt x="5483" y="3295"/>
                    <a:pt x="5483" y="3295"/>
                  </a:cubicBezTo>
                  <a:cubicBezTo>
                    <a:pt x="5512" y="3295"/>
                    <a:pt x="5512" y="3295"/>
                    <a:pt x="5512" y="3295"/>
                  </a:cubicBezTo>
                  <a:lnTo>
                    <a:pt x="5512" y="3295"/>
                  </a:lnTo>
                  <a:cubicBezTo>
                    <a:pt x="5512" y="3324"/>
                    <a:pt x="5512" y="3324"/>
                    <a:pt x="5512" y="3324"/>
                  </a:cubicBezTo>
                  <a:lnTo>
                    <a:pt x="5512" y="3324"/>
                  </a:lnTo>
                  <a:lnTo>
                    <a:pt x="5512" y="3324"/>
                  </a:lnTo>
                  <a:lnTo>
                    <a:pt x="5512" y="3324"/>
                  </a:lnTo>
                  <a:lnTo>
                    <a:pt x="5512" y="3324"/>
                  </a:lnTo>
                  <a:cubicBezTo>
                    <a:pt x="5483" y="3324"/>
                    <a:pt x="5483" y="3324"/>
                    <a:pt x="5483" y="3324"/>
                  </a:cubicBezTo>
                  <a:lnTo>
                    <a:pt x="5483" y="3324"/>
                  </a:lnTo>
                  <a:lnTo>
                    <a:pt x="5483" y="3324"/>
                  </a:lnTo>
                  <a:lnTo>
                    <a:pt x="5483" y="3324"/>
                  </a:lnTo>
                  <a:cubicBezTo>
                    <a:pt x="5454" y="3324"/>
                    <a:pt x="5454" y="3324"/>
                    <a:pt x="5454" y="3324"/>
                  </a:cubicBezTo>
                  <a:lnTo>
                    <a:pt x="5454" y="3324"/>
                  </a:lnTo>
                  <a:cubicBezTo>
                    <a:pt x="5454" y="3295"/>
                    <a:pt x="5454" y="3295"/>
                    <a:pt x="5454" y="3295"/>
                  </a:cubicBezTo>
                  <a:lnTo>
                    <a:pt x="5454" y="3295"/>
                  </a:lnTo>
                  <a:lnTo>
                    <a:pt x="5454" y="3295"/>
                  </a:lnTo>
                  <a:cubicBezTo>
                    <a:pt x="5424" y="3295"/>
                    <a:pt x="5424" y="3295"/>
                    <a:pt x="5424" y="3295"/>
                  </a:cubicBezTo>
                  <a:lnTo>
                    <a:pt x="5424" y="3295"/>
                  </a:lnTo>
                  <a:cubicBezTo>
                    <a:pt x="5424" y="3266"/>
                    <a:pt x="5424" y="3266"/>
                    <a:pt x="5424" y="3266"/>
                  </a:cubicBezTo>
                  <a:lnTo>
                    <a:pt x="5424" y="3266"/>
                  </a:lnTo>
                  <a:cubicBezTo>
                    <a:pt x="5395" y="3266"/>
                    <a:pt x="5395" y="3266"/>
                    <a:pt x="5395" y="3266"/>
                  </a:cubicBezTo>
                  <a:lnTo>
                    <a:pt x="5395" y="3266"/>
                  </a:lnTo>
                  <a:cubicBezTo>
                    <a:pt x="5395" y="3295"/>
                    <a:pt x="5395" y="3295"/>
                    <a:pt x="5395" y="3295"/>
                  </a:cubicBezTo>
                  <a:cubicBezTo>
                    <a:pt x="5424" y="3295"/>
                    <a:pt x="5424" y="3295"/>
                    <a:pt x="5424" y="3295"/>
                  </a:cubicBezTo>
                  <a:lnTo>
                    <a:pt x="5424" y="3295"/>
                  </a:lnTo>
                  <a:cubicBezTo>
                    <a:pt x="5454" y="3295"/>
                    <a:pt x="5454" y="3295"/>
                    <a:pt x="5454" y="3295"/>
                  </a:cubicBezTo>
                  <a:cubicBezTo>
                    <a:pt x="5454" y="3324"/>
                    <a:pt x="5454" y="3324"/>
                    <a:pt x="5454" y="3324"/>
                  </a:cubicBezTo>
                  <a:cubicBezTo>
                    <a:pt x="5424" y="3324"/>
                    <a:pt x="5424" y="3324"/>
                    <a:pt x="5424" y="3324"/>
                  </a:cubicBezTo>
                  <a:lnTo>
                    <a:pt x="5424" y="3324"/>
                  </a:lnTo>
                  <a:cubicBezTo>
                    <a:pt x="5454" y="3324"/>
                    <a:pt x="5454" y="3324"/>
                    <a:pt x="5454" y="3324"/>
                  </a:cubicBezTo>
                  <a:lnTo>
                    <a:pt x="5454" y="3324"/>
                  </a:lnTo>
                  <a:cubicBezTo>
                    <a:pt x="5454" y="3353"/>
                    <a:pt x="5454" y="3353"/>
                    <a:pt x="5454" y="3353"/>
                  </a:cubicBezTo>
                  <a:lnTo>
                    <a:pt x="5454" y="3353"/>
                  </a:lnTo>
                  <a:lnTo>
                    <a:pt x="5454" y="3353"/>
                  </a:lnTo>
                  <a:lnTo>
                    <a:pt x="5454" y="3353"/>
                  </a:lnTo>
                  <a:lnTo>
                    <a:pt x="5454" y="3353"/>
                  </a:lnTo>
                  <a:cubicBezTo>
                    <a:pt x="5424" y="3383"/>
                    <a:pt x="5424" y="3383"/>
                    <a:pt x="5424" y="3383"/>
                  </a:cubicBezTo>
                  <a:lnTo>
                    <a:pt x="5424" y="3383"/>
                  </a:lnTo>
                  <a:cubicBezTo>
                    <a:pt x="5454" y="3383"/>
                    <a:pt x="5454" y="3383"/>
                    <a:pt x="5454" y="3383"/>
                  </a:cubicBezTo>
                  <a:lnTo>
                    <a:pt x="5454" y="3383"/>
                  </a:lnTo>
                  <a:lnTo>
                    <a:pt x="5454" y="3383"/>
                  </a:lnTo>
                  <a:cubicBezTo>
                    <a:pt x="5483" y="3383"/>
                    <a:pt x="5483" y="3383"/>
                    <a:pt x="5483" y="3383"/>
                  </a:cubicBezTo>
                  <a:lnTo>
                    <a:pt x="5483" y="3383"/>
                  </a:lnTo>
                  <a:lnTo>
                    <a:pt x="5483" y="3383"/>
                  </a:lnTo>
                  <a:lnTo>
                    <a:pt x="5483" y="3383"/>
                  </a:lnTo>
                  <a:cubicBezTo>
                    <a:pt x="5454" y="3412"/>
                    <a:pt x="5454" y="3412"/>
                    <a:pt x="5454" y="3412"/>
                  </a:cubicBezTo>
                  <a:cubicBezTo>
                    <a:pt x="5483" y="3412"/>
                    <a:pt x="5483" y="3412"/>
                    <a:pt x="5483" y="3412"/>
                  </a:cubicBezTo>
                  <a:lnTo>
                    <a:pt x="5483" y="3412"/>
                  </a:lnTo>
                  <a:lnTo>
                    <a:pt x="5483" y="3412"/>
                  </a:lnTo>
                  <a:lnTo>
                    <a:pt x="5483" y="3412"/>
                  </a:lnTo>
                  <a:lnTo>
                    <a:pt x="5483" y="3412"/>
                  </a:lnTo>
                  <a:lnTo>
                    <a:pt x="5483" y="3412"/>
                  </a:lnTo>
                  <a:lnTo>
                    <a:pt x="5483" y="3412"/>
                  </a:lnTo>
                  <a:cubicBezTo>
                    <a:pt x="5483" y="3441"/>
                    <a:pt x="5483" y="3441"/>
                    <a:pt x="5483" y="3441"/>
                  </a:cubicBezTo>
                  <a:lnTo>
                    <a:pt x="5483" y="3441"/>
                  </a:lnTo>
                  <a:lnTo>
                    <a:pt x="5483" y="3441"/>
                  </a:lnTo>
                  <a:lnTo>
                    <a:pt x="5483" y="3441"/>
                  </a:lnTo>
                  <a:lnTo>
                    <a:pt x="5483" y="3441"/>
                  </a:lnTo>
                  <a:lnTo>
                    <a:pt x="5483" y="3441"/>
                  </a:lnTo>
                  <a:cubicBezTo>
                    <a:pt x="5483" y="3470"/>
                    <a:pt x="5483" y="3470"/>
                    <a:pt x="5483" y="3470"/>
                  </a:cubicBezTo>
                  <a:lnTo>
                    <a:pt x="5483" y="3470"/>
                  </a:lnTo>
                  <a:cubicBezTo>
                    <a:pt x="5512" y="3470"/>
                    <a:pt x="5512" y="3470"/>
                    <a:pt x="5512" y="3470"/>
                  </a:cubicBezTo>
                  <a:lnTo>
                    <a:pt x="5512" y="3470"/>
                  </a:lnTo>
                  <a:lnTo>
                    <a:pt x="5512" y="3470"/>
                  </a:lnTo>
                  <a:lnTo>
                    <a:pt x="5512" y="3470"/>
                  </a:lnTo>
                  <a:lnTo>
                    <a:pt x="5512" y="3470"/>
                  </a:lnTo>
                  <a:lnTo>
                    <a:pt x="5512" y="3470"/>
                  </a:lnTo>
                  <a:cubicBezTo>
                    <a:pt x="5541" y="3499"/>
                    <a:pt x="5541" y="3499"/>
                    <a:pt x="5541" y="3499"/>
                  </a:cubicBezTo>
                  <a:cubicBezTo>
                    <a:pt x="5512" y="3499"/>
                    <a:pt x="5512" y="3499"/>
                    <a:pt x="5512" y="3499"/>
                  </a:cubicBezTo>
                  <a:lnTo>
                    <a:pt x="5512" y="3499"/>
                  </a:lnTo>
                  <a:lnTo>
                    <a:pt x="5512" y="3499"/>
                  </a:lnTo>
                  <a:cubicBezTo>
                    <a:pt x="5541" y="3499"/>
                    <a:pt x="5541" y="3499"/>
                    <a:pt x="5541" y="3499"/>
                  </a:cubicBezTo>
                  <a:lnTo>
                    <a:pt x="5541" y="3499"/>
                  </a:lnTo>
                  <a:lnTo>
                    <a:pt x="5541" y="3499"/>
                  </a:lnTo>
                  <a:lnTo>
                    <a:pt x="5541" y="3499"/>
                  </a:lnTo>
                  <a:lnTo>
                    <a:pt x="5541" y="3499"/>
                  </a:lnTo>
                  <a:cubicBezTo>
                    <a:pt x="5571" y="3499"/>
                    <a:pt x="5571" y="3499"/>
                    <a:pt x="5571" y="3499"/>
                  </a:cubicBezTo>
                  <a:lnTo>
                    <a:pt x="5571" y="3499"/>
                  </a:lnTo>
                  <a:cubicBezTo>
                    <a:pt x="5571" y="3528"/>
                    <a:pt x="5571" y="3528"/>
                    <a:pt x="5571" y="3528"/>
                  </a:cubicBezTo>
                  <a:cubicBezTo>
                    <a:pt x="5541" y="3528"/>
                    <a:pt x="5541" y="3528"/>
                    <a:pt x="5541" y="3528"/>
                  </a:cubicBezTo>
                  <a:lnTo>
                    <a:pt x="5541" y="3528"/>
                  </a:lnTo>
                  <a:lnTo>
                    <a:pt x="5541" y="3528"/>
                  </a:lnTo>
                  <a:cubicBezTo>
                    <a:pt x="5541" y="3557"/>
                    <a:pt x="5541" y="3557"/>
                    <a:pt x="5541" y="3557"/>
                  </a:cubicBezTo>
                  <a:cubicBezTo>
                    <a:pt x="5571" y="3528"/>
                    <a:pt x="5571" y="3528"/>
                    <a:pt x="5571" y="3528"/>
                  </a:cubicBezTo>
                  <a:lnTo>
                    <a:pt x="5571" y="3528"/>
                  </a:lnTo>
                  <a:cubicBezTo>
                    <a:pt x="5600" y="3528"/>
                    <a:pt x="5600" y="3528"/>
                    <a:pt x="5600" y="3528"/>
                  </a:cubicBezTo>
                  <a:cubicBezTo>
                    <a:pt x="5571" y="3557"/>
                    <a:pt x="5571" y="3557"/>
                    <a:pt x="5571" y="3557"/>
                  </a:cubicBezTo>
                  <a:lnTo>
                    <a:pt x="5571" y="3557"/>
                  </a:lnTo>
                  <a:lnTo>
                    <a:pt x="5571" y="3557"/>
                  </a:lnTo>
                  <a:lnTo>
                    <a:pt x="5571" y="3557"/>
                  </a:lnTo>
                  <a:cubicBezTo>
                    <a:pt x="5571" y="3586"/>
                    <a:pt x="5571" y="3586"/>
                    <a:pt x="5571" y="3586"/>
                  </a:cubicBezTo>
                  <a:lnTo>
                    <a:pt x="5571" y="3586"/>
                  </a:lnTo>
                  <a:lnTo>
                    <a:pt x="5571" y="3586"/>
                  </a:lnTo>
                  <a:cubicBezTo>
                    <a:pt x="5571" y="3616"/>
                    <a:pt x="5571" y="3616"/>
                    <a:pt x="5571" y="3616"/>
                  </a:cubicBezTo>
                  <a:cubicBezTo>
                    <a:pt x="5600" y="3645"/>
                    <a:pt x="5600" y="3645"/>
                    <a:pt x="5600" y="3645"/>
                  </a:cubicBezTo>
                  <a:lnTo>
                    <a:pt x="5600" y="3645"/>
                  </a:lnTo>
                  <a:lnTo>
                    <a:pt x="5600" y="3645"/>
                  </a:lnTo>
                  <a:cubicBezTo>
                    <a:pt x="5600" y="3674"/>
                    <a:pt x="5600" y="3674"/>
                    <a:pt x="5600" y="3674"/>
                  </a:cubicBezTo>
                  <a:cubicBezTo>
                    <a:pt x="5571" y="3674"/>
                    <a:pt x="5571" y="3674"/>
                    <a:pt x="5571" y="3674"/>
                  </a:cubicBezTo>
                  <a:cubicBezTo>
                    <a:pt x="5600" y="3703"/>
                    <a:pt x="5600" y="3703"/>
                    <a:pt x="5600" y="3703"/>
                  </a:cubicBezTo>
                  <a:cubicBezTo>
                    <a:pt x="5571" y="3703"/>
                    <a:pt x="5571" y="3703"/>
                    <a:pt x="5571" y="3703"/>
                  </a:cubicBezTo>
                  <a:cubicBezTo>
                    <a:pt x="5571" y="3674"/>
                    <a:pt x="5571" y="3674"/>
                    <a:pt x="5571" y="3674"/>
                  </a:cubicBezTo>
                  <a:lnTo>
                    <a:pt x="5571" y="3674"/>
                  </a:lnTo>
                  <a:cubicBezTo>
                    <a:pt x="5571" y="3645"/>
                    <a:pt x="5571" y="3645"/>
                    <a:pt x="5571" y="3645"/>
                  </a:cubicBezTo>
                  <a:cubicBezTo>
                    <a:pt x="5541" y="3645"/>
                    <a:pt x="5541" y="3645"/>
                    <a:pt x="5541" y="3645"/>
                  </a:cubicBezTo>
                  <a:lnTo>
                    <a:pt x="5541" y="3645"/>
                  </a:lnTo>
                  <a:cubicBezTo>
                    <a:pt x="5541" y="3674"/>
                    <a:pt x="5541" y="3674"/>
                    <a:pt x="5541" y="3674"/>
                  </a:cubicBezTo>
                  <a:cubicBezTo>
                    <a:pt x="5571" y="3703"/>
                    <a:pt x="5571" y="3703"/>
                    <a:pt x="5571" y="3703"/>
                  </a:cubicBezTo>
                  <a:cubicBezTo>
                    <a:pt x="5571" y="3733"/>
                    <a:pt x="5571" y="3733"/>
                    <a:pt x="5571" y="3733"/>
                  </a:cubicBezTo>
                  <a:cubicBezTo>
                    <a:pt x="5541" y="3733"/>
                    <a:pt x="5541" y="3733"/>
                    <a:pt x="5541" y="3733"/>
                  </a:cubicBezTo>
                  <a:cubicBezTo>
                    <a:pt x="5571" y="3733"/>
                    <a:pt x="5571" y="3733"/>
                    <a:pt x="5571" y="3733"/>
                  </a:cubicBezTo>
                  <a:cubicBezTo>
                    <a:pt x="5571" y="3762"/>
                    <a:pt x="5571" y="3762"/>
                    <a:pt x="5571" y="3762"/>
                  </a:cubicBezTo>
                  <a:cubicBezTo>
                    <a:pt x="5541" y="3733"/>
                    <a:pt x="5541" y="3733"/>
                    <a:pt x="5541" y="3733"/>
                  </a:cubicBezTo>
                  <a:lnTo>
                    <a:pt x="5541" y="3733"/>
                  </a:lnTo>
                  <a:cubicBezTo>
                    <a:pt x="5512" y="3733"/>
                    <a:pt x="5512" y="3733"/>
                    <a:pt x="5512" y="3733"/>
                  </a:cubicBezTo>
                  <a:cubicBezTo>
                    <a:pt x="5541" y="3762"/>
                    <a:pt x="5541" y="3762"/>
                    <a:pt x="5541" y="3762"/>
                  </a:cubicBezTo>
                  <a:cubicBezTo>
                    <a:pt x="5541" y="3791"/>
                    <a:pt x="5541" y="3791"/>
                    <a:pt x="5541" y="3791"/>
                  </a:cubicBezTo>
                  <a:lnTo>
                    <a:pt x="5541" y="3791"/>
                  </a:lnTo>
                  <a:lnTo>
                    <a:pt x="5541" y="3791"/>
                  </a:lnTo>
                  <a:cubicBezTo>
                    <a:pt x="5512" y="3791"/>
                    <a:pt x="5512" y="3791"/>
                    <a:pt x="5512" y="3791"/>
                  </a:cubicBezTo>
                  <a:lnTo>
                    <a:pt x="5512" y="3791"/>
                  </a:lnTo>
                  <a:cubicBezTo>
                    <a:pt x="5512" y="3762"/>
                    <a:pt x="5512" y="3762"/>
                    <a:pt x="5512" y="3762"/>
                  </a:cubicBezTo>
                  <a:lnTo>
                    <a:pt x="5512" y="3762"/>
                  </a:lnTo>
                  <a:cubicBezTo>
                    <a:pt x="5512" y="3733"/>
                    <a:pt x="5512" y="3733"/>
                    <a:pt x="5512" y="3733"/>
                  </a:cubicBezTo>
                  <a:cubicBezTo>
                    <a:pt x="5512" y="3762"/>
                    <a:pt x="5512" y="3762"/>
                    <a:pt x="5512" y="3762"/>
                  </a:cubicBezTo>
                  <a:cubicBezTo>
                    <a:pt x="5483" y="3762"/>
                    <a:pt x="5483" y="3762"/>
                    <a:pt x="5483" y="3762"/>
                  </a:cubicBezTo>
                  <a:cubicBezTo>
                    <a:pt x="5483" y="3733"/>
                    <a:pt x="5483" y="3733"/>
                    <a:pt x="5483" y="3733"/>
                  </a:cubicBezTo>
                  <a:lnTo>
                    <a:pt x="5483" y="3733"/>
                  </a:lnTo>
                  <a:lnTo>
                    <a:pt x="5483" y="3733"/>
                  </a:lnTo>
                  <a:lnTo>
                    <a:pt x="5483" y="3733"/>
                  </a:lnTo>
                  <a:lnTo>
                    <a:pt x="5483" y="3733"/>
                  </a:lnTo>
                  <a:lnTo>
                    <a:pt x="5483" y="3733"/>
                  </a:lnTo>
                  <a:cubicBezTo>
                    <a:pt x="5483" y="3703"/>
                    <a:pt x="5483" y="3703"/>
                    <a:pt x="5483" y="3703"/>
                  </a:cubicBezTo>
                  <a:cubicBezTo>
                    <a:pt x="5454" y="3703"/>
                    <a:pt x="5454" y="3703"/>
                    <a:pt x="5454" y="3703"/>
                  </a:cubicBezTo>
                  <a:lnTo>
                    <a:pt x="5454" y="3703"/>
                  </a:lnTo>
                  <a:cubicBezTo>
                    <a:pt x="5454" y="3733"/>
                    <a:pt x="5454" y="3733"/>
                    <a:pt x="5454" y="3733"/>
                  </a:cubicBezTo>
                  <a:lnTo>
                    <a:pt x="5454" y="3733"/>
                  </a:lnTo>
                  <a:lnTo>
                    <a:pt x="5454" y="3733"/>
                  </a:lnTo>
                  <a:lnTo>
                    <a:pt x="5454" y="3733"/>
                  </a:lnTo>
                  <a:cubicBezTo>
                    <a:pt x="5454" y="3703"/>
                    <a:pt x="5454" y="3703"/>
                    <a:pt x="5454" y="3703"/>
                  </a:cubicBezTo>
                  <a:lnTo>
                    <a:pt x="5454" y="3703"/>
                  </a:lnTo>
                  <a:cubicBezTo>
                    <a:pt x="5424" y="3674"/>
                    <a:pt x="5424" y="3674"/>
                    <a:pt x="5424" y="3674"/>
                  </a:cubicBezTo>
                  <a:lnTo>
                    <a:pt x="5424" y="3674"/>
                  </a:lnTo>
                  <a:lnTo>
                    <a:pt x="5424" y="3674"/>
                  </a:lnTo>
                  <a:cubicBezTo>
                    <a:pt x="5424" y="3703"/>
                    <a:pt x="5424" y="3703"/>
                    <a:pt x="5424" y="3703"/>
                  </a:cubicBezTo>
                  <a:lnTo>
                    <a:pt x="5424" y="3703"/>
                  </a:lnTo>
                  <a:cubicBezTo>
                    <a:pt x="5424" y="3733"/>
                    <a:pt x="5424" y="3733"/>
                    <a:pt x="5424" y="3733"/>
                  </a:cubicBezTo>
                  <a:cubicBezTo>
                    <a:pt x="5424" y="3703"/>
                    <a:pt x="5424" y="3703"/>
                    <a:pt x="5424" y="3703"/>
                  </a:cubicBezTo>
                  <a:cubicBezTo>
                    <a:pt x="5395" y="3674"/>
                    <a:pt x="5395" y="3674"/>
                    <a:pt x="5395" y="3674"/>
                  </a:cubicBezTo>
                  <a:lnTo>
                    <a:pt x="5395" y="3674"/>
                  </a:lnTo>
                  <a:lnTo>
                    <a:pt x="5395" y="3674"/>
                  </a:lnTo>
                  <a:cubicBezTo>
                    <a:pt x="5395" y="3645"/>
                    <a:pt x="5395" y="3645"/>
                    <a:pt x="5395" y="3645"/>
                  </a:cubicBezTo>
                  <a:cubicBezTo>
                    <a:pt x="5366" y="3645"/>
                    <a:pt x="5366" y="3645"/>
                    <a:pt x="5366" y="3645"/>
                  </a:cubicBezTo>
                  <a:lnTo>
                    <a:pt x="5366" y="3645"/>
                  </a:lnTo>
                  <a:cubicBezTo>
                    <a:pt x="5366" y="3616"/>
                    <a:pt x="5366" y="3616"/>
                    <a:pt x="5366" y="3616"/>
                  </a:cubicBezTo>
                  <a:cubicBezTo>
                    <a:pt x="5366" y="3645"/>
                    <a:pt x="5366" y="3645"/>
                    <a:pt x="5366" y="3645"/>
                  </a:cubicBezTo>
                  <a:lnTo>
                    <a:pt x="5366" y="3645"/>
                  </a:lnTo>
                  <a:lnTo>
                    <a:pt x="5366" y="3645"/>
                  </a:lnTo>
                  <a:cubicBezTo>
                    <a:pt x="5366" y="3674"/>
                    <a:pt x="5366" y="3674"/>
                    <a:pt x="5366" y="3674"/>
                  </a:cubicBezTo>
                  <a:lnTo>
                    <a:pt x="5366" y="3674"/>
                  </a:lnTo>
                  <a:cubicBezTo>
                    <a:pt x="5366" y="3645"/>
                    <a:pt x="5366" y="3645"/>
                    <a:pt x="5366" y="3645"/>
                  </a:cubicBezTo>
                  <a:lnTo>
                    <a:pt x="5366" y="3645"/>
                  </a:lnTo>
                  <a:cubicBezTo>
                    <a:pt x="5337" y="3645"/>
                    <a:pt x="5337" y="3645"/>
                    <a:pt x="5337" y="3645"/>
                  </a:cubicBezTo>
                  <a:cubicBezTo>
                    <a:pt x="5337" y="3616"/>
                    <a:pt x="5337" y="3616"/>
                    <a:pt x="5337" y="3616"/>
                  </a:cubicBezTo>
                  <a:lnTo>
                    <a:pt x="5337" y="3616"/>
                  </a:lnTo>
                  <a:cubicBezTo>
                    <a:pt x="5308" y="3616"/>
                    <a:pt x="5308" y="3616"/>
                    <a:pt x="5308" y="3616"/>
                  </a:cubicBezTo>
                  <a:lnTo>
                    <a:pt x="5308" y="3616"/>
                  </a:lnTo>
                  <a:cubicBezTo>
                    <a:pt x="5279" y="3616"/>
                    <a:pt x="5279" y="3616"/>
                    <a:pt x="5279" y="3616"/>
                  </a:cubicBezTo>
                  <a:lnTo>
                    <a:pt x="5279" y="3616"/>
                  </a:lnTo>
                  <a:cubicBezTo>
                    <a:pt x="5279" y="3645"/>
                    <a:pt x="5279" y="3645"/>
                    <a:pt x="5279" y="3645"/>
                  </a:cubicBezTo>
                  <a:cubicBezTo>
                    <a:pt x="5308" y="3645"/>
                    <a:pt x="5308" y="3645"/>
                    <a:pt x="5308" y="3645"/>
                  </a:cubicBezTo>
                  <a:cubicBezTo>
                    <a:pt x="5308" y="3674"/>
                    <a:pt x="5308" y="3674"/>
                    <a:pt x="5308" y="3674"/>
                  </a:cubicBezTo>
                  <a:lnTo>
                    <a:pt x="5308" y="3674"/>
                  </a:lnTo>
                  <a:cubicBezTo>
                    <a:pt x="5308" y="3703"/>
                    <a:pt x="5308" y="3703"/>
                    <a:pt x="5308" y="3703"/>
                  </a:cubicBezTo>
                  <a:cubicBezTo>
                    <a:pt x="5337" y="3674"/>
                    <a:pt x="5337" y="3674"/>
                    <a:pt x="5337" y="3674"/>
                  </a:cubicBezTo>
                  <a:cubicBezTo>
                    <a:pt x="5337" y="3703"/>
                    <a:pt x="5337" y="3703"/>
                    <a:pt x="5337" y="3703"/>
                  </a:cubicBezTo>
                  <a:cubicBezTo>
                    <a:pt x="5366" y="3703"/>
                    <a:pt x="5366" y="3703"/>
                    <a:pt x="5366" y="3703"/>
                  </a:cubicBezTo>
                  <a:cubicBezTo>
                    <a:pt x="5337" y="3703"/>
                    <a:pt x="5337" y="3703"/>
                    <a:pt x="5337" y="3703"/>
                  </a:cubicBezTo>
                  <a:cubicBezTo>
                    <a:pt x="5366" y="3703"/>
                    <a:pt x="5366" y="3703"/>
                    <a:pt x="5366" y="3703"/>
                  </a:cubicBezTo>
                  <a:lnTo>
                    <a:pt x="5366" y="3703"/>
                  </a:lnTo>
                  <a:cubicBezTo>
                    <a:pt x="5366" y="3733"/>
                    <a:pt x="5366" y="3733"/>
                    <a:pt x="5366" y="3733"/>
                  </a:cubicBezTo>
                  <a:lnTo>
                    <a:pt x="5366" y="3733"/>
                  </a:lnTo>
                  <a:lnTo>
                    <a:pt x="5366" y="3733"/>
                  </a:lnTo>
                  <a:cubicBezTo>
                    <a:pt x="5395" y="3762"/>
                    <a:pt x="5395" y="3762"/>
                    <a:pt x="5395" y="3762"/>
                  </a:cubicBezTo>
                  <a:lnTo>
                    <a:pt x="5395" y="3762"/>
                  </a:lnTo>
                  <a:lnTo>
                    <a:pt x="5395" y="3762"/>
                  </a:lnTo>
                  <a:lnTo>
                    <a:pt x="5395" y="3762"/>
                  </a:lnTo>
                  <a:cubicBezTo>
                    <a:pt x="5424" y="3791"/>
                    <a:pt x="5424" y="3791"/>
                    <a:pt x="5424" y="3791"/>
                  </a:cubicBezTo>
                  <a:cubicBezTo>
                    <a:pt x="5395" y="3791"/>
                    <a:pt x="5395" y="3791"/>
                    <a:pt x="5395" y="3791"/>
                  </a:cubicBezTo>
                  <a:lnTo>
                    <a:pt x="5395" y="3791"/>
                  </a:lnTo>
                  <a:lnTo>
                    <a:pt x="5395" y="3791"/>
                  </a:lnTo>
                  <a:cubicBezTo>
                    <a:pt x="5424" y="3820"/>
                    <a:pt x="5424" y="3820"/>
                    <a:pt x="5424" y="3820"/>
                  </a:cubicBezTo>
                  <a:cubicBezTo>
                    <a:pt x="5424" y="3791"/>
                    <a:pt x="5424" y="3791"/>
                    <a:pt x="5424" y="3791"/>
                  </a:cubicBezTo>
                  <a:lnTo>
                    <a:pt x="5424" y="3791"/>
                  </a:lnTo>
                  <a:cubicBezTo>
                    <a:pt x="5424" y="3820"/>
                    <a:pt x="5424" y="3820"/>
                    <a:pt x="5424" y="3820"/>
                  </a:cubicBezTo>
                  <a:lnTo>
                    <a:pt x="5424" y="3820"/>
                  </a:lnTo>
                  <a:lnTo>
                    <a:pt x="5424" y="3820"/>
                  </a:lnTo>
                  <a:cubicBezTo>
                    <a:pt x="5454" y="3820"/>
                    <a:pt x="5454" y="3820"/>
                    <a:pt x="5454" y="3820"/>
                  </a:cubicBezTo>
                  <a:cubicBezTo>
                    <a:pt x="5424" y="3820"/>
                    <a:pt x="5424" y="3820"/>
                    <a:pt x="5424" y="3820"/>
                  </a:cubicBezTo>
                  <a:lnTo>
                    <a:pt x="5424" y="3820"/>
                  </a:lnTo>
                  <a:cubicBezTo>
                    <a:pt x="5424" y="3849"/>
                    <a:pt x="5424" y="3849"/>
                    <a:pt x="5424" y="3849"/>
                  </a:cubicBezTo>
                  <a:lnTo>
                    <a:pt x="5424" y="3849"/>
                  </a:lnTo>
                  <a:lnTo>
                    <a:pt x="5424" y="3849"/>
                  </a:lnTo>
                  <a:cubicBezTo>
                    <a:pt x="5424" y="3878"/>
                    <a:pt x="5424" y="3878"/>
                    <a:pt x="5424" y="3878"/>
                  </a:cubicBezTo>
                  <a:close/>
                  <a:moveTo>
                    <a:pt x="4054" y="3499"/>
                  </a:moveTo>
                  <a:lnTo>
                    <a:pt x="4054" y="3499"/>
                  </a:lnTo>
                  <a:lnTo>
                    <a:pt x="4083" y="3499"/>
                  </a:lnTo>
                  <a:lnTo>
                    <a:pt x="4083" y="3499"/>
                  </a:lnTo>
                  <a:lnTo>
                    <a:pt x="4083" y="3499"/>
                  </a:lnTo>
                  <a:lnTo>
                    <a:pt x="4083" y="3499"/>
                  </a:lnTo>
                  <a:cubicBezTo>
                    <a:pt x="4112" y="3499"/>
                    <a:pt x="4112" y="3499"/>
                    <a:pt x="4112" y="3499"/>
                  </a:cubicBezTo>
                  <a:lnTo>
                    <a:pt x="4112" y="3499"/>
                  </a:lnTo>
                  <a:lnTo>
                    <a:pt x="4112" y="3499"/>
                  </a:lnTo>
                  <a:lnTo>
                    <a:pt x="4112" y="3499"/>
                  </a:lnTo>
                  <a:cubicBezTo>
                    <a:pt x="4141" y="3499"/>
                    <a:pt x="4141" y="3499"/>
                    <a:pt x="4141" y="3499"/>
                  </a:cubicBezTo>
                  <a:lnTo>
                    <a:pt x="4141" y="3499"/>
                  </a:lnTo>
                  <a:cubicBezTo>
                    <a:pt x="4112" y="3528"/>
                    <a:pt x="4112" y="3528"/>
                    <a:pt x="4112" y="3528"/>
                  </a:cubicBezTo>
                  <a:cubicBezTo>
                    <a:pt x="4141" y="3528"/>
                    <a:pt x="4141" y="3528"/>
                    <a:pt x="4141" y="3528"/>
                  </a:cubicBezTo>
                  <a:cubicBezTo>
                    <a:pt x="4112" y="3557"/>
                    <a:pt x="4112" y="3557"/>
                    <a:pt x="4112" y="3557"/>
                  </a:cubicBezTo>
                  <a:lnTo>
                    <a:pt x="4112" y="3557"/>
                  </a:lnTo>
                  <a:lnTo>
                    <a:pt x="4112" y="3557"/>
                  </a:lnTo>
                  <a:cubicBezTo>
                    <a:pt x="4141" y="3557"/>
                    <a:pt x="4141" y="3557"/>
                    <a:pt x="4141" y="3557"/>
                  </a:cubicBezTo>
                  <a:lnTo>
                    <a:pt x="4141" y="3557"/>
                  </a:lnTo>
                  <a:lnTo>
                    <a:pt x="4141" y="3557"/>
                  </a:lnTo>
                  <a:cubicBezTo>
                    <a:pt x="4171" y="3557"/>
                    <a:pt x="4171" y="3557"/>
                    <a:pt x="4171" y="3557"/>
                  </a:cubicBezTo>
                  <a:lnTo>
                    <a:pt x="4171" y="3557"/>
                  </a:lnTo>
                  <a:lnTo>
                    <a:pt x="4171" y="3557"/>
                  </a:lnTo>
                  <a:cubicBezTo>
                    <a:pt x="4200" y="3557"/>
                    <a:pt x="4200" y="3557"/>
                    <a:pt x="4200" y="3557"/>
                  </a:cubicBezTo>
                  <a:lnTo>
                    <a:pt x="4200" y="3557"/>
                  </a:lnTo>
                  <a:lnTo>
                    <a:pt x="4200" y="3557"/>
                  </a:lnTo>
                  <a:cubicBezTo>
                    <a:pt x="4229" y="3528"/>
                    <a:pt x="4229" y="3528"/>
                    <a:pt x="4229" y="3528"/>
                  </a:cubicBezTo>
                  <a:lnTo>
                    <a:pt x="4229" y="3528"/>
                  </a:lnTo>
                  <a:cubicBezTo>
                    <a:pt x="4229" y="3499"/>
                    <a:pt x="4229" y="3499"/>
                    <a:pt x="4229" y="3499"/>
                  </a:cubicBezTo>
                  <a:lnTo>
                    <a:pt x="4229" y="3499"/>
                  </a:lnTo>
                  <a:cubicBezTo>
                    <a:pt x="4258" y="3528"/>
                    <a:pt x="4258" y="3528"/>
                    <a:pt x="4258" y="3528"/>
                  </a:cubicBezTo>
                  <a:cubicBezTo>
                    <a:pt x="4258" y="3499"/>
                    <a:pt x="4258" y="3499"/>
                    <a:pt x="4258" y="3499"/>
                  </a:cubicBezTo>
                  <a:lnTo>
                    <a:pt x="4258" y="3499"/>
                  </a:lnTo>
                  <a:cubicBezTo>
                    <a:pt x="4288" y="3499"/>
                    <a:pt x="4288" y="3499"/>
                    <a:pt x="4288" y="3499"/>
                  </a:cubicBezTo>
                  <a:lnTo>
                    <a:pt x="4288" y="3499"/>
                  </a:lnTo>
                  <a:cubicBezTo>
                    <a:pt x="4288" y="3470"/>
                    <a:pt x="4288" y="3470"/>
                    <a:pt x="4288" y="3470"/>
                  </a:cubicBezTo>
                  <a:lnTo>
                    <a:pt x="4288" y="3470"/>
                  </a:lnTo>
                  <a:cubicBezTo>
                    <a:pt x="4288" y="3441"/>
                    <a:pt x="4288" y="3441"/>
                    <a:pt x="4288" y="3441"/>
                  </a:cubicBezTo>
                  <a:cubicBezTo>
                    <a:pt x="4316" y="3441"/>
                    <a:pt x="4316" y="3441"/>
                    <a:pt x="4316" y="3441"/>
                  </a:cubicBezTo>
                  <a:lnTo>
                    <a:pt x="4316" y="3441"/>
                  </a:lnTo>
                  <a:lnTo>
                    <a:pt x="4316" y="3441"/>
                  </a:lnTo>
                  <a:cubicBezTo>
                    <a:pt x="4345" y="3441"/>
                    <a:pt x="4345" y="3441"/>
                    <a:pt x="4345" y="3441"/>
                  </a:cubicBezTo>
                  <a:lnTo>
                    <a:pt x="4345" y="3441"/>
                  </a:lnTo>
                  <a:cubicBezTo>
                    <a:pt x="4345" y="3470"/>
                    <a:pt x="4345" y="3470"/>
                    <a:pt x="4345" y="3470"/>
                  </a:cubicBezTo>
                  <a:lnTo>
                    <a:pt x="4345" y="3470"/>
                  </a:lnTo>
                  <a:cubicBezTo>
                    <a:pt x="4316" y="3470"/>
                    <a:pt x="4316" y="3470"/>
                    <a:pt x="4316" y="3470"/>
                  </a:cubicBezTo>
                  <a:cubicBezTo>
                    <a:pt x="4345" y="3470"/>
                    <a:pt x="4345" y="3470"/>
                    <a:pt x="4345" y="3470"/>
                  </a:cubicBezTo>
                  <a:cubicBezTo>
                    <a:pt x="4374" y="3470"/>
                    <a:pt x="4374" y="3470"/>
                    <a:pt x="4374" y="3470"/>
                  </a:cubicBezTo>
                  <a:cubicBezTo>
                    <a:pt x="4374" y="3499"/>
                    <a:pt x="4374" y="3499"/>
                    <a:pt x="4374" y="3499"/>
                  </a:cubicBezTo>
                  <a:lnTo>
                    <a:pt x="4374" y="3499"/>
                  </a:lnTo>
                  <a:lnTo>
                    <a:pt x="4374" y="3499"/>
                  </a:lnTo>
                  <a:cubicBezTo>
                    <a:pt x="4345" y="3499"/>
                    <a:pt x="4345" y="3499"/>
                    <a:pt x="4345" y="3499"/>
                  </a:cubicBezTo>
                  <a:cubicBezTo>
                    <a:pt x="4345" y="3528"/>
                    <a:pt x="4345" y="3528"/>
                    <a:pt x="4345" y="3528"/>
                  </a:cubicBezTo>
                  <a:cubicBezTo>
                    <a:pt x="4374" y="3528"/>
                    <a:pt x="4374" y="3528"/>
                    <a:pt x="4374" y="3528"/>
                  </a:cubicBezTo>
                  <a:lnTo>
                    <a:pt x="4374" y="3528"/>
                  </a:lnTo>
                  <a:lnTo>
                    <a:pt x="4374" y="3528"/>
                  </a:lnTo>
                  <a:cubicBezTo>
                    <a:pt x="4404" y="3528"/>
                    <a:pt x="4404" y="3528"/>
                    <a:pt x="4404" y="3528"/>
                  </a:cubicBezTo>
                  <a:lnTo>
                    <a:pt x="4404" y="3528"/>
                  </a:lnTo>
                  <a:lnTo>
                    <a:pt x="4404" y="3528"/>
                  </a:lnTo>
                  <a:cubicBezTo>
                    <a:pt x="4433" y="3557"/>
                    <a:pt x="4433" y="3557"/>
                    <a:pt x="4433" y="3557"/>
                  </a:cubicBezTo>
                  <a:lnTo>
                    <a:pt x="4433" y="3557"/>
                  </a:lnTo>
                  <a:lnTo>
                    <a:pt x="4433" y="3557"/>
                  </a:lnTo>
                  <a:cubicBezTo>
                    <a:pt x="4462" y="3557"/>
                    <a:pt x="4462" y="3557"/>
                    <a:pt x="4462" y="3557"/>
                  </a:cubicBezTo>
                  <a:lnTo>
                    <a:pt x="4462" y="3557"/>
                  </a:lnTo>
                  <a:cubicBezTo>
                    <a:pt x="4462" y="3528"/>
                    <a:pt x="4462" y="3528"/>
                    <a:pt x="4462" y="3528"/>
                  </a:cubicBezTo>
                  <a:cubicBezTo>
                    <a:pt x="4491" y="3528"/>
                    <a:pt x="4491" y="3528"/>
                    <a:pt x="4491" y="3528"/>
                  </a:cubicBezTo>
                  <a:lnTo>
                    <a:pt x="4491" y="3528"/>
                  </a:lnTo>
                  <a:cubicBezTo>
                    <a:pt x="4521" y="3528"/>
                    <a:pt x="4521" y="3528"/>
                    <a:pt x="4521" y="3528"/>
                  </a:cubicBezTo>
                  <a:lnTo>
                    <a:pt x="4521" y="3528"/>
                  </a:lnTo>
                  <a:cubicBezTo>
                    <a:pt x="4491" y="3528"/>
                    <a:pt x="4491" y="3528"/>
                    <a:pt x="4491" y="3528"/>
                  </a:cubicBezTo>
                  <a:cubicBezTo>
                    <a:pt x="4491" y="3499"/>
                    <a:pt x="4491" y="3499"/>
                    <a:pt x="4491" y="3499"/>
                  </a:cubicBezTo>
                  <a:lnTo>
                    <a:pt x="4491" y="3499"/>
                  </a:lnTo>
                  <a:cubicBezTo>
                    <a:pt x="4521" y="3499"/>
                    <a:pt x="4521" y="3499"/>
                    <a:pt x="4521" y="3499"/>
                  </a:cubicBezTo>
                  <a:cubicBezTo>
                    <a:pt x="4491" y="3499"/>
                    <a:pt x="4491" y="3499"/>
                    <a:pt x="4491" y="3499"/>
                  </a:cubicBezTo>
                  <a:cubicBezTo>
                    <a:pt x="4491" y="3470"/>
                    <a:pt x="4491" y="3470"/>
                    <a:pt x="4491" y="3470"/>
                  </a:cubicBezTo>
                  <a:lnTo>
                    <a:pt x="4491" y="3470"/>
                  </a:lnTo>
                  <a:cubicBezTo>
                    <a:pt x="4491" y="3499"/>
                    <a:pt x="4491" y="3499"/>
                    <a:pt x="4491" y="3499"/>
                  </a:cubicBezTo>
                  <a:lnTo>
                    <a:pt x="4491" y="3499"/>
                  </a:lnTo>
                  <a:cubicBezTo>
                    <a:pt x="4462" y="3499"/>
                    <a:pt x="4462" y="3499"/>
                    <a:pt x="4462" y="3499"/>
                  </a:cubicBezTo>
                  <a:cubicBezTo>
                    <a:pt x="4462" y="3470"/>
                    <a:pt x="4462" y="3470"/>
                    <a:pt x="4462" y="3470"/>
                  </a:cubicBezTo>
                  <a:lnTo>
                    <a:pt x="4462" y="3470"/>
                  </a:lnTo>
                  <a:lnTo>
                    <a:pt x="4462" y="3470"/>
                  </a:lnTo>
                  <a:cubicBezTo>
                    <a:pt x="4433" y="3499"/>
                    <a:pt x="4433" y="3499"/>
                    <a:pt x="4433" y="3499"/>
                  </a:cubicBezTo>
                  <a:lnTo>
                    <a:pt x="4433" y="3499"/>
                  </a:lnTo>
                  <a:cubicBezTo>
                    <a:pt x="4404" y="3470"/>
                    <a:pt x="4404" y="3470"/>
                    <a:pt x="4404" y="3470"/>
                  </a:cubicBezTo>
                  <a:cubicBezTo>
                    <a:pt x="4433" y="3470"/>
                    <a:pt x="4433" y="3470"/>
                    <a:pt x="4433" y="3470"/>
                  </a:cubicBezTo>
                  <a:lnTo>
                    <a:pt x="4433" y="3470"/>
                  </a:lnTo>
                  <a:lnTo>
                    <a:pt x="4433" y="3470"/>
                  </a:lnTo>
                  <a:cubicBezTo>
                    <a:pt x="4433" y="3441"/>
                    <a:pt x="4433" y="3441"/>
                    <a:pt x="4433" y="3441"/>
                  </a:cubicBezTo>
                  <a:lnTo>
                    <a:pt x="4433" y="3441"/>
                  </a:lnTo>
                  <a:lnTo>
                    <a:pt x="4433" y="3441"/>
                  </a:lnTo>
                  <a:cubicBezTo>
                    <a:pt x="4433" y="3412"/>
                    <a:pt x="4433" y="3412"/>
                    <a:pt x="4433" y="3412"/>
                  </a:cubicBezTo>
                  <a:lnTo>
                    <a:pt x="4433" y="3412"/>
                  </a:lnTo>
                  <a:lnTo>
                    <a:pt x="4433" y="3412"/>
                  </a:lnTo>
                  <a:lnTo>
                    <a:pt x="4433" y="3412"/>
                  </a:lnTo>
                  <a:cubicBezTo>
                    <a:pt x="4404" y="3383"/>
                    <a:pt x="4404" y="3383"/>
                    <a:pt x="4404" y="3383"/>
                  </a:cubicBezTo>
                  <a:lnTo>
                    <a:pt x="4404" y="3383"/>
                  </a:lnTo>
                  <a:cubicBezTo>
                    <a:pt x="4404" y="3353"/>
                    <a:pt x="4404" y="3353"/>
                    <a:pt x="4404" y="3353"/>
                  </a:cubicBezTo>
                  <a:cubicBezTo>
                    <a:pt x="4374" y="3353"/>
                    <a:pt x="4374" y="3353"/>
                    <a:pt x="4374" y="3353"/>
                  </a:cubicBezTo>
                  <a:lnTo>
                    <a:pt x="4374" y="3353"/>
                  </a:lnTo>
                  <a:cubicBezTo>
                    <a:pt x="4374" y="3324"/>
                    <a:pt x="4374" y="3324"/>
                    <a:pt x="4374" y="3324"/>
                  </a:cubicBezTo>
                  <a:lnTo>
                    <a:pt x="4374" y="3324"/>
                  </a:lnTo>
                  <a:lnTo>
                    <a:pt x="4374" y="3324"/>
                  </a:lnTo>
                  <a:cubicBezTo>
                    <a:pt x="4345" y="3324"/>
                    <a:pt x="4345" y="3324"/>
                    <a:pt x="4345" y="3324"/>
                  </a:cubicBezTo>
                  <a:cubicBezTo>
                    <a:pt x="4316" y="3295"/>
                    <a:pt x="4316" y="3295"/>
                    <a:pt x="4316" y="3295"/>
                  </a:cubicBezTo>
                  <a:lnTo>
                    <a:pt x="4316" y="3295"/>
                  </a:lnTo>
                  <a:cubicBezTo>
                    <a:pt x="4316" y="3266"/>
                    <a:pt x="4316" y="3266"/>
                    <a:pt x="4316" y="3266"/>
                  </a:cubicBezTo>
                  <a:lnTo>
                    <a:pt x="4316" y="3266"/>
                  </a:lnTo>
                  <a:lnTo>
                    <a:pt x="4316" y="3266"/>
                  </a:lnTo>
                  <a:lnTo>
                    <a:pt x="4316" y="3266"/>
                  </a:lnTo>
                  <a:cubicBezTo>
                    <a:pt x="4288" y="3266"/>
                    <a:pt x="4288" y="3266"/>
                    <a:pt x="4288" y="3266"/>
                  </a:cubicBezTo>
                  <a:lnTo>
                    <a:pt x="4288" y="3266"/>
                  </a:lnTo>
                  <a:lnTo>
                    <a:pt x="4288" y="3266"/>
                  </a:lnTo>
                  <a:cubicBezTo>
                    <a:pt x="4288" y="3295"/>
                    <a:pt x="4288" y="3295"/>
                    <a:pt x="4288" y="3295"/>
                  </a:cubicBezTo>
                  <a:cubicBezTo>
                    <a:pt x="4258" y="3295"/>
                    <a:pt x="4258" y="3295"/>
                    <a:pt x="4258" y="3295"/>
                  </a:cubicBezTo>
                  <a:cubicBezTo>
                    <a:pt x="4258" y="3266"/>
                    <a:pt x="4258" y="3266"/>
                    <a:pt x="4258" y="3266"/>
                  </a:cubicBezTo>
                  <a:cubicBezTo>
                    <a:pt x="4258" y="3236"/>
                    <a:pt x="4258" y="3236"/>
                    <a:pt x="4258" y="3236"/>
                  </a:cubicBezTo>
                  <a:lnTo>
                    <a:pt x="4258" y="3236"/>
                  </a:lnTo>
                  <a:lnTo>
                    <a:pt x="4258" y="3236"/>
                  </a:lnTo>
                  <a:cubicBezTo>
                    <a:pt x="4288" y="3236"/>
                    <a:pt x="4288" y="3236"/>
                    <a:pt x="4288" y="3236"/>
                  </a:cubicBezTo>
                  <a:lnTo>
                    <a:pt x="4288" y="3236"/>
                  </a:lnTo>
                  <a:cubicBezTo>
                    <a:pt x="4288" y="3207"/>
                    <a:pt x="4288" y="3207"/>
                    <a:pt x="4288" y="3207"/>
                  </a:cubicBezTo>
                  <a:lnTo>
                    <a:pt x="4288" y="3207"/>
                  </a:lnTo>
                  <a:cubicBezTo>
                    <a:pt x="4258" y="3207"/>
                    <a:pt x="4258" y="3207"/>
                    <a:pt x="4258" y="3207"/>
                  </a:cubicBezTo>
                  <a:lnTo>
                    <a:pt x="4258" y="3207"/>
                  </a:lnTo>
                  <a:cubicBezTo>
                    <a:pt x="4288" y="3178"/>
                    <a:pt x="4288" y="3178"/>
                    <a:pt x="4288" y="3178"/>
                  </a:cubicBezTo>
                  <a:cubicBezTo>
                    <a:pt x="4258" y="3178"/>
                    <a:pt x="4258" y="3178"/>
                    <a:pt x="4258" y="3178"/>
                  </a:cubicBezTo>
                  <a:cubicBezTo>
                    <a:pt x="4229" y="3207"/>
                    <a:pt x="4229" y="3207"/>
                    <a:pt x="4229" y="3207"/>
                  </a:cubicBezTo>
                  <a:lnTo>
                    <a:pt x="4229" y="3207"/>
                  </a:lnTo>
                  <a:cubicBezTo>
                    <a:pt x="4200" y="3236"/>
                    <a:pt x="4200" y="3236"/>
                    <a:pt x="4200" y="3236"/>
                  </a:cubicBezTo>
                  <a:cubicBezTo>
                    <a:pt x="4200" y="3266"/>
                    <a:pt x="4200" y="3266"/>
                    <a:pt x="4200" y="3266"/>
                  </a:cubicBezTo>
                  <a:lnTo>
                    <a:pt x="4200" y="3266"/>
                  </a:lnTo>
                  <a:cubicBezTo>
                    <a:pt x="4171" y="3266"/>
                    <a:pt x="4171" y="3266"/>
                    <a:pt x="4171" y="3266"/>
                  </a:cubicBezTo>
                  <a:cubicBezTo>
                    <a:pt x="4171" y="3295"/>
                    <a:pt x="4171" y="3295"/>
                    <a:pt x="4171" y="3295"/>
                  </a:cubicBezTo>
                  <a:cubicBezTo>
                    <a:pt x="4171" y="3324"/>
                    <a:pt x="4171" y="3324"/>
                    <a:pt x="4171" y="3324"/>
                  </a:cubicBezTo>
                  <a:lnTo>
                    <a:pt x="4171" y="3324"/>
                  </a:lnTo>
                  <a:lnTo>
                    <a:pt x="4171" y="3324"/>
                  </a:lnTo>
                  <a:cubicBezTo>
                    <a:pt x="4171" y="3353"/>
                    <a:pt x="4171" y="3353"/>
                    <a:pt x="4171" y="3353"/>
                  </a:cubicBezTo>
                  <a:lnTo>
                    <a:pt x="4171" y="3353"/>
                  </a:lnTo>
                  <a:cubicBezTo>
                    <a:pt x="4141" y="3353"/>
                    <a:pt x="4141" y="3353"/>
                    <a:pt x="4141" y="3353"/>
                  </a:cubicBezTo>
                  <a:cubicBezTo>
                    <a:pt x="4141" y="3383"/>
                    <a:pt x="4141" y="3383"/>
                    <a:pt x="4141" y="3383"/>
                  </a:cubicBezTo>
                  <a:cubicBezTo>
                    <a:pt x="4141" y="3412"/>
                    <a:pt x="4141" y="3412"/>
                    <a:pt x="4141" y="3412"/>
                  </a:cubicBezTo>
                  <a:cubicBezTo>
                    <a:pt x="4112" y="3412"/>
                    <a:pt x="4112" y="3412"/>
                    <a:pt x="4112" y="3412"/>
                  </a:cubicBezTo>
                  <a:cubicBezTo>
                    <a:pt x="4141" y="3441"/>
                    <a:pt x="4141" y="3441"/>
                    <a:pt x="4141" y="3441"/>
                  </a:cubicBezTo>
                  <a:cubicBezTo>
                    <a:pt x="4112" y="3441"/>
                    <a:pt x="4112" y="3441"/>
                    <a:pt x="4112" y="3441"/>
                  </a:cubicBezTo>
                  <a:lnTo>
                    <a:pt x="4112" y="3441"/>
                  </a:lnTo>
                  <a:cubicBezTo>
                    <a:pt x="4083" y="3441"/>
                    <a:pt x="4083" y="3441"/>
                    <a:pt x="4083" y="3441"/>
                  </a:cubicBezTo>
                  <a:cubicBezTo>
                    <a:pt x="4083" y="3470"/>
                    <a:pt x="4083" y="3470"/>
                    <a:pt x="4083" y="3470"/>
                  </a:cubicBezTo>
                  <a:cubicBezTo>
                    <a:pt x="4054" y="3499"/>
                    <a:pt x="4054" y="3499"/>
                    <a:pt x="4054" y="3499"/>
                  </a:cubicBezTo>
                  <a:close/>
                  <a:moveTo>
                    <a:pt x="4200" y="3733"/>
                  </a:moveTo>
                  <a:lnTo>
                    <a:pt x="4200" y="3733"/>
                  </a:lnTo>
                  <a:lnTo>
                    <a:pt x="4200" y="3733"/>
                  </a:lnTo>
                  <a:lnTo>
                    <a:pt x="4200" y="3733"/>
                  </a:lnTo>
                  <a:cubicBezTo>
                    <a:pt x="4229" y="3703"/>
                    <a:pt x="4229" y="3703"/>
                    <a:pt x="4229" y="3703"/>
                  </a:cubicBezTo>
                  <a:lnTo>
                    <a:pt x="4229" y="3703"/>
                  </a:lnTo>
                  <a:lnTo>
                    <a:pt x="4229" y="3703"/>
                  </a:lnTo>
                  <a:lnTo>
                    <a:pt x="4229" y="3703"/>
                  </a:lnTo>
                  <a:cubicBezTo>
                    <a:pt x="4258" y="3703"/>
                    <a:pt x="4258" y="3703"/>
                    <a:pt x="4258" y="3703"/>
                  </a:cubicBezTo>
                  <a:cubicBezTo>
                    <a:pt x="4288" y="3703"/>
                    <a:pt x="4288" y="3703"/>
                    <a:pt x="4288" y="3703"/>
                  </a:cubicBezTo>
                  <a:lnTo>
                    <a:pt x="4288" y="3703"/>
                  </a:lnTo>
                  <a:cubicBezTo>
                    <a:pt x="4316" y="3674"/>
                    <a:pt x="4316" y="3674"/>
                    <a:pt x="4316" y="3674"/>
                  </a:cubicBezTo>
                  <a:lnTo>
                    <a:pt x="4316" y="3674"/>
                  </a:lnTo>
                  <a:lnTo>
                    <a:pt x="4316" y="3674"/>
                  </a:lnTo>
                  <a:cubicBezTo>
                    <a:pt x="4345" y="3645"/>
                    <a:pt x="4345" y="3645"/>
                    <a:pt x="4345" y="3645"/>
                  </a:cubicBezTo>
                  <a:lnTo>
                    <a:pt x="4345" y="3645"/>
                  </a:lnTo>
                  <a:cubicBezTo>
                    <a:pt x="4374" y="3645"/>
                    <a:pt x="4374" y="3645"/>
                    <a:pt x="4374" y="3645"/>
                  </a:cubicBezTo>
                  <a:cubicBezTo>
                    <a:pt x="4345" y="3616"/>
                    <a:pt x="4345" y="3616"/>
                    <a:pt x="4345" y="3616"/>
                  </a:cubicBezTo>
                  <a:lnTo>
                    <a:pt x="4345" y="3616"/>
                  </a:lnTo>
                  <a:lnTo>
                    <a:pt x="4345" y="3616"/>
                  </a:lnTo>
                  <a:cubicBezTo>
                    <a:pt x="4316" y="3616"/>
                    <a:pt x="4316" y="3616"/>
                    <a:pt x="4316" y="3616"/>
                  </a:cubicBezTo>
                  <a:lnTo>
                    <a:pt x="4316" y="3616"/>
                  </a:lnTo>
                  <a:lnTo>
                    <a:pt x="4316" y="3616"/>
                  </a:lnTo>
                  <a:cubicBezTo>
                    <a:pt x="4288" y="3616"/>
                    <a:pt x="4288" y="3616"/>
                    <a:pt x="4288" y="3616"/>
                  </a:cubicBezTo>
                  <a:cubicBezTo>
                    <a:pt x="4288" y="3645"/>
                    <a:pt x="4288" y="3645"/>
                    <a:pt x="4288" y="3645"/>
                  </a:cubicBezTo>
                  <a:lnTo>
                    <a:pt x="4288" y="3645"/>
                  </a:lnTo>
                  <a:cubicBezTo>
                    <a:pt x="4258" y="3616"/>
                    <a:pt x="4258" y="3616"/>
                    <a:pt x="4258" y="3616"/>
                  </a:cubicBezTo>
                  <a:lnTo>
                    <a:pt x="4258" y="3616"/>
                  </a:lnTo>
                  <a:lnTo>
                    <a:pt x="4258" y="3616"/>
                  </a:lnTo>
                  <a:cubicBezTo>
                    <a:pt x="4229" y="3645"/>
                    <a:pt x="4229" y="3645"/>
                    <a:pt x="4229" y="3645"/>
                  </a:cubicBezTo>
                  <a:lnTo>
                    <a:pt x="4229" y="3645"/>
                  </a:lnTo>
                  <a:lnTo>
                    <a:pt x="4229" y="3645"/>
                  </a:lnTo>
                  <a:cubicBezTo>
                    <a:pt x="4200" y="3674"/>
                    <a:pt x="4200" y="3674"/>
                    <a:pt x="4200" y="3674"/>
                  </a:cubicBezTo>
                  <a:lnTo>
                    <a:pt x="4200" y="3674"/>
                  </a:lnTo>
                  <a:lnTo>
                    <a:pt x="4200" y="3674"/>
                  </a:lnTo>
                  <a:cubicBezTo>
                    <a:pt x="4200" y="3703"/>
                    <a:pt x="4200" y="3703"/>
                    <a:pt x="4200" y="3703"/>
                  </a:cubicBezTo>
                  <a:lnTo>
                    <a:pt x="4200" y="3703"/>
                  </a:lnTo>
                  <a:cubicBezTo>
                    <a:pt x="4200" y="3733"/>
                    <a:pt x="4200" y="3733"/>
                    <a:pt x="4200" y="3733"/>
                  </a:cubicBezTo>
                  <a:close/>
                  <a:moveTo>
                    <a:pt x="5512" y="3820"/>
                  </a:moveTo>
                  <a:lnTo>
                    <a:pt x="5512" y="3820"/>
                  </a:lnTo>
                  <a:lnTo>
                    <a:pt x="5512" y="3820"/>
                  </a:lnTo>
                  <a:cubicBezTo>
                    <a:pt x="5541" y="3820"/>
                    <a:pt x="5541" y="3820"/>
                    <a:pt x="5541" y="3820"/>
                  </a:cubicBezTo>
                  <a:lnTo>
                    <a:pt x="5541" y="3820"/>
                  </a:lnTo>
                  <a:lnTo>
                    <a:pt x="5541" y="3820"/>
                  </a:lnTo>
                  <a:cubicBezTo>
                    <a:pt x="5571" y="3820"/>
                    <a:pt x="5571" y="3820"/>
                    <a:pt x="5571" y="3820"/>
                  </a:cubicBezTo>
                  <a:lnTo>
                    <a:pt x="5571" y="3820"/>
                  </a:lnTo>
                  <a:cubicBezTo>
                    <a:pt x="5571" y="3791"/>
                    <a:pt x="5571" y="3791"/>
                    <a:pt x="5571" y="3791"/>
                  </a:cubicBezTo>
                  <a:cubicBezTo>
                    <a:pt x="5541" y="3791"/>
                    <a:pt x="5541" y="3791"/>
                    <a:pt x="5541" y="3791"/>
                  </a:cubicBezTo>
                  <a:lnTo>
                    <a:pt x="5541" y="3791"/>
                  </a:lnTo>
                  <a:cubicBezTo>
                    <a:pt x="5541" y="3820"/>
                    <a:pt x="5541" y="3820"/>
                    <a:pt x="5541" y="3820"/>
                  </a:cubicBezTo>
                  <a:cubicBezTo>
                    <a:pt x="5512" y="3820"/>
                    <a:pt x="5512" y="3820"/>
                    <a:pt x="5512" y="3820"/>
                  </a:cubicBezTo>
                  <a:close/>
                  <a:moveTo>
                    <a:pt x="5104" y="3703"/>
                  </a:moveTo>
                  <a:lnTo>
                    <a:pt x="5104" y="3703"/>
                  </a:lnTo>
                  <a:cubicBezTo>
                    <a:pt x="5104" y="3733"/>
                    <a:pt x="5104" y="3733"/>
                    <a:pt x="5104" y="3733"/>
                  </a:cubicBezTo>
                  <a:cubicBezTo>
                    <a:pt x="5133" y="3733"/>
                    <a:pt x="5133" y="3733"/>
                    <a:pt x="5133" y="3733"/>
                  </a:cubicBezTo>
                  <a:lnTo>
                    <a:pt x="5133" y="3733"/>
                  </a:lnTo>
                  <a:lnTo>
                    <a:pt x="5133" y="3733"/>
                  </a:lnTo>
                  <a:lnTo>
                    <a:pt x="5133" y="3733"/>
                  </a:lnTo>
                  <a:cubicBezTo>
                    <a:pt x="5133" y="3762"/>
                    <a:pt x="5133" y="3762"/>
                    <a:pt x="5133" y="3762"/>
                  </a:cubicBezTo>
                  <a:lnTo>
                    <a:pt x="5133" y="3762"/>
                  </a:lnTo>
                  <a:cubicBezTo>
                    <a:pt x="5162" y="3762"/>
                    <a:pt x="5162" y="3762"/>
                    <a:pt x="5162" y="3762"/>
                  </a:cubicBezTo>
                  <a:lnTo>
                    <a:pt x="5162" y="3762"/>
                  </a:lnTo>
                  <a:lnTo>
                    <a:pt x="5162" y="3762"/>
                  </a:lnTo>
                  <a:cubicBezTo>
                    <a:pt x="5162" y="3733"/>
                    <a:pt x="5162" y="3733"/>
                    <a:pt x="5162" y="3733"/>
                  </a:cubicBezTo>
                  <a:lnTo>
                    <a:pt x="5162" y="3733"/>
                  </a:lnTo>
                  <a:cubicBezTo>
                    <a:pt x="5133" y="3733"/>
                    <a:pt x="5133" y="3733"/>
                    <a:pt x="5133" y="3733"/>
                  </a:cubicBezTo>
                  <a:lnTo>
                    <a:pt x="5133" y="3733"/>
                  </a:lnTo>
                  <a:cubicBezTo>
                    <a:pt x="5133" y="3703"/>
                    <a:pt x="5133" y="3703"/>
                    <a:pt x="5133" y="3703"/>
                  </a:cubicBezTo>
                  <a:cubicBezTo>
                    <a:pt x="5104" y="3703"/>
                    <a:pt x="5104" y="3703"/>
                    <a:pt x="5104" y="3703"/>
                  </a:cubicBezTo>
                  <a:close/>
                  <a:moveTo>
                    <a:pt x="5512" y="3907"/>
                  </a:moveTo>
                  <a:lnTo>
                    <a:pt x="5512" y="3907"/>
                  </a:lnTo>
                  <a:cubicBezTo>
                    <a:pt x="5483" y="3907"/>
                    <a:pt x="5483" y="3907"/>
                    <a:pt x="5483" y="3907"/>
                  </a:cubicBezTo>
                  <a:cubicBezTo>
                    <a:pt x="5483" y="3878"/>
                    <a:pt x="5483" y="3878"/>
                    <a:pt x="5483" y="3878"/>
                  </a:cubicBezTo>
                  <a:lnTo>
                    <a:pt x="5483" y="3878"/>
                  </a:lnTo>
                  <a:lnTo>
                    <a:pt x="5483" y="3878"/>
                  </a:lnTo>
                  <a:lnTo>
                    <a:pt x="5483" y="3878"/>
                  </a:lnTo>
                  <a:lnTo>
                    <a:pt x="5483" y="3878"/>
                  </a:lnTo>
                  <a:lnTo>
                    <a:pt x="5483" y="3878"/>
                  </a:lnTo>
                  <a:cubicBezTo>
                    <a:pt x="5512" y="3907"/>
                    <a:pt x="5512" y="3907"/>
                    <a:pt x="5512" y="3907"/>
                  </a:cubicBezTo>
                  <a:close/>
                  <a:moveTo>
                    <a:pt x="5483" y="3966"/>
                  </a:moveTo>
                  <a:lnTo>
                    <a:pt x="5483" y="3966"/>
                  </a:lnTo>
                  <a:cubicBezTo>
                    <a:pt x="5483" y="3936"/>
                    <a:pt x="5483" y="3936"/>
                    <a:pt x="5483" y="3936"/>
                  </a:cubicBezTo>
                  <a:lnTo>
                    <a:pt x="5483" y="3936"/>
                  </a:lnTo>
                  <a:lnTo>
                    <a:pt x="5483" y="3936"/>
                  </a:lnTo>
                  <a:cubicBezTo>
                    <a:pt x="5454" y="3936"/>
                    <a:pt x="5454" y="3936"/>
                    <a:pt x="5454" y="3936"/>
                  </a:cubicBezTo>
                  <a:lnTo>
                    <a:pt x="5454" y="3936"/>
                  </a:lnTo>
                  <a:cubicBezTo>
                    <a:pt x="5454" y="3907"/>
                    <a:pt x="5454" y="3907"/>
                    <a:pt x="5454" y="3907"/>
                  </a:cubicBezTo>
                  <a:lnTo>
                    <a:pt x="5454" y="3907"/>
                  </a:lnTo>
                  <a:lnTo>
                    <a:pt x="5454" y="3907"/>
                  </a:lnTo>
                  <a:cubicBezTo>
                    <a:pt x="5483" y="3907"/>
                    <a:pt x="5483" y="3907"/>
                    <a:pt x="5483" y="3907"/>
                  </a:cubicBezTo>
                  <a:cubicBezTo>
                    <a:pt x="5512" y="3907"/>
                    <a:pt x="5512" y="3907"/>
                    <a:pt x="5512" y="3907"/>
                  </a:cubicBezTo>
                  <a:cubicBezTo>
                    <a:pt x="5512" y="3936"/>
                    <a:pt x="5512" y="3936"/>
                    <a:pt x="5512" y="3936"/>
                  </a:cubicBezTo>
                  <a:lnTo>
                    <a:pt x="5512" y="3936"/>
                  </a:lnTo>
                  <a:cubicBezTo>
                    <a:pt x="5483" y="3936"/>
                    <a:pt x="5483" y="3936"/>
                    <a:pt x="5483" y="3936"/>
                  </a:cubicBezTo>
                  <a:lnTo>
                    <a:pt x="5483" y="3936"/>
                  </a:lnTo>
                  <a:cubicBezTo>
                    <a:pt x="5483" y="3966"/>
                    <a:pt x="5483" y="3966"/>
                    <a:pt x="5483" y="3966"/>
                  </a:cubicBezTo>
                  <a:close/>
                  <a:moveTo>
                    <a:pt x="5074" y="4170"/>
                  </a:moveTo>
                  <a:lnTo>
                    <a:pt x="5074" y="4170"/>
                  </a:lnTo>
                  <a:close/>
                  <a:moveTo>
                    <a:pt x="5074" y="4170"/>
                  </a:moveTo>
                  <a:lnTo>
                    <a:pt x="5074" y="4170"/>
                  </a:lnTo>
                  <a:cubicBezTo>
                    <a:pt x="5074" y="4199"/>
                    <a:pt x="5074" y="4199"/>
                    <a:pt x="5074" y="4199"/>
                  </a:cubicBezTo>
                  <a:lnTo>
                    <a:pt x="5074" y="4199"/>
                  </a:lnTo>
                  <a:cubicBezTo>
                    <a:pt x="5074" y="4170"/>
                    <a:pt x="5074" y="4170"/>
                    <a:pt x="5074" y="4170"/>
                  </a:cubicBezTo>
                  <a:close/>
                  <a:moveTo>
                    <a:pt x="5104" y="4170"/>
                  </a:moveTo>
                  <a:lnTo>
                    <a:pt x="5104" y="4170"/>
                  </a:lnTo>
                  <a:lnTo>
                    <a:pt x="5104" y="4170"/>
                  </a:lnTo>
                  <a:cubicBezTo>
                    <a:pt x="5104" y="4199"/>
                    <a:pt x="5104" y="4199"/>
                    <a:pt x="5104" y="4199"/>
                  </a:cubicBezTo>
                  <a:lnTo>
                    <a:pt x="5104" y="4199"/>
                  </a:lnTo>
                  <a:lnTo>
                    <a:pt x="5104" y="4199"/>
                  </a:lnTo>
                  <a:lnTo>
                    <a:pt x="5104" y="4199"/>
                  </a:lnTo>
                  <a:cubicBezTo>
                    <a:pt x="5104" y="4170"/>
                    <a:pt x="5104" y="4170"/>
                    <a:pt x="5104" y="4170"/>
                  </a:cubicBezTo>
                  <a:close/>
                  <a:moveTo>
                    <a:pt x="5191" y="4053"/>
                  </a:moveTo>
                  <a:lnTo>
                    <a:pt x="5191" y="4053"/>
                  </a:lnTo>
                  <a:lnTo>
                    <a:pt x="5191" y="4053"/>
                  </a:lnTo>
                  <a:cubicBezTo>
                    <a:pt x="5221" y="4053"/>
                    <a:pt x="5221" y="4053"/>
                    <a:pt x="5221" y="4053"/>
                  </a:cubicBezTo>
                  <a:cubicBezTo>
                    <a:pt x="5221" y="4024"/>
                    <a:pt x="5221" y="4024"/>
                    <a:pt x="5221" y="4024"/>
                  </a:cubicBezTo>
                  <a:lnTo>
                    <a:pt x="5221" y="4024"/>
                  </a:lnTo>
                  <a:lnTo>
                    <a:pt x="5221" y="4024"/>
                  </a:lnTo>
                  <a:cubicBezTo>
                    <a:pt x="5250" y="4024"/>
                    <a:pt x="5250" y="4024"/>
                    <a:pt x="5250" y="4024"/>
                  </a:cubicBezTo>
                  <a:lnTo>
                    <a:pt x="5250" y="4024"/>
                  </a:lnTo>
                  <a:lnTo>
                    <a:pt x="5250" y="4024"/>
                  </a:lnTo>
                  <a:lnTo>
                    <a:pt x="5250" y="4024"/>
                  </a:lnTo>
                  <a:cubicBezTo>
                    <a:pt x="5250" y="4053"/>
                    <a:pt x="5250" y="4053"/>
                    <a:pt x="5250" y="4053"/>
                  </a:cubicBezTo>
                  <a:lnTo>
                    <a:pt x="5250" y="4053"/>
                  </a:lnTo>
                  <a:lnTo>
                    <a:pt x="5250" y="4053"/>
                  </a:lnTo>
                  <a:cubicBezTo>
                    <a:pt x="5221" y="4053"/>
                    <a:pt x="5221" y="4053"/>
                    <a:pt x="5221" y="4053"/>
                  </a:cubicBezTo>
                  <a:lnTo>
                    <a:pt x="5221" y="4053"/>
                  </a:lnTo>
                  <a:cubicBezTo>
                    <a:pt x="5191" y="4053"/>
                    <a:pt x="5191" y="4053"/>
                    <a:pt x="5191" y="4053"/>
                  </a:cubicBezTo>
                  <a:close/>
                  <a:moveTo>
                    <a:pt x="4841" y="3703"/>
                  </a:moveTo>
                  <a:lnTo>
                    <a:pt x="4841" y="3703"/>
                  </a:lnTo>
                  <a:cubicBezTo>
                    <a:pt x="4871" y="3703"/>
                    <a:pt x="4871" y="3703"/>
                    <a:pt x="4871" y="3703"/>
                  </a:cubicBezTo>
                  <a:cubicBezTo>
                    <a:pt x="4871" y="3733"/>
                    <a:pt x="4871" y="3733"/>
                    <a:pt x="4871" y="3733"/>
                  </a:cubicBezTo>
                  <a:lnTo>
                    <a:pt x="4871" y="3733"/>
                  </a:lnTo>
                  <a:cubicBezTo>
                    <a:pt x="4900" y="3733"/>
                    <a:pt x="4900" y="3733"/>
                    <a:pt x="4900" y="3733"/>
                  </a:cubicBezTo>
                  <a:lnTo>
                    <a:pt x="4900" y="3733"/>
                  </a:lnTo>
                  <a:cubicBezTo>
                    <a:pt x="4871" y="3703"/>
                    <a:pt x="4871" y="3703"/>
                    <a:pt x="4871" y="3703"/>
                  </a:cubicBezTo>
                  <a:lnTo>
                    <a:pt x="4871" y="3703"/>
                  </a:lnTo>
                  <a:cubicBezTo>
                    <a:pt x="4841" y="3703"/>
                    <a:pt x="4841" y="3703"/>
                    <a:pt x="4841" y="3703"/>
                  </a:cubicBezTo>
                  <a:close/>
                  <a:moveTo>
                    <a:pt x="4724" y="3616"/>
                  </a:moveTo>
                  <a:lnTo>
                    <a:pt x="4724" y="3616"/>
                  </a:lnTo>
                  <a:lnTo>
                    <a:pt x="4724" y="3616"/>
                  </a:lnTo>
                  <a:lnTo>
                    <a:pt x="4724" y="3616"/>
                  </a:lnTo>
                  <a:cubicBezTo>
                    <a:pt x="4754" y="3616"/>
                    <a:pt x="4754" y="3616"/>
                    <a:pt x="4754" y="3616"/>
                  </a:cubicBezTo>
                  <a:lnTo>
                    <a:pt x="4754" y="3616"/>
                  </a:lnTo>
                  <a:lnTo>
                    <a:pt x="4754" y="3616"/>
                  </a:lnTo>
                  <a:cubicBezTo>
                    <a:pt x="4754" y="3586"/>
                    <a:pt x="4754" y="3586"/>
                    <a:pt x="4754" y="3586"/>
                  </a:cubicBezTo>
                  <a:lnTo>
                    <a:pt x="4754" y="3586"/>
                  </a:lnTo>
                  <a:lnTo>
                    <a:pt x="4754" y="3586"/>
                  </a:lnTo>
                  <a:lnTo>
                    <a:pt x="4754" y="3586"/>
                  </a:lnTo>
                  <a:lnTo>
                    <a:pt x="4754" y="3586"/>
                  </a:lnTo>
                  <a:cubicBezTo>
                    <a:pt x="4754" y="3557"/>
                    <a:pt x="4754" y="3557"/>
                    <a:pt x="4754" y="3557"/>
                  </a:cubicBezTo>
                  <a:cubicBezTo>
                    <a:pt x="4724" y="3557"/>
                    <a:pt x="4724" y="3557"/>
                    <a:pt x="4724" y="3557"/>
                  </a:cubicBezTo>
                  <a:lnTo>
                    <a:pt x="4724" y="3557"/>
                  </a:lnTo>
                  <a:lnTo>
                    <a:pt x="4724" y="3557"/>
                  </a:lnTo>
                  <a:lnTo>
                    <a:pt x="4724" y="3557"/>
                  </a:lnTo>
                  <a:lnTo>
                    <a:pt x="4724" y="3557"/>
                  </a:lnTo>
                  <a:cubicBezTo>
                    <a:pt x="4695" y="3557"/>
                    <a:pt x="4695" y="3557"/>
                    <a:pt x="4695" y="3557"/>
                  </a:cubicBezTo>
                  <a:lnTo>
                    <a:pt x="4695" y="3557"/>
                  </a:lnTo>
                  <a:cubicBezTo>
                    <a:pt x="4695" y="3586"/>
                    <a:pt x="4695" y="3586"/>
                    <a:pt x="4695" y="3586"/>
                  </a:cubicBezTo>
                  <a:lnTo>
                    <a:pt x="4695" y="3586"/>
                  </a:lnTo>
                  <a:cubicBezTo>
                    <a:pt x="4724" y="3586"/>
                    <a:pt x="4724" y="3586"/>
                    <a:pt x="4724" y="3586"/>
                  </a:cubicBezTo>
                  <a:lnTo>
                    <a:pt x="4724" y="3586"/>
                  </a:lnTo>
                  <a:lnTo>
                    <a:pt x="4724" y="3586"/>
                  </a:lnTo>
                  <a:cubicBezTo>
                    <a:pt x="4724" y="3616"/>
                    <a:pt x="4724" y="3616"/>
                    <a:pt x="4724" y="3616"/>
                  </a:cubicBezTo>
                  <a:close/>
                  <a:moveTo>
                    <a:pt x="4638" y="3645"/>
                  </a:moveTo>
                  <a:lnTo>
                    <a:pt x="4638" y="3645"/>
                  </a:lnTo>
                  <a:cubicBezTo>
                    <a:pt x="4666" y="3645"/>
                    <a:pt x="4666" y="3645"/>
                    <a:pt x="4666" y="3645"/>
                  </a:cubicBezTo>
                  <a:lnTo>
                    <a:pt x="4666" y="3645"/>
                  </a:lnTo>
                  <a:cubicBezTo>
                    <a:pt x="4666" y="3616"/>
                    <a:pt x="4666" y="3616"/>
                    <a:pt x="4666" y="3616"/>
                  </a:cubicBezTo>
                  <a:lnTo>
                    <a:pt x="4666" y="3616"/>
                  </a:lnTo>
                  <a:lnTo>
                    <a:pt x="4666" y="3616"/>
                  </a:lnTo>
                  <a:lnTo>
                    <a:pt x="4666" y="3616"/>
                  </a:lnTo>
                  <a:cubicBezTo>
                    <a:pt x="4666" y="3586"/>
                    <a:pt x="4666" y="3586"/>
                    <a:pt x="4666" y="3586"/>
                  </a:cubicBezTo>
                  <a:lnTo>
                    <a:pt x="4666" y="3586"/>
                  </a:lnTo>
                  <a:lnTo>
                    <a:pt x="4666" y="3586"/>
                  </a:lnTo>
                  <a:cubicBezTo>
                    <a:pt x="4638" y="3586"/>
                    <a:pt x="4638" y="3586"/>
                    <a:pt x="4638" y="3586"/>
                  </a:cubicBezTo>
                  <a:lnTo>
                    <a:pt x="4638" y="3586"/>
                  </a:lnTo>
                  <a:lnTo>
                    <a:pt x="4638" y="3586"/>
                  </a:lnTo>
                  <a:cubicBezTo>
                    <a:pt x="4608" y="3586"/>
                    <a:pt x="4608" y="3586"/>
                    <a:pt x="4608" y="3586"/>
                  </a:cubicBezTo>
                  <a:lnTo>
                    <a:pt x="4608" y="3586"/>
                  </a:lnTo>
                  <a:lnTo>
                    <a:pt x="4608" y="3586"/>
                  </a:lnTo>
                  <a:lnTo>
                    <a:pt x="4608" y="3586"/>
                  </a:lnTo>
                  <a:cubicBezTo>
                    <a:pt x="4608" y="3616"/>
                    <a:pt x="4608" y="3616"/>
                    <a:pt x="4608" y="3616"/>
                  </a:cubicBezTo>
                  <a:cubicBezTo>
                    <a:pt x="4638" y="3616"/>
                    <a:pt x="4638" y="3616"/>
                    <a:pt x="4638" y="3616"/>
                  </a:cubicBezTo>
                  <a:lnTo>
                    <a:pt x="4638" y="3616"/>
                  </a:lnTo>
                  <a:cubicBezTo>
                    <a:pt x="4638" y="3645"/>
                    <a:pt x="4638" y="3645"/>
                    <a:pt x="4638" y="3645"/>
                  </a:cubicBezTo>
                  <a:close/>
                  <a:moveTo>
                    <a:pt x="4638" y="3703"/>
                  </a:moveTo>
                  <a:lnTo>
                    <a:pt x="4638" y="3703"/>
                  </a:lnTo>
                  <a:lnTo>
                    <a:pt x="4638" y="3703"/>
                  </a:lnTo>
                  <a:cubicBezTo>
                    <a:pt x="4608" y="3703"/>
                    <a:pt x="4608" y="3703"/>
                    <a:pt x="4608" y="3703"/>
                  </a:cubicBezTo>
                  <a:lnTo>
                    <a:pt x="4608" y="3703"/>
                  </a:lnTo>
                  <a:lnTo>
                    <a:pt x="4608" y="3703"/>
                  </a:lnTo>
                  <a:cubicBezTo>
                    <a:pt x="4638" y="3703"/>
                    <a:pt x="4638" y="3703"/>
                    <a:pt x="4638" y="3703"/>
                  </a:cubicBezTo>
                  <a:close/>
                  <a:moveTo>
                    <a:pt x="4433" y="3820"/>
                  </a:moveTo>
                  <a:lnTo>
                    <a:pt x="4433" y="3820"/>
                  </a:lnTo>
                  <a:cubicBezTo>
                    <a:pt x="4462" y="3820"/>
                    <a:pt x="4462" y="3820"/>
                    <a:pt x="4462" y="3820"/>
                  </a:cubicBezTo>
                  <a:lnTo>
                    <a:pt x="4462" y="3820"/>
                  </a:lnTo>
                  <a:cubicBezTo>
                    <a:pt x="4462" y="3791"/>
                    <a:pt x="4462" y="3791"/>
                    <a:pt x="4462" y="3791"/>
                  </a:cubicBezTo>
                  <a:lnTo>
                    <a:pt x="4462" y="3791"/>
                  </a:lnTo>
                  <a:lnTo>
                    <a:pt x="4462" y="3791"/>
                  </a:lnTo>
                  <a:lnTo>
                    <a:pt x="4462" y="3791"/>
                  </a:lnTo>
                  <a:lnTo>
                    <a:pt x="4462" y="3791"/>
                  </a:lnTo>
                  <a:cubicBezTo>
                    <a:pt x="4462" y="3762"/>
                    <a:pt x="4462" y="3762"/>
                    <a:pt x="4462" y="3762"/>
                  </a:cubicBezTo>
                  <a:cubicBezTo>
                    <a:pt x="4491" y="3762"/>
                    <a:pt x="4491" y="3762"/>
                    <a:pt x="4491" y="3762"/>
                  </a:cubicBezTo>
                  <a:lnTo>
                    <a:pt x="4491" y="3762"/>
                  </a:lnTo>
                  <a:lnTo>
                    <a:pt x="4491" y="3762"/>
                  </a:lnTo>
                  <a:lnTo>
                    <a:pt x="4491" y="3762"/>
                  </a:lnTo>
                  <a:cubicBezTo>
                    <a:pt x="4491" y="3733"/>
                    <a:pt x="4491" y="3733"/>
                    <a:pt x="4491" y="3733"/>
                  </a:cubicBezTo>
                  <a:lnTo>
                    <a:pt x="4491" y="3733"/>
                  </a:lnTo>
                  <a:cubicBezTo>
                    <a:pt x="4521" y="3733"/>
                    <a:pt x="4521" y="3733"/>
                    <a:pt x="4521" y="3733"/>
                  </a:cubicBezTo>
                  <a:cubicBezTo>
                    <a:pt x="4521" y="3703"/>
                    <a:pt x="4521" y="3703"/>
                    <a:pt x="4521" y="3703"/>
                  </a:cubicBezTo>
                  <a:lnTo>
                    <a:pt x="4521" y="3703"/>
                  </a:lnTo>
                  <a:cubicBezTo>
                    <a:pt x="4491" y="3703"/>
                    <a:pt x="4491" y="3703"/>
                    <a:pt x="4491" y="3703"/>
                  </a:cubicBezTo>
                  <a:lnTo>
                    <a:pt x="4491" y="3703"/>
                  </a:lnTo>
                  <a:lnTo>
                    <a:pt x="4491" y="3703"/>
                  </a:lnTo>
                  <a:lnTo>
                    <a:pt x="4491" y="3703"/>
                  </a:lnTo>
                  <a:cubicBezTo>
                    <a:pt x="4462" y="3703"/>
                    <a:pt x="4462" y="3703"/>
                    <a:pt x="4462" y="3703"/>
                  </a:cubicBezTo>
                  <a:lnTo>
                    <a:pt x="4462" y="3703"/>
                  </a:lnTo>
                  <a:lnTo>
                    <a:pt x="4462" y="3703"/>
                  </a:lnTo>
                  <a:cubicBezTo>
                    <a:pt x="4433" y="3703"/>
                    <a:pt x="4433" y="3703"/>
                    <a:pt x="4433" y="3703"/>
                  </a:cubicBezTo>
                  <a:cubicBezTo>
                    <a:pt x="4433" y="3733"/>
                    <a:pt x="4433" y="3733"/>
                    <a:pt x="4433" y="3733"/>
                  </a:cubicBezTo>
                  <a:lnTo>
                    <a:pt x="4433" y="3733"/>
                  </a:lnTo>
                  <a:cubicBezTo>
                    <a:pt x="4433" y="3762"/>
                    <a:pt x="4433" y="3762"/>
                    <a:pt x="4433" y="3762"/>
                  </a:cubicBezTo>
                  <a:lnTo>
                    <a:pt x="4433" y="3762"/>
                  </a:lnTo>
                  <a:lnTo>
                    <a:pt x="4433" y="3762"/>
                  </a:lnTo>
                  <a:lnTo>
                    <a:pt x="4433" y="3762"/>
                  </a:lnTo>
                  <a:cubicBezTo>
                    <a:pt x="4404" y="3791"/>
                    <a:pt x="4404" y="3791"/>
                    <a:pt x="4404" y="3791"/>
                  </a:cubicBezTo>
                  <a:cubicBezTo>
                    <a:pt x="4433" y="3791"/>
                    <a:pt x="4433" y="3791"/>
                    <a:pt x="4433" y="3791"/>
                  </a:cubicBezTo>
                  <a:lnTo>
                    <a:pt x="4433" y="3791"/>
                  </a:lnTo>
                  <a:lnTo>
                    <a:pt x="4433" y="3791"/>
                  </a:lnTo>
                  <a:lnTo>
                    <a:pt x="4433" y="3791"/>
                  </a:lnTo>
                  <a:cubicBezTo>
                    <a:pt x="4433" y="3820"/>
                    <a:pt x="4433" y="3820"/>
                    <a:pt x="4433" y="3820"/>
                  </a:cubicBezTo>
                  <a:close/>
                  <a:moveTo>
                    <a:pt x="4288" y="4433"/>
                  </a:moveTo>
                  <a:lnTo>
                    <a:pt x="4288" y="4433"/>
                  </a:lnTo>
                  <a:close/>
                  <a:moveTo>
                    <a:pt x="4288" y="4491"/>
                  </a:moveTo>
                  <a:lnTo>
                    <a:pt x="4288" y="4491"/>
                  </a:lnTo>
                  <a:cubicBezTo>
                    <a:pt x="4316" y="4491"/>
                    <a:pt x="4316" y="4491"/>
                    <a:pt x="4316" y="4491"/>
                  </a:cubicBezTo>
                  <a:cubicBezTo>
                    <a:pt x="4316" y="4462"/>
                    <a:pt x="4316" y="4462"/>
                    <a:pt x="4316" y="4462"/>
                  </a:cubicBezTo>
                  <a:lnTo>
                    <a:pt x="4316" y="4462"/>
                  </a:lnTo>
                  <a:cubicBezTo>
                    <a:pt x="4316" y="4491"/>
                    <a:pt x="4316" y="4491"/>
                    <a:pt x="4316" y="4491"/>
                  </a:cubicBezTo>
                  <a:cubicBezTo>
                    <a:pt x="4288" y="4491"/>
                    <a:pt x="4288" y="4491"/>
                    <a:pt x="4288" y="4491"/>
                  </a:cubicBezTo>
                  <a:close/>
                  <a:moveTo>
                    <a:pt x="4200" y="4491"/>
                  </a:moveTo>
                  <a:lnTo>
                    <a:pt x="4200" y="4491"/>
                  </a:lnTo>
                  <a:cubicBezTo>
                    <a:pt x="4200" y="4462"/>
                    <a:pt x="4200" y="4462"/>
                    <a:pt x="4200" y="4462"/>
                  </a:cubicBezTo>
                  <a:cubicBezTo>
                    <a:pt x="4229" y="4462"/>
                    <a:pt x="4229" y="4462"/>
                    <a:pt x="4229" y="4462"/>
                  </a:cubicBezTo>
                  <a:lnTo>
                    <a:pt x="4229" y="4462"/>
                  </a:lnTo>
                  <a:lnTo>
                    <a:pt x="4229" y="4462"/>
                  </a:lnTo>
                  <a:lnTo>
                    <a:pt x="4229" y="4462"/>
                  </a:lnTo>
                  <a:cubicBezTo>
                    <a:pt x="4258" y="4433"/>
                    <a:pt x="4258" y="4433"/>
                    <a:pt x="4258" y="4433"/>
                  </a:cubicBezTo>
                  <a:cubicBezTo>
                    <a:pt x="4229" y="4462"/>
                    <a:pt x="4229" y="4462"/>
                    <a:pt x="4229" y="4462"/>
                  </a:cubicBezTo>
                  <a:cubicBezTo>
                    <a:pt x="4200" y="4462"/>
                    <a:pt x="4200" y="4462"/>
                    <a:pt x="4200" y="4462"/>
                  </a:cubicBezTo>
                  <a:cubicBezTo>
                    <a:pt x="4200" y="4491"/>
                    <a:pt x="4200" y="4491"/>
                    <a:pt x="4200" y="4491"/>
                  </a:cubicBezTo>
                  <a:close/>
                  <a:moveTo>
                    <a:pt x="4258" y="4491"/>
                  </a:moveTo>
                  <a:lnTo>
                    <a:pt x="4258" y="4491"/>
                  </a:lnTo>
                  <a:cubicBezTo>
                    <a:pt x="4288" y="4491"/>
                    <a:pt x="4288" y="4491"/>
                    <a:pt x="4288" y="4491"/>
                  </a:cubicBezTo>
                  <a:cubicBezTo>
                    <a:pt x="4288" y="4462"/>
                    <a:pt x="4288" y="4462"/>
                    <a:pt x="4288" y="4462"/>
                  </a:cubicBezTo>
                  <a:lnTo>
                    <a:pt x="4288" y="4462"/>
                  </a:lnTo>
                  <a:cubicBezTo>
                    <a:pt x="4288" y="4491"/>
                    <a:pt x="4288" y="4491"/>
                    <a:pt x="4288" y="4491"/>
                  </a:cubicBezTo>
                  <a:cubicBezTo>
                    <a:pt x="4258" y="4491"/>
                    <a:pt x="4258" y="4491"/>
                    <a:pt x="4258" y="4491"/>
                  </a:cubicBezTo>
                  <a:cubicBezTo>
                    <a:pt x="4258" y="4520"/>
                    <a:pt x="4258" y="4520"/>
                    <a:pt x="4258" y="4520"/>
                  </a:cubicBezTo>
                  <a:cubicBezTo>
                    <a:pt x="4288" y="4520"/>
                    <a:pt x="4288" y="4520"/>
                    <a:pt x="4288" y="4520"/>
                  </a:cubicBezTo>
                  <a:cubicBezTo>
                    <a:pt x="4288" y="4491"/>
                    <a:pt x="4288" y="4491"/>
                    <a:pt x="4288" y="4491"/>
                  </a:cubicBezTo>
                  <a:lnTo>
                    <a:pt x="4288" y="4491"/>
                  </a:lnTo>
                  <a:cubicBezTo>
                    <a:pt x="4288" y="4462"/>
                    <a:pt x="4288" y="4462"/>
                    <a:pt x="4288" y="4462"/>
                  </a:cubicBezTo>
                  <a:lnTo>
                    <a:pt x="4288" y="4462"/>
                  </a:lnTo>
                  <a:lnTo>
                    <a:pt x="4288" y="4462"/>
                  </a:lnTo>
                  <a:lnTo>
                    <a:pt x="4288" y="4462"/>
                  </a:lnTo>
                  <a:cubicBezTo>
                    <a:pt x="4288" y="4433"/>
                    <a:pt x="4288" y="4433"/>
                    <a:pt x="4288" y="4433"/>
                  </a:cubicBezTo>
                  <a:cubicBezTo>
                    <a:pt x="4258" y="4462"/>
                    <a:pt x="4258" y="4462"/>
                    <a:pt x="4258" y="4462"/>
                  </a:cubicBezTo>
                  <a:lnTo>
                    <a:pt x="4258" y="4462"/>
                  </a:lnTo>
                  <a:cubicBezTo>
                    <a:pt x="4258" y="4491"/>
                    <a:pt x="4258" y="4491"/>
                    <a:pt x="4258" y="4491"/>
                  </a:cubicBezTo>
                  <a:cubicBezTo>
                    <a:pt x="4229" y="4491"/>
                    <a:pt x="4229" y="4491"/>
                    <a:pt x="4229" y="4491"/>
                  </a:cubicBezTo>
                  <a:lnTo>
                    <a:pt x="4229" y="4491"/>
                  </a:lnTo>
                  <a:cubicBezTo>
                    <a:pt x="4258" y="4462"/>
                    <a:pt x="4258" y="4462"/>
                    <a:pt x="4258" y="4462"/>
                  </a:cubicBezTo>
                  <a:lnTo>
                    <a:pt x="4258" y="4462"/>
                  </a:lnTo>
                  <a:lnTo>
                    <a:pt x="4258" y="4462"/>
                  </a:lnTo>
                  <a:lnTo>
                    <a:pt x="4258" y="4462"/>
                  </a:lnTo>
                  <a:cubicBezTo>
                    <a:pt x="4229" y="4462"/>
                    <a:pt x="4229" y="4462"/>
                    <a:pt x="4229" y="4462"/>
                  </a:cubicBezTo>
                  <a:cubicBezTo>
                    <a:pt x="4229" y="4491"/>
                    <a:pt x="4229" y="4491"/>
                    <a:pt x="4229" y="4491"/>
                  </a:cubicBezTo>
                  <a:lnTo>
                    <a:pt x="4229" y="4491"/>
                  </a:lnTo>
                  <a:cubicBezTo>
                    <a:pt x="4200" y="4520"/>
                    <a:pt x="4200" y="4520"/>
                    <a:pt x="4200" y="4520"/>
                  </a:cubicBezTo>
                  <a:lnTo>
                    <a:pt x="4200" y="4520"/>
                  </a:lnTo>
                  <a:cubicBezTo>
                    <a:pt x="4229" y="4520"/>
                    <a:pt x="4229" y="4520"/>
                    <a:pt x="4229" y="4520"/>
                  </a:cubicBezTo>
                  <a:cubicBezTo>
                    <a:pt x="4229" y="4491"/>
                    <a:pt x="4229" y="4491"/>
                    <a:pt x="4229" y="4491"/>
                  </a:cubicBezTo>
                  <a:lnTo>
                    <a:pt x="4229" y="4491"/>
                  </a:lnTo>
                  <a:cubicBezTo>
                    <a:pt x="4229" y="4520"/>
                    <a:pt x="4229" y="4520"/>
                    <a:pt x="4229" y="4520"/>
                  </a:cubicBezTo>
                  <a:lnTo>
                    <a:pt x="4229" y="4520"/>
                  </a:lnTo>
                  <a:lnTo>
                    <a:pt x="4229" y="4520"/>
                  </a:lnTo>
                  <a:lnTo>
                    <a:pt x="4229" y="4520"/>
                  </a:lnTo>
                  <a:cubicBezTo>
                    <a:pt x="4258" y="4520"/>
                    <a:pt x="4258" y="4520"/>
                    <a:pt x="4258" y="4520"/>
                  </a:cubicBezTo>
                  <a:lnTo>
                    <a:pt x="4258" y="4491"/>
                  </a:lnTo>
                  <a:close/>
                  <a:moveTo>
                    <a:pt x="4258" y="4491"/>
                  </a:moveTo>
                  <a:lnTo>
                    <a:pt x="4258" y="4491"/>
                  </a:lnTo>
                  <a:lnTo>
                    <a:pt x="4258" y="4491"/>
                  </a:lnTo>
                  <a:cubicBezTo>
                    <a:pt x="4258" y="4462"/>
                    <a:pt x="4258" y="4462"/>
                    <a:pt x="4258" y="4462"/>
                  </a:cubicBezTo>
                  <a:cubicBezTo>
                    <a:pt x="4258" y="4491"/>
                    <a:pt x="4258" y="4491"/>
                    <a:pt x="4258" y="4491"/>
                  </a:cubicBezTo>
                  <a:close/>
                  <a:moveTo>
                    <a:pt x="5337" y="5512"/>
                  </a:moveTo>
                  <a:lnTo>
                    <a:pt x="5337" y="5512"/>
                  </a:lnTo>
                  <a:lnTo>
                    <a:pt x="5337" y="5512"/>
                  </a:lnTo>
                  <a:lnTo>
                    <a:pt x="5337" y="5512"/>
                  </a:lnTo>
                  <a:lnTo>
                    <a:pt x="5337" y="5512"/>
                  </a:lnTo>
                  <a:lnTo>
                    <a:pt x="5337" y="5512"/>
                  </a:lnTo>
                  <a:cubicBezTo>
                    <a:pt x="5366" y="5483"/>
                    <a:pt x="5366" y="5483"/>
                    <a:pt x="5366" y="5483"/>
                  </a:cubicBezTo>
                  <a:lnTo>
                    <a:pt x="5366" y="5483"/>
                  </a:lnTo>
                  <a:lnTo>
                    <a:pt x="5366" y="5483"/>
                  </a:lnTo>
                  <a:lnTo>
                    <a:pt x="5366" y="5483"/>
                  </a:lnTo>
                  <a:cubicBezTo>
                    <a:pt x="5337" y="5512"/>
                    <a:pt x="5337" y="5512"/>
                    <a:pt x="5337" y="5512"/>
                  </a:cubicBezTo>
                  <a:close/>
                  <a:moveTo>
                    <a:pt x="5745" y="5570"/>
                  </a:moveTo>
                  <a:lnTo>
                    <a:pt x="5745" y="5570"/>
                  </a:lnTo>
                  <a:lnTo>
                    <a:pt x="5745" y="5570"/>
                  </a:lnTo>
                  <a:lnTo>
                    <a:pt x="5745" y="5570"/>
                  </a:lnTo>
                  <a:cubicBezTo>
                    <a:pt x="5745" y="5541"/>
                    <a:pt x="5745" y="5541"/>
                    <a:pt x="5745" y="5541"/>
                  </a:cubicBezTo>
                  <a:lnTo>
                    <a:pt x="5745" y="5541"/>
                  </a:lnTo>
                  <a:lnTo>
                    <a:pt x="5745" y="5541"/>
                  </a:lnTo>
                  <a:lnTo>
                    <a:pt x="5745" y="5541"/>
                  </a:lnTo>
                  <a:lnTo>
                    <a:pt x="5745" y="5541"/>
                  </a:lnTo>
                  <a:lnTo>
                    <a:pt x="5745" y="5541"/>
                  </a:lnTo>
                  <a:lnTo>
                    <a:pt x="5745" y="5541"/>
                  </a:lnTo>
                  <a:lnTo>
                    <a:pt x="5745" y="5541"/>
                  </a:lnTo>
                  <a:cubicBezTo>
                    <a:pt x="5745" y="5570"/>
                    <a:pt x="5745" y="5570"/>
                    <a:pt x="5745" y="5570"/>
                  </a:cubicBezTo>
                  <a:lnTo>
                    <a:pt x="5745" y="5570"/>
                  </a:lnTo>
                  <a:cubicBezTo>
                    <a:pt x="5774" y="5570"/>
                    <a:pt x="5774" y="5570"/>
                    <a:pt x="5774" y="5570"/>
                  </a:cubicBezTo>
                  <a:cubicBezTo>
                    <a:pt x="5745" y="5570"/>
                    <a:pt x="5745" y="5570"/>
                    <a:pt x="5745" y="5570"/>
                  </a:cubicBezTo>
                  <a:close/>
                  <a:moveTo>
                    <a:pt x="5774" y="5599"/>
                  </a:moveTo>
                  <a:lnTo>
                    <a:pt x="5774" y="5599"/>
                  </a:lnTo>
                  <a:cubicBezTo>
                    <a:pt x="5774" y="5570"/>
                    <a:pt x="5774" y="5570"/>
                    <a:pt x="5774" y="5570"/>
                  </a:cubicBezTo>
                  <a:lnTo>
                    <a:pt x="5774" y="5570"/>
                  </a:lnTo>
                  <a:cubicBezTo>
                    <a:pt x="5774" y="5599"/>
                    <a:pt x="5774" y="5599"/>
                    <a:pt x="5774" y="5599"/>
                  </a:cubicBezTo>
                  <a:close/>
                  <a:moveTo>
                    <a:pt x="5921" y="5074"/>
                  </a:moveTo>
                  <a:lnTo>
                    <a:pt x="5921" y="5074"/>
                  </a:lnTo>
                  <a:cubicBezTo>
                    <a:pt x="5921" y="5045"/>
                    <a:pt x="5921" y="5045"/>
                    <a:pt x="5921" y="5045"/>
                  </a:cubicBezTo>
                  <a:cubicBezTo>
                    <a:pt x="5950" y="5045"/>
                    <a:pt x="5950" y="5045"/>
                    <a:pt x="5950" y="5045"/>
                  </a:cubicBezTo>
                  <a:lnTo>
                    <a:pt x="5950" y="5045"/>
                  </a:lnTo>
                  <a:cubicBezTo>
                    <a:pt x="5950" y="5074"/>
                    <a:pt x="5950" y="5074"/>
                    <a:pt x="5950" y="5074"/>
                  </a:cubicBezTo>
                  <a:cubicBezTo>
                    <a:pt x="5921" y="5074"/>
                    <a:pt x="5921" y="5074"/>
                    <a:pt x="5921" y="5074"/>
                  </a:cubicBezTo>
                  <a:close/>
                  <a:moveTo>
                    <a:pt x="5862" y="5191"/>
                  </a:moveTo>
                  <a:lnTo>
                    <a:pt x="5862" y="5191"/>
                  </a:lnTo>
                  <a:lnTo>
                    <a:pt x="5862" y="5191"/>
                  </a:lnTo>
                  <a:cubicBezTo>
                    <a:pt x="5891" y="5191"/>
                    <a:pt x="5891" y="5191"/>
                    <a:pt x="5891" y="5191"/>
                  </a:cubicBezTo>
                  <a:lnTo>
                    <a:pt x="5891" y="5191"/>
                  </a:lnTo>
                  <a:lnTo>
                    <a:pt x="5891" y="5191"/>
                  </a:lnTo>
                  <a:lnTo>
                    <a:pt x="5891" y="5191"/>
                  </a:lnTo>
                  <a:cubicBezTo>
                    <a:pt x="5891" y="5162"/>
                    <a:pt x="5891" y="5162"/>
                    <a:pt x="5891" y="5162"/>
                  </a:cubicBezTo>
                  <a:cubicBezTo>
                    <a:pt x="5862" y="5191"/>
                    <a:pt x="5862" y="5191"/>
                    <a:pt x="5862" y="5191"/>
                  </a:cubicBezTo>
                  <a:close/>
                  <a:moveTo>
                    <a:pt x="5950" y="5307"/>
                  </a:moveTo>
                  <a:lnTo>
                    <a:pt x="5950" y="5307"/>
                  </a:lnTo>
                  <a:cubicBezTo>
                    <a:pt x="5950" y="5278"/>
                    <a:pt x="5950" y="5278"/>
                    <a:pt x="5950" y="5278"/>
                  </a:cubicBezTo>
                  <a:lnTo>
                    <a:pt x="5950" y="5278"/>
                  </a:lnTo>
                  <a:lnTo>
                    <a:pt x="5950" y="5278"/>
                  </a:lnTo>
                  <a:cubicBezTo>
                    <a:pt x="5979" y="5278"/>
                    <a:pt x="5979" y="5278"/>
                    <a:pt x="5979" y="5278"/>
                  </a:cubicBezTo>
                  <a:lnTo>
                    <a:pt x="5979" y="5278"/>
                  </a:lnTo>
                  <a:lnTo>
                    <a:pt x="5979" y="5278"/>
                  </a:lnTo>
                  <a:cubicBezTo>
                    <a:pt x="5979" y="5307"/>
                    <a:pt x="5979" y="5307"/>
                    <a:pt x="5979" y="5307"/>
                  </a:cubicBezTo>
                  <a:lnTo>
                    <a:pt x="5979" y="5307"/>
                  </a:lnTo>
                  <a:lnTo>
                    <a:pt x="5950" y="5307"/>
                  </a:lnTo>
                  <a:close/>
                  <a:moveTo>
                    <a:pt x="5921" y="5307"/>
                  </a:moveTo>
                  <a:lnTo>
                    <a:pt x="5921" y="5307"/>
                  </a:lnTo>
                  <a:lnTo>
                    <a:pt x="5921" y="5307"/>
                  </a:lnTo>
                  <a:lnTo>
                    <a:pt x="5921" y="5307"/>
                  </a:lnTo>
                  <a:cubicBezTo>
                    <a:pt x="5950" y="5278"/>
                    <a:pt x="5950" y="5278"/>
                    <a:pt x="5950" y="5278"/>
                  </a:cubicBezTo>
                  <a:lnTo>
                    <a:pt x="5950" y="5278"/>
                  </a:lnTo>
                  <a:lnTo>
                    <a:pt x="5950" y="5278"/>
                  </a:lnTo>
                  <a:cubicBezTo>
                    <a:pt x="5950" y="5307"/>
                    <a:pt x="5950" y="5307"/>
                    <a:pt x="5950" y="5307"/>
                  </a:cubicBezTo>
                  <a:lnTo>
                    <a:pt x="5950" y="5307"/>
                  </a:lnTo>
                  <a:cubicBezTo>
                    <a:pt x="5921" y="5307"/>
                    <a:pt x="5921" y="5307"/>
                    <a:pt x="5921" y="5307"/>
                  </a:cubicBezTo>
                  <a:close/>
                  <a:moveTo>
                    <a:pt x="5804" y="5483"/>
                  </a:moveTo>
                  <a:lnTo>
                    <a:pt x="5804" y="5483"/>
                  </a:lnTo>
                  <a:close/>
                  <a:moveTo>
                    <a:pt x="5950" y="5453"/>
                  </a:moveTo>
                  <a:lnTo>
                    <a:pt x="5950" y="5453"/>
                  </a:lnTo>
                  <a:lnTo>
                    <a:pt x="5950" y="5453"/>
                  </a:lnTo>
                  <a:cubicBezTo>
                    <a:pt x="5979" y="5453"/>
                    <a:pt x="5979" y="5453"/>
                    <a:pt x="5979" y="5453"/>
                  </a:cubicBezTo>
                  <a:lnTo>
                    <a:pt x="5979" y="5453"/>
                  </a:lnTo>
                  <a:lnTo>
                    <a:pt x="5979" y="5453"/>
                  </a:lnTo>
                  <a:lnTo>
                    <a:pt x="5979" y="5453"/>
                  </a:lnTo>
                  <a:cubicBezTo>
                    <a:pt x="5950" y="5453"/>
                    <a:pt x="5950" y="5453"/>
                    <a:pt x="5950" y="5453"/>
                  </a:cubicBezTo>
                  <a:close/>
                  <a:moveTo>
                    <a:pt x="5774" y="5162"/>
                  </a:moveTo>
                  <a:lnTo>
                    <a:pt x="5774" y="5162"/>
                  </a:lnTo>
                  <a:lnTo>
                    <a:pt x="5774" y="5162"/>
                  </a:lnTo>
                  <a:cubicBezTo>
                    <a:pt x="5745" y="5191"/>
                    <a:pt x="5745" y="5191"/>
                    <a:pt x="5745" y="5191"/>
                  </a:cubicBezTo>
                  <a:lnTo>
                    <a:pt x="5745" y="5191"/>
                  </a:lnTo>
                  <a:lnTo>
                    <a:pt x="5745" y="5191"/>
                  </a:lnTo>
                  <a:lnTo>
                    <a:pt x="5745" y="5191"/>
                  </a:lnTo>
                  <a:lnTo>
                    <a:pt x="5745" y="5191"/>
                  </a:lnTo>
                  <a:lnTo>
                    <a:pt x="5745" y="5191"/>
                  </a:lnTo>
                  <a:cubicBezTo>
                    <a:pt x="5745" y="5220"/>
                    <a:pt x="5745" y="5220"/>
                    <a:pt x="5745" y="5220"/>
                  </a:cubicBezTo>
                  <a:lnTo>
                    <a:pt x="5745" y="5220"/>
                  </a:lnTo>
                  <a:cubicBezTo>
                    <a:pt x="5716" y="5220"/>
                    <a:pt x="5716" y="5220"/>
                    <a:pt x="5716" y="5220"/>
                  </a:cubicBezTo>
                  <a:lnTo>
                    <a:pt x="5716" y="5220"/>
                  </a:lnTo>
                  <a:lnTo>
                    <a:pt x="5716" y="5220"/>
                  </a:lnTo>
                  <a:lnTo>
                    <a:pt x="5716" y="5220"/>
                  </a:lnTo>
                  <a:lnTo>
                    <a:pt x="5716" y="5220"/>
                  </a:lnTo>
                  <a:cubicBezTo>
                    <a:pt x="5716" y="5249"/>
                    <a:pt x="5716" y="5249"/>
                    <a:pt x="5716" y="5249"/>
                  </a:cubicBezTo>
                  <a:lnTo>
                    <a:pt x="5716" y="5249"/>
                  </a:lnTo>
                  <a:lnTo>
                    <a:pt x="5716" y="5249"/>
                  </a:lnTo>
                  <a:lnTo>
                    <a:pt x="5716" y="5249"/>
                  </a:lnTo>
                  <a:cubicBezTo>
                    <a:pt x="5687" y="5278"/>
                    <a:pt x="5687" y="5278"/>
                    <a:pt x="5687" y="5278"/>
                  </a:cubicBezTo>
                  <a:lnTo>
                    <a:pt x="5687" y="5278"/>
                  </a:lnTo>
                  <a:cubicBezTo>
                    <a:pt x="5687" y="5307"/>
                    <a:pt x="5687" y="5307"/>
                    <a:pt x="5687" y="5307"/>
                  </a:cubicBezTo>
                  <a:lnTo>
                    <a:pt x="5687" y="5307"/>
                  </a:lnTo>
                  <a:lnTo>
                    <a:pt x="5687" y="5307"/>
                  </a:lnTo>
                  <a:lnTo>
                    <a:pt x="5687" y="5307"/>
                  </a:lnTo>
                  <a:lnTo>
                    <a:pt x="5687" y="5307"/>
                  </a:lnTo>
                  <a:cubicBezTo>
                    <a:pt x="5658" y="5307"/>
                    <a:pt x="5658" y="5307"/>
                    <a:pt x="5658" y="5307"/>
                  </a:cubicBezTo>
                  <a:lnTo>
                    <a:pt x="5658" y="5307"/>
                  </a:lnTo>
                  <a:lnTo>
                    <a:pt x="5658" y="5307"/>
                  </a:lnTo>
                  <a:lnTo>
                    <a:pt x="5658" y="5307"/>
                  </a:lnTo>
                  <a:cubicBezTo>
                    <a:pt x="5658" y="5336"/>
                    <a:pt x="5658" y="5336"/>
                    <a:pt x="5658" y="5336"/>
                  </a:cubicBezTo>
                  <a:lnTo>
                    <a:pt x="5658" y="5336"/>
                  </a:lnTo>
                  <a:lnTo>
                    <a:pt x="5658" y="5336"/>
                  </a:lnTo>
                  <a:lnTo>
                    <a:pt x="5658" y="5336"/>
                  </a:lnTo>
                  <a:cubicBezTo>
                    <a:pt x="5629" y="5336"/>
                    <a:pt x="5629" y="5336"/>
                    <a:pt x="5629" y="5336"/>
                  </a:cubicBezTo>
                  <a:lnTo>
                    <a:pt x="5629" y="5336"/>
                  </a:lnTo>
                  <a:lnTo>
                    <a:pt x="5629" y="5336"/>
                  </a:lnTo>
                  <a:cubicBezTo>
                    <a:pt x="5629" y="5366"/>
                    <a:pt x="5629" y="5366"/>
                    <a:pt x="5629" y="5366"/>
                  </a:cubicBezTo>
                  <a:lnTo>
                    <a:pt x="5629" y="5366"/>
                  </a:lnTo>
                  <a:cubicBezTo>
                    <a:pt x="5600" y="5395"/>
                    <a:pt x="5600" y="5395"/>
                    <a:pt x="5600" y="5395"/>
                  </a:cubicBezTo>
                  <a:lnTo>
                    <a:pt x="5600" y="5395"/>
                  </a:lnTo>
                  <a:cubicBezTo>
                    <a:pt x="5600" y="5366"/>
                    <a:pt x="5600" y="5366"/>
                    <a:pt x="5600" y="5366"/>
                  </a:cubicBezTo>
                  <a:cubicBezTo>
                    <a:pt x="5600" y="5395"/>
                    <a:pt x="5600" y="5395"/>
                    <a:pt x="5600" y="5395"/>
                  </a:cubicBezTo>
                  <a:cubicBezTo>
                    <a:pt x="5600" y="5366"/>
                    <a:pt x="5600" y="5366"/>
                    <a:pt x="5600" y="5366"/>
                  </a:cubicBezTo>
                  <a:lnTo>
                    <a:pt x="5600" y="5366"/>
                  </a:lnTo>
                  <a:lnTo>
                    <a:pt x="5600" y="5366"/>
                  </a:lnTo>
                  <a:lnTo>
                    <a:pt x="5600" y="5366"/>
                  </a:lnTo>
                  <a:lnTo>
                    <a:pt x="5600" y="5366"/>
                  </a:lnTo>
                  <a:lnTo>
                    <a:pt x="5600" y="5366"/>
                  </a:lnTo>
                  <a:cubicBezTo>
                    <a:pt x="5571" y="5366"/>
                    <a:pt x="5571" y="5366"/>
                    <a:pt x="5571" y="5366"/>
                  </a:cubicBezTo>
                  <a:cubicBezTo>
                    <a:pt x="5571" y="5395"/>
                    <a:pt x="5571" y="5395"/>
                    <a:pt x="5571" y="5395"/>
                  </a:cubicBezTo>
                  <a:lnTo>
                    <a:pt x="5571" y="5395"/>
                  </a:lnTo>
                  <a:lnTo>
                    <a:pt x="5571" y="5395"/>
                  </a:lnTo>
                  <a:cubicBezTo>
                    <a:pt x="5600" y="5395"/>
                    <a:pt x="5600" y="5395"/>
                    <a:pt x="5600" y="5395"/>
                  </a:cubicBezTo>
                  <a:cubicBezTo>
                    <a:pt x="5629" y="5395"/>
                    <a:pt x="5629" y="5395"/>
                    <a:pt x="5629" y="5395"/>
                  </a:cubicBezTo>
                  <a:cubicBezTo>
                    <a:pt x="5600" y="5395"/>
                    <a:pt x="5600" y="5395"/>
                    <a:pt x="5600" y="5395"/>
                  </a:cubicBezTo>
                  <a:cubicBezTo>
                    <a:pt x="5600" y="5424"/>
                    <a:pt x="5600" y="5424"/>
                    <a:pt x="5600" y="5424"/>
                  </a:cubicBezTo>
                  <a:lnTo>
                    <a:pt x="5600" y="5424"/>
                  </a:lnTo>
                  <a:cubicBezTo>
                    <a:pt x="5571" y="5424"/>
                    <a:pt x="5571" y="5424"/>
                    <a:pt x="5571" y="5424"/>
                  </a:cubicBezTo>
                  <a:cubicBezTo>
                    <a:pt x="5541" y="5453"/>
                    <a:pt x="5541" y="5453"/>
                    <a:pt x="5541" y="5453"/>
                  </a:cubicBezTo>
                  <a:lnTo>
                    <a:pt x="5541" y="5453"/>
                  </a:lnTo>
                  <a:lnTo>
                    <a:pt x="5541" y="5453"/>
                  </a:lnTo>
                  <a:lnTo>
                    <a:pt x="5541" y="5453"/>
                  </a:lnTo>
                  <a:cubicBezTo>
                    <a:pt x="5541" y="5483"/>
                    <a:pt x="5541" y="5483"/>
                    <a:pt x="5541" y="5483"/>
                  </a:cubicBezTo>
                  <a:lnTo>
                    <a:pt x="5541" y="5483"/>
                  </a:lnTo>
                  <a:lnTo>
                    <a:pt x="5541" y="5483"/>
                  </a:lnTo>
                  <a:cubicBezTo>
                    <a:pt x="5571" y="5483"/>
                    <a:pt x="5571" y="5483"/>
                    <a:pt x="5571" y="5483"/>
                  </a:cubicBezTo>
                  <a:cubicBezTo>
                    <a:pt x="5600" y="5483"/>
                    <a:pt x="5600" y="5483"/>
                    <a:pt x="5600" y="5483"/>
                  </a:cubicBezTo>
                  <a:lnTo>
                    <a:pt x="5600" y="5483"/>
                  </a:lnTo>
                  <a:lnTo>
                    <a:pt x="5600" y="5483"/>
                  </a:lnTo>
                  <a:cubicBezTo>
                    <a:pt x="5629" y="5483"/>
                    <a:pt x="5629" y="5483"/>
                    <a:pt x="5629" y="5483"/>
                  </a:cubicBezTo>
                  <a:cubicBezTo>
                    <a:pt x="5629" y="5453"/>
                    <a:pt x="5629" y="5453"/>
                    <a:pt x="5629" y="5453"/>
                  </a:cubicBezTo>
                  <a:lnTo>
                    <a:pt x="5629" y="5453"/>
                  </a:lnTo>
                  <a:cubicBezTo>
                    <a:pt x="5629" y="5483"/>
                    <a:pt x="5629" y="5483"/>
                    <a:pt x="5629" y="5483"/>
                  </a:cubicBezTo>
                  <a:lnTo>
                    <a:pt x="5629" y="5483"/>
                  </a:lnTo>
                  <a:cubicBezTo>
                    <a:pt x="5658" y="5483"/>
                    <a:pt x="5658" y="5483"/>
                    <a:pt x="5658" y="5483"/>
                  </a:cubicBezTo>
                  <a:lnTo>
                    <a:pt x="5658" y="5483"/>
                  </a:lnTo>
                  <a:cubicBezTo>
                    <a:pt x="5687" y="5483"/>
                    <a:pt x="5687" y="5483"/>
                    <a:pt x="5687" y="5483"/>
                  </a:cubicBezTo>
                  <a:lnTo>
                    <a:pt x="5687" y="5483"/>
                  </a:lnTo>
                  <a:lnTo>
                    <a:pt x="5687" y="5483"/>
                  </a:lnTo>
                  <a:lnTo>
                    <a:pt x="5687" y="5483"/>
                  </a:lnTo>
                  <a:cubicBezTo>
                    <a:pt x="5716" y="5483"/>
                    <a:pt x="5716" y="5483"/>
                    <a:pt x="5716" y="5483"/>
                  </a:cubicBezTo>
                  <a:lnTo>
                    <a:pt x="5716" y="5483"/>
                  </a:lnTo>
                  <a:lnTo>
                    <a:pt x="5716" y="5483"/>
                  </a:lnTo>
                  <a:lnTo>
                    <a:pt x="5716" y="5483"/>
                  </a:lnTo>
                  <a:cubicBezTo>
                    <a:pt x="5745" y="5483"/>
                    <a:pt x="5745" y="5483"/>
                    <a:pt x="5745" y="5483"/>
                  </a:cubicBezTo>
                  <a:lnTo>
                    <a:pt x="5745" y="5483"/>
                  </a:lnTo>
                  <a:lnTo>
                    <a:pt x="5745" y="5483"/>
                  </a:lnTo>
                  <a:lnTo>
                    <a:pt x="5745" y="5483"/>
                  </a:lnTo>
                  <a:lnTo>
                    <a:pt x="5745" y="5483"/>
                  </a:lnTo>
                  <a:cubicBezTo>
                    <a:pt x="5774" y="5483"/>
                    <a:pt x="5774" y="5483"/>
                    <a:pt x="5774" y="5483"/>
                  </a:cubicBezTo>
                  <a:lnTo>
                    <a:pt x="5774" y="5483"/>
                  </a:lnTo>
                  <a:lnTo>
                    <a:pt x="5774" y="5483"/>
                  </a:lnTo>
                  <a:lnTo>
                    <a:pt x="5774" y="5483"/>
                  </a:lnTo>
                  <a:lnTo>
                    <a:pt x="5774" y="5483"/>
                  </a:lnTo>
                  <a:cubicBezTo>
                    <a:pt x="5774" y="5453"/>
                    <a:pt x="5774" y="5453"/>
                    <a:pt x="5774" y="5453"/>
                  </a:cubicBezTo>
                  <a:cubicBezTo>
                    <a:pt x="5774" y="5483"/>
                    <a:pt x="5774" y="5483"/>
                    <a:pt x="5774" y="5483"/>
                  </a:cubicBezTo>
                  <a:cubicBezTo>
                    <a:pt x="5804" y="5453"/>
                    <a:pt x="5804" y="5453"/>
                    <a:pt x="5804" y="5453"/>
                  </a:cubicBezTo>
                  <a:lnTo>
                    <a:pt x="5804" y="5453"/>
                  </a:lnTo>
                  <a:lnTo>
                    <a:pt x="5804" y="5453"/>
                  </a:lnTo>
                  <a:cubicBezTo>
                    <a:pt x="5774" y="5483"/>
                    <a:pt x="5774" y="5483"/>
                    <a:pt x="5774" y="5483"/>
                  </a:cubicBezTo>
                  <a:cubicBezTo>
                    <a:pt x="5804" y="5483"/>
                    <a:pt x="5804" y="5483"/>
                    <a:pt x="5804" y="5483"/>
                  </a:cubicBezTo>
                  <a:lnTo>
                    <a:pt x="5804" y="5483"/>
                  </a:lnTo>
                  <a:cubicBezTo>
                    <a:pt x="5804" y="5453"/>
                    <a:pt x="5804" y="5453"/>
                    <a:pt x="5804" y="5453"/>
                  </a:cubicBezTo>
                  <a:lnTo>
                    <a:pt x="5804" y="5453"/>
                  </a:lnTo>
                  <a:cubicBezTo>
                    <a:pt x="5804" y="5483"/>
                    <a:pt x="5804" y="5483"/>
                    <a:pt x="5804" y="5483"/>
                  </a:cubicBezTo>
                  <a:lnTo>
                    <a:pt x="5804" y="5483"/>
                  </a:lnTo>
                  <a:lnTo>
                    <a:pt x="5804" y="5483"/>
                  </a:lnTo>
                  <a:lnTo>
                    <a:pt x="5804" y="5483"/>
                  </a:lnTo>
                  <a:lnTo>
                    <a:pt x="5804" y="5483"/>
                  </a:lnTo>
                  <a:lnTo>
                    <a:pt x="5804" y="5483"/>
                  </a:lnTo>
                  <a:lnTo>
                    <a:pt x="5804" y="5483"/>
                  </a:lnTo>
                  <a:cubicBezTo>
                    <a:pt x="5774" y="5512"/>
                    <a:pt x="5774" y="5512"/>
                    <a:pt x="5774" y="5512"/>
                  </a:cubicBezTo>
                  <a:lnTo>
                    <a:pt x="5774" y="5512"/>
                  </a:lnTo>
                  <a:cubicBezTo>
                    <a:pt x="5804" y="5512"/>
                    <a:pt x="5804" y="5512"/>
                    <a:pt x="5804" y="5512"/>
                  </a:cubicBezTo>
                  <a:lnTo>
                    <a:pt x="5804" y="5512"/>
                  </a:lnTo>
                  <a:lnTo>
                    <a:pt x="5804" y="5512"/>
                  </a:lnTo>
                  <a:lnTo>
                    <a:pt x="5804" y="5512"/>
                  </a:lnTo>
                  <a:lnTo>
                    <a:pt x="5804" y="5512"/>
                  </a:lnTo>
                  <a:cubicBezTo>
                    <a:pt x="5833" y="5512"/>
                    <a:pt x="5833" y="5512"/>
                    <a:pt x="5833" y="5512"/>
                  </a:cubicBezTo>
                  <a:lnTo>
                    <a:pt x="5833" y="5512"/>
                  </a:lnTo>
                  <a:cubicBezTo>
                    <a:pt x="5833" y="5483"/>
                    <a:pt x="5833" y="5483"/>
                    <a:pt x="5833" y="5483"/>
                  </a:cubicBezTo>
                  <a:lnTo>
                    <a:pt x="5833" y="5483"/>
                  </a:lnTo>
                  <a:lnTo>
                    <a:pt x="5833" y="5483"/>
                  </a:lnTo>
                  <a:cubicBezTo>
                    <a:pt x="5862" y="5483"/>
                    <a:pt x="5862" y="5483"/>
                    <a:pt x="5862" y="5483"/>
                  </a:cubicBezTo>
                  <a:lnTo>
                    <a:pt x="5862" y="5483"/>
                  </a:lnTo>
                  <a:lnTo>
                    <a:pt x="5862" y="5483"/>
                  </a:lnTo>
                  <a:cubicBezTo>
                    <a:pt x="5891" y="5483"/>
                    <a:pt x="5891" y="5483"/>
                    <a:pt x="5891" y="5483"/>
                  </a:cubicBezTo>
                  <a:lnTo>
                    <a:pt x="5891" y="5483"/>
                  </a:lnTo>
                  <a:lnTo>
                    <a:pt x="5891" y="5483"/>
                  </a:lnTo>
                  <a:cubicBezTo>
                    <a:pt x="5891" y="5512"/>
                    <a:pt x="5891" y="5512"/>
                    <a:pt x="5891" y="5512"/>
                  </a:cubicBezTo>
                  <a:cubicBezTo>
                    <a:pt x="5862" y="5512"/>
                    <a:pt x="5862" y="5512"/>
                    <a:pt x="5862" y="5512"/>
                  </a:cubicBezTo>
                  <a:lnTo>
                    <a:pt x="5862" y="5512"/>
                  </a:lnTo>
                  <a:cubicBezTo>
                    <a:pt x="5833" y="5512"/>
                    <a:pt x="5833" y="5512"/>
                    <a:pt x="5833" y="5512"/>
                  </a:cubicBezTo>
                  <a:lnTo>
                    <a:pt x="5833" y="5512"/>
                  </a:lnTo>
                  <a:lnTo>
                    <a:pt x="5833" y="5512"/>
                  </a:lnTo>
                  <a:cubicBezTo>
                    <a:pt x="5833" y="5541"/>
                    <a:pt x="5833" y="5541"/>
                    <a:pt x="5833" y="5541"/>
                  </a:cubicBezTo>
                  <a:lnTo>
                    <a:pt x="5833" y="5541"/>
                  </a:lnTo>
                  <a:lnTo>
                    <a:pt x="5833" y="5541"/>
                  </a:lnTo>
                  <a:cubicBezTo>
                    <a:pt x="5804" y="5541"/>
                    <a:pt x="5804" y="5541"/>
                    <a:pt x="5804" y="5541"/>
                  </a:cubicBezTo>
                  <a:lnTo>
                    <a:pt x="5804" y="5541"/>
                  </a:lnTo>
                  <a:lnTo>
                    <a:pt x="5804" y="5541"/>
                  </a:lnTo>
                  <a:cubicBezTo>
                    <a:pt x="5774" y="5541"/>
                    <a:pt x="5774" y="5541"/>
                    <a:pt x="5774" y="5541"/>
                  </a:cubicBezTo>
                  <a:cubicBezTo>
                    <a:pt x="5774" y="5570"/>
                    <a:pt x="5774" y="5570"/>
                    <a:pt x="5774" y="5570"/>
                  </a:cubicBezTo>
                  <a:lnTo>
                    <a:pt x="5774" y="5570"/>
                  </a:lnTo>
                  <a:cubicBezTo>
                    <a:pt x="5804" y="5570"/>
                    <a:pt x="5804" y="5570"/>
                    <a:pt x="5804" y="5570"/>
                  </a:cubicBezTo>
                  <a:lnTo>
                    <a:pt x="5804" y="5570"/>
                  </a:lnTo>
                  <a:lnTo>
                    <a:pt x="5804" y="5570"/>
                  </a:lnTo>
                  <a:lnTo>
                    <a:pt x="5804" y="5570"/>
                  </a:lnTo>
                  <a:lnTo>
                    <a:pt x="5804" y="5570"/>
                  </a:lnTo>
                  <a:lnTo>
                    <a:pt x="5804" y="5570"/>
                  </a:lnTo>
                  <a:cubicBezTo>
                    <a:pt x="5833" y="5570"/>
                    <a:pt x="5833" y="5570"/>
                    <a:pt x="5833" y="5570"/>
                  </a:cubicBezTo>
                  <a:lnTo>
                    <a:pt x="5833" y="5570"/>
                  </a:lnTo>
                  <a:lnTo>
                    <a:pt x="5833" y="5570"/>
                  </a:lnTo>
                  <a:cubicBezTo>
                    <a:pt x="5833" y="5541"/>
                    <a:pt x="5833" y="5541"/>
                    <a:pt x="5833" y="5541"/>
                  </a:cubicBezTo>
                  <a:cubicBezTo>
                    <a:pt x="5862" y="5541"/>
                    <a:pt x="5862" y="5541"/>
                    <a:pt x="5862" y="5541"/>
                  </a:cubicBezTo>
                  <a:lnTo>
                    <a:pt x="5862" y="5541"/>
                  </a:lnTo>
                  <a:lnTo>
                    <a:pt x="5862" y="5541"/>
                  </a:lnTo>
                  <a:lnTo>
                    <a:pt x="5862" y="5541"/>
                  </a:lnTo>
                  <a:cubicBezTo>
                    <a:pt x="5862" y="5512"/>
                    <a:pt x="5862" y="5512"/>
                    <a:pt x="5862" y="5512"/>
                  </a:cubicBezTo>
                  <a:cubicBezTo>
                    <a:pt x="5891" y="5512"/>
                    <a:pt x="5891" y="5512"/>
                    <a:pt x="5891" y="5512"/>
                  </a:cubicBezTo>
                  <a:lnTo>
                    <a:pt x="5891" y="5512"/>
                  </a:lnTo>
                  <a:lnTo>
                    <a:pt x="5891" y="5512"/>
                  </a:lnTo>
                  <a:lnTo>
                    <a:pt x="5891" y="5512"/>
                  </a:lnTo>
                  <a:lnTo>
                    <a:pt x="5891" y="5512"/>
                  </a:lnTo>
                  <a:lnTo>
                    <a:pt x="5891" y="5512"/>
                  </a:lnTo>
                  <a:cubicBezTo>
                    <a:pt x="5921" y="5512"/>
                    <a:pt x="5921" y="5512"/>
                    <a:pt x="5921" y="5512"/>
                  </a:cubicBezTo>
                  <a:cubicBezTo>
                    <a:pt x="5921" y="5483"/>
                    <a:pt x="5921" y="5483"/>
                    <a:pt x="5921" y="5483"/>
                  </a:cubicBezTo>
                  <a:lnTo>
                    <a:pt x="5921" y="5483"/>
                  </a:lnTo>
                  <a:cubicBezTo>
                    <a:pt x="5921" y="5453"/>
                    <a:pt x="5921" y="5453"/>
                    <a:pt x="5921" y="5453"/>
                  </a:cubicBezTo>
                  <a:lnTo>
                    <a:pt x="5921" y="5453"/>
                  </a:lnTo>
                  <a:cubicBezTo>
                    <a:pt x="5921" y="5483"/>
                    <a:pt x="5921" y="5483"/>
                    <a:pt x="5921" y="5483"/>
                  </a:cubicBezTo>
                  <a:cubicBezTo>
                    <a:pt x="5950" y="5483"/>
                    <a:pt x="5950" y="5483"/>
                    <a:pt x="5950" y="5483"/>
                  </a:cubicBezTo>
                  <a:lnTo>
                    <a:pt x="5950" y="5483"/>
                  </a:lnTo>
                  <a:lnTo>
                    <a:pt x="5950" y="5483"/>
                  </a:lnTo>
                  <a:cubicBezTo>
                    <a:pt x="5950" y="5512"/>
                    <a:pt x="5950" y="5512"/>
                    <a:pt x="5950" y="5512"/>
                  </a:cubicBezTo>
                  <a:lnTo>
                    <a:pt x="5950" y="5512"/>
                  </a:lnTo>
                  <a:lnTo>
                    <a:pt x="5950" y="5512"/>
                  </a:lnTo>
                  <a:lnTo>
                    <a:pt x="5950" y="5512"/>
                  </a:lnTo>
                  <a:cubicBezTo>
                    <a:pt x="5921" y="5541"/>
                    <a:pt x="5921" y="5541"/>
                    <a:pt x="5921" y="5541"/>
                  </a:cubicBezTo>
                  <a:cubicBezTo>
                    <a:pt x="5921" y="5570"/>
                    <a:pt x="5921" y="5570"/>
                    <a:pt x="5921" y="5570"/>
                  </a:cubicBezTo>
                  <a:lnTo>
                    <a:pt x="5921" y="5570"/>
                  </a:lnTo>
                  <a:lnTo>
                    <a:pt x="5921" y="5570"/>
                  </a:lnTo>
                  <a:lnTo>
                    <a:pt x="5921" y="5570"/>
                  </a:lnTo>
                  <a:lnTo>
                    <a:pt x="5921" y="5570"/>
                  </a:lnTo>
                  <a:cubicBezTo>
                    <a:pt x="5950" y="5570"/>
                    <a:pt x="5950" y="5570"/>
                    <a:pt x="5950" y="5570"/>
                  </a:cubicBezTo>
                  <a:lnTo>
                    <a:pt x="5950" y="5570"/>
                  </a:lnTo>
                  <a:cubicBezTo>
                    <a:pt x="5950" y="5541"/>
                    <a:pt x="5950" y="5541"/>
                    <a:pt x="5950" y="5541"/>
                  </a:cubicBezTo>
                  <a:lnTo>
                    <a:pt x="5950" y="5541"/>
                  </a:lnTo>
                  <a:cubicBezTo>
                    <a:pt x="5979" y="5541"/>
                    <a:pt x="5979" y="5541"/>
                    <a:pt x="5979" y="5541"/>
                  </a:cubicBezTo>
                  <a:lnTo>
                    <a:pt x="5979" y="5541"/>
                  </a:lnTo>
                  <a:lnTo>
                    <a:pt x="5979" y="5541"/>
                  </a:lnTo>
                  <a:lnTo>
                    <a:pt x="5979" y="5541"/>
                  </a:lnTo>
                  <a:lnTo>
                    <a:pt x="5979" y="5541"/>
                  </a:lnTo>
                  <a:cubicBezTo>
                    <a:pt x="5950" y="5570"/>
                    <a:pt x="5950" y="5570"/>
                    <a:pt x="5950" y="5570"/>
                  </a:cubicBezTo>
                  <a:lnTo>
                    <a:pt x="5950" y="5570"/>
                  </a:lnTo>
                  <a:lnTo>
                    <a:pt x="5950" y="5570"/>
                  </a:lnTo>
                  <a:lnTo>
                    <a:pt x="5950" y="5570"/>
                  </a:lnTo>
                  <a:cubicBezTo>
                    <a:pt x="5950" y="5599"/>
                    <a:pt x="5950" y="5599"/>
                    <a:pt x="5950" y="5599"/>
                  </a:cubicBezTo>
                  <a:cubicBezTo>
                    <a:pt x="5979" y="5599"/>
                    <a:pt x="5979" y="5599"/>
                    <a:pt x="5979" y="5599"/>
                  </a:cubicBezTo>
                  <a:lnTo>
                    <a:pt x="5979" y="5599"/>
                  </a:lnTo>
                  <a:lnTo>
                    <a:pt x="5979" y="5599"/>
                  </a:lnTo>
                  <a:lnTo>
                    <a:pt x="5979" y="5599"/>
                  </a:lnTo>
                  <a:lnTo>
                    <a:pt x="6008" y="5599"/>
                  </a:lnTo>
                  <a:lnTo>
                    <a:pt x="6008" y="5599"/>
                  </a:lnTo>
                  <a:lnTo>
                    <a:pt x="6008" y="5599"/>
                  </a:lnTo>
                  <a:cubicBezTo>
                    <a:pt x="6008" y="5570"/>
                    <a:pt x="6008" y="5570"/>
                    <a:pt x="6008" y="5570"/>
                  </a:cubicBezTo>
                  <a:lnTo>
                    <a:pt x="6008" y="5570"/>
                  </a:lnTo>
                  <a:lnTo>
                    <a:pt x="6008" y="5570"/>
                  </a:lnTo>
                  <a:lnTo>
                    <a:pt x="6008" y="5570"/>
                  </a:lnTo>
                  <a:cubicBezTo>
                    <a:pt x="6037" y="5570"/>
                    <a:pt x="6037" y="5570"/>
                    <a:pt x="6037" y="5570"/>
                  </a:cubicBezTo>
                  <a:lnTo>
                    <a:pt x="6037" y="5570"/>
                  </a:lnTo>
                  <a:cubicBezTo>
                    <a:pt x="6037" y="5541"/>
                    <a:pt x="6037" y="5541"/>
                    <a:pt x="6037" y="5541"/>
                  </a:cubicBezTo>
                  <a:lnTo>
                    <a:pt x="6037" y="5541"/>
                  </a:lnTo>
                  <a:cubicBezTo>
                    <a:pt x="6037" y="5512"/>
                    <a:pt x="6037" y="5512"/>
                    <a:pt x="6037" y="5512"/>
                  </a:cubicBezTo>
                  <a:lnTo>
                    <a:pt x="6037" y="5512"/>
                  </a:lnTo>
                  <a:cubicBezTo>
                    <a:pt x="6037" y="5483"/>
                    <a:pt x="6037" y="5483"/>
                    <a:pt x="6037" y="5483"/>
                  </a:cubicBezTo>
                  <a:lnTo>
                    <a:pt x="6037" y="5483"/>
                  </a:lnTo>
                  <a:lnTo>
                    <a:pt x="6037" y="5483"/>
                  </a:lnTo>
                  <a:lnTo>
                    <a:pt x="6037" y="5483"/>
                  </a:lnTo>
                  <a:cubicBezTo>
                    <a:pt x="6037" y="5512"/>
                    <a:pt x="6037" y="5512"/>
                    <a:pt x="6037" y="5512"/>
                  </a:cubicBezTo>
                  <a:lnTo>
                    <a:pt x="6037" y="5512"/>
                  </a:lnTo>
                  <a:cubicBezTo>
                    <a:pt x="6008" y="5512"/>
                    <a:pt x="6008" y="5512"/>
                    <a:pt x="6008" y="5512"/>
                  </a:cubicBezTo>
                  <a:lnTo>
                    <a:pt x="6008" y="5512"/>
                  </a:lnTo>
                  <a:lnTo>
                    <a:pt x="6008" y="5512"/>
                  </a:lnTo>
                  <a:lnTo>
                    <a:pt x="6008" y="5512"/>
                  </a:lnTo>
                  <a:cubicBezTo>
                    <a:pt x="6008" y="5483"/>
                    <a:pt x="6008" y="5483"/>
                    <a:pt x="6008" y="5483"/>
                  </a:cubicBezTo>
                  <a:lnTo>
                    <a:pt x="6008" y="5483"/>
                  </a:lnTo>
                  <a:lnTo>
                    <a:pt x="6008" y="5483"/>
                  </a:lnTo>
                  <a:cubicBezTo>
                    <a:pt x="6037" y="5453"/>
                    <a:pt x="6037" y="5453"/>
                    <a:pt x="6037" y="5453"/>
                  </a:cubicBezTo>
                  <a:lnTo>
                    <a:pt x="6037" y="5453"/>
                  </a:lnTo>
                  <a:lnTo>
                    <a:pt x="6037" y="5453"/>
                  </a:lnTo>
                  <a:lnTo>
                    <a:pt x="6037" y="5453"/>
                  </a:lnTo>
                  <a:lnTo>
                    <a:pt x="6037" y="5453"/>
                  </a:lnTo>
                  <a:lnTo>
                    <a:pt x="6037" y="5453"/>
                  </a:lnTo>
                  <a:cubicBezTo>
                    <a:pt x="6008" y="5453"/>
                    <a:pt x="6008" y="5453"/>
                    <a:pt x="6008" y="5453"/>
                  </a:cubicBezTo>
                  <a:lnTo>
                    <a:pt x="6008" y="5453"/>
                  </a:lnTo>
                  <a:cubicBezTo>
                    <a:pt x="6008" y="5483"/>
                    <a:pt x="6008" y="5483"/>
                    <a:pt x="6008" y="5483"/>
                  </a:cubicBezTo>
                  <a:lnTo>
                    <a:pt x="6008" y="5483"/>
                  </a:lnTo>
                  <a:cubicBezTo>
                    <a:pt x="5979" y="5483"/>
                    <a:pt x="5979" y="5483"/>
                    <a:pt x="5979" y="5483"/>
                  </a:cubicBezTo>
                  <a:lnTo>
                    <a:pt x="5979" y="5483"/>
                  </a:lnTo>
                  <a:cubicBezTo>
                    <a:pt x="5979" y="5512"/>
                    <a:pt x="5979" y="5512"/>
                    <a:pt x="5979" y="5512"/>
                  </a:cubicBezTo>
                  <a:cubicBezTo>
                    <a:pt x="5950" y="5483"/>
                    <a:pt x="5950" y="5483"/>
                    <a:pt x="5950" y="5483"/>
                  </a:cubicBezTo>
                  <a:lnTo>
                    <a:pt x="5950" y="5483"/>
                  </a:lnTo>
                  <a:lnTo>
                    <a:pt x="5950" y="5483"/>
                  </a:lnTo>
                  <a:lnTo>
                    <a:pt x="5950" y="5483"/>
                  </a:lnTo>
                  <a:lnTo>
                    <a:pt x="5950" y="5483"/>
                  </a:lnTo>
                  <a:cubicBezTo>
                    <a:pt x="5979" y="5483"/>
                    <a:pt x="5979" y="5483"/>
                    <a:pt x="5979" y="5483"/>
                  </a:cubicBezTo>
                  <a:cubicBezTo>
                    <a:pt x="5979" y="5453"/>
                    <a:pt x="5979" y="5453"/>
                    <a:pt x="5979" y="5453"/>
                  </a:cubicBezTo>
                  <a:lnTo>
                    <a:pt x="5979" y="5453"/>
                  </a:lnTo>
                  <a:cubicBezTo>
                    <a:pt x="5950" y="5453"/>
                    <a:pt x="5950" y="5453"/>
                    <a:pt x="5950" y="5453"/>
                  </a:cubicBezTo>
                  <a:lnTo>
                    <a:pt x="5950" y="5453"/>
                  </a:lnTo>
                  <a:cubicBezTo>
                    <a:pt x="5979" y="5453"/>
                    <a:pt x="5979" y="5453"/>
                    <a:pt x="5979" y="5453"/>
                  </a:cubicBezTo>
                  <a:cubicBezTo>
                    <a:pt x="5950" y="5453"/>
                    <a:pt x="5950" y="5453"/>
                    <a:pt x="5950" y="5453"/>
                  </a:cubicBezTo>
                  <a:lnTo>
                    <a:pt x="5950" y="5453"/>
                  </a:lnTo>
                  <a:lnTo>
                    <a:pt x="5950" y="5453"/>
                  </a:lnTo>
                  <a:lnTo>
                    <a:pt x="5950" y="5453"/>
                  </a:lnTo>
                  <a:cubicBezTo>
                    <a:pt x="5979" y="5453"/>
                    <a:pt x="5979" y="5453"/>
                    <a:pt x="5979" y="5453"/>
                  </a:cubicBezTo>
                  <a:cubicBezTo>
                    <a:pt x="5979" y="5424"/>
                    <a:pt x="5979" y="5424"/>
                    <a:pt x="5979" y="5424"/>
                  </a:cubicBezTo>
                  <a:lnTo>
                    <a:pt x="5979" y="5424"/>
                  </a:lnTo>
                  <a:cubicBezTo>
                    <a:pt x="6008" y="5424"/>
                    <a:pt x="6008" y="5424"/>
                    <a:pt x="6008" y="5424"/>
                  </a:cubicBezTo>
                  <a:lnTo>
                    <a:pt x="6008" y="5424"/>
                  </a:lnTo>
                  <a:lnTo>
                    <a:pt x="6008" y="5424"/>
                  </a:lnTo>
                  <a:cubicBezTo>
                    <a:pt x="6037" y="5424"/>
                    <a:pt x="6037" y="5424"/>
                    <a:pt x="6037" y="5424"/>
                  </a:cubicBezTo>
                  <a:cubicBezTo>
                    <a:pt x="6037" y="5395"/>
                    <a:pt x="6037" y="5395"/>
                    <a:pt x="6037" y="5395"/>
                  </a:cubicBezTo>
                  <a:lnTo>
                    <a:pt x="6037" y="5395"/>
                  </a:lnTo>
                  <a:lnTo>
                    <a:pt x="6037" y="5395"/>
                  </a:lnTo>
                  <a:cubicBezTo>
                    <a:pt x="6008" y="5395"/>
                    <a:pt x="6008" y="5395"/>
                    <a:pt x="6008" y="5395"/>
                  </a:cubicBezTo>
                  <a:lnTo>
                    <a:pt x="6008" y="5395"/>
                  </a:lnTo>
                  <a:lnTo>
                    <a:pt x="6008" y="5395"/>
                  </a:lnTo>
                  <a:lnTo>
                    <a:pt x="6008" y="5395"/>
                  </a:lnTo>
                  <a:lnTo>
                    <a:pt x="6008" y="5395"/>
                  </a:lnTo>
                  <a:cubicBezTo>
                    <a:pt x="6008" y="5424"/>
                    <a:pt x="6008" y="5424"/>
                    <a:pt x="6008" y="5424"/>
                  </a:cubicBezTo>
                  <a:cubicBezTo>
                    <a:pt x="5979" y="5424"/>
                    <a:pt x="5979" y="5424"/>
                    <a:pt x="5979" y="5424"/>
                  </a:cubicBezTo>
                  <a:lnTo>
                    <a:pt x="5979" y="5424"/>
                  </a:lnTo>
                  <a:lnTo>
                    <a:pt x="5979" y="5424"/>
                  </a:lnTo>
                  <a:lnTo>
                    <a:pt x="5979" y="5424"/>
                  </a:lnTo>
                  <a:lnTo>
                    <a:pt x="5979" y="5424"/>
                  </a:lnTo>
                  <a:cubicBezTo>
                    <a:pt x="5950" y="5424"/>
                    <a:pt x="5950" y="5424"/>
                    <a:pt x="5950" y="5424"/>
                  </a:cubicBezTo>
                  <a:lnTo>
                    <a:pt x="5950" y="5424"/>
                  </a:lnTo>
                  <a:lnTo>
                    <a:pt x="5950" y="5424"/>
                  </a:lnTo>
                  <a:lnTo>
                    <a:pt x="5950" y="5424"/>
                  </a:lnTo>
                  <a:lnTo>
                    <a:pt x="5950" y="5424"/>
                  </a:lnTo>
                  <a:lnTo>
                    <a:pt x="5950" y="5424"/>
                  </a:lnTo>
                  <a:cubicBezTo>
                    <a:pt x="5979" y="5424"/>
                    <a:pt x="5979" y="5424"/>
                    <a:pt x="5979" y="5424"/>
                  </a:cubicBezTo>
                  <a:cubicBezTo>
                    <a:pt x="5979" y="5395"/>
                    <a:pt x="5979" y="5395"/>
                    <a:pt x="5979" y="5395"/>
                  </a:cubicBezTo>
                  <a:cubicBezTo>
                    <a:pt x="5950" y="5395"/>
                    <a:pt x="5950" y="5395"/>
                    <a:pt x="5950" y="5395"/>
                  </a:cubicBezTo>
                  <a:cubicBezTo>
                    <a:pt x="5979" y="5395"/>
                    <a:pt x="5979" y="5395"/>
                    <a:pt x="5979" y="5395"/>
                  </a:cubicBezTo>
                  <a:lnTo>
                    <a:pt x="5979" y="5395"/>
                  </a:lnTo>
                  <a:lnTo>
                    <a:pt x="5979" y="5395"/>
                  </a:lnTo>
                  <a:cubicBezTo>
                    <a:pt x="5950" y="5395"/>
                    <a:pt x="5950" y="5395"/>
                    <a:pt x="5950" y="5395"/>
                  </a:cubicBezTo>
                  <a:cubicBezTo>
                    <a:pt x="5979" y="5395"/>
                    <a:pt x="5979" y="5395"/>
                    <a:pt x="5979" y="5395"/>
                  </a:cubicBezTo>
                  <a:cubicBezTo>
                    <a:pt x="5979" y="5366"/>
                    <a:pt x="5979" y="5366"/>
                    <a:pt x="5979" y="5366"/>
                  </a:cubicBezTo>
                  <a:cubicBezTo>
                    <a:pt x="5950" y="5366"/>
                    <a:pt x="5950" y="5366"/>
                    <a:pt x="5950" y="5366"/>
                  </a:cubicBezTo>
                  <a:lnTo>
                    <a:pt x="5950" y="5366"/>
                  </a:lnTo>
                  <a:lnTo>
                    <a:pt x="5950" y="5366"/>
                  </a:lnTo>
                  <a:lnTo>
                    <a:pt x="5950" y="5366"/>
                  </a:lnTo>
                  <a:lnTo>
                    <a:pt x="5950" y="5366"/>
                  </a:lnTo>
                  <a:cubicBezTo>
                    <a:pt x="5979" y="5366"/>
                    <a:pt x="5979" y="5366"/>
                    <a:pt x="5979" y="5366"/>
                  </a:cubicBezTo>
                  <a:lnTo>
                    <a:pt x="5979" y="5366"/>
                  </a:lnTo>
                  <a:lnTo>
                    <a:pt x="5979" y="5366"/>
                  </a:lnTo>
                  <a:cubicBezTo>
                    <a:pt x="6008" y="5366"/>
                    <a:pt x="6008" y="5366"/>
                    <a:pt x="6008" y="5366"/>
                  </a:cubicBezTo>
                  <a:lnTo>
                    <a:pt x="6008" y="5366"/>
                  </a:lnTo>
                  <a:cubicBezTo>
                    <a:pt x="6008" y="5336"/>
                    <a:pt x="6008" y="5336"/>
                    <a:pt x="6008" y="5336"/>
                  </a:cubicBezTo>
                  <a:lnTo>
                    <a:pt x="6008" y="5336"/>
                  </a:lnTo>
                  <a:lnTo>
                    <a:pt x="6008" y="5336"/>
                  </a:lnTo>
                  <a:lnTo>
                    <a:pt x="6008" y="5336"/>
                  </a:lnTo>
                  <a:cubicBezTo>
                    <a:pt x="5979" y="5307"/>
                    <a:pt x="5979" y="5307"/>
                    <a:pt x="5979" y="5307"/>
                  </a:cubicBezTo>
                  <a:lnTo>
                    <a:pt x="5979" y="5307"/>
                  </a:lnTo>
                  <a:cubicBezTo>
                    <a:pt x="5950" y="5307"/>
                    <a:pt x="5950" y="5307"/>
                    <a:pt x="5950" y="5307"/>
                  </a:cubicBezTo>
                  <a:lnTo>
                    <a:pt x="5950" y="5307"/>
                  </a:lnTo>
                  <a:cubicBezTo>
                    <a:pt x="5950" y="5336"/>
                    <a:pt x="5950" y="5336"/>
                    <a:pt x="5950" y="5336"/>
                  </a:cubicBezTo>
                  <a:lnTo>
                    <a:pt x="5950" y="5336"/>
                  </a:lnTo>
                  <a:lnTo>
                    <a:pt x="5950" y="5336"/>
                  </a:lnTo>
                  <a:lnTo>
                    <a:pt x="5950" y="5336"/>
                  </a:lnTo>
                  <a:lnTo>
                    <a:pt x="5950" y="5336"/>
                  </a:lnTo>
                  <a:lnTo>
                    <a:pt x="5950" y="5336"/>
                  </a:lnTo>
                  <a:lnTo>
                    <a:pt x="5950" y="5336"/>
                  </a:lnTo>
                  <a:cubicBezTo>
                    <a:pt x="5950" y="5307"/>
                    <a:pt x="5950" y="5307"/>
                    <a:pt x="5950" y="5307"/>
                  </a:cubicBezTo>
                  <a:lnTo>
                    <a:pt x="5950" y="5307"/>
                  </a:lnTo>
                  <a:lnTo>
                    <a:pt x="5950" y="5307"/>
                  </a:lnTo>
                  <a:cubicBezTo>
                    <a:pt x="5921" y="5307"/>
                    <a:pt x="5921" y="5307"/>
                    <a:pt x="5921" y="5307"/>
                  </a:cubicBezTo>
                  <a:cubicBezTo>
                    <a:pt x="5921" y="5336"/>
                    <a:pt x="5921" y="5336"/>
                    <a:pt x="5921" y="5336"/>
                  </a:cubicBezTo>
                  <a:lnTo>
                    <a:pt x="5921" y="5336"/>
                  </a:lnTo>
                  <a:lnTo>
                    <a:pt x="5921" y="5336"/>
                  </a:lnTo>
                  <a:lnTo>
                    <a:pt x="5921" y="5336"/>
                  </a:lnTo>
                  <a:cubicBezTo>
                    <a:pt x="5891" y="5336"/>
                    <a:pt x="5891" y="5336"/>
                    <a:pt x="5891" y="5336"/>
                  </a:cubicBezTo>
                  <a:lnTo>
                    <a:pt x="5891" y="5336"/>
                  </a:lnTo>
                  <a:lnTo>
                    <a:pt x="5891" y="5336"/>
                  </a:lnTo>
                  <a:lnTo>
                    <a:pt x="5891" y="5336"/>
                  </a:lnTo>
                  <a:cubicBezTo>
                    <a:pt x="5862" y="5366"/>
                    <a:pt x="5862" y="5366"/>
                    <a:pt x="5862" y="5366"/>
                  </a:cubicBezTo>
                  <a:cubicBezTo>
                    <a:pt x="5891" y="5336"/>
                    <a:pt x="5891" y="5336"/>
                    <a:pt x="5891" y="5336"/>
                  </a:cubicBezTo>
                  <a:lnTo>
                    <a:pt x="5891" y="5336"/>
                  </a:lnTo>
                  <a:cubicBezTo>
                    <a:pt x="5891" y="5307"/>
                    <a:pt x="5891" y="5307"/>
                    <a:pt x="5891" y="5307"/>
                  </a:cubicBezTo>
                  <a:lnTo>
                    <a:pt x="5891" y="5307"/>
                  </a:lnTo>
                  <a:lnTo>
                    <a:pt x="5891" y="5307"/>
                  </a:lnTo>
                  <a:cubicBezTo>
                    <a:pt x="5862" y="5336"/>
                    <a:pt x="5862" y="5336"/>
                    <a:pt x="5862" y="5336"/>
                  </a:cubicBezTo>
                  <a:lnTo>
                    <a:pt x="5862" y="5336"/>
                  </a:lnTo>
                  <a:lnTo>
                    <a:pt x="5862" y="5336"/>
                  </a:lnTo>
                  <a:lnTo>
                    <a:pt x="5862" y="5336"/>
                  </a:lnTo>
                  <a:cubicBezTo>
                    <a:pt x="5862" y="5307"/>
                    <a:pt x="5862" y="5307"/>
                    <a:pt x="5862" y="5307"/>
                  </a:cubicBezTo>
                  <a:lnTo>
                    <a:pt x="5862" y="5307"/>
                  </a:lnTo>
                  <a:lnTo>
                    <a:pt x="5862" y="5307"/>
                  </a:lnTo>
                  <a:cubicBezTo>
                    <a:pt x="5833" y="5336"/>
                    <a:pt x="5833" y="5336"/>
                    <a:pt x="5833" y="5336"/>
                  </a:cubicBezTo>
                  <a:lnTo>
                    <a:pt x="5833" y="5336"/>
                  </a:lnTo>
                  <a:cubicBezTo>
                    <a:pt x="5833" y="5307"/>
                    <a:pt x="5833" y="5307"/>
                    <a:pt x="5833" y="5307"/>
                  </a:cubicBezTo>
                  <a:lnTo>
                    <a:pt x="5833" y="5307"/>
                  </a:lnTo>
                  <a:lnTo>
                    <a:pt x="5833" y="5307"/>
                  </a:lnTo>
                  <a:cubicBezTo>
                    <a:pt x="5804" y="5307"/>
                    <a:pt x="5804" y="5307"/>
                    <a:pt x="5804" y="5307"/>
                  </a:cubicBezTo>
                  <a:lnTo>
                    <a:pt x="5804" y="5307"/>
                  </a:lnTo>
                  <a:cubicBezTo>
                    <a:pt x="5833" y="5307"/>
                    <a:pt x="5833" y="5307"/>
                    <a:pt x="5833" y="5307"/>
                  </a:cubicBezTo>
                  <a:lnTo>
                    <a:pt x="5833" y="5307"/>
                  </a:lnTo>
                  <a:cubicBezTo>
                    <a:pt x="5833" y="5278"/>
                    <a:pt x="5833" y="5278"/>
                    <a:pt x="5833" y="5278"/>
                  </a:cubicBezTo>
                  <a:lnTo>
                    <a:pt x="5833" y="5278"/>
                  </a:lnTo>
                  <a:lnTo>
                    <a:pt x="5833" y="5278"/>
                  </a:lnTo>
                  <a:cubicBezTo>
                    <a:pt x="5804" y="5307"/>
                    <a:pt x="5804" y="5307"/>
                    <a:pt x="5804" y="5307"/>
                  </a:cubicBezTo>
                  <a:cubicBezTo>
                    <a:pt x="5833" y="5278"/>
                    <a:pt x="5833" y="5278"/>
                    <a:pt x="5833" y="5278"/>
                  </a:cubicBezTo>
                  <a:lnTo>
                    <a:pt x="5833" y="5278"/>
                  </a:lnTo>
                  <a:cubicBezTo>
                    <a:pt x="5862" y="5278"/>
                    <a:pt x="5862" y="5278"/>
                    <a:pt x="5862" y="5278"/>
                  </a:cubicBezTo>
                  <a:lnTo>
                    <a:pt x="5862" y="5278"/>
                  </a:lnTo>
                  <a:lnTo>
                    <a:pt x="5862" y="5278"/>
                  </a:lnTo>
                  <a:lnTo>
                    <a:pt x="5862" y="5278"/>
                  </a:lnTo>
                  <a:cubicBezTo>
                    <a:pt x="5862" y="5249"/>
                    <a:pt x="5862" y="5249"/>
                    <a:pt x="5862" y="5249"/>
                  </a:cubicBezTo>
                  <a:lnTo>
                    <a:pt x="5862" y="5249"/>
                  </a:lnTo>
                  <a:cubicBezTo>
                    <a:pt x="5862" y="5278"/>
                    <a:pt x="5862" y="5278"/>
                    <a:pt x="5862" y="5278"/>
                  </a:cubicBezTo>
                  <a:cubicBezTo>
                    <a:pt x="5833" y="5249"/>
                    <a:pt x="5833" y="5249"/>
                    <a:pt x="5833" y="5249"/>
                  </a:cubicBezTo>
                  <a:lnTo>
                    <a:pt x="5833" y="5249"/>
                  </a:lnTo>
                  <a:lnTo>
                    <a:pt x="5833" y="5249"/>
                  </a:lnTo>
                  <a:lnTo>
                    <a:pt x="5833" y="5249"/>
                  </a:lnTo>
                  <a:lnTo>
                    <a:pt x="5833" y="5249"/>
                  </a:lnTo>
                  <a:lnTo>
                    <a:pt x="5833" y="5249"/>
                  </a:lnTo>
                  <a:lnTo>
                    <a:pt x="5833" y="5249"/>
                  </a:lnTo>
                  <a:lnTo>
                    <a:pt x="5833" y="5249"/>
                  </a:lnTo>
                  <a:cubicBezTo>
                    <a:pt x="5804" y="5249"/>
                    <a:pt x="5804" y="5249"/>
                    <a:pt x="5804" y="5249"/>
                  </a:cubicBezTo>
                  <a:lnTo>
                    <a:pt x="5804" y="5249"/>
                  </a:lnTo>
                  <a:cubicBezTo>
                    <a:pt x="5804" y="5278"/>
                    <a:pt x="5804" y="5278"/>
                    <a:pt x="5804" y="5278"/>
                  </a:cubicBezTo>
                  <a:cubicBezTo>
                    <a:pt x="5774" y="5278"/>
                    <a:pt x="5774" y="5278"/>
                    <a:pt x="5774" y="5278"/>
                  </a:cubicBezTo>
                  <a:lnTo>
                    <a:pt x="5774" y="5278"/>
                  </a:lnTo>
                  <a:lnTo>
                    <a:pt x="5774" y="5278"/>
                  </a:lnTo>
                  <a:cubicBezTo>
                    <a:pt x="5774" y="5307"/>
                    <a:pt x="5774" y="5307"/>
                    <a:pt x="5774" y="5307"/>
                  </a:cubicBezTo>
                  <a:cubicBezTo>
                    <a:pt x="5774" y="5278"/>
                    <a:pt x="5774" y="5278"/>
                    <a:pt x="5774" y="5278"/>
                  </a:cubicBezTo>
                  <a:lnTo>
                    <a:pt x="5774" y="5278"/>
                  </a:lnTo>
                  <a:cubicBezTo>
                    <a:pt x="5774" y="5249"/>
                    <a:pt x="5774" y="5249"/>
                    <a:pt x="5774" y="5249"/>
                  </a:cubicBezTo>
                  <a:lnTo>
                    <a:pt x="5774" y="5249"/>
                  </a:lnTo>
                  <a:lnTo>
                    <a:pt x="5774" y="5249"/>
                  </a:lnTo>
                  <a:cubicBezTo>
                    <a:pt x="5804" y="5220"/>
                    <a:pt x="5804" y="5220"/>
                    <a:pt x="5804" y="5220"/>
                  </a:cubicBezTo>
                  <a:lnTo>
                    <a:pt x="5804" y="5220"/>
                  </a:lnTo>
                  <a:lnTo>
                    <a:pt x="5804" y="5220"/>
                  </a:lnTo>
                  <a:lnTo>
                    <a:pt x="5804" y="5220"/>
                  </a:lnTo>
                  <a:cubicBezTo>
                    <a:pt x="5804" y="5191"/>
                    <a:pt x="5804" y="5191"/>
                    <a:pt x="5804" y="5191"/>
                  </a:cubicBezTo>
                  <a:cubicBezTo>
                    <a:pt x="5833" y="5191"/>
                    <a:pt x="5833" y="5191"/>
                    <a:pt x="5833" y="5191"/>
                  </a:cubicBezTo>
                  <a:lnTo>
                    <a:pt x="5833" y="5191"/>
                  </a:lnTo>
                  <a:lnTo>
                    <a:pt x="5833" y="5191"/>
                  </a:lnTo>
                  <a:lnTo>
                    <a:pt x="5833" y="5191"/>
                  </a:lnTo>
                  <a:lnTo>
                    <a:pt x="5833" y="5191"/>
                  </a:lnTo>
                  <a:cubicBezTo>
                    <a:pt x="5833" y="5162"/>
                    <a:pt x="5833" y="5162"/>
                    <a:pt x="5833" y="5162"/>
                  </a:cubicBezTo>
                  <a:lnTo>
                    <a:pt x="5833" y="5162"/>
                  </a:lnTo>
                  <a:lnTo>
                    <a:pt x="5833" y="5162"/>
                  </a:lnTo>
                  <a:lnTo>
                    <a:pt x="5833" y="5162"/>
                  </a:lnTo>
                  <a:cubicBezTo>
                    <a:pt x="5862" y="5191"/>
                    <a:pt x="5862" y="5191"/>
                    <a:pt x="5862" y="5191"/>
                  </a:cubicBezTo>
                  <a:cubicBezTo>
                    <a:pt x="5862" y="5162"/>
                    <a:pt x="5862" y="5162"/>
                    <a:pt x="5862" y="5162"/>
                  </a:cubicBezTo>
                  <a:lnTo>
                    <a:pt x="5862" y="5162"/>
                  </a:lnTo>
                  <a:cubicBezTo>
                    <a:pt x="5891" y="5133"/>
                    <a:pt x="5891" y="5133"/>
                    <a:pt x="5891" y="5133"/>
                  </a:cubicBezTo>
                  <a:cubicBezTo>
                    <a:pt x="5862" y="5133"/>
                    <a:pt x="5862" y="5133"/>
                    <a:pt x="5862" y="5133"/>
                  </a:cubicBezTo>
                  <a:lnTo>
                    <a:pt x="5862" y="5133"/>
                  </a:lnTo>
                  <a:lnTo>
                    <a:pt x="5862" y="5133"/>
                  </a:lnTo>
                  <a:lnTo>
                    <a:pt x="5862" y="5133"/>
                  </a:lnTo>
                  <a:lnTo>
                    <a:pt x="5862" y="5133"/>
                  </a:lnTo>
                  <a:lnTo>
                    <a:pt x="5862" y="5133"/>
                  </a:lnTo>
                  <a:lnTo>
                    <a:pt x="5862" y="5133"/>
                  </a:lnTo>
                  <a:lnTo>
                    <a:pt x="5862" y="5133"/>
                  </a:lnTo>
                  <a:cubicBezTo>
                    <a:pt x="5891" y="5133"/>
                    <a:pt x="5891" y="5133"/>
                    <a:pt x="5891" y="5133"/>
                  </a:cubicBezTo>
                  <a:lnTo>
                    <a:pt x="5891" y="5133"/>
                  </a:lnTo>
                  <a:lnTo>
                    <a:pt x="5891" y="5133"/>
                  </a:lnTo>
                  <a:cubicBezTo>
                    <a:pt x="5891" y="5103"/>
                    <a:pt x="5891" y="5103"/>
                    <a:pt x="5891" y="5103"/>
                  </a:cubicBezTo>
                  <a:lnTo>
                    <a:pt x="5891" y="5103"/>
                  </a:lnTo>
                  <a:lnTo>
                    <a:pt x="5891" y="5103"/>
                  </a:lnTo>
                  <a:lnTo>
                    <a:pt x="5891" y="5103"/>
                  </a:lnTo>
                  <a:cubicBezTo>
                    <a:pt x="5862" y="5103"/>
                    <a:pt x="5862" y="5103"/>
                    <a:pt x="5862" y="5103"/>
                  </a:cubicBezTo>
                  <a:lnTo>
                    <a:pt x="5862" y="5103"/>
                  </a:lnTo>
                  <a:lnTo>
                    <a:pt x="5862" y="5103"/>
                  </a:lnTo>
                  <a:lnTo>
                    <a:pt x="5862" y="5103"/>
                  </a:lnTo>
                  <a:lnTo>
                    <a:pt x="5862" y="5103"/>
                  </a:lnTo>
                  <a:lnTo>
                    <a:pt x="5862" y="5103"/>
                  </a:lnTo>
                  <a:cubicBezTo>
                    <a:pt x="5833" y="5103"/>
                    <a:pt x="5833" y="5103"/>
                    <a:pt x="5833" y="5103"/>
                  </a:cubicBezTo>
                  <a:cubicBezTo>
                    <a:pt x="5833" y="5133"/>
                    <a:pt x="5833" y="5133"/>
                    <a:pt x="5833" y="5133"/>
                  </a:cubicBezTo>
                  <a:lnTo>
                    <a:pt x="5833" y="5133"/>
                  </a:lnTo>
                  <a:cubicBezTo>
                    <a:pt x="5804" y="5133"/>
                    <a:pt x="5804" y="5133"/>
                    <a:pt x="5804" y="5133"/>
                  </a:cubicBezTo>
                  <a:lnTo>
                    <a:pt x="5804" y="5133"/>
                  </a:lnTo>
                  <a:cubicBezTo>
                    <a:pt x="5804" y="5162"/>
                    <a:pt x="5804" y="5162"/>
                    <a:pt x="5804" y="5162"/>
                  </a:cubicBezTo>
                  <a:cubicBezTo>
                    <a:pt x="5774" y="5162"/>
                    <a:pt x="5774" y="5162"/>
                    <a:pt x="5774" y="5162"/>
                  </a:cubicBezTo>
                  <a:close/>
                  <a:moveTo>
                    <a:pt x="5250" y="5307"/>
                  </a:moveTo>
                  <a:lnTo>
                    <a:pt x="5250" y="5307"/>
                  </a:lnTo>
                  <a:lnTo>
                    <a:pt x="5250" y="5307"/>
                  </a:lnTo>
                  <a:cubicBezTo>
                    <a:pt x="5308" y="5307"/>
                    <a:pt x="5308" y="5307"/>
                    <a:pt x="5308" y="5307"/>
                  </a:cubicBezTo>
                  <a:lnTo>
                    <a:pt x="5308" y="5307"/>
                  </a:lnTo>
                  <a:cubicBezTo>
                    <a:pt x="5337" y="5336"/>
                    <a:pt x="5337" y="5336"/>
                    <a:pt x="5337" y="5336"/>
                  </a:cubicBezTo>
                  <a:lnTo>
                    <a:pt x="5337" y="5336"/>
                  </a:lnTo>
                  <a:cubicBezTo>
                    <a:pt x="5366" y="5336"/>
                    <a:pt x="5366" y="5336"/>
                    <a:pt x="5366" y="5336"/>
                  </a:cubicBezTo>
                  <a:lnTo>
                    <a:pt x="5366" y="5336"/>
                  </a:lnTo>
                  <a:cubicBezTo>
                    <a:pt x="5395" y="5336"/>
                    <a:pt x="5395" y="5336"/>
                    <a:pt x="5395" y="5336"/>
                  </a:cubicBezTo>
                  <a:lnTo>
                    <a:pt x="5395" y="5336"/>
                  </a:lnTo>
                  <a:cubicBezTo>
                    <a:pt x="5395" y="5307"/>
                    <a:pt x="5395" y="5307"/>
                    <a:pt x="5395" y="5307"/>
                  </a:cubicBezTo>
                  <a:cubicBezTo>
                    <a:pt x="5366" y="5307"/>
                    <a:pt x="5366" y="5307"/>
                    <a:pt x="5366" y="5307"/>
                  </a:cubicBezTo>
                  <a:lnTo>
                    <a:pt x="5366" y="5307"/>
                  </a:lnTo>
                  <a:lnTo>
                    <a:pt x="5366" y="5307"/>
                  </a:lnTo>
                  <a:cubicBezTo>
                    <a:pt x="5337" y="5278"/>
                    <a:pt x="5337" y="5278"/>
                    <a:pt x="5337" y="5278"/>
                  </a:cubicBezTo>
                  <a:lnTo>
                    <a:pt x="5337" y="5278"/>
                  </a:lnTo>
                  <a:cubicBezTo>
                    <a:pt x="5308" y="5278"/>
                    <a:pt x="5308" y="5278"/>
                    <a:pt x="5308" y="5278"/>
                  </a:cubicBezTo>
                  <a:cubicBezTo>
                    <a:pt x="5308" y="5249"/>
                    <a:pt x="5308" y="5249"/>
                    <a:pt x="5308" y="5249"/>
                  </a:cubicBezTo>
                  <a:cubicBezTo>
                    <a:pt x="5279" y="5249"/>
                    <a:pt x="5279" y="5249"/>
                    <a:pt x="5279" y="5249"/>
                  </a:cubicBezTo>
                  <a:lnTo>
                    <a:pt x="5279" y="5249"/>
                  </a:lnTo>
                  <a:cubicBezTo>
                    <a:pt x="5221" y="5249"/>
                    <a:pt x="5221" y="5249"/>
                    <a:pt x="5221" y="5249"/>
                  </a:cubicBezTo>
                  <a:cubicBezTo>
                    <a:pt x="5221" y="5220"/>
                    <a:pt x="5221" y="5220"/>
                    <a:pt x="5221" y="5220"/>
                  </a:cubicBezTo>
                  <a:cubicBezTo>
                    <a:pt x="5191" y="5249"/>
                    <a:pt x="5191" y="5249"/>
                    <a:pt x="5191" y="5249"/>
                  </a:cubicBezTo>
                  <a:lnTo>
                    <a:pt x="5191" y="5249"/>
                  </a:lnTo>
                  <a:cubicBezTo>
                    <a:pt x="5221" y="5249"/>
                    <a:pt x="5221" y="5249"/>
                    <a:pt x="5221" y="5249"/>
                  </a:cubicBezTo>
                  <a:cubicBezTo>
                    <a:pt x="5250" y="5278"/>
                    <a:pt x="5250" y="5278"/>
                    <a:pt x="5250" y="5278"/>
                  </a:cubicBezTo>
                  <a:cubicBezTo>
                    <a:pt x="5250" y="5307"/>
                    <a:pt x="5250" y="5307"/>
                    <a:pt x="5250" y="5307"/>
                  </a:cubicBezTo>
                  <a:close/>
                  <a:moveTo>
                    <a:pt x="5250" y="5628"/>
                  </a:moveTo>
                  <a:lnTo>
                    <a:pt x="5250" y="5628"/>
                  </a:lnTo>
                  <a:lnTo>
                    <a:pt x="5250" y="5628"/>
                  </a:lnTo>
                  <a:lnTo>
                    <a:pt x="5250" y="5628"/>
                  </a:lnTo>
                  <a:cubicBezTo>
                    <a:pt x="5191" y="5599"/>
                    <a:pt x="5191" y="5599"/>
                    <a:pt x="5191" y="5599"/>
                  </a:cubicBezTo>
                  <a:lnTo>
                    <a:pt x="5191" y="5599"/>
                  </a:lnTo>
                  <a:lnTo>
                    <a:pt x="5191" y="5599"/>
                  </a:lnTo>
                  <a:lnTo>
                    <a:pt x="5191" y="5599"/>
                  </a:lnTo>
                  <a:cubicBezTo>
                    <a:pt x="5162" y="5599"/>
                    <a:pt x="5162" y="5599"/>
                    <a:pt x="5162" y="5599"/>
                  </a:cubicBezTo>
                  <a:cubicBezTo>
                    <a:pt x="5162" y="5570"/>
                    <a:pt x="5162" y="5570"/>
                    <a:pt x="5162" y="5570"/>
                  </a:cubicBezTo>
                  <a:lnTo>
                    <a:pt x="5162" y="5570"/>
                  </a:lnTo>
                  <a:lnTo>
                    <a:pt x="5162" y="5570"/>
                  </a:lnTo>
                  <a:lnTo>
                    <a:pt x="5162" y="5570"/>
                  </a:lnTo>
                  <a:cubicBezTo>
                    <a:pt x="5133" y="5570"/>
                    <a:pt x="5133" y="5570"/>
                    <a:pt x="5133" y="5570"/>
                  </a:cubicBezTo>
                  <a:lnTo>
                    <a:pt x="5133" y="5570"/>
                  </a:lnTo>
                  <a:cubicBezTo>
                    <a:pt x="5133" y="5541"/>
                    <a:pt x="5133" y="5541"/>
                    <a:pt x="5133" y="5541"/>
                  </a:cubicBezTo>
                  <a:cubicBezTo>
                    <a:pt x="5162" y="5512"/>
                    <a:pt x="5162" y="5512"/>
                    <a:pt x="5162" y="5512"/>
                  </a:cubicBezTo>
                  <a:cubicBezTo>
                    <a:pt x="5191" y="5541"/>
                    <a:pt x="5191" y="5541"/>
                    <a:pt x="5191" y="5541"/>
                  </a:cubicBezTo>
                  <a:cubicBezTo>
                    <a:pt x="5162" y="5541"/>
                    <a:pt x="5162" y="5541"/>
                    <a:pt x="5162" y="5541"/>
                  </a:cubicBezTo>
                  <a:lnTo>
                    <a:pt x="5162" y="5541"/>
                  </a:lnTo>
                  <a:cubicBezTo>
                    <a:pt x="5162" y="5570"/>
                    <a:pt x="5162" y="5570"/>
                    <a:pt x="5162" y="5570"/>
                  </a:cubicBezTo>
                  <a:lnTo>
                    <a:pt x="5162" y="5570"/>
                  </a:lnTo>
                  <a:cubicBezTo>
                    <a:pt x="5191" y="5570"/>
                    <a:pt x="5191" y="5570"/>
                    <a:pt x="5191" y="5570"/>
                  </a:cubicBezTo>
                  <a:lnTo>
                    <a:pt x="5191" y="5570"/>
                  </a:lnTo>
                  <a:lnTo>
                    <a:pt x="5191" y="5570"/>
                  </a:lnTo>
                  <a:cubicBezTo>
                    <a:pt x="5221" y="5570"/>
                    <a:pt x="5221" y="5570"/>
                    <a:pt x="5221" y="5570"/>
                  </a:cubicBezTo>
                  <a:lnTo>
                    <a:pt x="5221" y="5570"/>
                  </a:lnTo>
                  <a:cubicBezTo>
                    <a:pt x="5250" y="5599"/>
                    <a:pt x="5250" y="5599"/>
                    <a:pt x="5250" y="5599"/>
                  </a:cubicBezTo>
                  <a:lnTo>
                    <a:pt x="5250" y="5599"/>
                  </a:lnTo>
                  <a:cubicBezTo>
                    <a:pt x="5279" y="5570"/>
                    <a:pt x="5279" y="5570"/>
                    <a:pt x="5279" y="5570"/>
                  </a:cubicBezTo>
                  <a:cubicBezTo>
                    <a:pt x="5279" y="5599"/>
                    <a:pt x="5279" y="5599"/>
                    <a:pt x="5279" y="5599"/>
                  </a:cubicBezTo>
                  <a:cubicBezTo>
                    <a:pt x="5308" y="5599"/>
                    <a:pt x="5308" y="5599"/>
                    <a:pt x="5308" y="5599"/>
                  </a:cubicBezTo>
                  <a:lnTo>
                    <a:pt x="5308" y="5599"/>
                  </a:lnTo>
                  <a:cubicBezTo>
                    <a:pt x="5279" y="5599"/>
                    <a:pt x="5279" y="5599"/>
                    <a:pt x="5279" y="5599"/>
                  </a:cubicBezTo>
                  <a:lnTo>
                    <a:pt x="5279" y="5599"/>
                  </a:lnTo>
                  <a:cubicBezTo>
                    <a:pt x="5279" y="5628"/>
                    <a:pt x="5279" y="5628"/>
                    <a:pt x="5279" y="5628"/>
                  </a:cubicBezTo>
                  <a:lnTo>
                    <a:pt x="5279" y="5628"/>
                  </a:lnTo>
                  <a:cubicBezTo>
                    <a:pt x="5250" y="5628"/>
                    <a:pt x="5250" y="5628"/>
                    <a:pt x="5250" y="5628"/>
                  </a:cubicBezTo>
                  <a:close/>
                  <a:moveTo>
                    <a:pt x="5366" y="5686"/>
                  </a:moveTo>
                  <a:lnTo>
                    <a:pt x="5366" y="5686"/>
                  </a:lnTo>
                  <a:lnTo>
                    <a:pt x="5366" y="5686"/>
                  </a:lnTo>
                  <a:cubicBezTo>
                    <a:pt x="5337" y="5657"/>
                    <a:pt x="5337" y="5657"/>
                    <a:pt x="5337" y="5657"/>
                  </a:cubicBezTo>
                  <a:lnTo>
                    <a:pt x="5337" y="5657"/>
                  </a:lnTo>
                  <a:cubicBezTo>
                    <a:pt x="5337" y="5628"/>
                    <a:pt x="5337" y="5628"/>
                    <a:pt x="5337" y="5628"/>
                  </a:cubicBezTo>
                  <a:lnTo>
                    <a:pt x="5337" y="5628"/>
                  </a:lnTo>
                  <a:cubicBezTo>
                    <a:pt x="5366" y="5599"/>
                    <a:pt x="5366" y="5599"/>
                    <a:pt x="5366" y="5599"/>
                  </a:cubicBezTo>
                  <a:cubicBezTo>
                    <a:pt x="5395" y="5599"/>
                    <a:pt x="5395" y="5599"/>
                    <a:pt x="5395" y="5599"/>
                  </a:cubicBezTo>
                  <a:cubicBezTo>
                    <a:pt x="5395" y="5570"/>
                    <a:pt x="5395" y="5570"/>
                    <a:pt x="5395" y="5570"/>
                  </a:cubicBezTo>
                  <a:lnTo>
                    <a:pt x="5395" y="5570"/>
                  </a:lnTo>
                  <a:cubicBezTo>
                    <a:pt x="5424" y="5541"/>
                    <a:pt x="5424" y="5541"/>
                    <a:pt x="5424" y="5541"/>
                  </a:cubicBezTo>
                  <a:lnTo>
                    <a:pt x="5424" y="5541"/>
                  </a:lnTo>
                  <a:cubicBezTo>
                    <a:pt x="5454" y="5541"/>
                    <a:pt x="5454" y="5541"/>
                    <a:pt x="5454" y="5541"/>
                  </a:cubicBezTo>
                  <a:lnTo>
                    <a:pt x="5454" y="5541"/>
                  </a:lnTo>
                  <a:cubicBezTo>
                    <a:pt x="5424" y="5570"/>
                    <a:pt x="5424" y="5570"/>
                    <a:pt x="5424" y="5570"/>
                  </a:cubicBezTo>
                  <a:cubicBezTo>
                    <a:pt x="5454" y="5570"/>
                    <a:pt x="5454" y="5570"/>
                    <a:pt x="5454" y="5570"/>
                  </a:cubicBezTo>
                  <a:lnTo>
                    <a:pt x="5454" y="5570"/>
                  </a:lnTo>
                  <a:cubicBezTo>
                    <a:pt x="5424" y="5599"/>
                    <a:pt x="5424" y="5599"/>
                    <a:pt x="5424" y="5599"/>
                  </a:cubicBezTo>
                  <a:lnTo>
                    <a:pt x="5424" y="5599"/>
                  </a:lnTo>
                  <a:lnTo>
                    <a:pt x="5424" y="5599"/>
                  </a:lnTo>
                  <a:cubicBezTo>
                    <a:pt x="5454" y="5628"/>
                    <a:pt x="5454" y="5628"/>
                    <a:pt x="5454" y="5628"/>
                  </a:cubicBezTo>
                  <a:cubicBezTo>
                    <a:pt x="5424" y="5628"/>
                    <a:pt x="5424" y="5628"/>
                    <a:pt x="5424" y="5628"/>
                  </a:cubicBezTo>
                  <a:cubicBezTo>
                    <a:pt x="5454" y="5628"/>
                    <a:pt x="5454" y="5628"/>
                    <a:pt x="5454" y="5628"/>
                  </a:cubicBezTo>
                  <a:lnTo>
                    <a:pt x="5454" y="5628"/>
                  </a:lnTo>
                  <a:lnTo>
                    <a:pt x="5454" y="5628"/>
                  </a:lnTo>
                  <a:lnTo>
                    <a:pt x="5454" y="5628"/>
                  </a:lnTo>
                  <a:cubicBezTo>
                    <a:pt x="5483" y="5628"/>
                    <a:pt x="5483" y="5628"/>
                    <a:pt x="5483" y="5628"/>
                  </a:cubicBezTo>
                  <a:lnTo>
                    <a:pt x="5483" y="5628"/>
                  </a:lnTo>
                  <a:cubicBezTo>
                    <a:pt x="5483" y="5657"/>
                    <a:pt x="5483" y="5657"/>
                    <a:pt x="5483" y="5657"/>
                  </a:cubicBezTo>
                  <a:lnTo>
                    <a:pt x="5483" y="5657"/>
                  </a:lnTo>
                  <a:cubicBezTo>
                    <a:pt x="5454" y="5657"/>
                    <a:pt x="5454" y="5657"/>
                    <a:pt x="5454" y="5657"/>
                  </a:cubicBezTo>
                  <a:cubicBezTo>
                    <a:pt x="5424" y="5657"/>
                    <a:pt x="5424" y="5657"/>
                    <a:pt x="5424" y="5657"/>
                  </a:cubicBezTo>
                  <a:cubicBezTo>
                    <a:pt x="5424" y="5686"/>
                    <a:pt x="5424" y="5686"/>
                    <a:pt x="5424" y="5686"/>
                  </a:cubicBezTo>
                  <a:cubicBezTo>
                    <a:pt x="5395" y="5686"/>
                    <a:pt x="5395" y="5686"/>
                    <a:pt x="5395" y="5686"/>
                  </a:cubicBezTo>
                  <a:cubicBezTo>
                    <a:pt x="5395" y="5657"/>
                    <a:pt x="5395" y="5657"/>
                    <a:pt x="5395" y="5657"/>
                  </a:cubicBezTo>
                  <a:lnTo>
                    <a:pt x="5395" y="5657"/>
                  </a:lnTo>
                  <a:cubicBezTo>
                    <a:pt x="5395" y="5686"/>
                    <a:pt x="5395" y="5686"/>
                    <a:pt x="5395" y="5686"/>
                  </a:cubicBezTo>
                  <a:cubicBezTo>
                    <a:pt x="5366" y="5686"/>
                    <a:pt x="5366" y="5686"/>
                    <a:pt x="5366" y="5686"/>
                  </a:cubicBezTo>
                  <a:close/>
                  <a:moveTo>
                    <a:pt x="4112" y="4783"/>
                  </a:moveTo>
                  <a:lnTo>
                    <a:pt x="4112" y="4783"/>
                  </a:lnTo>
                  <a:cubicBezTo>
                    <a:pt x="4112" y="4812"/>
                    <a:pt x="4112" y="4812"/>
                    <a:pt x="4112" y="4812"/>
                  </a:cubicBezTo>
                  <a:lnTo>
                    <a:pt x="4112" y="4812"/>
                  </a:lnTo>
                  <a:lnTo>
                    <a:pt x="4112" y="4812"/>
                  </a:lnTo>
                  <a:cubicBezTo>
                    <a:pt x="4112" y="4783"/>
                    <a:pt x="4112" y="4783"/>
                    <a:pt x="4112" y="4783"/>
                  </a:cubicBezTo>
                  <a:close/>
                  <a:moveTo>
                    <a:pt x="4112" y="4957"/>
                  </a:moveTo>
                  <a:lnTo>
                    <a:pt x="4112" y="4957"/>
                  </a:lnTo>
                  <a:lnTo>
                    <a:pt x="4112" y="4957"/>
                  </a:lnTo>
                  <a:cubicBezTo>
                    <a:pt x="4141" y="4957"/>
                    <a:pt x="4141" y="4957"/>
                    <a:pt x="4141" y="4957"/>
                  </a:cubicBezTo>
                  <a:cubicBezTo>
                    <a:pt x="4141" y="4928"/>
                    <a:pt x="4141" y="4928"/>
                    <a:pt x="4141" y="4928"/>
                  </a:cubicBezTo>
                  <a:cubicBezTo>
                    <a:pt x="4141" y="4957"/>
                    <a:pt x="4141" y="4957"/>
                    <a:pt x="4141" y="4957"/>
                  </a:cubicBezTo>
                  <a:cubicBezTo>
                    <a:pt x="4112" y="4957"/>
                    <a:pt x="4112" y="4957"/>
                    <a:pt x="4112" y="4957"/>
                  </a:cubicBezTo>
                  <a:close/>
                  <a:moveTo>
                    <a:pt x="3967" y="4841"/>
                  </a:moveTo>
                  <a:lnTo>
                    <a:pt x="3967" y="4841"/>
                  </a:lnTo>
                  <a:cubicBezTo>
                    <a:pt x="3967" y="4812"/>
                    <a:pt x="3967" y="4812"/>
                    <a:pt x="3967" y="4812"/>
                  </a:cubicBezTo>
                  <a:cubicBezTo>
                    <a:pt x="3995" y="4841"/>
                    <a:pt x="3995" y="4841"/>
                    <a:pt x="3995" y="4841"/>
                  </a:cubicBezTo>
                  <a:cubicBezTo>
                    <a:pt x="3995" y="4812"/>
                    <a:pt x="3995" y="4812"/>
                    <a:pt x="3995" y="4812"/>
                  </a:cubicBezTo>
                  <a:lnTo>
                    <a:pt x="3995" y="4812"/>
                  </a:lnTo>
                  <a:cubicBezTo>
                    <a:pt x="4024" y="4812"/>
                    <a:pt x="4024" y="4812"/>
                    <a:pt x="4024" y="4812"/>
                  </a:cubicBezTo>
                  <a:lnTo>
                    <a:pt x="4024" y="4812"/>
                  </a:lnTo>
                  <a:lnTo>
                    <a:pt x="4024" y="4812"/>
                  </a:lnTo>
                  <a:cubicBezTo>
                    <a:pt x="4054" y="4841"/>
                    <a:pt x="4054" y="4841"/>
                    <a:pt x="4054" y="4841"/>
                  </a:cubicBezTo>
                  <a:lnTo>
                    <a:pt x="4054" y="4841"/>
                  </a:lnTo>
                  <a:lnTo>
                    <a:pt x="4054" y="4841"/>
                  </a:lnTo>
                  <a:cubicBezTo>
                    <a:pt x="4054" y="4870"/>
                    <a:pt x="4054" y="4870"/>
                    <a:pt x="4054" y="4870"/>
                  </a:cubicBezTo>
                  <a:cubicBezTo>
                    <a:pt x="4024" y="4870"/>
                    <a:pt x="4024" y="4870"/>
                    <a:pt x="4024" y="4870"/>
                  </a:cubicBezTo>
                  <a:cubicBezTo>
                    <a:pt x="3995" y="4841"/>
                    <a:pt x="3995" y="4841"/>
                    <a:pt x="3995" y="4841"/>
                  </a:cubicBezTo>
                  <a:lnTo>
                    <a:pt x="3995" y="4841"/>
                  </a:lnTo>
                  <a:cubicBezTo>
                    <a:pt x="3995" y="4870"/>
                    <a:pt x="3995" y="4870"/>
                    <a:pt x="3995" y="4870"/>
                  </a:cubicBezTo>
                  <a:lnTo>
                    <a:pt x="3995" y="4870"/>
                  </a:lnTo>
                  <a:cubicBezTo>
                    <a:pt x="3967" y="4841"/>
                    <a:pt x="3967" y="4841"/>
                    <a:pt x="3967" y="4841"/>
                  </a:cubicBezTo>
                  <a:close/>
                  <a:moveTo>
                    <a:pt x="612" y="4899"/>
                  </a:moveTo>
                  <a:lnTo>
                    <a:pt x="612" y="4899"/>
                  </a:lnTo>
                  <a:cubicBezTo>
                    <a:pt x="641" y="4928"/>
                    <a:pt x="641" y="4928"/>
                    <a:pt x="641" y="4928"/>
                  </a:cubicBezTo>
                  <a:lnTo>
                    <a:pt x="641" y="4928"/>
                  </a:lnTo>
                  <a:lnTo>
                    <a:pt x="641" y="4928"/>
                  </a:lnTo>
                  <a:cubicBezTo>
                    <a:pt x="612" y="4928"/>
                    <a:pt x="612" y="4928"/>
                    <a:pt x="612" y="4928"/>
                  </a:cubicBezTo>
                  <a:cubicBezTo>
                    <a:pt x="612" y="4899"/>
                    <a:pt x="612" y="4899"/>
                    <a:pt x="612" y="4899"/>
                  </a:cubicBezTo>
                  <a:close/>
                  <a:moveTo>
                    <a:pt x="583" y="4870"/>
                  </a:moveTo>
                  <a:lnTo>
                    <a:pt x="583" y="4870"/>
                  </a:lnTo>
                  <a:cubicBezTo>
                    <a:pt x="583" y="4841"/>
                    <a:pt x="583" y="4841"/>
                    <a:pt x="583" y="4841"/>
                  </a:cubicBezTo>
                  <a:lnTo>
                    <a:pt x="583" y="4841"/>
                  </a:lnTo>
                  <a:cubicBezTo>
                    <a:pt x="583" y="4870"/>
                    <a:pt x="583" y="4870"/>
                    <a:pt x="583" y="4870"/>
                  </a:cubicBezTo>
                  <a:close/>
                  <a:moveTo>
                    <a:pt x="496" y="4812"/>
                  </a:moveTo>
                  <a:lnTo>
                    <a:pt x="496" y="4812"/>
                  </a:lnTo>
                  <a:cubicBezTo>
                    <a:pt x="525" y="4812"/>
                    <a:pt x="525" y="4812"/>
                    <a:pt x="525" y="4812"/>
                  </a:cubicBezTo>
                  <a:lnTo>
                    <a:pt x="525" y="4812"/>
                  </a:lnTo>
                  <a:cubicBezTo>
                    <a:pt x="496" y="4812"/>
                    <a:pt x="496" y="4812"/>
                    <a:pt x="496" y="4812"/>
                  </a:cubicBezTo>
                  <a:close/>
                  <a:moveTo>
                    <a:pt x="350" y="4753"/>
                  </a:moveTo>
                  <a:lnTo>
                    <a:pt x="350" y="4753"/>
                  </a:lnTo>
                  <a:cubicBezTo>
                    <a:pt x="379" y="4753"/>
                    <a:pt x="379" y="4753"/>
                    <a:pt x="379" y="4753"/>
                  </a:cubicBezTo>
                  <a:lnTo>
                    <a:pt x="379" y="4753"/>
                  </a:lnTo>
                  <a:cubicBezTo>
                    <a:pt x="379" y="4783"/>
                    <a:pt x="379" y="4783"/>
                    <a:pt x="379" y="4783"/>
                  </a:cubicBezTo>
                  <a:cubicBezTo>
                    <a:pt x="408" y="4783"/>
                    <a:pt x="408" y="4783"/>
                    <a:pt x="408" y="4783"/>
                  </a:cubicBezTo>
                  <a:cubicBezTo>
                    <a:pt x="408" y="4812"/>
                    <a:pt x="408" y="4812"/>
                    <a:pt x="408" y="4812"/>
                  </a:cubicBezTo>
                  <a:cubicBezTo>
                    <a:pt x="379" y="4783"/>
                    <a:pt x="379" y="4783"/>
                    <a:pt x="379" y="4783"/>
                  </a:cubicBezTo>
                  <a:cubicBezTo>
                    <a:pt x="379" y="4812"/>
                    <a:pt x="379" y="4812"/>
                    <a:pt x="379" y="4812"/>
                  </a:cubicBezTo>
                  <a:lnTo>
                    <a:pt x="379" y="4812"/>
                  </a:lnTo>
                  <a:cubicBezTo>
                    <a:pt x="379" y="4841"/>
                    <a:pt x="379" y="4841"/>
                    <a:pt x="379" y="4841"/>
                  </a:cubicBezTo>
                  <a:lnTo>
                    <a:pt x="379" y="4841"/>
                  </a:lnTo>
                  <a:cubicBezTo>
                    <a:pt x="408" y="4841"/>
                    <a:pt x="408" y="4841"/>
                    <a:pt x="408" y="4841"/>
                  </a:cubicBezTo>
                  <a:lnTo>
                    <a:pt x="408" y="4841"/>
                  </a:lnTo>
                  <a:lnTo>
                    <a:pt x="408" y="4841"/>
                  </a:lnTo>
                  <a:cubicBezTo>
                    <a:pt x="408" y="4870"/>
                    <a:pt x="408" y="4870"/>
                    <a:pt x="408" y="4870"/>
                  </a:cubicBezTo>
                  <a:cubicBezTo>
                    <a:pt x="438" y="4870"/>
                    <a:pt x="438" y="4870"/>
                    <a:pt x="438" y="4870"/>
                  </a:cubicBezTo>
                  <a:lnTo>
                    <a:pt x="438" y="4870"/>
                  </a:lnTo>
                  <a:cubicBezTo>
                    <a:pt x="438" y="4899"/>
                    <a:pt x="438" y="4899"/>
                    <a:pt x="438" y="4899"/>
                  </a:cubicBezTo>
                  <a:lnTo>
                    <a:pt x="438" y="4899"/>
                  </a:lnTo>
                  <a:lnTo>
                    <a:pt x="438" y="4899"/>
                  </a:lnTo>
                  <a:cubicBezTo>
                    <a:pt x="467" y="4899"/>
                    <a:pt x="467" y="4899"/>
                    <a:pt x="467" y="4899"/>
                  </a:cubicBezTo>
                  <a:cubicBezTo>
                    <a:pt x="467" y="4870"/>
                    <a:pt x="467" y="4870"/>
                    <a:pt x="467" y="4870"/>
                  </a:cubicBezTo>
                  <a:cubicBezTo>
                    <a:pt x="467" y="4899"/>
                    <a:pt x="467" y="4899"/>
                    <a:pt x="467" y="4899"/>
                  </a:cubicBezTo>
                  <a:lnTo>
                    <a:pt x="467" y="4899"/>
                  </a:lnTo>
                  <a:cubicBezTo>
                    <a:pt x="467" y="4928"/>
                    <a:pt x="467" y="4928"/>
                    <a:pt x="467" y="4928"/>
                  </a:cubicBezTo>
                  <a:lnTo>
                    <a:pt x="467" y="4928"/>
                  </a:lnTo>
                  <a:lnTo>
                    <a:pt x="467" y="4928"/>
                  </a:lnTo>
                  <a:cubicBezTo>
                    <a:pt x="496" y="4928"/>
                    <a:pt x="496" y="4928"/>
                    <a:pt x="496" y="4928"/>
                  </a:cubicBezTo>
                  <a:cubicBezTo>
                    <a:pt x="496" y="4957"/>
                    <a:pt x="496" y="4957"/>
                    <a:pt x="496" y="4957"/>
                  </a:cubicBezTo>
                  <a:lnTo>
                    <a:pt x="496" y="4957"/>
                  </a:lnTo>
                  <a:cubicBezTo>
                    <a:pt x="525" y="4957"/>
                    <a:pt x="525" y="4957"/>
                    <a:pt x="525" y="4957"/>
                  </a:cubicBezTo>
                  <a:cubicBezTo>
                    <a:pt x="496" y="4986"/>
                    <a:pt x="496" y="4986"/>
                    <a:pt x="496" y="4986"/>
                  </a:cubicBezTo>
                  <a:cubicBezTo>
                    <a:pt x="525" y="4986"/>
                    <a:pt x="525" y="4986"/>
                    <a:pt x="525" y="4986"/>
                  </a:cubicBezTo>
                  <a:lnTo>
                    <a:pt x="525" y="4986"/>
                  </a:lnTo>
                  <a:cubicBezTo>
                    <a:pt x="554" y="4986"/>
                    <a:pt x="554" y="4986"/>
                    <a:pt x="554" y="4986"/>
                  </a:cubicBezTo>
                  <a:lnTo>
                    <a:pt x="554" y="4986"/>
                  </a:lnTo>
                  <a:cubicBezTo>
                    <a:pt x="525" y="5016"/>
                    <a:pt x="525" y="5016"/>
                    <a:pt x="525" y="5016"/>
                  </a:cubicBezTo>
                  <a:cubicBezTo>
                    <a:pt x="554" y="5045"/>
                    <a:pt x="554" y="5045"/>
                    <a:pt x="554" y="5045"/>
                  </a:cubicBezTo>
                  <a:cubicBezTo>
                    <a:pt x="583" y="5045"/>
                    <a:pt x="583" y="5045"/>
                    <a:pt x="583" y="5045"/>
                  </a:cubicBezTo>
                  <a:lnTo>
                    <a:pt x="583" y="5045"/>
                  </a:lnTo>
                  <a:cubicBezTo>
                    <a:pt x="641" y="5074"/>
                    <a:pt x="641" y="5074"/>
                    <a:pt x="641" y="5074"/>
                  </a:cubicBezTo>
                  <a:lnTo>
                    <a:pt x="641" y="5074"/>
                  </a:lnTo>
                  <a:cubicBezTo>
                    <a:pt x="671" y="5074"/>
                    <a:pt x="671" y="5074"/>
                    <a:pt x="671" y="5074"/>
                  </a:cubicBezTo>
                  <a:cubicBezTo>
                    <a:pt x="641" y="5045"/>
                    <a:pt x="641" y="5045"/>
                    <a:pt x="641" y="5045"/>
                  </a:cubicBezTo>
                  <a:cubicBezTo>
                    <a:pt x="641" y="5016"/>
                    <a:pt x="641" y="5016"/>
                    <a:pt x="641" y="5016"/>
                  </a:cubicBezTo>
                  <a:lnTo>
                    <a:pt x="641" y="5016"/>
                  </a:lnTo>
                  <a:cubicBezTo>
                    <a:pt x="641" y="4986"/>
                    <a:pt x="641" y="4986"/>
                    <a:pt x="641" y="4986"/>
                  </a:cubicBezTo>
                  <a:cubicBezTo>
                    <a:pt x="641" y="4957"/>
                    <a:pt x="641" y="4957"/>
                    <a:pt x="641" y="4957"/>
                  </a:cubicBezTo>
                  <a:cubicBezTo>
                    <a:pt x="583" y="4928"/>
                    <a:pt x="583" y="4928"/>
                    <a:pt x="583" y="4928"/>
                  </a:cubicBezTo>
                  <a:cubicBezTo>
                    <a:pt x="583" y="4899"/>
                    <a:pt x="583" y="4899"/>
                    <a:pt x="583" y="4899"/>
                  </a:cubicBezTo>
                  <a:cubicBezTo>
                    <a:pt x="583" y="4870"/>
                    <a:pt x="583" y="4870"/>
                    <a:pt x="583" y="4870"/>
                  </a:cubicBezTo>
                  <a:cubicBezTo>
                    <a:pt x="583" y="4841"/>
                    <a:pt x="583" y="4841"/>
                    <a:pt x="583" y="4841"/>
                  </a:cubicBezTo>
                  <a:cubicBezTo>
                    <a:pt x="554" y="4841"/>
                    <a:pt x="554" y="4841"/>
                    <a:pt x="554" y="4841"/>
                  </a:cubicBezTo>
                  <a:lnTo>
                    <a:pt x="554" y="4841"/>
                  </a:lnTo>
                  <a:cubicBezTo>
                    <a:pt x="525" y="4812"/>
                    <a:pt x="525" y="4812"/>
                    <a:pt x="525" y="4812"/>
                  </a:cubicBezTo>
                  <a:cubicBezTo>
                    <a:pt x="496" y="4812"/>
                    <a:pt x="496" y="4812"/>
                    <a:pt x="496" y="4812"/>
                  </a:cubicBezTo>
                  <a:lnTo>
                    <a:pt x="496" y="4812"/>
                  </a:lnTo>
                  <a:cubicBezTo>
                    <a:pt x="467" y="4812"/>
                    <a:pt x="467" y="4812"/>
                    <a:pt x="467" y="4812"/>
                  </a:cubicBezTo>
                  <a:cubicBezTo>
                    <a:pt x="438" y="4783"/>
                    <a:pt x="438" y="4783"/>
                    <a:pt x="438" y="4783"/>
                  </a:cubicBezTo>
                  <a:lnTo>
                    <a:pt x="438" y="4783"/>
                  </a:lnTo>
                  <a:cubicBezTo>
                    <a:pt x="438" y="4753"/>
                    <a:pt x="438" y="4753"/>
                    <a:pt x="438" y="4753"/>
                  </a:cubicBezTo>
                  <a:cubicBezTo>
                    <a:pt x="408" y="4753"/>
                    <a:pt x="408" y="4753"/>
                    <a:pt x="408" y="4753"/>
                  </a:cubicBezTo>
                  <a:lnTo>
                    <a:pt x="408" y="4753"/>
                  </a:lnTo>
                  <a:cubicBezTo>
                    <a:pt x="379" y="4753"/>
                    <a:pt x="379" y="4753"/>
                    <a:pt x="379" y="4753"/>
                  </a:cubicBezTo>
                  <a:lnTo>
                    <a:pt x="379" y="4753"/>
                  </a:lnTo>
                  <a:cubicBezTo>
                    <a:pt x="350" y="4753"/>
                    <a:pt x="350" y="4753"/>
                    <a:pt x="350" y="4753"/>
                  </a:cubicBezTo>
                  <a:close/>
                  <a:moveTo>
                    <a:pt x="496" y="4783"/>
                  </a:moveTo>
                  <a:lnTo>
                    <a:pt x="496" y="4783"/>
                  </a:lnTo>
                  <a:cubicBezTo>
                    <a:pt x="525" y="4783"/>
                    <a:pt x="525" y="4783"/>
                    <a:pt x="525" y="4783"/>
                  </a:cubicBezTo>
                  <a:lnTo>
                    <a:pt x="525" y="4783"/>
                  </a:lnTo>
                  <a:lnTo>
                    <a:pt x="525" y="4783"/>
                  </a:lnTo>
                  <a:lnTo>
                    <a:pt x="525" y="4783"/>
                  </a:lnTo>
                  <a:cubicBezTo>
                    <a:pt x="496" y="4783"/>
                    <a:pt x="496" y="4783"/>
                    <a:pt x="496" y="4783"/>
                  </a:cubicBezTo>
                  <a:close/>
                  <a:moveTo>
                    <a:pt x="496" y="4753"/>
                  </a:moveTo>
                  <a:lnTo>
                    <a:pt x="496" y="4753"/>
                  </a:lnTo>
                  <a:close/>
                  <a:moveTo>
                    <a:pt x="408" y="4433"/>
                  </a:moveTo>
                  <a:lnTo>
                    <a:pt x="408" y="4433"/>
                  </a:lnTo>
                  <a:cubicBezTo>
                    <a:pt x="408" y="4462"/>
                    <a:pt x="408" y="4462"/>
                    <a:pt x="408" y="4462"/>
                  </a:cubicBezTo>
                  <a:lnTo>
                    <a:pt x="408" y="4462"/>
                  </a:lnTo>
                  <a:cubicBezTo>
                    <a:pt x="408" y="4433"/>
                    <a:pt x="408" y="4433"/>
                    <a:pt x="408" y="4433"/>
                  </a:cubicBezTo>
                  <a:close/>
                  <a:moveTo>
                    <a:pt x="438" y="4578"/>
                  </a:moveTo>
                  <a:lnTo>
                    <a:pt x="438" y="4578"/>
                  </a:lnTo>
                  <a:lnTo>
                    <a:pt x="438" y="4578"/>
                  </a:lnTo>
                  <a:lnTo>
                    <a:pt x="438" y="4578"/>
                  </a:lnTo>
                  <a:cubicBezTo>
                    <a:pt x="467" y="4578"/>
                    <a:pt x="467" y="4578"/>
                    <a:pt x="467" y="4578"/>
                  </a:cubicBezTo>
                  <a:cubicBezTo>
                    <a:pt x="438" y="4578"/>
                    <a:pt x="438" y="4578"/>
                    <a:pt x="438" y="4578"/>
                  </a:cubicBezTo>
                  <a:close/>
                  <a:moveTo>
                    <a:pt x="438" y="4636"/>
                  </a:moveTo>
                  <a:lnTo>
                    <a:pt x="438" y="4636"/>
                  </a:lnTo>
                  <a:lnTo>
                    <a:pt x="438" y="4636"/>
                  </a:lnTo>
                  <a:cubicBezTo>
                    <a:pt x="438" y="4666"/>
                    <a:pt x="438" y="4666"/>
                    <a:pt x="438" y="4666"/>
                  </a:cubicBezTo>
                  <a:lnTo>
                    <a:pt x="438" y="4666"/>
                  </a:lnTo>
                  <a:lnTo>
                    <a:pt x="438" y="4666"/>
                  </a:lnTo>
                  <a:cubicBezTo>
                    <a:pt x="438" y="4636"/>
                    <a:pt x="438" y="4636"/>
                    <a:pt x="438" y="4636"/>
                  </a:cubicBezTo>
                  <a:close/>
                  <a:moveTo>
                    <a:pt x="438" y="4607"/>
                  </a:moveTo>
                  <a:lnTo>
                    <a:pt x="438" y="4607"/>
                  </a:lnTo>
                  <a:cubicBezTo>
                    <a:pt x="467" y="4607"/>
                    <a:pt x="467" y="4607"/>
                    <a:pt x="467" y="4607"/>
                  </a:cubicBezTo>
                  <a:lnTo>
                    <a:pt x="467" y="4607"/>
                  </a:lnTo>
                  <a:cubicBezTo>
                    <a:pt x="438" y="4607"/>
                    <a:pt x="438" y="4607"/>
                    <a:pt x="438" y="4607"/>
                  </a:cubicBezTo>
                  <a:close/>
                  <a:moveTo>
                    <a:pt x="467" y="4607"/>
                  </a:moveTo>
                  <a:lnTo>
                    <a:pt x="467" y="4607"/>
                  </a:lnTo>
                  <a:cubicBezTo>
                    <a:pt x="496" y="4578"/>
                    <a:pt x="496" y="4578"/>
                    <a:pt x="496" y="4578"/>
                  </a:cubicBezTo>
                  <a:lnTo>
                    <a:pt x="496" y="4578"/>
                  </a:lnTo>
                  <a:cubicBezTo>
                    <a:pt x="525" y="4578"/>
                    <a:pt x="525" y="4578"/>
                    <a:pt x="525" y="4578"/>
                  </a:cubicBezTo>
                  <a:cubicBezTo>
                    <a:pt x="525" y="4549"/>
                    <a:pt x="525" y="4549"/>
                    <a:pt x="525" y="4549"/>
                  </a:cubicBezTo>
                  <a:cubicBezTo>
                    <a:pt x="525" y="4578"/>
                    <a:pt x="525" y="4578"/>
                    <a:pt x="525" y="4578"/>
                  </a:cubicBezTo>
                  <a:cubicBezTo>
                    <a:pt x="496" y="4578"/>
                    <a:pt x="496" y="4578"/>
                    <a:pt x="496" y="4578"/>
                  </a:cubicBezTo>
                  <a:lnTo>
                    <a:pt x="496" y="4578"/>
                  </a:lnTo>
                  <a:cubicBezTo>
                    <a:pt x="467" y="4607"/>
                    <a:pt x="467" y="4607"/>
                    <a:pt x="467" y="4607"/>
                  </a:cubicBezTo>
                  <a:close/>
                  <a:moveTo>
                    <a:pt x="467" y="4520"/>
                  </a:moveTo>
                  <a:lnTo>
                    <a:pt x="467" y="4520"/>
                  </a:lnTo>
                  <a:lnTo>
                    <a:pt x="467" y="4520"/>
                  </a:lnTo>
                  <a:cubicBezTo>
                    <a:pt x="467" y="4491"/>
                    <a:pt x="467" y="4491"/>
                    <a:pt x="467" y="4491"/>
                  </a:cubicBezTo>
                  <a:cubicBezTo>
                    <a:pt x="467" y="4520"/>
                    <a:pt x="467" y="4520"/>
                    <a:pt x="467" y="4520"/>
                  </a:cubicBezTo>
                  <a:close/>
                  <a:moveTo>
                    <a:pt x="408" y="4520"/>
                  </a:moveTo>
                  <a:lnTo>
                    <a:pt x="408" y="4520"/>
                  </a:lnTo>
                  <a:cubicBezTo>
                    <a:pt x="438" y="4520"/>
                    <a:pt x="438" y="4520"/>
                    <a:pt x="438" y="4520"/>
                  </a:cubicBezTo>
                  <a:lnTo>
                    <a:pt x="438" y="4520"/>
                  </a:lnTo>
                  <a:lnTo>
                    <a:pt x="438" y="4520"/>
                  </a:lnTo>
                  <a:cubicBezTo>
                    <a:pt x="408" y="4520"/>
                    <a:pt x="408" y="4520"/>
                    <a:pt x="408" y="4520"/>
                  </a:cubicBezTo>
                  <a:close/>
                  <a:moveTo>
                    <a:pt x="408" y="4491"/>
                  </a:moveTo>
                  <a:lnTo>
                    <a:pt x="408" y="4491"/>
                  </a:lnTo>
                  <a:cubicBezTo>
                    <a:pt x="408" y="4520"/>
                    <a:pt x="408" y="4520"/>
                    <a:pt x="408" y="4520"/>
                  </a:cubicBezTo>
                  <a:lnTo>
                    <a:pt x="408" y="4520"/>
                  </a:lnTo>
                  <a:lnTo>
                    <a:pt x="408" y="4520"/>
                  </a:lnTo>
                  <a:lnTo>
                    <a:pt x="408" y="4520"/>
                  </a:lnTo>
                  <a:cubicBezTo>
                    <a:pt x="408" y="4491"/>
                    <a:pt x="408" y="4491"/>
                    <a:pt x="408" y="4491"/>
                  </a:cubicBezTo>
                  <a:close/>
                  <a:moveTo>
                    <a:pt x="408" y="4462"/>
                  </a:moveTo>
                  <a:lnTo>
                    <a:pt x="408" y="4462"/>
                  </a:lnTo>
                  <a:cubicBezTo>
                    <a:pt x="438" y="4462"/>
                    <a:pt x="438" y="4462"/>
                    <a:pt x="438" y="4462"/>
                  </a:cubicBezTo>
                  <a:cubicBezTo>
                    <a:pt x="408" y="4491"/>
                    <a:pt x="408" y="4491"/>
                    <a:pt x="408" y="4491"/>
                  </a:cubicBezTo>
                  <a:lnTo>
                    <a:pt x="408" y="4491"/>
                  </a:lnTo>
                  <a:cubicBezTo>
                    <a:pt x="438" y="4491"/>
                    <a:pt x="438" y="4491"/>
                    <a:pt x="438" y="4491"/>
                  </a:cubicBezTo>
                  <a:lnTo>
                    <a:pt x="438" y="4491"/>
                  </a:lnTo>
                  <a:lnTo>
                    <a:pt x="438" y="4491"/>
                  </a:lnTo>
                  <a:cubicBezTo>
                    <a:pt x="438" y="4520"/>
                    <a:pt x="438" y="4520"/>
                    <a:pt x="438" y="4520"/>
                  </a:cubicBezTo>
                  <a:cubicBezTo>
                    <a:pt x="467" y="4491"/>
                    <a:pt x="467" y="4491"/>
                    <a:pt x="467" y="4491"/>
                  </a:cubicBezTo>
                  <a:cubicBezTo>
                    <a:pt x="467" y="4462"/>
                    <a:pt x="467" y="4462"/>
                    <a:pt x="467" y="4462"/>
                  </a:cubicBezTo>
                  <a:cubicBezTo>
                    <a:pt x="438" y="4462"/>
                    <a:pt x="438" y="4462"/>
                    <a:pt x="438" y="4462"/>
                  </a:cubicBezTo>
                  <a:lnTo>
                    <a:pt x="438" y="4462"/>
                  </a:lnTo>
                  <a:cubicBezTo>
                    <a:pt x="408" y="4462"/>
                    <a:pt x="408" y="4462"/>
                    <a:pt x="408" y="4462"/>
                  </a:cubicBezTo>
                  <a:close/>
                  <a:moveTo>
                    <a:pt x="408" y="4433"/>
                  </a:moveTo>
                  <a:lnTo>
                    <a:pt x="408" y="4433"/>
                  </a:lnTo>
                  <a:lnTo>
                    <a:pt x="408" y="4433"/>
                  </a:lnTo>
                  <a:cubicBezTo>
                    <a:pt x="438" y="4433"/>
                    <a:pt x="438" y="4433"/>
                    <a:pt x="438" y="4433"/>
                  </a:cubicBezTo>
                  <a:cubicBezTo>
                    <a:pt x="408" y="4433"/>
                    <a:pt x="408" y="4433"/>
                    <a:pt x="408" y="4433"/>
                  </a:cubicBezTo>
                  <a:close/>
                  <a:moveTo>
                    <a:pt x="438" y="4403"/>
                  </a:moveTo>
                  <a:lnTo>
                    <a:pt x="438" y="4403"/>
                  </a:lnTo>
                  <a:lnTo>
                    <a:pt x="438" y="4403"/>
                  </a:lnTo>
                  <a:cubicBezTo>
                    <a:pt x="467" y="4374"/>
                    <a:pt x="467" y="4374"/>
                    <a:pt x="467" y="4374"/>
                  </a:cubicBezTo>
                  <a:lnTo>
                    <a:pt x="467" y="4374"/>
                  </a:lnTo>
                  <a:cubicBezTo>
                    <a:pt x="467" y="4403"/>
                    <a:pt x="467" y="4403"/>
                    <a:pt x="467" y="4403"/>
                  </a:cubicBezTo>
                  <a:cubicBezTo>
                    <a:pt x="438" y="4403"/>
                    <a:pt x="438" y="4403"/>
                    <a:pt x="438" y="4403"/>
                  </a:cubicBezTo>
                  <a:close/>
                  <a:moveTo>
                    <a:pt x="350" y="4374"/>
                  </a:moveTo>
                  <a:lnTo>
                    <a:pt x="350" y="4374"/>
                  </a:lnTo>
                  <a:cubicBezTo>
                    <a:pt x="379" y="4403"/>
                    <a:pt x="379" y="4403"/>
                    <a:pt x="379" y="4403"/>
                  </a:cubicBezTo>
                  <a:cubicBezTo>
                    <a:pt x="379" y="4433"/>
                    <a:pt x="379" y="4433"/>
                    <a:pt x="379" y="4433"/>
                  </a:cubicBezTo>
                  <a:lnTo>
                    <a:pt x="379" y="4433"/>
                  </a:lnTo>
                  <a:lnTo>
                    <a:pt x="379" y="4433"/>
                  </a:lnTo>
                  <a:cubicBezTo>
                    <a:pt x="379" y="4403"/>
                    <a:pt x="379" y="4403"/>
                    <a:pt x="379" y="4403"/>
                  </a:cubicBezTo>
                  <a:cubicBezTo>
                    <a:pt x="350" y="4403"/>
                    <a:pt x="350" y="4403"/>
                    <a:pt x="350" y="4403"/>
                  </a:cubicBezTo>
                  <a:cubicBezTo>
                    <a:pt x="350" y="4374"/>
                    <a:pt x="350" y="4374"/>
                    <a:pt x="350" y="4374"/>
                  </a:cubicBezTo>
                  <a:close/>
                  <a:moveTo>
                    <a:pt x="379" y="4345"/>
                  </a:moveTo>
                  <a:lnTo>
                    <a:pt x="379" y="4345"/>
                  </a:lnTo>
                  <a:cubicBezTo>
                    <a:pt x="379" y="4374"/>
                    <a:pt x="379" y="4374"/>
                    <a:pt x="379" y="4374"/>
                  </a:cubicBezTo>
                  <a:lnTo>
                    <a:pt x="379" y="4374"/>
                  </a:lnTo>
                  <a:cubicBezTo>
                    <a:pt x="379" y="4403"/>
                    <a:pt x="379" y="4403"/>
                    <a:pt x="379" y="4403"/>
                  </a:cubicBezTo>
                  <a:cubicBezTo>
                    <a:pt x="408" y="4433"/>
                    <a:pt x="408" y="4433"/>
                    <a:pt x="408" y="4433"/>
                  </a:cubicBezTo>
                  <a:cubicBezTo>
                    <a:pt x="408" y="4403"/>
                    <a:pt x="408" y="4403"/>
                    <a:pt x="408" y="4403"/>
                  </a:cubicBezTo>
                  <a:cubicBezTo>
                    <a:pt x="379" y="4374"/>
                    <a:pt x="379" y="4374"/>
                    <a:pt x="379" y="4374"/>
                  </a:cubicBezTo>
                  <a:cubicBezTo>
                    <a:pt x="379" y="4345"/>
                    <a:pt x="379" y="4345"/>
                    <a:pt x="379" y="4345"/>
                  </a:cubicBezTo>
                  <a:close/>
                  <a:moveTo>
                    <a:pt x="350" y="4345"/>
                  </a:moveTo>
                  <a:lnTo>
                    <a:pt x="350" y="4345"/>
                  </a:lnTo>
                  <a:cubicBezTo>
                    <a:pt x="379" y="4345"/>
                    <a:pt x="379" y="4345"/>
                    <a:pt x="379" y="4345"/>
                  </a:cubicBezTo>
                  <a:lnTo>
                    <a:pt x="379" y="4345"/>
                  </a:lnTo>
                  <a:lnTo>
                    <a:pt x="379" y="4345"/>
                  </a:lnTo>
                  <a:cubicBezTo>
                    <a:pt x="379" y="4316"/>
                    <a:pt x="379" y="4316"/>
                    <a:pt x="379" y="4316"/>
                  </a:cubicBezTo>
                  <a:lnTo>
                    <a:pt x="379" y="4316"/>
                  </a:lnTo>
                  <a:cubicBezTo>
                    <a:pt x="350" y="4316"/>
                    <a:pt x="350" y="4316"/>
                    <a:pt x="350" y="4316"/>
                  </a:cubicBezTo>
                  <a:cubicBezTo>
                    <a:pt x="350" y="4345"/>
                    <a:pt x="350" y="4345"/>
                    <a:pt x="350" y="4345"/>
                  </a:cubicBezTo>
                  <a:close/>
                  <a:moveTo>
                    <a:pt x="175" y="4345"/>
                  </a:moveTo>
                  <a:lnTo>
                    <a:pt x="175" y="4345"/>
                  </a:lnTo>
                  <a:cubicBezTo>
                    <a:pt x="175" y="4316"/>
                    <a:pt x="175" y="4316"/>
                    <a:pt x="175" y="4316"/>
                  </a:cubicBezTo>
                  <a:cubicBezTo>
                    <a:pt x="205" y="4286"/>
                    <a:pt x="205" y="4286"/>
                    <a:pt x="205" y="4286"/>
                  </a:cubicBezTo>
                  <a:cubicBezTo>
                    <a:pt x="233" y="4286"/>
                    <a:pt x="233" y="4286"/>
                    <a:pt x="233" y="4286"/>
                  </a:cubicBezTo>
                  <a:cubicBezTo>
                    <a:pt x="205" y="4316"/>
                    <a:pt x="205" y="4316"/>
                    <a:pt x="205" y="4316"/>
                  </a:cubicBezTo>
                  <a:cubicBezTo>
                    <a:pt x="233" y="4286"/>
                    <a:pt x="233" y="4286"/>
                    <a:pt x="233" y="4286"/>
                  </a:cubicBezTo>
                  <a:lnTo>
                    <a:pt x="233" y="4286"/>
                  </a:lnTo>
                  <a:lnTo>
                    <a:pt x="233" y="4286"/>
                  </a:lnTo>
                  <a:cubicBezTo>
                    <a:pt x="233" y="4316"/>
                    <a:pt x="233" y="4316"/>
                    <a:pt x="233" y="4316"/>
                  </a:cubicBezTo>
                  <a:lnTo>
                    <a:pt x="233" y="4316"/>
                  </a:lnTo>
                  <a:cubicBezTo>
                    <a:pt x="233" y="4345"/>
                    <a:pt x="233" y="4345"/>
                    <a:pt x="233" y="4345"/>
                  </a:cubicBezTo>
                  <a:cubicBezTo>
                    <a:pt x="205" y="4345"/>
                    <a:pt x="205" y="4345"/>
                    <a:pt x="205" y="4345"/>
                  </a:cubicBezTo>
                  <a:lnTo>
                    <a:pt x="205" y="4345"/>
                  </a:lnTo>
                  <a:lnTo>
                    <a:pt x="205" y="4345"/>
                  </a:lnTo>
                  <a:cubicBezTo>
                    <a:pt x="233" y="4345"/>
                    <a:pt x="233" y="4345"/>
                    <a:pt x="233" y="4345"/>
                  </a:cubicBezTo>
                  <a:lnTo>
                    <a:pt x="233" y="4345"/>
                  </a:lnTo>
                  <a:cubicBezTo>
                    <a:pt x="262" y="4316"/>
                    <a:pt x="262" y="4316"/>
                    <a:pt x="262" y="4316"/>
                  </a:cubicBezTo>
                  <a:cubicBezTo>
                    <a:pt x="291" y="4286"/>
                    <a:pt x="291" y="4286"/>
                    <a:pt x="291" y="4286"/>
                  </a:cubicBezTo>
                  <a:lnTo>
                    <a:pt x="291" y="4286"/>
                  </a:lnTo>
                  <a:cubicBezTo>
                    <a:pt x="262" y="4316"/>
                    <a:pt x="262" y="4316"/>
                    <a:pt x="262" y="4316"/>
                  </a:cubicBezTo>
                  <a:cubicBezTo>
                    <a:pt x="262" y="4345"/>
                    <a:pt x="262" y="4345"/>
                    <a:pt x="262" y="4345"/>
                  </a:cubicBezTo>
                  <a:cubicBezTo>
                    <a:pt x="233" y="4374"/>
                    <a:pt x="233" y="4374"/>
                    <a:pt x="233" y="4374"/>
                  </a:cubicBezTo>
                  <a:cubicBezTo>
                    <a:pt x="233" y="4403"/>
                    <a:pt x="233" y="4403"/>
                    <a:pt x="233" y="4403"/>
                  </a:cubicBezTo>
                  <a:lnTo>
                    <a:pt x="233" y="4403"/>
                  </a:lnTo>
                  <a:cubicBezTo>
                    <a:pt x="205" y="4403"/>
                    <a:pt x="205" y="4403"/>
                    <a:pt x="205" y="4403"/>
                  </a:cubicBezTo>
                  <a:cubicBezTo>
                    <a:pt x="205" y="4433"/>
                    <a:pt x="205" y="4433"/>
                    <a:pt x="205" y="4433"/>
                  </a:cubicBezTo>
                  <a:lnTo>
                    <a:pt x="205" y="4433"/>
                  </a:lnTo>
                  <a:cubicBezTo>
                    <a:pt x="233" y="4403"/>
                    <a:pt x="233" y="4403"/>
                    <a:pt x="233" y="4403"/>
                  </a:cubicBezTo>
                  <a:lnTo>
                    <a:pt x="233" y="4403"/>
                  </a:lnTo>
                  <a:cubicBezTo>
                    <a:pt x="233" y="4433"/>
                    <a:pt x="233" y="4433"/>
                    <a:pt x="233" y="4433"/>
                  </a:cubicBezTo>
                  <a:cubicBezTo>
                    <a:pt x="205" y="4433"/>
                    <a:pt x="205" y="4433"/>
                    <a:pt x="205" y="4433"/>
                  </a:cubicBezTo>
                  <a:cubicBezTo>
                    <a:pt x="205" y="4462"/>
                    <a:pt x="205" y="4462"/>
                    <a:pt x="205" y="4462"/>
                  </a:cubicBezTo>
                  <a:lnTo>
                    <a:pt x="205" y="4462"/>
                  </a:lnTo>
                  <a:cubicBezTo>
                    <a:pt x="205" y="4491"/>
                    <a:pt x="205" y="4491"/>
                    <a:pt x="205" y="4491"/>
                  </a:cubicBezTo>
                  <a:cubicBezTo>
                    <a:pt x="233" y="4520"/>
                    <a:pt x="233" y="4520"/>
                    <a:pt x="233" y="4520"/>
                  </a:cubicBezTo>
                  <a:lnTo>
                    <a:pt x="233" y="4520"/>
                  </a:lnTo>
                  <a:lnTo>
                    <a:pt x="233" y="4520"/>
                  </a:lnTo>
                  <a:cubicBezTo>
                    <a:pt x="233" y="4549"/>
                    <a:pt x="233" y="4549"/>
                    <a:pt x="233" y="4549"/>
                  </a:cubicBezTo>
                  <a:lnTo>
                    <a:pt x="233" y="4549"/>
                  </a:lnTo>
                  <a:cubicBezTo>
                    <a:pt x="205" y="4549"/>
                    <a:pt x="205" y="4549"/>
                    <a:pt x="205" y="4549"/>
                  </a:cubicBezTo>
                  <a:cubicBezTo>
                    <a:pt x="175" y="4491"/>
                    <a:pt x="175" y="4491"/>
                    <a:pt x="175" y="4491"/>
                  </a:cubicBezTo>
                  <a:lnTo>
                    <a:pt x="175" y="4491"/>
                  </a:lnTo>
                  <a:cubicBezTo>
                    <a:pt x="205" y="4462"/>
                    <a:pt x="205" y="4462"/>
                    <a:pt x="205" y="4462"/>
                  </a:cubicBezTo>
                  <a:cubicBezTo>
                    <a:pt x="175" y="4462"/>
                    <a:pt x="175" y="4462"/>
                    <a:pt x="175" y="4462"/>
                  </a:cubicBezTo>
                  <a:lnTo>
                    <a:pt x="175" y="4462"/>
                  </a:lnTo>
                  <a:cubicBezTo>
                    <a:pt x="175" y="4433"/>
                    <a:pt x="175" y="4433"/>
                    <a:pt x="175" y="4433"/>
                  </a:cubicBezTo>
                  <a:cubicBezTo>
                    <a:pt x="205" y="4433"/>
                    <a:pt x="205" y="4433"/>
                    <a:pt x="205" y="4433"/>
                  </a:cubicBezTo>
                  <a:cubicBezTo>
                    <a:pt x="175" y="4433"/>
                    <a:pt x="175" y="4433"/>
                    <a:pt x="175" y="4433"/>
                  </a:cubicBezTo>
                  <a:lnTo>
                    <a:pt x="175" y="4433"/>
                  </a:lnTo>
                  <a:cubicBezTo>
                    <a:pt x="175" y="4403"/>
                    <a:pt x="175" y="4403"/>
                    <a:pt x="175" y="4403"/>
                  </a:cubicBezTo>
                  <a:lnTo>
                    <a:pt x="175" y="4403"/>
                  </a:lnTo>
                  <a:lnTo>
                    <a:pt x="175" y="4403"/>
                  </a:lnTo>
                  <a:lnTo>
                    <a:pt x="175" y="4403"/>
                  </a:lnTo>
                  <a:lnTo>
                    <a:pt x="175" y="4403"/>
                  </a:lnTo>
                  <a:cubicBezTo>
                    <a:pt x="175" y="4374"/>
                    <a:pt x="175" y="4374"/>
                    <a:pt x="175" y="4374"/>
                  </a:cubicBezTo>
                  <a:lnTo>
                    <a:pt x="175" y="4374"/>
                  </a:lnTo>
                  <a:lnTo>
                    <a:pt x="175" y="4374"/>
                  </a:lnTo>
                  <a:cubicBezTo>
                    <a:pt x="175" y="4345"/>
                    <a:pt x="175" y="4345"/>
                    <a:pt x="175" y="4345"/>
                  </a:cubicBezTo>
                  <a:close/>
                  <a:moveTo>
                    <a:pt x="379" y="4257"/>
                  </a:moveTo>
                  <a:lnTo>
                    <a:pt x="379" y="4257"/>
                  </a:lnTo>
                  <a:lnTo>
                    <a:pt x="379" y="4257"/>
                  </a:lnTo>
                  <a:cubicBezTo>
                    <a:pt x="379" y="4228"/>
                    <a:pt x="379" y="4228"/>
                    <a:pt x="379" y="4228"/>
                  </a:cubicBezTo>
                  <a:cubicBezTo>
                    <a:pt x="379" y="4257"/>
                    <a:pt x="379" y="4257"/>
                    <a:pt x="379" y="4257"/>
                  </a:cubicBezTo>
                  <a:close/>
                  <a:moveTo>
                    <a:pt x="2041" y="2012"/>
                  </a:moveTo>
                  <a:lnTo>
                    <a:pt x="2041" y="2012"/>
                  </a:lnTo>
                  <a:lnTo>
                    <a:pt x="2041" y="2012"/>
                  </a:lnTo>
                  <a:lnTo>
                    <a:pt x="2041" y="2012"/>
                  </a:lnTo>
                  <a:lnTo>
                    <a:pt x="2041" y="2012"/>
                  </a:lnTo>
                  <a:cubicBezTo>
                    <a:pt x="2071" y="2012"/>
                    <a:pt x="2071" y="2012"/>
                    <a:pt x="2071" y="2012"/>
                  </a:cubicBezTo>
                  <a:cubicBezTo>
                    <a:pt x="2041" y="2012"/>
                    <a:pt x="2041" y="2012"/>
                    <a:pt x="2041" y="2012"/>
                  </a:cubicBezTo>
                  <a:close/>
                  <a:moveTo>
                    <a:pt x="1867" y="1866"/>
                  </a:moveTo>
                  <a:lnTo>
                    <a:pt x="1867" y="1866"/>
                  </a:lnTo>
                  <a:cubicBezTo>
                    <a:pt x="1896" y="1866"/>
                    <a:pt x="1896" y="1866"/>
                    <a:pt x="1896" y="1866"/>
                  </a:cubicBezTo>
                  <a:lnTo>
                    <a:pt x="1896" y="1866"/>
                  </a:lnTo>
                  <a:cubicBezTo>
                    <a:pt x="1896" y="1836"/>
                    <a:pt x="1896" y="1836"/>
                    <a:pt x="1896" y="1836"/>
                  </a:cubicBezTo>
                  <a:cubicBezTo>
                    <a:pt x="1896" y="1866"/>
                    <a:pt x="1896" y="1866"/>
                    <a:pt x="1896" y="1866"/>
                  </a:cubicBezTo>
                  <a:cubicBezTo>
                    <a:pt x="1867" y="1866"/>
                    <a:pt x="1867" y="1866"/>
                    <a:pt x="1867" y="1866"/>
                  </a:cubicBezTo>
                  <a:close/>
                  <a:moveTo>
                    <a:pt x="1312" y="1924"/>
                  </a:moveTo>
                  <a:lnTo>
                    <a:pt x="1312" y="1924"/>
                  </a:lnTo>
                  <a:lnTo>
                    <a:pt x="1312" y="1924"/>
                  </a:lnTo>
                  <a:cubicBezTo>
                    <a:pt x="1312" y="1895"/>
                    <a:pt x="1312" y="1895"/>
                    <a:pt x="1312" y="1895"/>
                  </a:cubicBezTo>
                  <a:lnTo>
                    <a:pt x="1312" y="1895"/>
                  </a:lnTo>
                  <a:lnTo>
                    <a:pt x="1312" y="1924"/>
                  </a:lnTo>
                  <a:close/>
                  <a:moveTo>
                    <a:pt x="1312" y="1953"/>
                  </a:moveTo>
                  <a:lnTo>
                    <a:pt x="1312" y="1953"/>
                  </a:lnTo>
                  <a:cubicBezTo>
                    <a:pt x="1283" y="1924"/>
                    <a:pt x="1283" y="1924"/>
                    <a:pt x="1283" y="1924"/>
                  </a:cubicBezTo>
                  <a:cubicBezTo>
                    <a:pt x="1312" y="1924"/>
                    <a:pt x="1312" y="1924"/>
                    <a:pt x="1312" y="1924"/>
                  </a:cubicBezTo>
                  <a:lnTo>
                    <a:pt x="1312" y="1924"/>
                  </a:lnTo>
                  <a:cubicBezTo>
                    <a:pt x="1312" y="1953"/>
                    <a:pt x="1312" y="1953"/>
                    <a:pt x="1312" y="1953"/>
                  </a:cubicBezTo>
                  <a:close/>
                  <a:moveTo>
                    <a:pt x="1254" y="1983"/>
                  </a:moveTo>
                  <a:lnTo>
                    <a:pt x="1254" y="1983"/>
                  </a:lnTo>
                  <a:cubicBezTo>
                    <a:pt x="1283" y="2012"/>
                    <a:pt x="1283" y="2012"/>
                    <a:pt x="1283" y="2012"/>
                  </a:cubicBezTo>
                  <a:cubicBezTo>
                    <a:pt x="1254" y="2012"/>
                    <a:pt x="1254" y="2012"/>
                    <a:pt x="1254" y="2012"/>
                  </a:cubicBezTo>
                  <a:cubicBezTo>
                    <a:pt x="1254" y="2041"/>
                    <a:pt x="1254" y="2041"/>
                    <a:pt x="1254" y="2041"/>
                  </a:cubicBezTo>
                  <a:cubicBezTo>
                    <a:pt x="1283" y="2041"/>
                    <a:pt x="1283" y="2041"/>
                    <a:pt x="1283" y="2041"/>
                  </a:cubicBezTo>
                  <a:cubicBezTo>
                    <a:pt x="1283" y="2012"/>
                    <a:pt x="1283" y="2012"/>
                    <a:pt x="1283" y="2012"/>
                  </a:cubicBezTo>
                  <a:cubicBezTo>
                    <a:pt x="1312" y="2012"/>
                    <a:pt x="1312" y="2012"/>
                    <a:pt x="1312" y="2012"/>
                  </a:cubicBezTo>
                  <a:cubicBezTo>
                    <a:pt x="1371" y="1983"/>
                    <a:pt x="1371" y="1983"/>
                    <a:pt x="1371" y="1983"/>
                  </a:cubicBezTo>
                  <a:lnTo>
                    <a:pt x="1371" y="1983"/>
                  </a:lnTo>
                  <a:cubicBezTo>
                    <a:pt x="1400" y="1953"/>
                    <a:pt x="1400" y="1953"/>
                    <a:pt x="1400" y="1953"/>
                  </a:cubicBezTo>
                  <a:cubicBezTo>
                    <a:pt x="1371" y="1953"/>
                    <a:pt x="1371" y="1953"/>
                    <a:pt x="1371" y="1953"/>
                  </a:cubicBezTo>
                  <a:lnTo>
                    <a:pt x="1371" y="1953"/>
                  </a:lnTo>
                  <a:cubicBezTo>
                    <a:pt x="1371" y="1924"/>
                    <a:pt x="1371" y="1924"/>
                    <a:pt x="1371" y="1924"/>
                  </a:cubicBezTo>
                  <a:lnTo>
                    <a:pt x="1371" y="1924"/>
                  </a:lnTo>
                  <a:cubicBezTo>
                    <a:pt x="1341" y="1953"/>
                    <a:pt x="1341" y="1953"/>
                    <a:pt x="1341" y="1953"/>
                  </a:cubicBezTo>
                  <a:lnTo>
                    <a:pt x="1341" y="1953"/>
                  </a:lnTo>
                  <a:lnTo>
                    <a:pt x="1341" y="1953"/>
                  </a:lnTo>
                  <a:cubicBezTo>
                    <a:pt x="1312" y="1953"/>
                    <a:pt x="1312" y="1953"/>
                    <a:pt x="1312" y="1953"/>
                  </a:cubicBezTo>
                  <a:lnTo>
                    <a:pt x="1312" y="1953"/>
                  </a:lnTo>
                  <a:cubicBezTo>
                    <a:pt x="1312" y="1983"/>
                    <a:pt x="1312" y="1983"/>
                    <a:pt x="1312" y="1983"/>
                  </a:cubicBezTo>
                  <a:cubicBezTo>
                    <a:pt x="1312" y="1953"/>
                    <a:pt x="1312" y="1953"/>
                    <a:pt x="1312" y="1953"/>
                  </a:cubicBezTo>
                  <a:lnTo>
                    <a:pt x="1312" y="1953"/>
                  </a:lnTo>
                  <a:lnTo>
                    <a:pt x="1312" y="1953"/>
                  </a:lnTo>
                  <a:cubicBezTo>
                    <a:pt x="1283" y="1953"/>
                    <a:pt x="1283" y="1953"/>
                    <a:pt x="1283" y="1953"/>
                  </a:cubicBezTo>
                  <a:lnTo>
                    <a:pt x="1283" y="1953"/>
                  </a:lnTo>
                  <a:cubicBezTo>
                    <a:pt x="1283" y="1983"/>
                    <a:pt x="1283" y="1983"/>
                    <a:pt x="1283" y="1983"/>
                  </a:cubicBezTo>
                  <a:cubicBezTo>
                    <a:pt x="1254" y="1983"/>
                    <a:pt x="1254" y="1983"/>
                    <a:pt x="1254" y="1983"/>
                  </a:cubicBezTo>
                  <a:close/>
                  <a:moveTo>
                    <a:pt x="1196" y="2041"/>
                  </a:moveTo>
                  <a:lnTo>
                    <a:pt x="1196" y="2041"/>
                  </a:lnTo>
                  <a:cubicBezTo>
                    <a:pt x="1225" y="2012"/>
                    <a:pt x="1225" y="2012"/>
                    <a:pt x="1225" y="2012"/>
                  </a:cubicBezTo>
                  <a:cubicBezTo>
                    <a:pt x="1225" y="1983"/>
                    <a:pt x="1225" y="1983"/>
                    <a:pt x="1225" y="1983"/>
                  </a:cubicBezTo>
                  <a:cubicBezTo>
                    <a:pt x="1196" y="2012"/>
                    <a:pt x="1196" y="2012"/>
                    <a:pt x="1196" y="2012"/>
                  </a:cubicBezTo>
                  <a:lnTo>
                    <a:pt x="1196" y="2012"/>
                  </a:lnTo>
                  <a:lnTo>
                    <a:pt x="1196" y="2012"/>
                  </a:lnTo>
                  <a:lnTo>
                    <a:pt x="1196" y="2012"/>
                  </a:lnTo>
                  <a:lnTo>
                    <a:pt x="1196" y="2041"/>
                  </a:lnTo>
                  <a:close/>
                  <a:moveTo>
                    <a:pt x="1225" y="2041"/>
                  </a:moveTo>
                  <a:lnTo>
                    <a:pt x="1225" y="2041"/>
                  </a:lnTo>
                  <a:lnTo>
                    <a:pt x="1225" y="2041"/>
                  </a:lnTo>
                  <a:cubicBezTo>
                    <a:pt x="1225" y="2012"/>
                    <a:pt x="1225" y="2012"/>
                    <a:pt x="1225" y="2012"/>
                  </a:cubicBezTo>
                  <a:lnTo>
                    <a:pt x="1225" y="2012"/>
                  </a:lnTo>
                  <a:cubicBezTo>
                    <a:pt x="1225" y="1983"/>
                    <a:pt x="1225" y="1983"/>
                    <a:pt x="1225" y="1983"/>
                  </a:cubicBezTo>
                  <a:lnTo>
                    <a:pt x="1225" y="1983"/>
                  </a:lnTo>
                  <a:cubicBezTo>
                    <a:pt x="1254" y="1983"/>
                    <a:pt x="1254" y="1983"/>
                    <a:pt x="1254" y="1983"/>
                  </a:cubicBezTo>
                  <a:lnTo>
                    <a:pt x="1254" y="1983"/>
                  </a:lnTo>
                  <a:cubicBezTo>
                    <a:pt x="1254" y="1953"/>
                    <a:pt x="1254" y="1953"/>
                    <a:pt x="1254" y="1953"/>
                  </a:cubicBezTo>
                  <a:cubicBezTo>
                    <a:pt x="1254" y="1983"/>
                    <a:pt x="1254" y="1983"/>
                    <a:pt x="1254" y="1983"/>
                  </a:cubicBezTo>
                  <a:cubicBezTo>
                    <a:pt x="1254" y="2012"/>
                    <a:pt x="1254" y="2012"/>
                    <a:pt x="1254" y="2012"/>
                  </a:cubicBezTo>
                  <a:cubicBezTo>
                    <a:pt x="1254" y="2041"/>
                    <a:pt x="1254" y="2041"/>
                    <a:pt x="1254" y="2041"/>
                  </a:cubicBezTo>
                  <a:lnTo>
                    <a:pt x="1254" y="2041"/>
                  </a:lnTo>
                  <a:cubicBezTo>
                    <a:pt x="1225" y="2041"/>
                    <a:pt x="1225" y="2041"/>
                    <a:pt x="1225" y="2041"/>
                  </a:cubicBezTo>
                  <a:close/>
                  <a:moveTo>
                    <a:pt x="1225" y="2128"/>
                  </a:moveTo>
                  <a:lnTo>
                    <a:pt x="1225" y="2128"/>
                  </a:lnTo>
                  <a:cubicBezTo>
                    <a:pt x="1254" y="2100"/>
                    <a:pt x="1254" y="2100"/>
                    <a:pt x="1254" y="2100"/>
                  </a:cubicBezTo>
                  <a:cubicBezTo>
                    <a:pt x="1225" y="2070"/>
                    <a:pt x="1225" y="2070"/>
                    <a:pt x="1225" y="2070"/>
                  </a:cubicBezTo>
                  <a:cubicBezTo>
                    <a:pt x="1225" y="2041"/>
                    <a:pt x="1225" y="2041"/>
                    <a:pt x="1225" y="2041"/>
                  </a:cubicBezTo>
                  <a:lnTo>
                    <a:pt x="1225" y="2041"/>
                  </a:lnTo>
                  <a:cubicBezTo>
                    <a:pt x="1196" y="2041"/>
                    <a:pt x="1196" y="2041"/>
                    <a:pt x="1196" y="2041"/>
                  </a:cubicBezTo>
                  <a:lnTo>
                    <a:pt x="1196" y="2041"/>
                  </a:lnTo>
                  <a:lnTo>
                    <a:pt x="1196" y="2041"/>
                  </a:lnTo>
                  <a:cubicBezTo>
                    <a:pt x="1225" y="2070"/>
                    <a:pt x="1225" y="2070"/>
                    <a:pt x="1225" y="2070"/>
                  </a:cubicBezTo>
                  <a:cubicBezTo>
                    <a:pt x="1196" y="2070"/>
                    <a:pt x="1196" y="2070"/>
                    <a:pt x="1196" y="2070"/>
                  </a:cubicBezTo>
                  <a:lnTo>
                    <a:pt x="1196" y="2070"/>
                  </a:lnTo>
                  <a:cubicBezTo>
                    <a:pt x="1225" y="2100"/>
                    <a:pt x="1225" y="2100"/>
                    <a:pt x="1225" y="2100"/>
                  </a:cubicBezTo>
                  <a:cubicBezTo>
                    <a:pt x="1225" y="2128"/>
                    <a:pt x="1225" y="2128"/>
                    <a:pt x="1225" y="2128"/>
                  </a:cubicBezTo>
                  <a:close/>
                  <a:moveTo>
                    <a:pt x="1050" y="1836"/>
                  </a:moveTo>
                  <a:lnTo>
                    <a:pt x="1050" y="1836"/>
                  </a:lnTo>
                  <a:cubicBezTo>
                    <a:pt x="1079" y="1866"/>
                    <a:pt x="1079" y="1866"/>
                    <a:pt x="1079" y="1866"/>
                  </a:cubicBezTo>
                  <a:lnTo>
                    <a:pt x="1079" y="1866"/>
                  </a:lnTo>
                  <a:lnTo>
                    <a:pt x="1079" y="1866"/>
                  </a:lnTo>
                  <a:cubicBezTo>
                    <a:pt x="1108" y="1866"/>
                    <a:pt x="1108" y="1866"/>
                    <a:pt x="1108" y="1866"/>
                  </a:cubicBezTo>
                  <a:cubicBezTo>
                    <a:pt x="1079" y="1836"/>
                    <a:pt x="1079" y="1836"/>
                    <a:pt x="1079" y="1836"/>
                  </a:cubicBezTo>
                  <a:lnTo>
                    <a:pt x="1079" y="1836"/>
                  </a:lnTo>
                  <a:cubicBezTo>
                    <a:pt x="1050" y="1836"/>
                    <a:pt x="1050" y="1836"/>
                    <a:pt x="1050" y="1836"/>
                  </a:cubicBezTo>
                  <a:close/>
                  <a:moveTo>
                    <a:pt x="729" y="5016"/>
                  </a:moveTo>
                  <a:lnTo>
                    <a:pt x="729" y="5016"/>
                  </a:lnTo>
                  <a:lnTo>
                    <a:pt x="729" y="5016"/>
                  </a:lnTo>
                  <a:cubicBezTo>
                    <a:pt x="700" y="4986"/>
                    <a:pt x="700" y="4986"/>
                    <a:pt x="700" y="4986"/>
                  </a:cubicBezTo>
                  <a:lnTo>
                    <a:pt x="700" y="4986"/>
                  </a:lnTo>
                  <a:cubicBezTo>
                    <a:pt x="700" y="4957"/>
                    <a:pt x="700" y="4957"/>
                    <a:pt x="700" y="4957"/>
                  </a:cubicBezTo>
                  <a:cubicBezTo>
                    <a:pt x="729" y="4928"/>
                    <a:pt x="729" y="4928"/>
                    <a:pt x="729" y="4928"/>
                  </a:cubicBezTo>
                  <a:cubicBezTo>
                    <a:pt x="700" y="4928"/>
                    <a:pt x="700" y="4928"/>
                    <a:pt x="700" y="4928"/>
                  </a:cubicBezTo>
                  <a:lnTo>
                    <a:pt x="700" y="4928"/>
                  </a:lnTo>
                  <a:cubicBezTo>
                    <a:pt x="671" y="4957"/>
                    <a:pt x="671" y="4957"/>
                    <a:pt x="671" y="4957"/>
                  </a:cubicBezTo>
                  <a:cubicBezTo>
                    <a:pt x="641" y="4928"/>
                    <a:pt x="641" y="4928"/>
                    <a:pt x="641" y="4928"/>
                  </a:cubicBezTo>
                  <a:lnTo>
                    <a:pt x="641" y="4928"/>
                  </a:lnTo>
                  <a:cubicBezTo>
                    <a:pt x="671" y="4928"/>
                    <a:pt x="671" y="4928"/>
                    <a:pt x="671" y="4928"/>
                  </a:cubicBezTo>
                  <a:lnTo>
                    <a:pt x="671" y="4928"/>
                  </a:lnTo>
                  <a:lnTo>
                    <a:pt x="671" y="4928"/>
                  </a:lnTo>
                  <a:lnTo>
                    <a:pt x="671" y="4928"/>
                  </a:lnTo>
                  <a:cubicBezTo>
                    <a:pt x="671" y="4899"/>
                    <a:pt x="671" y="4899"/>
                    <a:pt x="671" y="4899"/>
                  </a:cubicBezTo>
                  <a:lnTo>
                    <a:pt x="671" y="4899"/>
                  </a:lnTo>
                  <a:cubicBezTo>
                    <a:pt x="641" y="4899"/>
                    <a:pt x="641" y="4899"/>
                    <a:pt x="641" y="4899"/>
                  </a:cubicBezTo>
                  <a:lnTo>
                    <a:pt x="641" y="4899"/>
                  </a:lnTo>
                  <a:lnTo>
                    <a:pt x="641" y="4899"/>
                  </a:lnTo>
                  <a:cubicBezTo>
                    <a:pt x="612" y="4870"/>
                    <a:pt x="612" y="4870"/>
                    <a:pt x="612" y="4870"/>
                  </a:cubicBezTo>
                  <a:lnTo>
                    <a:pt x="612" y="4870"/>
                  </a:lnTo>
                  <a:cubicBezTo>
                    <a:pt x="641" y="4870"/>
                    <a:pt x="641" y="4870"/>
                    <a:pt x="641" y="4870"/>
                  </a:cubicBezTo>
                  <a:cubicBezTo>
                    <a:pt x="641" y="4841"/>
                    <a:pt x="641" y="4841"/>
                    <a:pt x="641" y="4841"/>
                  </a:cubicBezTo>
                  <a:lnTo>
                    <a:pt x="641" y="4841"/>
                  </a:lnTo>
                  <a:lnTo>
                    <a:pt x="641" y="4841"/>
                  </a:lnTo>
                  <a:lnTo>
                    <a:pt x="641" y="4841"/>
                  </a:lnTo>
                  <a:cubicBezTo>
                    <a:pt x="612" y="4841"/>
                    <a:pt x="612" y="4841"/>
                    <a:pt x="612" y="4841"/>
                  </a:cubicBezTo>
                  <a:lnTo>
                    <a:pt x="612" y="4841"/>
                  </a:lnTo>
                  <a:cubicBezTo>
                    <a:pt x="612" y="4812"/>
                    <a:pt x="612" y="4812"/>
                    <a:pt x="612" y="4812"/>
                  </a:cubicBezTo>
                  <a:cubicBezTo>
                    <a:pt x="641" y="4783"/>
                    <a:pt x="641" y="4783"/>
                    <a:pt x="641" y="4783"/>
                  </a:cubicBezTo>
                  <a:lnTo>
                    <a:pt x="641" y="4783"/>
                  </a:lnTo>
                  <a:cubicBezTo>
                    <a:pt x="641" y="4753"/>
                    <a:pt x="641" y="4753"/>
                    <a:pt x="641" y="4753"/>
                  </a:cubicBezTo>
                  <a:lnTo>
                    <a:pt x="641" y="4753"/>
                  </a:lnTo>
                  <a:lnTo>
                    <a:pt x="641" y="4753"/>
                  </a:lnTo>
                  <a:cubicBezTo>
                    <a:pt x="641" y="4783"/>
                    <a:pt x="641" y="4783"/>
                    <a:pt x="641" y="4783"/>
                  </a:cubicBezTo>
                  <a:cubicBezTo>
                    <a:pt x="641" y="4812"/>
                    <a:pt x="641" y="4812"/>
                    <a:pt x="641" y="4812"/>
                  </a:cubicBezTo>
                  <a:cubicBezTo>
                    <a:pt x="612" y="4812"/>
                    <a:pt x="612" y="4812"/>
                    <a:pt x="612" y="4812"/>
                  </a:cubicBezTo>
                  <a:lnTo>
                    <a:pt x="612" y="4812"/>
                  </a:lnTo>
                  <a:cubicBezTo>
                    <a:pt x="583" y="4812"/>
                    <a:pt x="583" y="4812"/>
                    <a:pt x="583" y="4812"/>
                  </a:cubicBezTo>
                  <a:lnTo>
                    <a:pt x="583" y="4812"/>
                  </a:lnTo>
                  <a:lnTo>
                    <a:pt x="583" y="4812"/>
                  </a:lnTo>
                  <a:lnTo>
                    <a:pt x="583" y="4812"/>
                  </a:lnTo>
                  <a:cubicBezTo>
                    <a:pt x="583" y="4783"/>
                    <a:pt x="583" y="4783"/>
                    <a:pt x="583" y="4783"/>
                  </a:cubicBezTo>
                  <a:cubicBezTo>
                    <a:pt x="583" y="4812"/>
                    <a:pt x="583" y="4812"/>
                    <a:pt x="583" y="4812"/>
                  </a:cubicBezTo>
                  <a:cubicBezTo>
                    <a:pt x="554" y="4812"/>
                    <a:pt x="554" y="4812"/>
                    <a:pt x="554" y="4812"/>
                  </a:cubicBezTo>
                  <a:lnTo>
                    <a:pt x="554" y="4812"/>
                  </a:lnTo>
                  <a:lnTo>
                    <a:pt x="554" y="4812"/>
                  </a:lnTo>
                  <a:lnTo>
                    <a:pt x="554" y="4812"/>
                  </a:lnTo>
                  <a:lnTo>
                    <a:pt x="554" y="4812"/>
                  </a:lnTo>
                  <a:cubicBezTo>
                    <a:pt x="525" y="4812"/>
                    <a:pt x="525" y="4812"/>
                    <a:pt x="525" y="4812"/>
                  </a:cubicBezTo>
                  <a:lnTo>
                    <a:pt x="525" y="4812"/>
                  </a:lnTo>
                  <a:cubicBezTo>
                    <a:pt x="554" y="4783"/>
                    <a:pt x="554" y="4783"/>
                    <a:pt x="554" y="4783"/>
                  </a:cubicBezTo>
                  <a:lnTo>
                    <a:pt x="554" y="4783"/>
                  </a:lnTo>
                  <a:cubicBezTo>
                    <a:pt x="583" y="4783"/>
                    <a:pt x="583" y="4783"/>
                    <a:pt x="583" y="4783"/>
                  </a:cubicBezTo>
                  <a:lnTo>
                    <a:pt x="583" y="4783"/>
                  </a:lnTo>
                  <a:cubicBezTo>
                    <a:pt x="612" y="4753"/>
                    <a:pt x="612" y="4753"/>
                    <a:pt x="612" y="4753"/>
                  </a:cubicBezTo>
                  <a:lnTo>
                    <a:pt x="612" y="4753"/>
                  </a:lnTo>
                  <a:lnTo>
                    <a:pt x="612" y="4753"/>
                  </a:lnTo>
                  <a:cubicBezTo>
                    <a:pt x="583" y="4753"/>
                    <a:pt x="583" y="4753"/>
                    <a:pt x="583" y="4753"/>
                  </a:cubicBezTo>
                  <a:cubicBezTo>
                    <a:pt x="583" y="4783"/>
                    <a:pt x="583" y="4783"/>
                    <a:pt x="583" y="4783"/>
                  </a:cubicBezTo>
                  <a:cubicBezTo>
                    <a:pt x="554" y="4783"/>
                    <a:pt x="554" y="4783"/>
                    <a:pt x="554" y="4783"/>
                  </a:cubicBezTo>
                  <a:lnTo>
                    <a:pt x="554" y="4783"/>
                  </a:lnTo>
                  <a:cubicBezTo>
                    <a:pt x="525" y="4753"/>
                    <a:pt x="525" y="4753"/>
                    <a:pt x="525" y="4753"/>
                  </a:cubicBezTo>
                  <a:lnTo>
                    <a:pt x="525" y="4753"/>
                  </a:lnTo>
                  <a:lnTo>
                    <a:pt x="525" y="4753"/>
                  </a:lnTo>
                  <a:lnTo>
                    <a:pt x="525" y="4753"/>
                  </a:lnTo>
                  <a:lnTo>
                    <a:pt x="525" y="4753"/>
                  </a:lnTo>
                  <a:cubicBezTo>
                    <a:pt x="496" y="4753"/>
                    <a:pt x="496" y="4753"/>
                    <a:pt x="496" y="4753"/>
                  </a:cubicBezTo>
                  <a:lnTo>
                    <a:pt x="496" y="4753"/>
                  </a:lnTo>
                  <a:lnTo>
                    <a:pt x="496" y="4753"/>
                  </a:lnTo>
                  <a:lnTo>
                    <a:pt x="496" y="4753"/>
                  </a:lnTo>
                  <a:cubicBezTo>
                    <a:pt x="467" y="4753"/>
                    <a:pt x="467" y="4753"/>
                    <a:pt x="467" y="4753"/>
                  </a:cubicBezTo>
                  <a:cubicBezTo>
                    <a:pt x="467" y="4724"/>
                    <a:pt x="467" y="4724"/>
                    <a:pt x="467" y="4724"/>
                  </a:cubicBezTo>
                  <a:lnTo>
                    <a:pt x="467" y="4724"/>
                  </a:lnTo>
                  <a:lnTo>
                    <a:pt x="467" y="4724"/>
                  </a:lnTo>
                  <a:cubicBezTo>
                    <a:pt x="496" y="4724"/>
                    <a:pt x="496" y="4724"/>
                    <a:pt x="496" y="4724"/>
                  </a:cubicBezTo>
                  <a:lnTo>
                    <a:pt x="496" y="4724"/>
                  </a:lnTo>
                  <a:cubicBezTo>
                    <a:pt x="525" y="4724"/>
                    <a:pt x="525" y="4724"/>
                    <a:pt x="525" y="4724"/>
                  </a:cubicBezTo>
                  <a:cubicBezTo>
                    <a:pt x="496" y="4724"/>
                    <a:pt x="496" y="4724"/>
                    <a:pt x="496" y="4724"/>
                  </a:cubicBezTo>
                  <a:cubicBezTo>
                    <a:pt x="467" y="4724"/>
                    <a:pt x="467" y="4724"/>
                    <a:pt x="467" y="4724"/>
                  </a:cubicBezTo>
                  <a:lnTo>
                    <a:pt x="467" y="4724"/>
                  </a:lnTo>
                  <a:lnTo>
                    <a:pt x="467" y="4724"/>
                  </a:lnTo>
                  <a:cubicBezTo>
                    <a:pt x="496" y="4724"/>
                    <a:pt x="496" y="4724"/>
                    <a:pt x="496" y="4724"/>
                  </a:cubicBezTo>
                  <a:lnTo>
                    <a:pt x="496" y="4724"/>
                  </a:lnTo>
                  <a:lnTo>
                    <a:pt x="496" y="4724"/>
                  </a:lnTo>
                  <a:lnTo>
                    <a:pt x="496" y="4724"/>
                  </a:lnTo>
                  <a:cubicBezTo>
                    <a:pt x="467" y="4695"/>
                    <a:pt x="467" y="4695"/>
                    <a:pt x="467" y="4695"/>
                  </a:cubicBezTo>
                  <a:cubicBezTo>
                    <a:pt x="467" y="4724"/>
                    <a:pt x="467" y="4724"/>
                    <a:pt x="467" y="4724"/>
                  </a:cubicBezTo>
                  <a:cubicBezTo>
                    <a:pt x="438" y="4724"/>
                    <a:pt x="438" y="4724"/>
                    <a:pt x="438" y="4724"/>
                  </a:cubicBezTo>
                  <a:cubicBezTo>
                    <a:pt x="438" y="4695"/>
                    <a:pt x="438" y="4695"/>
                    <a:pt x="438" y="4695"/>
                  </a:cubicBezTo>
                  <a:lnTo>
                    <a:pt x="438" y="4695"/>
                  </a:lnTo>
                  <a:cubicBezTo>
                    <a:pt x="467" y="4695"/>
                    <a:pt x="467" y="4695"/>
                    <a:pt x="467" y="4695"/>
                  </a:cubicBezTo>
                  <a:lnTo>
                    <a:pt x="467" y="4695"/>
                  </a:lnTo>
                  <a:cubicBezTo>
                    <a:pt x="496" y="4695"/>
                    <a:pt x="496" y="4695"/>
                    <a:pt x="496" y="4695"/>
                  </a:cubicBezTo>
                  <a:lnTo>
                    <a:pt x="496" y="4695"/>
                  </a:lnTo>
                  <a:cubicBezTo>
                    <a:pt x="467" y="4695"/>
                    <a:pt x="467" y="4695"/>
                    <a:pt x="467" y="4695"/>
                  </a:cubicBezTo>
                  <a:lnTo>
                    <a:pt x="467" y="4695"/>
                  </a:lnTo>
                  <a:cubicBezTo>
                    <a:pt x="438" y="4695"/>
                    <a:pt x="438" y="4695"/>
                    <a:pt x="438" y="4695"/>
                  </a:cubicBezTo>
                  <a:cubicBezTo>
                    <a:pt x="438" y="4666"/>
                    <a:pt x="438" y="4666"/>
                    <a:pt x="438" y="4666"/>
                  </a:cubicBezTo>
                  <a:cubicBezTo>
                    <a:pt x="467" y="4666"/>
                    <a:pt x="467" y="4666"/>
                    <a:pt x="467" y="4666"/>
                  </a:cubicBezTo>
                  <a:cubicBezTo>
                    <a:pt x="496" y="4666"/>
                    <a:pt x="496" y="4666"/>
                    <a:pt x="496" y="4666"/>
                  </a:cubicBezTo>
                  <a:lnTo>
                    <a:pt x="496" y="4666"/>
                  </a:lnTo>
                  <a:lnTo>
                    <a:pt x="496" y="4666"/>
                  </a:lnTo>
                  <a:lnTo>
                    <a:pt x="496" y="4666"/>
                  </a:lnTo>
                  <a:lnTo>
                    <a:pt x="496" y="4666"/>
                  </a:lnTo>
                  <a:cubicBezTo>
                    <a:pt x="525" y="4666"/>
                    <a:pt x="525" y="4666"/>
                    <a:pt x="525" y="4666"/>
                  </a:cubicBezTo>
                  <a:lnTo>
                    <a:pt x="525" y="4666"/>
                  </a:lnTo>
                  <a:cubicBezTo>
                    <a:pt x="525" y="4636"/>
                    <a:pt x="525" y="4636"/>
                    <a:pt x="525" y="4636"/>
                  </a:cubicBezTo>
                  <a:lnTo>
                    <a:pt x="525" y="4636"/>
                  </a:lnTo>
                  <a:cubicBezTo>
                    <a:pt x="496" y="4636"/>
                    <a:pt x="496" y="4636"/>
                    <a:pt x="496" y="4636"/>
                  </a:cubicBezTo>
                  <a:lnTo>
                    <a:pt x="496" y="4636"/>
                  </a:lnTo>
                  <a:lnTo>
                    <a:pt x="496" y="4636"/>
                  </a:lnTo>
                  <a:cubicBezTo>
                    <a:pt x="467" y="4666"/>
                    <a:pt x="467" y="4666"/>
                    <a:pt x="467" y="4666"/>
                  </a:cubicBezTo>
                  <a:lnTo>
                    <a:pt x="467" y="4666"/>
                  </a:lnTo>
                  <a:lnTo>
                    <a:pt x="467" y="4666"/>
                  </a:lnTo>
                  <a:cubicBezTo>
                    <a:pt x="467" y="4636"/>
                    <a:pt x="467" y="4636"/>
                    <a:pt x="467" y="4636"/>
                  </a:cubicBezTo>
                  <a:lnTo>
                    <a:pt x="467" y="4636"/>
                  </a:lnTo>
                  <a:lnTo>
                    <a:pt x="467" y="4636"/>
                  </a:lnTo>
                  <a:cubicBezTo>
                    <a:pt x="496" y="4607"/>
                    <a:pt x="496" y="4607"/>
                    <a:pt x="496" y="4607"/>
                  </a:cubicBezTo>
                  <a:lnTo>
                    <a:pt x="496" y="4607"/>
                  </a:lnTo>
                  <a:cubicBezTo>
                    <a:pt x="525" y="4578"/>
                    <a:pt x="525" y="4578"/>
                    <a:pt x="525" y="4578"/>
                  </a:cubicBezTo>
                  <a:cubicBezTo>
                    <a:pt x="554" y="4578"/>
                    <a:pt x="554" y="4578"/>
                    <a:pt x="554" y="4578"/>
                  </a:cubicBezTo>
                  <a:lnTo>
                    <a:pt x="554" y="4578"/>
                  </a:lnTo>
                  <a:cubicBezTo>
                    <a:pt x="554" y="4607"/>
                    <a:pt x="554" y="4607"/>
                    <a:pt x="554" y="4607"/>
                  </a:cubicBezTo>
                  <a:lnTo>
                    <a:pt x="554" y="4607"/>
                  </a:lnTo>
                  <a:lnTo>
                    <a:pt x="554" y="4607"/>
                  </a:lnTo>
                  <a:lnTo>
                    <a:pt x="554" y="4607"/>
                  </a:lnTo>
                  <a:cubicBezTo>
                    <a:pt x="554" y="4578"/>
                    <a:pt x="554" y="4578"/>
                    <a:pt x="554" y="4578"/>
                  </a:cubicBezTo>
                  <a:cubicBezTo>
                    <a:pt x="583" y="4578"/>
                    <a:pt x="583" y="4578"/>
                    <a:pt x="583" y="4578"/>
                  </a:cubicBezTo>
                  <a:lnTo>
                    <a:pt x="583" y="4578"/>
                  </a:lnTo>
                  <a:lnTo>
                    <a:pt x="583" y="4578"/>
                  </a:lnTo>
                  <a:cubicBezTo>
                    <a:pt x="554" y="4578"/>
                    <a:pt x="554" y="4578"/>
                    <a:pt x="554" y="4578"/>
                  </a:cubicBezTo>
                  <a:lnTo>
                    <a:pt x="554" y="4578"/>
                  </a:lnTo>
                  <a:cubicBezTo>
                    <a:pt x="525" y="4549"/>
                    <a:pt x="525" y="4549"/>
                    <a:pt x="525" y="4549"/>
                  </a:cubicBezTo>
                  <a:cubicBezTo>
                    <a:pt x="554" y="4549"/>
                    <a:pt x="554" y="4549"/>
                    <a:pt x="554" y="4549"/>
                  </a:cubicBezTo>
                  <a:lnTo>
                    <a:pt x="554" y="4549"/>
                  </a:lnTo>
                  <a:cubicBezTo>
                    <a:pt x="583" y="4520"/>
                    <a:pt x="583" y="4520"/>
                    <a:pt x="583" y="4520"/>
                  </a:cubicBezTo>
                  <a:lnTo>
                    <a:pt x="583" y="4520"/>
                  </a:lnTo>
                  <a:cubicBezTo>
                    <a:pt x="583" y="4491"/>
                    <a:pt x="583" y="4491"/>
                    <a:pt x="583" y="4491"/>
                  </a:cubicBezTo>
                  <a:cubicBezTo>
                    <a:pt x="583" y="4520"/>
                    <a:pt x="583" y="4520"/>
                    <a:pt x="583" y="4520"/>
                  </a:cubicBezTo>
                  <a:lnTo>
                    <a:pt x="583" y="4520"/>
                  </a:lnTo>
                  <a:cubicBezTo>
                    <a:pt x="554" y="4520"/>
                    <a:pt x="554" y="4520"/>
                    <a:pt x="554" y="4520"/>
                  </a:cubicBezTo>
                  <a:lnTo>
                    <a:pt x="554" y="4520"/>
                  </a:lnTo>
                  <a:cubicBezTo>
                    <a:pt x="525" y="4549"/>
                    <a:pt x="525" y="4549"/>
                    <a:pt x="525" y="4549"/>
                  </a:cubicBezTo>
                  <a:cubicBezTo>
                    <a:pt x="496" y="4578"/>
                    <a:pt x="496" y="4578"/>
                    <a:pt x="496" y="4578"/>
                  </a:cubicBezTo>
                  <a:lnTo>
                    <a:pt x="496" y="4578"/>
                  </a:lnTo>
                  <a:cubicBezTo>
                    <a:pt x="467" y="4549"/>
                    <a:pt x="467" y="4549"/>
                    <a:pt x="467" y="4549"/>
                  </a:cubicBezTo>
                  <a:lnTo>
                    <a:pt x="467" y="4549"/>
                  </a:lnTo>
                  <a:cubicBezTo>
                    <a:pt x="496" y="4549"/>
                    <a:pt x="496" y="4549"/>
                    <a:pt x="496" y="4549"/>
                  </a:cubicBezTo>
                  <a:cubicBezTo>
                    <a:pt x="467" y="4549"/>
                    <a:pt x="467" y="4549"/>
                    <a:pt x="467" y="4549"/>
                  </a:cubicBezTo>
                  <a:lnTo>
                    <a:pt x="467" y="4549"/>
                  </a:lnTo>
                  <a:cubicBezTo>
                    <a:pt x="438" y="4549"/>
                    <a:pt x="438" y="4549"/>
                    <a:pt x="438" y="4549"/>
                  </a:cubicBezTo>
                  <a:lnTo>
                    <a:pt x="438" y="4549"/>
                  </a:lnTo>
                  <a:cubicBezTo>
                    <a:pt x="467" y="4520"/>
                    <a:pt x="467" y="4520"/>
                    <a:pt x="467" y="4520"/>
                  </a:cubicBezTo>
                  <a:cubicBezTo>
                    <a:pt x="496" y="4520"/>
                    <a:pt x="496" y="4520"/>
                    <a:pt x="496" y="4520"/>
                  </a:cubicBezTo>
                  <a:lnTo>
                    <a:pt x="496" y="4520"/>
                  </a:lnTo>
                  <a:lnTo>
                    <a:pt x="496" y="4520"/>
                  </a:lnTo>
                  <a:lnTo>
                    <a:pt x="496" y="4520"/>
                  </a:lnTo>
                  <a:cubicBezTo>
                    <a:pt x="496" y="4491"/>
                    <a:pt x="496" y="4491"/>
                    <a:pt x="496" y="4491"/>
                  </a:cubicBezTo>
                  <a:lnTo>
                    <a:pt x="496" y="4491"/>
                  </a:lnTo>
                  <a:lnTo>
                    <a:pt x="496" y="4491"/>
                  </a:lnTo>
                  <a:lnTo>
                    <a:pt x="496" y="4491"/>
                  </a:lnTo>
                  <a:lnTo>
                    <a:pt x="496" y="4491"/>
                  </a:lnTo>
                  <a:cubicBezTo>
                    <a:pt x="467" y="4491"/>
                    <a:pt x="467" y="4491"/>
                    <a:pt x="467" y="4491"/>
                  </a:cubicBezTo>
                  <a:lnTo>
                    <a:pt x="467" y="4491"/>
                  </a:lnTo>
                  <a:cubicBezTo>
                    <a:pt x="467" y="4462"/>
                    <a:pt x="467" y="4462"/>
                    <a:pt x="467" y="4462"/>
                  </a:cubicBezTo>
                  <a:cubicBezTo>
                    <a:pt x="467" y="4433"/>
                    <a:pt x="467" y="4433"/>
                    <a:pt x="467" y="4433"/>
                  </a:cubicBezTo>
                  <a:lnTo>
                    <a:pt x="467" y="4433"/>
                  </a:lnTo>
                  <a:lnTo>
                    <a:pt x="467" y="4433"/>
                  </a:lnTo>
                  <a:cubicBezTo>
                    <a:pt x="496" y="4433"/>
                    <a:pt x="496" y="4433"/>
                    <a:pt x="496" y="4433"/>
                  </a:cubicBezTo>
                  <a:lnTo>
                    <a:pt x="496" y="4433"/>
                  </a:lnTo>
                  <a:cubicBezTo>
                    <a:pt x="525" y="4433"/>
                    <a:pt x="525" y="4433"/>
                    <a:pt x="525" y="4433"/>
                  </a:cubicBezTo>
                  <a:lnTo>
                    <a:pt x="525" y="4433"/>
                  </a:lnTo>
                  <a:lnTo>
                    <a:pt x="525" y="4433"/>
                  </a:lnTo>
                  <a:lnTo>
                    <a:pt x="525" y="4433"/>
                  </a:lnTo>
                  <a:cubicBezTo>
                    <a:pt x="496" y="4433"/>
                    <a:pt x="496" y="4433"/>
                    <a:pt x="496" y="4433"/>
                  </a:cubicBezTo>
                  <a:cubicBezTo>
                    <a:pt x="496" y="4403"/>
                    <a:pt x="496" y="4403"/>
                    <a:pt x="496" y="4403"/>
                  </a:cubicBezTo>
                  <a:cubicBezTo>
                    <a:pt x="467" y="4403"/>
                    <a:pt x="467" y="4403"/>
                    <a:pt x="467" y="4403"/>
                  </a:cubicBezTo>
                  <a:lnTo>
                    <a:pt x="467" y="4403"/>
                  </a:lnTo>
                  <a:cubicBezTo>
                    <a:pt x="496" y="4374"/>
                    <a:pt x="496" y="4374"/>
                    <a:pt x="496" y="4374"/>
                  </a:cubicBezTo>
                  <a:lnTo>
                    <a:pt x="496" y="4374"/>
                  </a:lnTo>
                  <a:lnTo>
                    <a:pt x="496" y="4374"/>
                  </a:lnTo>
                  <a:cubicBezTo>
                    <a:pt x="496" y="4345"/>
                    <a:pt x="496" y="4345"/>
                    <a:pt x="496" y="4345"/>
                  </a:cubicBezTo>
                  <a:lnTo>
                    <a:pt x="496" y="4345"/>
                  </a:lnTo>
                  <a:cubicBezTo>
                    <a:pt x="496" y="4374"/>
                    <a:pt x="496" y="4374"/>
                    <a:pt x="496" y="4374"/>
                  </a:cubicBezTo>
                  <a:cubicBezTo>
                    <a:pt x="467" y="4374"/>
                    <a:pt x="467" y="4374"/>
                    <a:pt x="467" y="4374"/>
                  </a:cubicBezTo>
                  <a:cubicBezTo>
                    <a:pt x="438" y="4374"/>
                    <a:pt x="438" y="4374"/>
                    <a:pt x="438" y="4374"/>
                  </a:cubicBezTo>
                  <a:cubicBezTo>
                    <a:pt x="438" y="4403"/>
                    <a:pt x="438" y="4403"/>
                    <a:pt x="438" y="4403"/>
                  </a:cubicBezTo>
                  <a:lnTo>
                    <a:pt x="438" y="4403"/>
                  </a:lnTo>
                  <a:cubicBezTo>
                    <a:pt x="408" y="4403"/>
                    <a:pt x="408" y="4403"/>
                    <a:pt x="408" y="4403"/>
                  </a:cubicBezTo>
                  <a:cubicBezTo>
                    <a:pt x="408" y="4374"/>
                    <a:pt x="408" y="4374"/>
                    <a:pt x="408" y="4374"/>
                  </a:cubicBezTo>
                  <a:cubicBezTo>
                    <a:pt x="408" y="4345"/>
                    <a:pt x="408" y="4345"/>
                    <a:pt x="408" y="4345"/>
                  </a:cubicBezTo>
                  <a:cubicBezTo>
                    <a:pt x="408" y="4316"/>
                    <a:pt x="408" y="4316"/>
                    <a:pt x="408" y="4316"/>
                  </a:cubicBezTo>
                  <a:cubicBezTo>
                    <a:pt x="408" y="4286"/>
                    <a:pt x="408" y="4286"/>
                    <a:pt x="408" y="4286"/>
                  </a:cubicBezTo>
                  <a:lnTo>
                    <a:pt x="408" y="4286"/>
                  </a:lnTo>
                  <a:lnTo>
                    <a:pt x="408" y="4286"/>
                  </a:lnTo>
                  <a:cubicBezTo>
                    <a:pt x="379" y="4257"/>
                    <a:pt x="379" y="4257"/>
                    <a:pt x="379" y="4257"/>
                  </a:cubicBezTo>
                  <a:cubicBezTo>
                    <a:pt x="408" y="4257"/>
                    <a:pt x="408" y="4257"/>
                    <a:pt x="408" y="4257"/>
                  </a:cubicBezTo>
                  <a:lnTo>
                    <a:pt x="408" y="4257"/>
                  </a:lnTo>
                  <a:lnTo>
                    <a:pt x="408" y="4257"/>
                  </a:lnTo>
                  <a:lnTo>
                    <a:pt x="408" y="4257"/>
                  </a:lnTo>
                  <a:cubicBezTo>
                    <a:pt x="438" y="4228"/>
                    <a:pt x="438" y="4228"/>
                    <a:pt x="438" y="4228"/>
                  </a:cubicBezTo>
                  <a:lnTo>
                    <a:pt x="438" y="4228"/>
                  </a:lnTo>
                  <a:cubicBezTo>
                    <a:pt x="467" y="4228"/>
                    <a:pt x="467" y="4228"/>
                    <a:pt x="467" y="4228"/>
                  </a:cubicBezTo>
                  <a:lnTo>
                    <a:pt x="467" y="4228"/>
                  </a:lnTo>
                  <a:cubicBezTo>
                    <a:pt x="496" y="4228"/>
                    <a:pt x="496" y="4228"/>
                    <a:pt x="496" y="4228"/>
                  </a:cubicBezTo>
                  <a:cubicBezTo>
                    <a:pt x="467" y="4199"/>
                    <a:pt x="467" y="4199"/>
                    <a:pt x="467" y="4199"/>
                  </a:cubicBezTo>
                  <a:lnTo>
                    <a:pt x="467" y="4199"/>
                  </a:lnTo>
                  <a:cubicBezTo>
                    <a:pt x="496" y="4199"/>
                    <a:pt x="496" y="4199"/>
                    <a:pt x="496" y="4199"/>
                  </a:cubicBezTo>
                  <a:cubicBezTo>
                    <a:pt x="496" y="4170"/>
                    <a:pt x="496" y="4170"/>
                    <a:pt x="496" y="4170"/>
                  </a:cubicBezTo>
                  <a:cubicBezTo>
                    <a:pt x="525" y="4170"/>
                    <a:pt x="525" y="4170"/>
                    <a:pt x="525" y="4170"/>
                  </a:cubicBezTo>
                  <a:cubicBezTo>
                    <a:pt x="525" y="4141"/>
                    <a:pt x="525" y="4141"/>
                    <a:pt x="525" y="4141"/>
                  </a:cubicBezTo>
                  <a:lnTo>
                    <a:pt x="525" y="4141"/>
                  </a:lnTo>
                  <a:lnTo>
                    <a:pt x="525" y="4141"/>
                  </a:lnTo>
                  <a:cubicBezTo>
                    <a:pt x="496" y="4170"/>
                    <a:pt x="496" y="4170"/>
                    <a:pt x="496" y="4170"/>
                  </a:cubicBezTo>
                  <a:lnTo>
                    <a:pt x="496" y="4170"/>
                  </a:lnTo>
                  <a:cubicBezTo>
                    <a:pt x="467" y="4199"/>
                    <a:pt x="467" y="4199"/>
                    <a:pt x="467" y="4199"/>
                  </a:cubicBezTo>
                  <a:lnTo>
                    <a:pt x="467" y="4199"/>
                  </a:lnTo>
                  <a:lnTo>
                    <a:pt x="467" y="4199"/>
                  </a:lnTo>
                  <a:cubicBezTo>
                    <a:pt x="467" y="4170"/>
                    <a:pt x="467" y="4170"/>
                    <a:pt x="467" y="4170"/>
                  </a:cubicBezTo>
                  <a:cubicBezTo>
                    <a:pt x="467" y="4141"/>
                    <a:pt x="467" y="4141"/>
                    <a:pt x="467" y="4141"/>
                  </a:cubicBezTo>
                  <a:cubicBezTo>
                    <a:pt x="496" y="4112"/>
                    <a:pt x="496" y="4112"/>
                    <a:pt x="496" y="4112"/>
                  </a:cubicBezTo>
                  <a:cubicBezTo>
                    <a:pt x="496" y="4083"/>
                    <a:pt x="496" y="4083"/>
                    <a:pt x="496" y="4083"/>
                  </a:cubicBezTo>
                  <a:lnTo>
                    <a:pt x="496" y="4083"/>
                  </a:lnTo>
                  <a:lnTo>
                    <a:pt x="496" y="4083"/>
                  </a:lnTo>
                  <a:lnTo>
                    <a:pt x="496" y="4083"/>
                  </a:lnTo>
                  <a:lnTo>
                    <a:pt x="496" y="4083"/>
                  </a:lnTo>
                  <a:lnTo>
                    <a:pt x="496" y="4083"/>
                  </a:lnTo>
                  <a:cubicBezTo>
                    <a:pt x="525" y="4053"/>
                    <a:pt x="525" y="4053"/>
                    <a:pt x="525" y="4053"/>
                  </a:cubicBezTo>
                  <a:cubicBezTo>
                    <a:pt x="496" y="4053"/>
                    <a:pt x="496" y="4053"/>
                    <a:pt x="496" y="4053"/>
                  </a:cubicBezTo>
                  <a:lnTo>
                    <a:pt x="496" y="4053"/>
                  </a:lnTo>
                  <a:cubicBezTo>
                    <a:pt x="496" y="4024"/>
                    <a:pt x="496" y="4024"/>
                    <a:pt x="496" y="4024"/>
                  </a:cubicBezTo>
                  <a:lnTo>
                    <a:pt x="496" y="4024"/>
                  </a:lnTo>
                  <a:cubicBezTo>
                    <a:pt x="467" y="4024"/>
                    <a:pt x="467" y="4024"/>
                    <a:pt x="467" y="4024"/>
                  </a:cubicBezTo>
                  <a:cubicBezTo>
                    <a:pt x="467" y="3995"/>
                    <a:pt x="467" y="3995"/>
                    <a:pt x="467" y="3995"/>
                  </a:cubicBezTo>
                  <a:lnTo>
                    <a:pt x="467" y="3995"/>
                  </a:lnTo>
                  <a:cubicBezTo>
                    <a:pt x="438" y="3966"/>
                    <a:pt x="438" y="3966"/>
                    <a:pt x="438" y="3966"/>
                  </a:cubicBezTo>
                  <a:lnTo>
                    <a:pt x="438" y="3966"/>
                  </a:lnTo>
                  <a:cubicBezTo>
                    <a:pt x="408" y="3966"/>
                    <a:pt x="408" y="3966"/>
                    <a:pt x="408" y="3966"/>
                  </a:cubicBezTo>
                  <a:lnTo>
                    <a:pt x="408" y="3966"/>
                  </a:lnTo>
                  <a:cubicBezTo>
                    <a:pt x="438" y="3966"/>
                    <a:pt x="438" y="3966"/>
                    <a:pt x="438" y="3966"/>
                  </a:cubicBezTo>
                  <a:cubicBezTo>
                    <a:pt x="408" y="3936"/>
                    <a:pt x="408" y="3936"/>
                    <a:pt x="408" y="3936"/>
                  </a:cubicBezTo>
                  <a:lnTo>
                    <a:pt x="408" y="3936"/>
                  </a:lnTo>
                  <a:lnTo>
                    <a:pt x="408" y="3936"/>
                  </a:lnTo>
                  <a:lnTo>
                    <a:pt x="408" y="3936"/>
                  </a:lnTo>
                  <a:cubicBezTo>
                    <a:pt x="438" y="3936"/>
                    <a:pt x="438" y="3936"/>
                    <a:pt x="438" y="3936"/>
                  </a:cubicBezTo>
                  <a:cubicBezTo>
                    <a:pt x="438" y="3907"/>
                    <a:pt x="438" y="3907"/>
                    <a:pt x="438" y="3907"/>
                  </a:cubicBezTo>
                  <a:cubicBezTo>
                    <a:pt x="408" y="3907"/>
                    <a:pt x="408" y="3907"/>
                    <a:pt x="408" y="3907"/>
                  </a:cubicBezTo>
                  <a:lnTo>
                    <a:pt x="408" y="3907"/>
                  </a:lnTo>
                  <a:lnTo>
                    <a:pt x="408" y="3907"/>
                  </a:lnTo>
                  <a:lnTo>
                    <a:pt x="408" y="3907"/>
                  </a:lnTo>
                  <a:cubicBezTo>
                    <a:pt x="408" y="3849"/>
                    <a:pt x="408" y="3849"/>
                    <a:pt x="408" y="3849"/>
                  </a:cubicBezTo>
                  <a:cubicBezTo>
                    <a:pt x="408" y="3791"/>
                    <a:pt x="408" y="3791"/>
                    <a:pt x="408" y="3791"/>
                  </a:cubicBezTo>
                  <a:cubicBezTo>
                    <a:pt x="408" y="3733"/>
                    <a:pt x="408" y="3733"/>
                    <a:pt x="408" y="3733"/>
                  </a:cubicBezTo>
                  <a:lnTo>
                    <a:pt x="408" y="3733"/>
                  </a:lnTo>
                  <a:lnTo>
                    <a:pt x="408" y="3733"/>
                  </a:lnTo>
                  <a:cubicBezTo>
                    <a:pt x="438" y="3703"/>
                    <a:pt x="438" y="3703"/>
                    <a:pt x="438" y="3703"/>
                  </a:cubicBezTo>
                  <a:cubicBezTo>
                    <a:pt x="408" y="3703"/>
                    <a:pt x="408" y="3703"/>
                    <a:pt x="408" y="3703"/>
                  </a:cubicBezTo>
                  <a:cubicBezTo>
                    <a:pt x="408" y="3674"/>
                    <a:pt x="408" y="3674"/>
                    <a:pt x="408" y="3674"/>
                  </a:cubicBezTo>
                  <a:cubicBezTo>
                    <a:pt x="408" y="3645"/>
                    <a:pt x="408" y="3645"/>
                    <a:pt x="408" y="3645"/>
                  </a:cubicBezTo>
                  <a:cubicBezTo>
                    <a:pt x="379" y="3645"/>
                    <a:pt x="379" y="3645"/>
                    <a:pt x="379" y="3645"/>
                  </a:cubicBezTo>
                  <a:cubicBezTo>
                    <a:pt x="379" y="3616"/>
                    <a:pt x="379" y="3616"/>
                    <a:pt x="379" y="3616"/>
                  </a:cubicBezTo>
                  <a:cubicBezTo>
                    <a:pt x="379" y="3586"/>
                    <a:pt x="379" y="3586"/>
                    <a:pt x="379" y="3586"/>
                  </a:cubicBezTo>
                  <a:cubicBezTo>
                    <a:pt x="379" y="3557"/>
                    <a:pt x="379" y="3557"/>
                    <a:pt x="379" y="3557"/>
                  </a:cubicBezTo>
                  <a:lnTo>
                    <a:pt x="379" y="3557"/>
                  </a:lnTo>
                  <a:cubicBezTo>
                    <a:pt x="379" y="3528"/>
                    <a:pt x="379" y="3528"/>
                    <a:pt x="379" y="3528"/>
                  </a:cubicBezTo>
                  <a:cubicBezTo>
                    <a:pt x="379" y="3499"/>
                    <a:pt x="379" y="3499"/>
                    <a:pt x="379" y="3499"/>
                  </a:cubicBezTo>
                  <a:lnTo>
                    <a:pt x="379" y="3499"/>
                  </a:lnTo>
                  <a:lnTo>
                    <a:pt x="379" y="3499"/>
                  </a:lnTo>
                  <a:cubicBezTo>
                    <a:pt x="350" y="3499"/>
                    <a:pt x="350" y="3499"/>
                    <a:pt x="350" y="3499"/>
                  </a:cubicBezTo>
                  <a:cubicBezTo>
                    <a:pt x="321" y="3499"/>
                    <a:pt x="321" y="3499"/>
                    <a:pt x="321" y="3499"/>
                  </a:cubicBezTo>
                  <a:lnTo>
                    <a:pt x="321" y="3499"/>
                  </a:lnTo>
                  <a:cubicBezTo>
                    <a:pt x="291" y="3499"/>
                    <a:pt x="291" y="3499"/>
                    <a:pt x="291" y="3499"/>
                  </a:cubicBezTo>
                  <a:cubicBezTo>
                    <a:pt x="262" y="3528"/>
                    <a:pt x="262" y="3528"/>
                    <a:pt x="262" y="3528"/>
                  </a:cubicBezTo>
                  <a:cubicBezTo>
                    <a:pt x="233" y="3557"/>
                    <a:pt x="233" y="3557"/>
                    <a:pt x="233" y="3557"/>
                  </a:cubicBezTo>
                  <a:cubicBezTo>
                    <a:pt x="205" y="3557"/>
                    <a:pt x="205" y="3557"/>
                    <a:pt x="205" y="3557"/>
                  </a:cubicBezTo>
                  <a:lnTo>
                    <a:pt x="205" y="3557"/>
                  </a:lnTo>
                  <a:cubicBezTo>
                    <a:pt x="146" y="3586"/>
                    <a:pt x="146" y="3586"/>
                    <a:pt x="146" y="3586"/>
                  </a:cubicBezTo>
                  <a:lnTo>
                    <a:pt x="146" y="3586"/>
                  </a:lnTo>
                  <a:cubicBezTo>
                    <a:pt x="146" y="3557"/>
                    <a:pt x="146" y="3557"/>
                    <a:pt x="146" y="3557"/>
                  </a:cubicBezTo>
                  <a:cubicBezTo>
                    <a:pt x="175" y="3528"/>
                    <a:pt x="175" y="3528"/>
                    <a:pt x="175" y="3528"/>
                  </a:cubicBezTo>
                  <a:lnTo>
                    <a:pt x="175" y="3528"/>
                  </a:lnTo>
                  <a:cubicBezTo>
                    <a:pt x="146" y="3441"/>
                    <a:pt x="146" y="3441"/>
                    <a:pt x="146" y="3441"/>
                  </a:cubicBezTo>
                  <a:cubicBezTo>
                    <a:pt x="117" y="3412"/>
                    <a:pt x="117" y="3412"/>
                    <a:pt x="117" y="3412"/>
                  </a:cubicBezTo>
                  <a:cubicBezTo>
                    <a:pt x="117" y="3383"/>
                    <a:pt x="117" y="3383"/>
                    <a:pt x="117" y="3383"/>
                  </a:cubicBezTo>
                  <a:cubicBezTo>
                    <a:pt x="146" y="3353"/>
                    <a:pt x="146" y="3353"/>
                    <a:pt x="146" y="3353"/>
                  </a:cubicBezTo>
                  <a:cubicBezTo>
                    <a:pt x="88" y="3353"/>
                    <a:pt x="88" y="3353"/>
                    <a:pt x="88" y="3353"/>
                  </a:cubicBezTo>
                  <a:cubicBezTo>
                    <a:pt x="58" y="3353"/>
                    <a:pt x="58" y="3353"/>
                    <a:pt x="58" y="3353"/>
                  </a:cubicBezTo>
                  <a:cubicBezTo>
                    <a:pt x="29" y="3353"/>
                    <a:pt x="29" y="3353"/>
                    <a:pt x="29" y="3353"/>
                  </a:cubicBezTo>
                  <a:cubicBezTo>
                    <a:pt x="0" y="3353"/>
                    <a:pt x="0" y="3353"/>
                    <a:pt x="0" y="3353"/>
                  </a:cubicBezTo>
                  <a:cubicBezTo>
                    <a:pt x="933" y="1778"/>
                    <a:pt x="933" y="1778"/>
                    <a:pt x="933" y="1778"/>
                  </a:cubicBezTo>
                  <a:cubicBezTo>
                    <a:pt x="933" y="1807"/>
                    <a:pt x="933" y="1807"/>
                    <a:pt x="933" y="1807"/>
                  </a:cubicBezTo>
                  <a:cubicBezTo>
                    <a:pt x="962" y="1807"/>
                    <a:pt x="962" y="1807"/>
                    <a:pt x="962" y="1807"/>
                  </a:cubicBezTo>
                  <a:cubicBezTo>
                    <a:pt x="991" y="1836"/>
                    <a:pt x="991" y="1836"/>
                    <a:pt x="991" y="1836"/>
                  </a:cubicBezTo>
                  <a:cubicBezTo>
                    <a:pt x="1021" y="1836"/>
                    <a:pt x="1021" y="1836"/>
                    <a:pt x="1021" y="1836"/>
                  </a:cubicBezTo>
                  <a:lnTo>
                    <a:pt x="1021" y="1836"/>
                  </a:lnTo>
                  <a:cubicBezTo>
                    <a:pt x="1021" y="1866"/>
                    <a:pt x="1021" y="1866"/>
                    <a:pt x="1021" y="1866"/>
                  </a:cubicBezTo>
                  <a:cubicBezTo>
                    <a:pt x="1050" y="1866"/>
                    <a:pt x="1050" y="1866"/>
                    <a:pt x="1050" y="1866"/>
                  </a:cubicBezTo>
                  <a:lnTo>
                    <a:pt x="1050" y="1866"/>
                  </a:lnTo>
                  <a:lnTo>
                    <a:pt x="1050" y="1866"/>
                  </a:lnTo>
                  <a:cubicBezTo>
                    <a:pt x="1079" y="1895"/>
                    <a:pt x="1079" y="1895"/>
                    <a:pt x="1079" y="1895"/>
                  </a:cubicBezTo>
                  <a:lnTo>
                    <a:pt x="1079" y="1895"/>
                  </a:lnTo>
                  <a:lnTo>
                    <a:pt x="1079" y="1895"/>
                  </a:lnTo>
                  <a:cubicBezTo>
                    <a:pt x="1050" y="1924"/>
                    <a:pt x="1050" y="1924"/>
                    <a:pt x="1050" y="1924"/>
                  </a:cubicBezTo>
                  <a:cubicBezTo>
                    <a:pt x="1079" y="1953"/>
                    <a:pt x="1079" y="1953"/>
                    <a:pt x="1079" y="1953"/>
                  </a:cubicBezTo>
                  <a:lnTo>
                    <a:pt x="1079" y="1953"/>
                  </a:lnTo>
                  <a:cubicBezTo>
                    <a:pt x="1079" y="1924"/>
                    <a:pt x="1079" y="1924"/>
                    <a:pt x="1079" y="1924"/>
                  </a:cubicBezTo>
                  <a:lnTo>
                    <a:pt x="1079" y="1924"/>
                  </a:lnTo>
                  <a:cubicBezTo>
                    <a:pt x="1079" y="1953"/>
                    <a:pt x="1079" y="1953"/>
                    <a:pt x="1079" y="1953"/>
                  </a:cubicBezTo>
                  <a:cubicBezTo>
                    <a:pt x="1108" y="1983"/>
                    <a:pt x="1108" y="1983"/>
                    <a:pt x="1108" y="1983"/>
                  </a:cubicBezTo>
                  <a:cubicBezTo>
                    <a:pt x="1108" y="2012"/>
                    <a:pt x="1108" y="2012"/>
                    <a:pt x="1108" y="2012"/>
                  </a:cubicBezTo>
                  <a:cubicBezTo>
                    <a:pt x="1138" y="2012"/>
                    <a:pt x="1138" y="2012"/>
                    <a:pt x="1138" y="2012"/>
                  </a:cubicBezTo>
                  <a:lnTo>
                    <a:pt x="1138" y="2012"/>
                  </a:lnTo>
                  <a:lnTo>
                    <a:pt x="1138" y="2012"/>
                  </a:lnTo>
                  <a:cubicBezTo>
                    <a:pt x="1167" y="2041"/>
                    <a:pt x="1167" y="2041"/>
                    <a:pt x="1167" y="2041"/>
                  </a:cubicBezTo>
                  <a:lnTo>
                    <a:pt x="1167" y="2041"/>
                  </a:lnTo>
                  <a:lnTo>
                    <a:pt x="1167" y="2041"/>
                  </a:lnTo>
                  <a:cubicBezTo>
                    <a:pt x="1196" y="2070"/>
                    <a:pt x="1196" y="2070"/>
                    <a:pt x="1196" y="2070"/>
                  </a:cubicBezTo>
                  <a:lnTo>
                    <a:pt x="1196" y="2070"/>
                  </a:lnTo>
                  <a:lnTo>
                    <a:pt x="1196" y="2070"/>
                  </a:lnTo>
                  <a:cubicBezTo>
                    <a:pt x="1196" y="2100"/>
                    <a:pt x="1196" y="2100"/>
                    <a:pt x="1196" y="2100"/>
                  </a:cubicBezTo>
                  <a:cubicBezTo>
                    <a:pt x="1225" y="2100"/>
                    <a:pt x="1225" y="2100"/>
                    <a:pt x="1225" y="2100"/>
                  </a:cubicBezTo>
                  <a:cubicBezTo>
                    <a:pt x="1225" y="2128"/>
                    <a:pt x="1225" y="2128"/>
                    <a:pt x="1225" y="2128"/>
                  </a:cubicBezTo>
                  <a:lnTo>
                    <a:pt x="1225" y="2128"/>
                  </a:lnTo>
                  <a:cubicBezTo>
                    <a:pt x="1254" y="2128"/>
                    <a:pt x="1254" y="2128"/>
                    <a:pt x="1254" y="2128"/>
                  </a:cubicBezTo>
                  <a:cubicBezTo>
                    <a:pt x="1225" y="2128"/>
                    <a:pt x="1225" y="2128"/>
                    <a:pt x="1225" y="2128"/>
                  </a:cubicBezTo>
                  <a:cubicBezTo>
                    <a:pt x="1225" y="2157"/>
                    <a:pt x="1225" y="2157"/>
                    <a:pt x="1225" y="2157"/>
                  </a:cubicBezTo>
                  <a:lnTo>
                    <a:pt x="1225" y="2157"/>
                  </a:lnTo>
                  <a:cubicBezTo>
                    <a:pt x="1254" y="2157"/>
                    <a:pt x="1254" y="2157"/>
                    <a:pt x="1254" y="2157"/>
                  </a:cubicBezTo>
                  <a:cubicBezTo>
                    <a:pt x="1254" y="2128"/>
                    <a:pt x="1254" y="2128"/>
                    <a:pt x="1254" y="2128"/>
                  </a:cubicBezTo>
                  <a:lnTo>
                    <a:pt x="1254" y="2128"/>
                  </a:lnTo>
                  <a:cubicBezTo>
                    <a:pt x="1283" y="2128"/>
                    <a:pt x="1283" y="2128"/>
                    <a:pt x="1283" y="2128"/>
                  </a:cubicBezTo>
                  <a:cubicBezTo>
                    <a:pt x="1254" y="2070"/>
                    <a:pt x="1254" y="2070"/>
                    <a:pt x="1254" y="2070"/>
                  </a:cubicBezTo>
                  <a:cubicBezTo>
                    <a:pt x="1283" y="2070"/>
                    <a:pt x="1283" y="2070"/>
                    <a:pt x="1283" y="2070"/>
                  </a:cubicBezTo>
                  <a:cubicBezTo>
                    <a:pt x="1283" y="2041"/>
                    <a:pt x="1283" y="2041"/>
                    <a:pt x="1283" y="2041"/>
                  </a:cubicBezTo>
                  <a:cubicBezTo>
                    <a:pt x="1312" y="2041"/>
                    <a:pt x="1312" y="2041"/>
                    <a:pt x="1312" y="2041"/>
                  </a:cubicBezTo>
                  <a:cubicBezTo>
                    <a:pt x="1341" y="2012"/>
                    <a:pt x="1341" y="2012"/>
                    <a:pt x="1341" y="2012"/>
                  </a:cubicBezTo>
                  <a:lnTo>
                    <a:pt x="1341" y="2012"/>
                  </a:lnTo>
                  <a:lnTo>
                    <a:pt x="1341" y="2012"/>
                  </a:lnTo>
                  <a:cubicBezTo>
                    <a:pt x="1371" y="2012"/>
                    <a:pt x="1371" y="2012"/>
                    <a:pt x="1371" y="2012"/>
                  </a:cubicBezTo>
                  <a:lnTo>
                    <a:pt x="1371" y="2012"/>
                  </a:lnTo>
                  <a:cubicBezTo>
                    <a:pt x="1400" y="1983"/>
                    <a:pt x="1400" y="1983"/>
                    <a:pt x="1400" y="1983"/>
                  </a:cubicBezTo>
                  <a:lnTo>
                    <a:pt x="1400" y="1983"/>
                  </a:lnTo>
                  <a:lnTo>
                    <a:pt x="1400" y="1983"/>
                  </a:lnTo>
                  <a:cubicBezTo>
                    <a:pt x="1429" y="1983"/>
                    <a:pt x="1429" y="1983"/>
                    <a:pt x="1429" y="1983"/>
                  </a:cubicBezTo>
                  <a:cubicBezTo>
                    <a:pt x="1429" y="2012"/>
                    <a:pt x="1429" y="2012"/>
                    <a:pt x="1429" y="2012"/>
                  </a:cubicBezTo>
                  <a:cubicBezTo>
                    <a:pt x="1458" y="1983"/>
                    <a:pt x="1458" y="1983"/>
                    <a:pt x="1458" y="1983"/>
                  </a:cubicBezTo>
                  <a:cubicBezTo>
                    <a:pt x="1458" y="1953"/>
                    <a:pt x="1458" y="1953"/>
                    <a:pt x="1458" y="1953"/>
                  </a:cubicBezTo>
                  <a:lnTo>
                    <a:pt x="1458" y="1953"/>
                  </a:lnTo>
                  <a:cubicBezTo>
                    <a:pt x="1488" y="1953"/>
                    <a:pt x="1488" y="1953"/>
                    <a:pt x="1488" y="1953"/>
                  </a:cubicBezTo>
                  <a:lnTo>
                    <a:pt x="1488" y="1953"/>
                  </a:lnTo>
                  <a:lnTo>
                    <a:pt x="1488" y="1953"/>
                  </a:lnTo>
                  <a:cubicBezTo>
                    <a:pt x="1517" y="1953"/>
                    <a:pt x="1517" y="1953"/>
                    <a:pt x="1517" y="1953"/>
                  </a:cubicBezTo>
                  <a:lnTo>
                    <a:pt x="1517" y="1953"/>
                  </a:lnTo>
                  <a:cubicBezTo>
                    <a:pt x="1546" y="1953"/>
                    <a:pt x="1546" y="1953"/>
                    <a:pt x="1546" y="1953"/>
                  </a:cubicBezTo>
                  <a:cubicBezTo>
                    <a:pt x="1604" y="1953"/>
                    <a:pt x="1604" y="1953"/>
                    <a:pt x="1604" y="1953"/>
                  </a:cubicBezTo>
                  <a:cubicBezTo>
                    <a:pt x="1604" y="1924"/>
                    <a:pt x="1604" y="1924"/>
                    <a:pt x="1604" y="1924"/>
                  </a:cubicBezTo>
                  <a:lnTo>
                    <a:pt x="1604" y="1924"/>
                  </a:lnTo>
                  <a:cubicBezTo>
                    <a:pt x="1633" y="1953"/>
                    <a:pt x="1633" y="1953"/>
                    <a:pt x="1633" y="1953"/>
                  </a:cubicBezTo>
                  <a:lnTo>
                    <a:pt x="1633" y="1953"/>
                  </a:lnTo>
                  <a:cubicBezTo>
                    <a:pt x="1633" y="1924"/>
                    <a:pt x="1633" y="1924"/>
                    <a:pt x="1633" y="1924"/>
                  </a:cubicBezTo>
                  <a:cubicBezTo>
                    <a:pt x="1662" y="1924"/>
                    <a:pt x="1662" y="1924"/>
                    <a:pt x="1662" y="1924"/>
                  </a:cubicBezTo>
                  <a:cubicBezTo>
                    <a:pt x="1691" y="1924"/>
                    <a:pt x="1691" y="1924"/>
                    <a:pt x="1691" y="1924"/>
                  </a:cubicBezTo>
                  <a:lnTo>
                    <a:pt x="1691" y="1924"/>
                  </a:lnTo>
                  <a:lnTo>
                    <a:pt x="1691" y="1924"/>
                  </a:lnTo>
                  <a:lnTo>
                    <a:pt x="1691" y="1924"/>
                  </a:lnTo>
                  <a:cubicBezTo>
                    <a:pt x="1721" y="1924"/>
                    <a:pt x="1721" y="1924"/>
                    <a:pt x="1721" y="1924"/>
                  </a:cubicBezTo>
                  <a:lnTo>
                    <a:pt x="1721" y="1924"/>
                  </a:lnTo>
                  <a:lnTo>
                    <a:pt x="1721" y="1924"/>
                  </a:lnTo>
                  <a:cubicBezTo>
                    <a:pt x="1750" y="1924"/>
                    <a:pt x="1750" y="1924"/>
                    <a:pt x="1750" y="1924"/>
                  </a:cubicBezTo>
                  <a:lnTo>
                    <a:pt x="1750" y="1924"/>
                  </a:lnTo>
                  <a:cubicBezTo>
                    <a:pt x="1750" y="1953"/>
                    <a:pt x="1750" y="1953"/>
                    <a:pt x="1750" y="1953"/>
                  </a:cubicBezTo>
                  <a:lnTo>
                    <a:pt x="1750" y="1953"/>
                  </a:lnTo>
                  <a:cubicBezTo>
                    <a:pt x="1721" y="1953"/>
                    <a:pt x="1721" y="1953"/>
                    <a:pt x="1721" y="1953"/>
                  </a:cubicBezTo>
                  <a:lnTo>
                    <a:pt x="1721" y="1953"/>
                  </a:lnTo>
                  <a:cubicBezTo>
                    <a:pt x="1691" y="1983"/>
                    <a:pt x="1691" y="1983"/>
                    <a:pt x="1691" y="1983"/>
                  </a:cubicBezTo>
                  <a:cubicBezTo>
                    <a:pt x="1662" y="1983"/>
                    <a:pt x="1662" y="1983"/>
                    <a:pt x="1662" y="1983"/>
                  </a:cubicBezTo>
                  <a:cubicBezTo>
                    <a:pt x="1633" y="1983"/>
                    <a:pt x="1633" y="1983"/>
                    <a:pt x="1633" y="1983"/>
                  </a:cubicBezTo>
                  <a:lnTo>
                    <a:pt x="1633" y="1983"/>
                  </a:lnTo>
                  <a:cubicBezTo>
                    <a:pt x="1604" y="1983"/>
                    <a:pt x="1604" y="1983"/>
                    <a:pt x="1604" y="1983"/>
                  </a:cubicBezTo>
                  <a:cubicBezTo>
                    <a:pt x="1604" y="2012"/>
                    <a:pt x="1604" y="2012"/>
                    <a:pt x="1604" y="2012"/>
                  </a:cubicBezTo>
                  <a:lnTo>
                    <a:pt x="1604" y="2012"/>
                  </a:lnTo>
                  <a:cubicBezTo>
                    <a:pt x="1575" y="1983"/>
                    <a:pt x="1575" y="1983"/>
                    <a:pt x="1575" y="1983"/>
                  </a:cubicBezTo>
                  <a:cubicBezTo>
                    <a:pt x="1575" y="2012"/>
                    <a:pt x="1575" y="2012"/>
                    <a:pt x="1575" y="2012"/>
                  </a:cubicBezTo>
                  <a:cubicBezTo>
                    <a:pt x="1546" y="2012"/>
                    <a:pt x="1546" y="2012"/>
                    <a:pt x="1546" y="2012"/>
                  </a:cubicBezTo>
                  <a:lnTo>
                    <a:pt x="1546" y="2012"/>
                  </a:lnTo>
                  <a:cubicBezTo>
                    <a:pt x="1517" y="2012"/>
                    <a:pt x="1517" y="2012"/>
                    <a:pt x="1517" y="2012"/>
                  </a:cubicBezTo>
                  <a:cubicBezTo>
                    <a:pt x="1488" y="2012"/>
                    <a:pt x="1488" y="2012"/>
                    <a:pt x="1488" y="2012"/>
                  </a:cubicBezTo>
                  <a:cubicBezTo>
                    <a:pt x="1488" y="2041"/>
                    <a:pt x="1488" y="2041"/>
                    <a:pt x="1488" y="2041"/>
                  </a:cubicBezTo>
                  <a:cubicBezTo>
                    <a:pt x="1429" y="2041"/>
                    <a:pt x="1429" y="2041"/>
                    <a:pt x="1429" y="2041"/>
                  </a:cubicBezTo>
                  <a:lnTo>
                    <a:pt x="1429" y="2041"/>
                  </a:lnTo>
                  <a:lnTo>
                    <a:pt x="1429" y="2041"/>
                  </a:lnTo>
                  <a:cubicBezTo>
                    <a:pt x="1400" y="2070"/>
                    <a:pt x="1400" y="2070"/>
                    <a:pt x="1400" y="2070"/>
                  </a:cubicBezTo>
                  <a:lnTo>
                    <a:pt x="1400" y="2070"/>
                  </a:lnTo>
                  <a:lnTo>
                    <a:pt x="1400" y="2070"/>
                  </a:lnTo>
                  <a:cubicBezTo>
                    <a:pt x="1371" y="2070"/>
                    <a:pt x="1371" y="2070"/>
                    <a:pt x="1371" y="2070"/>
                  </a:cubicBezTo>
                  <a:lnTo>
                    <a:pt x="1371" y="2070"/>
                  </a:lnTo>
                  <a:cubicBezTo>
                    <a:pt x="1341" y="2070"/>
                    <a:pt x="1341" y="2070"/>
                    <a:pt x="1341" y="2070"/>
                  </a:cubicBezTo>
                  <a:cubicBezTo>
                    <a:pt x="1341" y="2100"/>
                    <a:pt x="1341" y="2100"/>
                    <a:pt x="1341" y="2100"/>
                  </a:cubicBezTo>
                  <a:cubicBezTo>
                    <a:pt x="1371" y="2100"/>
                    <a:pt x="1371" y="2100"/>
                    <a:pt x="1371" y="2100"/>
                  </a:cubicBezTo>
                  <a:cubicBezTo>
                    <a:pt x="1371" y="2128"/>
                    <a:pt x="1371" y="2128"/>
                    <a:pt x="1371" y="2128"/>
                  </a:cubicBezTo>
                  <a:cubicBezTo>
                    <a:pt x="1371" y="2100"/>
                    <a:pt x="1371" y="2100"/>
                    <a:pt x="1371" y="2100"/>
                  </a:cubicBezTo>
                  <a:lnTo>
                    <a:pt x="1371" y="2100"/>
                  </a:lnTo>
                  <a:lnTo>
                    <a:pt x="1371" y="2100"/>
                  </a:lnTo>
                  <a:cubicBezTo>
                    <a:pt x="1400" y="2100"/>
                    <a:pt x="1400" y="2100"/>
                    <a:pt x="1400" y="2100"/>
                  </a:cubicBezTo>
                  <a:lnTo>
                    <a:pt x="1400" y="2100"/>
                  </a:lnTo>
                  <a:lnTo>
                    <a:pt x="1400" y="2100"/>
                  </a:lnTo>
                  <a:cubicBezTo>
                    <a:pt x="1429" y="2070"/>
                    <a:pt x="1429" y="2070"/>
                    <a:pt x="1429" y="2070"/>
                  </a:cubicBezTo>
                  <a:lnTo>
                    <a:pt x="1429" y="2070"/>
                  </a:lnTo>
                  <a:cubicBezTo>
                    <a:pt x="1458" y="2070"/>
                    <a:pt x="1458" y="2070"/>
                    <a:pt x="1458" y="2070"/>
                  </a:cubicBezTo>
                  <a:cubicBezTo>
                    <a:pt x="1488" y="2041"/>
                    <a:pt x="1488" y="2041"/>
                    <a:pt x="1488" y="2041"/>
                  </a:cubicBezTo>
                  <a:cubicBezTo>
                    <a:pt x="1517" y="2012"/>
                    <a:pt x="1517" y="2012"/>
                    <a:pt x="1517" y="2012"/>
                  </a:cubicBezTo>
                  <a:lnTo>
                    <a:pt x="1517" y="2012"/>
                  </a:lnTo>
                  <a:cubicBezTo>
                    <a:pt x="1517" y="2041"/>
                    <a:pt x="1517" y="2041"/>
                    <a:pt x="1517" y="2041"/>
                  </a:cubicBezTo>
                  <a:cubicBezTo>
                    <a:pt x="1546" y="2012"/>
                    <a:pt x="1546" y="2012"/>
                    <a:pt x="1546" y="2012"/>
                  </a:cubicBezTo>
                  <a:lnTo>
                    <a:pt x="1546" y="2012"/>
                  </a:lnTo>
                  <a:cubicBezTo>
                    <a:pt x="1546" y="2041"/>
                    <a:pt x="1546" y="2041"/>
                    <a:pt x="1546" y="2041"/>
                  </a:cubicBezTo>
                  <a:cubicBezTo>
                    <a:pt x="1575" y="2012"/>
                    <a:pt x="1575" y="2012"/>
                    <a:pt x="1575" y="2012"/>
                  </a:cubicBezTo>
                  <a:lnTo>
                    <a:pt x="1575" y="2012"/>
                  </a:lnTo>
                  <a:cubicBezTo>
                    <a:pt x="1575" y="2041"/>
                    <a:pt x="1575" y="2041"/>
                    <a:pt x="1575" y="2041"/>
                  </a:cubicBezTo>
                  <a:cubicBezTo>
                    <a:pt x="1575" y="2070"/>
                    <a:pt x="1575" y="2070"/>
                    <a:pt x="1575" y="2070"/>
                  </a:cubicBezTo>
                  <a:cubicBezTo>
                    <a:pt x="1575" y="2041"/>
                    <a:pt x="1575" y="2041"/>
                    <a:pt x="1575" y="2041"/>
                  </a:cubicBezTo>
                  <a:cubicBezTo>
                    <a:pt x="1604" y="2041"/>
                    <a:pt x="1604" y="2041"/>
                    <a:pt x="1604" y="2041"/>
                  </a:cubicBezTo>
                  <a:cubicBezTo>
                    <a:pt x="1662" y="1983"/>
                    <a:pt x="1662" y="1983"/>
                    <a:pt x="1662" y="1983"/>
                  </a:cubicBezTo>
                  <a:cubicBezTo>
                    <a:pt x="1691" y="1983"/>
                    <a:pt x="1691" y="1983"/>
                    <a:pt x="1691" y="1983"/>
                  </a:cubicBezTo>
                  <a:lnTo>
                    <a:pt x="1691" y="1983"/>
                  </a:lnTo>
                  <a:cubicBezTo>
                    <a:pt x="1721" y="1983"/>
                    <a:pt x="1721" y="1983"/>
                    <a:pt x="1721" y="1983"/>
                  </a:cubicBezTo>
                  <a:cubicBezTo>
                    <a:pt x="1750" y="1983"/>
                    <a:pt x="1750" y="1983"/>
                    <a:pt x="1750" y="1983"/>
                  </a:cubicBezTo>
                  <a:lnTo>
                    <a:pt x="1750" y="1983"/>
                  </a:lnTo>
                  <a:lnTo>
                    <a:pt x="1750" y="1983"/>
                  </a:lnTo>
                  <a:cubicBezTo>
                    <a:pt x="1721" y="2012"/>
                    <a:pt x="1721" y="2012"/>
                    <a:pt x="1721" y="2012"/>
                  </a:cubicBezTo>
                  <a:lnTo>
                    <a:pt x="1721" y="2012"/>
                  </a:lnTo>
                  <a:cubicBezTo>
                    <a:pt x="1750" y="2012"/>
                    <a:pt x="1750" y="2012"/>
                    <a:pt x="1750" y="2012"/>
                  </a:cubicBezTo>
                  <a:lnTo>
                    <a:pt x="1750" y="2012"/>
                  </a:lnTo>
                  <a:cubicBezTo>
                    <a:pt x="1808" y="1983"/>
                    <a:pt x="1808" y="1983"/>
                    <a:pt x="1808" y="1983"/>
                  </a:cubicBezTo>
                  <a:lnTo>
                    <a:pt x="1808" y="1983"/>
                  </a:lnTo>
                  <a:lnTo>
                    <a:pt x="1808" y="1983"/>
                  </a:lnTo>
                  <a:cubicBezTo>
                    <a:pt x="1838" y="1953"/>
                    <a:pt x="1838" y="1953"/>
                    <a:pt x="1838" y="1953"/>
                  </a:cubicBezTo>
                  <a:cubicBezTo>
                    <a:pt x="1838" y="1983"/>
                    <a:pt x="1838" y="1983"/>
                    <a:pt x="1838" y="1983"/>
                  </a:cubicBezTo>
                  <a:cubicBezTo>
                    <a:pt x="1838" y="1953"/>
                    <a:pt x="1838" y="1953"/>
                    <a:pt x="1838" y="1953"/>
                  </a:cubicBezTo>
                  <a:lnTo>
                    <a:pt x="1838" y="1953"/>
                  </a:lnTo>
                  <a:cubicBezTo>
                    <a:pt x="1867" y="1953"/>
                    <a:pt x="1867" y="1953"/>
                    <a:pt x="1867" y="1953"/>
                  </a:cubicBezTo>
                  <a:lnTo>
                    <a:pt x="1867" y="1953"/>
                  </a:lnTo>
                  <a:lnTo>
                    <a:pt x="1867" y="1953"/>
                  </a:lnTo>
                  <a:cubicBezTo>
                    <a:pt x="1867" y="1924"/>
                    <a:pt x="1867" y="1924"/>
                    <a:pt x="1867" y="1924"/>
                  </a:cubicBezTo>
                  <a:lnTo>
                    <a:pt x="1867" y="1924"/>
                  </a:lnTo>
                  <a:cubicBezTo>
                    <a:pt x="1867" y="1895"/>
                    <a:pt x="1867" y="1895"/>
                    <a:pt x="1867" y="1895"/>
                  </a:cubicBezTo>
                  <a:lnTo>
                    <a:pt x="1867" y="1895"/>
                  </a:lnTo>
                  <a:cubicBezTo>
                    <a:pt x="1896" y="1866"/>
                    <a:pt x="1896" y="1866"/>
                    <a:pt x="1896" y="1866"/>
                  </a:cubicBezTo>
                  <a:cubicBezTo>
                    <a:pt x="1896" y="1895"/>
                    <a:pt x="1896" y="1895"/>
                    <a:pt x="1896" y="1895"/>
                  </a:cubicBezTo>
                  <a:cubicBezTo>
                    <a:pt x="1896" y="1953"/>
                    <a:pt x="1896" y="1953"/>
                    <a:pt x="1896" y="1953"/>
                  </a:cubicBezTo>
                  <a:cubicBezTo>
                    <a:pt x="1896" y="1983"/>
                    <a:pt x="1896" y="1983"/>
                    <a:pt x="1896" y="1983"/>
                  </a:cubicBezTo>
                  <a:cubicBezTo>
                    <a:pt x="1896" y="2012"/>
                    <a:pt x="1896" y="2012"/>
                    <a:pt x="1896" y="2012"/>
                  </a:cubicBezTo>
                  <a:cubicBezTo>
                    <a:pt x="1896" y="2041"/>
                    <a:pt x="1896" y="2041"/>
                    <a:pt x="1896" y="2041"/>
                  </a:cubicBezTo>
                  <a:cubicBezTo>
                    <a:pt x="1896" y="2100"/>
                    <a:pt x="1896" y="2100"/>
                    <a:pt x="1896" y="2100"/>
                  </a:cubicBezTo>
                  <a:cubicBezTo>
                    <a:pt x="1896" y="2128"/>
                    <a:pt x="1896" y="2128"/>
                    <a:pt x="1896" y="2128"/>
                  </a:cubicBezTo>
                  <a:lnTo>
                    <a:pt x="1896" y="2128"/>
                  </a:lnTo>
                  <a:cubicBezTo>
                    <a:pt x="1925" y="2157"/>
                    <a:pt x="1925" y="2157"/>
                    <a:pt x="1925" y="2157"/>
                  </a:cubicBezTo>
                  <a:cubicBezTo>
                    <a:pt x="1954" y="2128"/>
                    <a:pt x="1954" y="2128"/>
                    <a:pt x="1954" y="2128"/>
                  </a:cubicBezTo>
                  <a:cubicBezTo>
                    <a:pt x="1925" y="2128"/>
                    <a:pt x="1925" y="2128"/>
                    <a:pt x="1925" y="2128"/>
                  </a:cubicBezTo>
                  <a:lnTo>
                    <a:pt x="1925" y="2128"/>
                  </a:lnTo>
                  <a:lnTo>
                    <a:pt x="1925" y="2128"/>
                  </a:lnTo>
                  <a:cubicBezTo>
                    <a:pt x="1925" y="2100"/>
                    <a:pt x="1925" y="2100"/>
                    <a:pt x="1925" y="2100"/>
                  </a:cubicBezTo>
                  <a:cubicBezTo>
                    <a:pt x="1954" y="2128"/>
                    <a:pt x="1954" y="2128"/>
                    <a:pt x="1954" y="2128"/>
                  </a:cubicBezTo>
                  <a:cubicBezTo>
                    <a:pt x="1954" y="2100"/>
                    <a:pt x="1954" y="2100"/>
                    <a:pt x="1954" y="2100"/>
                  </a:cubicBezTo>
                  <a:lnTo>
                    <a:pt x="1954" y="2100"/>
                  </a:lnTo>
                  <a:cubicBezTo>
                    <a:pt x="1954" y="2070"/>
                    <a:pt x="1954" y="2070"/>
                    <a:pt x="1954" y="2070"/>
                  </a:cubicBezTo>
                  <a:cubicBezTo>
                    <a:pt x="1983" y="2100"/>
                    <a:pt x="1983" y="2100"/>
                    <a:pt x="1983" y="2100"/>
                  </a:cubicBezTo>
                  <a:lnTo>
                    <a:pt x="1983" y="2100"/>
                  </a:lnTo>
                  <a:lnTo>
                    <a:pt x="1983" y="2100"/>
                  </a:lnTo>
                  <a:cubicBezTo>
                    <a:pt x="1983" y="2070"/>
                    <a:pt x="1983" y="2070"/>
                    <a:pt x="1983" y="2070"/>
                  </a:cubicBezTo>
                  <a:lnTo>
                    <a:pt x="1983" y="2070"/>
                  </a:lnTo>
                  <a:cubicBezTo>
                    <a:pt x="2012" y="2041"/>
                    <a:pt x="2012" y="2041"/>
                    <a:pt x="2012" y="2041"/>
                  </a:cubicBezTo>
                  <a:lnTo>
                    <a:pt x="2012" y="2041"/>
                  </a:lnTo>
                  <a:cubicBezTo>
                    <a:pt x="2041" y="2041"/>
                    <a:pt x="2041" y="2041"/>
                    <a:pt x="2041" y="2041"/>
                  </a:cubicBezTo>
                  <a:lnTo>
                    <a:pt x="2041" y="2041"/>
                  </a:lnTo>
                  <a:lnTo>
                    <a:pt x="2041" y="2041"/>
                  </a:lnTo>
                  <a:cubicBezTo>
                    <a:pt x="2041" y="2070"/>
                    <a:pt x="2041" y="2070"/>
                    <a:pt x="2041" y="2070"/>
                  </a:cubicBezTo>
                  <a:lnTo>
                    <a:pt x="2041" y="2070"/>
                  </a:lnTo>
                  <a:cubicBezTo>
                    <a:pt x="2012" y="2100"/>
                    <a:pt x="2012" y="2100"/>
                    <a:pt x="2012" y="2100"/>
                  </a:cubicBezTo>
                  <a:lnTo>
                    <a:pt x="2012" y="2100"/>
                  </a:lnTo>
                  <a:lnTo>
                    <a:pt x="2012" y="2100"/>
                  </a:lnTo>
                  <a:cubicBezTo>
                    <a:pt x="2041" y="2100"/>
                    <a:pt x="2041" y="2100"/>
                    <a:pt x="2041" y="2100"/>
                  </a:cubicBezTo>
                  <a:lnTo>
                    <a:pt x="2041" y="2100"/>
                  </a:lnTo>
                  <a:lnTo>
                    <a:pt x="2041" y="2100"/>
                  </a:lnTo>
                  <a:cubicBezTo>
                    <a:pt x="2012" y="2128"/>
                    <a:pt x="2012" y="2128"/>
                    <a:pt x="2012" y="2128"/>
                  </a:cubicBezTo>
                  <a:lnTo>
                    <a:pt x="2012" y="2128"/>
                  </a:lnTo>
                  <a:cubicBezTo>
                    <a:pt x="1983" y="2128"/>
                    <a:pt x="1983" y="2128"/>
                    <a:pt x="1983" y="2128"/>
                  </a:cubicBezTo>
                  <a:lnTo>
                    <a:pt x="1983" y="2128"/>
                  </a:lnTo>
                  <a:cubicBezTo>
                    <a:pt x="1983" y="2157"/>
                    <a:pt x="1983" y="2157"/>
                    <a:pt x="1983" y="2157"/>
                  </a:cubicBezTo>
                  <a:lnTo>
                    <a:pt x="1983" y="2157"/>
                  </a:lnTo>
                  <a:cubicBezTo>
                    <a:pt x="2012" y="2157"/>
                    <a:pt x="2012" y="2157"/>
                    <a:pt x="2012" y="2157"/>
                  </a:cubicBezTo>
                  <a:cubicBezTo>
                    <a:pt x="2012" y="2186"/>
                    <a:pt x="2012" y="2186"/>
                    <a:pt x="2012" y="2186"/>
                  </a:cubicBezTo>
                  <a:cubicBezTo>
                    <a:pt x="2041" y="2157"/>
                    <a:pt x="2041" y="2157"/>
                    <a:pt x="2041" y="2157"/>
                  </a:cubicBezTo>
                  <a:lnTo>
                    <a:pt x="2041" y="2157"/>
                  </a:lnTo>
                  <a:cubicBezTo>
                    <a:pt x="2071" y="2157"/>
                    <a:pt x="2071" y="2157"/>
                    <a:pt x="2071" y="2157"/>
                  </a:cubicBezTo>
                  <a:cubicBezTo>
                    <a:pt x="2100" y="2128"/>
                    <a:pt x="2100" y="2128"/>
                    <a:pt x="2100" y="2128"/>
                  </a:cubicBezTo>
                  <a:cubicBezTo>
                    <a:pt x="2100" y="2100"/>
                    <a:pt x="2100" y="2100"/>
                    <a:pt x="2100" y="2100"/>
                  </a:cubicBezTo>
                  <a:cubicBezTo>
                    <a:pt x="2129" y="2100"/>
                    <a:pt x="2129" y="2100"/>
                    <a:pt x="2129" y="2100"/>
                  </a:cubicBezTo>
                  <a:cubicBezTo>
                    <a:pt x="2129" y="2128"/>
                    <a:pt x="2129" y="2128"/>
                    <a:pt x="2129" y="2128"/>
                  </a:cubicBezTo>
                  <a:cubicBezTo>
                    <a:pt x="2158" y="2128"/>
                    <a:pt x="2158" y="2128"/>
                    <a:pt x="2158" y="2128"/>
                  </a:cubicBezTo>
                  <a:lnTo>
                    <a:pt x="2158" y="2128"/>
                  </a:lnTo>
                  <a:cubicBezTo>
                    <a:pt x="2188" y="2128"/>
                    <a:pt x="2188" y="2128"/>
                    <a:pt x="2188" y="2128"/>
                  </a:cubicBezTo>
                  <a:lnTo>
                    <a:pt x="2188" y="2128"/>
                  </a:lnTo>
                  <a:cubicBezTo>
                    <a:pt x="2217" y="2128"/>
                    <a:pt x="2217" y="2128"/>
                    <a:pt x="2217" y="2128"/>
                  </a:cubicBezTo>
                  <a:cubicBezTo>
                    <a:pt x="2217" y="2157"/>
                    <a:pt x="2217" y="2157"/>
                    <a:pt x="2217" y="2157"/>
                  </a:cubicBezTo>
                  <a:cubicBezTo>
                    <a:pt x="2217" y="2186"/>
                    <a:pt x="2217" y="2186"/>
                    <a:pt x="2217" y="2186"/>
                  </a:cubicBezTo>
                  <a:cubicBezTo>
                    <a:pt x="2217" y="2216"/>
                    <a:pt x="2217" y="2216"/>
                    <a:pt x="2217" y="2216"/>
                  </a:cubicBezTo>
                  <a:cubicBezTo>
                    <a:pt x="2246" y="2245"/>
                    <a:pt x="2246" y="2245"/>
                    <a:pt x="2246" y="2245"/>
                  </a:cubicBezTo>
                  <a:cubicBezTo>
                    <a:pt x="2304" y="2274"/>
                    <a:pt x="2304" y="2274"/>
                    <a:pt x="2304" y="2274"/>
                  </a:cubicBezTo>
                  <a:lnTo>
                    <a:pt x="2304" y="2274"/>
                  </a:lnTo>
                  <a:cubicBezTo>
                    <a:pt x="2333" y="2303"/>
                    <a:pt x="2333" y="2303"/>
                    <a:pt x="2333" y="2303"/>
                  </a:cubicBezTo>
                  <a:cubicBezTo>
                    <a:pt x="2362" y="2333"/>
                    <a:pt x="2362" y="2333"/>
                    <a:pt x="2362" y="2333"/>
                  </a:cubicBezTo>
                  <a:lnTo>
                    <a:pt x="2362" y="2333"/>
                  </a:lnTo>
                  <a:cubicBezTo>
                    <a:pt x="2391" y="2333"/>
                    <a:pt x="2391" y="2333"/>
                    <a:pt x="2391" y="2333"/>
                  </a:cubicBezTo>
                  <a:lnTo>
                    <a:pt x="2391" y="2333"/>
                  </a:lnTo>
                  <a:cubicBezTo>
                    <a:pt x="2391" y="2362"/>
                    <a:pt x="2391" y="2362"/>
                    <a:pt x="2391" y="2362"/>
                  </a:cubicBezTo>
                  <a:cubicBezTo>
                    <a:pt x="2421" y="2333"/>
                    <a:pt x="2421" y="2333"/>
                    <a:pt x="2421" y="2333"/>
                  </a:cubicBezTo>
                  <a:cubicBezTo>
                    <a:pt x="2421" y="2362"/>
                    <a:pt x="2421" y="2362"/>
                    <a:pt x="2421" y="2362"/>
                  </a:cubicBezTo>
                  <a:cubicBezTo>
                    <a:pt x="2450" y="2362"/>
                    <a:pt x="2450" y="2362"/>
                    <a:pt x="2450" y="2362"/>
                  </a:cubicBezTo>
                  <a:lnTo>
                    <a:pt x="2450" y="2362"/>
                  </a:lnTo>
                  <a:cubicBezTo>
                    <a:pt x="2450" y="2391"/>
                    <a:pt x="2450" y="2391"/>
                    <a:pt x="2450" y="2391"/>
                  </a:cubicBezTo>
                  <a:cubicBezTo>
                    <a:pt x="2479" y="2391"/>
                    <a:pt x="2479" y="2391"/>
                    <a:pt x="2479" y="2391"/>
                  </a:cubicBezTo>
                  <a:lnTo>
                    <a:pt x="2479" y="2391"/>
                  </a:lnTo>
                  <a:cubicBezTo>
                    <a:pt x="2450" y="2362"/>
                    <a:pt x="2450" y="2362"/>
                    <a:pt x="2450" y="2362"/>
                  </a:cubicBezTo>
                  <a:cubicBezTo>
                    <a:pt x="2479" y="2362"/>
                    <a:pt x="2479" y="2362"/>
                    <a:pt x="2479" y="2362"/>
                  </a:cubicBezTo>
                  <a:cubicBezTo>
                    <a:pt x="2450" y="2362"/>
                    <a:pt x="2450" y="2362"/>
                    <a:pt x="2450" y="2362"/>
                  </a:cubicBezTo>
                  <a:cubicBezTo>
                    <a:pt x="2450" y="2333"/>
                    <a:pt x="2450" y="2333"/>
                    <a:pt x="2450" y="2333"/>
                  </a:cubicBezTo>
                  <a:cubicBezTo>
                    <a:pt x="2479" y="2362"/>
                    <a:pt x="2479" y="2362"/>
                    <a:pt x="2479" y="2362"/>
                  </a:cubicBezTo>
                  <a:lnTo>
                    <a:pt x="2479" y="2362"/>
                  </a:lnTo>
                  <a:lnTo>
                    <a:pt x="2479" y="2362"/>
                  </a:lnTo>
                  <a:lnTo>
                    <a:pt x="2479" y="2362"/>
                  </a:lnTo>
                  <a:cubicBezTo>
                    <a:pt x="2508" y="2362"/>
                    <a:pt x="2508" y="2362"/>
                    <a:pt x="2508" y="2362"/>
                  </a:cubicBezTo>
                  <a:lnTo>
                    <a:pt x="2508" y="2362"/>
                  </a:lnTo>
                  <a:cubicBezTo>
                    <a:pt x="2538" y="2391"/>
                    <a:pt x="2538" y="2391"/>
                    <a:pt x="2538" y="2391"/>
                  </a:cubicBezTo>
                  <a:lnTo>
                    <a:pt x="2538" y="2391"/>
                  </a:lnTo>
                  <a:lnTo>
                    <a:pt x="2538" y="2391"/>
                  </a:lnTo>
                  <a:cubicBezTo>
                    <a:pt x="2567" y="2420"/>
                    <a:pt x="2567" y="2420"/>
                    <a:pt x="2567" y="2420"/>
                  </a:cubicBezTo>
                  <a:cubicBezTo>
                    <a:pt x="2567" y="2449"/>
                    <a:pt x="2567" y="2449"/>
                    <a:pt x="2567" y="2449"/>
                  </a:cubicBezTo>
                  <a:lnTo>
                    <a:pt x="2567" y="2449"/>
                  </a:lnTo>
                  <a:cubicBezTo>
                    <a:pt x="2567" y="2478"/>
                    <a:pt x="2567" y="2478"/>
                    <a:pt x="2567" y="2478"/>
                  </a:cubicBezTo>
                  <a:lnTo>
                    <a:pt x="2567" y="2478"/>
                  </a:lnTo>
                  <a:cubicBezTo>
                    <a:pt x="2538" y="2507"/>
                    <a:pt x="2538" y="2507"/>
                    <a:pt x="2538" y="2507"/>
                  </a:cubicBezTo>
                  <a:cubicBezTo>
                    <a:pt x="2508" y="2478"/>
                    <a:pt x="2508" y="2478"/>
                    <a:pt x="2508" y="2478"/>
                  </a:cubicBezTo>
                  <a:cubicBezTo>
                    <a:pt x="2479" y="2478"/>
                    <a:pt x="2479" y="2478"/>
                    <a:pt x="2479" y="2478"/>
                  </a:cubicBezTo>
                  <a:lnTo>
                    <a:pt x="2479" y="2478"/>
                  </a:lnTo>
                  <a:cubicBezTo>
                    <a:pt x="2479" y="2507"/>
                    <a:pt x="2479" y="2507"/>
                    <a:pt x="2479" y="2507"/>
                  </a:cubicBezTo>
                  <a:cubicBezTo>
                    <a:pt x="2450" y="2478"/>
                    <a:pt x="2450" y="2478"/>
                    <a:pt x="2450" y="2478"/>
                  </a:cubicBezTo>
                  <a:lnTo>
                    <a:pt x="2450" y="2478"/>
                  </a:lnTo>
                  <a:cubicBezTo>
                    <a:pt x="2450" y="2507"/>
                    <a:pt x="2450" y="2507"/>
                    <a:pt x="2450" y="2507"/>
                  </a:cubicBezTo>
                  <a:cubicBezTo>
                    <a:pt x="2421" y="2507"/>
                    <a:pt x="2421" y="2507"/>
                    <a:pt x="2421" y="2507"/>
                  </a:cubicBezTo>
                  <a:cubicBezTo>
                    <a:pt x="2421" y="2536"/>
                    <a:pt x="2421" y="2536"/>
                    <a:pt x="2421" y="2536"/>
                  </a:cubicBezTo>
                  <a:cubicBezTo>
                    <a:pt x="2421" y="2507"/>
                    <a:pt x="2421" y="2507"/>
                    <a:pt x="2421" y="2507"/>
                  </a:cubicBezTo>
                  <a:cubicBezTo>
                    <a:pt x="2391" y="2536"/>
                    <a:pt x="2391" y="2536"/>
                    <a:pt x="2391" y="2536"/>
                  </a:cubicBezTo>
                  <a:lnTo>
                    <a:pt x="2391" y="2536"/>
                  </a:lnTo>
                  <a:cubicBezTo>
                    <a:pt x="2421" y="2536"/>
                    <a:pt x="2421" y="2536"/>
                    <a:pt x="2421" y="2536"/>
                  </a:cubicBezTo>
                  <a:cubicBezTo>
                    <a:pt x="2421" y="2566"/>
                    <a:pt x="2421" y="2566"/>
                    <a:pt x="2421" y="2566"/>
                  </a:cubicBezTo>
                  <a:cubicBezTo>
                    <a:pt x="2450" y="2566"/>
                    <a:pt x="2450" y="2566"/>
                    <a:pt x="2450" y="2566"/>
                  </a:cubicBezTo>
                  <a:lnTo>
                    <a:pt x="2450" y="2566"/>
                  </a:lnTo>
                  <a:cubicBezTo>
                    <a:pt x="2479" y="2566"/>
                    <a:pt x="2479" y="2566"/>
                    <a:pt x="2479" y="2566"/>
                  </a:cubicBezTo>
                  <a:cubicBezTo>
                    <a:pt x="2479" y="2595"/>
                    <a:pt x="2479" y="2595"/>
                    <a:pt x="2479" y="2595"/>
                  </a:cubicBezTo>
                  <a:lnTo>
                    <a:pt x="2479" y="2595"/>
                  </a:lnTo>
                  <a:cubicBezTo>
                    <a:pt x="2508" y="2595"/>
                    <a:pt x="2508" y="2595"/>
                    <a:pt x="2508" y="2595"/>
                  </a:cubicBezTo>
                  <a:cubicBezTo>
                    <a:pt x="2538" y="2595"/>
                    <a:pt x="2538" y="2595"/>
                    <a:pt x="2538" y="2595"/>
                  </a:cubicBezTo>
                  <a:cubicBezTo>
                    <a:pt x="2567" y="2624"/>
                    <a:pt x="2567" y="2624"/>
                    <a:pt x="2567" y="2624"/>
                  </a:cubicBezTo>
                  <a:cubicBezTo>
                    <a:pt x="2596" y="2624"/>
                    <a:pt x="2596" y="2624"/>
                    <a:pt x="2596" y="2624"/>
                  </a:cubicBezTo>
                  <a:lnTo>
                    <a:pt x="2596" y="2624"/>
                  </a:lnTo>
                  <a:cubicBezTo>
                    <a:pt x="2596" y="2595"/>
                    <a:pt x="2596" y="2595"/>
                    <a:pt x="2596" y="2595"/>
                  </a:cubicBezTo>
                  <a:cubicBezTo>
                    <a:pt x="2624" y="2624"/>
                    <a:pt x="2624" y="2624"/>
                    <a:pt x="2624" y="2624"/>
                  </a:cubicBezTo>
                  <a:lnTo>
                    <a:pt x="2624" y="2624"/>
                  </a:lnTo>
                  <a:cubicBezTo>
                    <a:pt x="2654" y="2624"/>
                    <a:pt x="2654" y="2624"/>
                    <a:pt x="2654" y="2624"/>
                  </a:cubicBezTo>
                  <a:lnTo>
                    <a:pt x="2654" y="2624"/>
                  </a:lnTo>
                  <a:lnTo>
                    <a:pt x="2654" y="2624"/>
                  </a:lnTo>
                  <a:cubicBezTo>
                    <a:pt x="2683" y="2595"/>
                    <a:pt x="2683" y="2595"/>
                    <a:pt x="2683" y="2595"/>
                  </a:cubicBezTo>
                  <a:lnTo>
                    <a:pt x="2683" y="2595"/>
                  </a:lnTo>
                  <a:cubicBezTo>
                    <a:pt x="2683" y="2624"/>
                    <a:pt x="2683" y="2624"/>
                    <a:pt x="2683" y="2624"/>
                  </a:cubicBezTo>
                  <a:lnTo>
                    <a:pt x="2683" y="2624"/>
                  </a:lnTo>
                  <a:cubicBezTo>
                    <a:pt x="2712" y="2595"/>
                    <a:pt x="2712" y="2595"/>
                    <a:pt x="2712" y="2595"/>
                  </a:cubicBezTo>
                  <a:cubicBezTo>
                    <a:pt x="2771" y="2595"/>
                    <a:pt x="2771" y="2595"/>
                    <a:pt x="2771" y="2595"/>
                  </a:cubicBezTo>
                  <a:lnTo>
                    <a:pt x="2771" y="2595"/>
                  </a:lnTo>
                  <a:lnTo>
                    <a:pt x="2771" y="2595"/>
                  </a:lnTo>
                  <a:lnTo>
                    <a:pt x="2771" y="2595"/>
                  </a:lnTo>
                  <a:cubicBezTo>
                    <a:pt x="2771" y="2624"/>
                    <a:pt x="2771" y="2624"/>
                    <a:pt x="2771" y="2624"/>
                  </a:cubicBezTo>
                  <a:lnTo>
                    <a:pt x="2771" y="2624"/>
                  </a:lnTo>
                  <a:lnTo>
                    <a:pt x="2771" y="2624"/>
                  </a:lnTo>
                  <a:cubicBezTo>
                    <a:pt x="2771" y="2653"/>
                    <a:pt x="2771" y="2653"/>
                    <a:pt x="2771" y="2653"/>
                  </a:cubicBezTo>
                  <a:lnTo>
                    <a:pt x="2771" y="2653"/>
                  </a:lnTo>
                  <a:lnTo>
                    <a:pt x="2771" y="2653"/>
                  </a:lnTo>
                  <a:cubicBezTo>
                    <a:pt x="2800" y="2653"/>
                    <a:pt x="2800" y="2653"/>
                    <a:pt x="2800" y="2653"/>
                  </a:cubicBezTo>
                  <a:lnTo>
                    <a:pt x="2800" y="2653"/>
                  </a:lnTo>
                  <a:lnTo>
                    <a:pt x="2800" y="2653"/>
                  </a:lnTo>
                  <a:cubicBezTo>
                    <a:pt x="2800" y="2683"/>
                    <a:pt x="2800" y="2683"/>
                    <a:pt x="2800" y="2683"/>
                  </a:cubicBezTo>
                  <a:cubicBezTo>
                    <a:pt x="2800" y="2712"/>
                    <a:pt x="2800" y="2712"/>
                    <a:pt x="2800" y="2712"/>
                  </a:cubicBezTo>
                  <a:lnTo>
                    <a:pt x="2800" y="2712"/>
                  </a:lnTo>
                  <a:cubicBezTo>
                    <a:pt x="2800" y="2683"/>
                    <a:pt x="2800" y="2683"/>
                    <a:pt x="2800" y="2683"/>
                  </a:cubicBezTo>
                  <a:lnTo>
                    <a:pt x="2800" y="2683"/>
                  </a:lnTo>
                  <a:cubicBezTo>
                    <a:pt x="2829" y="2683"/>
                    <a:pt x="2829" y="2683"/>
                    <a:pt x="2829" y="2683"/>
                  </a:cubicBezTo>
                  <a:lnTo>
                    <a:pt x="2829" y="2683"/>
                  </a:lnTo>
                  <a:lnTo>
                    <a:pt x="2829" y="2683"/>
                  </a:lnTo>
                  <a:cubicBezTo>
                    <a:pt x="2800" y="2712"/>
                    <a:pt x="2800" y="2712"/>
                    <a:pt x="2800" y="2712"/>
                  </a:cubicBezTo>
                  <a:cubicBezTo>
                    <a:pt x="2800" y="2741"/>
                    <a:pt x="2800" y="2741"/>
                    <a:pt x="2800" y="2741"/>
                  </a:cubicBezTo>
                  <a:lnTo>
                    <a:pt x="2800" y="2741"/>
                  </a:lnTo>
                  <a:cubicBezTo>
                    <a:pt x="2800" y="2770"/>
                    <a:pt x="2800" y="2770"/>
                    <a:pt x="2800" y="2770"/>
                  </a:cubicBezTo>
                  <a:cubicBezTo>
                    <a:pt x="2800" y="2799"/>
                    <a:pt x="2800" y="2799"/>
                    <a:pt x="2800" y="2799"/>
                  </a:cubicBezTo>
                  <a:cubicBezTo>
                    <a:pt x="2800" y="2828"/>
                    <a:pt x="2800" y="2828"/>
                    <a:pt x="2800" y="2828"/>
                  </a:cubicBezTo>
                  <a:cubicBezTo>
                    <a:pt x="2829" y="2828"/>
                    <a:pt x="2829" y="2828"/>
                    <a:pt x="2829" y="2828"/>
                  </a:cubicBezTo>
                  <a:lnTo>
                    <a:pt x="2829" y="2828"/>
                  </a:lnTo>
                  <a:cubicBezTo>
                    <a:pt x="2800" y="2857"/>
                    <a:pt x="2800" y="2857"/>
                    <a:pt x="2800" y="2857"/>
                  </a:cubicBezTo>
                  <a:cubicBezTo>
                    <a:pt x="2829" y="2857"/>
                    <a:pt x="2829" y="2857"/>
                    <a:pt x="2829" y="2857"/>
                  </a:cubicBezTo>
                  <a:cubicBezTo>
                    <a:pt x="2829" y="2886"/>
                    <a:pt x="2829" y="2886"/>
                    <a:pt x="2829" y="2886"/>
                  </a:cubicBezTo>
                  <a:cubicBezTo>
                    <a:pt x="2829" y="2916"/>
                    <a:pt x="2829" y="2916"/>
                    <a:pt x="2829" y="2916"/>
                  </a:cubicBezTo>
                  <a:cubicBezTo>
                    <a:pt x="2829" y="2886"/>
                    <a:pt x="2829" y="2886"/>
                    <a:pt x="2829" y="2886"/>
                  </a:cubicBezTo>
                  <a:cubicBezTo>
                    <a:pt x="2829" y="2828"/>
                    <a:pt x="2829" y="2828"/>
                    <a:pt x="2829" y="2828"/>
                  </a:cubicBezTo>
                  <a:cubicBezTo>
                    <a:pt x="2829" y="2799"/>
                    <a:pt x="2829" y="2799"/>
                    <a:pt x="2829" y="2799"/>
                  </a:cubicBezTo>
                  <a:cubicBezTo>
                    <a:pt x="2858" y="2770"/>
                    <a:pt x="2858" y="2770"/>
                    <a:pt x="2858" y="2770"/>
                  </a:cubicBezTo>
                  <a:lnTo>
                    <a:pt x="2858" y="2770"/>
                  </a:lnTo>
                  <a:cubicBezTo>
                    <a:pt x="2858" y="2799"/>
                    <a:pt x="2858" y="2799"/>
                    <a:pt x="2858" y="2799"/>
                  </a:cubicBezTo>
                  <a:lnTo>
                    <a:pt x="2858" y="2799"/>
                  </a:lnTo>
                  <a:lnTo>
                    <a:pt x="2858" y="2799"/>
                  </a:lnTo>
                  <a:lnTo>
                    <a:pt x="2858" y="2799"/>
                  </a:lnTo>
                  <a:lnTo>
                    <a:pt x="2858" y="2799"/>
                  </a:lnTo>
                  <a:lnTo>
                    <a:pt x="2858" y="2799"/>
                  </a:lnTo>
                  <a:cubicBezTo>
                    <a:pt x="2888" y="2799"/>
                    <a:pt x="2888" y="2799"/>
                    <a:pt x="2888" y="2799"/>
                  </a:cubicBezTo>
                  <a:lnTo>
                    <a:pt x="2888" y="2799"/>
                  </a:lnTo>
                  <a:cubicBezTo>
                    <a:pt x="2858" y="2770"/>
                    <a:pt x="2858" y="2770"/>
                    <a:pt x="2858" y="2770"/>
                  </a:cubicBezTo>
                  <a:lnTo>
                    <a:pt x="2858" y="2770"/>
                  </a:lnTo>
                  <a:cubicBezTo>
                    <a:pt x="2888" y="2770"/>
                    <a:pt x="2888" y="2770"/>
                    <a:pt x="2888" y="2770"/>
                  </a:cubicBezTo>
                  <a:cubicBezTo>
                    <a:pt x="2888" y="2741"/>
                    <a:pt x="2888" y="2741"/>
                    <a:pt x="2888" y="2741"/>
                  </a:cubicBezTo>
                  <a:lnTo>
                    <a:pt x="2888" y="2741"/>
                  </a:lnTo>
                  <a:lnTo>
                    <a:pt x="2888" y="2741"/>
                  </a:lnTo>
                  <a:cubicBezTo>
                    <a:pt x="2888" y="2712"/>
                    <a:pt x="2888" y="2712"/>
                    <a:pt x="2888" y="2712"/>
                  </a:cubicBezTo>
                  <a:cubicBezTo>
                    <a:pt x="2888" y="2653"/>
                    <a:pt x="2888" y="2653"/>
                    <a:pt x="2888" y="2653"/>
                  </a:cubicBezTo>
                  <a:lnTo>
                    <a:pt x="2888" y="2653"/>
                  </a:lnTo>
                  <a:lnTo>
                    <a:pt x="2888" y="2653"/>
                  </a:lnTo>
                  <a:cubicBezTo>
                    <a:pt x="2917" y="2624"/>
                    <a:pt x="2917" y="2624"/>
                    <a:pt x="2917" y="2624"/>
                  </a:cubicBezTo>
                  <a:lnTo>
                    <a:pt x="2917" y="2624"/>
                  </a:lnTo>
                  <a:lnTo>
                    <a:pt x="2917" y="2624"/>
                  </a:lnTo>
                  <a:cubicBezTo>
                    <a:pt x="2946" y="2624"/>
                    <a:pt x="2946" y="2624"/>
                    <a:pt x="2946" y="2624"/>
                  </a:cubicBezTo>
                  <a:lnTo>
                    <a:pt x="2946" y="2624"/>
                  </a:lnTo>
                  <a:lnTo>
                    <a:pt x="2946" y="2624"/>
                  </a:lnTo>
                  <a:cubicBezTo>
                    <a:pt x="2974" y="2624"/>
                    <a:pt x="2974" y="2624"/>
                    <a:pt x="2974" y="2624"/>
                  </a:cubicBezTo>
                  <a:cubicBezTo>
                    <a:pt x="2974" y="2595"/>
                    <a:pt x="2974" y="2595"/>
                    <a:pt x="2974" y="2595"/>
                  </a:cubicBezTo>
                  <a:lnTo>
                    <a:pt x="2974" y="2595"/>
                  </a:lnTo>
                  <a:cubicBezTo>
                    <a:pt x="2974" y="2624"/>
                    <a:pt x="2974" y="2624"/>
                    <a:pt x="2974" y="2624"/>
                  </a:cubicBezTo>
                  <a:cubicBezTo>
                    <a:pt x="3004" y="2624"/>
                    <a:pt x="3004" y="2624"/>
                    <a:pt x="3004" y="2624"/>
                  </a:cubicBezTo>
                  <a:lnTo>
                    <a:pt x="3004" y="2624"/>
                  </a:lnTo>
                  <a:cubicBezTo>
                    <a:pt x="3004" y="2595"/>
                    <a:pt x="3004" y="2595"/>
                    <a:pt x="3004" y="2595"/>
                  </a:cubicBezTo>
                  <a:cubicBezTo>
                    <a:pt x="3033" y="2595"/>
                    <a:pt x="3033" y="2595"/>
                    <a:pt x="3033" y="2595"/>
                  </a:cubicBezTo>
                  <a:lnTo>
                    <a:pt x="3033" y="2595"/>
                  </a:lnTo>
                  <a:cubicBezTo>
                    <a:pt x="3033" y="2624"/>
                    <a:pt x="3033" y="2624"/>
                    <a:pt x="3033" y="2624"/>
                  </a:cubicBezTo>
                  <a:lnTo>
                    <a:pt x="3033" y="2624"/>
                  </a:lnTo>
                  <a:lnTo>
                    <a:pt x="3033" y="2624"/>
                  </a:lnTo>
                  <a:cubicBezTo>
                    <a:pt x="3033" y="2595"/>
                    <a:pt x="3033" y="2595"/>
                    <a:pt x="3033" y="2595"/>
                  </a:cubicBezTo>
                  <a:cubicBezTo>
                    <a:pt x="3062" y="2566"/>
                    <a:pt x="3062" y="2566"/>
                    <a:pt x="3062" y="2566"/>
                  </a:cubicBezTo>
                  <a:lnTo>
                    <a:pt x="3062" y="2566"/>
                  </a:lnTo>
                  <a:lnTo>
                    <a:pt x="3062" y="2566"/>
                  </a:lnTo>
                  <a:cubicBezTo>
                    <a:pt x="3091" y="2566"/>
                    <a:pt x="3091" y="2566"/>
                    <a:pt x="3091" y="2566"/>
                  </a:cubicBezTo>
                  <a:lnTo>
                    <a:pt x="3091" y="2566"/>
                  </a:lnTo>
                  <a:lnTo>
                    <a:pt x="3091" y="2566"/>
                  </a:lnTo>
                  <a:cubicBezTo>
                    <a:pt x="3120" y="2566"/>
                    <a:pt x="3120" y="2566"/>
                    <a:pt x="3120" y="2566"/>
                  </a:cubicBezTo>
                  <a:cubicBezTo>
                    <a:pt x="3120" y="2536"/>
                    <a:pt x="3120" y="2536"/>
                    <a:pt x="3120" y="2536"/>
                  </a:cubicBezTo>
                  <a:lnTo>
                    <a:pt x="3120" y="2536"/>
                  </a:lnTo>
                  <a:lnTo>
                    <a:pt x="3120" y="2536"/>
                  </a:lnTo>
                  <a:lnTo>
                    <a:pt x="3120" y="2536"/>
                  </a:lnTo>
                  <a:cubicBezTo>
                    <a:pt x="3091" y="2536"/>
                    <a:pt x="3091" y="2536"/>
                    <a:pt x="3091" y="2536"/>
                  </a:cubicBezTo>
                  <a:cubicBezTo>
                    <a:pt x="3062" y="2536"/>
                    <a:pt x="3062" y="2536"/>
                    <a:pt x="3062" y="2536"/>
                  </a:cubicBezTo>
                  <a:lnTo>
                    <a:pt x="3062" y="2536"/>
                  </a:lnTo>
                  <a:cubicBezTo>
                    <a:pt x="3062" y="2566"/>
                    <a:pt x="3062" y="2566"/>
                    <a:pt x="3062" y="2566"/>
                  </a:cubicBezTo>
                  <a:cubicBezTo>
                    <a:pt x="3033" y="2566"/>
                    <a:pt x="3033" y="2566"/>
                    <a:pt x="3033" y="2566"/>
                  </a:cubicBezTo>
                  <a:lnTo>
                    <a:pt x="3033" y="2566"/>
                  </a:lnTo>
                  <a:lnTo>
                    <a:pt x="3033" y="2566"/>
                  </a:lnTo>
                  <a:cubicBezTo>
                    <a:pt x="3004" y="2566"/>
                    <a:pt x="3004" y="2566"/>
                    <a:pt x="3004" y="2566"/>
                  </a:cubicBezTo>
                  <a:cubicBezTo>
                    <a:pt x="3004" y="2536"/>
                    <a:pt x="3004" y="2536"/>
                    <a:pt x="3004" y="2536"/>
                  </a:cubicBezTo>
                  <a:cubicBezTo>
                    <a:pt x="3004" y="2566"/>
                    <a:pt x="3004" y="2566"/>
                    <a:pt x="3004" y="2566"/>
                  </a:cubicBezTo>
                  <a:lnTo>
                    <a:pt x="3004" y="2566"/>
                  </a:lnTo>
                  <a:lnTo>
                    <a:pt x="3004" y="2566"/>
                  </a:lnTo>
                  <a:cubicBezTo>
                    <a:pt x="2974" y="2566"/>
                    <a:pt x="2974" y="2566"/>
                    <a:pt x="2974" y="2566"/>
                  </a:cubicBezTo>
                  <a:lnTo>
                    <a:pt x="2974" y="2566"/>
                  </a:lnTo>
                  <a:lnTo>
                    <a:pt x="2974" y="2566"/>
                  </a:lnTo>
                  <a:cubicBezTo>
                    <a:pt x="2946" y="2566"/>
                    <a:pt x="2946" y="2566"/>
                    <a:pt x="2946" y="2566"/>
                  </a:cubicBezTo>
                  <a:lnTo>
                    <a:pt x="2946" y="2566"/>
                  </a:lnTo>
                  <a:cubicBezTo>
                    <a:pt x="2974" y="2566"/>
                    <a:pt x="2974" y="2566"/>
                    <a:pt x="2974" y="2566"/>
                  </a:cubicBezTo>
                  <a:cubicBezTo>
                    <a:pt x="2974" y="2595"/>
                    <a:pt x="2974" y="2595"/>
                    <a:pt x="2974" y="2595"/>
                  </a:cubicBezTo>
                  <a:cubicBezTo>
                    <a:pt x="2946" y="2595"/>
                    <a:pt x="2946" y="2595"/>
                    <a:pt x="2946" y="2595"/>
                  </a:cubicBezTo>
                  <a:lnTo>
                    <a:pt x="2946" y="2595"/>
                  </a:lnTo>
                  <a:cubicBezTo>
                    <a:pt x="2917" y="2566"/>
                    <a:pt x="2917" y="2566"/>
                    <a:pt x="2917" y="2566"/>
                  </a:cubicBezTo>
                  <a:lnTo>
                    <a:pt x="2917" y="2566"/>
                  </a:lnTo>
                  <a:lnTo>
                    <a:pt x="2917" y="2566"/>
                  </a:lnTo>
                  <a:cubicBezTo>
                    <a:pt x="2946" y="2536"/>
                    <a:pt x="2946" y="2536"/>
                    <a:pt x="2946" y="2536"/>
                  </a:cubicBezTo>
                  <a:cubicBezTo>
                    <a:pt x="2917" y="2536"/>
                    <a:pt x="2917" y="2536"/>
                    <a:pt x="2917" y="2536"/>
                  </a:cubicBezTo>
                  <a:cubicBezTo>
                    <a:pt x="2917" y="2566"/>
                    <a:pt x="2917" y="2566"/>
                    <a:pt x="2917" y="2566"/>
                  </a:cubicBezTo>
                  <a:cubicBezTo>
                    <a:pt x="2917" y="2536"/>
                    <a:pt x="2917" y="2536"/>
                    <a:pt x="2917" y="2536"/>
                  </a:cubicBezTo>
                  <a:lnTo>
                    <a:pt x="2917" y="2536"/>
                  </a:lnTo>
                  <a:lnTo>
                    <a:pt x="2917" y="2536"/>
                  </a:lnTo>
                  <a:cubicBezTo>
                    <a:pt x="2946" y="2507"/>
                    <a:pt x="2946" y="2507"/>
                    <a:pt x="2946" y="2507"/>
                  </a:cubicBezTo>
                  <a:lnTo>
                    <a:pt x="2946" y="2507"/>
                  </a:lnTo>
                  <a:cubicBezTo>
                    <a:pt x="2974" y="2507"/>
                    <a:pt x="2974" y="2507"/>
                    <a:pt x="2974" y="2507"/>
                  </a:cubicBezTo>
                  <a:cubicBezTo>
                    <a:pt x="3033" y="2507"/>
                    <a:pt x="3033" y="2507"/>
                    <a:pt x="3033" y="2507"/>
                  </a:cubicBezTo>
                  <a:cubicBezTo>
                    <a:pt x="3091" y="2507"/>
                    <a:pt x="3091" y="2507"/>
                    <a:pt x="3091" y="2507"/>
                  </a:cubicBezTo>
                  <a:lnTo>
                    <a:pt x="3091" y="2507"/>
                  </a:lnTo>
                  <a:cubicBezTo>
                    <a:pt x="3120" y="2478"/>
                    <a:pt x="3120" y="2478"/>
                    <a:pt x="3120" y="2478"/>
                  </a:cubicBezTo>
                  <a:cubicBezTo>
                    <a:pt x="3120" y="2507"/>
                    <a:pt x="3120" y="2507"/>
                    <a:pt x="3120" y="2507"/>
                  </a:cubicBezTo>
                  <a:lnTo>
                    <a:pt x="3120" y="2507"/>
                  </a:lnTo>
                  <a:cubicBezTo>
                    <a:pt x="3150" y="2507"/>
                    <a:pt x="3150" y="2507"/>
                    <a:pt x="3150" y="2507"/>
                  </a:cubicBezTo>
                  <a:lnTo>
                    <a:pt x="3150" y="2507"/>
                  </a:lnTo>
                  <a:cubicBezTo>
                    <a:pt x="3150" y="2536"/>
                    <a:pt x="3150" y="2536"/>
                    <a:pt x="3150" y="2536"/>
                  </a:cubicBezTo>
                  <a:cubicBezTo>
                    <a:pt x="3120" y="2566"/>
                    <a:pt x="3120" y="2566"/>
                    <a:pt x="3120" y="2566"/>
                  </a:cubicBezTo>
                  <a:cubicBezTo>
                    <a:pt x="3150" y="2566"/>
                    <a:pt x="3150" y="2566"/>
                    <a:pt x="3150" y="2566"/>
                  </a:cubicBezTo>
                  <a:lnTo>
                    <a:pt x="3150" y="2566"/>
                  </a:lnTo>
                  <a:cubicBezTo>
                    <a:pt x="3120" y="2566"/>
                    <a:pt x="3120" y="2566"/>
                    <a:pt x="3120" y="2566"/>
                  </a:cubicBezTo>
                  <a:cubicBezTo>
                    <a:pt x="3120" y="2595"/>
                    <a:pt x="3120" y="2595"/>
                    <a:pt x="3120" y="2595"/>
                  </a:cubicBezTo>
                  <a:lnTo>
                    <a:pt x="3120" y="2595"/>
                  </a:lnTo>
                  <a:cubicBezTo>
                    <a:pt x="3150" y="2624"/>
                    <a:pt x="3150" y="2624"/>
                    <a:pt x="3150" y="2624"/>
                  </a:cubicBezTo>
                  <a:lnTo>
                    <a:pt x="3150" y="2624"/>
                  </a:lnTo>
                  <a:lnTo>
                    <a:pt x="3150" y="2624"/>
                  </a:lnTo>
                  <a:lnTo>
                    <a:pt x="3150" y="2624"/>
                  </a:lnTo>
                  <a:lnTo>
                    <a:pt x="3150" y="2624"/>
                  </a:lnTo>
                  <a:cubicBezTo>
                    <a:pt x="3150" y="2653"/>
                    <a:pt x="3150" y="2653"/>
                    <a:pt x="3150" y="2653"/>
                  </a:cubicBezTo>
                  <a:lnTo>
                    <a:pt x="3150" y="2653"/>
                  </a:lnTo>
                  <a:lnTo>
                    <a:pt x="3150" y="2653"/>
                  </a:lnTo>
                  <a:cubicBezTo>
                    <a:pt x="3179" y="2653"/>
                    <a:pt x="3179" y="2653"/>
                    <a:pt x="3179" y="2653"/>
                  </a:cubicBezTo>
                  <a:lnTo>
                    <a:pt x="3179" y="2653"/>
                  </a:lnTo>
                  <a:lnTo>
                    <a:pt x="3179" y="2653"/>
                  </a:lnTo>
                  <a:cubicBezTo>
                    <a:pt x="3179" y="2683"/>
                    <a:pt x="3179" y="2683"/>
                    <a:pt x="3179" y="2683"/>
                  </a:cubicBezTo>
                  <a:cubicBezTo>
                    <a:pt x="3208" y="2683"/>
                    <a:pt x="3208" y="2683"/>
                    <a:pt x="3208" y="2683"/>
                  </a:cubicBezTo>
                  <a:lnTo>
                    <a:pt x="3208" y="2683"/>
                  </a:lnTo>
                  <a:cubicBezTo>
                    <a:pt x="3238" y="2683"/>
                    <a:pt x="3238" y="2683"/>
                    <a:pt x="3238" y="2683"/>
                  </a:cubicBezTo>
                  <a:lnTo>
                    <a:pt x="3238" y="2683"/>
                  </a:lnTo>
                  <a:lnTo>
                    <a:pt x="3238" y="2683"/>
                  </a:lnTo>
                  <a:lnTo>
                    <a:pt x="3238" y="2683"/>
                  </a:lnTo>
                  <a:lnTo>
                    <a:pt x="3238" y="2683"/>
                  </a:lnTo>
                  <a:cubicBezTo>
                    <a:pt x="3238" y="2712"/>
                    <a:pt x="3238" y="2712"/>
                    <a:pt x="3238" y="2712"/>
                  </a:cubicBezTo>
                  <a:lnTo>
                    <a:pt x="3238" y="2712"/>
                  </a:lnTo>
                  <a:lnTo>
                    <a:pt x="3238" y="2712"/>
                  </a:lnTo>
                  <a:cubicBezTo>
                    <a:pt x="3267" y="2712"/>
                    <a:pt x="3267" y="2712"/>
                    <a:pt x="3267" y="2712"/>
                  </a:cubicBezTo>
                  <a:cubicBezTo>
                    <a:pt x="3267" y="2741"/>
                    <a:pt x="3267" y="2741"/>
                    <a:pt x="3267" y="2741"/>
                  </a:cubicBezTo>
                  <a:lnTo>
                    <a:pt x="3267" y="2741"/>
                  </a:lnTo>
                  <a:cubicBezTo>
                    <a:pt x="3295" y="2741"/>
                    <a:pt x="3295" y="2741"/>
                    <a:pt x="3295" y="2741"/>
                  </a:cubicBezTo>
                  <a:lnTo>
                    <a:pt x="3295" y="2741"/>
                  </a:lnTo>
                  <a:cubicBezTo>
                    <a:pt x="3295" y="2770"/>
                    <a:pt x="3295" y="2770"/>
                    <a:pt x="3295" y="2770"/>
                  </a:cubicBezTo>
                  <a:lnTo>
                    <a:pt x="3295" y="2770"/>
                  </a:lnTo>
                  <a:cubicBezTo>
                    <a:pt x="3324" y="2770"/>
                    <a:pt x="3324" y="2770"/>
                    <a:pt x="3324" y="2770"/>
                  </a:cubicBezTo>
                  <a:cubicBezTo>
                    <a:pt x="3354" y="2770"/>
                    <a:pt x="3354" y="2770"/>
                    <a:pt x="3354" y="2770"/>
                  </a:cubicBezTo>
                  <a:lnTo>
                    <a:pt x="3354" y="2770"/>
                  </a:lnTo>
                  <a:cubicBezTo>
                    <a:pt x="3383" y="2741"/>
                    <a:pt x="3383" y="2741"/>
                    <a:pt x="3383" y="2741"/>
                  </a:cubicBezTo>
                  <a:lnTo>
                    <a:pt x="3383" y="2741"/>
                  </a:lnTo>
                  <a:cubicBezTo>
                    <a:pt x="3412" y="2741"/>
                    <a:pt x="3412" y="2741"/>
                    <a:pt x="3412" y="2741"/>
                  </a:cubicBezTo>
                  <a:lnTo>
                    <a:pt x="3412" y="2741"/>
                  </a:lnTo>
                  <a:cubicBezTo>
                    <a:pt x="3441" y="2741"/>
                    <a:pt x="3441" y="2741"/>
                    <a:pt x="3441" y="2741"/>
                  </a:cubicBezTo>
                  <a:cubicBezTo>
                    <a:pt x="3471" y="2770"/>
                    <a:pt x="3471" y="2770"/>
                    <a:pt x="3471" y="2770"/>
                  </a:cubicBezTo>
                  <a:lnTo>
                    <a:pt x="3471" y="2770"/>
                  </a:lnTo>
                  <a:cubicBezTo>
                    <a:pt x="3500" y="2770"/>
                    <a:pt x="3500" y="2770"/>
                    <a:pt x="3500" y="2770"/>
                  </a:cubicBezTo>
                  <a:lnTo>
                    <a:pt x="3500" y="2770"/>
                  </a:lnTo>
                  <a:cubicBezTo>
                    <a:pt x="3529" y="2770"/>
                    <a:pt x="3529" y="2770"/>
                    <a:pt x="3529" y="2770"/>
                  </a:cubicBezTo>
                  <a:lnTo>
                    <a:pt x="3529" y="2770"/>
                  </a:lnTo>
                  <a:cubicBezTo>
                    <a:pt x="3558" y="2770"/>
                    <a:pt x="3558" y="2770"/>
                    <a:pt x="3558" y="2770"/>
                  </a:cubicBezTo>
                  <a:cubicBezTo>
                    <a:pt x="3529" y="2770"/>
                    <a:pt x="3529" y="2770"/>
                    <a:pt x="3529" y="2770"/>
                  </a:cubicBezTo>
                  <a:cubicBezTo>
                    <a:pt x="3529" y="2741"/>
                    <a:pt x="3529" y="2741"/>
                    <a:pt x="3529" y="2741"/>
                  </a:cubicBezTo>
                  <a:lnTo>
                    <a:pt x="3529" y="2741"/>
                  </a:lnTo>
                  <a:cubicBezTo>
                    <a:pt x="3529" y="2712"/>
                    <a:pt x="3529" y="2712"/>
                    <a:pt x="3529" y="2712"/>
                  </a:cubicBezTo>
                  <a:lnTo>
                    <a:pt x="3529" y="2712"/>
                  </a:lnTo>
                  <a:cubicBezTo>
                    <a:pt x="3558" y="2741"/>
                    <a:pt x="3558" y="2741"/>
                    <a:pt x="3558" y="2741"/>
                  </a:cubicBezTo>
                  <a:cubicBezTo>
                    <a:pt x="3558" y="2770"/>
                    <a:pt x="3558" y="2770"/>
                    <a:pt x="3558" y="2770"/>
                  </a:cubicBezTo>
                  <a:cubicBezTo>
                    <a:pt x="3588" y="2799"/>
                    <a:pt x="3588" y="2799"/>
                    <a:pt x="3588" y="2799"/>
                  </a:cubicBezTo>
                  <a:lnTo>
                    <a:pt x="3588" y="2799"/>
                  </a:lnTo>
                  <a:cubicBezTo>
                    <a:pt x="3588" y="2828"/>
                    <a:pt x="3588" y="2828"/>
                    <a:pt x="3588" y="2828"/>
                  </a:cubicBezTo>
                  <a:cubicBezTo>
                    <a:pt x="3588" y="2799"/>
                    <a:pt x="3588" y="2799"/>
                    <a:pt x="3588" y="2799"/>
                  </a:cubicBezTo>
                  <a:cubicBezTo>
                    <a:pt x="3588" y="2770"/>
                    <a:pt x="3588" y="2770"/>
                    <a:pt x="3588" y="2770"/>
                  </a:cubicBezTo>
                  <a:cubicBezTo>
                    <a:pt x="3558" y="2770"/>
                    <a:pt x="3558" y="2770"/>
                    <a:pt x="3558" y="2770"/>
                  </a:cubicBezTo>
                  <a:cubicBezTo>
                    <a:pt x="3558" y="2741"/>
                    <a:pt x="3558" y="2741"/>
                    <a:pt x="3558" y="2741"/>
                  </a:cubicBezTo>
                  <a:cubicBezTo>
                    <a:pt x="3558" y="2712"/>
                    <a:pt x="3558" y="2712"/>
                    <a:pt x="3558" y="2712"/>
                  </a:cubicBezTo>
                  <a:lnTo>
                    <a:pt x="3558" y="2712"/>
                  </a:lnTo>
                  <a:lnTo>
                    <a:pt x="3558" y="2712"/>
                  </a:lnTo>
                  <a:lnTo>
                    <a:pt x="3558" y="2712"/>
                  </a:lnTo>
                  <a:lnTo>
                    <a:pt x="3558" y="2712"/>
                  </a:lnTo>
                  <a:cubicBezTo>
                    <a:pt x="3588" y="2712"/>
                    <a:pt x="3588" y="2712"/>
                    <a:pt x="3588" y="2712"/>
                  </a:cubicBezTo>
                  <a:lnTo>
                    <a:pt x="3588" y="2712"/>
                  </a:lnTo>
                  <a:cubicBezTo>
                    <a:pt x="3558" y="2683"/>
                    <a:pt x="3558" y="2683"/>
                    <a:pt x="3558" y="2683"/>
                  </a:cubicBezTo>
                  <a:cubicBezTo>
                    <a:pt x="3588" y="2683"/>
                    <a:pt x="3588" y="2683"/>
                    <a:pt x="3588" y="2683"/>
                  </a:cubicBezTo>
                  <a:cubicBezTo>
                    <a:pt x="3558" y="2683"/>
                    <a:pt x="3558" y="2683"/>
                    <a:pt x="3558" y="2683"/>
                  </a:cubicBezTo>
                  <a:cubicBezTo>
                    <a:pt x="3588" y="2683"/>
                    <a:pt x="3588" y="2683"/>
                    <a:pt x="3588" y="2683"/>
                  </a:cubicBezTo>
                  <a:lnTo>
                    <a:pt x="3588" y="2683"/>
                  </a:lnTo>
                  <a:lnTo>
                    <a:pt x="3588" y="2683"/>
                  </a:lnTo>
                  <a:lnTo>
                    <a:pt x="3588" y="2683"/>
                  </a:lnTo>
                  <a:lnTo>
                    <a:pt x="3588" y="2683"/>
                  </a:lnTo>
                  <a:cubicBezTo>
                    <a:pt x="3617" y="2683"/>
                    <a:pt x="3617" y="2683"/>
                    <a:pt x="3617" y="2683"/>
                  </a:cubicBezTo>
                  <a:lnTo>
                    <a:pt x="3617" y="2683"/>
                  </a:lnTo>
                  <a:cubicBezTo>
                    <a:pt x="3617" y="2653"/>
                    <a:pt x="3617" y="2653"/>
                    <a:pt x="3617" y="2653"/>
                  </a:cubicBezTo>
                  <a:cubicBezTo>
                    <a:pt x="3645" y="2653"/>
                    <a:pt x="3645" y="2653"/>
                    <a:pt x="3645" y="2653"/>
                  </a:cubicBezTo>
                  <a:cubicBezTo>
                    <a:pt x="3645" y="2683"/>
                    <a:pt x="3645" y="2683"/>
                    <a:pt x="3645" y="2683"/>
                  </a:cubicBezTo>
                  <a:lnTo>
                    <a:pt x="3645" y="2683"/>
                  </a:lnTo>
                  <a:lnTo>
                    <a:pt x="3645" y="2683"/>
                  </a:lnTo>
                  <a:lnTo>
                    <a:pt x="3645" y="2683"/>
                  </a:lnTo>
                  <a:lnTo>
                    <a:pt x="3645" y="2683"/>
                  </a:lnTo>
                  <a:cubicBezTo>
                    <a:pt x="3674" y="2683"/>
                    <a:pt x="3674" y="2683"/>
                    <a:pt x="3674" y="2683"/>
                  </a:cubicBezTo>
                  <a:cubicBezTo>
                    <a:pt x="3674" y="2712"/>
                    <a:pt x="3674" y="2712"/>
                    <a:pt x="3674" y="2712"/>
                  </a:cubicBezTo>
                  <a:cubicBezTo>
                    <a:pt x="3645" y="2712"/>
                    <a:pt x="3645" y="2712"/>
                    <a:pt x="3645" y="2712"/>
                  </a:cubicBezTo>
                  <a:cubicBezTo>
                    <a:pt x="3674" y="2741"/>
                    <a:pt x="3674" y="2741"/>
                    <a:pt x="3674" y="2741"/>
                  </a:cubicBezTo>
                  <a:lnTo>
                    <a:pt x="3674" y="2741"/>
                  </a:lnTo>
                  <a:cubicBezTo>
                    <a:pt x="3704" y="2741"/>
                    <a:pt x="3704" y="2741"/>
                    <a:pt x="3704" y="2741"/>
                  </a:cubicBezTo>
                  <a:cubicBezTo>
                    <a:pt x="3674" y="2741"/>
                    <a:pt x="3674" y="2741"/>
                    <a:pt x="3674" y="2741"/>
                  </a:cubicBezTo>
                  <a:lnTo>
                    <a:pt x="3674" y="2741"/>
                  </a:lnTo>
                  <a:cubicBezTo>
                    <a:pt x="3674" y="2770"/>
                    <a:pt x="3674" y="2770"/>
                    <a:pt x="3674" y="2770"/>
                  </a:cubicBezTo>
                  <a:lnTo>
                    <a:pt x="3674" y="2770"/>
                  </a:lnTo>
                  <a:cubicBezTo>
                    <a:pt x="3704" y="2741"/>
                    <a:pt x="3704" y="2741"/>
                    <a:pt x="3704" y="2741"/>
                  </a:cubicBezTo>
                  <a:lnTo>
                    <a:pt x="3704" y="2741"/>
                  </a:lnTo>
                  <a:cubicBezTo>
                    <a:pt x="3733" y="2741"/>
                    <a:pt x="3733" y="2741"/>
                    <a:pt x="3733" y="2741"/>
                  </a:cubicBezTo>
                  <a:lnTo>
                    <a:pt x="3733" y="2741"/>
                  </a:lnTo>
                  <a:lnTo>
                    <a:pt x="3733" y="2741"/>
                  </a:lnTo>
                  <a:lnTo>
                    <a:pt x="3733" y="2741"/>
                  </a:lnTo>
                  <a:lnTo>
                    <a:pt x="3733" y="2741"/>
                  </a:lnTo>
                  <a:cubicBezTo>
                    <a:pt x="3733" y="2770"/>
                    <a:pt x="3733" y="2770"/>
                    <a:pt x="3733" y="2770"/>
                  </a:cubicBezTo>
                  <a:cubicBezTo>
                    <a:pt x="3704" y="2770"/>
                    <a:pt x="3704" y="2770"/>
                    <a:pt x="3704" y="2770"/>
                  </a:cubicBezTo>
                  <a:cubicBezTo>
                    <a:pt x="3704" y="2799"/>
                    <a:pt x="3704" y="2799"/>
                    <a:pt x="3704" y="2799"/>
                  </a:cubicBezTo>
                  <a:cubicBezTo>
                    <a:pt x="3674" y="2799"/>
                    <a:pt x="3674" y="2799"/>
                    <a:pt x="3674" y="2799"/>
                  </a:cubicBezTo>
                  <a:cubicBezTo>
                    <a:pt x="3674" y="2828"/>
                    <a:pt x="3674" y="2828"/>
                    <a:pt x="3674" y="2828"/>
                  </a:cubicBezTo>
                  <a:lnTo>
                    <a:pt x="3674" y="2828"/>
                  </a:lnTo>
                  <a:cubicBezTo>
                    <a:pt x="3645" y="2799"/>
                    <a:pt x="3645" y="2799"/>
                    <a:pt x="3645" y="2799"/>
                  </a:cubicBezTo>
                  <a:cubicBezTo>
                    <a:pt x="3645" y="2828"/>
                    <a:pt x="3645" y="2828"/>
                    <a:pt x="3645" y="2828"/>
                  </a:cubicBezTo>
                  <a:cubicBezTo>
                    <a:pt x="3645" y="2857"/>
                    <a:pt x="3645" y="2857"/>
                    <a:pt x="3645" y="2857"/>
                  </a:cubicBezTo>
                  <a:lnTo>
                    <a:pt x="3645" y="2857"/>
                  </a:lnTo>
                  <a:lnTo>
                    <a:pt x="3645" y="2857"/>
                  </a:lnTo>
                  <a:cubicBezTo>
                    <a:pt x="3674" y="2857"/>
                    <a:pt x="3674" y="2857"/>
                    <a:pt x="3674" y="2857"/>
                  </a:cubicBezTo>
                  <a:lnTo>
                    <a:pt x="3674" y="2857"/>
                  </a:lnTo>
                  <a:cubicBezTo>
                    <a:pt x="3645" y="2886"/>
                    <a:pt x="3645" y="2886"/>
                    <a:pt x="3645" y="2886"/>
                  </a:cubicBezTo>
                  <a:lnTo>
                    <a:pt x="3645" y="2886"/>
                  </a:lnTo>
                  <a:cubicBezTo>
                    <a:pt x="3674" y="2886"/>
                    <a:pt x="3674" y="2886"/>
                    <a:pt x="3674" y="2886"/>
                  </a:cubicBezTo>
                  <a:cubicBezTo>
                    <a:pt x="3674" y="2857"/>
                    <a:pt x="3674" y="2857"/>
                    <a:pt x="3674" y="2857"/>
                  </a:cubicBezTo>
                  <a:cubicBezTo>
                    <a:pt x="3704" y="2857"/>
                    <a:pt x="3704" y="2857"/>
                    <a:pt x="3704" y="2857"/>
                  </a:cubicBezTo>
                  <a:cubicBezTo>
                    <a:pt x="3674" y="2886"/>
                    <a:pt x="3674" y="2886"/>
                    <a:pt x="3674" y="2886"/>
                  </a:cubicBezTo>
                  <a:lnTo>
                    <a:pt x="3674" y="2886"/>
                  </a:lnTo>
                  <a:lnTo>
                    <a:pt x="3674" y="2886"/>
                  </a:lnTo>
                  <a:cubicBezTo>
                    <a:pt x="3704" y="2886"/>
                    <a:pt x="3704" y="2886"/>
                    <a:pt x="3704" y="2886"/>
                  </a:cubicBezTo>
                  <a:cubicBezTo>
                    <a:pt x="3674" y="2916"/>
                    <a:pt x="3674" y="2916"/>
                    <a:pt x="3674" y="2916"/>
                  </a:cubicBezTo>
                  <a:lnTo>
                    <a:pt x="3674" y="2916"/>
                  </a:lnTo>
                  <a:cubicBezTo>
                    <a:pt x="3674" y="2945"/>
                    <a:pt x="3674" y="2945"/>
                    <a:pt x="3674" y="2945"/>
                  </a:cubicBezTo>
                  <a:cubicBezTo>
                    <a:pt x="3645" y="2916"/>
                    <a:pt x="3645" y="2916"/>
                    <a:pt x="3645" y="2916"/>
                  </a:cubicBezTo>
                  <a:lnTo>
                    <a:pt x="3645" y="2916"/>
                  </a:lnTo>
                  <a:cubicBezTo>
                    <a:pt x="3617" y="2916"/>
                    <a:pt x="3617" y="2916"/>
                    <a:pt x="3617" y="2916"/>
                  </a:cubicBezTo>
                  <a:cubicBezTo>
                    <a:pt x="3617" y="2886"/>
                    <a:pt x="3617" y="2886"/>
                    <a:pt x="3617" y="2886"/>
                  </a:cubicBezTo>
                  <a:lnTo>
                    <a:pt x="3617" y="2886"/>
                  </a:lnTo>
                  <a:cubicBezTo>
                    <a:pt x="3617" y="2916"/>
                    <a:pt x="3617" y="2916"/>
                    <a:pt x="3617" y="2916"/>
                  </a:cubicBezTo>
                  <a:cubicBezTo>
                    <a:pt x="3617" y="2945"/>
                    <a:pt x="3617" y="2945"/>
                    <a:pt x="3617" y="2945"/>
                  </a:cubicBezTo>
                  <a:lnTo>
                    <a:pt x="3617" y="2945"/>
                  </a:lnTo>
                  <a:cubicBezTo>
                    <a:pt x="3617" y="2974"/>
                    <a:pt x="3617" y="2974"/>
                    <a:pt x="3617" y="2974"/>
                  </a:cubicBezTo>
                  <a:cubicBezTo>
                    <a:pt x="3645" y="2945"/>
                    <a:pt x="3645" y="2945"/>
                    <a:pt x="3645" y="2945"/>
                  </a:cubicBezTo>
                  <a:lnTo>
                    <a:pt x="3645" y="2945"/>
                  </a:lnTo>
                  <a:cubicBezTo>
                    <a:pt x="3645" y="2916"/>
                    <a:pt x="3645" y="2916"/>
                    <a:pt x="3645" y="2916"/>
                  </a:cubicBezTo>
                  <a:cubicBezTo>
                    <a:pt x="3645" y="2945"/>
                    <a:pt x="3645" y="2945"/>
                    <a:pt x="3645" y="2945"/>
                  </a:cubicBezTo>
                  <a:cubicBezTo>
                    <a:pt x="3674" y="2945"/>
                    <a:pt x="3674" y="2945"/>
                    <a:pt x="3674" y="2945"/>
                  </a:cubicBezTo>
                  <a:lnTo>
                    <a:pt x="3674" y="2945"/>
                  </a:lnTo>
                  <a:cubicBezTo>
                    <a:pt x="3704" y="2945"/>
                    <a:pt x="3704" y="2945"/>
                    <a:pt x="3704" y="2945"/>
                  </a:cubicBezTo>
                  <a:cubicBezTo>
                    <a:pt x="3704" y="2916"/>
                    <a:pt x="3704" y="2916"/>
                    <a:pt x="3704" y="2916"/>
                  </a:cubicBezTo>
                  <a:lnTo>
                    <a:pt x="3704" y="2916"/>
                  </a:lnTo>
                  <a:cubicBezTo>
                    <a:pt x="3733" y="2886"/>
                    <a:pt x="3733" y="2886"/>
                    <a:pt x="3733" y="2886"/>
                  </a:cubicBezTo>
                  <a:lnTo>
                    <a:pt x="3733" y="2886"/>
                  </a:lnTo>
                  <a:cubicBezTo>
                    <a:pt x="3762" y="2886"/>
                    <a:pt x="3762" y="2886"/>
                    <a:pt x="3762" y="2886"/>
                  </a:cubicBezTo>
                  <a:cubicBezTo>
                    <a:pt x="3733" y="2886"/>
                    <a:pt x="3733" y="2886"/>
                    <a:pt x="3733" y="2886"/>
                  </a:cubicBezTo>
                  <a:lnTo>
                    <a:pt x="3733" y="2886"/>
                  </a:lnTo>
                  <a:cubicBezTo>
                    <a:pt x="3733" y="2916"/>
                    <a:pt x="3733" y="2916"/>
                    <a:pt x="3733" y="2916"/>
                  </a:cubicBezTo>
                  <a:cubicBezTo>
                    <a:pt x="3704" y="2916"/>
                    <a:pt x="3704" y="2916"/>
                    <a:pt x="3704" y="2916"/>
                  </a:cubicBezTo>
                  <a:lnTo>
                    <a:pt x="3704" y="2916"/>
                  </a:lnTo>
                  <a:cubicBezTo>
                    <a:pt x="3704" y="2886"/>
                    <a:pt x="3704" y="2886"/>
                    <a:pt x="3704" y="2886"/>
                  </a:cubicBezTo>
                  <a:cubicBezTo>
                    <a:pt x="3733" y="2886"/>
                    <a:pt x="3733" y="2886"/>
                    <a:pt x="3733" y="2886"/>
                  </a:cubicBezTo>
                  <a:cubicBezTo>
                    <a:pt x="3704" y="2886"/>
                    <a:pt x="3704" y="2886"/>
                    <a:pt x="3704" y="2886"/>
                  </a:cubicBezTo>
                  <a:cubicBezTo>
                    <a:pt x="3704" y="2857"/>
                    <a:pt x="3704" y="2857"/>
                    <a:pt x="3704" y="2857"/>
                  </a:cubicBezTo>
                  <a:cubicBezTo>
                    <a:pt x="3733" y="2828"/>
                    <a:pt x="3733" y="2828"/>
                    <a:pt x="3733" y="2828"/>
                  </a:cubicBezTo>
                  <a:lnTo>
                    <a:pt x="3733" y="2828"/>
                  </a:lnTo>
                  <a:cubicBezTo>
                    <a:pt x="3704" y="2828"/>
                    <a:pt x="3704" y="2828"/>
                    <a:pt x="3704" y="2828"/>
                  </a:cubicBezTo>
                  <a:cubicBezTo>
                    <a:pt x="3733" y="2828"/>
                    <a:pt x="3733" y="2828"/>
                    <a:pt x="3733" y="2828"/>
                  </a:cubicBezTo>
                  <a:cubicBezTo>
                    <a:pt x="3733" y="2799"/>
                    <a:pt x="3733" y="2799"/>
                    <a:pt x="3733" y="2799"/>
                  </a:cubicBezTo>
                  <a:cubicBezTo>
                    <a:pt x="3733" y="2770"/>
                    <a:pt x="3733" y="2770"/>
                    <a:pt x="3733" y="2770"/>
                  </a:cubicBezTo>
                  <a:cubicBezTo>
                    <a:pt x="3762" y="2770"/>
                    <a:pt x="3762" y="2770"/>
                    <a:pt x="3762" y="2770"/>
                  </a:cubicBezTo>
                  <a:lnTo>
                    <a:pt x="3762" y="2770"/>
                  </a:lnTo>
                  <a:lnTo>
                    <a:pt x="3762" y="2770"/>
                  </a:lnTo>
                  <a:lnTo>
                    <a:pt x="3762" y="2770"/>
                  </a:lnTo>
                  <a:cubicBezTo>
                    <a:pt x="3791" y="2770"/>
                    <a:pt x="3791" y="2770"/>
                    <a:pt x="3791" y="2770"/>
                  </a:cubicBezTo>
                  <a:lnTo>
                    <a:pt x="3791" y="2770"/>
                  </a:lnTo>
                  <a:lnTo>
                    <a:pt x="3791" y="2770"/>
                  </a:lnTo>
                  <a:lnTo>
                    <a:pt x="3791" y="2770"/>
                  </a:lnTo>
                  <a:cubicBezTo>
                    <a:pt x="3821" y="2770"/>
                    <a:pt x="3821" y="2770"/>
                    <a:pt x="3821" y="2770"/>
                  </a:cubicBezTo>
                  <a:lnTo>
                    <a:pt x="3821" y="2770"/>
                  </a:lnTo>
                  <a:cubicBezTo>
                    <a:pt x="3850" y="2741"/>
                    <a:pt x="3850" y="2741"/>
                    <a:pt x="3850" y="2741"/>
                  </a:cubicBezTo>
                  <a:lnTo>
                    <a:pt x="3850" y="2741"/>
                  </a:lnTo>
                  <a:lnTo>
                    <a:pt x="3850" y="2741"/>
                  </a:lnTo>
                  <a:cubicBezTo>
                    <a:pt x="3879" y="2741"/>
                    <a:pt x="3879" y="2741"/>
                    <a:pt x="3879" y="2741"/>
                  </a:cubicBezTo>
                  <a:cubicBezTo>
                    <a:pt x="3879" y="2712"/>
                    <a:pt x="3879" y="2712"/>
                    <a:pt x="3879" y="2712"/>
                  </a:cubicBezTo>
                  <a:cubicBezTo>
                    <a:pt x="3908" y="2712"/>
                    <a:pt x="3908" y="2712"/>
                    <a:pt x="3908" y="2712"/>
                  </a:cubicBezTo>
                  <a:lnTo>
                    <a:pt x="3908" y="2712"/>
                  </a:lnTo>
                  <a:cubicBezTo>
                    <a:pt x="3908" y="2683"/>
                    <a:pt x="3908" y="2683"/>
                    <a:pt x="3908" y="2683"/>
                  </a:cubicBezTo>
                  <a:cubicBezTo>
                    <a:pt x="3938" y="2683"/>
                    <a:pt x="3938" y="2683"/>
                    <a:pt x="3938" y="2683"/>
                  </a:cubicBezTo>
                  <a:cubicBezTo>
                    <a:pt x="3938" y="2653"/>
                    <a:pt x="3938" y="2653"/>
                    <a:pt x="3938" y="2653"/>
                  </a:cubicBezTo>
                  <a:lnTo>
                    <a:pt x="3938" y="2653"/>
                  </a:lnTo>
                  <a:cubicBezTo>
                    <a:pt x="3938" y="2624"/>
                    <a:pt x="3938" y="2624"/>
                    <a:pt x="3938" y="2624"/>
                  </a:cubicBezTo>
                  <a:cubicBezTo>
                    <a:pt x="3908" y="2653"/>
                    <a:pt x="3908" y="2653"/>
                    <a:pt x="3908" y="2653"/>
                  </a:cubicBezTo>
                  <a:lnTo>
                    <a:pt x="3908" y="2653"/>
                  </a:lnTo>
                  <a:lnTo>
                    <a:pt x="3908" y="2653"/>
                  </a:lnTo>
                  <a:lnTo>
                    <a:pt x="3908" y="2653"/>
                  </a:lnTo>
                  <a:cubicBezTo>
                    <a:pt x="3879" y="2653"/>
                    <a:pt x="3879" y="2653"/>
                    <a:pt x="3879" y="2653"/>
                  </a:cubicBezTo>
                  <a:lnTo>
                    <a:pt x="3879" y="2653"/>
                  </a:lnTo>
                  <a:lnTo>
                    <a:pt x="3879" y="2653"/>
                  </a:lnTo>
                  <a:lnTo>
                    <a:pt x="3879" y="2653"/>
                  </a:lnTo>
                  <a:cubicBezTo>
                    <a:pt x="3879" y="2624"/>
                    <a:pt x="3879" y="2624"/>
                    <a:pt x="3879" y="2624"/>
                  </a:cubicBezTo>
                  <a:lnTo>
                    <a:pt x="3879" y="2624"/>
                  </a:lnTo>
                  <a:cubicBezTo>
                    <a:pt x="3908" y="2624"/>
                    <a:pt x="3908" y="2624"/>
                    <a:pt x="3908" y="2624"/>
                  </a:cubicBezTo>
                  <a:lnTo>
                    <a:pt x="3908" y="2624"/>
                  </a:lnTo>
                  <a:cubicBezTo>
                    <a:pt x="3908" y="2595"/>
                    <a:pt x="3908" y="2595"/>
                    <a:pt x="3908" y="2595"/>
                  </a:cubicBezTo>
                  <a:lnTo>
                    <a:pt x="3908" y="2595"/>
                  </a:lnTo>
                  <a:cubicBezTo>
                    <a:pt x="3938" y="2595"/>
                    <a:pt x="3938" y="2595"/>
                    <a:pt x="3938" y="2595"/>
                  </a:cubicBezTo>
                  <a:cubicBezTo>
                    <a:pt x="3938" y="2566"/>
                    <a:pt x="3938" y="2566"/>
                    <a:pt x="3938" y="2566"/>
                  </a:cubicBezTo>
                  <a:cubicBezTo>
                    <a:pt x="3967" y="2595"/>
                    <a:pt x="3967" y="2595"/>
                    <a:pt x="3967" y="2595"/>
                  </a:cubicBezTo>
                  <a:cubicBezTo>
                    <a:pt x="3938" y="2595"/>
                    <a:pt x="3938" y="2595"/>
                    <a:pt x="3938" y="2595"/>
                  </a:cubicBezTo>
                  <a:lnTo>
                    <a:pt x="3938" y="2595"/>
                  </a:lnTo>
                  <a:lnTo>
                    <a:pt x="3938" y="2595"/>
                  </a:lnTo>
                  <a:cubicBezTo>
                    <a:pt x="3967" y="2595"/>
                    <a:pt x="3967" y="2595"/>
                    <a:pt x="3967" y="2595"/>
                  </a:cubicBezTo>
                  <a:cubicBezTo>
                    <a:pt x="3995" y="2566"/>
                    <a:pt x="3995" y="2566"/>
                    <a:pt x="3995" y="2566"/>
                  </a:cubicBezTo>
                  <a:lnTo>
                    <a:pt x="3995" y="2566"/>
                  </a:lnTo>
                  <a:cubicBezTo>
                    <a:pt x="3967" y="2566"/>
                    <a:pt x="3967" y="2566"/>
                    <a:pt x="3967" y="2566"/>
                  </a:cubicBezTo>
                  <a:cubicBezTo>
                    <a:pt x="3938" y="2566"/>
                    <a:pt x="3938" y="2566"/>
                    <a:pt x="3938" y="2566"/>
                  </a:cubicBezTo>
                  <a:lnTo>
                    <a:pt x="3938" y="2566"/>
                  </a:lnTo>
                  <a:cubicBezTo>
                    <a:pt x="3908" y="2536"/>
                    <a:pt x="3908" y="2536"/>
                    <a:pt x="3908" y="2536"/>
                  </a:cubicBezTo>
                  <a:lnTo>
                    <a:pt x="3908" y="2536"/>
                  </a:lnTo>
                  <a:cubicBezTo>
                    <a:pt x="3908" y="2507"/>
                    <a:pt x="3908" y="2507"/>
                    <a:pt x="3908" y="2507"/>
                  </a:cubicBezTo>
                  <a:cubicBezTo>
                    <a:pt x="3908" y="2536"/>
                    <a:pt x="3908" y="2536"/>
                    <a:pt x="3908" y="2536"/>
                  </a:cubicBezTo>
                  <a:cubicBezTo>
                    <a:pt x="3879" y="2536"/>
                    <a:pt x="3879" y="2536"/>
                    <a:pt x="3879" y="2536"/>
                  </a:cubicBezTo>
                  <a:cubicBezTo>
                    <a:pt x="3879" y="2507"/>
                    <a:pt x="3879" y="2507"/>
                    <a:pt x="3879" y="2507"/>
                  </a:cubicBezTo>
                  <a:lnTo>
                    <a:pt x="3879" y="2507"/>
                  </a:lnTo>
                  <a:cubicBezTo>
                    <a:pt x="3879" y="2478"/>
                    <a:pt x="3879" y="2478"/>
                    <a:pt x="3879" y="2478"/>
                  </a:cubicBezTo>
                  <a:cubicBezTo>
                    <a:pt x="3850" y="2478"/>
                    <a:pt x="3850" y="2478"/>
                    <a:pt x="3850" y="2478"/>
                  </a:cubicBezTo>
                  <a:lnTo>
                    <a:pt x="3850" y="2478"/>
                  </a:lnTo>
                  <a:lnTo>
                    <a:pt x="3850" y="2478"/>
                  </a:lnTo>
                  <a:lnTo>
                    <a:pt x="3850" y="2478"/>
                  </a:lnTo>
                  <a:cubicBezTo>
                    <a:pt x="3850" y="2449"/>
                    <a:pt x="3850" y="2449"/>
                    <a:pt x="3850" y="2449"/>
                  </a:cubicBezTo>
                  <a:lnTo>
                    <a:pt x="3850" y="2449"/>
                  </a:lnTo>
                  <a:cubicBezTo>
                    <a:pt x="3850" y="2420"/>
                    <a:pt x="3850" y="2420"/>
                    <a:pt x="3850" y="2420"/>
                  </a:cubicBezTo>
                  <a:cubicBezTo>
                    <a:pt x="3850" y="2391"/>
                    <a:pt x="3850" y="2391"/>
                    <a:pt x="3850" y="2391"/>
                  </a:cubicBezTo>
                  <a:lnTo>
                    <a:pt x="3850" y="2391"/>
                  </a:lnTo>
                  <a:cubicBezTo>
                    <a:pt x="3879" y="2362"/>
                    <a:pt x="3879" y="2362"/>
                    <a:pt x="3879" y="2362"/>
                  </a:cubicBezTo>
                  <a:cubicBezTo>
                    <a:pt x="3908" y="2362"/>
                    <a:pt x="3908" y="2362"/>
                    <a:pt x="3908" y="2362"/>
                  </a:cubicBezTo>
                  <a:lnTo>
                    <a:pt x="3908" y="2362"/>
                  </a:lnTo>
                  <a:lnTo>
                    <a:pt x="3908" y="2362"/>
                  </a:lnTo>
                  <a:cubicBezTo>
                    <a:pt x="3938" y="2333"/>
                    <a:pt x="3938" y="2333"/>
                    <a:pt x="3938" y="2333"/>
                  </a:cubicBezTo>
                  <a:lnTo>
                    <a:pt x="3938" y="2333"/>
                  </a:lnTo>
                  <a:cubicBezTo>
                    <a:pt x="3908" y="2333"/>
                    <a:pt x="3908" y="2333"/>
                    <a:pt x="3908" y="2333"/>
                  </a:cubicBezTo>
                  <a:lnTo>
                    <a:pt x="3908" y="2333"/>
                  </a:lnTo>
                  <a:lnTo>
                    <a:pt x="3908" y="2333"/>
                  </a:lnTo>
                  <a:lnTo>
                    <a:pt x="3908" y="2333"/>
                  </a:lnTo>
                  <a:cubicBezTo>
                    <a:pt x="3879" y="2303"/>
                    <a:pt x="3879" y="2303"/>
                    <a:pt x="3879" y="2303"/>
                  </a:cubicBezTo>
                  <a:lnTo>
                    <a:pt x="3879" y="2303"/>
                  </a:lnTo>
                  <a:cubicBezTo>
                    <a:pt x="3908" y="2274"/>
                    <a:pt x="3908" y="2274"/>
                    <a:pt x="3908" y="2274"/>
                  </a:cubicBezTo>
                  <a:cubicBezTo>
                    <a:pt x="3938" y="2245"/>
                    <a:pt x="3938" y="2245"/>
                    <a:pt x="3938" y="2245"/>
                  </a:cubicBezTo>
                  <a:lnTo>
                    <a:pt x="3938" y="2245"/>
                  </a:lnTo>
                  <a:cubicBezTo>
                    <a:pt x="3938" y="2216"/>
                    <a:pt x="3938" y="2216"/>
                    <a:pt x="3938" y="2216"/>
                  </a:cubicBezTo>
                  <a:cubicBezTo>
                    <a:pt x="3967" y="2216"/>
                    <a:pt x="3967" y="2216"/>
                    <a:pt x="3967" y="2216"/>
                  </a:cubicBezTo>
                  <a:lnTo>
                    <a:pt x="3967" y="2216"/>
                  </a:lnTo>
                  <a:cubicBezTo>
                    <a:pt x="3995" y="2216"/>
                    <a:pt x="3995" y="2216"/>
                    <a:pt x="3995" y="2216"/>
                  </a:cubicBezTo>
                  <a:lnTo>
                    <a:pt x="3995" y="2216"/>
                  </a:lnTo>
                  <a:lnTo>
                    <a:pt x="3995" y="2216"/>
                  </a:lnTo>
                  <a:cubicBezTo>
                    <a:pt x="3995" y="2245"/>
                    <a:pt x="3995" y="2245"/>
                    <a:pt x="3995" y="2245"/>
                  </a:cubicBezTo>
                  <a:lnTo>
                    <a:pt x="3995" y="2245"/>
                  </a:lnTo>
                  <a:cubicBezTo>
                    <a:pt x="4024" y="2245"/>
                    <a:pt x="4024" y="2245"/>
                    <a:pt x="4024" y="2245"/>
                  </a:cubicBezTo>
                  <a:cubicBezTo>
                    <a:pt x="4024" y="2216"/>
                    <a:pt x="4024" y="2216"/>
                    <a:pt x="4024" y="2216"/>
                  </a:cubicBezTo>
                  <a:lnTo>
                    <a:pt x="4024" y="2216"/>
                  </a:lnTo>
                  <a:cubicBezTo>
                    <a:pt x="4024" y="2186"/>
                    <a:pt x="4024" y="2186"/>
                    <a:pt x="4024" y="2186"/>
                  </a:cubicBezTo>
                  <a:lnTo>
                    <a:pt x="4024" y="2186"/>
                  </a:lnTo>
                  <a:cubicBezTo>
                    <a:pt x="3995" y="2186"/>
                    <a:pt x="3995" y="2186"/>
                    <a:pt x="3995" y="2186"/>
                  </a:cubicBezTo>
                  <a:lnTo>
                    <a:pt x="3995" y="2186"/>
                  </a:lnTo>
                  <a:cubicBezTo>
                    <a:pt x="4024" y="2157"/>
                    <a:pt x="4024" y="2157"/>
                    <a:pt x="4024" y="2157"/>
                  </a:cubicBezTo>
                  <a:lnTo>
                    <a:pt x="4024" y="2157"/>
                  </a:lnTo>
                  <a:cubicBezTo>
                    <a:pt x="4054" y="2157"/>
                    <a:pt x="4054" y="2157"/>
                    <a:pt x="4054" y="2157"/>
                  </a:cubicBezTo>
                  <a:cubicBezTo>
                    <a:pt x="4054" y="2128"/>
                    <a:pt x="4054" y="2128"/>
                    <a:pt x="4054" y="2128"/>
                  </a:cubicBezTo>
                  <a:lnTo>
                    <a:pt x="4054" y="2128"/>
                  </a:lnTo>
                  <a:cubicBezTo>
                    <a:pt x="4083" y="2128"/>
                    <a:pt x="4083" y="2128"/>
                    <a:pt x="4083" y="2128"/>
                  </a:cubicBezTo>
                  <a:lnTo>
                    <a:pt x="4083" y="2128"/>
                  </a:lnTo>
                  <a:cubicBezTo>
                    <a:pt x="4112" y="2128"/>
                    <a:pt x="4112" y="2128"/>
                    <a:pt x="4112" y="2128"/>
                  </a:cubicBezTo>
                  <a:cubicBezTo>
                    <a:pt x="4112" y="2157"/>
                    <a:pt x="4112" y="2157"/>
                    <a:pt x="4112" y="2157"/>
                  </a:cubicBezTo>
                  <a:lnTo>
                    <a:pt x="4112" y="2157"/>
                  </a:lnTo>
                  <a:cubicBezTo>
                    <a:pt x="4141" y="2157"/>
                    <a:pt x="4141" y="2157"/>
                    <a:pt x="4141" y="2157"/>
                  </a:cubicBezTo>
                  <a:lnTo>
                    <a:pt x="4141" y="2157"/>
                  </a:lnTo>
                  <a:cubicBezTo>
                    <a:pt x="4141" y="2186"/>
                    <a:pt x="4141" y="2186"/>
                    <a:pt x="4141" y="2186"/>
                  </a:cubicBezTo>
                  <a:lnTo>
                    <a:pt x="4141" y="2186"/>
                  </a:lnTo>
                  <a:lnTo>
                    <a:pt x="4141" y="2186"/>
                  </a:lnTo>
                  <a:cubicBezTo>
                    <a:pt x="4141" y="2216"/>
                    <a:pt x="4141" y="2216"/>
                    <a:pt x="4141" y="2216"/>
                  </a:cubicBezTo>
                  <a:lnTo>
                    <a:pt x="4141" y="2216"/>
                  </a:lnTo>
                  <a:cubicBezTo>
                    <a:pt x="4141" y="2245"/>
                    <a:pt x="4141" y="2245"/>
                    <a:pt x="4141" y="2245"/>
                  </a:cubicBezTo>
                  <a:cubicBezTo>
                    <a:pt x="4171" y="2245"/>
                    <a:pt x="4171" y="2245"/>
                    <a:pt x="4171" y="2245"/>
                  </a:cubicBezTo>
                  <a:cubicBezTo>
                    <a:pt x="4141" y="2274"/>
                    <a:pt x="4141" y="2274"/>
                    <a:pt x="4141" y="2274"/>
                  </a:cubicBezTo>
                  <a:cubicBezTo>
                    <a:pt x="4171" y="2274"/>
                    <a:pt x="4171" y="2274"/>
                    <a:pt x="4171" y="2274"/>
                  </a:cubicBezTo>
                  <a:lnTo>
                    <a:pt x="4171" y="2274"/>
                  </a:lnTo>
                  <a:cubicBezTo>
                    <a:pt x="4141" y="2303"/>
                    <a:pt x="4141" y="2303"/>
                    <a:pt x="4141" y="2303"/>
                  </a:cubicBezTo>
                  <a:lnTo>
                    <a:pt x="4141" y="2303"/>
                  </a:lnTo>
                  <a:cubicBezTo>
                    <a:pt x="4141" y="2333"/>
                    <a:pt x="4141" y="2333"/>
                    <a:pt x="4141" y="2333"/>
                  </a:cubicBezTo>
                  <a:lnTo>
                    <a:pt x="4141" y="2333"/>
                  </a:lnTo>
                  <a:cubicBezTo>
                    <a:pt x="4141" y="2362"/>
                    <a:pt x="4141" y="2362"/>
                    <a:pt x="4141" y="2362"/>
                  </a:cubicBezTo>
                  <a:lnTo>
                    <a:pt x="4141" y="2362"/>
                  </a:lnTo>
                  <a:lnTo>
                    <a:pt x="4141" y="2362"/>
                  </a:lnTo>
                  <a:cubicBezTo>
                    <a:pt x="4141" y="2391"/>
                    <a:pt x="4141" y="2391"/>
                    <a:pt x="4141" y="2391"/>
                  </a:cubicBezTo>
                  <a:lnTo>
                    <a:pt x="4141" y="2391"/>
                  </a:lnTo>
                  <a:cubicBezTo>
                    <a:pt x="4141" y="2420"/>
                    <a:pt x="4141" y="2420"/>
                    <a:pt x="4141" y="2420"/>
                  </a:cubicBezTo>
                  <a:lnTo>
                    <a:pt x="4141" y="2420"/>
                  </a:lnTo>
                  <a:cubicBezTo>
                    <a:pt x="4141" y="2449"/>
                    <a:pt x="4141" y="2449"/>
                    <a:pt x="4141" y="2449"/>
                  </a:cubicBezTo>
                  <a:lnTo>
                    <a:pt x="4141" y="2449"/>
                  </a:lnTo>
                  <a:lnTo>
                    <a:pt x="4141" y="2449"/>
                  </a:lnTo>
                  <a:cubicBezTo>
                    <a:pt x="4171" y="2449"/>
                    <a:pt x="4171" y="2449"/>
                    <a:pt x="4171" y="2449"/>
                  </a:cubicBezTo>
                  <a:cubicBezTo>
                    <a:pt x="4171" y="2478"/>
                    <a:pt x="4171" y="2478"/>
                    <a:pt x="4171" y="2478"/>
                  </a:cubicBezTo>
                  <a:cubicBezTo>
                    <a:pt x="4141" y="2478"/>
                    <a:pt x="4141" y="2478"/>
                    <a:pt x="4141" y="2478"/>
                  </a:cubicBezTo>
                  <a:lnTo>
                    <a:pt x="4141" y="2478"/>
                  </a:lnTo>
                  <a:lnTo>
                    <a:pt x="4141" y="2478"/>
                  </a:lnTo>
                  <a:cubicBezTo>
                    <a:pt x="4112" y="2478"/>
                    <a:pt x="4112" y="2478"/>
                    <a:pt x="4112" y="2478"/>
                  </a:cubicBezTo>
                  <a:cubicBezTo>
                    <a:pt x="4112" y="2449"/>
                    <a:pt x="4112" y="2449"/>
                    <a:pt x="4112" y="2449"/>
                  </a:cubicBezTo>
                  <a:lnTo>
                    <a:pt x="4112" y="2449"/>
                  </a:lnTo>
                  <a:cubicBezTo>
                    <a:pt x="4112" y="2478"/>
                    <a:pt x="4112" y="2478"/>
                    <a:pt x="4112" y="2478"/>
                  </a:cubicBezTo>
                  <a:cubicBezTo>
                    <a:pt x="4083" y="2478"/>
                    <a:pt x="4083" y="2478"/>
                    <a:pt x="4083" y="2478"/>
                  </a:cubicBezTo>
                  <a:lnTo>
                    <a:pt x="4083" y="2478"/>
                  </a:lnTo>
                  <a:cubicBezTo>
                    <a:pt x="4112" y="2478"/>
                    <a:pt x="4112" y="2478"/>
                    <a:pt x="4112" y="2478"/>
                  </a:cubicBezTo>
                  <a:lnTo>
                    <a:pt x="4112" y="2478"/>
                  </a:lnTo>
                  <a:cubicBezTo>
                    <a:pt x="4112" y="2507"/>
                    <a:pt x="4112" y="2507"/>
                    <a:pt x="4112" y="2507"/>
                  </a:cubicBezTo>
                  <a:cubicBezTo>
                    <a:pt x="4083" y="2536"/>
                    <a:pt x="4083" y="2536"/>
                    <a:pt x="4083" y="2536"/>
                  </a:cubicBezTo>
                  <a:cubicBezTo>
                    <a:pt x="4054" y="2536"/>
                    <a:pt x="4054" y="2536"/>
                    <a:pt x="4054" y="2536"/>
                  </a:cubicBezTo>
                  <a:lnTo>
                    <a:pt x="4054" y="2536"/>
                  </a:lnTo>
                  <a:lnTo>
                    <a:pt x="4054" y="2536"/>
                  </a:lnTo>
                  <a:cubicBezTo>
                    <a:pt x="4054" y="2566"/>
                    <a:pt x="4054" y="2566"/>
                    <a:pt x="4054" y="2566"/>
                  </a:cubicBezTo>
                  <a:lnTo>
                    <a:pt x="4054" y="2566"/>
                  </a:lnTo>
                  <a:lnTo>
                    <a:pt x="4054" y="2566"/>
                  </a:lnTo>
                  <a:cubicBezTo>
                    <a:pt x="4083" y="2566"/>
                    <a:pt x="4083" y="2566"/>
                    <a:pt x="4083" y="2566"/>
                  </a:cubicBezTo>
                  <a:lnTo>
                    <a:pt x="4083" y="2566"/>
                  </a:lnTo>
                  <a:cubicBezTo>
                    <a:pt x="4083" y="2595"/>
                    <a:pt x="4083" y="2595"/>
                    <a:pt x="4083" y="2595"/>
                  </a:cubicBezTo>
                  <a:cubicBezTo>
                    <a:pt x="4112" y="2595"/>
                    <a:pt x="4112" y="2595"/>
                    <a:pt x="4112" y="2595"/>
                  </a:cubicBezTo>
                  <a:cubicBezTo>
                    <a:pt x="4112" y="2566"/>
                    <a:pt x="4112" y="2566"/>
                    <a:pt x="4112" y="2566"/>
                  </a:cubicBezTo>
                  <a:cubicBezTo>
                    <a:pt x="4141" y="2566"/>
                    <a:pt x="4141" y="2566"/>
                    <a:pt x="4141" y="2566"/>
                  </a:cubicBezTo>
                  <a:lnTo>
                    <a:pt x="4141" y="2566"/>
                  </a:lnTo>
                  <a:cubicBezTo>
                    <a:pt x="4112" y="2595"/>
                    <a:pt x="4112" y="2595"/>
                    <a:pt x="4112" y="2595"/>
                  </a:cubicBezTo>
                  <a:lnTo>
                    <a:pt x="4112" y="2595"/>
                  </a:lnTo>
                  <a:cubicBezTo>
                    <a:pt x="4141" y="2595"/>
                    <a:pt x="4141" y="2595"/>
                    <a:pt x="4141" y="2595"/>
                  </a:cubicBezTo>
                  <a:lnTo>
                    <a:pt x="4141" y="2595"/>
                  </a:lnTo>
                  <a:cubicBezTo>
                    <a:pt x="4171" y="2595"/>
                    <a:pt x="4171" y="2595"/>
                    <a:pt x="4171" y="2595"/>
                  </a:cubicBezTo>
                  <a:lnTo>
                    <a:pt x="4171" y="2595"/>
                  </a:lnTo>
                  <a:lnTo>
                    <a:pt x="4171" y="2595"/>
                  </a:lnTo>
                  <a:cubicBezTo>
                    <a:pt x="4141" y="2595"/>
                    <a:pt x="4141" y="2595"/>
                    <a:pt x="4141" y="2595"/>
                  </a:cubicBezTo>
                  <a:cubicBezTo>
                    <a:pt x="4141" y="2624"/>
                    <a:pt x="4141" y="2624"/>
                    <a:pt x="4141" y="2624"/>
                  </a:cubicBezTo>
                  <a:lnTo>
                    <a:pt x="4141" y="2624"/>
                  </a:lnTo>
                  <a:cubicBezTo>
                    <a:pt x="4112" y="2624"/>
                    <a:pt x="4112" y="2624"/>
                    <a:pt x="4112" y="2624"/>
                  </a:cubicBezTo>
                  <a:lnTo>
                    <a:pt x="4112" y="2624"/>
                  </a:lnTo>
                  <a:cubicBezTo>
                    <a:pt x="4112" y="2595"/>
                    <a:pt x="4112" y="2595"/>
                    <a:pt x="4112" y="2595"/>
                  </a:cubicBezTo>
                  <a:cubicBezTo>
                    <a:pt x="4112" y="2624"/>
                    <a:pt x="4112" y="2624"/>
                    <a:pt x="4112" y="2624"/>
                  </a:cubicBezTo>
                  <a:lnTo>
                    <a:pt x="4112" y="2624"/>
                  </a:lnTo>
                  <a:cubicBezTo>
                    <a:pt x="4112" y="2653"/>
                    <a:pt x="4112" y="2653"/>
                    <a:pt x="4112" y="2653"/>
                  </a:cubicBezTo>
                  <a:cubicBezTo>
                    <a:pt x="4141" y="2653"/>
                    <a:pt x="4141" y="2653"/>
                    <a:pt x="4141" y="2653"/>
                  </a:cubicBezTo>
                  <a:cubicBezTo>
                    <a:pt x="4141" y="2683"/>
                    <a:pt x="4141" y="2683"/>
                    <a:pt x="4141" y="2683"/>
                  </a:cubicBezTo>
                  <a:lnTo>
                    <a:pt x="4141" y="2683"/>
                  </a:lnTo>
                  <a:cubicBezTo>
                    <a:pt x="4141" y="2712"/>
                    <a:pt x="4141" y="2712"/>
                    <a:pt x="4141" y="2712"/>
                  </a:cubicBezTo>
                  <a:cubicBezTo>
                    <a:pt x="4112" y="2712"/>
                    <a:pt x="4112" y="2712"/>
                    <a:pt x="4112" y="2712"/>
                  </a:cubicBezTo>
                  <a:lnTo>
                    <a:pt x="4112" y="2712"/>
                  </a:lnTo>
                  <a:cubicBezTo>
                    <a:pt x="4112" y="2741"/>
                    <a:pt x="4112" y="2741"/>
                    <a:pt x="4112" y="2741"/>
                  </a:cubicBezTo>
                  <a:lnTo>
                    <a:pt x="4112" y="2741"/>
                  </a:lnTo>
                  <a:cubicBezTo>
                    <a:pt x="4112" y="2770"/>
                    <a:pt x="4112" y="2770"/>
                    <a:pt x="4112" y="2770"/>
                  </a:cubicBezTo>
                  <a:lnTo>
                    <a:pt x="4112" y="2770"/>
                  </a:lnTo>
                  <a:lnTo>
                    <a:pt x="4112" y="2770"/>
                  </a:lnTo>
                  <a:cubicBezTo>
                    <a:pt x="4112" y="2799"/>
                    <a:pt x="4112" y="2799"/>
                    <a:pt x="4112" y="2799"/>
                  </a:cubicBezTo>
                  <a:lnTo>
                    <a:pt x="4112" y="2799"/>
                  </a:lnTo>
                  <a:cubicBezTo>
                    <a:pt x="4112" y="2770"/>
                    <a:pt x="4112" y="2770"/>
                    <a:pt x="4112" y="2770"/>
                  </a:cubicBezTo>
                  <a:cubicBezTo>
                    <a:pt x="4141" y="2770"/>
                    <a:pt x="4141" y="2770"/>
                    <a:pt x="4141" y="2770"/>
                  </a:cubicBezTo>
                  <a:lnTo>
                    <a:pt x="4141" y="2770"/>
                  </a:lnTo>
                  <a:cubicBezTo>
                    <a:pt x="4141" y="2741"/>
                    <a:pt x="4141" y="2741"/>
                    <a:pt x="4141" y="2741"/>
                  </a:cubicBezTo>
                  <a:lnTo>
                    <a:pt x="4141" y="2741"/>
                  </a:lnTo>
                  <a:cubicBezTo>
                    <a:pt x="4171" y="2741"/>
                    <a:pt x="4171" y="2741"/>
                    <a:pt x="4171" y="2741"/>
                  </a:cubicBezTo>
                  <a:lnTo>
                    <a:pt x="4171" y="2741"/>
                  </a:lnTo>
                  <a:lnTo>
                    <a:pt x="4171" y="2741"/>
                  </a:lnTo>
                  <a:cubicBezTo>
                    <a:pt x="4171" y="2712"/>
                    <a:pt x="4171" y="2712"/>
                    <a:pt x="4171" y="2712"/>
                  </a:cubicBezTo>
                  <a:cubicBezTo>
                    <a:pt x="4171" y="2683"/>
                    <a:pt x="4171" y="2683"/>
                    <a:pt x="4171" y="2683"/>
                  </a:cubicBezTo>
                  <a:cubicBezTo>
                    <a:pt x="4200" y="2683"/>
                    <a:pt x="4200" y="2683"/>
                    <a:pt x="4200" y="2683"/>
                  </a:cubicBezTo>
                  <a:cubicBezTo>
                    <a:pt x="4229" y="2653"/>
                    <a:pt x="4229" y="2653"/>
                    <a:pt x="4229" y="2653"/>
                  </a:cubicBezTo>
                  <a:cubicBezTo>
                    <a:pt x="4229" y="2624"/>
                    <a:pt x="4229" y="2624"/>
                    <a:pt x="4229" y="2624"/>
                  </a:cubicBezTo>
                  <a:lnTo>
                    <a:pt x="4229" y="2624"/>
                  </a:lnTo>
                  <a:cubicBezTo>
                    <a:pt x="4229" y="2653"/>
                    <a:pt x="4229" y="2653"/>
                    <a:pt x="4229" y="2653"/>
                  </a:cubicBezTo>
                  <a:lnTo>
                    <a:pt x="4229" y="2653"/>
                  </a:lnTo>
                  <a:cubicBezTo>
                    <a:pt x="4258" y="2683"/>
                    <a:pt x="4258" y="2683"/>
                    <a:pt x="4258" y="2683"/>
                  </a:cubicBezTo>
                  <a:cubicBezTo>
                    <a:pt x="4258" y="2712"/>
                    <a:pt x="4258" y="2712"/>
                    <a:pt x="4258" y="2712"/>
                  </a:cubicBezTo>
                  <a:lnTo>
                    <a:pt x="4258" y="2712"/>
                  </a:lnTo>
                  <a:cubicBezTo>
                    <a:pt x="4258" y="2741"/>
                    <a:pt x="4258" y="2741"/>
                    <a:pt x="4258" y="2741"/>
                  </a:cubicBezTo>
                  <a:lnTo>
                    <a:pt x="4258" y="2741"/>
                  </a:lnTo>
                  <a:cubicBezTo>
                    <a:pt x="4258" y="2770"/>
                    <a:pt x="4258" y="2770"/>
                    <a:pt x="4258" y="2770"/>
                  </a:cubicBezTo>
                  <a:cubicBezTo>
                    <a:pt x="4258" y="2799"/>
                    <a:pt x="4258" y="2799"/>
                    <a:pt x="4258" y="2799"/>
                  </a:cubicBezTo>
                  <a:lnTo>
                    <a:pt x="4258" y="2799"/>
                  </a:lnTo>
                  <a:cubicBezTo>
                    <a:pt x="4229" y="2799"/>
                    <a:pt x="4229" y="2799"/>
                    <a:pt x="4229" y="2799"/>
                  </a:cubicBezTo>
                  <a:lnTo>
                    <a:pt x="4229" y="2799"/>
                  </a:lnTo>
                  <a:lnTo>
                    <a:pt x="4229" y="2799"/>
                  </a:lnTo>
                  <a:cubicBezTo>
                    <a:pt x="4229" y="2828"/>
                    <a:pt x="4229" y="2828"/>
                    <a:pt x="4229" y="2828"/>
                  </a:cubicBezTo>
                  <a:lnTo>
                    <a:pt x="4229" y="2828"/>
                  </a:lnTo>
                  <a:cubicBezTo>
                    <a:pt x="4200" y="2857"/>
                    <a:pt x="4200" y="2857"/>
                    <a:pt x="4200" y="2857"/>
                  </a:cubicBezTo>
                  <a:lnTo>
                    <a:pt x="4200" y="2857"/>
                  </a:lnTo>
                  <a:cubicBezTo>
                    <a:pt x="4229" y="2886"/>
                    <a:pt x="4229" y="2886"/>
                    <a:pt x="4229" y="2886"/>
                  </a:cubicBezTo>
                  <a:cubicBezTo>
                    <a:pt x="4229" y="2945"/>
                    <a:pt x="4229" y="2945"/>
                    <a:pt x="4229" y="2945"/>
                  </a:cubicBezTo>
                  <a:cubicBezTo>
                    <a:pt x="4229" y="2974"/>
                    <a:pt x="4229" y="2974"/>
                    <a:pt x="4229" y="2974"/>
                  </a:cubicBezTo>
                  <a:lnTo>
                    <a:pt x="4229" y="2974"/>
                  </a:lnTo>
                  <a:cubicBezTo>
                    <a:pt x="4258" y="2974"/>
                    <a:pt x="4258" y="2974"/>
                    <a:pt x="4258" y="2974"/>
                  </a:cubicBezTo>
                  <a:lnTo>
                    <a:pt x="4258" y="2974"/>
                  </a:lnTo>
                  <a:lnTo>
                    <a:pt x="4258" y="2974"/>
                  </a:lnTo>
                  <a:lnTo>
                    <a:pt x="4258" y="2974"/>
                  </a:lnTo>
                  <a:cubicBezTo>
                    <a:pt x="4258" y="2945"/>
                    <a:pt x="4258" y="2945"/>
                    <a:pt x="4258" y="2945"/>
                  </a:cubicBezTo>
                  <a:cubicBezTo>
                    <a:pt x="4288" y="2945"/>
                    <a:pt x="4288" y="2945"/>
                    <a:pt x="4288" y="2945"/>
                  </a:cubicBezTo>
                  <a:cubicBezTo>
                    <a:pt x="4288" y="2974"/>
                    <a:pt x="4288" y="2974"/>
                    <a:pt x="4288" y="2974"/>
                  </a:cubicBezTo>
                  <a:lnTo>
                    <a:pt x="4288" y="2974"/>
                  </a:lnTo>
                  <a:cubicBezTo>
                    <a:pt x="4288" y="2945"/>
                    <a:pt x="4288" y="2945"/>
                    <a:pt x="4288" y="2945"/>
                  </a:cubicBezTo>
                  <a:cubicBezTo>
                    <a:pt x="4316" y="2945"/>
                    <a:pt x="4316" y="2945"/>
                    <a:pt x="4316" y="2945"/>
                  </a:cubicBezTo>
                  <a:cubicBezTo>
                    <a:pt x="4316" y="2916"/>
                    <a:pt x="4316" y="2916"/>
                    <a:pt x="4316" y="2916"/>
                  </a:cubicBezTo>
                  <a:lnTo>
                    <a:pt x="4316" y="2916"/>
                  </a:lnTo>
                  <a:cubicBezTo>
                    <a:pt x="4345" y="2886"/>
                    <a:pt x="4345" y="2886"/>
                    <a:pt x="4345" y="2886"/>
                  </a:cubicBezTo>
                  <a:lnTo>
                    <a:pt x="4345" y="2886"/>
                  </a:lnTo>
                  <a:lnTo>
                    <a:pt x="4345" y="2886"/>
                  </a:lnTo>
                  <a:cubicBezTo>
                    <a:pt x="4374" y="2857"/>
                    <a:pt x="4374" y="2857"/>
                    <a:pt x="4374" y="2857"/>
                  </a:cubicBezTo>
                  <a:cubicBezTo>
                    <a:pt x="4404" y="2828"/>
                    <a:pt x="4404" y="2828"/>
                    <a:pt x="4404" y="2828"/>
                  </a:cubicBezTo>
                  <a:cubicBezTo>
                    <a:pt x="4404" y="2799"/>
                    <a:pt x="4404" y="2799"/>
                    <a:pt x="4404" y="2799"/>
                  </a:cubicBezTo>
                  <a:cubicBezTo>
                    <a:pt x="4433" y="2770"/>
                    <a:pt x="4433" y="2770"/>
                    <a:pt x="4433" y="2770"/>
                  </a:cubicBezTo>
                  <a:lnTo>
                    <a:pt x="4433" y="2770"/>
                  </a:lnTo>
                  <a:cubicBezTo>
                    <a:pt x="4462" y="2770"/>
                    <a:pt x="4462" y="2770"/>
                    <a:pt x="4462" y="2770"/>
                  </a:cubicBezTo>
                  <a:lnTo>
                    <a:pt x="4462" y="2770"/>
                  </a:lnTo>
                  <a:lnTo>
                    <a:pt x="4462" y="2770"/>
                  </a:lnTo>
                  <a:cubicBezTo>
                    <a:pt x="4491" y="2770"/>
                    <a:pt x="4491" y="2770"/>
                    <a:pt x="4491" y="2770"/>
                  </a:cubicBezTo>
                  <a:lnTo>
                    <a:pt x="4491" y="2770"/>
                  </a:lnTo>
                  <a:lnTo>
                    <a:pt x="4491" y="2770"/>
                  </a:lnTo>
                  <a:cubicBezTo>
                    <a:pt x="4462" y="2741"/>
                    <a:pt x="4462" y="2741"/>
                    <a:pt x="4462" y="2741"/>
                  </a:cubicBezTo>
                  <a:lnTo>
                    <a:pt x="4462" y="2741"/>
                  </a:lnTo>
                  <a:cubicBezTo>
                    <a:pt x="4491" y="2741"/>
                    <a:pt x="4491" y="2741"/>
                    <a:pt x="4491" y="2741"/>
                  </a:cubicBezTo>
                  <a:lnTo>
                    <a:pt x="4491" y="2741"/>
                  </a:lnTo>
                  <a:lnTo>
                    <a:pt x="4491" y="2741"/>
                  </a:lnTo>
                  <a:cubicBezTo>
                    <a:pt x="4521" y="2741"/>
                    <a:pt x="4521" y="2741"/>
                    <a:pt x="4521" y="2741"/>
                  </a:cubicBezTo>
                  <a:lnTo>
                    <a:pt x="4521" y="2741"/>
                  </a:lnTo>
                  <a:lnTo>
                    <a:pt x="4521" y="2741"/>
                  </a:lnTo>
                  <a:cubicBezTo>
                    <a:pt x="4521" y="2712"/>
                    <a:pt x="4521" y="2712"/>
                    <a:pt x="4521" y="2712"/>
                  </a:cubicBezTo>
                  <a:cubicBezTo>
                    <a:pt x="4491" y="2712"/>
                    <a:pt x="4491" y="2712"/>
                    <a:pt x="4491" y="2712"/>
                  </a:cubicBezTo>
                  <a:lnTo>
                    <a:pt x="4491" y="2712"/>
                  </a:lnTo>
                  <a:cubicBezTo>
                    <a:pt x="4491" y="2683"/>
                    <a:pt x="4491" y="2683"/>
                    <a:pt x="4491" y="2683"/>
                  </a:cubicBezTo>
                  <a:lnTo>
                    <a:pt x="4491" y="2683"/>
                  </a:lnTo>
                  <a:cubicBezTo>
                    <a:pt x="4491" y="2653"/>
                    <a:pt x="4491" y="2653"/>
                    <a:pt x="4491" y="2653"/>
                  </a:cubicBezTo>
                  <a:cubicBezTo>
                    <a:pt x="4521" y="2653"/>
                    <a:pt x="4521" y="2653"/>
                    <a:pt x="4521" y="2653"/>
                  </a:cubicBezTo>
                  <a:lnTo>
                    <a:pt x="4521" y="2653"/>
                  </a:lnTo>
                  <a:lnTo>
                    <a:pt x="4521" y="2653"/>
                  </a:lnTo>
                  <a:cubicBezTo>
                    <a:pt x="4521" y="2624"/>
                    <a:pt x="4521" y="2624"/>
                    <a:pt x="4521" y="2624"/>
                  </a:cubicBezTo>
                  <a:lnTo>
                    <a:pt x="4521" y="2624"/>
                  </a:lnTo>
                  <a:lnTo>
                    <a:pt x="4521" y="2624"/>
                  </a:lnTo>
                  <a:lnTo>
                    <a:pt x="4521" y="2624"/>
                  </a:lnTo>
                  <a:cubicBezTo>
                    <a:pt x="4550" y="2624"/>
                    <a:pt x="4550" y="2624"/>
                    <a:pt x="4550" y="2624"/>
                  </a:cubicBezTo>
                  <a:cubicBezTo>
                    <a:pt x="4521" y="2595"/>
                    <a:pt x="4521" y="2595"/>
                    <a:pt x="4521" y="2595"/>
                  </a:cubicBezTo>
                  <a:lnTo>
                    <a:pt x="4521" y="2595"/>
                  </a:lnTo>
                  <a:cubicBezTo>
                    <a:pt x="4550" y="2595"/>
                    <a:pt x="4550" y="2595"/>
                    <a:pt x="4550" y="2595"/>
                  </a:cubicBezTo>
                  <a:cubicBezTo>
                    <a:pt x="4550" y="2624"/>
                    <a:pt x="4550" y="2624"/>
                    <a:pt x="4550" y="2624"/>
                  </a:cubicBezTo>
                  <a:lnTo>
                    <a:pt x="4550" y="2624"/>
                  </a:lnTo>
                  <a:cubicBezTo>
                    <a:pt x="4579" y="2595"/>
                    <a:pt x="4579" y="2595"/>
                    <a:pt x="4579" y="2595"/>
                  </a:cubicBezTo>
                  <a:lnTo>
                    <a:pt x="4579" y="2595"/>
                  </a:lnTo>
                  <a:cubicBezTo>
                    <a:pt x="4608" y="2624"/>
                    <a:pt x="4608" y="2624"/>
                    <a:pt x="4608" y="2624"/>
                  </a:cubicBezTo>
                  <a:lnTo>
                    <a:pt x="4608" y="2624"/>
                  </a:lnTo>
                  <a:lnTo>
                    <a:pt x="4608" y="2624"/>
                  </a:lnTo>
                  <a:cubicBezTo>
                    <a:pt x="4666" y="2653"/>
                    <a:pt x="4666" y="2653"/>
                    <a:pt x="4666" y="2653"/>
                  </a:cubicBezTo>
                  <a:lnTo>
                    <a:pt x="4666" y="2653"/>
                  </a:lnTo>
                  <a:cubicBezTo>
                    <a:pt x="4695" y="2653"/>
                    <a:pt x="4695" y="2653"/>
                    <a:pt x="4695" y="2653"/>
                  </a:cubicBezTo>
                  <a:lnTo>
                    <a:pt x="4695" y="2653"/>
                  </a:lnTo>
                  <a:cubicBezTo>
                    <a:pt x="4695" y="2683"/>
                    <a:pt x="4695" y="2683"/>
                    <a:pt x="4695" y="2683"/>
                  </a:cubicBezTo>
                  <a:lnTo>
                    <a:pt x="4695" y="2683"/>
                  </a:lnTo>
                  <a:lnTo>
                    <a:pt x="4695" y="2683"/>
                  </a:lnTo>
                  <a:lnTo>
                    <a:pt x="4695" y="2683"/>
                  </a:lnTo>
                  <a:lnTo>
                    <a:pt x="4695" y="2683"/>
                  </a:lnTo>
                  <a:cubicBezTo>
                    <a:pt x="4666" y="2683"/>
                    <a:pt x="4666" y="2683"/>
                    <a:pt x="4666" y="2683"/>
                  </a:cubicBezTo>
                  <a:lnTo>
                    <a:pt x="4666" y="2683"/>
                  </a:lnTo>
                  <a:cubicBezTo>
                    <a:pt x="4695" y="2712"/>
                    <a:pt x="4695" y="2712"/>
                    <a:pt x="4695" y="2712"/>
                  </a:cubicBezTo>
                  <a:lnTo>
                    <a:pt x="4695" y="2712"/>
                  </a:lnTo>
                  <a:lnTo>
                    <a:pt x="4695" y="2712"/>
                  </a:lnTo>
                  <a:cubicBezTo>
                    <a:pt x="4695" y="2741"/>
                    <a:pt x="4695" y="2741"/>
                    <a:pt x="4695" y="2741"/>
                  </a:cubicBezTo>
                  <a:cubicBezTo>
                    <a:pt x="4724" y="2712"/>
                    <a:pt x="4724" y="2712"/>
                    <a:pt x="4724" y="2712"/>
                  </a:cubicBezTo>
                  <a:cubicBezTo>
                    <a:pt x="4754" y="2741"/>
                    <a:pt x="4754" y="2741"/>
                    <a:pt x="4754" y="2741"/>
                  </a:cubicBezTo>
                  <a:lnTo>
                    <a:pt x="4754" y="2741"/>
                  </a:lnTo>
                  <a:lnTo>
                    <a:pt x="4754" y="2741"/>
                  </a:lnTo>
                  <a:lnTo>
                    <a:pt x="4754" y="2741"/>
                  </a:lnTo>
                  <a:cubicBezTo>
                    <a:pt x="4754" y="2770"/>
                    <a:pt x="4754" y="2770"/>
                    <a:pt x="4754" y="2770"/>
                  </a:cubicBezTo>
                  <a:cubicBezTo>
                    <a:pt x="4724" y="2770"/>
                    <a:pt x="4724" y="2770"/>
                    <a:pt x="4724" y="2770"/>
                  </a:cubicBezTo>
                  <a:cubicBezTo>
                    <a:pt x="4695" y="2770"/>
                    <a:pt x="4695" y="2770"/>
                    <a:pt x="4695" y="2770"/>
                  </a:cubicBezTo>
                  <a:cubicBezTo>
                    <a:pt x="4695" y="2799"/>
                    <a:pt x="4695" y="2799"/>
                    <a:pt x="4695" y="2799"/>
                  </a:cubicBezTo>
                  <a:cubicBezTo>
                    <a:pt x="4724" y="2799"/>
                    <a:pt x="4724" y="2799"/>
                    <a:pt x="4724" y="2799"/>
                  </a:cubicBezTo>
                  <a:lnTo>
                    <a:pt x="4724" y="2799"/>
                  </a:lnTo>
                  <a:lnTo>
                    <a:pt x="4724" y="2799"/>
                  </a:lnTo>
                  <a:lnTo>
                    <a:pt x="4724" y="2799"/>
                  </a:lnTo>
                  <a:cubicBezTo>
                    <a:pt x="4754" y="2799"/>
                    <a:pt x="4754" y="2799"/>
                    <a:pt x="4754" y="2799"/>
                  </a:cubicBezTo>
                  <a:cubicBezTo>
                    <a:pt x="4724" y="2828"/>
                    <a:pt x="4724" y="2828"/>
                    <a:pt x="4724" y="2828"/>
                  </a:cubicBezTo>
                  <a:lnTo>
                    <a:pt x="4724" y="2828"/>
                  </a:lnTo>
                  <a:lnTo>
                    <a:pt x="4724" y="2828"/>
                  </a:lnTo>
                  <a:cubicBezTo>
                    <a:pt x="4695" y="2857"/>
                    <a:pt x="4695" y="2857"/>
                    <a:pt x="4695" y="2857"/>
                  </a:cubicBezTo>
                  <a:lnTo>
                    <a:pt x="4695" y="2857"/>
                  </a:lnTo>
                  <a:cubicBezTo>
                    <a:pt x="4666" y="2857"/>
                    <a:pt x="4666" y="2857"/>
                    <a:pt x="4666" y="2857"/>
                  </a:cubicBezTo>
                  <a:lnTo>
                    <a:pt x="4666" y="2857"/>
                  </a:lnTo>
                  <a:cubicBezTo>
                    <a:pt x="4638" y="2828"/>
                    <a:pt x="4638" y="2828"/>
                    <a:pt x="4638" y="2828"/>
                  </a:cubicBezTo>
                  <a:lnTo>
                    <a:pt x="4638" y="2828"/>
                  </a:lnTo>
                  <a:lnTo>
                    <a:pt x="4638" y="2828"/>
                  </a:lnTo>
                  <a:cubicBezTo>
                    <a:pt x="4608" y="2828"/>
                    <a:pt x="4608" y="2828"/>
                    <a:pt x="4608" y="2828"/>
                  </a:cubicBezTo>
                  <a:lnTo>
                    <a:pt x="4608" y="2828"/>
                  </a:lnTo>
                  <a:cubicBezTo>
                    <a:pt x="4608" y="2857"/>
                    <a:pt x="4608" y="2857"/>
                    <a:pt x="4608" y="2857"/>
                  </a:cubicBezTo>
                  <a:cubicBezTo>
                    <a:pt x="4638" y="2857"/>
                    <a:pt x="4638" y="2857"/>
                    <a:pt x="4638" y="2857"/>
                  </a:cubicBezTo>
                  <a:lnTo>
                    <a:pt x="4638" y="2857"/>
                  </a:lnTo>
                  <a:lnTo>
                    <a:pt x="4638" y="2857"/>
                  </a:lnTo>
                  <a:cubicBezTo>
                    <a:pt x="4608" y="2886"/>
                    <a:pt x="4608" y="2886"/>
                    <a:pt x="4608" y="2886"/>
                  </a:cubicBezTo>
                  <a:cubicBezTo>
                    <a:pt x="4638" y="2886"/>
                    <a:pt x="4638" y="2886"/>
                    <a:pt x="4638" y="2886"/>
                  </a:cubicBezTo>
                  <a:lnTo>
                    <a:pt x="4638" y="2886"/>
                  </a:lnTo>
                  <a:lnTo>
                    <a:pt x="4638" y="2886"/>
                  </a:lnTo>
                  <a:lnTo>
                    <a:pt x="4638" y="2886"/>
                  </a:lnTo>
                  <a:lnTo>
                    <a:pt x="4638" y="2886"/>
                  </a:lnTo>
                  <a:lnTo>
                    <a:pt x="4638" y="2886"/>
                  </a:lnTo>
                  <a:lnTo>
                    <a:pt x="4638" y="2886"/>
                  </a:lnTo>
                  <a:cubicBezTo>
                    <a:pt x="4638" y="2916"/>
                    <a:pt x="4638" y="2916"/>
                    <a:pt x="4638" y="2916"/>
                  </a:cubicBezTo>
                  <a:cubicBezTo>
                    <a:pt x="4608" y="2916"/>
                    <a:pt x="4608" y="2916"/>
                    <a:pt x="4608" y="2916"/>
                  </a:cubicBezTo>
                  <a:cubicBezTo>
                    <a:pt x="4608" y="2945"/>
                    <a:pt x="4608" y="2945"/>
                    <a:pt x="4608" y="2945"/>
                  </a:cubicBezTo>
                  <a:cubicBezTo>
                    <a:pt x="4638" y="2945"/>
                    <a:pt x="4638" y="2945"/>
                    <a:pt x="4638" y="2945"/>
                  </a:cubicBezTo>
                  <a:cubicBezTo>
                    <a:pt x="4638" y="2974"/>
                    <a:pt x="4638" y="2974"/>
                    <a:pt x="4638" y="2974"/>
                  </a:cubicBezTo>
                  <a:cubicBezTo>
                    <a:pt x="4666" y="3003"/>
                    <a:pt x="4666" y="3003"/>
                    <a:pt x="4666" y="3003"/>
                  </a:cubicBezTo>
                  <a:cubicBezTo>
                    <a:pt x="4638" y="3003"/>
                    <a:pt x="4638" y="3003"/>
                    <a:pt x="4638" y="3003"/>
                  </a:cubicBezTo>
                  <a:lnTo>
                    <a:pt x="4638" y="3003"/>
                  </a:lnTo>
                  <a:cubicBezTo>
                    <a:pt x="4638" y="3033"/>
                    <a:pt x="4638" y="3033"/>
                    <a:pt x="4638" y="3033"/>
                  </a:cubicBezTo>
                  <a:cubicBezTo>
                    <a:pt x="4608" y="3033"/>
                    <a:pt x="4608" y="3033"/>
                    <a:pt x="4608" y="3033"/>
                  </a:cubicBezTo>
                  <a:cubicBezTo>
                    <a:pt x="4638" y="3062"/>
                    <a:pt x="4638" y="3062"/>
                    <a:pt x="4638" y="3062"/>
                  </a:cubicBezTo>
                  <a:cubicBezTo>
                    <a:pt x="4608" y="3062"/>
                    <a:pt x="4608" y="3062"/>
                    <a:pt x="4608" y="3062"/>
                  </a:cubicBezTo>
                  <a:lnTo>
                    <a:pt x="4608" y="3062"/>
                  </a:lnTo>
                  <a:cubicBezTo>
                    <a:pt x="4579" y="3062"/>
                    <a:pt x="4579" y="3062"/>
                    <a:pt x="4579" y="3062"/>
                  </a:cubicBezTo>
                  <a:lnTo>
                    <a:pt x="4579" y="3062"/>
                  </a:lnTo>
                  <a:cubicBezTo>
                    <a:pt x="4550" y="3091"/>
                    <a:pt x="4550" y="3091"/>
                    <a:pt x="4550" y="3091"/>
                  </a:cubicBezTo>
                  <a:lnTo>
                    <a:pt x="4550" y="3091"/>
                  </a:lnTo>
                  <a:lnTo>
                    <a:pt x="4550" y="3091"/>
                  </a:lnTo>
                  <a:cubicBezTo>
                    <a:pt x="4521" y="3091"/>
                    <a:pt x="4521" y="3091"/>
                    <a:pt x="4521" y="3091"/>
                  </a:cubicBezTo>
                  <a:cubicBezTo>
                    <a:pt x="4491" y="3120"/>
                    <a:pt x="4491" y="3120"/>
                    <a:pt x="4491" y="3120"/>
                  </a:cubicBezTo>
                  <a:lnTo>
                    <a:pt x="4491" y="3120"/>
                  </a:lnTo>
                  <a:lnTo>
                    <a:pt x="4491" y="3120"/>
                  </a:lnTo>
                  <a:cubicBezTo>
                    <a:pt x="4462" y="3149"/>
                    <a:pt x="4462" y="3149"/>
                    <a:pt x="4462" y="3149"/>
                  </a:cubicBezTo>
                  <a:cubicBezTo>
                    <a:pt x="4433" y="3149"/>
                    <a:pt x="4433" y="3149"/>
                    <a:pt x="4433" y="3149"/>
                  </a:cubicBezTo>
                  <a:lnTo>
                    <a:pt x="4433" y="3149"/>
                  </a:lnTo>
                  <a:cubicBezTo>
                    <a:pt x="4433" y="3120"/>
                    <a:pt x="4433" y="3120"/>
                    <a:pt x="4433" y="3120"/>
                  </a:cubicBezTo>
                  <a:lnTo>
                    <a:pt x="4433" y="3120"/>
                  </a:lnTo>
                  <a:cubicBezTo>
                    <a:pt x="4404" y="3091"/>
                    <a:pt x="4404" y="3091"/>
                    <a:pt x="4404" y="3091"/>
                  </a:cubicBezTo>
                  <a:lnTo>
                    <a:pt x="4404" y="3091"/>
                  </a:lnTo>
                  <a:cubicBezTo>
                    <a:pt x="4433" y="3091"/>
                    <a:pt x="4433" y="3091"/>
                    <a:pt x="4433" y="3091"/>
                  </a:cubicBezTo>
                  <a:lnTo>
                    <a:pt x="4433" y="3091"/>
                  </a:lnTo>
                  <a:cubicBezTo>
                    <a:pt x="4433" y="3062"/>
                    <a:pt x="4433" y="3062"/>
                    <a:pt x="4433" y="3062"/>
                  </a:cubicBezTo>
                  <a:lnTo>
                    <a:pt x="4433" y="3062"/>
                  </a:lnTo>
                  <a:cubicBezTo>
                    <a:pt x="4404" y="3062"/>
                    <a:pt x="4404" y="3062"/>
                    <a:pt x="4404" y="3062"/>
                  </a:cubicBezTo>
                  <a:cubicBezTo>
                    <a:pt x="4404" y="3033"/>
                    <a:pt x="4404" y="3033"/>
                    <a:pt x="4404" y="3033"/>
                  </a:cubicBezTo>
                  <a:lnTo>
                    <a:pt x="4404" y="3033"/>
                  </a:lnTo>
                  <a:lnTo>
                    <a:pt x="4404" y="3033"/>
                  </a:lnTo>
                  <a:cubicBezTo>
                    <a:pt x="4374" y="3033"/>
                    <a:pt x="4374" y="3033"/>
                    <a:pt x="4374" y="3033"/>
                  </a:cubicBezTo>
                  <a:lnTo>
                    <a:pt x="4374" y="3033"/>
                  </a:lnTo>
                  <a:lnTo>
                    <a:pt x="4374" y="3033"/>
                  </a:lnTo>
                  <a:cubicBezTo>
                    <a:pt x="4345" y="3062"/>
                    <a:pt x="4345" y="3062"/>
                    <a:pt x="4345" y="3062"/>
                  </a:cubicBezTo>
                  <a:lnTo>
                    <a:pt x="4345" y="3062"/>
                  </a:lnTo>
                  <a:cubicBezTo>
                    <a:pt x="4374" y="3033"/>
                    <a:pt x="4374" y="3033"/>
                    <a:pt x="4374" y="3033"/>
                  </a:cubicBezTo>
                  <a:lnTo>
                    <a:pt x="4374" y="3033"/>
                  </a:lnTo>
                  <a:cubicBezTo>
                    <a:pt x="4374" y="3062"/>
                    <a:pt x="4374" y="3062"/>
                    <a:pt x="4374" y="3062"/>
                  </a:cubicBezTo>
                  <a:cubicBezTo>
                    <a:pt x="4404" y="3062"/>
                    <a:pt x="4404" y="3062"/>
                    <a:pt x="4404" y="3062"/>
                  </a:cubicBezTo>
                  <a:cubicBezTo>
                    <a:pt x="4404" y="3091"/>
                    <a:pt x="4404" y="3091"/>
                    <a:pt x="4404" y="3091"/>
                  </a:cubicBezTo>
                  <a:cubicBezTo>
                    <a:pt x="4404" y="3120"/>
                    <a:pt x="4404" y="3120"/>
                    <a:pt x="4404" y="3120"/>
                  </a:cubicBezTo>
                  <a:lnTo>
                    <a:pt x="4404" y="3120"/>
                  </a:lnTo>
                  <a:lnTo>
                    <a:pt x="4404" y="3120"/>
                  </a:lnTo>
                  <a:cubicBezTo>
                    <a:pt x="4404" y="3149"/>
                    <a:pt x="4404" y="3149"/>
                    <a:pt x="4404" y="3149"/>
                  </a:cubicBezTo>
                  <a:lnTo>
                    <a:pt x="4404" y="3149"/>
                  </a:lnTo>
                  <a:lnTo>
                    <a:pt x="4404" y="3149"/>
                  </a:lnTo>
                  <a:lnTo>
                    <a:pt x="4404" y="3149"/>
                  </a:lnTo>
                  <a:cubicBezTo>
                    <a:pt x="4374" y="3149"/>
                    <a:pt x="4374" y="3149"/>
                    <a:pt x="4374" y="3149"/>
                  </a:cubicBezTo>
                  <a:cubicBezTo>
                    <a:pt x="4374" y="3120"/>
                    <a:pt x="4374" y="3120"/>
                    <a:pt x="4374" y="3120"/>
                  </a:cubicBezTo>
                  <a:lnTo>
                    <a:pt x="4374" y="3120"/>
                  </a:lnTo>
                  <a:lnTo>
                    <a:pt x="4374" y="3120"/>
                  </a:lnTo>
                  <a:cubicBezTo>
                    <a:pt x="4345" y="3120"/>
                    <a:pt x="4345" y="3120"/>
                    <a:pt x="4345" y="3120"/>
                  </a:cubicBezTo>
                  <a:cubicBezTo>
                    <a:pt x="4374" y="3149"/>
                    <a:pt x="4374" y="3149"/>
                    <a:pt x="4374" y="3149"/>
                  </a:cubicBezTo>
                  <a:lnTo>
                    <a:pt x="4374" y="3149"/>
                  </a:lnTo>
                  <a:cubicBezTo>
                    <a:pt x="4345" y="3149"/>
                    <a:pt x="4345" y="3149"/>
                    <a:pt x="4345" y="3149"/>
                  </a:cubicBezTo>
                  <a:lnTo>
                    <a:pt x="4345" y="3149"/>
                  </a:lnTo>
                  <a:cubicBezTo>
                    <a:pt x="4316" y="3120"/>
                    <a:pt x="4316" y="3120"/>
                    <a:pt x="4316" y="3120"/>
                  </a:cubicBezTo>
                  <a:lnTo>
                    <a:pt x="4316" y="3120"/>
                  </a:lnTo>
                  <a:lnTo>
                    <a:pt x="4316" y="3120"/>
                  </a:lnTo>
                  <a:cubicBezTo>
                    <a:pt x="4316" y="3091"/>
                    <a:pt x="4316" y="3091"/>
                    <a:pt x="4316" y="3091"/>
                  </a:cubicBezTo>
                  <a:lnTo>
                    <a:pt x="4316" y="3091"/>
                  </a:lnTo>
                  <a:lnTo>
                    <a:pt x="4316" y="3091"/>
                  </a:lnTo>
                  <a:lnTo>
                    <a:pt x="4316" y="3091"/>
                  </a:lnTo>
                  <a:cubicBezTo>
                    <a:pt x="4288" y="3091"/>
                    <a:pt x="4288" y="3091"/>
                    <a:pt x="4288" y="3091"/>
                  </a:cubicBezTo>
                  <a:lnTo>
                    <a:pt x="4288" y="3091"/>
                  </a:lnTo>
                  <a:cubicBezTo>
                    <a:pt x="4258" y="3091"/>
                    <a:pt x="4258" y="3091"/>
                    <a:pt x="4258" y="3091"/>
                  </a:cubicBezTo>
                  <a:lnTo>
                    <a:pt x="4258" y="3091"/>
                  </a:lnTo>
                  <a:cubicBezTo>
                    <a:pt x="4229" y="3091"/>
                    <a:pt x="4229" y="3091"/>
                    <a:pt x="4229" y="3091"/>
                  </a:cubicBezTo>
                  <a:lnTo>
                    <a:pt x="4229" y="3091"/>
                  </a:lnTo>
                  <a:lnTo>
                    <a:pt x="4229" y="3091"/>
                  </a:lnTo>
                  <a:lnTo>
                    <a:pt x="4229" y="3091"/>
                  </a:lnTo>
                  <a:cubicBezTo>
                    <a:pt x="4229" y="3120"/>
                    <a:pt x="4229" y="3120"/>
                    <a:pt x="4229" y="3120"/>
                  </a:cubicBezTo>
                  <a:lnTo>
                    <a:pt x="4229" y="3120"/>
                  </a:lnTo>
                  <a:cubicBezTo>
                    <a:pt x="4258" y="3120"/>
                    <a:pt x="4258" y="3120"/>
                    <a:pt x="4258" y="3120"/>
                  </a:cubicBezTo>
                  <a:cubicBezTo>
                    <a:pt x="4258" y="3149"/>
                    <a:pt x="4258" y="3149"/>
                    <a:pt x="4258" y="3149"/>
                  </a:cubicBezTo>
                  <a:cubicBezTo>
                    <a:pt x="4258" y="3178"/>
                    <a:pt x="4258" y="3178"/>
                    <a:pt x="4258" y="3178"/>
                  </a:cubicBezTo>
                  <a:cubicBezTo>
                    <a:pt x="4229" y="3178"/>
                    <a:pt x="4229" y="3178"/>
                    <a:pt x="4229" y="3178"/>
                  </a:cubicBezTo>
                  <a:cubicBezTo>
                    <a:pt x="4200" y="3207"/>
                    <a:pt x="4200" y="3207"/>
                    <a:pt x="4200" y="3207"/>
                  </a:cubicBezTo>
                  <a:lnTo>
                    <a:pt x="4200" y="3207"/>
                  </a:lnTo>
                  <a:cubicBezTo>
                    <a:pt x="4171" y="3236"/>
                    <a:pt x="4171" y="3236"/>
                    <a:pt x="4171" y="3236"/>
                  </a:cubicBezTo>
                  <a:cubicBezTo>
                    <a:pt x="4141" y="3236"/>
                    <a:pt x="4141" y="3236"/>
                    <a:pt x="4141" y="3236"/>
                  </a:cubicBezTo>
                  <a:lnTo>
                    <a:pt x="4141" y="3236"/>
                  </a:lnTo>
                  <a:cubicBezTo>
                    <a:pt x="4141" y="3266"/>
                    <a:pt x="4141" y="3266"/>
                    <a:pt x="4141" y="3266"/>
                  </a:cubicBezTo>
                  <a:cubicBezTo>
                    <a:pt x="4112" y="3266"/>
                    <a:pt x="4112" y="3266"/>
                    <a:pt x="4112" y="3266"/>
                  </a:cubicBezTo>
                  <a:cubicBezTo>
                    <a:pt x="4083" y="3236"/>
                    <a:pt x="4083" y="3236"/>
                    <a:pt x="4083" y="3236"/>
                  </a:cubicBezTo>
                  <a:cubicBezTo>
                    <a:pt x="4054" y="3236"/>
                    <a:pt x="4054" y="3236"/>
                    <a:pt x="4054" y="3236"/>
                  </a:cubicBezTo>
                  <a:cubicBezTo>
                    <a:pt x="4054" y="3207"/>
                    <a:pt x="4054" y="3207"/>
                    <a:pt x="4054" y="3207"/>
                  </a:cubicBezTo>
                  <a:cubicBezTo>
                    <a:pt x="4024" y="3207"/>
                    <a:pt x="4024" y="3207"/>
                    <a:pt x="4024" y="3207"/>
                  </a:cubicBezTo>
                  <a:lnTo>
                    <a:pt x="4024" y="3207"/>
                  </a:lnTo>
                  <a:lnTo>
                    <a:pt x="4024" y="3207"/>
                  </a:lnTo>
                  <a:cubicBezTo>
                    <a:pt x="4054" y="3207"/>
                    <a:pt x="4054" y="3207"/>
                    <a:pt x="4054" y="3207"/>
                  </a:cubicBezTo>
                  <a:cubicBezTo>
                    <a:pt x="4024" y="3178"/>
                    <a:pt x="4024" y="3178"/>
                    <a:pt x="4024" y="3178"/>
                  </a:cubicBezTo>
                  <a:lnTo>
                    <a:pt x="4024" y="3178"/>
                  </a:lnTo>
                  <a:cubicBezTo>
                    <a:pt x="3995" y="3149"/>
                    <a:pt x="3995" y="3149"/>
                    <a:pt x="3995" y="3149"/>
                  </a:cubicBezTo>
                  <a:cubicBezTo>
                    <a:pt x="3967" y="3149"/>
                    <a:pt x="3967" y="3149"/>
                    <a:pt x="3967" y="3149"/>
                  </a:cubicBezTo>
                  <a:cubicBezTo>
                    <a:pt x="3938" y="3149"/>
                    <a:pt x="3938" y="3149"/>
                    <a:pt x="3938" y="3149"/>
                  </a:cubicBezTo>
                  <a:cubicBezTo>
                    <a:pt x="3938" y="3120"/>
                    <a:pt x="3938" y="3120"/>
                    <a:pt x="3938" y="3120"/>
                  </a:cubicBezTo>
                  <a:cubicBezTo>
                    <a:pt x="3879" y="3120"/>
                    <a:pt x="3879" y="3120"/>
                    <a:pt x="3879" y="3120"/>
                  </a:cubicBezTo>
                  <a:lnTo>
                    <a:pt x="3879" y="3120"/>
                  </a:lnTo>
                  <a:lnTo>
                    <a:pt x="3879" y="3120"/>
                  </a:lnTo>
                  <a:cubicBezTo>
                    <a:pt x="3879" y="3149"/>
                    <a:pt x="3879" y="3149"/>
                    <a:pt x="3879" y="3149"/>
                  </a:cubicBezTo>
                  <a:lnTo>
                    <a:pt x="3879" y="3149"/>
                  </a:lnTo>
                  <a:cubicBezTo>
                    <a:pt x="3908" y="3120"/>
                    <a:pt x="3908" y="3120"/>
                    <a:pt x="3908" y="3120"/>
                  </a:cubicBezTo>
                  <a:cubicBezTo>
                    <a:pt x="3938" y="3149"/>
                    <a:pt x="3938" y="3149"/>
                    <a:pt x="3938" y="3149"/>
                  </a:cubicBezTo>
                  <a:cubicBezTo>
                    <a:pt x="3967" y="3149"/>
                    <a:pt x="3967" y="3149"/>
                    <a:pt x="3967" y="3149"/>
                  </a:cubicBezTo>
                  <a:lnTo>
                    <a:pt x="3967" y="3149"/>
                  </a:lnTo>
                  <a:lnTo>
                    <a:pt x="3967" y="3149"/>
                  </a:lnTo>
                  <a:lnTo>
                    <a:pt x="3967" y="3149"/>
                  </a:lnTo>
                  <a:cubicBezTo>
                    <a:pt x="3967" y="3178"/>
                    <a:pt x="3967" y="3178"/>
                    <a:pt x="3967" y="3178"/>
                  </a:cubicBezTo>
                  <a:lnTo>
                    <a:pt x="3967" y="3178"/>
                  </a:lnTo>
                  <a:cubicBezTo>
                    <a:pt x="3967" y="3207"/>
                    <a:pt x="3967" y="3207"/>
                    <a:pt x="3967" y="3207"/>
                  </a:cubicBezTo>
                  <a:lnTo>
                    <a:pt x="3967" y="3207"/>
                  </a:lnTo>
                  <a:cubicBezTo>
                    <a:pt x="3995" y="3236"/>
                    <a:pt x="3995" y="3236"/>
                    <a:pt x="3995" y="3236"/>
                  </a:cubicBezTo>
                  <a:lnTo>
                    <a:pt x="3995" y="3236"/>
                  </a:lnTo>
                  <a:cubicBezTo>
                    <a:pt x="4024" y="3266"/>
                    <a:pt x="4024" y="3266"/>
                    <a:pt x="4024" y="3266"/>
                  </a:cubicBezTo>
                  <a:cubicBezTo>
                    <a:pt x="4054" y="3266"/>
                    <a:pt x="4054" y="3266"/>
                    <a:pt x="4054" y="3266"/>
                  </a:cubicBezTo>
                  <a:cubicBezTo>
                    <a:pt x="4112" y="3266"/>
                    <a:pt x="4112" y="3266"/>
                    <a:pt x="4112" y="3266"/>
                  </a:cubicBezTo>
                  <a:cubicBezTo>
                    <a:pt x="4141" y="3295"/>
                    <a:pt x="4141" y="3295"/>
                    <a:pt x="4141" y="3295"/>
                  </a:cubicBezTo>
                  <a:cubicBezTo>
                    <a:pt x="4112" y="3295"/>
                    <a:pt x="4112" y="3295"/>
                    <a:pt x="4112" y="3295"/>
                  </a:cubicBezTo>
                  <a:cubicBezTo>
                    <a:pt x="4112" y="3324"/>
                    <a:pt x="4112" y="3324"/>
                    <a:pt x="4112" y="3324"/>
                  </a:cubicBezTo>
                  <a:cubicBezTo>
                    <a:pt x="4083" y="3324"/>
                    <a:pt x="4083" y="3324"/>
                    <a:pt x="4083" y="3324"/>
                  </a:cubicBezTo>
                  <a:cubicBezTo>
                    <a:pt x="4054" y="3353"/>
                    <a:pt x="4054" y="3353"/>
                    <a:pt x="4054" y="3353"/>
                  </a:cubicBezTo>
                  <a:lnTo>
                    <a:pt x="4054" y="3353"/>
                  </a:lnTo>
                  <a:lnTo>
                    <a:pt x="4054" y="3353"/>
                  </a:lnTo>
                  <a:lnTo>
                    <a:pt x="4054" y="3353"/>
                  </a:lnTo>
                  <a:cubicBezTo>
                    <a:pt x="3995" y="3412"/>
                    <a:pt x="3995" y="3412"/>
                    <a:pt x="3995" y="3412"/>
                  </a:cubicBezTo>
                  <a:cubicBezTo>
                    <a:pt x="3967" y="3412"/>
                    <a:pt x="3967" y="3412"/>
                    <a:pt x="3967" y="3412"/>
                  </a:cubicBezTo>
                  <a:cubicBezTo>
                    <a:pt x="3967" y="3441"/>
                    <a:pt x="3967" y="3441"/>
                    <a:pt x="3967" y="3441"/>
                  </a:cubicBezTo>
                  <a:cubicBezTo>
                    <a:pt x="3938" y="3441"/>
                    <a:pt x="3938" y="3441"/>
                    <a:pt x="3938" y="3441"/>
                  </a:cubicBezTo>
                  <a:lnTo>
                    <a:pt x="3938" y="3441"/>
                  </a:lnTo>
                  <a:lnTo>
                    <a:pt x="3938" y="3441"/>
                  </a:lnTo>
                  <a:lnTo>
                    <a:pt x="3938" y="3441"/>
                  </a:lnTo>
                  <a:cubicBezTo>
                    <a:pt x="3908" y="3412"/>
                    <a:pt x="3908" y="3412"/>
                    <a:pt x="3908" y="3412"/>
                  </a:cubicBezTo>
                  <a:lnTo>
                    <a:pt x="3908" y="3412"/>
                  </a:lnTo>
                  <a:cubicBezTo>
                    <a:pt x="3879" y="3412"/>
                    <a:pt x="3879" y="3412"/>
                    <a:pt x="3879" y="3412"/>
                  </a:cubicBezTo>
                  <a:lnTo>
                    <a:pt x="3879" y="3412"/>
                  </a:lnTo>
                  <a:lnTo>
                    <a:pt x="3879" y="3412"/>
                  </a:lnTo>
                  <a:cubicBezTo>
                    <a:pt x="3879" y="3383"/>
                    <a:pt x="3879" y="3383"/>
                    <a:pt x="3879" y="3383"/>
                  </a:cubicBezTo>
                  <a:lnTo>
                    <a:pt x="3879" y="3383"/>
                  </a:lnTo>
                  <a:lnTo>
                    <a:pt x="3879" y="3383"/>
                  </a:lnTo>
                  <a:cubicBezTo>
                    <a:pt x="3850" y="3383"/>
                    <a:pt x="3850" y="3383"/>
                    <a:pt x="3850" y="3383"/>
                  </a:cubicBezTo>
                  <a:cubicBezTo>
                    <a:pt x="3850" y="3412"/>
                    <a:pt x="3850" y="3412"/>
                    <a:pt x="3850" y="3412"/>
                  </a:cubicBezTo>
                  <a:lnTo>
                    <a:pt x="3850" y="3412"/>
                  </a:lnTo>
                  <a:cubicBezTo>
                    <a:pt x="3850" y="3383"/>
                    <a:pt x="3850" y="3383"/>
                    <a:pt x="3850" y="3383"/>
                  </a:cubicBezTo>
                  <a:cubicBezTo>
                    <a:pt x="3821" y="3412"/>
                    <a:pt x="3821" y="3412"/>
                    <a:pt x="3821" y="3412"/>
                  </a:cubicBezTo>
                  <a:cubicBezTo>
                    <a:pt x="3850" y="3412"/>
                    <a:pt x="3850" y="3412"/>
                    <a:pt x="3850" y="3412"/>
                  </a:cubicBezTo>
                  <a:cubicBezTo>
                    <a:pt x="3850" y="3441"/>
                    <a:pt x="3850" y="3441"/>
                    <a:pt x="3850" y="3441"/>
                  </a:cubicBezTo>
                  <a:cubicBezTo>
                    <a:pt x="3821" y="3470"/>
                    <a:pt x="3821" y="3470"/>
                    <a:pt x="3821" y="3470"/>
                  </a:cubicBezTo>
                  <a:lnTo>
                    <a:pt x="3821" y="3470"/>
                  </a:lnTo>
                  <a:lnTo>
                    <a:pt x="3821" y="3470"/>
                  </a:lnTo>
                  <a:cubicBezTo>
                    <a:pt x="3791" y="3441"/>
                    <a:pt x="3791" y="3441"/>
                    <a:pt x="3791" y="3441"/>
                  </a:cubicBezTo>
                  <a:lnTo>
                    <a:pt x="3791" y="3441"/>
                  </a:lnTo>
                  <a:cubicBezTo>
                    <a:pt x="3791" y="3470"/>
                    <a:pt x="3791" y="3470"/>
                    <a:pt x="3791" y="3470"/>
                  </a:cubicBezTo>
                  <a:lnTo>
                    <a:pt x="3791" y="3470"/>
                  </a:lnTo>
                  <a:lnTo>
                    <a:pt x="3791" y="3470"/>
                  </a:lnTo>
                  <a:lnTo>
                    <a:pt x="3791" y="3470"/>
                  </a:lnTo>
                  <a:cubicBezTo>
                    <a:pt x="3762" y="3470"/>
                    <a:pt x="3762" y="3470"/>
                    <a:pt x="3762" y="3470"/>
                  </a:cubicBezTo>
                  <a:lnTo>
                    <a:pt x="3762" y="3470"/>
                  </a:lnTo>
                  <a:cubicBezTo>
                    <a:pt x="3733" y="3441"/>
                    <a:pt x="3733" y="3441"/>
                    <a:pt x="3733" y="3441"/>
                  </a:cubicBezTo>
                  <a:lnTo>
                    <a:pt x="3733" y="3441"/>
                  </a:lnTo>
                  <a:cubicBezTo>
                    <a:pt x="3704" y="3412"/>
                    <a:pt x="3704" y="3412"/>
                    <a:pt x="3704" y="3412"/>
                  </a:cubicBezTo>
                  <a:cubicBezTo>
                    <a:pt x="3674" y="3412"/>
                    <a:pt x="3674" y="3412"/>
                    <a:pt x="3674" y="3412"/>
                  </a:cubicBezTo>
                  <a:cubicBezTo>
                    <a:pt x="3645" y="3383"/>
                    <a:pt x="3645" y="3383"/>
                    <a:pt x="3645" y="3383"/>
                  </a:cubicBezTo>
                  <a:lnTo>
                    <a:pt x="3645" y="3383"/>
                  </a:lnTo>
                  <a:cubicBezTo>
                    <a:pt x="3617" y="3353"/>
                    <a:pt x="3617" y="3353"/>
                    <a:pt x="3617" y="3353"/>
                  </a:cubicBezTo>
                  <a:lnTo>
                    <a:pt x="3617" y="3353"/>
                  </a:lnTo>
                  <a:cubicBezTo>
                    <a:pt x="3617" y="3383"/>
                    <a:pt x="3617" y="3383"/>
                    <a:pt x="3617" y="3383"/>
                  </a:cubicBezTo>
                  <a:cubicBezTo>
                    <a:pt x="3588" y="3383"/>
                    <a:pt x="3588" y="3383"/>
                    <a:pt x="3588" y="3383"/>
                  </a:cubicBezTo>
                  <a:cubicBezTo>
                    <a:pt x="3617" y="3383"/>
                    <a:pt x="3617" y="3383"/>
                    <a:pt x="3617" y="3383"/>
                  </a:cubicBezTo>
                  <a:cubicBezTo>
                    <a:pt x="3617" y="3412"/>
                    <a:pt x="3617" y="3412"/>
                    <a:pt x="3617" y="3412"/>
                  </a:cubicBezTo>
                  <a:lnTo>
                    <a:pt x="3617" y="3412"/>
                  </a:lnTo>
                  <a:cubicBezTo>
                    <a:pt x="3617" y="3383"/>
                    <a:pt x="3617" y="3383"/>
                    <a:pt x="3617" y="3383"/>
                  </a:cubicBezTo>
                  <a:lnTo>
                    <a:pt x="3617" y="3383"/>
                  </a:lnTo>
                  <a:lnTo>
                    <a:pt x="3617" y="3383"/>
                  </a:lnTo>
                  <a:cubicBezTo>
                    <a:pt x="3674" y="3412"/>
                    <a:pt x="3674" y="3412"/>
                    <a:pt x="3674" y="3412"/>
                  </a:cubicBezTo>
                  <a:cubicBezTo>
                    <a:pt x="3704" y="3441"/>
                    <a:pt x="3704" y="3441"/>
                    <a:pt x="3704" y="3441"/>
                  </a:cubicBezTo>
                  <a:lnTo>
                    <a:pt x="3704" y="3441"/>
                  </a:lnTo>
                  <a:cubicBezTo>
                    <a:pt x="3674" y="3441"/>
                    <a:pt x="3674" y="3441"/>
                    <a:pt x="3674" y="3441"/>
                  </a:cubicBezTo>
                  <a:cubicBezTo>
                    <a:pt x="3645" y="3441"/>
                    <a:pt x="3645" y="3441"/>
                    <a:pt x="3645" y="3441"/>
                  </a:cubicBezTo>
                  <a:lnTo>
                    <a:pt x="3645" y="3441"/>
                  </a:lnTo>
                  <a:cubicBezTo>
                    <a:pt x="3645" y="3470"/>
                    <a:pt x="3645" y="3470"/>
                    <a:pt x="3645" y="3470"/>
                  </a:cubicBezTo>
                  <a:lnTo>
                    <a:pt x="3645" y="3470"/>
                  </a:lnTo>
                  <a:lnTo>
                    <a:pt x="3645" y="3470"/>
                  </a:lnTo>
                  <a:cubicBezTo>
                    <a:pt x="3674" y="3470"/>
                    <a:pt x="3674" y="3470"/>
                    <a:pt x="3674" y="3470"/>
                  </a:cubicBezTo>
                  <a:cubicBezTo>
                    <a:pt x="3704" y="3441"/>
                    <a:pt x="3704" y="3441"/>
                    <a:pt x="3704" y="3441"/>
                  </a:cubicBezTo>
                  <a:lnTo>
                    <a:pt x="3704" y="3441"/>
                  </a:lnTo>
                  <a:cubicBezTo>
                    <a:pt x="3733" y="3441"/>
                    <a:pt x="3733" y="3441"/>
                    <a:pt x="3733" y="3441"/>
                  </a:cubicBezTo>
                  <a:cubicBezTo>
                    <a:pt x="3733" y="3470"/>
                    <a:pt x="3733" y="3470"/>
                    <a:pt x="3733" y="3470"/>
                  </a:cubicBezTo>
                  <a:cubicBezTo>
                    <a:pt x="3762" y="3499"/>
                    <a:pt x="3762" y="3499"/>
                    <a:pt x="3762" y="3499"/>
                  </a:cubicBezTo>
                  <a:cubicBezTo>
                    <a:pt x="3762" y="3528"/>
                    <a:pt x="3762" y="3528"/>
                    <a:pt x="3762" y="3528"/>
                  </a:cubicBezTo>
                  <a:cubicBezTo>
                    <a:pt x="3733" y="3557"/>
                    <a:pt x="3733" y="3557"/>
                    <a:pt x="3733" y="3557"/>
                  </a:cubicBezTo>
                  <a:lnTo>
                    <a:pt x="3733" y="3557"/>
                  </a:lnTo>
                  <a:cubicBezTo>
                    <a:pt x="3704" y="3557"/>
                    <a:pt x="3704" y="3557"/>
                    <a:pt x="3704" y="3557"/>
                  </a:cubicBezTo>
                  <a:lnTo>
                    <a:pt x="3704" y="3557"/>
                  </a:lnTo>
                  <a:cubicBezTo>
                    <a:pt x="3674" y="3557"/>
                    <a:pt x="3674" y="3557"/>
                    <a:pt x="3674" y="3557"/>
                  </a:cubicBezTo>
                  <a:cubicBezTo>
                    <a:pt x="3645" y="3557"/>
                    <a:pt x="3645" y="3557"/>
                    <a:pt x="3645" y="3557"/>
                  </a:cubicBezTo>
                  <a:cubicBezTo>
                    <a:pt x="3617" y="3528"/>
                    <a:pt x="3617" y="3528"/>
                    <a:pt x="3617" y="3528"/>
                  </a:cubicBezTo>
                  <a:cubicBezTo>
                    <a:pt x="3617" y="3499"/>
                    <a:pt x="3617" y="3499"/>
                    <a:pt x="3617" y="3499"/>
                  </a:cubicBezTo>
                  <a:cubicBezTo>
                    <a:pt x="3588" y="3499"/>
                    <a:pt x="3588" y="3499"/>
                    <a:pt x="3588" y="3499"/>
                  </a:cubicBezTo>
                  <a:lnTo>
                    <a:pt x="3588" y="3499"/>
                  </a:lnTo>
                  <a:lnTo>
                    <a:pt x="3588" y="3499"/>
                  </a:lnTo>
                  <a:cubicBezTo>
                    <a:pt x="3588" y="3528"/>
                    <a:pt x="3588" y="3528"/>
                    <a:pt x="3588" y="3528"/>
                  </a:cubicBezTo>
                  <a:cubicBezTo>
                    <a:pt x="3617" y="3528"/>
                    <a:pt x="3617" y="3528"/>
                    <a:pt x="3617" y="3528"/>
                  </a:cubicBezTo>
                  <a:cubicBezTo>
                    <a:pt x="3617" y="3557"/>
                    <a:pt x="3617" y="3557"/>
                    <a:pt x="3617" y="3557"/>
                  </a:cubicBezTo>
                  <a:cubicBezTo>
                    <a:pt x="3645" y="3586"/>
                    <a:pt x="3645" y="3586"/>
                    <a:pt x="3645" y="3586"/>
                  </a:cubicBezTo>
                  <a:lnTo>
                    <a:pt x="3645" y="3586"/>
                  </a:lnTo>
                  <a:cubicBezTo>
                    <a:pt x="3617" y="3586"/>
                    <a:pt x="3617" y="3586"/>
                    <a:pt x="3617" y="3586"/>
                  </a:cubicBezTo>
                  <a:lnTo>
                    <a:pt x="3617" y="3586"/>
                  </a:lnTo>
                  <a:cubicBezTo>
                    <a:pt x="3588" y="3586"/>
                    <a:pt x="3588" y="3586"/>
                    <a:pt x="3588" y="3586"/>
                  </a:cubicBezTo>
                  <a:lnTo>
                    <a:pt x="3588" y="3586"/>
                  </a:lnTo>
                  <a:lnTo>
                    <a:pt x="3588" y="3586"/>
                  </a:lnTo>
                  <a:lnTo>
                    <a:pt x="3588" y="3586"/>
                  </a:lnTo>
                  <a:cubicBezTo>
                    <a:pt x="3617" y="3616"/>
                    <a:pt x="3617" y="3616"/>
                    <a:pt x="3617" y="3616"/>
                  </a:cubicBezTo>
                  <a:lnTo>
                    <a:pt x="3617" y="3616"/>
                  </a:lnTo>
                  <a:cubicBezTo>
                    <a:pt x="3588" y="3616"/>
                    <a:pt x="3588" y="3616"/>
                    <a:pt x="3588" y="3616"/>
                  </a:cubicBezTo>
                  <a:lnTo>
                    <a:pt x="3588" y="3616"/>
                  </a:lnTo>
                  <a:lnTo>
                    <a:pt x="3588" y="3616"/>
                  </a:lnTo>
                  <a:lnTo>
                    <a:pt x="3588" y="3616"/>
                  </a:lnTo>
                  <a:cubicBezTo>
                    <a:pt x="3588" y="3645"/>
                    <a:pt x="3588" y="3645"/>
                    <a:pt x="3588" y="3645"/>
                  </a:cubicBezTo>
                  <a:lnTo>
                    <a:pt x="3588" y="3645"/>
                  </a:lnTo>
                  <a:cubicBezTo>
                    <a:pt x="3558" y="3645"/>
                    <a:pt x="3558" y="3645"/>
                    <a:pt x="3558" y="3645"/>
                  </a:cubicBezTo>
                  <a:cubicBezTo>
                    <a:pt x="3558" y="3616"/>
                    <a:pt x="3558" y="3616"/>
                    <a:pt x="3558" y="3616"/>
                  </a:cubicBezTo>
                  <a:cubicBezTo>
                    <a:pt x="3558" y="3645"/>
                    <a:pt x="3558" y="3645"/>
                    <a:pt x="3558" y="3645"/>
                  </a:cubicBezTo>
                  <a:lnTo>
                    <a:pt x="3558" y="3645"/>
                  </a:lnTo>
                  <a:lnTo>
                    <a:pt x="3558" y="3645"/>
                  </a:lnTo>
                  <a:cubicBezTo>
                    <a:pt x="3529" y="3645"/>
                    <a:pt x="3529" y="3645"/>
                    <a:pt x="3529" y="3645"/>
                  </a:cubicBezTo>
                  <a:lnTo>
                    <a:pt x="3529" y="3645"/>
                  </a:lnTo>
                  <a:cubicBezTo>
                    <a:pt x="3500" y="3674"/>
                    <a:pt x="3500" y="3674"/>
                    <a:pt x="3500" y="3674"/>
                  </a:cubicBezTo>
                  <a:cubicBezTo>
                    <a:pt x="3529" y="3674"/>
                    <a:pt x="3529" y="3674"/>
                    <a:pt x="3529" y="3674"/>
                  </a:cubicBezTo>
                  <a:lnTo>
                    <a:pt x="3529" y="3674"/>
                  </a:lnTo>
                  <a:lnTo>
                    <a:pt x="3529" y="3674"/>
                  </a:lnTo>
                  <a:cubicBezTo>
                    <a:pt x="3500" y="3674"/>
                    <a:pt x="3500" y="3674"/>
                    <a:pt x="3500" y="3674"/>
                  </a:cubicBezTo>
                  <a:lnTo>
                    <a:pt x="3500" y="3674"/>
                  </a:lnTo>
                  <a:cubicBezTo>
                    <a:pt x="3471" y="3674"/>
                    <a:pt x="3471" y="3674"/>
                    <a:pt x="3471" y="3674"/>
                  </a:cubicBezTo>
                  <a:lnTo>
                    <a:pt x="3471" y="3674"/>
                  </a:lnTo>
                  <a:lnTo>
                    <a:pt x="3471" y="3674"/>
                  </a:lnTo>
                  <a:cubicBezTo>
                    <a:pt x="3500" y="3674"/>
                    <a:pt x="3500" y="3674"/>
                    <a:pt x="3500" y="3674"/>
                  </a:cubicBezTo>
                  <a:cubicBezTo>
                    <a:pt x="3500" y="3703"/>
                    <a:pt x="3500" y="3703"/>
                    <a:pt x="3500" y="3703"/>
                  </a:cubicBezTo>
                  <a:lnTo>
                    <a:pt x="3500" y="3703"/>
                  </a:lnTo>
                  <a:cubicBezTo>
                    <a:pt x="3471" y="3703"/>
                    <a:pt x="3471" y="3703"/>
                    <a:pt x="3471" y="3703"/>
                  </a:cubicBezTo>
                  <a:cubicBezTo>
                    <a:pt x="3471" y="3733"/>
                    <a:pt x="3471" y="3733"/>
                    <a:pt x="3471" y="3733"/>
                  </a:cubicBezTo>
                  <a:cubicBezTo>
                    <a:pt x="3441" y="3733"/>
                    <a:pt x="3441" y="3733"/>
                    <a:pt x="3441" y="3733"/>
                  </a:cubicBezTo>
                  <a:lnTo>
                    <a:pt x="3441" y="3733"/>
                  </a:lnTo>
                  <a:cubicBezTo>
                    <a:pt x="3441" y="3762"/>
                    <a:pt x="3441" y="3762"/>
                    <a:pt x="3441" y="3762"/>
                  </a:cubicBezTo>
                  <a:lnTo>
                    <a:pt x="3441" y="3762"/>
                  </a:lnTo>
                  <a:cubicBezTo>
                    <a:pt x="3412" y="3762"/>
                    <a:pt x="3412" y="3762"/>
                    <a:pt x="3412" y="3762"/>
                  </a:cubicBezTo>
                  <a:lnTo>
                    <a:pt x="3412" y="3762"/>
                  </a:lnTo>
                  <a:cubicBezTo>
                    <a:pt x="3412" y="3791"/>
                    <a:pt x="3412" y="3791"/>
                    <a:pt x="3412" y="3791"/>
                  </a:cubicBezTo>
                  <a:cubicBezTo>
                    <a:pt x="3383" y="3791"/>
                    <a:pt x="3383" y="3791"/>
                    <a:pt x="3383" y="3791"/>
                  </a:cubicBezTo>
                  <a:cubicBezTo>
                    <a:pt x="3354" y="3820"/>
                    <a:pt x="3354" y="3820"/>
                    <a:pt x="3354" y="3820"/>
                  </a:cubicBezTo>
                  <a:lnTo>
                    <a:pt x="3354" y="3820"/>
                  </a:lnTo>
                  <a:lnTo>
                    <a:pt x="3354" y="3820"/>
                  </a:lnTo>
                  <a:cubicBezTo>
                    <a:pt x="3324" y="3820"/>
                    <a:pt x="3324" y="3820"/>
                    <a:pt x="3324" y="3820"/>
                  </a:cubicBezTo>
                  <a:lnTo>
                    <a:pt x="3324" y="3820"/>
                  </a:lnTo>
                  <a:cubicBezTo>
                    <a:pt x="3354" y="3849"/>
                    <a:pt x="3354" y="3849"/>
                    <a:pt x="3354" y="3849"/>
                  </a:cubicBezTo>
                  <a:cubicBezTo>
                    <a:pt x="3324" y="3849"/>
                    <a:pt x="3324" y="3849"/>
                    <a:pt x="3324" y="3849"/>
                  </a:cubicBezTo>
                  <a:cubicBezTo>
                    <a:pt x="3324" y="3878"/>
                    <a:pt x="3324" y="3878"/>
                    <a:pt x="3324" y="3878"/>
                  </a:cubicBezTo>
                  <a:cubicBezTo>
                    <a:pt x="3295" y="3907"/>
                    <a:pt x="3295" y="3907"/>
                    <a:pt x="3295" y="3907"/>
                  </a:cubicBezTo>
                  <a:lnTo>
                    <a:pt x="3295" y="3907"/>
                  </a:lnTo>
                  <a:cubicBezTo>
                    <a:pt x="3295" y="3936"/>
                    <a:pt x="3295" y="3936"/>
                    <a:pt x="3295" y="3936"/>
                  </a:cubicBezTo>
                  <a:cubicBezTo>
                    <a:pt x="3267" y="3966"/>
                    <a:pt x="3267" y="3966"/>
                    <a:pt x="3267" y="3966"/>
                  </a:cubicBezTo>
                  <a:cubicBezTo>
                    <a:pt x="3295" y="3966"/>
                    <a:pt x="3295" y="3966"/>
                    <a:pt x="3295" y="3966"/>
                  </a:cubicBezTo>
                  <a:cubicBezTo>
                    <a:pt x="3295" y="3995"/>
                    <a:pt x="3295" y="3995"/>
                    <a:pt x="3295" y="3995"/>
                  </a:cubicBezTo>
                  <a:cubicBezTo>
                    <a:pt x="3267" y="3995"/>
                    <a:pt x="3267" y="3995"/>
                    <a:pt x="3267" y="3995"/>
                  </a:cubicBezTo>
                  <a:cubicBezTo>
                    <a:pt x="3267" y="4024"/>
                    <a:pt x="3267" y="4024"/>
                    <a:pt x="3267" y="4024"/>
                  </a:cubicBezTo>
                  <a:cubicBezTo>
                    <a:pt x="3238" y="4024"/>
                    <a:pt x="3238" y="4024"/>
                    <a:pt x="3238" y="4024"/>
                  </a:cubicBezTo>
                  <a:lnTo>
                    <a:pt x="3238" y="4024"/>
                  </a:lnTo>
                  <a:cubicBezTo>
                    <a:pt x="3267" y="4024"/>
                    <a:pt x="3267" y="4024"/>
                    <a:pt x="3267" y="4024"/>
                  </a:cubicBezTo>
                  <a:cubicBezTo>
                    <a:pt x="3267" y="4053"/>
                    <a:pt x="3267" y="4053"/>
                    <a:pt x="3267" y="4053"/>
                  </a:cubicBezTo>
                  <a:lnTo>
                    <a:pt x="3267" y="4053"/>
                  </a:lnTo>
                  <a:cubicBezTo>
                    <a:pt x="3267" y="4083"/>
                    <a:pt x="3267" y="4083"/>
                    <a:pt x="3267" y="4083"/>
                  </a:cubicBezTo>
                  <a:lnTo>
                    <a:pt x="3267" y="4083"/>
                  </a:lnTo>
                  <a:lnTo>
                    <a:pt x="3267" y="4083"/>
                  </a:lnTo>
                  <a:cubicBezTo>
                    <a:pt x="3267" y="4112"/>
                    <a:pt x="3267" y="4112"/>
                    <a:pt x="3267" y="4112"/>
                  </a:cubicBezTo>
                  <a:cubicBezTo>
                    <a:pt x="3238" y="4141"/>
                    <a:pt x="3238" y="4141"/>
                    <a:pt x="3238" y="4141"/>
                  </a:cubicBezTo>
                  <a:cubicBezTo>
                    <a:pt x="3179" y="4141"/>
                    <a:pt x="3179" y="4141"/>
                    <a:pt x="3179" y="4141"/>
                  </a:cubicBezTo>
                  <a:cubicBezTo>
                    <a:pt x="3179" y="4170"/>
                    <a:pt x="3179" y="4170"/>
                    <a:pt x="3179" y="4170"/>
                  </a:cubicBezTo>
                  <a:cubicBezTo>
                    <a:pt x="3208" y="4141"/>
                    <a:pt x="3208" y="4141"/>
                    <a:pt x="3208" y="4141"/>
                  </a:cubicBezTo>
                  <a:cubicBezTo>
                    <a:pt x="3238" y="4141"/>
                    <a:pt x="3238" y="4141"/>
                    <a:pt x="3238" y="4141"/>
                  </a:cubicBezTo>
                  <a:cubicBezTo>
                    <a:pt x="3267" y="4112"/>
                    <a:pt x="3267" y="4112"/>
                    <a:pt x="3267" y="4112"/>
                  </a:cubicBezTo>
                  <a:cubicBezTo>
                    <a:pt x="3295" y="4083"/>
                    <a:pt x="3295" y="4083"/>
                    <a:pt x="3295" y="4083"/>
                  </a:cubicBezTo>
                  <a:cubicBezTo>
                    <a:pt x="3354" y="4083"/>
                    <a:pt x="3354" y="4083"/>
                    <a:pt x="3354" y="4083"/>
                  </a:cubicBezTo>
                  <a:lnTo>
                    <a:pt x="3354" y="4083"/>
                  </a:lnTo>
                  <a:cubicBezTo>
                    <a:pt x="3354" y="4112"/>
                    <a:pt x="3354" y="4112"/>
                    <a:pt x="3354" y="4112"/>
                  </a:cubicBezTo>
                  <a:lnTo>
                    <a:pt x="3354" y="4112"/>
                  </a:lnTo>
                  <a:cubicBezTo>
                    <a:pt x="3354" y="4141"/>
                    <a:pt x="3354" y="4141"/>
                    <a:pt x="3354" y="4141"/>
                  </a:cubicBezTo>
                  <a:lnTo>
                    <a:pt x="3354" y="4141"/>
                  </a:lnTo>
                  <a:cubicBezTo>
                    <a:pt x="3354" y="4170"/>
                    <a:pt x="3354" y="4170"/>
                    <a:pt x="3354" y="4170"/>
                  </a:cubicBezTo>
                  <a:cubicBezTo>
                    <a:pt x="3354" y="4199"/>
                    <a:pt x="3354" y="4199"/>
                    <a:pt x="3354" y="4199"/>
                  </a:cubicBezTo>
                  <a:cubicBezTo>
                    <a:pt x="3354" y="4228"/>
                    <a:pt x="3354" y="4228"/>
                    <a:pt x="3354" y="4228"/>
                  </a:cubicBezTo>
                  <a:cubicBezTo>
                    <a:pt x="3354" y="4257"/>
                    <a:pt x="3354" y="4257"/>
                    <a:pt x="3354" y="4257"/>
                  </a:cubicBezTo>
                  <a:lnTo>
                    <a:pt x="3354" y="4257"/>
                  </a:lnTo>
                  <a:cubicBezTo>
                    <a:pt x="3295" y="4316"/>
                    <a:pt x="3295" y="4316"/>
                    <a:pt x="3295" y="4316"/>
                  </a:cubicBezTo>
                  <a:cubicBezTo>
                    <a:pt x="3267" y="4316"/>
                    <a:pt x="3267" y="4316"/>
                    <a:pt x="3267" y="4316"/>
                  </a:cubicBezTo>
                  <a:lnTo>
                    <a:pt x="3267" y="4316"/>
                  </a:lnTo>
                  <a:cubicBezTo>
                    <a:pt x="3295" y="4316"/>
                    <a:pt x="3295" y="4316"/>
                    <a:pt x="3295" y="4316"/>
                  </a:cubicBezTo>
                  <a:lnTo>
                    <a:pt x="3295" y="4316"/>
                  </a:lnTo>
                  <a:cubicBezTo>
                    <a:pt x="3354" y="4316"/>
                    <a:pt x="3354" y="4316"/>
                    <a:pt x="3354" y="4316"/>
                  </a:cubicBezTo>
                  <a:cubicBezTo>
                    <a:pt x="3412" y="4286"/>
                    <a:pt x="3412" y="4286"/>
                    <a:pt x="3412" y="4286"/>
                  </a:cubicBezTo>
                  <a:cubicBezTo>
                    <a:pt x="3441" y="4286"/>
                    <a:pt x="3441" y="4286"/>
                    <a:pt x="3441" y="4286"/>
                  </a:cubicBezTo>
                  <a:cubicBezTo>
                    <a:pt x="3500" y="4316"/>
                    <a:pt x="3500" y="4316"/>
                    <a:pt x="3500" y="4316"/>
                  </a:cubicBezTo>
                  <a:lnTo>
                    <a:pt x="3500" y="4316"/>
                  </a:lnTo>
                  <a:cubicBezTo>
                    <a:pt x="3558" y="4345"/>
                    <a:pt x="3558" y="4345"/>
                    <a:pt x="3558" y="4345"/>
                  </a:cubicBezTo>
                  <a:lnTo>
                    <a:pt x="3558" y="4345"/>
                  </a:lnTo>
                  <a:cubicBezTo>
                    <a:pt x="3588" y="4345"/>
                    <a:pt x="3588" y="4345"/>
                    <a:pt x="3588" y="4345"/>
                  </a:cubicBezTo>
                  <a:cubicBezTo>
                    <a:pt x="3588" y="4374"/>
                    <a:pt x="3588" y="4374"/>
                    <a:pt x="3588" y="4374"/>
                  </a:cubicBezTo>
                  <a:cubicBezTo>
                    <a:pt x="3617" y="4374"/>
                    <a:pt x="3617" y="4374"/>
                    <a:pt x="3617" y="4374"/>
                  </a:cubicBezTo>
                  <a:cubicBezTo>
                    <a:pt x="3617" y="4403"/>
                    <a:pt x="3617" y="4403"/>
                    <a:pt x="3617" y="4403"/>
                  </a:cubicBezTo>
                  <a:cubicBezTo>
                    <a:pt x="3645" y="4403"/>
                    <a:pt x="3645" y="4403"/>
                    <a:pt x="3645" y="4403"/>
                  </a:cubicBezTo>
                  <a:lnTo>
                    <a:pt x="3645" y="4403"/>
                  </a:lnTo>
                  <a:cubicBezTo>
                    <a:pt x="3645" y="4433"/>
                    <a:pt x="3645" y="4433"/>
                    <a:pt x="3645" y="4433"/>
                  </a:cubicBezTo>
                  <a:cubicBezTo>
                    <a:pt x="3674" y="4462"/>
                    <a:pt x="3674" y="4462"/>
                    <a:pt x="3674" y="4462"/>
                  </a:cubicBezTo>
                  <a:lnTo>
                    <a:pt x="3674" y="4462"/>
                  </a:lnTo>
                  <a:lnTo>
                    <a:pt x="3674" y="4462"/>
                  </a:lnTo>
                  <a:lnTo>
                    <a:pt x="3674" y="4462"/>
                  </a:lnTo>
                  <a:cubicBezTo>
                    <a:pt x="3704" y="4491"/>
                    <a:pt x="3704" y="4491"/>
                    <a:pt x="3704" y="4491"/>
                  </a:cubicBezTo>
                  <a:cubicBezTo>
                    <a:pt x="3733" y="4491"/>
                    <a:pt x="3733" y="4491"/>
                    <a:pt x="3733" y="4491"/>
                  </a:cubicBezTo>
                  <a:cubicBezTo>
                    <a:pt x="3762" y="4491"/>
                    <a:pt x="3762" y="4491"/>
                    <a:pt x="3762" y="4491"/>
                  </a:cubicBezTo>
                  <a:cubicBezTo>
                    <a:pt x="3762" y="4520"/>
                    <a:pt x="3762" y="4520"/>
                    <a:pt x="3762" y="4520"/>
                  </a:cubicBezTo>
                  <a:cubicBezTo>
                    <a:pt x="3791" y="4520"/>
                    <a:pt x="3791" y="4520"/>
                    <a:pt x="3791" y="4520"/>
                  </a:cubicBezTo>
                  <a:cubicBezTo>
                    <a:pt x="3791" y="4549"/>
                    <a:pt x="3791" y="4549"/>
                    <a:pt x="3791" y="4549"/>
                  </a:cubicBezTo>
                  <a:cubicBezTo>
                    <a:pt x="3821" y="4549"/>
                    <a:pt x="3821" y="4549"/>
                    <a:pt x="3821" y="4549"/>
                  </a:cubicBezTo>
                  <a:cubicBezTo>
                    <a:pt x="3821" y="4578"/>
                    <a:pt x="3821" y="4578"/>
                    <a:pt x="3821" y="4578"/>
                  </a:cubicBezTo>
                  <a:lnTo>
                    <a:pt x="3821" y="4578"/>
                  </a:lnTo>
                  <a:cubicBezTo>
                    <a:pt x="3850" y="4578"/>
                    <a:pt x="3850" y="4578"/>
                    <a:pt x="3850" y="4578"/>
                  </a:cubicBezTo>
                  <a:lnTo>
                    <a:pt x="3850" y="4578"/>
                  </a:lnTo>
                  <a:cubicBezTo>
                    <a:pt x="3879" y="4578"/>
                    <a:pt x="3879" y="4578"/>
                    <a:pt x="3879" y="4578"/>
                  </a:cubicBezTo>
                  <a:cubicBezTo>
                    <a:pt x="3908" y="4578"/>
                    <a:pt x="3908" y="4578"/>
                    <a:pt x="3908" y="4578"/>
                  </a:cubicBezTo>
                  <a:lnTo>
                    <a:pt x="3908" y="4578"/>
                  </a:lnTo>
                  <a:lnTo>
                    <a:pt x="3908" y="4578"/>
                  </a:lnTo>
                  <a:cubicBezTo>
                    <a:pt x="3938" y="4578"/>
                    <a:pt x="3938" y="4578"/>
                    <a:pt x="3938" y="4578"/>
                  </a:cubicBezTo>
                  <a:cubicBezTo>
                    <a:pt x="3967" y="4578"/>
                    <a:pt x="3967" y="4578"/>
                    <a:pt x="3967" y="4578"/>
                  </a:cubicBezTo>
                  <a:cubicBezTo>
                    <a:pt x="3995" y="4578"/>
                    <a:pt x="3995" y="4578"/>
                    <a:pt x="3995" y="4578"/>
                  </a:cubicBezTo>
                  <a:lnTo>
                    <a:pt x="3995" y="4578"/>
                  </a:lnTo>
                  <a:lnTo>
                    <a:pt x="3995" y="4578"/>
                  </a:lnTo>
                  <a:lnTo>
                    <a:pt x="3995" y="4578"/>
                  </a:lnTo>
                  <a:cubicBezTo>
                    <a:pt x="4024" y="4578"/>
                    <a:pt x="4024" y="4578"/>
                    <a:pt x="4024" y="4578"/>
                  </a:cubicBezTo>
                  <a:cubicBezTo>
                    <a:pt x="4024" y="4607"/>
                    <a:pt x="4024" y="4607"/>
                    <a:pt x="4024" y="4607"/>
                  </a:cubicBezTo>
                  <a:cubicBezTo>
                    <a:pt x="3995" y="4636"/>
                    <a:pt x="3995" y="4636"/>
                    <a:pt x="3995" y="4636"/>
                  </a:cubicBezTo>
                  <a:cubicBezTo>
                    <a:pt x="3995" y="4666"/>
                    <a:pt x="3995" y="4666"/>
                    <a:pt x="3995" y="4666"/>
                  </a:cubicBezTo>
                  <a:lnTo>
                    <a:pt x="3995" y="4666"/>
                  </a:lnTo>
                  <a:cubicBezTo>
                    <a:pt x="3967" y="4695"/>
                    <a:pt x="3967" y="4695"/>
                    <a:pt x="3967" y="4695"/>
                  </a:cubicBezTo>
                  <a:lnTo>
                    <a:pt x="3967" y="4695"/>
                  </a:lnTo>
                  <a:cubicBezTo>
                    <a:pt x="3967" y="4724"/>
                    <a:pt x="3967" y="4724"/>
                    <a:pt x="3967" y="4724"/>
                  </a:cubicBezTo>
                  <a:cubicBezTo>
                    <a:pt x="3967" y="4753"/>
                    <a:pt x="3967" y="4753"/>
                    <a:pt x="3967" y="4753"/>
                  </a:cubicBezTo>
                  <a:cubicBezTo>
                    <a:pt x="3967" y="4783"/>
                    <a:pt x="3967" y="4783"/>
                    <a:pt x="3967" y="4783"/>
                  </a:cubicBezTo>
                  <a:lnTo>
                    <a:pt x="3967" y="4783"/>
                  </a:lnTo>
                  <a:cubicBezTo>
                    <a:pt x="3967" y="4812"/>
                    <a:pt x="3967" y="4812"/>
                    <a:pt x="3967" y="4812"/>
                  </a:cubicBezTo>
                  <a:cubicBezTo>
                    <a:pt x="3938" y="4812"/>
                    <a:pt x="3938" y="4812"/>
                    <a:pt x="3938" y="4812"/>
                  </a:cubicBezTo>
                  <a:cubicBezTo>
                    <a:pt x="3938" y="4841"/>
                    <a:pt x="3938" y="4841"/>
                    <a:pt x="3938" y="4841"/>
                  </a:cubicBezTo>
                  <a:cubicBezTo>
                    <a:pt x="3938" y="4870"/>
                    <a:pt x="3938" y="4870"/>
                    <a:pt x="3938" y="4870"/>
                  </a:cubicBezTo>
                  <a:lnTo>
                    <a:pt x="3938" y="4870"/>
                  </a:lnTo>
                  <a:cubicBezTo>
                    <a:pt x="3938" y="4899"/>
                    <a:pt x="3938" y="4899"/>
                    <a:pt x="3938" y="4899"/>
                  </a:cubicBezTo>
                  <a:cubicBezTo>
                    <a:pt x="3967" y="4899"/>
                    <a:pt x="3967" y="4899"/>
                    <a:pt x="3967" y="4899"/>
                  </a:cubicBezTo>
                  <a:lnTo>
                    <a:pt x="3967" y="4899"/>
                  </a:lnTo>
                  <a:cubicBezTo>
                    <a:pt x="3967" y="4928"/>
                    <a:pt x="3967" y="4928"/>
                    <a:pt x="3967" y="4928"/>
                  </a:cubicBezTo>
                  <a:lnTo>
                    <a:pt x="3967" y="4928"/>
                  </a:lnTo>
                  <a:lnTo>
                    <a:pt x="3967" y="4928"/>
                  </a:lnTo>
                  <a:cubicBezTo>
                    <a:pt x="3995" y="4928"/>
                    <a:pt x="3995" y="4928"/>
                    <a:pt x="3995" y="4928"/>
                  </a:cubicBezTo>
                  <a:cubicBezTo>
                    <a:pt x="3995" y="4957"/>
                    <a:pt x="3995" y="4957"/>
                    <a:pt x="3995" y="4957"/>
                  </a:cubicBezTo>
                  <a:lnTo>
                    <a:pt x="3995" y="4957"/>
                  </a:lnTo>
                  <a:cubicBezTo>
                    <a:pt x="4024" y="4957"/>
                    <a:pt x="4024" y="4957"/>
                    <a:pt x="4024" y="4957"/>
                  </a:cubicBezTo>
                  <a:lnTo>
                    <a:pt x="4024" y="4957"/>
                  </a:lnTo>
                  <a:cubicBezTo>
                    <a:pt x="4024" y="4986"/>
                    <a:pt x="4024" y="4986"/>
                    <a:pt x="4024" y="4986"/>
                  </a:cubicBezTo>
                  <a:cubicBezTo>
                    <a:pt x="4024" y="5016"/>
                    <a:pt x="4024" y="5016"/>
                    <a:pt x="4024" y="5016"/>
                  </a:cubicBezTo>
                  <a:lnTo>
                    <a:pt x="4024" y="5016"/>
                  </a:lnTo>
                  <a:cubicBezTo>
                    <a:pt x="3995" y="5045"/>
                    <a:pt x="3995" y="5045"/>
                    <a:pt x="3995" y="5045"/>
                  </a:cubicBezTo>
                  <a:cubicBezTo>
                    <a:pt x="4024" y="5045"/>
                    <a:pt x="4024" y="5045"/>
                    <a:pt x="4024" y="5045"/>
                  </a:cubicBezTo>
                  <a:cubicBezTo>
                    <a:pt x="4024" y="5016"/>
                    <a:pt x="4024" y="5016"/>
                    <a:pt x="4024" y="5016"/>
                  </a:cubicBezTo>
                  <a:cubicBezTo>
                    <a:pt x="4054" y="5045"/>
                    <a:pt x="4054" y="5045"/>
                    <a:pt x="4054" y="5045"/>
                  </a:cubicBezTo>
                  <a:cubicBezTo>
                    <a:pt x="4083" y="5045"/>
                    <a:pt x="4083" y="5045"/>
                    <a:pt x="4083" y="5045"/>
                  </a:cubicBezTo>
                  <a:lnTo>
                    <a:pt x="4083" y="5045"/>
                  </a:lnTo>
                  <a:lnTo>
                    <a:pt x="4083" y="5045"/>
                  </a:lnTo>
                  <a:cubicBezTo>
                    <a:pt x="4083" y="5016"/>
                    <a:pt x="4083" y="5016"/>
                    <a:pt x="4083" y="5016"/>
                  </a:cubicBezTo>
                  <a:cubicBezTo>
                    <a:pt x="4112" y="4986"/>
                    <a:pt x="4112" y="4986"/>
                    <a:pt x="4112" y="4986"/>
                  </a:cubicBezTo>
                  <a:lnTo>
                    <a:pt x="4112" y="4986"/>
                  </a:lnTo>
                  <a:cubicBezTo>
                    <a:pt x="4112" y="5016"/>
                    <a:pt x="4112" y="5016"/>
                    <a:pt x="4112" y="5016"/>
                  </a:cubicBezTo>
                  <a:lnTo>
                    <a:pt x="4112" y="5016"/>
                  </a:lnTo>
                  <a:cubicBezTo>
                    <a:pt x="4141" y="5016"/>
                    <a:pt x="4141" y="5016"/>
                    <a:pt x="4141" y="5016"/>
                  </a:cubicBezTo>
                  <a:cubicBezTo>
                    <a:pt x="4141" y="5045"/>
                    <a:pt x="4141" y="5045"/>
                    <a:pt x="4141" y="5045"/>
                  </a:cubicBezTo>
                  <a:lnTo>
                    <a:pt x="4141" y="5045"/>
                  </a:lnTo>
                  <a:cubicBezTo>
                    <a:pt x="4141" y="5074"/>
                    <a:pt x="4141" y="5074"/>
                    <a:pt x="4141" y="5074"/>
                  </a:cubicBezTo>
                  <a:cubicBezTo>
                    <a:pt x="4171" y="5074"/>
                    <a:pt x="4171" y="5074"/>
                    <a:pt x="4171" y="5074"/>
                  </a:cubicBezTo>
                  <a:lnTo>
                    <a:pt x="4171" y="5074"/>
                  </a:lnTo>
                  <a:cubicBezTo>
                    <a:pt x="4141" y="5045"/>
                    <a:pt x="4141" y="5045"/>
                    <a:pt x="4141" y="5045"/>
                  </a:cubicBezTo>
                  <a:lnTo>
                    <a:pt x="4141" y="5045"/>
                  </a:lnTo>
                  <a:cubicBezTo>
                    <a:pt x="4141" y="5016"/>
                    <a:pt x="4141" y="5016"/>
                    <a:pt x="4141" y="5016"/>
                  </a:cubicBezTo>
                  <a:cubicBezTo>
                    <a:pt x="4171" y="4986"/>
                    <a:pt x="4171" y="4986"/>
                    <a:pt x="4171" y="4986"/>
                  </a:cubicBezTo>
                  <a:cubicBezTo>
                    <a:pt x="4141" y="4986"/>
                    <a:pt x="4141" y="4986"/>
                    <a:pt x="4141" y="4986"/>
                  </a:cubicBezTo>
                  <a:lnTo>
                    <a:pt x="4141" y="4986"/>
                  </a:lnTo>
                  <a:lnTo>
                    <a:pt x="4141" y="4986"/>
                  </a:lnTo>
                  <a:cubicBezTo>
                    <a:pt x="4171" y="4986"/>
                    <a:pt x="4171" y="4986"/>
                    <a:pt x="4171" y="4986"/>
                  </a:cubicBezTo>
                  <a:cubicBezTo>
                    <a:pt x="4171" y="4957"/>
                    <a:pt x="4171" y="4957"/>
                    <a:pt x="4171" y="4957"/>
                  </a:cubicBezTo>
                  <a:cubicBezTo>
                    <a:pt x="4200" y="4928"/>
                    <a:pt x="4200" y="4928"/>
                    <a:pt x="4200" y="4928"/>
                  </a:cubicBezTo>
                  <a:lnTo>
                    <a:pt x="4200" y="4928"/>
                  </a:lnTo>
                  <a:cubicBezTo>
                    <a:pt x="4171" y="4899"/>
                    <a:pt x="4171" y="4899"/>
                    <a:pt x="4171" y="4899"/>
                  </a:cubicBezTo>
                  <a:lnTo>
                    <a:pt x="4171" y="4899"/>
                  </a:lnTo>
                  <a:lnTo>
                    <a:pt x="4171" y="4899"/>
                  </a:lnTo>
                  <a:cubicBezTo>
                    <a:pt x="4200" y="4870"/>
                    <a:pt x="4200" y="4870"/>
                    <a:pt x="4200" y="4870"/>
                  </a:cubicBezTo>
                  <a:cubicBezTo>
                    <a:pt x="4171" y="4870"/>
                    <a:pt x="4171" y="4870"/>
                    <a:pt x="4171" y="4870"/>
                  </a:cubicBezTo>
                  <a:lnTo>
                    <a:pt x="4171" y="4870"/>
                  </a:lnTo>
                  <a:lnTo>
                    <a:pt x="4171" y="4870"/>
                  </a:lnTo>
                  <a:cubicBezTo>
                    <a:pt x="4171" y="4841"/>
                    <a:pt x="4171" y="4841"/>
                    <a:pt x="4171" y="4841"/>
                  </a:cubicBezTo>
                  <a:cubicBezTo>
                    <a:pt x="4200" y="4812"/>
                    <a:pt x="4200" y="4812"/>
                    <a:pt x="4200" y="4812"/>
                  </a:cubicBezTo>
                  <a:cubicBezTo>
                    <a:pt x="4171" y="4783"/>
                    <a:pt x="4171" y="4783"/>
                    <a:pt x="4171" y="4783"/>
                  </a:cubicBezTo>
                  <a:cubicBezTo>
                    <a:pt x="4200" y="4783"/>
                    <a:pt x="4200" y="4783"/>
                    <a:pt x="4200" y="4783"/>
                  </a:cubicBezTo>
                  <a:cubicBezTo>
                    <a:pt x="4200" y="4753"/>
                    <a:pt x="4200" y="4753"/>
                    <a:pt x="4200" y="4753"/>
                  </a:cubicBezTo>
                  <a:lnTo>
                    <a:pt x="4200" y="4753"/>
                  </a:lnTo>
                  <a:lnTo>
                    <a:pt x="4200" y="4753"/>
                  </a:lnTo>
                  <a:cubicBezTo>
                    <a:pt x="4200" y="4724"/>
                    <a:pt x="4200" y="4724"/>
                    <a:pt x="4200" y="4724"/>
                  </a:cubicBezTo>
                  <a:lnTo>
                    <a:pt x="4200" y="4724"/>
                  </a:lnTo>
                  <a:lnTo>
                    <a:pt x="4200" y="4724"/>
                  </a:lnTo>
                  <a:lnTo>
                    <a:pt x="4200" y="4724"/>
                  </a:lnTo>
                  <a:lnTo>
                    <a:pt x="4200" y="4724"/>
                  </a:lnTo>
                  <a:cubicBezTo>
                    <a:pt x="4200" y="4695"/>
                    <a:pt x="4200" y="4695"/>
                    <a:pt x="4200" y="4695"/>
                  </a:cubicBezTo>
                  <a:lnTo>
                    <a:pt x="4200" y="4695"/>
                  </a:lnTo>
                  <a:cubicBezTo>
                    <a:pt x="4171" y="4666"/>
                    <a:pt x="4171" y="4666"/>
                    <a:pt x="4171" y="4666"/>
                  </a:cubicBezTo>
                  <a:lnTo>
                    <a:pt x="4171" y="4666"/>
                  </a:lnTo>
                  <a:cubicBezTo>
                    <a:pt x="4171" y="4636"/>
                    <a:pt x="4171" y="4636"/>
                    <a:pt x="4171" y="4636"/>
                  </a:cubicBezTo>
                  <a:cubicBezTo>
                    <a:pt x="4200" y="4636"/>
                    <a:pt x="4200" y="4636"/>
                    <a:pt x="4200" y="4636"/>
                  </a:cubicBezTo>
                  <a:cubicBezTo>
                    <a:pt x="4229" y="4636"/>
                    <a:pt x="4229" y="4636"/>
                    <a:pt x="4229" y="4636"/>
                  </a:cubicBezTo>
                  <a:cubicBezTo>
                    <a:pt x="4258" y="4636"/>
                    <a:pt x="4258" y="4636"/>
                    <a:pt x="4258" y="4636"/>
                  </a:cubicBezTo>
                  <a:lnTo>
                    <a:pt x="4258" y="4636"/>
                  </a:lnTo>
                  <a:cubicBezTo>
                    <a:pt x="4288" y="4607"/>
                    <a:pt x="4288" y="4607"/>
                    <a:pt x="4288" y="4607"/>
                  </a:cubicBezTo>
                  <a:cubicBezTo>
                    <a:pt x="4316" y="4607"/>
                    <a:pt x="4316" y="4607"/>
                    <a:pt x="4316" y="4607"/>
                  </a:cubicBezTo>
                  <a:cubicBezTo>
                    <a:pt x="4345" y="4578"/>
                    <a:pt x="4345" y="4578"/>
                    <a:pt x="4345" y="4578"/>
                  </a:cubicBezTo>
                  <a:lnTo>
                    <a:pt x="4345" y="4578"/>
                  </a:lnTo>
                  <a:cubicBezTo>
                    <a:pt x="4374" y="4578"/>
                    <a:pt x="4374" y="4578"/>
                    <a:pt x="4374" y="4578"/>
                  </a:cubicBezTo>
                  <a:cubicBezTo>
                    <a:pt x="4404" y="4549"/>
                    <a:pt x="4404" y="4549"/>
                    <a:pt x="4404" y="4549"/>
                  </a:cubicBezTo>
                  <a:lnTo>
                    <a:pt x="4404" y="4549"/>
                  </a:lnTo>
                  <a:cubicBezTo>
                    <a:pt x="4433" y="4549"/>
                    <a:pt x="4433" y="4549"/>
                    <a:pt x="4433" y="4549"/>
                  </a:cubicBezTo>
                  <a:cubicBezTo>
                    <a:pt x="4462" y="4520"/>
                    <a:pt x="4462" y="4520"/>
                    <a:pt x="4462" y="4520"/>
                  </a:cubicBezTo>
                  <a:lnTo>
                    <a:pt x="4462" y="4520"/>
                  </a:lnTo>
                  <a:lnTo>
                    <a:pt x="4462" y="4520"/>
                  </a:lnTo>
                  <a:cubicBezTo>
                    <a:pt x="4491" y="4520"/>
                    <a:pt x="4491" y="4520"/>
                    <a:pt x="4491" y="4520"/>
                  </a:cubicBezTo>
                  <a:cubicBezTo>
                    <a:pt x="4491" y="4491"/>
                    <a:pt x="4491" y="4491"/>
                    <a:pt x="4491" y="4491"/>
                  </a:cubicBezTo>
                  <a:lnTo>
                    <a:pt x="4491" y="4491"/>
                  </a:lnTo>
                  <a:cubicBezTo>
                    <a:pt x="4491" y="4462"/>
                    <a:pt x="4491" y="4462"/>
                    <a:pt x="4491" y="4462"/>
                  </a:cubicBezTo>
                  <a:cubicBezTo>
                    <a:pt x="4462" y="4462"/>
                    <a:pt x="4462" y="4462"/>
                    <a:pt x="4462" y="4462"/>
                  </a:cubicBezTo>
                  <a:cubicBezTo>
                    <a:pt x="4462" y="4491"/>
                    <a:pt x="4462" y="4491"/>
                    <a:pt x="4462" y="4491"/>
                  </a:cubicBezTo>
                  <a:lnTo>
                    <a:pt x="4462" y="4491"/>
                  </a:lnTo>
                  <a:cubicBezTo>
                    <a:pt x="4462" y="4462"/>
                    <a:pt x="4462" y="4462"/>
                    <a:pt x="4462" y="4462"/>
                  </a:cubicBezTo>
                  <a:cubicBezTo>
                    <a:pt x="4491" y="4433"/>
                    <a:pt x="4491" y="4433"/>
                    <a:pt x="4491" y="4433"/>
                  </a:cubicBezTo>
                  <a:lnTo>
                    <a:pt x="4491" y="4433"/>
                  </a:lnTo>
                  <a:cubicBezTo>
                    <a:pt x="4491" y="4403"/>
                    <a:pt x="4491" y="4403"/>
                    <a:pt x="4491" y="4403"/>
                  </a:cubicBezTo>
                  <a:cubicBezTo>
                    <a:pt x="4491" y="4374"/>
                    <a:pt x="4491" y="4374"/>
                    <a:pt x="4491" y="4374"/>
                  </a:cubicBezTo>
                  <a:cubicBezTo>
                    <a:pt x="4462" y="4374"/>
                    <a:pt x="4462" y="4374"/>
                    <a:pt x="4462" y="4374"/>
                  </a:cubicBezTo>
                  <a:cubicBezTo>
                    <a:pt x="4491" y="4316"/>
                    <a:pt x="4491" y="4316"/>
                    <a:pt x="4491" y="4316"/>
                  </a:cubicBezTo>
                  <a:cubicBezTo>
                    <a:pt x="4462" y="4286"/>
                    <a:pt x="4462" y="4286"/>
                    <a:pt x="4462" y="4286"/>
                  </a:cubicBezTo>
                  <a:cubicBezTo>
                    <a:pt x="4462" y="4257"/>
                    <a:pt x="4462" y="4257"/>
                    <a:pt x="4462" y="4257"/>
                  </a:cubicBezTo>
                  <a:cubicBezTo>
                    <a:pt x="4433" y="4228"/>
                    <a:pt x="4433" y="4228"/>
                    <a:pt x="4433" y="4228"/>
                  </a:cubicBezTo>
                  <a:lnTo>
                    <a:pt x="4433" y="4228"/>
                  </a:lnTo>
                  <a:cubicBezTo>
                    <a:pt x="4404" y="4228"/>
                    <a:pt x="4404" y="4228"/>
                    <a:pt x="4404" y="4228"/>
                  </a:cubicBezTo>
                  <a:cubicBezTo>
                    <a:pt x="4404" y="4199"/>
                    <a:pt x="4404" y="4199"/>
                    <a:pt x="4404" y="4199"/>
                  </a:cubicBezTo>
                  <a:cubicBezTo>
                    <a:pt x="4404" y="4170"/>
                    <a:pt x="4404" y="4170"/>
                    <a:pt x="4404" y="4170"/>
                  </a:cubicBezTo>
                  <a:cubicBezTo>
                    <a:pt x="4433" y="4170"/>
                    <a:pt x="4433" y="4170"/>
                    <a:pt x="4433" y="4170"/>
                  </a:cubicBezTo>
                  <a:cubicBezTo>
                    <a:pt x="4462" y="4141"/>
                    <a:pt x="4462" y="4141"/>
                    <a:pt x="4462" y="4141"/>
                  </a:cubicBezTo>
                  <a:cubicBezTo>
                    <a:pt x="4491" y="4112"/>
                    <a:pt x="4491" y="4112"/>
                    <a:pt x="4491" y="4112"/>
                  </a:cubicBezTo>
                  <a:lnTo>
                    <a:pt x="4491" y="4112"/>
                  </a:lnTo>
                  <a:lnTo>
                    <a:pt x="4491" y="4112"/>
                  </a:lnTo>
                  <a:lnTo>
                    <a:pt x="4491" y="4112"/>
                  </a:lnTo>
                  <a:cubicBezTo>
                    <a:pt x="4491" y="4083"/>
                    <a:pt x="4491" y="4083"/>
                    <a:pt x="4491" y="4083"/>
                  </a:cubicBezTo>
                  <a:cubicBezTo>
                    <a:pt x="4521" y="4083"/>
                    <a:pt x="4521" y="4083"/>
                    <a:pt x="4521" y="4083"/>
                  </a:cubicBezTo>
                  <a:lnTo>
                    <a:pt x="4521" y="4083"/>
                  </a:lnTo>
                  <a:lnTo>
                    <a:pt x="4521" y="4083"/>
                  </a:lnTo>
                  <a:cubicBezTo>
                    <a:pt x="4550" y="4112"/>
                    <a:pt x="4550" y="4112"/>
                    <a:pt x="4550" y="4112"/>
                  </a:cubicBezTo>
                  <a:cubicBezTo>
                    <a:pt x="4521" y="4083"/>
                    <a:pt x="4521" y="4083"/>
                    <a:pt x="4521" y="4083"/>
                  </a:cubicBezTo>
                  <a:lnTo>
                    <a:pt x="4521" y="4083"/>
                  </a:lnTo>
                  <a:cubicBezTo>
                    <a:pt x="4550" y="4053"/>
                    <a:pt x="4550" y="4053"/>
                    <a:pt x="4550" y="4053"/>
                  </a:cubicBezTo>
                  <a:cubicBezTo>
                    <a:pt x="4579" y="4024"/>
                    <a:pt x="4579" y="4024"/>
                    <a:pt x="4579" y="4024"/>
                  </a:cubicBezTo>
                  <a:cubicBezTo>
                    <a:pt x="4550" y="4024"/>
                    <a:pt x="4550" y="4024"/>
                    <a:pt x="4550" y="4024"/>
                  </a:cubicBezTo>
                  <a:lnTo>
                    <a:pt x="4550" y="4024"/>
                  </a:lnTo>
                  <a:lnTo>
                    <a:pt x="4550" y="4024"/>
                  </a:lnTo>
                  <a:cubicBezTo>
                    <a:pt x="4550" y="3995"/>
                    <a:pt x="4550" y="3995"/>
                    <a:pt x="4550" y="3995"/>
                  </a:cubicBezTo>
                  <a:lnTo>
                    <a:pt x="4550" y="3995"/>
                  </a:lnTo>
                  <a:lnTo>
                    <a:pt x="4550" y="3995"/>
                  </a:lnTo>
                  <a:cubicBezTo>
                    <a:pt x="4550" y="3966"/>
                    <a:pt x="4550" y="3966"/>
                    <a:pt x="4550" y="3966"/>
                  </a:cubicBezTo>
                  <a:cubicBezTo>
                    <a:pt x="4579" y="3966"/>
                    <a:pt x="4579" y="3966"/>
                    <a:pt x="4579" y="3966"/>
                  </a:cubicBezTo>
                  <a:cubicBezTo>
                    <a:pt x="4550" y="3966"/>
                    <a:pt x="4550" y="3966"/>
                    <a:pt x="4550" y="3966"/>
                  </a:cubicBezTo>
                  <a:lnTo>
                    <a:pt x="4550" y="3966"/>
                  </a:lnTo>
                  <a:cubicBezTo>
                    <a:pt x="4550" y="3936"/>
                    <a:pt x="4550" y="3936"/>
                    <a:pt x="4550" y="3936"/>
                  </a:cubicBezTo>
                  <a:cubicBezTo>
                    <a:pt x="4579" y="3936"/>
                    <a:pt x="4579" y="3936"/>
                    <a:pt x="4579" y="3936"/>
                  </a:cubicBezTo>
                  <a:cubicBezTo>
                    <a:pt x="4550" y="3936"/>
                    <a:pt x="4550" y="3936"/>
                    <a:pt x="4550" y="3936"/>
                  </a:cubicBezTo>
                  <a:cubicBezTo>
                    <a:pt x="4521" y="3936"/>
                    <a:pt x="4521" y="3936"/>
                    <a:pt x="4521" y="3936"/>
                  </a:cubicBezTo>
                  <a:lnTo>
                    <a:pt x="4521" y="3936"/>
                  </a:lnTo>
                  <a:cubicBezTo>
                    <a:pt x="4521" y="3907"/>
                    <a:pt x="4521" y="3907"/>
                    <a:pt x="4521" y="3907"/>
                  </a:cubicBezTo>
                  <a:cubicBezTo>
                    <a:pt x="4550" y="3907"/>
                    <a:pt x="4550" y="3907"/>
                    <a:pt x="4550" y="3907"/>
                  </a:cubicBezTo>
                  <a:cubicBezTo>
                    <a:pt x="4579" y="3878"/>
                    <a:pt x="4579" y="3878"/>
                    <a:pt x="4579" y="3878"/>
                  </a:cubicBezTo>
                  <a:cubicBezTo>
                    <a:pt x="4579" y="3849"/>
                    <a:pt x="4579" y="3849"/>
                    <a:pt x="4579" y="3849"/>
                  </a:cubicBezTo>
                  <a:cubicBezTo>
                    <a:pt x="4608" y="3849"/>
                    <a:pt x="4608" y="3849"/>
                    <a:pt x="4608" y="3849"/>
                  </a:cubicBezTo>
                  <a:lnTo>
                    <a:pt x="4608" y="3849"/>
                  </a:lnTo>
                  <a:cubicBezTo>
                    <a:pt x="4608" y="3820"/>
                    <a:pt x="4608" y="3820"/>
                    <a:pt x="4608" y="3820"/>
                  </a:cubicBezTo>
                  <a:lnTo>
                    <a:pt x="4608" y="3820"/>
                  </a:lnTo>
                  <a:cubicBezTo>
                    <a:pt x="4579" y="3820"/>
                    <a:pt x="4579" y="3820"/>
                    <a:pt x="4579" y="3820"/>
                  </a:cubicBezTo>
                  <a:lnTo>
                    <a:pt x="4579" y="3820"/>
                  </a:lnTo>
                  <a:cubicBezTo>
                    <a:pt x="4579" y="3791"/>
                    <a:pt x="4579" y="3791"/>
                    <a:pt x="4579" y="3791"/>
                  </a:cubicBezTo>
                  <a:cubicBezTo>
                    <a:pt x="4579" y="3762"/>
                    <a:pt x="4579" y="3762"/>
                    <a:pt x="4579" y="3762"/>
                  </a:cubicBezTo>
                  <a:lnTo>
                    <a:pt x="4579" y="3762"/>
                  </a:lnTo>
                  <a:cubicBezTo>
                    <a:pt x="4579" y="3733"/>
                    <a:pt x="4579" y="3733"/>
                    <a:pt x="4579" y="3733"/>
                  </a:cubicBezTo>
                  <a:cubicBezTo>
                    <a:pt x="4608" y="3733"/>
                    <a:pt x="4608" y="3733"/>
                    <a:pt x="4608" y="3733"/>
                  </a:cubicBezTo>
                  <a:lnTo>
                    <a:pt x="4608" y="3733"/>
                  </a:lnTo>
                  <a:lnTo>
                    <a:pt x="4608" y="3733"/>
                  </a:lnTo>
                  <a:lnTo>
                    <a:pt x="4608" y="3733"/>
                  </a:lnTo>
                  <a:cubicBezTo>
                    <a:pt x="4638" y="3703"/>
                    <a:pt x="4638" y="3703"/>
                    <a:pt x="4638" y="3703"/>
                  </a:cubicBezTo>
                  <a:lnTo>
                    <a:pt x="4638" y="3703"/>
                  </a:lnTo>
                  <a:lnTo>
                    <a:pt x="4638" y="3703"/>
                  </a:lnTo>
                  <a:cubicBezTo>
                    <a:pt x="4666" y="3703"/>
                    <a:pt x="4666" y="3703"/>
                    <a:pt x="4666" y="3703"/>
                  </a:cubicBezTo>
                  <a:cubicBezTo>
                    <a:pt x="4695" y="3703"/>
                    <a:pt x="4695" y="3703"/>
                    <a:pt x="4695" y="3703"/>
                  </a:cubicBezTo>
                  <a:cubicBezTo>
                    <a:pt x="4724" y="3733"/>
                    <a:pt x="4724" y="3733"/>
                    <a:pt x="4724" y="3733"/>
                  </a:cubicBezTo>
                  <a:cubicBezTo>
                    <a:pt x="4754" y="3733"/>
                    <a:pt x="4754" y="3733"/>
                    <a:pt x="4754" y="3733"/>
                  </a:cubicBezTo>
                  <a:lnTo>
                    <a:pt x="4754" y="3733"/>
                  </a:lnTo>
                  <a:cubicBezTo>
                    <a:pt x="4754" y="3762"/>
                    <a:pt x="4754" y="3762"/>
                    <a:pt x="4754" y="3762"/>
                  </a:cubicBezTo>
                  <a:lnTo>
                    <a:pt x="4754" y="3762"/>
                  </a:lnTo>
                  <a:cubicBezTo>
                    <a:pt x="4783" y="3762"/>
                    <a:pt x="4783" y="3762"/>
                    <a:pt x="4783" y="3762"/>
                  </a:cubicBezTo>
                  <a:lnTo>
                    <a:pt x="4783" y="3762"/>
                  </a:lnTo>
                  <a:cubicBezTo>
                    <a:pt x="4812" y="3762"/>
                    <a:pt x="4812" y="3762"/>
                    <a:pt x="4812" y="3762"/>
                  </a:cubicBezTo>
                  <a:lnTo>
                    <a:pt x="4812" y="3762"/>
                  </a:lnTo>
                  <a:lnTo>
                    <a:pt x="4812" y="3762"/>
                  </a:lnTo>
                  <a:cubicBezTo>
                    <a:pt x="4841" y="3762"/>
                    <a:pt x="4841" y="3762"/>
                    <a:pt x="4841" y="3762"/>
                  </a:cubicBezTo>
                  <a:lnTo>
                    <a:pt x="4841" y="3762"/>
                  </a:lnTo>
                  <a:cubicBezTo>
                    <a:pt x="4871" y="3762"/>
                    <a:pt x="4871" y="3762"/>
                    <a:pt x="4871" y="3762"/>
                  </a:cubicBezTo>
                  <a:lnTo>
                    <a:pt x="4871" y="3762"/>
                  </a:lnTo>
                  <a:lnTo>
                    <a:pt x="4871" y="3762"/>
                  </a:lnTo>
                  <a:cubicBezTo>
                    <a:pt x="4900" y="3733"/>
                    <a:pt x="4900" y="3733"/>
                    <a:pt x="4900" y="3733"/>
                  </a:cubicBezTo>
                  <a:cubicBezTo>
                    <a:pt x="4929" y="3762"/>
                    <a:pt x="4929" y="3762"/>
                    <a:pt x="4929" y="3762"/>
                  </a:cubicBezTo>
                  <a:cubicBezTo>
                    <a:pt x="4929" y="3791"/>
                    <a:pt x="4929" y="3791"/>
                    <a:pt x="4929" y="3791"/>
                  </a:cubicBezTo>
                  <a:cubicBezTo>
                    <a:pt x="4958" y="3791"/>
                    <a:pt x="4958" y="3791"/>
                    <a:pt x="4958" y="3791"/>
                  </a:cubicBezTo>
                  <a:lnTo>
                    <a:pt x="4958" y="3791"/>
                  </a:lnTo>
                  <a:cubicBezTo>
                    <a:pt x="4958" y="3820"/>
                    <a:pt x="4958" y="3820"/>
                    <a:pt x="4958" y="3820"/>
                  </a:cubicBezTo>
                  <a:lnTo>
                    <a:pt x="4958" y="3820"/>
                  </a:lnTo>
                  <a:cubicBezTo>
                    <a:pt x="4958" y="3849"/>
                    <a:pt x="4958" y="3849"/>
                    <a:pt x="4958" y="3849"/>
                  </a:cubicBezTo>
                  <a:cubicBezTo>
                    <a:pt x="4958" y="3820"/>
                    <a:pt x="4958" y="3820"/>
                    <a:pt x="4958" y="3820"/>
                  </a:cubicBezTo>
                  <a:cubicBezTo>
                    <a:pt x="4988" y="3849"/>
                    <a:pt x="4988" y="3849"/>
                    <a:pt x="4988" y="3849"/>
                  </a:cubicBezTo>
                  <a:lnTo>
                    <a:pt x="4988" y="3849"/>
                  </a:lnTo>
                  <a:cubicBezTo>
                    <a:pt x="4988" y="3878"/>
                    <a:pt x="4988" y="3878"/>
                    <a:pt x="4988" y="3878"/>
                  </a:cubicBezTo>
                  <a:lnTo>
                    <a:pt x="4988" y="3878"/>
                  </a:lnTo>
                  <a:lnTo>
                    <a:pt x="4988" y="3878"/>
                  </a:lnTo>
                  <a:cubicBezTo>
                    <a:pt x="5016" y="3878"/>
                    <a:pt x="5016" y="3878"/>
                    <a:pt x="5016" y="3878"/>
                  </a:cubicBezTo>
                  <a:lnTo>
                    <a:pt x="5016" y="3878"/>
                  </a:lnTo>
                  <a:cubicBezTo>
                    <a:pt x="4988" y="3878"/>
                    <a:pt x="4988" y="3878"/>
                    <a:pt x="4988" y="3878"/>
                  </a:cubicBezTo>
                  <a:cubicBezTo>
                    <a:pt x="4988" y="3907"/>
                    <a:pt x="4988" y="3907"/>
                    <a:pt x="4988" y="3907"/>
                  </a:cubicBezTo>
                  <a:lnTo>
                    <a:pt x="4988" y="3907"/>
                  </a:lnTo>
                  <a:lnTo>
                    <a:pt x="4988" y="3907"/>
                  </a:lnTo>
                  <a:cubicBezTo>
                    <a:pt x="4988" y="3936"/>
                    <a:pt x="4988" y="3936"/>
                    <a:pt x="4988" y="3936"/>
                  </a:cubicBezTo>
                  <a:cubicBezTo>
                    <a:pt x="5016" y="3907"/>
                    <a:pt x="5016" y="3907"/>
                    <a:pt x="5016" y="3907"/>
                  </a:cubicBezTo>
                  <a:cubicBezTo>
                    <a:pt x="5016" y="3936"/>
                    <a:pt x="5016" y="3936"/>
                    <a:pt x="5016" y="3936"/>
                  </a:cubicBezTo>
                  <a:cubicBezTo>
                    <a:pt x="5016" y="3907"/>
                    <a:pt x="5016" y="3907"/>
                    <a:pt x="5016" y="3907"/>
                  </a:cubicBezTo>
                  <a:cubicBezTo>
                    <a:pt x="5045" y="3936"/>
                    <a:pt x="5045" y="3936"/>
                    <a:pt x="5045" y="3936"/>
                  </a:cubicBezTo>
                  <a:lnTo>
                    <a:pt x="5045" y="3936"/>
                  </a:lnTo>
                  <a:cubicBezTo>
                    <a:pt x="5074" y="3936"/>
                    <a:pt x="5074" y="3936"/>
                    <a:pt x="5074" y="3936"/>
                  </a:cubicBezTo>
                  <a:lnTo>
                    <a:pt x="5074" y="3936"/>
                  </a:lnTo>
                  <a:cubicBezTo>
                    <a:pt x="5104" y="3936"/>
                    <a:pt x="5104" y="3936"/>
                    <a:pt x="5104" y="3936"/>
                  </a:cubicBezTo>
                  <a:cubicBezTo>
                    <a:pt x="5104" y="3966"/>
                    <a:pt x="5104" y="3966"/>
                    <a:pt x="5104" y="3966"/>
                  </a:cubicBezTo>
                  <a:cubicBezTo>
                    <a:pt x="5104" y="3995"/>
                    <a:pt x="5104" y="3995"/>
                    <a:pt x="5104" y="3995"/>
                  </a:cubicBezTo>
                  <a:cubicBezTo>
                    <a:pt x="5133" y="3966"/>
                    <a:pt x="5133" y="3966"/>
                    <a:pt x="5133" y="3966"/>
                  </a:cubicBezTo>
                  <a:cubicBezTo>
                    <a:pt x="5133" y="3936"/>
                    <a:pt x="5133" y="3936"/>
                    <a:pt x="5133" y="3936"/>
                  </a:cubicBezTo>
                  <a:lnTo>
                    <a:pt x="5133" y="3936"/>
                  </a:lnTo>
                  <a:cubicBezTo>
                    <a:pt x="5133" y="3966"/>
                    <a:pt x="5133" y="3966"/>
                    <a:pt x="5133" y="3966"/>
                  </a:cubicBezTo>
                  <a:cubicBezTo>
                    <a:pt x="5133" y="3995"/>
                    <a:pt x="5133" y="3995"/>
                    <a:pt x="5133" y="3995"/>
                  </a:cubicBezTo>
                  <a:lnTo>
                    <a:pt x="5133" y="3995"/>
                  </a:lnTo>
                  <a:cubicBezTo>
                    <a:pt x="5104" y="4024"/>
                    <a:pt x="5104" y="4024"/>
                    <a:pt x="5104" y="4024"/>
                  </a:cubicBezTo>
                  <a:cubicBezTo>
                    <a:pt x="5104" y="4053"/>
                    <a:pt x="5104" y="4053"/>
                    <a:pt x="5104" y="4053"/>
                  </a:cubicBezTo>
                  <a:cubicBezTo>
                    <a:pt x="5104" y="4083"/>
                    <a:pt x="5104" y="4083"/>
                    <a:pt x="5104" y="4083"/>
                  </a:cubicBezTo>
                  <a:cubicBezTo>
                    <a:pt x="5104" y="4053"/>
                    <a:pt x="5104" y="4053"/>
                    <a:pt x="5104" y="4053"/>
                  </a:cubicBezTo>
                  <a:lnTo>
                    <a:pt x="5104" y="4053"/>
                  </a:lnTo>
                  <a:cubicBezTo>
                    <a:pt x="5074" y="4083"/>
                    <a:pt x="5074" y="4083"/>
                    <a:pt x="5074" y="4083"/>
                  </a:cubicBezTo>
                  <a:cubicBezTo>
                    <a:pt x="5045" y="4083"/>
                    <a:pt x="5045" y="4083"/>
                    <a:pt x="5045" y="4083"/>
                  </a:cubicBezTo>
                  <a:cubicBezTo>
                    <a:pt x="5016" y="4053"/>
                    <a:pt x="5016" y="4053"/>
                    <a:pt x="5016" y="4053"/>
                  </a:cubicBezTo>
                  <a:cubicBezTo>
                    <a:pt x="5045" y="4083"/>
                    <a:pt x="5045" y="4083"/>
                    <a:pt x="5045" y="4083"/>
                  </a:cubicBezTo>
                  <a:cubicBezTo>
                    <a:pt x="5074" y="4083"/>
                    <a:pt x="5074" y="4083"/>
                    <a:pt x="5074" y="4083"/>
                  </a:cubicBezTo>
                  <a:cubicBezTo>
                    <a:pt x="5104" y="4112"/>
                    <a:pt x="5104" y="4112"/>
                    <a:pt x="5104" y="4112"/>
                  </a:cubicBezTo>
                  <a:cubicBezTo>
                    <a:pt x="5104" y="4141"/>
                    <a:pt x="5104" y="4141"/>
                    <a:pt x="5104" y="4141"/>
                  </a:cubicBezTo>
                  <a:cubicBezTo>
                    <a:pt x="5074" y="4141"/>
                    <a:pt x="5074" y="4141"/>
                    <a:pt x="5074" y="4141"/>
                  </a:cubicBezTo>
                  <a:cubicBezTo>
                    <a:pt x="5074" y="4170"/>
                    <a:pt x="5074" y="4170"/>
                    <a:pt x="5074" y="4170"/>
                  </a:cubicBezTo>
                  <a:lnTo>
                    <a:pt x="5074" y="4170"/>
                  </a:lnTo>
                  <a:lnTo>
                    <a:pt x="5074" y="4170"/>
                  </a:lnTo>
                  <a:cubicBezTo>
                    <a:pt x="5074" y="4199"/>
                    <a:pt x="5074" y="4199"/>
                    <a:pt x="5074" y="4199"/>
                  </a:cubicBezTo>
                  <a:cubicBezTo>
                    <a:pt x="5104" y="4228"/>
                    <a:pt x="5104" y="4228"/>
                    <a:pt x="5104" y="4228"/>
                  </a:cubicBezTo>
                  <a:lnTo>
                    <a:pt x="5104" y="4228"/>
                  </a:lnTo>
                  <a:cubicBezTo>
                    <a:pt x="5074" y="4199"/>
                    <a:pt x="5074" y="4199"/>
                    <a:pt x="5074" y="4199"/>
                  </a:cubicBezTo>
                  <a:cubicBezTo>
                    <a:pt x="5074" y="4228"/>
                    <a:pt x="5074" y="4228"/>
                    <a:pt x="5074" y="4228"/>
                  </a:cubicBezTo>
                  <a:cubicBezTo>
                    <a:pt x="5104" y="4228"/>
                    <a:pt x="5104" y="4228"/>
                    <a:pt x="5104" y="4228"/>
                  </a:cubicBezTo>
                  <a:lnTo>
                    <a:pt x="5104" y="4228"/>
                  </a:lnTo>
                  <a:lnTo>
                    <a:pt x="5104" y="4228"/>
                  </a:lnTo>
                  <a:lnTo>
                    <a:pt x="5104" y="4228"/>
                  </a:lnTo>
                  <a:cubicBezTo>
                    <a:pt x="5133" y="4228"/>
                    <a:pt x="5133" y="4228"/>
                    <a:pt x="5133" y="4228"/>
                  </a:cubicBezTo>
                  <a:cubicBezTo>
                    <a:pt x="5133" y="4257"/>
                    <a:pt x="5133" y="4257"/>
                    <a:pt x="5133" y="4257"/>
                  </a:cubicBezTo>
                  <a:lnTo>
                    <a:pt x="5133" y="4257"/>
                  </a:lnTo>
                  <a:cubicBezTo>
                    <a:pt x="5133" y="4286"/>
                    <a:pt x="5133" y="4286"/>
                    <a:pt x="5133" y="4286"/>
                  </a:cubicBezTo>
                  <a:cubicBezTo>
                    <a:pt x="5133" y="4316"/>
                    <a:pt x="5133" y="4316"/>
                    <a:pt x="5133" y="4316"/>
                  </a:cubicBezTo>
                  <a:cubicBezTo>
                    <a:pt x="5104" y="4316"/>
                    <a:pt x="5104" y="4316"/>
                    <a:pt x="5104" y="4316"/>
                  </a:cubicBezTo>
                  <a:cubicBezTo>
                    <a:pt x="5104" y="4345"/>
                    <a:pt x="5104" y="4345"/>
                    <a:pt x="5104" y="4345"/>
                  </a:cubicBezTo>
                  <a:cubicBezTo>
                    <a:pt x="5133" y="4345"/>
                    <a:pt x="5133" y="4345"/>
                    <a:pt x="5133" y="4345"/>
                  </a:cubicBezTo>
                  <a:cubicBezTo>
                    <a:pt x="5133" y="4286"/>
                    <a:pt x="5133" y="4286"/>
                    <a:pt x="5133" y="4286"/>
                  </a:cubicBezTo>
                  <a:cubicBezTo>
                    <a:pt x="5162" y="4286"/>
                    <a:pt x="5162" y="4286"/>
                    <a:pt x="5162" y="4286"/>
                  </a:cubicBezTo>
                  <a:lnTo>
                    <a:pt x="5162" y="4286"/>
                  </a:lnTo>
                  <a:lnTo>
                    <a:pt x="5162" y="4286"/>
                  </a:lnTo>
                  <a:cubicBezTo>
                    <a:pt x="5162" y="4316"/>
                    <a:pt x="5162" y="4316"/>
                    <a:pt x="5162" y="4316"/>
                  </a:cubicBezTo>
                  <a:lnTo>
                    <a:pt x="5162" y="4316"/>
                  </a:lnTo>
                  <a:cubicBezTo>
                    <a:pt x="5162" y="4345"/>
                    <a:pt x="5162" y="4345"/>
                    <a:pt x="5162" y="4345"/>
                  </a:cubicBezTo>
                  <a:lnTo>
                    <a:pt x="5162" y="4345"/>
                  </a:lnTo>
                  <a:lnTo>
                    <a:pt x="5162" y="4345"/>
                  </a:lnTo>
                  <a:cubicBezTo>
                    <a:pt x="5191" y="4316"/>
                    <a:pt x="5191" y="4316"/>
                    <a:pt x="5191" y="4316"/>
                  </a:cubicBezTo>
                  <a:lnTo>
                    <a:pt x="5191" y="4316"/>
                  </a:lnTo>
                  <a:cubicBezTo>
                    <a:pt x="5221" y="4316"/>
                    <a:pt x="5221" y="4316"/>
                    <a:pt x="5221" y="4316"/>
                  </a:cubicBezTo>
                  <a:cubicBezTo>
                    <a:pt x="5221" y="4286"/>
                    <a:pt x="5221" y="4286"/>
                    <a:pt x="5221" y="4286"/>
                  </a:cubicBezTo>
                  <a:cubicBezTo>
                    <a:pt x="5250" y="4286"/>
                    <a:pt x="5250" y="4286"/>
                    <a:pt x="5250" y="4286"/>
                  </a:cubicBezTo>
                  <a:lnTo>
                    <a:pt x="5250" y="4286"/>
                  </a:lnTo>
                  <a:lnTo>
                    <a:pt x="5250" y="4286"/>
                  </a:lnTo>
                  <a:lnTo>
                    <a:pt x="5250" y="4286"/>
                  </a:lnTo>
                  <a:lnTo>
                    <a:pt x="5250" y="4286"/>
                  </a:lnTo>
                  <a:cubicBezTo>
                    <a:pt x="5279" y="4257"/>
                    <a:pt x="5279" y="4257"/>
                    <a:pt x="5279" y="4257"/>
                  </a:cubicBezTo>
                  <a:cubicBezTo>
                    <a:pt x="5308" y="4257"/>
                    <a:pt x="5308" y="4257"/>
                    <a:pt x="5308" y="4257"/>
                  </a:cubicBezTo>
                  <a:lnTo>
                    <a:pt x="5308" y="4257"/>
                  </a:lnTo>
                  <a:cubicBezTo>
                    <a:pt x="5308" y="4286"/>
                    <a:pt x="5308" y="4286"/>
                    <a:pt x="5308" y="4286"/>
                  </a:cubicBezTo>
                  <a:lnTo>
                    <a:pt x="5308" y="4286"/>
                  </a:lnTo>
                  <a:cubicBezTo>
                    <a:pt x="5308" y="4257"/>
                    <a:pt x="5308" y="4257"/>
                    <a:pt x="5308" y="4257"/>
                  </a:cubicBezTo>
                  <a:lnTo>
                    <a:pt x="5308" y="4257"/>
                  </a:lnTo>
                  <a:cubicBezTo>
                    <a:pt x="5337" y="4257"/>
                    <a:pt x="5337" y="4257"/>
                    <a:pt x="5337" y="4257"/>
                  </a:cubicBezTo>
                  <a:cubicBezTo>
                    <a:pt x="5308" y="4228"/>
                    <a:pt x="5308" y="4228"/>
                    <a:pt x="5308" y="4228"/>
                  </a:cubicBezTo>
                  <a:cubicBezTo>
                    <a:pt x="5337" y="4228"/>
                    <a:pt x="5337" y="4228"/>
                    <a:pt x="5337" y="4228"/>
                  </a:cubicBezTo>
                  <a:lnTo>
                    <a:pt x="5337" y="4228"/>
                  </a:lnTo>
                  <a:cubicBezTo>
                    <a:pt x="5337" y="4199"/>
                    <a:pt x="5337" y="4199"/>
                    <a:pt x="5337" y="4199"/>
                  </a:cubicBezTo>
                  <a:cubicBezTo>
                    <a:pt x="5366" y="4199"/>
                    <a:pt x="5366" y="4199"/>
                    <a:pt x="5366" y="4199"/>
                  </a:cubicBezTo>
                  <a:lnTo>
                    <a:pt x="5366" y="4199"/>
                  </a:lnTo>
                  <a:cubicBezTo>
                    <a:pt x="5366" y="4170"/>
                    <a:pt x="5366" y="4170"/>
                    <a:pt x="5366" y="4170"/>
                  </a:cubicBezTo>
                  <a:cubicBezTo>
                    <a:pt x="5395" y="4170"/>
                    <a:pt x="5395" y="4170"/>
                    <a:pt x="5395" y="4170"/>
                  </a:cubicBezTo>
                  <a:cubicBezTo>
                    <a:pt x="5395" y="4199"/>
                    <a:pt x="5395" y="4199"/>
                    <a:pt x="5395" y="4199"/>
                  </a:cubicBezTo>
                  <a:cubicBezTo>
                    <a:pt x="5395" y="4170"/>
                    <a:pt x="5395" y="4170"/>
                    <a:pt x="5395" y="4170"/>
                  </a:cubicBezTo>
                  <a:lnTo>
                    <a:pt x="5395" y="4170"/>
                  </a:lnTo>
                  <a:cubicBezTo>
                    <a:pt x="5366" y="4170"/>
                    <a:pt x="5366" y="4170"/>
                    <a:pt x="5366" y="4170"/>
                  </a:cubicBezTo>
                  <a:lnTo>
                    <a:pt x="5366" y="4170"/>
                  </a:lnTo>
                  <a:cubicBezTo>
                    <a:pt x="5395" y="4141"/>
                    <a:pt x="5395" y="4141"/>
                    <a:pt x="5395" y="4141"/>
                  </a:cubicBezTo>
                  <a:lnTo>
                    <a:pt x="5395" y="4141"/>
                  </a:lnTo>
                  <a:lnTo>
                    <a:pt x="5395" y="4141"/>
                  </a:lnTo>
                  <a:lnTo>
                    <a:pt x="5395" y="4141"/>
                  </a:lnTo>
                  <a:cubicBezTo>
                    <a:pt x="5424" y="4112"/>
                    <a:pt x="5424" y="4112"/>
                    <a:pt x="5424" y="4112"/>
                  </a:cubicBezTo>
                  <a:lnTo>
                    <a:pt x="5424" y="4112"/>
                  </a:lnTo>
                  <a:cubicBezTo>
                    <a:pt x="5424" y="4083"/>
                    <a:pt x="5424" y="4083"/>
                    <a:pt x="5424" y="4083"/>
                  </a:cubicBezTo>
                  <a:cubicBezTo>
                    <a:pt x="5454" y="4083"/>
                    <a:pt x="5454" y="4083"/>
                    <a:pt x="5454" y="4083"/>
                  </a:cubicBezTo>
                  <a:lnTo>
                    <a:pt x="5454" y="4083"/>
                  </a:lnTo>
                  <a:cubicBezTo>
                    <a:pt x="5454" y="4053"/>
                    <a:pt x="5454" y="4053"/>
                    <a:pt x="5454" y="4053"/>
                  </a:cubicBezTo>
                  <a:cubicBezTo>
                    <a:pt x="5483" y="4053"/>
                    <a:pt x="5483" y="4053"/>
                    <a:pt x="5483" y="4053"/>
                  </a:cubicBezTo>
                  <a:lnTo>
                    <a:pt x="5483" y="4053"/>
                  </a:lnTo>
                  <a:cubicBezTo>
                    <a:pt x="5454" y="4053"/>
                    <a:pt x="5454" y="4053"/>
                    <a:pt x="5454" y="4053"/>
                  </a:cubicBezTo>
                  <a:cubicBezTo>
                    <a:pt x="5483" y="4053"/>
                    <a:pt x="5483" y="4053"/>
                    <a:pt x="5483" y="4053"/>
                  </a:cubicBezTo>
                  <a:lnTo>
                    <a:pt x="5483" y="4053"/>
                  </a:lnTo>
                  <a:cubicBezTo>
                    <a:pt x="5483" y="4083"/>
                    <a:pt x="5483" y="4083"/>
                    <a:pt x="5483" y="4083"/>
                  </a:cubicBezTo>
                  <a:lnTo>
                    <a:pt x="5483" y="4083"/>
                  </a:lnTo>
                  <a:lnTo>
                    <a:pt x="5483" y="4083"/>
                  </a:lnTo>
                  <a:cubicBezTo>
                    <a:pt x="5483" y="4112"/>
                    <a:pt x="5483" y="4112"/>
                    <a:pt x="5483" y="4112"/>
                  </a:cubicBezTo>
                  <a:cubicBezTo>
                    <a:pt x="5454" y="4112"/>
                    <a:pt x="5454" y="4112"/>
                    <a:pt x="5454" y="4112"/>
                  </a:cubicBezTo>
                  <a:lnTo>
                    <a:pt x="5454" y="4112"/>
                  </a:lnTo>
                  <a:cubicBezTo>
                    <a:pt x="5483" y="4112"/>
                    <a:pt x="5483" y="4112"/>
                    <a:pt x="5483" y="4112"/>
                  </a:cubicBezTo>
                  <a:lnTo>
                    <a:pt x="5483" y="4112"/>
                  </a:lnTo>
                  <a:lnTo>
                    <a:pt x="5483" y="4112"/>
                  </a:lnTo>
                  <a:lnTo>
                    <a:pt x="5483" y="4112"/>
                  </a:lnTo>
                  <a:lnTo>
                    <a:pt x="5483" y="4112"/>
                  </a:lnTo>
                  <a:cubicBezTo>
                    <a:pt x="5483" y="4141"/>
                    <a:pt x="5483" y="4141"/>
                    <a:pt x="5483" y="4141"/>
                  </a:cubicBezTo>
                  <a:lnTo>
                    <a:pt x="5483" y="4141"/>
                  </a:lnTo>
                  <a:cubicBezTo>
                    <a:pt x="5483" y="4170"/>
                    <a:pt x="5483" y="4170"/>
                    <a:pt x="5483" y="4170"/>
                  </a:cubicBezTo>
                  <a:lnTo>
                    <a:pt x="5483" y="4170"/>
                  </a:lnTo>
                  <a:cubicBezTo>
                    <a:pt x="5483" y="4199"/>
                    <a:pt x="5483" y="4199"/>
                    <a:pt x="5483" y="4199"/>
                  </a:cubicBezTo>
                  <a:lnTo>
                    <a:pt x="5483" y="4199"/>
                  </a:lnTo>
                  <a:lnTo>
                    <a:pt x="5483" y="4199"/>
                  </a:lnTo>
                  <a:lnTo>
                    <a:pt x="5483" y="4199"/>
                  </a:lnTo>
                  <a:lnTo>
                    <a:pt x="5483" y="4199"/>
                  </a:lnTo>
                  <a:lnTo>
                    <a:pt x="5483" y="4199"/>
                  </a:lnTo>
                  <a:lnTo>
                    <a:pt x="5483" y="4199"/>
                  </a:lnTo>
                  <a:cubicBezTo>
                    <a:pt x="5512" y="4199"/>
                    <a:pt x="5512" y="4199"/>
                    <a:pt x="5512" y="4199"/>
                  </a:cubicBezTo>
                  <a:lnTo>
                    <a:pt x="5512" y="4199"/>
                  </a:lnTo>
                  <a:cubicBezTo>
                    <a:pt x="5512" y="4228"/>
                    <a:pt x="5512" y="4228"/>
                    <a:pt x="5512" y="4228"/>
                  </a:cubicBezTo>
                  <a:lnTo>
                    <a:pt x="5512" y="4228"/>
                  </a:lnTo>
                  <a:cubicBezTo>
                    <a:pt x="5483" y="4228"/>
                    <a:pt x="5483" y="4228"/>
                    <a:pt x="5483" y="4228"/>
                  </a:cubicBezTo>
                  <a:lnTo>
                    <a:pt x="5483" y="4228"/>
                  </a:lnTo>
                  <a:cubicBezTo>
                    <a:pt x="5454" y="4257"/>
                    <a:pt x="5454" y="4257"/>
                    <a:pt x="5454" y="4257"/>
                  </a:cubicBezTo>
                  <a:cubicBezTo>
                    <a:pt x="5483" y="4257"/>
                    <a:pt x="5483" y="4257"/>
                    <a:pt x="5483" y="4257"/>
                  </a:cubicBezTo>
                  <a:cubicBezTo>
                    <a:pt x="5512" y="4257"/>
                    <a:pt x="5512" y="4257"/>
                    <a:pt x="5512" y="4257"/>
                  </a:cubicBezTo>
                  <a:lnTo>
                    <a:pt x="5512" y="4257"/>
                  </a:lnTo>
                  <a:lnTo>
                    <a:pt x="5512" y="4257"/>
                  </a:lnTo>
                  <a:cubicBezTo>
                    <a:pt x="5512" y="4286"/>
                    <a:pt x="5512" y="4286"/>
                    <a:pt x="5512" y="4286"/>
                  </a:cubicBezTo>
                  <a:lnTo>
                    <a:pt x="5512" y="4286"/>
                  </a:lnTo>
                  <a:cubicBezTo>
                    <a:pt x="5541" y="4257"/>
                    <a:pt x="5541" y="4257"/>
                    <a:pt x="5541" y="4257"/>
                  </a:cubicBezTo>
                  <a:cubicBezTo>
                    <a:pt x="5541" y="4286"/>
                    <a:pt x="5541" y="4286"/>
                    <a:pt x="5541" y="4286"/>
                  </a:cubicBezTo>
                  <a:cubicBezTo>
                    <a:pt x="5512" y="4316"/>
                    <a:pt x="5512" y="4316"/>
                    <a:pt x="5512" y="4316"/>
                  </a:cubicBezTo>
                  <a:cubicBezTo>
                    <a:pt x="5483" y="4316"/>
                    <a:pt x="5483" y="4316"/>
                    <a:pt x="5483" y="4316"/>
                  </a:cubicBezTo>
                  <a:cubicBezTo>
                    <a:pt x="5483" y="4286"/>
                    <a:pt x="5483" y="4286"/>
                    <a:pt x="5483" y="4286"/>
                  </a:cubicBezTo>
                  <a:cubicBezTo>
                    <a:pt x="5483" y="4316"/>
                    <a:pt x="5483" y="4316"/>
                    <a:pt x="5483" y="4316"/>
                  </a:cubicBezTo>
                  <a:lnTo>
                    <a:pt x="5483" y="4316"/>
                  </a:lnTo>
                  <a:lnTo>
                    <a:pt x="5483" y="4316"/>
                  </a:lnTo>
                  <a:lnTo>
                    <a:pt x="5483" y="4316"/>
                  </a:lnTo>
                  <a:cubicBezTo>
                    <a:pt x="5512" y="4316"/>
                    <a:pt x="5512" y="4316"/>
                    <a:pt x="5512" y="4316"/>
                  </a:cubicBezTo>
                  <a:cubicBezTo>
                    <a:pt x="5541" y="4316"/>
                    <a:pt x="5541" y="4316"/>
                    <a:pt x="5541" y="4316"/>
                  </a:cubicBezTo>
                  <a:lnTo>
                    <a:pt x="5541" y="4316"/>
                  </a:lnTo>
                  <a:lnTo>
                    <a:pt x="5541" y="4316"/>
                  </a:lnTo>
                  <a:cubicBezTo>
                    <a:pt x="5541" y="4345"/>
                    <a:pt x="5541" y="4345"/>
                    <a:pt x="5541" y="4345"/>
                  </a:cubicBezTo>
                  <a:cubicBezTo>
                    <a:pt x="5512" y="4345"/>
                    <a:pt x="5512" y="4345"/>
                    <a:pt x="5512" y="4345"/>
                  </a:cubicBezTo>
                  <a:lnTo>
                    <a:pt x="5512" y="4345"/>
                  </a:lnTo>
                  <a:cubicBezTo>
                    <a:pt x="5483" y="4374"/>
                    <a:pt x="5483" y="4374"/>
                    <a:pt x="5483" y="4374"/>
                  </a:cubicBezTo>
                  <a:cubicBezTo>
                    <a:pt x="5512" y="4345"/>
                    <a:pt x="5512" y="4345"/>
                    <a:pt x="5512" y="4345"/>
                  </a:cubicBezTo>
                  <a:lnTo>
                    <a:pt x="5512" y="4345"/>
                  </a:lnTo>
                  <a:cubicBezTo>
                    <a:pt x="5541" y="4345"/>
                    <a:pt x="5541" y="4345"/>
                    <a:pt x="5541" y="4345"/>
                  </a:cubicBezTo>
                  <a:lnTo>
                    <a:pt x="5541" y="4345"/>
                  </a:lnTo>
                  <a:cubicBezTo>
                    <a:pt x="5541" y="4374"/>
                    <a:pt x="5541" y="4374"/>
                    <a:pt x="5541" y="4374"/>
                  </a:cubicBezTo>
                  <a:lnTo>
                    <a:pt x="5541" y="4374"/>
                  </a:lnTo>
                  <a:cubicBezTo>
                    <a:pt x="5512" y="4374"/>
                    <a:pt x="5512" y="4374"/>
                    <a:pt x="5512" y="4374"/>
                  </a:cubicBezTo>
                  <a:cubicBezTo>
                    <a:pt x="5512" y="4403"/>
                    <a:pt x="5512" y="4403"/>
                    <a:pt x="5512" y="4403"/>
                  </a:cubicBezTo>
                  <a:cubicBezTo>
                    <a:pt x="5512" y="4374"/>
                    <a:pt x="5512" y="4374"/>
                    <a:pt x="5512" y="4374"/>
                  </a:cubicBezTo>
                  <a:cubicBezTo>
                    <a:pt x="5541" y="4403"/>
                    <a:pt x="5541" y="4403"/>
                    <a:pt x="5541" y="4403"/>
                  </a:cubicBezTo>
                  <a:cubicBezTo>
                    <a:pt x="5541" y="4374"/>
                    <a:pt x="5541" y="4374"/>
                    <a:pt x="5541" y="4374"/>
                  </a:cubicBezTo>
                  <a:cubicBezTo>
                    <a:pt x="5571" y="4403"/>
                    <a:pt x="5571" y="4403"/>
                    <a:pt x="5571" y="4403"/>
                  </a:cubicBezTo>
                  <a:cubicBezTo>
                    <a:pt x="5571" y="4433"/>
                    <a:pt x="5571" y="4433"/>
                    <a:pt x="5571" y="4433"/>
                  </a:cubicBezTo>
                  <a:lnTo>
                    <a:pt x="5571" y="4433"/>
                  </a:lnTo>
                  <a:cubicBezTo>
                    <a:pt x="5541" y="4433"/>
                    <a:pt x="5541" y="4433"/>
                    <a:pt x="5541" y="4433"/>
                  </a:cubicBezTo>
                  <a:lnTo>
                    <a:pt x="5541" y="4433"/>
                  </a:lnTo>
                  <a:cubicBezTo>
                    <a:pt x="5512" y="4433"/>
                    <a:pt x="5512" y="4433"/>
                    <a:pt x="5512" y="4433"/>
                  </a:cubicBezTo>
                  <a:cubicBezTo>
                    <a:pt x="5541" y="4433"/>
                    <a:pt x="5541" y="4433"/>
                    <a:pt x="5541" y="4433"/>
                  </a:cubicBezTo>
                  <a:lnTo>
                    <a:pt x="5541" y="4433"/>
                  </a:lnTo>
                  <a:lnTo>
                    <a:pt x="5541" y="4433"/>
                  </a:lnTo>
                  <a:cubicBezTo>
                    <a:pt x="5571" y="4433"/>
                    <a:pt x="5571" y="4433"/>
                    <a:pt x="5571" y="4433"/>
                  </a:cubicBezTo>
                  <a:cubicBezTo>
                    <a:pt x="5571" y="4462"/>
                    <a:pt x="5571" y="4462"/>
                    <a:pt x="5571" y="4462"/>
                  </a:cubicBezTo>
                  <a:lnTo>
                    <a:pt x="5571" y="4462"/>
                  </a:lnTo>
                  <a:lnTo>
                    <a:pt x="5571" y="4462"/>
                  </a:lnTo>
                  <a:cubicBezTo>
                    <a:pt x="5571" y="4491"/>
                    <a:pt x="5571" y="4491"/>
                    <a:pt x="5571" y="4491"/>
                  </a:cubicBezTo>
                  <a:cubicBezTo>
                    <a:pt x="5600" y="4462"/>
                    <a:pt x="5600" y="4462"/>
                    <a:pt x="5600" y="4462"/>
                  </a:cubicBezTo>
                  <a:cubicBezTo>
                    <a:pt x="5600" y="4491"/>
                    <a:pt x="5600" y="4491"/>
                    <a:pt x="5600" y="4491"/>
                  </a:cubicBezTo>
                  <a:lnTo>
                    <a:pt x="5600" y="4491"/>
                  </a:lnTo>
                  <a:lnTo>
                    <a:pt x="5600" y="4491"/>
                  </a:lnTo>
                  <a:cubicBezTo>
                    <a:pt x="5571" y="4520"/>
                    <a:pt x="5571" y="4520"/>
                    <a:pt x="5571" y="4520"/>
                  </a:cubicBezTo>
                  <a:cubicBezTo>
                    <a:pt x="5541" y="4520"/>
                    <a:pt x="5541" y="4520"/>
                    <a:pt x="5541" y="4520"/>
                  </a:cubicBezTo>
                  <a:lnTo>
                    <a:pt x="5541" y="4520"/>
                  </a:lnTo>
                  <a:cubicBezTo>
                    <a:pt x="5571" y="4520"/>
                    <a:pt x="5571" y="4520"/>
                    <a:pt x="5571" y="4520"/>
                  </a:cubicBezTo>
                  <a:cubicBezTo>
                    <a:pt x="5571" y="4549"/>
                    <a:pt x="5571" y="4549"/>
                    <a:pt x="5571" y="4549"/>
                  </a:cubicBezTo>
                  <a:cubicBezTo>
                    <a:pt x="5541" y="4549"/>
                    <a:pt x="5541" y="4549"/>
                    <a:pt x="5541" y="4549"/>
                  </a:cubicBezTo>
                  <a:cubicBezTo>
                    <a:pt x="5512" y="4520"/>
                    <a:pt x="5512" y="4520"/>
                    <a:pt x="5512" y="4520"/>
                  </a:cubicBezTo>
                  <a:lnTo>
                    <a:pt x="5512" y="4520"/>
                  </a:lnTo>
                  <a:cubicBezTo>
                    <a:pt x="5512" y="4549"/>
                    <a:pt x="5512" y="4549"/>
                    <a:pt x="5512" y="4549"/>
                  </a:cubicBezTo>
                  <a:lnTo>
                    <a:pt x="5512" y="4549"/>
                  </a:lnTo>
                  <a:cubicBezTo>
                    <a:pt x="5541" y="4578"/>
                    <a:pt x="5541" y="4578"/>
                    <a:pt x="5541" y="4578"/>
                  </a:cubicBezTo>
                  <a:lnTo>
                    <a:pt x="5541" y="4578"/>
                  </a:lnTo>
                  <a:lnTo>
                    <a:pt x="5541" y="4578"/>
                  </a:lnTo>
                  <a:lnTo>
                    <a:pt x="5541" y="4578"/>
                  </a:lnTo>
                  <a:cubicBezTo>
                    <a:pt x="5512" y="4578"/>
                    <a:pt x="5512" y="4578"/>
                    <a:pt x="5512" y="4578"/>
                  </a:cubicBezTo>
                  <a:lnTo>
                    <a:pt x="5512" y="4578"/>
                  </a:lnTo>
                  <a:cubicBezTo>
                    <a:pt x="5541" y="4607"/>
                    <a:pt x="5541" y="4607"/>
                    <a:pt x="5541" y="4607"/>
                  </a:cubicBezTo>
                  <a:lnTo>
                    <a:pt x="5541" y="4607"/>
                  </a:lnTo>
                  <a:cubicBezTo>
                    <a:pt x="5541" y="4578"/>
                    <a:pt x="5541" y="4578"/>
                    <a:pt x="5541" y="4578"/>
                  </a:cubicBezTo>
                  <a:cubicBezTo>
                    <a:pt x="5571" y="4578"/>
                    <a:pt x="5571" y="4578"/>
                    <a:pt x="5571" y="4578"/>
                  </a:cubicBezTo>
                  <a:lnTo>
                    <a:pt x="5571" y="4578"/>
                  </a:lnTo>
                  <a:cubicBezTo>
                    <a:pt x="5571" y="4607"/>
                    <a:pt x="5571" y="4607"/>
                    <a:pt x="5571" y="4607"/>
                  </a:cubicBezTo>
                  <a:lnTo>
                    <a:pt x="5571" y="4607"/>
                  </a:lnTo>
                  <a:lnTo>
                    <a:pt x="5571" y="4607"/>
                  </a:lnTo>
                  <a:lnTo>
                    <a:pt x="5571" y="4607"/>
                  </a:lnTo>
                  <a:lnTo>
                    <a:pt x="5571" y="4607"/>
                  </a:lnTo>
                  <a:cubicBezTo>
                    <a:pt x="5571" y="4636"/>
                    <a:pt x="5571" y="4636"/>
                    <a:pt x="5571" y="4636"/>
                  </a:cubicBezTo>
                  <a:lnTo>
                    <a:pt x="5571" y="4636"/>
                  </a:lnTo>
                  <a:cubicBezTo>
                    <a:pt x="5600" y="4636"/>
                    <a:pt x="5600" y="4636"/>
                    <a:pt x="5600" y="4636"/>
                  </a:cubicBezTo>
                  <a:lnTo>
                    <a:pt x="5600" y="4636"/>
                  </a:lnTo>
                  <a:cubicBezTo>
                    <a:pt x="5629" y="4636"/>
                    <a:pt x="5629" y="4636"/>
                    <a:pt x="5629" y="4636"/>
                  </a:cubicBezTo>
                  <a:lnTo>
                    <a:pt x="5629" y="4636"/>
                  </a:lnTo>
                  <a:cubicBezTo>
                    <a:pt x="5600" y="4666"/>
                    <a:pt x="5600" y="4666"/>
                    <a:pt x="5600" y="4666"/>
                  </a:cubicBezTo>
                  <a:lnTo>
                    <a:pt x="5600" y="4666"/>
                  </a:lnTo>
                  <a:cubicBezTo>
                    <a:pt x="5629" y="4666"/>
                    <a:pt x="5629" y="4666"/>
                    <a:pt x="5629" y="4666"/>
                  </a:cubicBezTo>
                  <a:cubicBezTo>
                    <a:pt x="5629" y="4636"/>
                    <a:pt x="5629" y="4636"/>
                    <a:pt x="5629" y="4636"/>
                  </a:cubicBezTo>
                  <a:lnTo>
                    <a:pt x="5629" y="4636"/>
                  </a:lnTo>
                  <a:cubicBezTo>
                    <a:pt x="5629" y="4666"/>
                    <a:pt x="5629" y="4666"/>
                    <a:pt x="5629" y="4666"/>
                  </a:cubicBezTo>
                  <a:lnTo>
                    <a:pt x="5629" y="4666"/>
                  </a:lnTo>
                  <a:lnTo>
                    <a:pt x="5629" y="4666"/>
                  </a:lnTo>
                  <a:cubicBezTo>
                    <a:pt x="5600" y="4695"/>
                    <a:pt x="5600" y="4695"/>
                    <a:pt x="5600" y="4695"/>
                  </a:cubicBezTo>
                  <a:cubicBezTo>
                    <a:pt x="5571" y="4724"/>
                    <a:pt x="5571" y="4724"/>
                    <a:pt x="5571" y="4724"/>
                  </a:cubicBezTo>
                  <a:lnTo>
                    <a:pt x="5571" y="4724"/>
                  </a:lnTo>
                  <a:lnTo>
                    <a:pt x="5571" y="4724"/>
                  </a:lnTo>
                  <a:cubicBezTo>
                    <a:pt x="5600" y="4724"/>
                    <a:pt x="5600" y="4724"/>
                    <a:pt x="5600" y="4724"/>
                  </a:cubicBezTo>
                  <a:cubicBezTo>
                    <a:pt x="5629" y="4695"/>
                    <a:pt x="5629" y="4695"/>
                    <a:pt x="5629" y="4695"/>
                  </a:cubicBezTo>
                  <a:lnTo>
                    <a:pt x="5629" y="4695"/>
                  </a:lnTo>
                  <a:lnTo>
                    <a:pt x="5629" y="4695"/>
                  </a:lnTo>
                  <a:lnTo>
                    <a:pt x="5629" y="4695"/>
                  </a:lnTo>
                  <a:cubicBezTo>
                    <a:pt x="5629" y="4724"/>
                    <a:pt x="5629" y="4724"/>
                    <a:pt x="5629" y="4724"/>
                  </a:cubicBezTo>
                  <a:lnTo>
                    <a:pt x="5629" y="4724"/>
                  </a:lnTo>
                  <a:cubicBezTo>
                    <a:pt x="5658" y="4695"/>
                    <a:pt x="5658" y="4695"/>
                    <a:pt x="5658" y="4695"/>
                  </a:cubicBezTo>
                  <a:lnTo>
                    <a:pt x="5658" y="4695"/>
                  </a:lnTo>
                  <a:cubicBezTo>
                    <a:pt x="5687" y="4695"/>
                    <a:pt x="5687" y="4695"/>
                    <a:pt x="5687" y="4695"/>
                  </a:cubicBezTo>
                  <a:lnTo>
                    <a:pt x="5687" y="4695"/>
                  </a:lnTo>
                  <a:cubicBezTo>
                    <a:pt x="5658" y="4695"/>
                    <a:pt x="5658" y="4695"/>
                    <a:pt x="5658" y="4695"/>
                  </a:cubicBezTo>
                  <a:cubicBezTo>
                    <a:pt x="5658" y="4724"/>
                    <a:pt x="5658" y="4724"/>
                    <a:pt x="5658" y="4724"/>
                  </a:cubicBezTo>
                  <a:lnTo>
                    <a:pt x="5658" y="4724"/>
                  </a:lnTo>
                  <a:cubicBezTo>
                    <a:pt x="5687" y="4695"/>
                    <a:pt x="5687" y="4695"/>
                    <a:pt x="5687" y="4695"/>
                  </a:cubicBezTo>
                  <a:cubicBezTo>
                    <a:pt x="5687" y="4724"/>
                    <a:pt x="5687" y="4724"/>
                    <a:pt x="5687" y="4724"/>
                  </a:cubicBezTo>
                  <a:cubicBezTo>
                    <a:pt x="5658" y="4724"/>
                    <a:pt x="5658" y="4724"/>
                    <a:pt x="5658" y="4724"/>
                  </a:cubicBezTo>
                  <a:lnTo>
                    <a:pt x="5658" y="4724"/>
                  </a:lnTo>
                  <a:cubicBezTo>
                    <a:pt x="5658" y="4753"/>
                    <a:pt x="5658" y="4753"/>
                    <a:pt x="5658" y="4753"/>
                  </a:cubicBezTo>
                  <a:cubicBezTo>
                    <a:pt x="5687" y="4724"/>
                    <a:pt x="5687" y="4724"/>
                    <a:pt x="5687" y="4724"/>
                  </a:cubicBezTo>
                  <a:cubicBezTo>
                    <a:pt x="5716" y="4695"/>
                    <a:pt x="5716" y="4695"/>
                    <a:pt x="5716" y="4695"/>
                  </a:cubicBezTo>
                  <a:lnTo>
                    <a:pt x="5716" y="4695"/>
                  </a:lnTo>
                  <a:cubicBezTo>
                    <a:pt x="5716" y="4724"/>
                    <a:pt x="5716" y="4724"/>
                    <a:pt x="5716" y="4724"/>
                  </a:cubicBezTo>
                  <a:lnTo>
                    <a:pt x="5716" y="4724"/>
                  </a:lnTo>
                  <a:cubicBezTo>
                    <a:pt x="5716" y="4695"/>
                    <a:pt x="5716" y="4695"/>
                    <a:pt x="5716" y="4695"/>
                  </a:cubicBezTo>
                  <a:cubicBezTo>
                    <a:pt x="5716" y="4724"/>
                    <a:pt x="5716" y="4724"/>
                    <a:pt x="5716" y="4724"/>
                  </a:cubicBezTo>
                  <a:lnTo>
                    <a:pt x="5716" y="4724"/>
                  </a:lnTo>
                  <a:cubicBezTo>
                    <a:pt x="5716" y="4753"/>
                    <a:pt x="5716" y="4753"/>
                    <a:pt x="5716" y="4753"/>
                  </a:cubicBezTo>
                  <a:lnTo>
                    <a:pt x="5716" y="4753"/>
                  </a:lnTo>
                  <a:cubicBezTo>
                    <a:pt x="5745" y="4753"/>
                    <a:pt x="5745" y="4753"/>
                    <a:pt x="5745" y="4753"/>
                  </a:cubicBezTo>
                  <a:lnTo>
                    <a:pt x="5745" y="4753"/>
                  </a:lnTo>
                  <a:cubicBezTo>
                    <a:pt x="5774" y="4753"/>
                    <a:pt x="5774" y="4753"/>
                    <a:pt x="5774" y="4753"/>
                  </a:cubicBezTo>
                  <a:lnTo>
                    <a:pt x="5774" y="4753"/>
                  </a:lnTo>
                  <a:cubicBezTo>
                    <a:pt x="5804" y="4753"/>
                    <a:pt x="5804" y="4753"/>
                    <a:pt x="5804" y="4753"/>
                  </a:cubicBezTo>
                  <a:lnTo>
                    <a:pt x="5804" y="4753"/>
                  </a:lnTo>
                  <a:cubicBezTo>
                    <a:pt x="5774" y="4753"/>
                    <a:pt x="5774" y="4753"/>
                    <a:pt x="5774" y="4753"/>
                  </a:cubicBezTo>
                  <a:lnTo>
                    <a:pt x="5774" y="4753"/>
                  </a:lnTo>
                  <a:cubicBezTo>
                    <a:pt x="5804" y="4783"/>
                    <a:pt x="5804" y="4783"/>
                    <a:pt x="5804" y="4783"/>
                  </a:cubicBezTo>
                  <a:cubicBezTo>
                    <a:pt x="5833" y="4783"/>
                    <a:pt x="5833" y="4783"/>
                    <a:pt x="5833" y="4783"/>
                  </a:cubicBezTo>
                  <a:cubicBezTo>
                    <a:pt x="5804" y="4783"/>
                    <a:pt x="5804" y="4783"/>
                    <a:pt x="5804" y="4783"/>
                  </a:cubicBezTo>
                  <a:lnTo>
                    <a:pt x="5804" y="4783"/>
                  </a:lnTo>
                  <a:cubicBezTo>
                    <a:pt x="5774" y="4812"/>
                    <a:pt x="5774" y="4812"/>
                    <a:pt x="5774" y="4812"/>
                  </a:cubicBezTo>
                  <a:cubicBezTo>
                    <a:pt x="5774" y="4783"/>
                    <a:pt x="5774" y="4783"/>
                    <a:pt x="5774" y="4783"/>
                  </a:cubicBezTo>
                  <a:cubicBezTo>
                    <a:pt x="5745" y="4812"/>
                    <a:pt x="5745" y="4812"/>
                    <a:pt x="5745" y="4812"/>
                  </a:cubicBezTo>
                  <a:cubicBezTo>
                    <a:pt x="5716" y="4812"/>
                    <a:pt x="5716" y="4812"/>
                    <a:pt x="5716" y="4812"/>
                  </a:cubicBezTo>
                  <a:cubicBezTo>
                    <a:pt x="5687" y="4812"/>
                    <a:pt x="5687" y="4812"/>
                    <a:pt x="5687" y="4812"/>
                  </a:cubicBezTo>
                  <a:cubicBezTo>
                    <a:pt x="5658" y="4812"/>
                    <a:pt x="5658" y="4812"/>
                    <a:pt x="5658" y="4812"/>
                  </a:cubicBezTo>
                  <a:cubicBezTo>
                    <a:pt x="5658" y="4841"/>
                    <a:pt x="5658" y="4841"/>
                    <a:pt x="5658" y="4841"/>
                  </a:cubicBezTo>
                  <a:cubicBezTo>
                    <a:pt x="5687" y="4841"/>
                    <a:pt x="5687" y="4841"/>
                    <a:pt x="5687" y="4841"/>
                  </a:cubicBezTo>
                  <a:cubicBezTo>
                    <a:pt x="5716" y="4812"/>
                    <a:pt x="5716" y="4812"/>
                    <a:pt x="5716" y="4812"/>
                  </a:cubicBezTo>
                  <a:lnTo>
                    <a:pt x="5716" y="4812"/>
                  </a:lnTo>
                  <a:cubicBezTo>
                    <a:pt x="5716" y="4841"/>
                    <a:pt x="5716" y="4841"/>
                    <a:pt x="5716" y="4841"/>
                  </a:cubicBezTo>
                  <a:cubicBezTo>
                    <a:pt x="5687" y="4841"/>
                    <a:pt x="5687" y="4841"/>
                    <a:pt x="5687" y="4841"/>
                  </a:cubicBezTo>
                  <a:cubicBezTo>
                    <a:pt x="5658" y="4841"/>
                    <a:pt x="5658" y="4841"/>
                    <a:pt x="5658" y="4841"/>
                  </a:cubicBezTo>
                  <a:cubicBezTo>
                    <a:pt x="5629" y="4841"/>
                    <a:pt x="5629" y="4841"/>
                    <a:pt x="5629" y="4841"/>
                  </a:cubicBezTo>
                  <a:cubicBezTo>
                    <a:pt x="5629" y="4870"/>
                    <a:pt x="5629" y="4870"/>
                    <a:pt x="5629" y="4870"/>
                  </a:cubicBezTo>
                  <a:cubicBezTo>
                    <a:pt x="5600" y="4870"/>
                    <a:pt x="5600" y="4870"/>
                    <a:pt x="5600" y="4870"/>
                  </a:cubicBezTo>
                  <a:lnTo>
                    <a:pt x="5600" y="4870"/>
                  </a:lnTo>
                  <a:lnTo>
                    <a:pt x="5600" y="4870"/>
                  </a:lnTo>
                  <a:cubicBezTo>
                    <a:pt x="5571" y="4870"/>
                    <a:pt x="5571" y="4870"/>
                    <a:pt x="5571" y="4870"/>
                  </a:cubicBezTo>
                  <a:cubicBezTo>
                    <a:pt x="5541" y="4841"/>
                    <a:pt x="5541" y="4841"/>
                    <a:pt x="5541" y="4841"/>
                  </a:cubicBezTo>
                  <a:lnTo>
                    <a:pt x="5541" y="4841"/>
                  </a:lnTo>
                  <a:cubicBezTo>
                    <a:pt x="5541" y="4870"/>
                    <a:pt x="5541" y="4870"/>
                    <a:pt x="5541" y="4870"/>
                  </a:cubicBezTo>
                  <a:cubicBezTo>
                    <a:pt x="5571" y="4870"/>
                    <a:pt x="5571" y="4870"/>
                    <a:pt x="5571" y="4870"/>
                  </a:cubicBezTo>
                  <a:lnTo>
                    <a:pt x="5571" y="4870"/>
                  </a:lnTo>
                  <a:cubicBezTo>
                    <a:pt x="5600" y="4899"/>
                    <a:pt x="5600" y="4899"/>
                    <a:pt x="5600" y="4899"/>
                  </a:cubicBezTo>
                  <a:lnTo>
                    <a:pt x="5600" y="4899"/>
                  </a:lnTo>
                  <a:cubicBezTo>
                    <a:pt x="5571" y="4899"/>
                    <a:pt x="5571" y="4899"/>
                    <a:pt x="5571" y="4899"/>
                  </a:cubicBezTo>
                  <a:lnTo>
                    <a:pt x="5571" y="4899"/>
                  </a:lnTo>
                  <a:cubicBezTo>
                    <a:pt x="5571" y="4928"/>
                    <a:pt x="5571" y="4928"/>
                    <a:pt x="5571" y="4928"/>
                  </a:cubicBezTo>
                  <a:cubicBezTo>
                    <a:pt x="5600" y="4928"/>
                    <a:pt x="5600" y="4928"/>
                    <a:pt x="5600" y="4928"/>
                  </a:cubicBezTo>
                  <a:cubicBezTo>
                    <a:pt x="5600" y="4899"/>
                    <a:pt x="5600" y="4899"/>
                    <a:pt x="5600" y="4899"/>
                  </a:cubicBezTo>
                  <a:cubicBezTo>
                    <a:pt x="5600" y="4928"/>
                    <a:pt x="5600" y="4928"/>
                    <a:pt x="5600" y="4928"/>
                  </a:cubicBezTo>
                  <a:cubicBezTo>
                    <a:pt x="5629" y="4899"/>
                    <a:pt x="5629" y="4899"/>
                    <a:pt x="5629" y="4899"/>
                  </a:cubicBezTo>
                  <a:lnTo>
                    <a:pt x="5629" y="4899"/>
                  </a:lnTo>
                  <a:cubicBezTo>
                    <a:pt x="5658" y="4870"/>
                    <a:pt x="5658" y="4870"/>
                    <a:pt x="5658" y="4870"/>
                  </a:cubicBezTo>
                  <a:lnTo>
                    <a:pt x="5658" y="4870"/>
                  </a:lnTo>
                  <a:cubicBezTo>
                    <a:pt x="5687" y="4870"/>
                    <a:pt x="5687" y="4870"/>
                    <a:pt x="5687" y="4870"/>
                  </a:cubicBezTo>
                  <a:cubicBezTo>
                    <a:pt x="5687" y="4841"/>
                    <a:pt x="5687" y="4841"/>
                    <a:pt x="5687" y="4841"/>
                  </a:cubicBezTo>
                  <a:cubicBezTo>
                    <a:pt x="5716" y="4841"/>
                    <a:pt x="5716" y="4841"/>
                    <a:pt x="5716" y="4841"/>
                  </a:cubicBezTo>
                  <a:cubicBezTo>
                    <a:pt x="5745" y="4841"/>
                    <a:pt x="5745" y="4841"/>
                    <a:pt x="5745" y="4841"/>
                  </a:cubicBezTo>
                  <a:lnTo>
                    <a:pt x="5745" y="4841"/>
                  </a:lnTo>
                  <a:cubicBezTo>
                    <a:pt x="5774" y="4841"/>
                    <a:pt x="5774" y="4841"/>
                    <a:pt x="5774" y="4841"/>
                  </a:cubicBezTo>
                  <a:lnTo>
                    <a:pt x="5774" y="4841"/>
                  </a:lnTo>
                  <a:cubicBezTo>
                    <a:pt x="5745" y="4841"/>
                    <a:pt x="5745" y="4841"/>
                    <a:pt x="5745" y="4841"/>
                  </a:cubicBezTo>
                  <a:cubicBezTo>
                    <a:pt x="5745" y="4812"/>
                    <a:pt x="5745" y="4812"/>
                    <a:pt x="5745" y="4812"/>
                  </a:cubicBezTo>
                  <a:lnTo>
                    <a:pt x="5745" y="4812"/>
                  </a:lnTo>
                  <a:cubicBezTo>
                    <a:pt x="5804" y="4812"/>
                    <a:pt x="5804" y="4812"/>
                    <a:pt x="5804" y="4812"/>
                  </a:cubicBezTo>
                  <a:cubicBezTo>
                    <a:pt x="5833" y="4812"/>
                    <a:pt x="5833" y="4812"/>
                    <a:pt x="5833" y="4812"/>
                  </a:cubicBezTo>
                  <a:cubicBezTo>
                    <a:pt x="5833" y="4841"/>
                    <a:pt x="5833" y="4841"/>
                    <a:pt x="5833" y="4841"/>
                  </a:cubicBezTo>
                  <a:cubicBezTo>
                    <a:pt x="5833" y="4870"/>
                    <a:pt x="5833" y="4870"/>
                    <a:pt x="5833" y="4870"/>
                  </a:cubicBezTo>
                  <a:cubicBezTo>
                    <a:pt x="5804" y="4870"/>
                    <a:pt x="5804" y="4870"/>
                    <a:pt x="5804" y="4870"/>
                  </a:cubicBezTo>
                  <a:lnTo>
                    <a:pt x="5804" y="4870"/>
                  </a:lnTo>
                  <a:cubicBezTo>
                    <a:pt x="5774" y="4899"/>
                    <a:pt x="5774" y="4899"/>
                    <a:pt x="5774" y="4899"/>
                  </a:cubicBezTo>
                  <a:cubicBezTo>
                    <a:pt x="5804" y="4899"/>
                    <a:pt x="5804" y="4899"/>
                    <a:pt x="5804" y="4899"/>
                  </a:cubicBezTo>
                  <a:lnTo>
                    <a:pt x="5804" y="4899"/>
                  </a:lnTo>
                  <a:cubicBezTo>
                    <a:pt x="5833" y="4899"/>
                    <a:pt x="5833" y="4899"/>
                    <a:pt x="5833" y="4899"/>
                  </a:cubicBezTo>
                  <a:cubicBezTo>
                    <a:pt x="5833" y="4870"/>
                    <a:pt x="5833" y="4870"/>
                    <a:pt x="5833" y="4870"/>
                  </a:cubicBezTo>
                  <a:cubicBezTo>
                    <a:pt x="5862" y="4870"/>
                    <a:pt x="5862" y="4870"/>
                    <a:pt x="5862" y="4870"/>
                  </a:cubicBezTo>
                  <a:lnTo>
                    <a:pt x="5862" y="4870"/>
                  </a:lnTo>
                  <a:lnTo>
                    <a:pt x="5862" y="4870"/>
                  </a:lnTo>
                  <a:lnTo>
                    <a:pt x="5862" y="4870"/>
                  </a:lnTo>
                  <a:cubicBezTo>
                    <a:pt x="5862" y="4899"/>
                    <a:pt x="5862" y="4899"/>
                    <a:pt x="5862" y="4899"/>
                  </a:cubicBezTo>
                  <a:cubicBezTo>
                    <a:pt x="5891" y="4899"/>
                    <a:pt x="5891" y="4899"/>
                    <a:pt x="5891" y="4899"/>
                  </a:cubicBezTo>
                  <a:cubicBezTo>
                    <a:pt x="5921" y="4899"/>
                    <a:pt x="5921" y="4899"/>
                    <a:pt x="5921" y="4899"/>
                  </a:cubicBezTo>
                  <a:lnTo>
                    <a:pt x="5921" y="4899"/>
                  </a:lnTo>
                  <a:cubicBezTo>
                    <a:pt x="5891" y="4899"/>
                    <a:pt x="5891" y="4899"/>
                    <a:pt x="5891" y="4899"/>
                  </a:cubicBezTo>
                  <a:lnTo>
                    <a:pt x="5891" y="4899"/>
                  </a:lnTo>
                  <a:cubicBezTo>
                    <a:pt x="5891" y="4928"/>
                    <a:pt x="5891" y="4928"/>
                    <a:pt x="5891" y="4928"/>
                  </a:cubicBezTo>
                  <a:cubicBezTo>
                    <a:pt x="5921" y="4928"/>
                    <a:pt x="5921" y="4928"/>
                    <a:pt x="5921" y="4928"/>
                  </a:cubicBezTo>
                  <a:lnTo>
                    <a:pt x="5921" y="4928"/>
                  </a:lnTo>
                  <a:lnTo>
                    <a:pt x="5921" y="4928"/>
                  </a:lnTo>
                  <a:cubicBezTo>
                    <a:pt x="5891" y="4928"/>
                    <a:pt x="5891" y="4928"/>
                    <a:pt x="5891" y="4928"/>
                  </a:cubicBezTo>
                  <a:cubicBezTo>
                    <a:pt x="5891" y="4957"/>
                    <a:pt x="5891" y="4957"/>
                    <a:pt x="5891" y="4957"/>
                  </a:cubicBezTo>
                  <a:lnTo>
                    <a:pt x="5891" y="4957"/>
                  </a:lnTo>
                  <a:lnTo>
                    <a:pt x="5891" y="4957"/>
                  </a:lnTo>
                  <a:cubicBezTo>
                    <a:pt x="5891" y="4986"/>
                    <a:pt x="5891" y="4986"/>
                    <a:pt x="5891" y="4986"/>
                  </a:cubicBezTo>
                  <a:lnTo>
                    <a:pt x="5891" y="4986"/>
                  </a:lnTo>
                  <a:cubicBezTo>
                    <a:pt x="5862" y="4986"/>
                    <a:pt x="5862" y="4986"/>
                    <a:pt x="5862" y="4986"/>
                  </a:cubicBezTo>
                  <a:lnTo>
                    <a:pt x="5862" y="4986"/>
                  </a:lnTo>
                  <a:lnTo>
                    <a:pt x="5862" y="4986"/>
                  </a:lnTo>
                  <a:cubicBezTo>
                    <a:pt x="5891" y="5016"/>
                    <a:pt x="5891" y="5016"/>
                    <a:pt x="5891" y="5016"/>
                  </a:cubicBezTo>
                  <a:cubicBezTo>
                    <a:pt x="5891" y="4986"/>
                    <a:pt x="5891" y="4986"/>
                    <a:pt x="5891" y="4986"/>
                  </a:cubicBezTo>
                  <a:cubicBezTo>
                    <a:pt x="5921" y="5016"/>
                    <a:pt x="5921" y="5016"/>
                    <a:pt x="5921" y="5016"/>
                  </a:cubicBezTo>
                  <a:cubicBezTo>
                    <a:pt x="5891" y="5016"/>
                    <a:pt x="5891" y="5016"/>
                    <a:pt x="5891" y="5016"/>
                  </a:cubicBezTo>
                  <a:lnTo>
                    <a:pt x="5891" y="5016"/>
                  </a:lnTo>
                  <a:cubicBezTo>
                    <a:pt x="5862" y="5016"/>
                    <a:pt x="5862" y="5016"/>
                    <a:pt x="5862" y="5016"/>
                  </a:cubicBezTo>
                  <a:cubicBezTo>
                    <a:pt x="5891" y="5016"/>
                    <a:pt x="5891" y="5016"/>
                    <a:pt x="5891" y="5016"/>
                  </a:cubicBezTo>
                  <a:lnTo>
                    <a:pt x="5891" y="5016"/>
                  </a:lnTo>
                  <a:cubicBezTo>
                    <a:pt x="5921" y="5016"/>
                    <a:pt x="5921" y="5016"/>
                    <a:pt x="5921" y="5016"/>
                  </a:cubicBezTo>
                  <a:cubicBezTo>
                    <a:pt x="5891" y="5045"/>
                    <a:pt x="5891" y="5045"/>
                    <a:pt x="5891" y="5045"/>
                  </a:cubicBezTo>
                  <a:lnTo>
                    <a:pt x="5891" y="5045"/>
                  </a:lnTo>
                  <a:lnTo>
                    <a:pt x="5891" y="5045"/>
                  </a:lnTo>
                  <a:cubicBezTo>
                    <a:pt x="5891" y="5074"/>
                    <a:pt x="5891" y="5074"/>
                    <a:pt x="5891" y="5074"/>
                  </a:cubicBezTo>
                  <a:cubicBezTo>
                    <a:pt x="5862" y="5074"/>
                    <a:pt x="5862" y="5074"/>
                    <a:pt x="5862" y="5074"/>
                  </a:cubicBezTo>
                  <a:cubicBezTo>
                    <a:pt x="5833" y="5074"/>
                    <a:pt x="5833" y="5074"/>
                    <a:pt x="5833" y="5074"/>
                  </a:cubicBezTo>
                  <a:cubicBezTo>
                    <a:pt x="5833" y="5103"/>
                    <a:pt x="5833" y="5103"/>
                    <a:pt x="5833" y="5103"/>
                  </a:cubicBezTo>
                  <a:cubicBezTo>
                    <a:pt x="5804" y="5103"/>
                    <a:pt x="5804" y="5103"/>
                    <a:pt x="5804" y="5103"/>
                  </a:cubicBezTo>
                  <a:lnTo>
                    <a:pt x="5804" y="5103"/>
                  </a:lnTo>
                  <a:lnTo>
                    <a:pt x="5804" y="5103"/>
                  </a:lnTo>
                  <a:cubicBezTo>
                    <a:pt x="5774" y="5103"/>
                    <a:pt x="5774" y="5103"/>
                    <a:pt x="5774" y="5103"/>
                  </a:cubicBezTo>
                  <a:lnTo>
                    <a:pt x="5774" y="5103"/>
                  </a:lnTo>
                  <a:lnTo>
                    <a:pt x="5774" y="5103"/>
                  </a:lnTo>
                  <a:cubicBezTo>
                    <a:pt x="5745" y="5103"/>
                    <a:pt x="5745" y="5103"/>
                    <a:pt x="5745" y="5103"/>
                  </a:cubicBezTo>
                  <a:lnTo>
                    <a:pt x="5745" y="5103"/>
                  </a:lnTo>
                  <a:lnTo>
                    <a:pt x="5745" y="5103"/>
                  </a:lnTo>
                  <a:cubicBezTo>
                    <a:pt x="5716" y="5103"/>
                    <a:pt x="5716" y="5103"/>
                    <a:pt x="5716" y="5103"/>
                  </a:cubicBezTo>
                  <a:lnTo>
                    <a:pt x="5716" y="5103"/>
                  </a:lnTo>
                  <a:cubicBezTo>
                    <a:pt x="5687" y="5103"/>
                    <a:pt x="5687" y="5103"/>
                    <a:pt x="5687" y="5103"/>
                  </a:cubicBezTo>
                  <a:lnTo>
                    <a:pt x="5687" y="5103"/>
                  </a:lnTo>
                  <a:lnTo>
                    <a:pt x="5687" y="5103"/>
                  </a:lnTo>
                  <a:cubicBezTo>
                    <a:pt x="5687" y="5133"/>
                    <a:pt x="5687" y="5133"/>
                    <a:pt x="5687" y="5133"/>
                  </a:cubicBezTo>
                  <a:cubicBezTo>
                    <a:pt x="5658" y="5133"/>
                    <a:pt x="5658" y="5133"/>
                    <a:pt x="5658" y="5133"/>
                  </a:cubicBezTo>
                  <a:lnTo>
                    <a:pt x="5658" y="5133"/>
                  </a:lnTo>
                  <a:lnTo>
                    <a:pt x="5658" y="5133"/>
                  </a:lnTo>
                  <a:lnTo>
                    <a:pt x="5658" y="5133"/>
                  </a:lnTo>
                  <a:lnTo>
                    <a:pt x="5658" y="5133"/>
                  </a:lnTo>
                  <a:cubicBezTo>
                    <a:pt x="5629" y="5133"/>
                    <a:pt x="5629" y="5133"/>
                    <a:pt x="5629" y="5133"/>
                  </a:cubicBezTo>
                  <a:cubicBezTo>
                    <a:pt x="5629" y="5162"/>
                    <a:pt x="5629" y="5162"/>
                    <a:pt x="5629" y="5162"/>
                  </a:cubicBezTo>
                  <a:cubicBezTo>
                    <a:pt x="5629" y="5191"/>
                    <a:pt x="5629" y="5191"/>
                    <a:pt x="5629" y="5191"/>
                  </a:cubicBezTo>
                  <a:cubicBezTo>
                    <a:pt x="5600" y="5162"/>
                    <a:pt x="5600" y="5162"/>
                    <a:pt x="5600" y="5162"/>
                  </a:cubicBezTo>
                  <a:cubicBezTo>
                    <a:pt x="5600" y="5191"/>
                    <a:pt x="5600" y="5191"/>
                    <a:pt x="5600" y="5191"/>
                  </a:cubicBezTo>
                  <a:lnTo>
                    <a:pt x="5600" y="5191"/>
                  </a:lnTo>
                  <a:cubicBezTo>
                    <a:pt x="5571" y="5191"/>
                    <a:pt x="5571" y="5191"/>
                    <a:pt x="5571" y="5191"/>
                  </a:cubicBezTo>
                  <a:lnTo>
                    <a:pt x="5571" y="5191"/>
                  </a:lnTo>
                  <a:cubicBezTo>
                    <a:pt x="5571" y="5220"/>
                    <a:pt x="5571" y="5220"/>
                    <a:pt x="5571" y="5220"/>
                  </a:cubicBezTo>
                  <a:cubicBezTo>
                    <a:pt x="5541" y="5220"/>
                    <a:pt x="5541" y="5220"/>
                    <a:pt x="5541" y="5220"/>
                  </a:cubicBezTo>
                  <a:lnTo>
                    <a:pt x="5541" y="5220"/>
                  </a:lnTo>
                  <a:lnTo>
                    <a:pt x="5541" y="5220"/>
                  </a:lnTo>
                  <a:cubicBezTo>
                    <a:pt x="5512" y="5220"/>
                    <a:pt x="5512" y="5220"/>
                    <a:pt x="5512" y="5220"/>
                  </a:cubicBezTo>
                  <a:cubicBezTo>
                    <a:pt x="5483" y="5220"/>
                    <a:pt x="5483" y="5220"/>
                    <a:pt x="5483" y="5220"/>
                  </a:cubicBezTo>
                  <a:lnTo>
                    <a:pt x="5483" y="5220"/>
                  </a:lnTo>
                  <a:lnTo>
                    <a:pt x="5483" y="5220"/>
                  </a:lnTo>
                  <a:cubicBezTo>
                    <a:pt x="5454" y="5220"/>
                    <a:pt x="5454" y="5220"/>
                    <a:pt x="5454" y="5220"/>
                  </a:cubicBezTo>
                  <a:cubicBezTo>
                    <a:pt x="5424" y="5220"/>
                    <a:pt x="5424" y="5220"/>
                    <a:pt x="5424" y="5220"/>
                  </a:cubicBezTo>
                  <a:cubicBezTo>
                    <a:pt x="5395" y="5220"/>
                    <a:pt x="5395" y="5220"/>
                    <a:pt x="5395" y="5220"/>
                  </a:cubicBezTo>
                  <a:cubicBezTo>
                    <a:pt x="5424" y="5220"/>
                    <a:pt x="5424" y="5220"/>
                    <a:pt x="5424" y="5220"/>
                  </a:cubicBezTo>
                  <a:cubicBezTo>
                    <a:pt x="5395" y="5220"/>
                    <a:pt x="5395" y="5220"/>
                    <a:pt x="5395" y="5220"/>
                  </a:cubicBezTo>
                  <a:lnTo>
                    <a:pt x="5395" y="5220"/>
                  </a:lnTo>
                  <a:cubicBezTo>
                    <a:pt x="5366" y="5220"/>
                    <a:pt x="5366" y="5220"/>
                    <a:pt x="5366" y="5220"/>
                  </a:cubicBezTo>
                  <a:cubicBezTo>
                    <a:pt x="5337" y="5220"/>
                    <a:pt x="5337" y="5220"/>
                    <a:pt x="5337" y="5220"/>
                  </a:cubicBezTo>
                  <a:lnTo>
                    <a:pt x="5337" y="5220"/>
                  </a:lnTo>
                  <a:lnTo>
                    <a:pt x="5337" y="5220"/>
                  </a:lnTo>
                  <a:cubicBezTo>
                    <a:pt x="5308" y="5191"/>
                    <a:pt x="5308" y="5191"/>
                    <a:pt x="5308" y="5191"/>
                  </a:cubicBezTo>
                  <a:lnTo>
                    <a:pt x="5308" y="5191"/>
                  </a:lnTo>
                  <a:cubicBezTo>
                    <a:pt x="5279" y="5220"/>
                    <a:pt x="5279" y="5220"/>
                    <a:pt x="5279" y="5220"/>
                  </a:cubicBezTo>
                  <a:lnTo>
                    <a:pt x="5279" y="5220"/>
                  </a:lnTo>
                  <a:cubicBezTo>
                    <a:pt x="5250" y="5191"/>
                    <a:pt x="5250" y="5191"/>
                    <a:pt x="5250" y="5191"/>
                  </a:cubicBezTo>
                  <a:cubicBezTo>
                    <a:pt x="5221" y="5191"/>
                    <a:pt x="5221" y="5191"/>
                    <a:pt x="5221" y="5191"/>
                  </a:cubicBezTo>
                  <a:lnTo>
                    <a:pt x="5221" y="5191"/>
                  </a:lnTo>
                  <a:lnTo>
                    <a:pt x="5221" y="5191"/>
                  </a:lnTo>
                  <a:cubicBezTo>
                    <a:pt x="5191" y="5191"/>
                    <a:pt x="5191" y="5191"/>
                    <a:pt x="5191" y="5191"/>
                  </a:cubicBezTo>
                  <a:lnTo>
                    <a:pt x="5191" y="5191"/>
                  </a:lnTo>
                  <a:cubicBezTo>
                    <a:pt x="5162" y="5191"/>
                    <a:pt x="5162" y="5191"/>
                    <a:pt x="5162" y="5191"/>
                  </a:cubicBezTo>
                  <a:cubicBezTo>
                    <a:pt x="5133" y="5191"/>
                    <a:pt x="5133" y="5191"/>
                    <a:pt x="5133" y="5191"/>
                  </a:cubicBezTo>
                  <a:cubicBezTo>
                    <a:pt x="5104" y="5191"/>
                    <a:pt x="5104" y="5191"/>
                    <a:pt x="5104" y="5191"/>
                  </a:cubicBezTo>
                  <a:lnTo>
                    <a:pt x="5104" y="5191"/>
                  </a:lnTo>
                  <a:cubicBezTo>
                    <a:pt x="5074" y="5191"/>
                    <a:pt x="5074" y="5191"/>
                    <a:pt x="5074" y="5191"/>
                  </a:cubicBezTo>
                  <a:lnTo>
                    <a:pt x="5074" y="5191"/>
                  </a:lnTo>
                  <a:cubicBezTo>
                    <a:pt x="5045" y="5191"/>
                    <a:pt x="5045" y="5191"/>
                    <a:pt x="5045" y="5191"/>
                  </a:cubicBezTo>
                  <a:cubicBezTo>
                    <a:pt x="5074" y="5191"/>
                    <a:pt x="5074" y="5191"/>
                    <a:pt x="5074" y="5191"/>
                  </a:cubicBezTo>
                  <a:cubicBezTo>
                    <a:pt x="5045" y="5191"/>
                    <a:pt x="5045" y="5191"/>
                    <a:pt x="5045" y="5191"/>
                  </a:cubicBezTo>
                  <a:cubicBezTo>
                    <a:pt x="5045" y="5220"/>
                    <a:pt x="5045" y="5220"/>
                    <a:pt x="5045" y="5220"/>
                  </a:cubicBezTo>
                  <a:cubicBezTo>
                    <a:pt x="5016" y="5220"/>
                    <a:pt x="5016" y="5220"/>
                    <a:pt x="5016" y="5220"/>
                  </a:cubicBezTo>
                  <a:cubicBezTo>
                    <a:pt x="4988" y="5249"/>
                    <a:pt x="4988" y="5249"/>
                    <a:pt x="4988" y="5249"/>
                  </a:cubicBezTo>
                  <a:lnTo>
                    <a:pt x="4988" y="5249"/>
                  </a:lnTo>
                  <a:lnTo>
                    <a:pt x="4988" y="5249"/>
                  </a:lnTo>
                  <a:cubicBezTo>
                    <a:pt x="4988" y="5278"/>
                    <a:pt x="4988" y="5278"/>
                    <a:pt x="4988" y="5278"/>
                  </a:cubicBezTo>
                  <a:cubicBezTo>
                    <a:pt x="4958" y="5278"/>
                    <a:pt x="4958" y="5278"/>
                    <a:pt x="4958" y="5278"/>
                  </a:cubicBezTo>
                  <a:lnTo>
                    <a:pt x="4958" y="5278"/>
                  </a:lnTo>
                  <a:cubicBezTo>
                    <a:pt x="4929" y="5307"/>
                    <a:pt x="4929" y="5307"/>
                    <a:pt x="4929" y="5307"/>
                  </a:cubicBezTo>
                  <a:cubicBezTo>
                    <a:pt x="4900" y="5307"/>
                    <a:pt x="4900" y="5307"/>
                    <a:pt x="4900" y="5307"/>
                  </a:cubicBezTo>
                  <a:lnTo>
                    <a:pt x="4900" y="5307"/>
                  </a:lnTo>
                  <a:cubicBezTo>
                    <a:pt x="4871" y="5307"/>
                    <a:pt x="4871" y="5307"/>
                    <a:pt x="4871" y="5307"/>
                  </a:cubicBezTo>
                  <a:lnTo>
                    <a:pt x="4871" y="5307"/>
                  </a:lnTo>
                  <a:lnTo>
                    <a:pt x="4871" y="5307"/>
                  </a:lnTo>
                  <a:cubicBezTo>
                    <a:pt x="4871" y="5336"/>
                    <a:pt x="4871" y="5336"/>
                    <a:pt x="4871" y="5336"/>
                  </a:cubicBezTo>
                  <a:cubicBezTo>
                    <a:pt x="4841" y="5336"/>
                    <a:pt x="4841" y="5336"/>
                    <a:pt x="4841" y="5336"/>
                  </a:cubicBezTo>
                  <a:cubicBezTo>
                    <a:pt x="4812" y="5336"/>
                    <a:pt x="4812" y="5336"/>
                    <a:pt x="4812" y="5336"/>
                  </a:cubicBezTo>
                  <a:cubicBezTo>
                    <a:pt x="4812" y="5366"/>
                    <a:pt x="4812" y="5366"/>
                    <a:pt x="4812" y="5366"/>
                  </a:cubicBezTo>
                  <a:lnTo>
                    <a:pt x="4812" y="5366"/>
                  </a:lnTo>
                  <a:cubicBezTo>
                    <a:pt x="4783" y="5395"/>
                    <a:pt x="4783" y="5395"/>
                    <a:pt x="4783" y="5395"/>
                  </a:cubicBezTo>
                  <a:cubicBezTo>
                    <a:pt x="4754" y="5395"/>
                    <a:pt x="4754" y="5395"/>
                    <a:pt x="4754" y="5395"/>
                  </a:cubicBezTo>
                  <a:cubicBezTo>
                    <a:pt x="4754" y="5424"/>
                    <a:pt x="4754" y="5424"/>
                    <a:pt x="4754" y="5424"/>
                  </a:cubicBezTo>
                  <a:cubicBezTo>
                    <a:pt x="4724" y="5424"/>
                    <a:pt x="4724" y="5424"/>
                    <a:pt x="4724" y="5424"/>
                  </a:cubicBezTo>
                  <a:cubicBezTo>
                    <a:pt x="4724" y="5453"/>
                    <a:pt x="4724" y="5453"/>
                    <a:pt x="4724" y="5453"/>
                  </a:cubicBezTo>
                  <a:cubicBezTo>
                    <a:pt x="4695" y="5453"/>
                    <a:pt x="4695" y="5453"/>
                    <a:pt x="4695" y="5453"/>
                  </a:cubicBezTo>
                  <a:cubicBezTo>
                    <a:pt x="4695" y="5483"/>
                    <a:pt x="4695" y="5483"/>
                    <a:pt x="4695" y="5483"/>
                  </a:cubicBezTo>
                  <a:cubicBezTo>
                    <a:pt x="4666" y="5483"/>
                    <a:pt x="4666" y="5483"/>
                    <a:pt x="4666" y="5483"/>
                  </a:cubicBezTo>
                  <a:cubicBezTo>
                    <a:pt x="4638" y="5512"/>
                    <a:pt x="4638" y="5512"/>
                    <a:pt x="4638" y="5512"/>
                  </a:cubicBezTo>
                  <a:lnTo>
                    <a:pt x="4638" y="5512"/>
                  </a:lnTo>
                  <a:cubicBezTo>
                    <a:pt x="4608" y="5541"/>
                    <a:pt x="4608" y="5541"/>
                    <a:pt x="4608" y="5541"/>
                  </a:cubicBezTo>
                  <a:cubicBezTo>
                    <a:pt x="4579" y="5541"/>
                    <a:pt x="4579" y="5541"/>
                    <a:pt x="4579" y="5541"/>
                  </a:cubicBezTo>
                  <a:lnTo>
                    <a:pt x="4579" y="5541"/>
                  </a:lnTo>
                  <a:cubicBezTo>
                    <a:pt x="4638" y="5541"/>
                    <a:pt x="4638" y="5541"/>
                    <a:pt x="4638" y="5541"/>
                  </a:cubicBezTo>
                  <a:cubicBezTo>
                    <a:pt x="4666" y="5512"/>
                    <a:pt x="4666" y="5512"/>
                    <a:pt x="4666" y="5512"/>
                  </a:cubicBezTo>
                  <a:cubicBezTo>
                    <a:pt x="4695" y="5483"/>
                    <a:pt x="4695" y="5483"/>
                    <a:pt x="4695" y="5483"/>
                  </a:cubicBezTo>
                  <a:cubicBezTo>
                    <a:pt x="4724" y="5483"/>
                    <a:pt x="4724" y="5483"/>
                    <a:pt x="4724" y="5483"/>
                  </a:cubicBezTo>
                  <a:cubicBezTo>
                    <a:pt x="4724" y="5453"/>
                    <a:pt x="4724" y="5453"/>
                    <a:pt x="4724" y="5453"/>
                  </a:cubicBezTo>
                  <a:cubicBezTo>
                    <a:pt x="4754" y="5453"/>
                    <a:pt x="4754" y="5453"/>
                    <a:pt x="4754" y="5453"/>
                  </a:cubicBezTo>
                  <a:cubicBezTo>
                    <a:pt x="4783" y="5424"/>
                    <a:pt x="4783" y="5424"/>
                    <a:pt x="4783" y="5424"/>
                  </a:cubicBezTo>
                  <a:cubicBezTo>
                    <a:pt x="4841" y="5366"/>
                    <a:pt x="4841" y="5366"/>
                    <a:pt x="4841" y="5366"/>
                  </a:cubicBezTo>
                  <a:cubicBezTo>
                    <a:pt x="4871" y="5366"/>
                    <a:pt x="4871" y="5366"/>
                    <a:pt x="4871" y="5366"/>
                  </a:cubicBezTo>
                  <a:cubicBezTo>
                    <a:pt x="4900" y="5366"/>
                    <a:pt x="4900" y="5366"/>
                    <a:pt x="4900" y="5366"/>
                  </a:cubicBezTo>
                  <a:cubicBezTo>
                    <a:pt x="4929" y="5336"/>
                    <a:pt x="4929" y="5336"/>
                    <a:pt x="4929" y="5336"/>
                  </a:cubicBezTo>
                  <a:cubicBezTo>
                    <a:pt x="4958" y="5336"/>
                    <a:pt x="4958" y="5336"/>
                    <a:pt x="4958" y="5336"/>
                  </a:cubicBezTo>
                  <a:cubicBezTo>
                    <a:pt x="5016" y="5307"/>
                    <a:pt x="5016" y="5307"/>
                    <a:pt x="5016" y="5307"/>
                  </a:cubicBezTo>
                  <a:cubicBezTo>
                    <a:pt x="5045" y="5307"/>
                    <a:pt x="5045" y="5307"/>
                    <a:pt x="5045" y="5307"/>
                  </a:cubicBezTo>
                  <a:lnTo>
                    <a:pt x="5045" y="5307"/>
                  </a:lnTo>
                  <a:cubicBezTo>
                    <a:pt x="5104" y="5307"/>
                    <a:pt x="5104" y="5307"/>
                    <a:pt x="5104" y="5307"/>
                  </a:cubicBezTo>
                  <a:cubicBezTo>
                    <a:pt x="5133" y="5336"/>
                    <a:pt x="5133" y="5336"/>
                    <a:pt x="5133" y="5336"/>
                  </a:cubicBezTo>
                  <a:cubicBezTo>
                    <a:pt x="5162" y="5336"/>
                    <a:pt x="5162" y="5336"/>
                    <a:pt x="5162" y="5336"/>
                  </a:cubicBezTo>
                  <a:lnTo>
                    <a:pt x="5162" y="5336"/>
                  </a:lnTo>
                  <a:cubicBezTo>
                    <a:pt x="5133" y="5336"/>
                    <a:pt x="5133" y="5336"/>
                    <a:pt x="5133" y="5336"/>
                  </a:cubicBezTo>
                  <a:lnTo>
                    <a:pt x="5133" y="5336"/>
                  </a:lnTo>
                  <a:cubicBezTo>
                    <a:pt x="5133" y="5366"/>
                    <a:pt x="5133" y="5366"/>
                    <a:pt x="5133" y="5366"/>
                  </a:cubicBezTo>
                  <a:cubicBezTo>
                    <a:pt x="5162" y="5336"/>
                    <a:pt x="5162" y="5336"/>
                    <a:pt x="5162" y="5336"/>
                  </a:cubicBezTo>
                  <a:cubicBezTo>
                    <a:pt x="5162" y="5366"/>
                    <a:pt x="5162" y="5366"/>
                    <a:pt x="5162" y="5366"/>
                  </a:cubicBezTo>
                  <a:cubicBezTo>
                    <a:pt x="5191" y="5366"/>
                    <a:pt x="5191" y="5366"/>
                    <a:pt x="5191" y="5366"/>
                  </a:cubicBezTo>
                  <a:cubicBezTo>
                    <a:pt x="5162" y="5366"/>
                    <a:pt x="5162" y="5366"/>
                    <a:pt x="5162" y="5366"/>
                  </a:cubicBezTo>
                  <a:cubicBezTo>
                    <a:pt x="5191" y="5366"/>
                    <a:pt x="5191" y="5366"/>
                    <a:pt x="5191" y="5366"/>
                  </a:cubicBezTo>
                  <a:cubicBezTo>
                    <a:pt x="5162" y="5395"/>
                    <a:pt x="5162" y="5395"/>
                    <a:pt x="5162" y="5395"/>
                  </a:cubicBezTo>
                  <a:lnTo>
                    <a:pt x="5162" y="5395"/>
                  </a:lnTo>
                  <a:cubicBezTo>
                    <a:pt x="5133" y="5424"/>
                    <a:pt x="5133" y="5424"/>
                    <a:pt x="5133" y="5424"/>
                  </a:cubicBezTo>
                  <a:lnTo>
                    <a:pt x="5133" y="5424"/>
                  </a:lnTo>
                  <a:cubicBezTo>
                    <a:pt x="5104" y="5424"/>
                    <a:pt x="5104" y="5424"/>
                    <a:pt x="5104" y="5424"/>
                  </a:cubicBezTo>
                  <a:cubicBezTo>
                    <a:pt x="5074" y="5424"/>
                    <a:pt x="5074" y="5424"/>
                    <a:pt x="5074" y="5424"/>
                  </a:cubicBezTo>
                  <a:lnTo>
                    <a:pt x="5074" y="5424"/>
                  </a:lnTo>
                  <a:cubicBezTo>
                    <a:pt x="5045" y="5424"/>
                    <a:pt x="5045" y="5424"/>
                    <a:pt x="5045" y="5424"/>
                  </a:cubicBezTo>
                  <a:lnTo>
                    <a:pt x="5045" y="5424"/>
                  </a:lnTo>
                  <a:cubicBezTo>
                    <a:pt x="5016" y="5424"/>
                    <a:pt x="5016" y="5424"/>
                    <a:pt x="5016" y="5424"/>
                  </a:cubicBezTo>
                  <a:cubicBezTo>
                    <a:pt x="4988" y="5424"/>
                    <a:pt x="4988" y="5424"/>
                    <a:pt x="4988" y="5424"/>
                  </a:cubicBezTo>
                  <a:lnTo>
                    <a:pt x="4988" y="5424"/>
                  </a:lnTo>
                  <a:cubicBezTo>
                    <a:pt x="5016" y="5424"/>
                    <a:pt x="5016" y="5424"/>
                    <a:pt x="5016" y="5424"/>
                  </a:cubicBezTo>
                  <a:lnTo>
                    <a:pt x="5016" y="5424"/>
                  </a:lnTo>
                  <a:cubicBezTo>
                    <a:pt x="5045" y="5453"/>
                    <a:pt x="5045" y="5453"/>
                    <a:pt x="5045" y="5453"/>
                  </a:cubicBezTo>
                  <a:cubicBezTo>
                    <a:pt x="5074" y="5453"/>
                    <a:pt x="5074" y="5453"/>
                    <a:pt x="5074" y="5453"/>
                  </a:cubicBezTo>
                  <a:lnTo>
                    <a:pt x="5074" y="5453"/>
                  </a:lnTo>
                  <a:lnTo>
                    <a:pt x="5074" y="5453"/>
                  </a:lnTo>
                  <a:cubicBezTo>
                    <a:pt x="5104" y="5453"/>
                    <a:pt x="5104" y="5453"/>
                    <a:pt x="5104" y="5453"/>
                  </a:cubicBezTo>
                  <a:lnTo>
                    <a:pt x="5104" y="5453"/>
                  </a:lnTo>
                  <a:cubicBezTo>
                    <a:pt x="5133" y="5453"/>
                    <a:pt x="5133" y="5453"/>
                    <a:pt x="5133" y="5453"/>
                  </a:cubicBezTo>
                  <a:lnTo>
                    <a:pt x="5133" y="5453"/>
                  </a:lnTo>
                  <a:lnTo>
                    <a:pt x="5133" y="5453"/>
                  </a:lnTo>
                  <a:cubicBezTo>
                    <a:pt x="5133" y="5483"/>
                    <a:pt x="5133" y="5483"/>
                    <a:pt x="5133" y="5483"/>
                  </a:cubicBezTo>
                  <a:cubicBezTo>
                    <a:pt x="5104" y="5512"/>
                    <a:pt x="5104" y="5512"/>
                    <a:pt x="5104" y="5512"/>
                  </a:cubicBezTo>
                  <a:lnTo>
                    <a:pt x="5104" y="5512"/>
                  </a:lnTo>
                  <a:cubicBezTo>
                    <a:pt x="5074" y="5512"/>
                    <a:pt x="5074" y="5512"/>
                    <a:pt x="5074" y="5512"/>
                  </a:cubicBezTo>
                  <a:cubicBezTo>
                    <a:pt x="5104" y="5512"/>
                    <a:pt x="5104" y="5512"/>
                    <a:pt x="5104" y="5512"/>
                  </a:cubicBezTo>
                  <a:cubicBezTo>
                    <a:pt x="5104" y="5541"/>
                    <a:pt x="5104" y="5541"/>
                    <a:pt x="5104" y="5541"/>
                  </a:cubicBezTo>
                  <a:lnTo>
                    <a:pt x="5104" y="5541"/>
                  </a:lnTo>
                  <a:lnTo>
                    <a:pt x="5104" y="5541"/>
                  </a:lnTo>
                  <a:cubicBezTo>
                    <a:pt x="5104" y="5570"/>
                    <a:pt x="5104" y="5570"/>
                    <a:pt x="5104" y="5570"/>
                  </a:cubicBezTo>
                  <a:lnTo>
                    <a:pt x="5104" y="5570"/>
                  </a:lnTo>
                  <a:cubicBezTo>
                    <a:pt x="5133" y="5599"/>
                    <a:pt x="5133" y="5599"/>
                    <a:pt x="5133" y="5599"/>
                  </a:cubicBezTo>
                  <a:lnTo>
                    <a:pt x="5133" y="5599"/>
                  </a:lnTo>
                  <a:lnTo>
                    <a:pt x="5133" y="5599"/>
                  </a:lnTo>
                  <a:cubicBezTo>
                    <a:pt x="5162" y="5628"/>
                    <a:pt x="5162" y="5628"/>
                    <a:pt x="5162" y="5628"/>
                  </a:cubicBezTo>
                  <a:lnTo>
                    <a:pt x="5162" y="5628"/>
                  </a:lnTo>
                  <a:lnTo>
                    <a:pt x="5162" y="5628"/>
                  </a:lnTo>
                  <a:lnTo>
                    <a:pt x="5162" y="5628"/>
                  </a:lnTo>
                  <a:cubicBezTo>
                    <a:pt x="5162" y="5657"/>
                    <a:pt x="5162" y="5657"/>
                    <a:pt x="5162" y="5657"/>
                  </a:cubicBezTo>
                  <a:cubicBezTo>
                    <a:pt x="5191" y="5657"/>
                    <a:pt x="5191" y="5657"/>
                    <a:pt x="5191" y="5657"/>
                  </a:cubicBezTo>
                  <a:cubicBezTo>
                    <a:pt x="5221" y="5657"/>
                    <a:pt x="5221" y="5657"/>
                    <a:pt x="5221" y="5657"/>
                  </a:cubicBezTo>
                  <a:lnTo>
                    <a:pt x="5221" y="5657"/>
                  </a:lnTo>
                  <a:cubicBezTo>
                    <a:pt x="5250" y="5657"/>
                    <a:pt x="5250" y="5657"/>
                    <a:pt x="5250" y="5657"/>
                  </a:cubicBezTo>
                  <a:lnTo>
                    <a:pt x="5250" y="5657"/>
                  </a:lnTo>
                  <a:cubicBezTo>
                    <a:pt x="5279" y="5657"/>
                    <a:pt x="5279" y="5657"/>
                    <a:pt x="5279" y="5657"/>
                  </a:cubicBezTo>
                  <a:lnTo>
                    <a:pt x="5279" y="5657"/>
                  </a:lnTo>
                  <a:cubicBezTo>
                    <a:pt x="5308" y="5657"/>
                    <a:pt x="5308" y="5657"/>
                    <a:pt x="5308" y="5657"/>
                  </a:cubicBezTo>
                  <a:lnTo>
                    <a:pt x="5308" y="5657"/>
                  </a:lnTo>
                  <a:lnTo>
                    <a:pt x="5308" y="5657"/>
                  </a:lnTo>
                  <a:cubicBezTo>
                    <a:pt x="5337" y="5657"/>
                    <a:pt x="5337" y="5657"/>
                    <a:pt x="5337" y="5657"/>
                  </a:cubicBezTo>
                  <a:cubicBezTo>
                    <a:pt x="5366" y="5686"/>
                    <a:pt x="5366" y="5686"/>
                    <a:pt x="5366" y="5686"/>
                  </a:cubicBezTo>
                  <a:lnTo>
                    <a:pt x="5366" y="5686"/>
                  </a:lnTo>
                  <a:cubicBezTo>
                    <a:pt x="5337" y="5686"/>
                    <a:pt x="5337" y="5686"/>
                    <a:pt x="5337" y="5686"/>
                  </a:cubicBezTo>
                  <a:lnTo>
                    <a:pt x="5337" y="5686"/>
                  </a:lnTo>
                  <a:lnTo>
                    <a:pt x="5337" y="5686"/>
                  </a:lnTo>
                  <a:cubicBezTo>
                    <a:pt x="5366" y="5686"/>
                    <a:pt x="5366" y="5686"/>
                    <a:pt x="5366" y="5686"/>
                  </a:cubicBezTo>
                  <a:cubicBezTo>
                    <a:pt x="5366" y="5716"/>
                    <a:pt x="5366" y="5716"/>
                    <a:pt x="5366" y="5716"/>
                  </a:cubicBezTo>
                  <a:lnTo>
                    <a:pt x="5366" y="5716"/>
                  </a:lnTo>
                  <a:cubicBezTo>
                    <a:pt x="5337" y="5716"/>
                    <a:pt x="5337" y="5716"/>
                    <a:pt x="5337" y="5716"/>
                  </a:cubicBezTo>
                  <a:lnTo>
                    <a:pt x="5337" y="5716"/>
                  </a:lnTo>
                  <a:cubicBezTo>
                    <a:pt x="5308" y="5716"/>
                    <a:pt x="5308" y="5716"/>
                    <a:pt x="5308" y="5716"/>
                  </a:cubicBezTo>
                  <a:cubicBezTo>
                    <a:pt x="5279" y="5745"/>
                    <a:pt x="5279" y="5745"/>
                    <a:pt x="5279" y="5745"/>
                  </a:cubicBezTo>
                  <a:cubicBezTo>
                    <a:pt x="5250" y="5745"/>
                    <a:pt x="5250" y="5745"/>
                    <a:pt x="5250" y="5745"/>
                  </a:cubicBezTo>
                  <a:cubicBezTo>
                    <a:pt x="5221" y="5745"/>
                    <a:pt x="5221" y="5745"/>
                    <a:pt x="5221" y="5745"/>
                  </a:cubicBezTo>
                  <a:lnTo>
                    <a:pt x="5221" y="5745"/>
                  </a:lnTo>
                  <a:cubicBezTo>
                    <a:pt x="5191" y="5745"/>
                    <a:pt x="5191" y="5745"/>
                    <a:pt x="5191" y="5745"/>
                  </a:cubicBezTo>
                  <a:cubicBezTo>
                    <a:pt x="5162" y="5745"/>
                    <a:pt x="5162" y="5745"/>
                    <a:pt x="5162" y="5745"/>
                  </a:cubicBezTo>
                  <a:cubicBezTo>
                    <a:pt x="5162" y="5774"/>
                    <a:pt x="5162" y="5774"/>
                    <a:pt x="5162" y="5774"/>
                  </a:cubicBezTo>
                  <a:lnTo>
                    <a:pt x="5162" y="5774"/>
                  </a:lnTo>
                  <a:cubicBezTo>
                    <a:pt x="5133" y="5745"/>
                    <a:pt x="5133" y="5745"/>
                    <a:pt x="5133" y="5745"/>
                  </a:cubicBezTo>
                  <a:lnTo>
                    <a:pt x="5133" y="5745"/>
                  </a:lnTo>
                  <a:lnTo>
                    <a:pt x="5133" y="5745"/>
                  </a:lnTo>
                  <a:lnTo>
                    <a:pt x="5133" y="5745"/>
                  </a:lnTo>
                  <a:cubicBezTo>
                    <a:pt x="5104" y="5774"/>
                    <a:pt x="5104" y="5774"/>
                    <a:pt x="5104" y="5774"/>
                  </a:cubicBezTo>
                  <a:lnTo>
                    <a:pt x="5104" y="5774"/>
                  </a:lnTo>
                  <a:cubicBezTo>
                    <a:pt x="5074" y="5803"/>
                    <a:pt x="5074" y="5803"/>
                    <a:pt x="5074" y="5803"/>
                  </a:cubicBezTo>
                  <a:cubicBezTo>
                    <a:pt x="5074" y="5833"/>
                    <a:pt x="5074" y="5833"/>
                    <a:pt x="5074" y="5833"/>
                  </a:cubicBezTo>
                  <a:cubicBezTo>
                    <a:pt x="5045" y="5833"/>
                    <a:pt x="5045" y="5833"/>
                    <a:pt x="5045" y="5833"/>
                  </a:cubicBezTo>
                  <a:lnTo>
                    <a:pt x="5045" y="5833"/>
                  </a:lnTo>
                  <a:cubicBezTo>
                    <a:pt x="5016" y="5833"/>
                    <a:pt x="5016" y="5833"/>
                    <a:pt x="5016" y="5833"/>
                  </a:cubicBezTo>
                  <a:lnTo>
                    <a:pt x="5016" y="5833"/>
                  </a:lnTo>
                  <a:cubicBezTo>
                    <a:pt x="5016" y="5862"/>
                    <a:pt x="5016" y="5862"/>
                    <a:pt x="5016" y="5862"/>
                  </a:cubicBezTo>
                  <a:lnTo>
                    <a:pt x="5016" y="5862"/>
                  </a:lnTo>
                  <a:cubicBezTo>
                    <a:pt x="4988" y="5862"/>
                    <a:pt x="4988" y="5862"/>
                    <a:pt x="4988" y="5862"/>
                  </a:cubicBezTo>
                  <a:lnTo>
                    <a:pt x="4988" y="5862"/>
                  </a:lnTo>
                  <a:lnTo>
                    <a:pt x="4988" y="5862"/>
                  </a:lnTo>
                  <a:cubicBezTo>
                    <a:pt x="4988" y="5833"/>
                    <a:pt x="4988" y="5833"/>
                    <a:pt x="4988" y="5833"/>
                  </a:cubicBezTo>
                  <a:cubicBezTo>
                    <a:pt x="4958" y="5833"/>
                    <a:pt x="4958" y="5833"/>
                    <a:pt x="4958" y="5833"/>
                  </a:cubicBezTo>
                  <a:lnTo>
                    <a:pt x="4958" y="5833"/>
                  </a:lnTo>
                  <a:lnTo>
                    <a:pt x="4958" y="5833"/>
                  </a:lnTo>
                  <a:cubicBezTo>
                    <a:pt x="4958" y="5803"/>
                    <a:pt x="4958" y="5803"/>
                    <a:pt x="4958" y="5803"/>
                  </a:cubicBezTo>
                  <a:cubicBezTo>
                    <a:pt x="4958" y="5774"/>
                    <a:pt x="4958" y="5774"/>
                    <a:pt x="4958" y="5774"/>
                  </a:cubicBezTo>
                  <a:lnTo>
                    <a:pt x="4958" y="5774"/>
                  </a:lnTo>
                  <a:cubicBezTo>
                    <a:pt x="4988" y="5745"/>
                    <a:pt x="4988" y="5745"/>
                    <a:pt x="4988" y="5745"/>
                  </a:cubicBezTo>
                  <a:lnTo>
                    <a:pt x="4988" y="5745"/>
                  </a:lnTo>
                  <a:cubicBezTo>
                    <a:pt x="5016" y="5716"/>
                    <a:pt x="5016" y="5716"/>
                    <a:pt x="5016" y="5716"/>
                  </a:cubicBezTo>
                  <a:cubicBezTo>
                    <a:pt x="5045" y="5716"/>
                    <a:pt x="5045" y="5716"/>
                    <a:pt x="5045" y="5716"/>
                  </a:cubicBezTo>
                  <a:cubicBezTo>
                    <a:pt x="5074" y="5686"/>
                    <a:pt x="5074" y="5686"/>
                    <a:pt x="5074" y="5686"/>
                  </a:cubicBezTo>
                  <a:cubicBezTo>
                    <a:pt x="5104" y="5686"/>
                    <a:pt x="5104" y="5686"/>
                    <a:pt x="5104" y="5686"/>
                  </a:cubicBezTo>
                  <a:lnTo>
                    <a:pt x="5104" y="5686"/>
                  </a:lnTo>
                  <a:cubicBezTo>
                    <a:pt x="5133" y="5716"/>
                    <a:pt x="5133" y="5716"/>
                    <a:pt x="5133" y="5716"/>
                  </a:cubicBezTo>
                  <a:lnTo>
                    <a:pt x="5133" y="5716"/>
                  </a:lnTo>
                  <a:lnTo>
                    <a:pt x="5133" y="5716"/>
                  </a:lnTo>
                  <a:cubicBezTo>
                    <a:pt x="5133" y="5686"/>
                    <a:pt x="5133" y="5686"/>
                    <a:pt x="5133" y="5686"/>
                  </a:cubicBezTo>
                  <a:lnTo>
                    <a:pt x="5133" y="5686"/>
                  </a:lnTo>
                  <a:cubicBezTo>
                    <a:pt x="5162" y="5686"/>
                    <a:pt x="5162" y="5686"/>
                    <a:pt x="5162" y="5686"/>
                  </a:cubicBezTo>
                  <a:cubicBezTo>
                    <a:pt x="5191" y="5686"/>
                    <a:pt x="5191" y="5686"/>
                    <a:pt x="5191" y="5686"/>
                  </a:cubicBezTo>
                  <a:cubicBezTo>
                    <a:pt x="5162" y="5686"/>
                    <a:pt x="5162" y="5686"/>
                    <a:pt x="5162" y="5686"/>
                  </a:cubicBezTo>
                  <a:cubicBezTo>
                    <a:pt x="5133" y="5686"/>
                    <a:pt x="5133" y="5686"/>
                    <a:pt x="5133" y="5686"/>
                  </a:cubicBezTo>
                  <a:cubicBezTo>
                    <a:pt x="5104" y="5686"/>
                    <a:pt x="5104" y="5686"/>
                    <a:pt x="5104" y="5686"/>
                  </a:cubicBezTo>
                  <a:lnTo>
                    <a:pt x="5104" y="5686"/>
                  </a:lnTo>
                  <a:cubicBezTo>
                    <a:pt x="5074" y="5686"/>
                    <a:pt x="5074" y="5686"/>
                    <a:pt x="5074" y="5686"/>
                  </a:cubicBezTo>
                  <a:lnTo>
                    <a:pt x="5074" y="5686"/>
                  </a:lnTo>
                  <a:cubicBezTo>
                    <a:pt x="5074" y="5657"/>
                    <a:pt x="5074" y="5657"/>
                    <a:pt x="5074" y="5657"/>
                  </a:cubicBezTo>
                  <a:cubicBezTo>
                    <a:pt x="5104" y="5657"/>
                    <a:pt x="5104" y="5657"/>
                    <a:pt x="5104" y="5657"/>
                  </a:cubicBezTo>
                  <a:cubicBezTo>
                    <a:pt x="5133" y="5657"/>
                    <a:pt x="5133" y="5657"/>
                    <a:pt x="5133" y="5657"/>
                  </a:cubicBezTo>
                  <a:cubicBezTo>
                    <a:pt x="5133" y="5628"/>
                    <a:pt x="5133" y="5628"/>
                    <a:pt x="5133" y="5628"/>
                  </a:cubicBezTo>
                  <a:cubicBezTo>
                    <a:pt x="5104" y="5657"/>
                    <a:pt x="5104" y="5657"/>
                    <a:pt x="5104" y="5657"/>
                  </a:cubicBezTo>
                  <a:cubicBezTo>
                    <a:pt x="5104" y="5628"/>
                    <a:pt x="5104" y="5628"/>
                    <a:pt x="5104" y="5628"/>
                  </a:cubicBezTo>
                  <a:cubicBezTo>
                    <a:pt x="5104" y="5657"/>
                    <a:pt x="5104" y="5657"/>
                    <a:pt x="5104" y="5657"/>
                  </a:cubicBezTo>
                  <a:cubicBezTo>
                    <a:pt x="5074" y="5657"/>
                    <a:pt x="5074" y="5657"/>
                    <a:pt x="5074" y="5657"/>
                  </a:cubicBezTo>
                  <a:cubicBezTo>
                    <a:pt x="5045" y="5686"/>
                    <a:pt x="5045" y="5686"/>
                    <a:pt x="5045" y="5686"/>
                  </a:cubicBezTo>
                  <a:lnTo>
                    <a:pt x="5045" y="5686"/>
                  </a:lnTo>
                  <a:lnTo>
                    <a:pt x="5045" y="5686"/>
                  </a:lnTo>
                  <a:cubicBezTo>
                    <a:pt x="4988" y="5686"/>
                    <a:pt x="4988" y="5686"/>
                    <a:pt x="4988" y="5686"/>
                  </a:cubicBezTo>
                  <a:lnTo>
                    <a:pt x="4988" y="5686"/>
                  </a:lnTo>
                  <a:lnTo>
                    <a:pt x="4988" y="5686"/>
                  </a:lnTo>
                  <a:lnTo>
                    <a:pt x="4988" y="5686"/>
                  </a:lnTo>
                  <a:lnTo>
                    <a:pt x="4988" y="5686"/>
                  </a:lnTo>
                  <a:lnTo>
                    <a:pt x="4988" y="5686"/>
                  </a:lnTo>
                  <a:lnTo>
                    <a:pt x="4988" y="5686"/>
                  </a:lnTo>
                  <a:cubicBezTo>
                    <a:pt x="4958" y="5716"/>
                    <a:pt x="4958" y="5716"/>
                    <a:pt x="4958" y="5716"/>
                  </a:cubicBezTo>
                  <a:cubicBezTo>
                    <a:pt x="4958" y="5686"/>
                    <a:pt x="4958" y="5686"/>
                    <a:pt x="4958" y="5686"/>
                  </a:cubicBezTo>
                  <a:cubicBezTo>
                    <a:pt x="4929" y="5716"/>
                    <a:pt x="4929" y="5716"/>
                    <a:pt x="4929" y="5716"/>
                  </a:cubicBezTo>
                  <a:lnTo>
                    <a:pt x="4929" y="5716"/>
                  </a:lnTo>
                  <a:cubicBezTo>
                    <a:pt x="4929" y="5686"/>
                    <a:pt x="4929" y="5686"/>
                    <a:pt x="4929" y="5686"/>
                  </a:cubicBezTo>
                  <a:cubicBezTo>
                    <a:pt x="4900" y="5686"/>
                    <a:pt x="4900" y="5686"/>
                    <a:pt x="4900" y="5686"/>
                  </a:cubicBezTo>
                  <a:cubicBezTo>
                    <a:pt x="4871" y="5686"/>
                    <a:pt x="4871" y="5686"/>
                    <a:pt x="4871" y="5686"/>
                  </a:cubicBezTo>
                  <a:lnTo>
                    <a:pt x="4871" y="5686"/>
                  </a:lnTo>
                  <a:lnTo>
                    <a:pt x="4871" y="5686"/>
                  </a:lnTo>
                  <a:lnTo>
                    <a:pt x="4871" y="5686"/>
                  </a:lnTo>
                  <a:lnTo>
                    <a:pt x="4871" y="5686"/>
                  </a:lnTo>
                  <a:cubicBezTo>
                    <a:pt x="4871" y="5657"/>
                    <a:pt x="4871" y="5657"/>
                    <a:pt x="4871" y="5657"/>
                  </a:cubicBezTo>
                  <a:lnTo>
                    <a:pt x="4871" y="5657"/>
                  </a:lnTo>
                  <a:lnTo>
                    <a:pt x="4871" y="5657"/>
                  </a:lnTo>
                  <a:cubicBezTo>
                    <a:pt x="4871" y="5628"/>
                    <a:pt x="4871" y="5628"/>
                    <a:pt x="4871" y="5628"/>
                  </a:cubicBezTo>
                  <a:lnTo>
                    <a:pt x="4871" y="5628"/>
                  </a:lnTo>
                  <a:lnTo>
                    <a:pt x="4871" y="5628"/>
                  </a:lnTo>
                  <a:cubicBezTo>
                    <a:pt x="4871" y="5541"/>
                    <a:pt x="4871" y="5541"/>
                    <a:pt x="4871" y="5541"/>
                  </a:cubicBezTo>
                  <a:cubicBezTo>
                    <a:pt x="4871" y="5512"/>
                    <a:pt x="4871" y="5512"/>
                    <a:pt x="4871" y="5512"/>
                  </a:cubicBezTo>
                  <a:cubicBezTo>
                    <a:pt x="4841" y="5483"/>
                    <a:pt x="4841" y="5483"/>
                    <a:pt x="4841" y="5483"/>
                  </a:cubicBezTo>
                  <a:lnTo>
                    <a:pt x="4841" y="5483"/>
                  </a:lnTo>
                  <a:cubicBezTo>
                    <a:pt x="4812" y="5483"/>
                    <a:pt x="4812" y="5483"/>
                    <a:pt x="4812" y="5483"/>
                  </a:cubicBezTo>
                  <a:lnTo>
                    <a:pt x="4812" y="5483"/>
                  </a:lnTo>
                  <a:cubicBezTo>
                    <a:pt x="4783" y="5483"/>
                    <a:pt x="4783" y="5483"/>
                    <a:pt x="4783" y="5483"/>
                  </a:cubicBezTo>
                  <a:lnTo>
                    <a:pt x="4783" y="5483"/>
                  </a:lnTo>
                  <a:lnTo>
                    <a:pt x="4783" y="5483"/>
                  </a:lnTo>
                  <a:cubicBezTo>
                    <a:pt x="4754" y="5483"/>
                    <a:pt x="4754" y="5483"/>
                    <a:pt x="4754" y="5483"/>
                  </a:cubicBezTo>
                  <a:lnTo>
                    <a:pt x="4754" y="5483"/>
                  </a:lnTo>
                  <a:cubicBezTo>
                    <a:pt x="4724" y="5512"/>
                    <a:pt x="4724" y="5512"/>
                    <a:pt x="4724" y="5512"/>
                  </a:cubicBezTo>
                  <a:cubicBezTo>
                    <a:pt x="4724" y="5541"/>
                    <a:pt x="4724" y="5541"/>
                    <a:pt x="4724" y="5541"/>
                  </a:cubicBezTo>
                  <a:lnTo>
                    <a:pt x="4724" y="5541"/>
                  </a:lnTo>
                  <a:cubicBezTo>
                    <a:pt x="4695" y="5570"/>
                    <a:pt x="4695" y="5570"/>
                    <a:pt x="4695" y="5570"/>
                  </a:cubicBezTo>
                  <a:lnTo>
                    <a:pt x="4695" y="5570"/>
                  </a:lnTo>
                  <a:cubicBezTo>
                    <a:pt x="4695" y="5599"/>
                    <a:pt x="4695" y="5599"/>
                    <a:pt x="4695" y="5599"/>
                  </a:cubicBezTo>
                  <a:cubicBezTo>
                    <a:pt x="4666" y="5628"/>
                    <a:pt x="4666" y="5628"/>
                    <a:pt x="4666" y="5628"/>
                  </a:cubicBezTo>
                  <a:lnTo>
                    <a:pt x="4666" y="5628"/>
                  </a:lnTo>
                  <a:cubicBezTo>
                    <a:pt x="4638" y="5657"/>
                    <a:pt x="4638" y="5657"/>
                    <a:pt x="4638" y="5657"/>
                  </a:cubicBezTo>
                  <a:cubicBezTo>
                    <a:pt x="4608" y="5657"/>
                    <a:pt x="4608" y="5657"/>
                    <a:pt x="4608" y="5657"/>
                  </a:cubicBezTo>
                  <a:lnTo>
                    <a:pt x="4608" y="5657"/>
                  </a:lnTo>
                  <a:lnTo>
                    <a:pt x="4608" y="5657"/>
                  </a:lnTo>
                  <a:cubicBezTo>
                    <a:pt x="4579" y="5657"/>
                    <a:pt x="4579" y="5657"/>
                    <a:pt x="4579" y="5657"/>
                  </a:cubicBezTo>
                  <a:lnTo>
                    <a:pt x="4579" y="5657"/>
                  </a:lnTo>
                  <a:lnTo>
                    <a:pt x="4579" y="5657"/>
                  </a:lnTo>
                  <a:cubicBezTo>
                    <a:pt x="4550" y="5686"/>
                    <a:pt x="4550" y="5686"/>
                    <a:pt x="4550" y="5686"/>
                  </a:cubicBezTo>
                  <a:cubicBezTo>
                    <a:pt x="4316" y="5686"/>
                    <a:pt x="4316" y="5686"/>
                    <a:pt x="4316" y="5686"/>
                  </a:cubicBezTo>
                  <a:cubicBezTo>
                    <a:pt x="4288" y="5686"/>
                    <a:pt x="4288" y="5686"/>
                    <a:pt x="4288" y="5686"/>
                  </a:cubicBezTo>
                  <a:lnTo>
                    <a:pt x="4288" y="5686"/>
                  </a:lnTo>
                  <a:cubicBezTo>
                    <a:pt x="4258" y="5716"/>
                    <a:pt x="4258" y="5716"/>
                    <a:pt x="4258" y="5716"/>
                  </a:cubicBezTo>
                  <a:cubicBezTo>
                    <a:pt x="4229" y="5716"/>
                    <a:pt x="4229" y="5716"/>
                    <a:pt x="4229" y="5716"/>
                  </a:cubicBezTo>
                  <a:cubicBezTo>
                    <a:pt x="4200" y="5745"/>
                    <a:pt x="4200" y="5745"/>
                    <a:pt x="4200" y="5745"/>
                  </a:cubicBezTo>
                  <a:cubicBezTo>
                    <a:pt x="4171" y="5745"/>
                    <a:pt x="4171" y="5745"/>
                    <a:pt x="4171" y="5745"/>
                  </a:cubicBezTo>
                  <a:cubicBezTo>
                    <a:pt x="4171" y="5774"/>
                    <a:pt x="4171" y="5774"/>
                    <a:pt x="4171" y="5774"/>
                  </a:cubicBezTo>
                  <a:cubicBezTo>
                    <a:pt x="4083" y="5803"/>
                    <a:pt x="4083" y="5803"/>
                    <a:pt x="4083" y="5803"/>
                  </a:cubicBezTo>
                  <a:cubicBezTo>
                    <a:pt x="3938" y="5862"/>
                    <a:pt x="3938" y="5862"/>
                    <a:pt x="3938" y="5862"/>
                  </a:cubicBezTo>
                  <a:cubicBezTo>
                    <a:pt x="3938" y="5891"/>
                    <a:pt x="3938" y="5891"/>
                    <a:pt x="3938" y="5891"/>
                  </a:cubicBezTo>
                  <a:cubicBezTo>
                    <a:pt x="3908" y="5891"/>
                    <a:pt x="3908" y="5891"/>
                    <a:pt x="3908" y="5891"/>
                  </a:cubicBezTo>
                  <a:cubicBezTo>
                    <a:pt x="3617" y="5978"/>
                    <a:pt x="3617" y="5978"/>
                    <a:pt x="3617" y="5978"/>
                  </a:cubicBezTo>
                  <a:cubicBezTo>
                    <a:pt x="3617" y="5949"/>
                    <a:pt x="3617" y="5949"/>
                    <a:pt x="3617" y="5949"/>
                  </a:cubicBezTo>
                  <a:cubicBezTo>
                    <a:pt x="3617" y="5919"/>
                    <a:pt x="3617" y="5919"/>
                    <a:pt x="3617" y="5919"/>
                  </a:cubicBezTo>
                  <a:cubicBezTo>
                    <a:pt x="3645" y="5919"/>
                    <a:pt x="3645" y="5919"/>
                    <a:pt x="3645" y="5919"/>
                  </a:cubicBezTo>
                  <a:cubicBezTo>
                    <a:pt x="3674" y="5891"/>
                    <a:pt x="3674" y="5891"/>
                    <a:pt x="3674" y="5891"/>
                  </a:cubicBezTo>
                  <a:lnTo>
                    <a:pt x="3674" y="5891"/>
                  </a:lnTo>
                  <a:cubicBezTo>
                    <a:pt x="3674" y="5862"/>
                    <a:pt x="3674" y="5862"/>
                    <a:pt x="3674" y="5862"/>
                  </a:cubicBezTo>
                  <a:cubicBezTo>
                    <a:pt x="3674" y="5774"/>
                    <a:pt x="3674" y="5774"/>
                    <a:pt x="3674" y="5774"/>
                  </a:cubicBezTo>
                  <a:cubicBezTo>
                    <a:pt x="3645" y="5541"/>
                    <a:pt x="3645" y="5541"/>
                    <a:pt x="3645" y="5541"/>
                  </a:cubicBezTo>
                  <a:cubicBezTo>
                    <a:pt x="3588" y="5512"/>
                    <a:pt x="3588" y="5512"/>
                    <a:pt x="3588" y="5512"/>
                  </a:cubicBezTo>
                  <a:cubicBezTo>
                    <a:pt x="3558" y="5483"/>
                    <a:pt x="3558" y="5483"/>
                    <a:pt x="3558" y="5483"/>
                  </a:cubicBezTo>
                  <a:cubicBezTo>
                    <a:pt x="3238" y="5336"/>
                    <a:pt x="3238" y="5336"/>
                    <a:pt x="3238" y="5336"/>
                  </a:cubicBezTo>
                  <a:lnTo>
                    <a:pt x="3238" y="5336"/>
                  </a:lnTo>
                  <a:cubicBezTo>
                    <a:pt x="3208" y="5336"/>
                    <a:pt x="3208" y="5336"/>
                    <a:pt x="3208" y="5336"/>
                  </a:cubicBezTo>
                  <a:cubicBezTo>
                    <a:pt x="3208" y="5307"/>
                    <a:pt x="3208" y="5307"/>
                    <a:pt x="3208" y="5307"/>
                  </a:cubicBezTo>
                  <a:cubicBezTo>
                    <a:pt x="3150" y="5307"/>
                    <a:pt x="3150" y="5307"/>
                    <a:pt x="3150" y="5307"/>
                  </a:cubicBezTo>
                  <a:lnTo>
                    <a:pt x="3150" y="5307"/>
                  </a:lnTo>
                  <a:lnTo>
                    <a:pt x="3150" y="5307"/>
                  </a:lnTo>
                  <a:cubicBezTo>
                    <a:pt x="3120" y="5307"/>
                    <a:pt x="3120" y="5307"/>
                    <a:pt x="3120" y="5307"/>
                  </a:cubicBezTo>
                  <a:cubicBezTo>
                    <a:pt x="3091" y="5307"/>
                    <a:pt x="3091" y="5307"/>
                    <a:pt x="3091" y="5307"/>
                  </a:cubicBezTo>
                  <a:lnTo>
                    <a:pt x="3091" y="5307"/>
                  </a:lnTo>
                  <a:cubicBezTo>
                    <a:pt x="3091" y="5278"/>
                    <a:pt x="3091" y="5278"/>
                    <a:pt x="3091" y="5278"/>
                  </a:cubicBezTo>
                  <a:cubicBezTo>
                    <a:pt x="3062" y="5278"/>
                    <a:pt x="3062" y="5278"/>
                    <a:pt x="3062" y="5278"/>
                  </a:cubicBezTo>
                  <a:cubicBezTo>
                    <a:pt x="3033" y="5278"/>
                    <a:pt x="3033" y="5278"/>
                    <a:pt x="3033" y="5278"/>
                  </a:cubicBezTo>
                  <a:cubicBezTo>
                    <a:pt x="3033" y="5249"/>
                    <a:pt x="3033" y="5249"/>
                    <a:pt x="3033" y="5249"/>
                  </a:cubicBezTo>
                  <a:cubicBezTo>
                    <a:pt x="3004" y="5249"/>
                    <a:pt x="3004" y="5249"/>
                    <a:pt x="3004" y="5249"/>
                  </a:cubicBezTo>
                  <a:lnTo>
                    <a:pt x="3004" y="5249"/>
                  </a:lnTo>
                  <a:cubicBezTo>
                    <a:pt x="2974" y="5249"/>
                    <a:pt x="2974" y="5249"/>
                    <a:pt x="2974" y="5249"/>
                  </a:cubicBezTo>
                  <a:lnTo>
                    <a:pt x="2974" y="5249"/>
                  </a:lnTo>
                  <a:cubicBezTo>
                    <a:pt x="2946" y="5249"/>
                    <a:pt x="2946" y="5249"/>
                    <a:pt x="2946" y="5249"/>
                  </a:cubicBezTo>
                  <a:lnTo>
                    <a:pt x="2946" y="5249"/>
                  </a:lnTo>
                  <a:lnTo>
                    <a:pt x="2946" y="5249"/>
                  </a:lnTo>
                  <a:cubicBezTo>
                    <a:pt x="2917" y="5249"/>
                    <a:pt x="2917" y="5249"/>
                    <a:pt x="2917" y="5249"/>
                  </a:cubicBezTo>
                  <a:cubicBezTo>
                    <a:pt x="2917" y="5220"/>
                    <a:pt x="2917" y="5220"/>
                    <a:pt x="2917" y="5220"/>
                  </a:cubicBezTo>
                  <a:lnTo>
                    <a:pt x="2917" y="5220"/>
                  </a:lnTo>
                  <a:lnTo>
                    <a:pt x="2917" y="5220"/>
                  </a:lnTo>
                  <a:cubicBezTo>
                    <a:pt x="2888" y="5220"/>
                    <a:pt x="2888" y="5220"/>
                    <a:pt x="2888" y="5220"/>
                  </a:cubicBezTo>
                  <a:lnTo>
                    <a:pt x="2888" y="5220"/>
                  </a:lnTo>
                  <a:cubicBezTo>
                    <a:pt x="2858" y="5191"/>
                    <a:pt x="2858" y="5191"/>
                    <a:pt x="2858" y="5191"/>
                  </a:cubicBezTo>
                  <a:lnTo>
                    <a:pt x="2858" y="5191"/>
                  </a:lnTo>
                  <a:cubicBezTo>
                    <a:pt x="2829" y="5191"/>
                    <a:pt x="2829" y="5191"/>
                    <a:pt x="2829" y="5191"/>
                  </a:cubicBezTo>
                  <a:lnTo>
                    <a:pt x="729" y="5016"/>
                  </a:lnTo>
                  <a:close/>
                </a:path>
              </a:pathLst>
            </a:custGeom>
            <a:solidFill>
              <a:schemeClr val="accent2"/>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7" name="Freeform 159"/>
            <p:cNvSpPr>
              <a:spLocks noChangeArrowheads="1"/>
            </p:cNvSpPr>
            <p:nvPr/>
          </p:nvSpPr>
          <p:spPr bwMode="auto">
            <a:xfrm>
              <a:off x="191520" y="1667695"/>
              <a:ext cx="1438560" cy="990824"/>
            </a:xfrm>
            <a:custGeom>
              <a:avLst/>
              <a:gdLst>
                <a:gd name="T0" fmla="*/ 3879 w 4405"/>
                <a:gd name="T1" fmla="*/ 2450 h 3034"/>
                <a:gd name="T2" fmla="*/ 4346 w 4405"/>
                <a:gd name="T3" fmla="*/ 525 h 3034"/>
                <a:gd name="T4" fmla="*/ 4083 w 4405"/>
                <a:gd name="T5" fmla="*/ 379 h 3034"/>
                <a:gd name="T6" fmla="*/ 3850 w 4405"/>
                <a:gd name="T7" fmla="*/ 205 h 3034"/>
                <a:gd name="T8" fmla="*/ 3646 w 4405"/>
                <a:gd name="T9" fmla="*/ 117 h 3034"/>
                <a:gd name="T10" fmla="*/ 3471 w 4405"/>
                <a:gd name="T11" fmla="*/ 58 h 3034"/>
                <a:gd name="T12" fmla="*/ 3150 w 4405"/>
                <a:gd name="T13" fmla="*/ 117 h 3034"/>
                <a:gd name="T14" fmla="*/ 2683 w 4405"/>
                <a:gd name="T15" fmla="*/ 671 h 3034"/>
                <a:gd name="T16" fmla="*/ 2655 w 4405"/>
                <a:gd name="T17" fmla="*/ 817 h 3034"/>
                <a:gd name="T18" fmla="*/ 2538 w 4405"/>
                <a:gd name="T19" fmla="*/ 758 h 3034"/>
                <a:gd name="T20" fmla="*/ 2217 w 4405"/>
                <a:gd name="T21" fmla="*/ 905 h 3034"/>
                <a:gd name="T22" fmla="*/ 2333 w 4405"/>
                <a:gd name="T23" fmla="*/ 1079 h 3034"/>
                <a:gd name="T24" fmla="*/ 2421 w 4405"/>
                <a:gd name="T25" fmla="*/ 1283 h 3034"/>
                <a:gd name="T26" fmla="*/ 1955 w 4405"/>
                <a:gd name="T27" fmla="*/ 1429 h 3034"/>
                <a:gd name="T28" fmla="*/ 1926 w 4405"/>
                <a:gd name="T29" fmla="*/ 1633 h 3034"/>
                <a:gd name="T30" fmla="*/ 1838 w 4405"/>
                <a:gd name="T31" fmla="*/ 1867 h 3034"/>
                <a:gd name="T32" fmla="*/ 1926 w 4405"/>
                <a:gd name="T33" fmla="*/ 2012 h 3034"/>
                <a:gd name="T34" fmla="*/ 2071 w 4405"/>
                <a:gd name="T35" fmla="*/ 2100 h 3034"/>
                <a:gd name="T36" fmla="*/ 2071 w 4405"/>
                <a:gd name="T37" fmla="*/ 2304 h 3034"/>
                <a:gd name="T38" fmla="*/ 1692 w 4405"/>
                <a:gd name="T39" fmla="*/ 2479 h 3034"/>
                <a:gd name="T40" fmla="*/ 1576 w 4405"/>
                <a:gd name="T41" fmla="*/ 2596 h 3034"/>
                <a:gd name="T42" fmla="*/ 1809 w 4405"/>
                <a:gd name="T43" fmla="*/ 2508 h 3034"/>
                <a:gd name="T44" fmla="*/ 2042 w 4405"/>
                <a:gd name="T45" fmla="*/ 2421 h 3034"/>
                <a:gd name="T46" fmla="*/ 2333 w 4405"/>
                <a:gd name="T47" fmla="*/ 2246 h 3034"/>
                <a:gd name="T48" fmla="*/ 2567 w 4405"/>
                <a:gd name="T49" fmla="*/ 2041 h 3034"/>
                <a:gd name="T50" fmla="*/ 2946 w 4405"/>
                <a:gd name="T51" fmla="*/ 1838 h 3034"/>
                <a:gd name="T52" fmla="*/ 2683 w 4405"/>
                <a:gd name="T53" fmla="*/ 2129 h 3034"/>
                <a:gd name="T54" fmla="*/ 2859 w 4405"/>
                <a:gd name="T55" fmla="*/ 2041 h 3034"/>
                <a:gd name="T56" fmla="*/ 3033 w 4405"/>
                <a:gd name="T57" fmla="*/ 1954 h 3034"/>
                <a:gd name="T58" fmla="*/ 3150 w 4405"/>
                <a:gd name="T59" fmla="*/ 2041 h 3034"/>
                <a:gd name="T60" fmla="*/ 3383 w 4405"/>
                <a:gd name="T61" fmla="*/ 2188 h 3034"/>
                <a:gd name="T62" fmla="*/ 3617 w 4405"/>
                <a:gd name="T63" fmla="*/ 2304 h 3034"/>
                <a:gd name="T64" fmla="*/ 3676 w 4405"/>
                <a:gd name="T65" fmla="*/ 2391 h 3034"/>
                <a:gd name="T66" fmla="*/ 3821 w 4405"/>
                <a:gd name="T67" fmla="*/ 2391 h 3034"/>
                <a:gd name="T68" fmla="*/ 3821 w 4405"/>
                <a:gd name="T69" fmla="*/ 2683 h 3034"/>
                <a:gd name="T70" fmla="*/ 3909 w 4405"/>
                <a:gd name="T71" fmla="*/ 2858 h 3034"/>
                <a:gd name="T72" fmla="*/ 3821 w 4405"/>
                <a:gd name="T73" fmla="*/ 3004 h 3034"/>
                <a:gd name="T74" fmla="*/ 3733 w 4405"/>
                <a:gd name="T75" fmla="*/ 3004 h 3034"/>
                <a:gd name="T76" fmla="*/ 3733 w 4405"/>
                <a:gd name="T77" fmla="*/ 2829 h 3034"/>
                <a:gd name="T78" fmla="*/ 3762 w 4405"/>
                <a:gd name="T79" fmla="*/ 3033 h 3034"/>
                <a:gd name="T80" fmla="*/ 3821 w 4405"/>
                <a:gd name="T81" fmla="*/ 2858 h 3034"/>
                <a:gd name="T82" fmla="*/ 3821 w 4405"/>
                <a:gd name="T83" fmla="*/ 2771 h 3034"/>
                <a:gd name="T84" fmla="*/ 3704 w 4405"/>
                <a:gd name="T85" fmla="*/ 2800 h 3034"/>
                <a:gd name="T86" fmla="*/ 3676 w 4405"/>
                <a:gd name="T87" fmla="*/ 2683 h 3034"/>
                <a:gd name="T88" fmla="*/ 3762 w 4405"/>
                <a:gd name="T89" fmla="*/ 2654 h 3034"/>
                <a:gd name="T90" fmla="*/ 3646 w 4405"/>
                <a:gd name="T91" fmla="*/ 2625 h 3034"/>
                <a:gd name="T92" fmla="*/ 2042 w 4405"/>
                <a:gd name="T93" fmla="*/ 1371 h 3034"/>
                <a:gd name="T94" fmla="*/ 3033 w 4405"/>
                <a:gd name="T95" fmla="*/ 2188 h 3034"/>
                <a:gd name="T96" fmla="*/ 3033 w 4405"/>
                <a:gd name="T97" fmla="*/ 2071 h 3034"/>
                <a:gd name="T98" fmla="*/ 2042 w 4405"/>
                <a:gd name="T99" fmla="*/ 933 h 3034"/>
                <a:gd name="T100" fmla="*/ 1721 w 4405"/>
                <a:gd name="T101" fmla="*/ 1254 h 3034"/>
                <a:gd name="T102" fmla="*/ 2509 w 4405"/>
                <a:gd name="T103" fmla="*/ 2217 h 3034"/>
                <a:gd name="T104" fmla="*/ 2246 w 4405"/>
                <a:gd name="T105" fmla="*/ 2391 h 3034"/>
                <a:gd name="T106" fmla="*/ 2479 w 4405"/>
                <a:gd name="T107" fmla="*/ 2333 h 3034"/>
                <a:gd name="T108" fmla="*/ 2305 w 4405"/>
                <a:gd name="T109" fmla="*/ 2421 h 3034"/>
                <a:gd name="T110" fmla="*/ 1750 w 4405"/>
                <a:gd name="T111" fmla="*/ 2625 h 3034"/>
                <a:gd name="T112" fmla="*/ 29 w 4405"/>
                <a:gd name="T113" fmla="*/ 2917 h 3034"/>
                <a:gd name="T114" fmla="*/ 438 w 4405"/>
                <a:gd name="T115" fmla="*/ 2888 h 3034"/>
                <a:gd name="T116" fmla="*/ 759 w 4405"/>
                <a:gd name="T117" fmla="*/ 2829 h 3034"/>
                <a:gd name="T118" fmla="*/ 934 w 4405"/>
                <a:gd name="T119" fmla="*/ 2771 h 3034"/>
                <a:gd name="T120" fmla="*/ 1138 w 4405"/>
                <a:gd name="T121" fmla="*/ 2712 h 3034"/>
                <a:gd name="T122" fmla="*/ 1926 w 4405"/>
                <a:gd name="T123" fmla="*/ 2071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5" h="3034">
                  <a:moveTo>
                    <a:pt x="3967" y="2888"/>
                  </a:moveTo>
                  <a:lnTo>
                    <a:pt x="3967" y="2888"/>
                  </a:lnTo>
                  <a:lnTo>
                    <a:pt x="3967" y="2888"/>
                  </a:lnTo>
                  <a:lnTo>
                    <a:pt x="3967" y="2888"/>
                  </a:lnTo>
                  <a:lnTo>
                    <a:pt x="3967" y="2888"/>
                  </a:lnTo>
                  <a:lnTo>
                    <a:pt x="3967" y="2888"/>
                  </a:lnTo>
                  <a:cubicBezTo>
                    <a:pt x="3996" y="2858"/>
                    <a:pt x="3996" y="2858"/>
                    <a:pt x="3996" y="2858"/>
                  </a:cubicBezTo>
                  <a:cubicBezTo>
                    <a:pt x="3967" y="2858"/>
                    <a:pt x="3967" y="2858"/>
                    <a:pt x="3967" y="2858"/>
                  </a:cubicBezTo>
                  <a:lnTo>
                    <a:pt x="3967" y="2858"/>
                  </a:lnTo>
                  <a:cubicBezTo>
                    <a:pt x="3967" y="2829"/>
                    <a:pt x="3967" y="2829"/>
                    <a:pt x="3967" y="2829"/>
                  </a:cubicBezTo>
                  <a:lnTo>
                    <a:pt x="3967" y="2829"/>
                  </a:lnTo>
                  <a:cubicBezTo>
                    <a:pt x="3938" y="2829"/>
                    <a:pt x="3938" y="2829"/>
                    <a:pt x="3938" y="2829"/>
                  </a:cubicBezTo>
                  <a:cubicBezTo>
                    <a:pt x="3938" y="2800"/>
                    <a:pt x="3938" y="2800"/>
                    <a:pt x="3938" y="2800"/>
                  </a:cubicBezTo>
                  <a:lnTo>
                    <a:pt x="3938" y="2800"/>
                  </a:lnTo>
                  <a:cubicBezTo>
                    <a:pt x="3909" y="2771"/>
                    <a:pt x="3909" y="2771"/>
                    <a:pt x="3909" y="2771"/>
                  </a:cubicBezTo>
                  <a:lnTo>
                    <a:pt x="3909" y="2771"/>
                  </a:lnTo>
                  <a:cubicBezTo>
                    <a:pt x="3879" y="2771"/>
                    <a:pt x="3879" y="2771"/>
                    <a:pt x="3879" y="2771"/>
                  </a:cubicBezTo>
                  <a:lnTo>
                    <a:pt x="3879" y="2771"/>
                  </a:lnTo>
                  <a:cubicBezTo>
                    <a:pt x="3909" y="2771"/>
                    <a:pt x="3909" y="2771"/>
                    <a:pt x="3909" y="2771"/>
                  </a:cubicBezTo>
                  <a:cubicBezTo>
                    <a:pt x="3879" y="2741"/>
                    <a:pt x="3879" y="2741"/>
                    <a:pt x="3879" y="2741"/>
                  </a:cubicBezTo>
                  <a:lnTo>
                    <a:pt x="3879" y="2741"/>
                  </a:lnTo>
                  <a:lnTo>
                    <a:pt x="3879" y="2741"/>
                  </a:lnTo>
                  <a:lnTo>
                    <a:pt x="3879" y="2741"/>
                  </a:lnTo>
                  <a:cubicBezTo>
                    <a:pt x="3909" y="2741"/>
                    <a:pt x="3909" y="2741"/>
                    <a:pt x="3909" y="2741"/>
                  </a:cubicBezTo>
                  <a:cubicBezTo>
                    <a:pt x="3909" y="2712"/>
                    <a:pt x="3909" y="2712"/>
                    <a:pt x="3909" y="2712"/>
                  </a:cubicBezTo>
                  <a:cubicBezTo>
                    <a:pt x="3879" y="2712"/>
                    <a:pt x="3879" y="2712"/>
                    <a:pt x="3879" y="2712"/>
                  </a:cubicBezTo>
                  <a:lnTo>
                    <a:pt x="3879" y="2712"/>
                  </a:lnTo>
                  <a:lnTo>
                    <a:pt x="3879" y="2712"/>
                  </a:lnTo>
                  <a:lnTo>
                    <a:pt x="3879" y="2712"/>
                  </a:lnTo>
                  <a:cubicBezTo>
                    <a:pt x="3879" y="2654"/>
                    <a:pt x="3879" y="2654"/>
                    <a:pt x="3879" y="2654"/>
                  </a:cubicBezTo>
                  <a:cubicBezTo>
                    <a:pt x="3879" y="2596"/>
                    <a:pt x="3879" y="2596"/>
                    <a:pt x="3879" y="2596"/>
                  </a:cubicBezTo>
                  <a:cubicBezTo>
                    <a:pt x="3879" y="2538"/>
                    <a:pt x="3879" y="2538"/>
                    <a:pt x="3879" y="2538"/>
                  </a:cubicBezTo>
                  <a:lnTo>
                    <a:pt x="3879" y="2538"/>
                  </a:lnTo>
                  <a:lnTo>
                    <a:pt x="3879" y="2538"/>
                  </a:lnTo>
                  <a:cubicBezTo>
                    <a:pt x="3909" y="2508"/>
                    <a:pt x="3909" y="2508"/>
                    <a:pt x="3909" y="2508"/>
                  </a:cubicBezTo>
                  <a:cubicBezTo>
                    <a:pt x="3879" y="2508"/>
                    <a:pt x="3879" y="2508"/>
                    <a:pt x="3879" y="2508"/>
                  </a:cubicBezTo>
                  <a:cubicBezTo>
                    <a:pt x="3879" y="2479"/>
                    <a:pt x="3879" y="2479"/>
                    <a:pt x="3879" y="2479"/>
                  </a:cubicBezTo>
                  <a:cubicBezTo>
                    <a:pt x="3879" y="2450"/>
                    <a:pt x="3879" y="2450"/>
                    <a:pt x="3879" y="2450"/>
                  </a:cubicBezTo>
                  <a:cubicBezTo>
                    <a:pt x="3850" y="2450"/>
                    <a:pt x="3850" y="2450"/>
                    <a:pt x="3850" y="2450"/>
                  </a:cubicBezTo>
                  <a:cubicBezTo>
                    <a:pt x="3850" y="2421"/>
                    <a:pt x="3850" y="2421"/>
                    <a:pt x="3850" y="2421"/>
                  </a:cubicBezTo>
                  <a:cubicBezTo>
                    <a:pt x="3850" y="2391"/>
                    <a:pt x="3850" y="2391"/>
                    <a:pt x="3850" y="2391"/>
                  </a:cubicBezTo>
                  <a:cubicBezTo>
                    <a:pt x="3850" y="2362"/>
                    <a:pt x="3850" y="2362"/>
                    <a:pt x="3850" y="2362"/>
                  </a:cubicBezTo>
                  <a:lnTo>
                    <a:pt x="3850" y="2362"/>
                  </a:lnTo>
                  <a:cubicBezTo>
                    <a:pt x="3850" y="2333"/>
                    <a:pt x="3850" y="2333"/>
                    <a:pt x="3850" y="2333"/>
                  </a:cubicBezTo>
                  <a:cubicBezTo>
                    <a:pt x="3850" y="2304"/>
                    <a:pt x="3850" y="2304"/>
                    <a:pt x="3850" y="2304"/>
                  </a:cubicBezTo>
                  <a:lnTo>
                    <a:pt x="3850" y="2304"/>
                  </a:lnTo>
                  <a:lnTo>
                    <a:pt x="3850" y="2304"/>
                  </a:lnTo>
                  <a:cubicBezTo>
                    <a:pt x="3821" y="2304"/>
                    <a:pt x="3821" y="2304"/>
                    <a:pt x="3821" y="2304"/>
                  </a:cubicBezTo>
                  <a:cubicBezTo>
                    <a:pt x="3792" y="2304"/>
                    <a:pt x="3792" y="2304"/>
                    <a:pt x="3792" y="2304"/>
                  </a:cubicBezTo>
                  <a:lnTo>
                    <a:pt x="3792" y="2304"/>
                  </a:lnTo>
                  <a:cubicBezTo>
                    <a:pt x="3762" y="2304"/>
                    <a:pt x="3762" y="2304"/>
                    <a:pt x="3762" y="2304"/>
                  </a:cubicBezTo>
                  <a:cubicBezTo>
                    <a:pt x="3733" y="2333"/>
                    <a:pt x="3733" y="2333"/>
                    <a:pt x="3733" y="2333"/>
                  </a:cubicBezTo>
                  <a:cubicBezTo>
                    <a:pt x="3704" y="2362"/>
                    <a:pt x="3704" y="2362"/>
                    <a:pt x="3704" y="2362"/>
                  </a:cubicBezTo>
                  <a:cubicBezTo>
                    <a:pt x="3676" y="2362"/>
                    <a:pt x="3676" y="2362"/>
                    <a:pt x="3676" y="2362"/>
                  </a:cubicBezTo>
                  <a:lnTo>
                    <a:pt x="3676" y="2362"/>
                  </a:lnTo>
                  <a:cubicBezTo>
                    <a:pt x="3617" y="2391"/>
                    <a:pt x="3617" y="2391"/>
                    <a:pt x="3617" y="2391"/>
                  </a:cubicBezTo>
                  <a:lnTo>
                    <a:pt x="3617" y="2391"/>
                  </a:lnTo>
                  <a:cubicBezTo>
                    <a:pt x="3617" y="2362"/>
                    <a:pt x="3617" y="2362"/>
                    <a:pt x="3617" y="2362"/>
                  </a:cubicBezTo>
                  <a:cubicBezTo>
                    <a:pt x="3646" y="2333"/>
                    <a:pt x="3646" y="2333"/>
                    <a:pt x="3646" y="2333"/>
                  </a:cubicBezTo>
                  <a:lnTo>
                    <a:pt x="3646" y="2333"/>
                  </a:lnTo>
                  <a:cubicBezTo>
                    <a:pt x="3617" y="2246"/>
                    <a:pt x="3617" y="2246"/>
                    <a:pt x="3617" y="2246"/>
                  </a:cubicBezTo>
                  <a:cubicBezTo>
                    <a:pt x="3588" y="2217"/>
                    <a:pt x="3588" y="2217"/>
                    <a:pt x="3588" y="2217"/>
                  </a:cubicBezTo>
                  <a:cubicBezTo>
                    <a:pt x="3588" y="2188"/>
                    <a:pt x="3588" y="2188"/>
                    <a:pt x="3588" y="2188"/>
                  </a:cubicBezTo>
                  <a:cubicBezTo>
                    <a:pt x="3617" y="2158"/>
                    <a:pt x="3617" y="2158"/>
                    <a:pt x="3617" y="2158"/>
                  </a:cubicBezTo>
                  <a:cubicBezTo>
                    <a:pt x="3559" y="2158"/>
                    <a:pt x="3559" y="2158"/>
                    <a:pt x="3559" y="2158"/>
                  </a:cubicBezTo>
                  <a:cubicBezTo>
                    <a:pt x="3529" y="2158"/>
                    <a:pt x="3529" y="2158"/>
                    <a:pt x="3529" y="2158"/>
                  </a:cubicBezTo>
                  <a:cubicBezTo>
                    <a:pt x="3500" y="2158"/>
                    <a:pt x="3500" y="2158"/>
                    <a:pt x="3500" y="2158"/>
                  </a:cubicBezTo>
                  <a:cubicBezTo>
                    <a:pt x="3471" y="2158"/>
                    <a:pt x="3471" y="2158"/>
                    <a:pt x="3471" y="2158"/>
                  </a:cubicBezTo>
                  <a:cubicBezTo>
                    <a:pt x="4404" y="583"/>
                    <a:pt x="4404" y="583"/>
                    <a:pt x="4404" y="583"/>
                  </a:cubicBezTo>
                  <a:lnTo>
                    <a:pt x="4404" y="583"/>
                  </a:lnTo>
                  <a:cubicBezTo>
                    <a:pt x="4375" y="583"/>
                    <a:pt x="4375" y="583"/>
                    <a:pt x="4375" y="583"/>
                  </a:cubicBezTo>
                  <a:lnTo>
                    <a:pt x="4375" y="583"/>
                  </a:lnTo>
                  <a:lnTo>
                    <a:pt x="4375" y="583"/>
                  </a:lnTo>
                  <a:cubicBezTo>
                    <a:pt x="4375" y="555"/>
                    <a:pt x="4375" y="555"/>
                    <a:pt x="4375" y="555"/>
                  </a:cubicBezTo>
                  <a:cubicBezTo>
                    <a:pt x="4346" y="525"/>
                    <a:pt x="4346" y="525"/>
                    <a:pt x="4346" y="525"/>
                  </a:cubicBezTo>
                  <a:lnTo>
                    <a:pt x="4346" y="525"/>
                  </a:lnTo>
                  <a:lnTo>
                    <a:pt x="4346" y="525"/>
                  </a:lnTo>
                  <a:cubicBezTo>
                    <a:pt x="4317" y="496"/>
                    <a:pt x="4317" y="496"/>
                    <a:pt x="4317" y="496"/>
                  </a:cubicBezTo>
                  <a:lnTo>
                    <a:pt x="4317" y="496"/>
                  </a:lnTo>
                  <a:cubicBezTo>
                    <a:pt x="4288" y="496"/>
                    <a:pt x="4288" y="496"/>
                    <a:pt x="4288" y="496"/>
                  </a:cubicBezTo>
                  <a:lnTo>
                    <a:pt x="4288" y="496"/>
                  </a:lnTo>
                  <a:cubicBezTo>
                    <a:pt x="4259" y="496"/>
                    <a:pt x="4259" y="496"/>
                    <a:pt x="4259" y="496"/>
                  </a:cubicBezTo>
                  <a:cubicBezTo>
                    <a:pt x="4229" y="496"/>
                    <a:pt x="4229" y="496"/>
                    <a:pt x="4229" y="496"/>
                  </a:cubicBezTo>
                  <a:lnTo>
                    <a:pt x="4229" y="496"/>
                  </a:lnTo>
                  <a:lnTo>
                    <a:pt x="4229" y="496"/>
                  </a:lnTo>
                  <a:lnTo>
                    <a:pt x="4229" y="496"/>
                  </a:lnTo>
                  <a:cubicBezTo>
                    <a:pt x="4200" y="496"/>
                    <a:pt x="4200" y="496"/>
                    <a:pt x="4200" y="496"/>
                  </a:cubicBezTo>
                  <a:lnTo>
                    <a:pt x="4200" y="496"/>
                  </a:lnTo>
                  <a:cubicBezTo>
                    <a:pt x="4200" y="467"/>
                    <a:pt x="4200" y="467"/>
                    <a:pt x="4200" y="467"/>
                  </a:cubicBezTo>
                  <a:lnTo>
                    <a:pt x="4200" y="467"/>
                  </a:lnTo>
                  <a:lnTo>
                    <a:pt x="4200" y="467"/>
                  </a:lnTo>
                  <a:lnTo>
                    <a:pt x="4200" y="467"/>
                  </a:lnTo>
                  <a:lnTo>
                    <a:pt x="4200" y="467"/>
                  </a:lnTo>
                  <a:cubicBezTo>
                    <a:pt x="4171" y="467"/>
                    <a:pt x="4171" y="467"/>
                    <a:pt x="4171" y="467"/>
                  </a:cubicBezTo>
                  <a:lnTo>
                    <a:pt x="4171" y="467"/>
                  </a:lnTo>
                  <a:cubicBezTo>
                    <a:pt x="4200" y="467"/>
                    <a:pt x="4200" y="467"/>
                    <a:pt x="4200" y="467"/>
                  </a:cubicBezTo>
                  <a:cubicBezTo>
                    <a:pt x="4171" y="438"/>
                    <a:pt x="4171" y="438"/>
                    <a:pt x="4171" y="438"/>
                  </a:cubicBezTo>
                  <a:lnTo>
                    <a:pt x="4171" y="438"/>
                  </a:lnTo>
                  <a:lnTo>
                    <a:pt x="4171" y="438"/>
                  </a:lnTo>
                  <a:lnTo>
                    <a:pt x="4171" y="438"/>
                  </a:lnTo>
                  <a:cubicBezTo>
                    <a:pt x="4142" y="438"/>
                    <a:pt x="4142" y="438"/>
                    <a:pt x="4142" y="438"/>
                  </a:cubicBezTo>
                  <a:cubicBezTo>
                    <a:pt x="4112" y="408"/>
                    <a:pt x="4112" y="408"/>
                    <a:pt x="4112" y="408"/>
                  </a:cubicBezTo>
                  <a:lnTo>
                    <a:pt x="4112" y="408"/>
                  </a:lnTo>
                  <a:lnTo>
                    <a:pt x="4112" y="408"/>
                  </a:lnTo>
                  <a:lnTo>
                    <a:pt x="4112" y="408"/>
                  </a:lnTo>
                  <a:lnTo>
                    <a:pt x="4112" y="408"/>
                  </a:lnTo>
                  <a:lnTo>
                    <a:pt x="4112" y="408"/>
                  </a:lnTo>
                  <a:lnTo>
                    <a:pt x="4112" y="408"/>
                  </a:lnTo>
                  <a:cubicBezTo>
                    <a:pt x="4083" y="408"/>
                    <a:pt x="4083" y="408"/>
                    <a:pt x="4083" y="408"/>
                  </a:cubicBezTo>
                  <a:lnTo>
                    <a:pt x="4083" y="408"/>
                  </a:lnTo>
                  <a:cubicBezTo>
                    <a:pt x="4054" y="408"/>
                    <a:pt x="4054" y="408"/>
                    <a:pt x="4054" y="408"/>
                  </a:cubicBezTo>
                  <a:cubicBezTo>
                    <a:pt x="4083" y="408"/>
                    <a:pt x="4083" y="408"/>
                    <a:pt x="4083" y="408"/>
                  </a:cubicBezTo>
                  <a:lnTo>
                    <a:pt x="4083" y="408"/>
                  </a:lnTo>
                  <a:cubicBezTo>
                    <a:pt x="4083" y="379"/>
                    <a:pt x="4083" y="379"/>
                    <a:pt x="4083" y="379"/>
                  </a:cubicBezTo>
                  <a:cubicBezTo>
                    <a:pt x="4054" y="379"/>
                    <a:pt x="4054" y="379"/>
                    <a:pt x="4054" y="379"/>
                  </a:cubicBezTo>
                  <a:lnTo>
                    <a:pt x="4054" y="379"/>
                  </a:lnTo>
                  <a:lnTo>
                    <a:pt x="4054" y="379"/>
                  </a:lnTo>
                  <a:lnTo>
                    <a:pt x="4054" y="379"/>
                  </a:lnTo>
                  <a:cubicBezTo>
                    <a:pt x="4025" y="379"/>
                    <a:pt x="4025" y="379"/>
                    <a:pt x="4025" y="379"/>
                  </a:cubicBezTo>
                  <a:cubicBezTo>
                    <a:pt x="4025" y="350"/>
                    <a:pt x="4025" y="350"/>
                    <a:pt x="4025" y="350"/>
                  </a:cubicBezTo>
                  <a:lnTo>
                    <a:pt x="4025" y="350"/>
                  </a:lnTo>
                  <a:lnTo>
                    <a:pt x="4025" y="350"/>
                  </a:lnTo>
                  <a:lnTo>
                    <a:pt x="4025" y="350"/>
                  </a:lnTo>
                  <a:cubicBezTo>
                    <a:pt x="3996" y="350"/>
                    <a:pt x="3996" y="350"/>
                    <a:pt x="3996" y="350"/>
                  </a:cubicBezTo>
                  <a:cubicBezTo>
                    <a:pt x="3967" y="379"/>
                    <a:pt x="3967" y="379"/>
                    <a:pt x="3967" y="379"/>
                  </a:cubicBezTo>
                  <a:cubicBezTo>
                    <a:pt x="3938" y="379"/>
                    <a:pt x="3938" y="379"/>
                    <a:pt x="3938" y="379"/>
                  </a:cubicBezTo>
                  <a:cubicBezTo>
                    <a:pt x="3967" y="379"/>
                    <a:pt x="3967" y="379"/>
                    <a:pt x="3967" y="379"/>
                  </a:cubicBezTo>
                  <a:cubicBezTo>
                    <a:pt x="3996" y="350"/>
                    <a:pt x="3996" y="350"/>
                    <a:pt x="3996" y="350"/>
                  </a:cubicBezTo>
                  <a:cubicBezTo>
                    <a:pt x="3996" y="321"/>
                    <a:pt x="3996" y="321"/>
                    <a:pt x="3996" y="321"/>
                  </a:cubicBezTo>
                  <a:lnTo>
                    <a:pt x="3996" y="321"/>
                  </a:lnTo>
                  <a:cubicBezTo>
                    <a:pt x="3996" y="291"/>
                    <a:pt x="3996" y="291"/>
                    <a:pt x="3996" y="291"/>
                  </a:cubicBezTo>
                  <a:cubicBezTo>
                    <a:pt x="3967" y="291"/>
                    <a:pt x="3967" y="291"/>
                    <a:pt x="3967" y="291"/>
                  </a:cubicBezTo>
                  <a:lnTo>
                    <a:pt x="3967" y="291"/>
                  </a:lnTo>
                  <a:cubicBezTo>
                    <a:pt x="3938" y="291"/>
                    <a:pt x="3938" y="291"/>
                    <a:pt x="3938" y="291"/>
                  </a:cubicBezTo>
                  <a:cubicBezTo>
                    <a:pt x="3909" y="291"/>
                    <a:pt x="3909" y="291"/>
                    <a:pt x="3909" y="291"/>
                  </a:cubicBezTo>
                  <a:lnTo>
                    <a:pt x="3909" y="291"/>
                  </a:lnTo>
                  <a:cubicBezTo>
                    <a:pt x="3879" y="321"/>
                    <a:pt x="3879" y="321"/>
                    <a:pt x="3879" y="321"/>
                  </a:cubicBezTo>
                  <a:lnTo>
                    <a:pt x="3879" y="321"/>
                  </a:lnTo>
                  <a:cubicBezTo>
                    <a:pt x="3850" y="350"/>
                    <a:pt x="3850" y="350"/>
                    <a:pt x="3850" y="350"/>
                  </a:cubicBezTo>
                  <a:cubicBezTo>
                    <a:pt x="3879" y="321"/>
                    <a:pt x="3879" y="321"/>
                    <a:pt x="3879" y="321"/>
                  </a:cubicBezTo>
                  <a:lnTo>
                    <a:pt x="3879" y="321"/>
                  </a:lnTo>
                  <a:cubicBezTo>
                    <a:pt x="3879" y="291"/>
                    <a:pt x="3879" y="291"/>
                    <a:pt x="3879" y="291"/>
                  </a:cubicBezTo>
                  <a:lnTo>
                    <a:pt x="3879" y="291"/>
                  </a:lnTo>
                  <a:cubicBezTo>
                    <a:pt x="3850" y="262"/>
                    <a:pt x="3850" y="262"/>
                    <a:pt x="3850" y="262"/>
                  </a:cubicBezTo>
                  <a:lnTo>
                    <a:pt x="3850" y="262"/>
                  </a:lnTo>
                  <a:lnTo>
                    <a:pt x="3850" y="262"/>
                  </a:lnTo>
                  <a:cubicBezTo>
                    <a:pt x="3879" y="262"/>
                    <a:pt x="3879" y="262"/>
                    <a:pt x="3879" y="262"/>
                  </a:cubicBezTo>
                  <a:cubicBezTo>
                    <a:pt x="3879" y="233"/>
                    <a:pt x="3879" y="233"/>
                    <a:pt x="3879" y="233"/>
                  </a:cubicBezTo>
                  <a:cubicBezTo>
                    <a:pt x="3821" y="233"/>
                    <a:pt x="3821" y="233"/>
                    <a:pt x="3821" y="233"/>
                  </a:cubicBezTo>
                  <a:cubicBezTo>
                    <a:pt x="3821" y="205"/>
                    <a:pt x="3821" y="205"/>
                    <a:pt x="3821" y="205"/>
                  </a:cubicBezTo>
                  <a:lnTo>
                    <a:pt x="3821" y="205"/>
                  </a:lnTo>
                  <a:cubicBezTo>
                    <a:pt x="3850" y="205"/>
                    <a:pt x="3850" y="205"/>
                    <a:pt x="3850" y="205"/>
                  </a:cubicBezTo>
                  <a:cubicBezTo>
                    <a:pt x="3879" y="175"/>
                    <a:pt x="3879" y="175"/>
                    <a:pt x="3879" y="175"/>
                  </a:cubicBezTo>
                  <a:cubicBezTo>
                    <a:pt x="3850" y="175"/>
                    <a:pt x="3850" y="175"/>
                    <a:pt x="3850" y="175"/>
                  </a:cubicBezTo>
                  <a:cubicBezTo>
                    <a:pt x="3850" y="146"/>
                    <a:pt x="3850" y="146"/>
                    <a:pt x="3850" y="146"/>
                  </a:cubicBezTo>
                  <a:lnTo>
                    <a:pt x="3850" y="146"/>
                  </a:lnTo>
                  <a:cubicBezTo>
                    <a:pt x="3821" y="175"/>
                    <a:pt x="3821" y="175"/>
                    <a:pt x="3821" y="175"/>
                  </a:cubicBezTo>
                  <a:cubicBezTo>
                    <a:pt x="3821" y="146"/>
                    <a:pt x="3821" y="146"/>
                    <a:pt x="3821" y="146"/>
                  </a:cubicBezTo>
                  <a:lnTo>
                    <a:pt x="3821" y="146"/>
                  </a:lnTo>
                  <a:cubicBezTo>
                    <a:pt x="3792" y="146"/>
                    <a:pt x="3792" y="146"/>
                    <a:pt x="3792" y="146"/>
                  </a:cubicBezTo>
                  <a:lnTo>
                    <a:pt x="3792" y="146"/>
                  </a:lnTo>
                  <a:cubicBezTo>
                    <a:pt x="3762" y="146"/>
                    <a:pt x="3762" y="146"/>
                    <a:pt x="3762" y="146"/>
                  </a:cubicBezTo>
                  <a:lnTo>
                    <a:pt x="3762" y="146"/>
                  </a:lnTo>
                  <a:cubicBezTo>
                    <a:pt x="3733" y="146"/>
                    <a:pt x="3733" y="146"/>
                    <a:pt x="3733" y="146"/>
                  </a:cubicBezTo>
                  <a:lnTo>
                    <a:pt x="3733" y="146"/>
                  </a:lnTo>
                  <a:cubicBezTo>
                    <a:pt x="3733" y="175"/>
                    <a:pt x="3733" y="175"/>
                    <a:pt x="3733" y="175"/>
                  </a:cubicBezTo>
                  <a:cubicBezTo>
                    <a:pt x="3733" y="146"/>
                    <a:pt x="3733" y="146"/>
                    <a:pt x="3733" y="146"/>
                  </a:cubicBezTo>
                  <a:lnTo>
                    <a:pt x="3733" y="146"/>
                  </a:lnTo>
                  <a:lnTo>
                    <a:pt x="3733" y="146"/>
                  </a:lnTo>
                  <a:cubicBezTo>
                    <a:pt x="3733" y="117"/>
                    <a:pt x="3733" y="117"/>
                    <a:pt x="3733" y="117"/>
                  </a:cubicBezTo>
                  <a:lnTo>
                    <a:pt x="3733" y="117"/>
                  </a:lnTo>
                  <a:cubicBezTo>
                    <a:pt x="3762" y="117"/>
                    <a:pt x="3762" y="117"/>
                    <a:pt x="3762" y="117"/>
                  </a:cubicBezTo>
                  <a:cubicBezTo>
                    <a:pt x="3762" y="88"/>
                    <a:pt x="3762" y="88"/>
                    <a:pt x="3762" y="88"/>
                  </a:cubicBezTo>
                  <a:lnTo>
                    <a:pt x="3762" y="88"/>
                  </a:lnTo>
                  <a:cubicBezTo>
                    <a:pt x="3762" y="58"/>
                    <a:pt x="3762" y="58"/>
                    <a:pt x="3762" y="58"/>
                  </a:cubicBezTo>
                  <a:cubicBezTo>
                    <a:pt x="3733" y="58"/>
                    <a:pt x="3733" y="58"/>
                    <a:pt x="3733" y="58"/>
                  </a:cubicBezTo>
                  <a:cubicBezTo>
                    <a:pt x="3733" y="88"/>
                    <a:pt x="3733" y="88"/>
                    <a:pt x="3733" y="88"/>
                  </a:cubicBezTo>
                  <a:lnTo>
                    <a:pt x="3733" y="88"/>
                  </a:lnTo>
                  <a:cubicBezTo>
                    <a:pt x="3704" y="88"/>
                    <a:pt x="3704" y="88"/>
                    <a:pt x="3704" y="88"/>
                  </a:cubicBezTo>
                  <a:lnTo>
                    <a:pt x="3704" y="88"/>
                  </a:lnTo>
                  <a:lnTo>
                    <a:pt x="3704" y="88"/>
                  </a:lnTo>
                  <a:cubicBezTo>
                    <a:pt x="3676" y="117"/>
                    <a:pt x="3676" y="117"/>
                    <a:pt x="3676" y="117"/>
                  </a:cubicBezTo>
                  <a:cubicBezTo>
                    <a:pt x="3704" y="117"/>
                    <a:pt x="3704" y="117"/>
                    <a:pt x="3704" y="117"/>
                  </a:cubicBezTo>
                  <a:cubicBezTo>
                    <a:pt x="3676" y="146"/>
                    <a:pt x="3676" y="146"/>
                    <a:pt x="3676" y="146"/>
                  </a:cubicBezTo>
                  <a:lnTo>
                    <a:pt x="3676" y="146"/>
                  </a:lnTo>
                  <a:cubicBezTo>
                    <a:pt x="3676" y="117"/>
                    <a:pt x="3676" y="117"/>
                    <a:pt x="3676" y="117"/>
                  </a:cubicBezTo>
                  <a:cubicBezTo>
                    <a:pt x="3646" y="146"/>
                    <a:pt x="3646" y="146"/>
                    <a:pt x="3646" y="146"/>
                  </a:cubicBezTo>
                  <a:lnTo>
                    <a:pt x="3646" y="146"/>
                  </a:lnTo>
                  <a:lnTo>
                    <a:pt x="3646" y="146"/>
                  </a:lnTo>
                  <a:cubicBezTo>
                    <a:pt x="3646" y="117"/>
                    <a:pt x="3646" y="117"/>
                    <a:pt x="3646" y="117"/>
                  </a:cubicBezTo>
                  <a:lnTo>
                    <a:pt x="3646" y="117"/>
                  </a:lnTo>
                  <a:lnTo>
                    <a:pt x="3646" y="117"/>
                  </a:lnTo>
                  <a:lnTo>
                    <a:pt x="3646" y="117"/>
                  </a:lnTo>
                  <a:cubicBezTo>
                    <a:pt x="3646" y="146"/>
                    <a:pt x="3646" y="146"/>
                    <a:pt x="3646" y="146"/>
                  </a:cubicBezTo>
                  <a:cubicBezTo>
                    <a:pt x="3617" y="146"/>
                    <a:pt x="3617" y="146"/>
                    <a:pt x="3617" y="146"/>
                  </a:cubicBezTo>
                  <a:cubicBezTo>
                    <a:pt x="3646" y="117"/>
                    <a:pt x="3646" y="117"/>
                    <a:pt x="3646" y="117"/>
                  </a:cubicBezTo>
                  <a:cubicBezTo>
                    <a:pt x="3617" y="88"/>
                    <a:pt x="3617" y="88"/>
                    <a:pt x="3617" y="88"/>
                  </a:cubicBezTo>
                  <a:cubicBezTo>
                    <a:pt x="3617" y="117"/>
                    <a:pt x="3617" y="117"/>
                    <a:pt x="3617" y="117"/>
                  </a:cubicBezTo>
                  <a:cubicBezTo>
                    <a:pt x="3617" y="88"/>
                    <a:pt x="3617" y="88"/>
                    <a:pt x="3617" y="88"/>
                  </a:cubicBezTo>
                  <a:cubicBezTo>
                    <a:pt x="3646" y="88"/>
                    <a:pt x="3646" y="88"/>
                    <a:pt x="3646" y="88"/>
                  </a:cubicBezTo>
                  <a:lnTo>
                    <a:pt x="3646" y="88"/>
                  </a:lnTo>
                  <a:cubicBezTo>
                    <a:pt x="3676" y="88"/>
                    <a:pt x="3676" y="88"/>
                    <a:pt x="3676" y="88"/>
                  </a:cubicBezTo>
                  <a:lnTo>
                    <a:pt x="3676" y="88"/>
                  </a:lnTo>
                  <a:cubicBezTo>
                    <a:pt x="3704" y="88"/>
                    <a:pt x="3704" y="88"/>
                    <a:pt x="3704" y="88"/>
                  </a:cubicBezTo>
                  <a:cubicBezTo>
                    <a:pt x="3733" y="58"/>
                    <a:pt x="3733" y="58"/>
                    <a:pt x="3733" y="58"/>
                  </a:cubicBezTo>
                  <a:lnTo>
                    <a:pt x="3733" y="58"/>
                  </a:lnTo>
                  <a:lnTo>
                    <a:pt x="3733" y="58"/>
                  </a:lnTo>
                  <a:cubicBezTo>
                    <a:pt x="3733" y="29"/>
                    <a:pt x="3733" y="29"/>
                    <a:pt x="3733" y="29"/>
                  </a:cubicBezTo>
                  <a:cubicBezTo>
                    <a:pt x="3704" y="29"/>
                    <a:pt x="3704" y="29"/>
                    <a:pt x="3704" y="29"/>
                  </a:cubicBezTo>
                  <a:lnTo>
                    <a:pt x="3704" y="29"/>
                  </a:lnTo>
                  <a:lnTo>
                    <a:pt x="3704" y="29"/>
                  </a:lnTo>
                  <a:cubicBezTo>
                    <a:pt x="3676" y="29"/>
                    <a:pt x="3676" y="29"/>
                    <a:pt x="3676" y="29"/>
                  </a:cubicBezTo>
                  <a:cubicBezTo>
                    <a:pt x="3676" y="0"/>
                    <a:pt x="3676" y="0"/>
                    <a:pt x="3676" y="0"/>
                  </a:cubicBezTo>
                  <a:lnTo>
                    <a:pt x="3676" y="0"/>
                  </a:lnTo>
                  <a:cubicBezTo>
                    <a:pt x="3704" y="0"/>
                    <a:pt x="3704" y="0"/>
                    <a:pt x="3704" y="0"/>
                  </a:cubicBezTo>
                  <a:lnTo>
                    <a:pt x="3704" y="0"/>
                  </a:lnTo>
                  <a:lnTo>
                    <a:pt x="3704" y="0"/>
                  </a:lnTo>
                  <a:cubicBezTo>
                    <a:pt x="3646" y="0"/>
                    <a:pt x="3646" y="0"/>
                    <a:pt x="3646" y="0"/>
                  </a:cubicBezTo>
                  <a:cubicBezTo>
                    <a:pt x="3646" y="29"/>
                    <a:pt x="3646" y="29"/>
                    <a:pt x="3646" y="29"/>
                  </a:cubicBezTo>
                  <a:lnTo>
                    <a:pt x="3646" y="29"/>
                  </a:lnTo>
                  <a:cubicBezTo>
                    <a:pt x="3617" y="29"/>
                    <a:pt x="3617" y="29"/>
                    <a:pt x="3617" y="29"/>
                  </a:cubicBezTo>
                  <a:cubicBezTo>
                    <a:pt x="3588" y="58"/>
                    <a:pt x="3588" y="58"/>
                    <a:pt x="3588" y="58"/>
                  </a:cubicBezTo>
                  <a:cubicBezTo>
                    <a:pt x="3559" y="58"/>
                    <a:pt x="3559" y="58"/>
                    <a:pt x="3559" y="58"/>
                  </a:cubicBezTo>
                  <a:cubicBezTo>
                    <a:pt x="3529" y="58"/>
                    <a:pt x="3529" y="58"/>
                    <a:pt x="3529" y="58"/>
                  </a:cubicBezTo>
                  <a:cubicBezTo>
                    <a:pt x="3500" y="58"/>
                    <a:pt x="3500" y="58"/>
                    <a:pt x="3500" y="58"/>
                  </a:cubicBezTo>
                  <a:lnTo>
                    <a:pt x="3500" y="58"/>
                  </a:lnTo>
                  <a:lnTo>
                    <a:pt x="3500" y="58"/>
                  </a:lnTo>
                  <a:cubicBezTo>
                    <a:pt x="3471" y="58"/>
                    <a:pt x="3471" y="58"/>
                    <a:pt x="3471" y="58"/>
                  </a:cubicBezTo>
                  <a:cubicBezTo>
                    <a:pt x="3471" y="29"/>
                    <a:pt x="3471" y="29"/>
                    <a:pt x="3471" y="29"/>
                  </a:cubicBezTo>
                  <a:cubicBezTo>
                    <a:pt x="3442" y="29"/>
                    <a:pt x="3442" y="29"/>
                    <a:pt x="3442" y="29"/>
                  </a:cubicBezTo>
                  <a:cubicBezTo>
                    <a:pt x="3442" y="58"/>
                    <a:pt x="3442" y="58"/>
                    <a:pt x="3442" y="58"/>
                  </a:cubicBezTo>
                  <a:lnTo>
                    <a:pt x="3442" y="58"/>
                  </a:lnTo>
                  <a:lnTo>
                    <a:pt x="3442" y="58"/>
                  </a:lnTo>
                  <a:cubicBezTo>
                    <a:pt x="3442" y="29"/>
                    <a:pt x="3442" y="29"/>
                    <a:pt x="3442" y="29"/>
                  </a:cubicBezTo>
                  <a:lnTo>
                    <a:pt x="3442" y="29"/>
                  </a:lnTo>
                  <a:lnTo>
                    <a:pt x="3442" y="29"/>
                  </a:lnTo>
                  <a:cubicBezTo>
                    <a:pt x="3412" y="29"/>
                    <a:pt x="3412" y="29"/>
                    <a:pt x="3412" y="29"/>
                  </a:cubicBezTo>
                  <a:cubicBezTo>
                    <a:pt x="3383" y="58"/>
                    <a:pt x="3383" y="58"/>
                    <a:pt x="3383" y="58"/>
                  </a:cubicBezTo>
                  <a:cubicBezTo>
                    <a:pt x="3354" y="58"/>
                    <a:pt x="3354" y="58"/>
                    <a:pt x="3354" y="58"/>
                  </a:cubicBezTo>
                  <a:lnTo>
                    <a:pt x="3354" y="58"/>
                  </a:lnTo>
                  <a:cubicBezTo>
                    <a:pt x="3354" y="88"/>
                    <a:pt x="3354" y="88"/>
                    <a:pt x="3354" y="88"/>
                  </a:cubicBezTo>
                  <a:cubicBezTo>
                    <a:pt x="3383" y="88"/>
                    <a:pt x="3383" y="88"/>
                    <a:pt x="3383" y="88"/>
                  </a:cubicBezTo>
                  <a:lnTo>
                    <a:pt x="3383" y="88"/>
                  </a:lnTo>
                  <a:cubicBezTo>
                    <a:pt x="3354" y="88"/>
                    <a:pt x="3354" y="88"/>
                    <a:pt x="3354" y="88"/>
                  </a:cubicBezTo>
                  <a:cubicBezTo>
                    <a:pt x="3326" y="117"/>
                    <a:pt x="3326" y="117"/>
                    <a:pt x="3326" y="117"/>
                  </a:cubicBezTo>
                  <a:cubicBezTo>
                    <a:pt x="3326" y="146"/>
                    <a:pt x="3326" y="146"/>
                    <a:pt x="3326" y="146"/>
                  </a:cubicBezTo>
                  <a:cubicBezTo>
                    <a:pt x="3296" y="175"/>
                    <a:pt x="3296" y="175"/>
                    <a:pt x="3296" y="175"/>
                  </a:cubicBezTo>
                  <a:lnTo>
                    <a:pt x="3296" y="175"/>
                  </a:lnTo>
                  <a:lnTo>
                    <a:pt x="3296" y="175"/>
                  </a:lnTo>
                  <a:cubicBezTo>
                    <a:pt x="3296" y="146"/>
                    <a:pt x="3296" y="146"/>
                    <a:pt x="3296" y="146"/>
                  </a:cubicBezTo>
                  <a:cubicBezTo>
                    <a:pt x="3326" y="117"/>
                    <a:pt x="3326" y="117"/>
                    <a:pt x="3326" y="117"/>
                  </a:cubicBezTo>
                  <a:cubicBezTo>
                    <a:pt x="3326" y="88"/>
                    <a:pt x="3326" y="88"/>
                    <a:pt x="3326" y="88"/>
                  </a:cubicBezTo>
                  <a:lnTo>
                    <a:pt x="3326" y="88"/>
                  </a:lnTo>
                  <a:cubicBezTo>
                    <a:pt x="3267" y="117"/>
                    <a:pt x="3267" y="117"/>
                    <a:pt x="3267" y="117"/>
                  </a:cubicBezTo>
                  <a:lnTo>
                    <a:pt x="3267" y="117"/>
                  </a:lnTo>
                  <a:cubicBezTo>
                    <a:pt x="3238" y="117"/>
                    <a:pt x="3238" y="117"/>
                    <a:pt x="3238" y="117"/>
                  </a:cubicBezTo>
                  <a:cubicBezTo>
                    <a:pt x="3238" y="88"/>
                    <a:pt x="3238" y="88"/>
                    <a:pt x="3238" y="88"/>
                  </a:cubicBezTo>
                  <a:cubicBezTo>
                    <a:pt x="3209" y="88"/>
                    <a:pt x="3209" y="88"/>
                    <a:pt x="3209" y="88"/>
                  </a:cubicBezTo>
                  <a:lnTo>
                    <a:pt x="3209" y="88"/>
                  </a:lnTo>
                  <a:lnTo>
                    <a:pt x="3209" y="88"/>
                  </a:lnTo>
                  <a:cubicBezTo>
                    <a:pt x="3238" y="117"/>
                    <a:pt x="3238" y="117"/>
                    <a:pt x="3238" y="117"/>
                  </a:cubicBezTo>
                  <a:lnTo>
                    <a:pt x="3238" y="117"/>
                  </a:lnTo>
                  <a:lnTo>
                    <a:pt x="3238" y="117"/>
                  </a:lnTo>
                  <a:cubicBezTo>
                    <a:pt x="3209" y="117"/>
                    <a:pt x="3209" y="117"/>
                    <a:pt x="3209" y="117"/>
                  </a:cubicBezTo>
                  <a:cubicBezTo>
                    <a:pt x="3179" y="117"/>
                    <a:pt x="3179" y="117"/>
                    <a:pt x="3179" y="117"/>
                  </a:cubicBezTo>
                  <a:cubicBezTo>
                    <a:pt x="3150" y="117"/>
                    <a:pt x="3150" y="117"/>
                    <a:pt x="3150" y="117"/>
                  </a:cubicBezTo>
                  <a:cubicBezTo>
                    <a:pt x="3092" y="146"/>
                    <a:pt x="3092" y="146"/>
                    <a:pt x="3092" y="146"/>
                  </a:cubicBezTo>
                  <a:cubicBezTo>
                    <a:pt x="3062" y="175"/>
                    <a:pt x="3062" y="175"/>
                    <a:pt x="3062" y="175"/>
                  </a:cubicBezTo>
                  <a:cubicBezTo>
                    <a:pt x="3033" y="205"/>
                    <a:pt x="3033" y="205"/>
                    <a:pt x="3033" y="205"/>
                  </a:cubicBezTo>
                  <a:cubicBezTo>
                    <a:pt x="3004" y="233"/>
                    <a:pt x="3004" y="233"/>
                    <a:pt x="3004" y="233"/>
                  </a:cubicBezTo>
                  <a:cubicBezTo>
                    <a:pt x="2946" y="262"/>
                    <a:pt x="2946" y="262"/>
                    <a:pt x="2946" y="262"/>
                  </a:cubicBezTo>
                  <a:cubicBezTo>
                    <a:pt x="2917" y="262"/>
                    <a:pt x="2917" y="262"/>
                    <a:pt x="2917" y="262"/>
                  </a:cubicBezTo>
                  <a:lnTo>
                    <a:pt x="2917" y="262"/>
                  </a:lnTo>
                  <a:cubicBezTo>
                    <a:pt x="2888" y="291"/>
                    <a:pt x="2888" y="291"/>
                    <a:pt x="2888" y="291"/>
                  </a:cubicBezTo>
                  <a:cubicBezTo>
                    <a:pt x="2859" y="291"/>
                    <a:pt x="2859" y="291"/>
                    <a:pt x="2859" y="291"/>
                  </a:cubicBezTo>
                  <a:cubicBezTo>
                    <a:pt x="2829" y="291"/>
                    <a:pt x="2829" y="291"/>
                    <a:pt x="2829" y="291"/>
                  </a:cubicBezTo>
                  <a:lnTo>
                    <a:pt x="2829" y="291"/>
                  </a:lnTo>
                  <a:cubicBezTo>
                    <a:pt x="2800" y="291"/>
                    <a:pt x="2800" y="291"/>
                    <a:pt x="2800" y="291"/>
                  </a:cubicBezTo>
                  <a:cubicBezTo>
                    <a:pt x="2771" y="291"/>
                    <a:pt x="2771" y="291"/>
                    <a:pt x="2771" y="291"/>
                  </a:cubicBezTo>
                  <a:lnTo>
                    <a:pt x="2771" y="291"/>
                  </a:lnTo>
                  <a:cubicBezTo>
                    <a:pt x="2742" y="262"/>
                    <a:pt x="2742" y="262"/>
                    <a:pt x="2742" y="262"/>
                  </a:cubicBezTo>
                  <a:cubicBezTo>
                    <a:pt x="2712" y="262"/>
                    <a:pt x="2712" y="262"/>
                    <a:pt x="2712" y="262"/>
                  </a:cubicBezTo>
                  <a:lnTo>
                    <a:pt x="2712" y="262"/>
                  </a:lnTo>
                  <a:cubicBezTo>
                    <a:pt x="2683" y="291"/>
                    <a:pt x="2683" y="291"/>
                    <a:pt x="2683" y="291"/>
                  </a:cubicBezTo>
                  <a:cubicBezTo>
                    <a:pt x="2655" y="321"/>
                    <a:pt x="2655" y="321"/>
                    <a:pt x="2655" y="321"/>
                  </a:cubicBezTo>
                  <a:lnTo>
                    <a:pt x="2655" y="321"/>
                  </a:lnTo>
                  <a:cubicBezTo>
                    <a:pt x="2626" y="350"/>
                    <a:pt x="2626" y="350"/>
                    <a:pt x="2626" y="350"/>
                  </a:cubicBezTo>
                  <a:lnTo>
                    <a:pt x="2626" y="350"/>
                  </a:lnTo>
                  <a:lnTo>
                    <a:pt x="2626" y="350"/>
                  </a:lnTo>
                  <a:cubicBezTo>
                    <a:pt x="2596" y="350"/>
                    <a:pt x="2596" y="350"/>
                    <a:pt x="2596" y="350"/>
                  </a:cubicBezTo>
                  <a:lnTo>
                    <a:pt x="2596" y="350"/>
                  </a:lnTo>
                  <a:cubicBezTo>
                    <a:pt x="2596" y="379"/>
                    <a:pt x="2596" y="379"/>
                    <a:pt x="2596" y="379"/>
                  </a:cubicBezTo>
                  <a:cubicBezTo>
                    <a:pt x="2626" y="438"/>
                    <a:pt x="2626" y="438"/>
                    <a:pt x="2626" y="438"/>
                  </a:cubicBezTo>
                  <a:cubicBezTo>
                    <a:pt x="2655" y="496"/>
                    <a:pt x="2655" y="496"/>
                    <a:pt x="2655" y="496"/>
                  </a:cubicBezTo>
                  <a:cubicBezTo>
                    <a:pt x="2655" y="555"/>
                    <a:pt x="2655" y="555"/>
                    <a:pt x="2655" y="555"/>
                  </a:cubicBezTo>
                  <a:cubicBezTo>
                    <a:pt x="2655" y="583"/>
                    <a:pt x="2655" y="583"/>
                    <a:pt x="2655" y="583"/>
                  </a:cubicBezTo>
                  <a:cubicBezTo>
                    <a:pt x="2626" y="612"/>
                    <a:pt x="2626" y="612"/>
                    <a:pt x="2626" y="612"/>
                  </a:cubicBezTo>
                  <a:cubicBezTo>
                    <a:pt x="2626" y="641"/>
                    <a:pt x="2626" y="641"/>
                    <a:pt x="2626" y="641"/>
                  </a:cubicBezTo>
                  <a:lnTo>
                    <a:pt x="2626" y="641"/>
                  </a:lnTo>
                  <a:cubicBezTo>
                    <a:pt x="2655" y="671"/>
                    <a:pt x="2655" y="671"/>
                    <a:pt x="2655" y="671"/>
                  </a:cubicBezTo>
                  <a:lnTo>
                    <a:pt x="2655" y="671"/>
                  </a:lnTo>
                  <a:lnTo>
                    <a:pt x="2655" y="671"/>
                  </a:lnTo>
                  <a:cubicBezTo>
                    <a:pt x="2683" y="671"/>
                    <a:pt x="2683" y="671"/>
                    <a:pt x="2683" y="671"/>
                  </a:cubicBezTo>
                  <a:lnTo>
                    <a:pt x="2683" y="671"/>
                  </a:lnTo>
                  <a:cubicBezTo>
                    <a:pt x="2712" y="671"/>
                    <a:pt x="2712" y="671"/>
                    <a:pt x="2712" y="671"/>
                  </a:cubicBezTo>
                  <a:cubicBezTo>
                    <a:pt x="2683" y="671"/>
                    <a:pt x="2683" y="671"/>
                    <a:pt x="2683" y="671"/>
                  </a:cubicBezTo>
                  <a:lnTo>
                    <a:pt x="2683" y="671"/>
                  </a:lnTo>
                  <a:cubicBezTo>
                    <a:pt x="2712" y="700"/>
                    <a:pt x="2712" y="700"/>
                    <a:pt x="2712" y="700"/>
                  </a:cubicBezTo>
                  <a:cubicBezTo>
                    <a:pt x="2712" y="729"/>
                    <a:pt x="2712" y="729"/>
                    <a:pt x="2712" y="729"/>
                  </a:cubicBezTo>
                  <a:lnTo>
                    <a:pt x="2712" y="729"/>
                  </a:lnTo>
                  <a:cubicBezTo>
                    <a:pt x="2683" y="729"/>
                    <a:pt x="2683" y="729"/>
                    <a:pt x="2683" y="729"/>
                  </a:cubicBezTo>
                  <a:cubicBezTo>
                    <a:pt x="2683" y="758"/>
                    <a:pt x="2683" y="758"/>
                    <a:pt x="2683" y="758"/>
                  </a:cubicBezTo>
                  <a:cubicBezTo>
                    <a:pt x="2683" y="788"/>
                    <a:pt x="2683" y="788"/>
                    <a:pt x="2683" y="788"/>
                  </a:cubicBezTo>
                  <a:cubicBezTo>
                    <a:pt x="2712" y="788"/>
                    <a:pt x="2712" y="788"/>
                    <a:pt x="2712" y="788"/>
                  </a:cubicBezTo>
                  <a:lnTo>
                    <a:pt x="2712" y="788"/>
                  </a:lnTo>
                  <a:cubicBezTo>
                    <a:pt x="2742" y="788"/>
                    <a:pt x="2742" y="788"/>
                    <a:pt x="2742" y="788"/>
                  </a:cubicBezTo>
                  <a:lnTo>
                    <a:pt x="2742" y="788"/>
                  </a:lnTo>
                  <a:lnTo>
                    <a:pt x="2742" y="788"/>
                  </a:lnTo>
                  <a:cubicBezTo>
                    <a:pt x="2771" y="788"/>
                    <a:pt x="2771" y="788"/>
                    <a:pt x="2771" y="788"/>
                  </a:cubicBezTo>
                  <a:cubicBezTo>
                    <a:pt x="2800" y="788"/>
                    <a:pt x="2800" y="788"/>
                    <a:pt x="2800" y="788"/>
                  </a:cubicBezTo>
                  <a:cubicBezTo>
                    <a:pt x="2829" y="788"/>
                    <a:pt x="2829" y="788"/>
                    <a:pt x="2829" y="788"/>
                  </a:cubicBezTo>
                  <a:cubicBezTo>
                    <a:pt x="2800" y="817"/>
                    <a:pt x="2800" y="817"/>
                    <a:pt x="2800" y="817"/>
                  </a:cubicBezTo>
                  <a:lnTo>
                    <a:pt x="2800" y="817"/>
                  </a:lnTo>
                  <a:cubicBezTo>
                    <a:pt x="2800" y="846"/>
                    <a:pt x="2800" y="846"/>
                    <a:pt x="2800" y="846"/>
                  </a:cubicBezTo>
                  <a:cubicBezTo>
                    <a:pt x="2771" y="846"/>
                    <a:pt x="2771" y="846"/>
                    <a:pt x="2771" y="846"/>
                  </a:cubicBezTo>
                  <a:lnTo>
                    <a:pt x="2771" y="846"/>
                  </a:lnTo>
                  <a:cubicBezTo>
                    <a:pt x="2771" y="817"/>
                    <a:pt x="2771" y="817"/>
                    <a:pt x="2771" y="817"/>
                  </a:cubicBezTo>
                  <a:cubicBezTo>
                    <a:pt x="2742" y="846"/>
                    <a:pt x="2742" y="846"/>
                    <a:pt x="2742" y="846"/>
                  </a:cubicBezTo>
                  <a:cubicBezTo>
                    <a:pt x="2712" y="817"/>
                    <a:pt x="2712" y="817"/>
                    <a:pt x="2712" y="817"/>
                  </a:cubicBezTo>
                  <a:lnTo>
                    <a:pt x="2712" y="817"/>
                  </a:lnTo>
                  <a:cubicBezTo>
                    <a:pt x="2712" y="788"/>
                    <a:pt x="2712" y="788"/>
                    <a:pt x="2712" y="788"/>
                  </a:cubicBezTo>
                  <a:cubicBezTo>
                    <a:pt x="2683" y="788"/>
                    <a:pt x="2683" y="788"/>
                    <a:pt x="2683" y="788"/>
                  </a:cubicBezTo>
                  <a:lnTo>
                    <a:pt x="2683" y="788"/>
                  </a:lnTo>
                  <a:cubicBezTo>
                    <a:pt x="2655" y="788"/>
                    <a:pt x="2655" y="788"/>
                    <a:pt x="2655" y="788"/>
                  </a:cubicBezTo>
                  <a:cubicBezTo>
                    <a:pt x="2683" y="758"/>
                    <a:pt x="2683" y="758"/>
                    <a:pt x="2683" y="758"/>
                  </a:cubicBezTo>
                  <a:cubicBezTo>
                    <a:pt x="2683" y="729"/>
                    <a:pt x="2683" y="729"/>
                    <a:pt x="2683" y="729"/>
                  </a:cubicBezTo>
                  <a:cubicBezTo>
                    <a:pt x="2683" y="700"/>
                    <a:pt x="2683" y="700"/>
                    <a:pt x="2683" y="700"/>
                  </a:cubicBezTo>
                  <a:lnTo>
                    <a:pt x="2683" y="700"/>
                  </a:lnTo>
                  <a:cubicBezTo>
                    <a:pt x="2655" y="729"/>
                    <a:pt x="2655" y="729"/>
                    <a:pt x="2655" y="729"/>
                  </a:cubicBezTo>
                  <a:cubicBezTo>
                    <a:pt x="2655" y="758"/>
                    <a:pt x="2655" y="758"/>
                    <a:pt x="2655" y="758"/>
                  </a:cubicBezTo>
                  <a:cubicBezTo>
                    <a:pt x="2655" y="788"/>
                    <a:pt x="2655" y="788"/>
                    <a:pt x="2655" y="788"/>
                  </a:cubicBezTo>
                  <a:cubicBezTo>
                    <a:pt x="2655" y="817"/>
                    <a:pt x="2655" y="817"/>
                    <a:pt x="2655" y="817"/>
                  </a:cubicBezTo>
                  <a:lnTo>
                    <a:pt x="2655" y="817"/>
                  </a:lnTo>
                  <a:cubicBezTo>
                    <a:pt x="2655" y="788"/>
                    <a:pt x="2655" y="788"/>
                    <a:pt x="2655" y="788"/>
                  </a:cubicBezTo>
                  <a:lnTo>
                    <a:pt x="2655" y="788"/>
                  </a:lnTo>
                  <a:cubicBezTo>
                    <a:pt x="2683" y="817"/>
                    <a:pt x="2683" y="817"/>
                    <a:pt x="2683" y="817"/>
                  </a:cubicBezTo>
                  <a:lnTo>
                    <a:pt x="2683" y="817"/>
                  </a:lnTo>
                  <a:cubicBezTo>
                    <a:pt x="2712" y="817"/>
                    <a:pt x="2712" y="817"/>
                    <a:pt x="2712" y="817"/>
                  </a:cubicBezTo>
                  <a:cubicBezTo>
                    <a:pt x="2683" y="846"/>
                    <a:pt x="2683" y="846"/>
                    <a:pt x="2683" y="846"/>
                  </a:cubicBezTo>
                  <a:cubicBezTo>
                    <a:pt x="2683" y="875"/>
                    <a:pt x="2683" y="875"/>
                    <a:pt x="2683" y="875"/>
                  </a:cubicBezTo>
                  <a:cubicBezTo>
                    <a:pt x="2655" y="875"/>
                    <a:pt x="2655" y="875"/>
                    <a:pt x="2655" y="875"/>
                  </a:cubicBezTo>
                  <a:cubicBezTo>
                    <a:pt x="2683" y="846"/>
                    <a:pt x="2683" y="846"/>
                    <a:pt x="2683" y="846"/>
                  </a:cubicBezTo>
                  <a:lnTo>
                    <a:pt x="2683" y="846"/>
                  </a:lnTo>
                  <a:cubicBezTo>
                    <a:pt x="2655" y="846"/>
                    <a:pt x="2655" y="846"/>
                    <a:pt x="2655" y="846"/>
                  </a:cubicBezTo>
                  <a:lnTo>
                    <a:pt x="2655" y="846"/>
                  </a:lnTo>
                  <a:lnTo>
                    <a:pt x="2655" y="846"/>
                  </a:lnTo>
                  <a:cubicBezTo>
                    <a:pt x="2626" y="846"/>
                    <a:pt x="2626" y="846"/>
                    <a:pt x="2626" y="846"/>
                  </a:cubicBezTo>
                  <a:cubicBezTo>
                    <a:pt x="2626" y="875"/>
                    <a:pt x="2626" y="875"/>
                    <a:pt x="2626" y="875"/>
                  </a:cubicBezTo>
                  <a:cubicBezTo>
                    <a:pt x="2596" y="875"/>
                    <a:pt x="2596" y="875"/>
                    <a:pt x="2596" y="875"/>
                  </a:cubicBezTo>
                  <a:lnTo>
                    <a:pt x="2596" y="875"/>
                  </a:lnTo>
                  <a:lnTo>
                    <a:pt x="2596" y="875"/>
                  </a:lnTo>
                  <a:lnTo>
                    <a:pt x="2596" y="875"/>
                  </a:lnTo>
                  <a:cubicBezTo>
                    <a:pt x="2567" y="875"/>
                    <a:pt x="2567" y="875"/>
                    <a:pt x="2567" y="875"/>
                  </a:cubicBezTo>
                  <a:lnTo>
                    <a:pt x="2567" y="875"/>
                  </a:lnTo>
                  <a:cubicBezTo>
                    <a:pt x="2538" y="846"/>
                    <a:pt x="2538" y="846"/>
                    <a:pt x="2538" y="846"/>
                  </a:cubicBezTo>
                  <a:lnTo>
                    <a:pt x="2538" y="846"/>
                  </a:lnTo>
                  <a:lnTo>
                    <a:pt x="2538" y="846"/>
                  </a:lnTo>
                  <a:cubicBezTo>
                    <a:pt x="2509" y="846"/>
                    <a:pt x="2509" y="846"/>
                    <a:pt x="2509" y="846"/>
                  </a:cubicBezTo>
                  <a:lnTo>
                    <a:pt x="2509" y="846"/>
                  </a:lnTo>
                  <a:cubicBezTo>
                    <a:pt x="2509" y="817"/>
                    <a:pt x="2509" y="817"/>
                    <a:pt x="2509" y="817"/>
                  </a:cubicBezTo>
                  <a:cubicBezTo>
                    <a:pt x="2479" y="846"/>
                    <a:pt x="2479" y="846"/>
                    <a:pt x="2479" y="846"/>
                  </a:cubicBezTo>
                  <a:lnTo>
                    <a:pt x="2479" y="846"/>
                  </a:lnTo>
                  <a:cubicBezTo>
                    <a:pt x="2479" y="817"/>
                    <a:pt x="2479" y="817"/>
                    <a:pt x="2479" y="817"/>
                  </a:cubicBezTo>
                  <a:lnTo>
                    <a:pt x="2479" y="817"/>
                  </a:lnTo>
                  <a:cubicBezTo>
                    <a:pt x="2479" y="788"/>
                    <a:pt x="2479" y="788"/>
                    <a:pt x="2479" y="788"/>
                  </a:cubicBezTo>
                  <a:lnTo>
                    <a:pt x="2479" y="788"/>
                  </a:lnTo>
                  <a:cubicBezTo>
                    <a:pt x="2509" y="758"/>
                    <a:pt x="2509" y="758"/>
                    <a:pt x="2509" y="758"/>
                  </a:cubicBezTo>
                  <a:lnTo>
                    <a:pt x="2509" y="758"/>
                  </a:lnTo>
                  <a:cubicBezTo>
                    <a:pt x="2538" y="758"/>
                    <a:pt x="2538" y="758"/>
                    <a:pt x="2538" y="758"/>
                  </a:cubicBezTo>
                  <a:lnTo>
                    <a:pt x="2538" y="758"/>
                  </a:lnTo>
                  <a:cubicBezTo>
                    <a:pt x="2509" y="729"/>
                    <a:pt x="2509" y="729"/>
                    <a:pt x="2509" y="729"/>
                  </a:cubicBezTo>
                  <a:lnTo>
                    <a:pt x="2509" y="729"/>
                  </a:lnTo>
                  <a:cubicBezTo>
                    <a:pt x="2479" y="729"/>
                    <a:pt x="2479" y="729"/>
                    <a:pt x="2479" y="729"/>
                  </a:cubicBezTo>
                  <a:cubicBezTo>
                    <a:pt x="2450" y="729"/>
                    <a:pt x="2450" y="729"/>
                    <a:pt x="2450" y="729"/>
                  </a:cubicBezTo>
                  <a:lnTo>
                    <a:pt x="2450" y="729"/>
                  </a:lnTo>
                  <a:cubicBezTo>
                    <a:pt x="2421" y="729"/>
                    <a:pt x="2421" y="729"/>
                    <a:pt x="2421" y="729"/>
                  </a:cubicBezTo>
                  <a:lnTo>
                    <a:pt x="2421" y="729"/>
                  </a:lnTo>
                  <a:cubicBezTo>
                    <a:pt x="2362" y="758"/>
                    <a:pt x="2362" y="758"/>
                    <a:pt x="2362" y="758"/>
                  </a:cubicBezTo>
                  <a:lnTo>
                    <a:pt x="2362" y="758"/>
                  </a:lnTo>
                  <a:lnTo>
                    <a:pt x="2362" y="758"/>
                  </a:lnTo>
                  <a:cubicBezTo>
                    <a:pt x="2392" y="788"/>
                    <a:pt x="2392" y="788"/>
                    <a:pt x="2392" y="788"/>
                  </a:cubicBezTo>
                  <a:lnTo>
                    <a:pt x="2392" y="788"/>
                  </a:lnTo>
                  <a:cubicBezTo>
                    <a:pt x="2362" y="788"/>
                    <a:pt x="2362" y="788"/>
                    <a:pt x="2362" y="788"/>
                  </a:cubicBezTo>
                  <a:lnTo>
                    <a:pt x="2362" y="788"/>
                  </a:lnTo>
                  <a:cubicBezTo>
                    <a:pt x="2333" y="758"/>
                    <a:pt x="2333" y="758"/>
                    <a:pt x="2333" y="758"/>
                  </a:cubicBezTo>
                  <a:lnTo>
                    <a:pt x="2333" y="758"/>
                  </a:lnTo>
                  <a:cubicBezTo>
                    <a:pt x="2305" y="758"/>
                    <a:pt x="2305" y="758"/>
                    <a:pt x="2305" y="758"/>
                  </a:cubicBezTo>
                  <a:cubicBezTo>
                    <a:pt x="2276" y="758"/>
                    <a:pt x="2276" y="758"/>
                    <a:pt x="2276" y="758"/>
                  </a:cubicBezTo>
                  <a:lnTo>
                    <a:pt x="2276" y="758"/>
                  </a:lnTo>
                  <a:cubicBezTo>
                    <a:pt x="2246" y="788"/>
                    <a:pt x="2246" y="788"/>
                    <a:pt x="2246" y="788"/>
                  </a:cubicBezTo>
                  <a:lnTo>
                    <a:pt x="2246" y="788"/>
                  </a:lnTo>
                  <a:lnTo>
                    <a:pt x="2246" y="788"/>
                  </a:lnTo>
                  <a:cubicBezTo>
                    <a:pt x="2217" y="788"/>
                    <a:pt x="2217" y="788"/>
                    <a:pt x="2217" y="788"/>
                  </a:cubicBezTo>
                  <a:lnTo>
                    <a:pt x="2217" y="788"/>
                  </a:lnTo>
                  <a:lnTo>
                    <a:pt x="2217" y="788"/>
                  </a:lnTo>
                  <a:cubicBezTo>
                    <a:pt x="2188" y="788"/>
                    <a:pt x="2188" y="788"/>
                    <a:pt x="2188" y="788"/>
                  </a:cubicBezTo>
                  <a:cubicBezTo>
                    <a:pt x="2159" y="817"/>
                    <a:pt x="2159" y="817"/>
                    <a:pt x="2159" y="817"/>
                  </a:cubicBezTo>
                  <a:lnTo>
                    <a:pt x="2159" y="817"/>
                  </a:lnTo>
                  <a:cubicBezTo>
                    <a:pt x="2129" y="817"/>
                    <a:pt x="2129" y="817"/>
                    <a:pt x="2129" y="817"/>
                  </a:cubicBezTo>
                  <a:cubicBezTo>
                    <a:pt x="2159" y="817"/>
                    <a:pt x="2159" y="817"/>
                    <a:pt x="2159" y="817"/>
                  </a:cubicBezTo>
                  <a:lnTo>
                    <a:pt x="2159" y="817"/>
                  </a:lnTo>
                  <a:cubicBezTo>
                    <a:pt x="2129" y="817"/>
                    <a:pt x="2129" y="817"/>
                    <a:pt x="2129" y="817"/>
                  </a:cubicBezTo>
                  <a:lnTo>
                    <a:pt x="2129" y="817"/>
                  </a:lnTo>
                  <a:cubicBezTo>
                    <a:pt x="2129" y="846"/>
                    <a:pt x="2129" y="846"/>
                    <a:pt x="2129" y="846"/>
                  </a:cubicBezTo>
                  <a:cubicBezTo>
                    <a:pt x="2129" y="875"/>
                    <a:pt x="2129" y="875"/>
                    <a:pt x="2129" y="875"/>
                  </a:cubicBezTo>
                  <a:cubicBezTo>
                    <a:pt x="2159" y="905"/>
                    <a:pt x="2159" y="905"/>
                    <a:pt x="2159" y="905"/>
                  </a:cubicBezTo>
                  <a:cubicBezTo>
                    <a:pt x="2188" y="905"/>
                    <a:pt x="2188" y="905"/>
                    <a:pt x="2188" y="905"/>
                  </a:cubicBezTo>
                  <a:cubicBezTo>
                    <a:pt x="2217" y="905"/>
                    <a:pt x="2217" y="905"/>
                    <a:pt x="2217" y="905"/>
                  </a:cubicBezTo>
                  <a:cubicBezTo>
                    <a:pt x="2217" y="933"/>
                    <a:pt x="2217" y="933"/>
                    <a:pt x="2217" y="933"/>
                  </a:cubicBezTo>
                  <a:lnTo>
                    <a:pt x="2217" y="933"/>
                  </a:lnTo>
                  <a:cubicBezTo>
                    <a:pt x="2246" y="933"/>
                    <a:pt x="2246" y="933"/>
                    <a:pt x="2246" y="933"/>
                  </a:cubicBezTo>
                  <a:cubicBezTo>
                    <a:pt x="2276" y="962"/>
                    <a:pt x="2276" y="962"/>
                    <a:pt x="2276" y="962"/>
                  </a:cubicBezTo>
                  <a:cubicBezTo>
                    <a:pt x="2246" y="962"/>
                    <a:pt x="2246" y="962"/>
                    <a:pt x="2246" y="962"/>
                  </a:cubicBezTo>
                  <a:lnTo>
                    <a:pt x="2246" y="962"/>
                  </a:lnTo>
                  <a:cubicBezTo>
                    <a:pt x="2217" y="933"/>
                    <a:pt x="2217" y="933"/>
                    <a:pt x="2217" y="933"/>
                  </a:cubicBezTo>
                  <a:lnTo>
                    <a:pt x="2217" y="933"/>
                  </a:lnTo>
                  <a:cubicBezTo>
                    <a:pt x="2188" y="933"/>
                    <a:pt x="2188" y="933"/>
                    <a:pt x="2188" y="933"/>
                  </a:cubicBezTo>
                  <a:lnTo>
                    <a:pt x="2188" y="933"/>
                  </a:lnTo>
                  <a:cubicBezTo>
                    <a:pt x="2159" y="933"/>
                    <a:pt x="2159" y="933"/>
                    <a:pt x="2159" y="933"/>
                  </a:cubicBezTo>
                  <a:lnTo>
                    <a:pt x="2159" y="933"/>
                  </a:lnTo>
                  <a:lnTo>
                    <a:pt x="2159" y="933"/>
                  </a:lnTo>
                  <a:cubicBezTo>
                    <a:pt x="2159" y="905"/>
                    <a:pt x="2159" y="905"/>
                    <a:pt x="2159" y="905"/>
                  </a:cubicBezTo>
                  <a:lnTo>
                    <a:pt x="2159" y="905"/>
                  </a:lnTo>
                  <a:lnTo>
                    <a:pt x="2159" y="905"/>
                  </a:lnTo>
                  <a:cubicBezTo>
                    <a:pt x="2129" y="933"/>
                    <a:pt x="2129" y="933"/>
                    <a:pt x="2129" y="933"/>
                  </a:cubicBezTo>
                  <a:cubicBezTo>
                    <a:pt x="2129" y="962"/>
                    <a:pt x="2129" y="962"/>
                    <a:pt x="2129" y="962"/>
                  </a:cubicBezTo>
                  <a:cubicBezTo>
                    <a:pt x="2159" y="962"/>
                    <a:pt x="2159" y="962"/>
                    <a:pt x="2159" y="962"/>
                  </a:cubicBezTo>
                  <a:lnTo>
                    <a:pt x="2159" y="962"/>
                  </a:lnTo>
                  <a:cubicBezTo>
                    <a:pt x="2129" y="991"/>
                    <a:pt x="2129" y="991"/>
                    <a:pt x="2129" y="991"/>
                  </a:cubicBezTo>
                  <a:cubicBezTo>
                    <a:pt x="2129" y="1021"/>
                    <a:pt x="2129" y="1021"/>
                    <a:pt x="2129" y="1021"/>
                  </a:cubicBezTo>
                  <a:cubicBezTo>
                    <a:pt x="2100" y="1021"/>
                    <a:pt x="2100" y="1021"/>
                    <a:pt x="2100" y="1021"/>
                  </a:cubicBezTo>
                  <a:cubicBezTo>
                    <a:pt x="2129" y="1050"/>
                    <a:pt x="2129" y="1050"/>
                    <a:pt x="2129" y="1050"/>
                  </a:cubicBezTo>
                  <a:cubicBezTo>
                    <a:pt x="2159" y="1079"/>
                    <a:pt x="2159" y="1079"/>
                    <a:pt x="2159" y="1079"/>
                  </a:cubicBezTo>
                  <a:lnTo>
                    <a:pt x="2159" y="1079"/>
                  </a:lnTo>
                  <a:cubicBezTo>
                    <a:pt x="2188" y="1108"/>
                    <a:pt x="2188" y="1108"/>
                    <a:pt x="2188" y="1108"/>
                  </a:cubicBezTo>
                  <a:lnTo>
                    <a:pt x="2188" y="1108"/>
                  </a:lnTo>
                  <a:cubicBezTo>
                    <a:pt x="2217" y="1079"/>
                    <a:pt x="2217" y="1079"/>
                    <a:pt x="2217" y="1079"/>
                  </a:cubicBezTo>
                  <a:cubicBezTo>
                    <a:pt x="2246" y="1079"/>
                    <a:pt x="2246" y="1079"/>
                    <a:pt x="2246" y="1079"/>
                  </a:cubicBezTo>
                  <a:cubicBezTo>
                    <a:pt x="2276" y="1079"/>
                    <a:pt x="2276" y="1079"/>
                    <a:pt x="2276" y="1079"/>
                  </a:cubicBezTo>
                  <a:cubicBezTo>
                    <a:pt x="2305" y="1108"/>
                    <a:pt x="2305" y="1108"/>
                    <a:pt x="2305" y="1108"/>
                  </a:cubicBezTo>
                  <a:lnTo>
                    <a:pt x="2305" y="1108"/>
                  </a:lnTo>
                  <a:lnTo>
                    <a:pt x="2305" y="1108"/>
                  </a:lnTo>
                  <a:cubicBezTo>
                    <a:pt x="2333" y="1138"/>
                    <a:pt x="2333" y="1138"/>
                    <a:pt x="2333" y="1138"/>
                  </a:cubicBezTo>
                  <a:cubicBezTo>
                    <a:pt x="2333" y="1108"/>
                    <a:pt x="2333" y="1108"/>
                    <a:pt x="2333" y="1108"/>
                  </a:cubicBezTo>
                  <a:lnTo>
                    <a:pt x="2333" y="1108"/>
                  </a:lnTo>
                  <a:cubicBezTo>
                    <a:pt x="2333" y="1079"/>
                    <a:pt x="2333" y="1079"/>
                    <a:pt x="2333" y="1079"/>
                  </a:cubicBezTo>
                  <a:cubicBezTo>
                    <a:pt x="2362" y="1108"/>
                    <a:pt x="2362" y="1108"/>
                    <a:pt x="2362" y="1108"/>
                  </a:cubicBezTo>
                  <a:lnTo>
                    <a:pt x="2362" y="1108"/>
                  </a:lnTo>
                  <a:cubicBezTo>
                    <a:pt x="2333" y="1138"/>
                    <a:pt x="2333" y="1138"/>
                    <a:pt x="2333" y="1138"/>
                  </a:cubicBezTo>
                  <a:lnTo>
                    <a:pt x="2333" y="1138"/>
                  </a:lnTo>
                  <a:lnTo>
                    <a:pt x="2333" y="1138"/>
                  </a:lnTo>
                  <a:cubicBezTo>
                    <a:pt x="2362" y="1108"/>
                    <a:pt x="2362" y="1108"/>
                    <a:pt x="2362" y="1108"/>
                  </a:cubicBezTo>
                  <a:lnTo>
                    <a:pt x="2362" y="1108"/>
                  </a:lnTo>
                  <a:cubicBezTo>
                    <a:pt x="2392" y="1108"/>
                    <a:pt x="2392" y="1108"/>
                    <a:pt x="2392" y="1108"/>
                  </a:cubicBezTo>
                  <a:cubicBezTo>
                    <a:pt x="2421" y="1079"/>
                    <a:pt x="2421" y="1079"/>
                    <a:pt x="2421" y="1079"/>
                  </a:cubicBezTo>
                  <a:cubicBezTo>
                    <a:pt x="2450" y="1079"/>
                    <a:pt x="2450" y="1079"/>
                    <a:pt x="2450" y="1079"/>
                  </a:cubicBezTo>
                  <a:cubicBezTo>
                    <a:pt x="2479" y="1079"/>
                    <a:pt x="2479" y="1079"/>
                    <a:pt x="2479" y="1079"/>
                  </a:cubicBezTo>
                  <a:lnTo>
                    <a:pt x="2479" y="1079"/>
                  </a:lnTo>
                  <a:lnTo>
                    <a:pt x="2479" y="1079"/>
                  </a:lnTo>
                  <a:lnTo>
                    <a:pt x="2479" y="1079"/>
                  </a:lnTo>
                  <a:cubicBezTo>
                    <a:pt x="2509" y="1079"/>
                    <a:pt x="2509" y="1079"/>
                    <a:pt x="2509" y="1079"/>
                  </a:cubicBezTo>
                  <a:cubicBezTo>
                    <a:pt x="2538" y="1079"/>
                    <a:pt x="2538" y="1079"/>
                    <a:pt x="2538" y="1079"/>
                  </a:cubicBezTo>
                  <a:cubicBezTo>
                    <a:pt x="2538" y="1050"/>
                    <a:pt x="2538" y="1050"/>
                    <a:pt x="2538" y="1050"/>
                  </a:cubicBezTo>
                  <a:cubicBezTo>
                    <a:pt x="2538" y="1079"/>
                    <a:pt x="2538" y="1079"/>
                    <a:pt x="2538" y="1079"/>
                  </a:cubicBezTo>
                  <a:cubicBezTo>
                    <a:pt x="2509" y="1079"/>
                    <a:pt x="2509" y="1079"/>
                    <a:pt x="2509" y="1079"/>
                  </a:cubicBezTo>
                  <a:lnTo>
                    <a:pt x="2509" y="1079"/>
                  </a:lnTo>
                  <a:cubicBezTo>
                    <a:pt x="2538" y="1108"/>
                    <a:pt x="2538" y="1108"/>
                    <a:pt x="2538" y="1108"/>
                  </a:cubicBezTo>
                  <a:cubicBezTo>
                    <a:pt x="2509" y="1108"/>
                    <a:pt x="2509" y="1108"/>
                    <a:pt x="2509" y="1108"/>
                  </a:cubicBezTo>
                  <a:cubicBezTo>
                    <a:pt x="2479" y="1138"/>
                    <a:pt x="2479" y="1138"/>
                    <a:pt x="2479" y="1138"/>
                  </a:cubicBezTo>
                  <a:cubicBezTo>
                    <a:pt x="2479" y="1108"/>
                    <a:pt x="2479" y="1108"/>
                    <a:pt x="2479" y="1108"/>
                  </a:cubicBezTo>
                  <a:lnTo>
                    <a:pt x="2479" y="1108"/>
                  </a:lnTo>
                  <a:cubicBezTo>
                    <a:pt x="2450" y="1138"/>
                    <a:pt x="2450" y="1138"/>
                    <a:pt x="2450" y="1138"/>
                  </a:cubicBezTo>
                  <a:lnTo>
                    <a:pt x="2450" y="1138"/>
                  </a:lnTo>
                  <a:cubicBezTo>
                    <a:pt x="2479" y="1138"/>
                    <a:pt x="2479" y="1138"/>
                    <a:pt x="2479" y="1138"/>
                  </a:cubicBezTo>
                  <a:lnTo>
                    <a:pt x="2479" y="1138"/>
                  </a:lnTo>
                  <a:cubicBezTo>
                    <a:pt x="2479" y="1167"/>
                    <a:pt x="2479" y="1167"/>
                    <a:pt x="2479" y="1167"/>
                  </a:cubicBezTo>
                  <a:cubicBezTo>
                    <a:pt x="2450" y="1196"/>
                    <a:pt x="2450" y="1196"/>
                    <a:pt x="2450" y="1196"/>
                  </a:cubicBezTo>
                  <a:lnTo>
                    <a:pt x="2450" y="1196"/>
                  </a:lnTo>
                  <a:cubicBezTo>
                    <a:pt x="2450" y="1225"/>
                    <a:pt x="2450" y="1225"/>
                    <a:pt x="2450" y="1225"/>
                  </a:cubicBezTo>
                  <a:cubicBezTo>
                    <a:pt x="2421" y="1225"/>
                    <a:pt x="2421" y="1225"/>
                    <a:pt x="2421" y="1225"/>
                  </a:cubicBezTo>
                  <a:cubicBezTo>
                    <a:pt x="2450" y="1225"/>
                    <a:pt x="2450" y="1225"/>
                    <a:pt x="2450" y="1225"/>
                  </a:cubicBezTo>
                  <a:cubicBezTo>
                    <a:pt x="2450" y="1254"/>
                    <a:pt x="2450" y="1254"/>
                    <a:pt x="2450" y="1254"/>
                  </a:cubicBezTo>
                  <a:lnTo>
                    <a:pt x="2450" y="1254"/>
                  </a:lnTo>
                  <a:cubicBezTo>
                    <a:pt x="2421" y="1283"/>
                    <a:pt x="2421" y="1283"/>
                    <a:pt x="2421" y="1283"/>
                  </a:cubicBezTo>
                  <a:lnTo>
                    <a:pt x="2421" y="1283"/>
                  </a:lnTo>
                  <a:cubicBezTo>
                    <a:pt x="2392" y="1283"/>
                    <a:pt x="2392" y="1283"/>
                    <a:pt x="2392" y="1283"/>
                  </a:cubicBezTo>
                  <a:lnTo>
                    <a:pt x="2392" y="1283"/>
                  </a:lnTo>
                  <a:cubicBezTo>
                    <a:pt x="2362" y="1312"/>
                    <a:pt x="2362" y="1312"/>
                    <a:pt x="2362" y="1312"/>
                  </a:cubicBezTo>
                  <a:lnTo>
                    <a:pt x="2362" y="1312"/>
                  </a:lnTo>
                  <a:cubicBezTo>
                    <a:pt x="2333" y="1312"/>
                    <a:pt x="2333" y="1312"/>
                    <a:pt x="2333" y="1312"/>
                  </a:cubicBezTo>
                  <a:cubicBezTo>
                    <a:pt x="2305" y="1283"/>
                    <a:pt x="2305" y="1283"/>
                    <a:pt x="2305" y="1283"/>
                  </a:cubicBezTo>
                  <a:cubicBezTo>
                    <a:pt x="2305" y="1312"/>
                    <a:pt x="2305" y="1312"/>
                    <a:pt x="2305" y="1312"/>
                  </a:cubicBezTo>
                  <a:cubicBezTo>
                    <a:pt x="2305" y="1283"/>
                    <a:pt x="2305" y="1283"/>
                    <a:pt x="2305" y="1283"/>
                  </a:cubicBezTo>
                  <a:cubicBezTo>
                    <a:pt x="2276" y="1283"/>
                    <a:pt x="2276" y="1283"/>
                    <a:pt x="2276" y="1283"/>
                  </a:cubicBezTo>
                  <a:lnTo>
                    <a:pt x="2276" y="1283"/>
                  </a:lnTo>
                  <a:cubicBezTo>
                    <a:pt x="2276" y="1312"/>
                    <a:pt x="2276" y="1312"/>
                    <a:pt x="2276" y="1312"/>
                  </a:cubicBezTo>
                  <a:cubicBezTo>
                    <a:pt x="2246" y="1312"/>
                    <a:pt x="2246" y="1312"/>
                    <a:pt x="2246" y="1312"/>
                  </a:cubicBezTo>
                  <a:lnTo>
                    <a:pt x="2246" y="1312"/>
                  </a:lnTo>
                  <a:cubicBezTo>
                    <a:pt x="2188" y="1341"/>
                    <a:pt x="2188" y="1341"/>
                    <a:pt x="2188" y="1341"/>
                  </a:cubicBezTo>
                  <a:lnTo>
                    <a:pt x="2188" y="1341"/>
                  </a:lnTo>
                  <a:lnTo>
                    <a:pt x="2188" y="1341"/>
                  </a:lnTo>
                  <a:cubicBezTo>
                    <a:pt x="2159" y="1341"/>
                    <a:pt x="2159" y="1341"/>
                    <a:pt x="2159" y="1341"/>
                  </a:cubicBezTo>
                  <a:cubicBezTo>
                    <a:pt x="2129" y="1341"/>
                    <a:pt x="2129" y="1341"/>
                    <a:pt x="2129" y="1341"/>
                  </a:cubicBezTo>
                  <a:lnTo>
                    <a:pt x="2129" y="1341"/>
                  </a:lnTo>
                  <a:cubicBezTo>
                    <a:pt x="2100" y="1341"/>
                    <a:pt x="2100" y="1341"/>
                    <a:pt x="2100" y="1341"/>
                  </a:cubicBezTo>
                  <a:cubicBezTo>
                    <a:pt x="2100" y="1371"/>
                    <a:pt x="2100" y="1371"/>
                    <a:pt x="2100" y="1371"/>
                  </a:cubicBezTo>
                  <a:lnTo>
                    <a:pt x="2100" y="1371"/>
                  </a:lnTo>
                  <a:cubicBezTo>
                    <a:pt x="2071" y="1400"/>
                    <a:pt x="2071" y="1400"/>
                    <a:pt x="2071" y="1400"/>
                  </a:cubicBezTo>
                  <a:cubicBezTo>
                    <a:pt x="2071" y="1429"/>
                    <a:pt x="2071" y="1429"/>
                    <a:pt x="2071" y="1429"/>
                  </a:cubicBezTo>
                  <a:cubicBezTo>
                    <a:pt x="2071" y="1400"/>
                    <a:pt x="2071" y="1400"/>
                    <a:pt x="2071" y="1400"/>
                  </a:cubicBezTo>
                  <a:cubicBezTo>
                    <a:pt x="2042" y="1400"/>
                    <a:pt x="2042" y="1400"/>
                    <a:pt x="2042" y="1400"/>
                  </a:cubicBezTo>
                  <a:cubicBezTo>
                    <a:pt x="2012" y="1400"/>
                    <a:pt x="2012" y="1400"/>
                    <a:pt x="2012" y="1400"/>
                  </a:cubicBezTo>
                  <a:lnTo>
                    <a:pt x="2012" y="1400"/>
                  </a:lnTo>
                  <a:lnTo>
                    <a:pt x="2012" y="1400"/>
                  </a:lnTo>
                  <a:lnTo>
                    <a:pt x="2012" y="1400"/>
                  </a:lnTo>
                  <a:cubicBezTo>
                    <a:pt x="2012" y="1429"/>
                    <a:pt x="2012" y="1429"/>
                    <a:pt x="2012" y="1429"/>
                  </a:cubicBezTo>
                  <a:lnTo>
                    <a:pt x="2012" y="1429"/>
                  </a:lnTo>
                  <a:cubicBezTo>
                    <a:pt x="2012" y="1400"/>
                    <a:pt x="2012" y="1400"/>
                    <a:pt x="2012" y="1400"/>
                  </a:cubicBezTo>
                  <a:cubicBezTo>
                    <a:pt x="1983" y="1400"/>
                    <a:pt x="1983" y="1400"/>
                    <a:pt x="1983" y="1400"/>
                  </a:cubicBezTo>
                  <a:lnTo>
                    <a:pt x="1983" y="1400"/>
                  </a:lnTo>
                  <a:cubicBezTo>
                    <a:pt x="1955" y="1429"/>
                    <a:pt x="1955" y="1429"/>
                    <a:pt x="1955" y="1429"/>
                  </a:cubicBezTo>
                  <a:lnTo>
                    <a:pt x="1955" y="1429"/>
                  </a:lnTo>
                  <a:cubicBezTo>
                    <a:pt x="1926" y="1429"/>
                    <a:pt x="1926" y="1429"/>
                    <a:pt x="1926" y="1429"/>
                  </a:cubicBezTo>
                  <a:lnTo>
                    <a:pt x="1926" y="1429"/>
                  </a:lnTo>
                  <a:cubicBezTo>
                    <a:pt x="1896" y="1458"/>
                    <a:pt x="1896" y="1458"/>
                    <a:pt x="1896" y="1458"/>
                  </a:cubicBezTo>
                  <a:cubicBezTo>
                    <a:pt x="1896" y="1488"/>
                    <a:pt x="1896" y="1488"/>
                    <a:pt x="1896" y="1488"/>
                  </a:cubicBezTo>
                  <a:cubicBezTo>
                    <a:pt x="1867" y="1488"/>
                    <a:pt x="1867" y="1488"/>
                    <a:pt x="1867" y="1488"/>
                  </a:cubicBezTo>
                  <a:lnTo>
                    <a:pt x="1867" y="1488"/>
                  </a:lnTo>
                  <a:cubicBezTo>
                    <a:pt x="1838" y="1488"/>
                    <a:pt x="1838" y="1488"/>
                    <a:pt x="1838" y="1488"/>
                  </a:cubicBezTo>
                  <a:lnTo>
                    <a:pt x="1838" y="1488"/>
                  </a:lnTo>
                  <a:cubicBezTo>
                    <a:pt x="1867" y="1517"/>
                    <a:pt x="1867" y="1517"/>
                    <a:pt x="1867" y="1517"/>
                  </a:cubicBezTo>
                  <a:lnTo>
                    <a:pt x="1867" y="1517"/>
                  </a:lnTo>
                  <a:cubicBezTo>
                    <a:pt x="1838" y="1517"/>
                    <a:pt x="1838" y="1517"/>
                    <a:pt x="1838" y="1517"/>
                  </a:cubicBezTo>
                  <a:lnTo>
                    <a:pt x="1838" y="1517"/>
                  </a:lnTo>
                  <a:lnTo>
                    <a:pt x="1838" y="1517"/>
                  </a:lnTo>
                  <a:cubicBezTo>
                    <a:pt x="1809" y="1517"/>
                    <a:pt x="1809" y="1517"/>
                    <a:pt x="1809" y="1517"/>
                  </a:cubicBezTo>
                  <a:cubicBezTo>
                    <a:pt x="1809" y="1546"/>
                    <a:pt x="1809" y="1546"/>
                    <a:pt x="1809" y="1546"/>
                  </a:cubicBezTo>
                  <a:lnTo>
                    <a:pt x="1809" y="1546"/>
                  </a:lnTo>
                  <a:cubicBezTo>
                    <a:pt x="1809" y="1575"/>
                    <a:pt x="1809" y="1575"/>
                    <a:pt x="1809" y="1575"/>
                  </a:cubicBezTo>
                  <a:cubicBezTo>
                    <a:pt x="1809" y="1604"/>
                    <a:pt x="1809" y="1604"/>
                    <a:pt x="1809" y="1604"/>
                  </a:cubicBezTo>
                  <a:lnTo>
                    <a:pt x="1809" y="1604"/>
                  </a:lnTo>
                  <a:cubicBezTo>
                    <a:pt x="1809" y="1633"/>
                    <a:pt x="1809" y="1633"/>
                    <a:pt x="1809" y="1633"/>
                  </a:cubicBezTo>
                  <a:lnTo>
                    <a:pt x="1809" y="1633"/>
                  </a:lnTo>
                  <a:lnTo>
                    <a:pt x="1809" y="1633"/>
                  </a:lnTo>
                  <a:cubicBezTo>
                    <a:pt x="1838" y="1633"/>
                    <a:pt x="1838" y="1633"/>
                    <a:pt x="1838" y="1633"/>
                  </a:cubicBezTo>
                  <a:lnTo>
                    <a:pt x="1838" y="1633"/>
                  </a:lnTo>
                  <a:cubicBezTo>
                    <a:pt x="1838" y="1662"/>
                    <a:pt x="1838" y="1662"/>
                    <a:pt x="1838" y="1662"/>
                  </a:cubicBezTo>
                  <a:lnTo>
                    <a:pt x="1838" y="1662"/>
                  </a:lnTo>
                  <a:cubicBezTo>
                    <a:pt x="1809" y="1662"/>
                    <a:pt x="1809" y="1662"/>
                    <a:pt x="1809" y="1662"/>
                  </a:cubicBezTo>
                  <a:cubicBezTo>
                    <a:pt x="1838" y="1662"/>
                    <a:pt x="1838" y="1662"/>
                    <a:pt x="1838" y="1662"/>
                  </a:cubicBezTo>
                  <a:lnTo>
                    <a:pt x="1838" y="1662"/>
                  </a:lnTo>
                  <a:lnTo>
                    <a:pt x="1838" y="1662"/>
                  </a:lnTo>
                  <a:cubicBezTo>
                    <a:pt x="1867" y="1662"/>
                    <a:pt x="1867" y="1662"/>
                    <a:pt x="1867" y="1662"/>
                  </a:cubicBezTo>
                  <a:lnTo>
                    <a:pt x="1867" y="1662"/>
                  </a:lnTo>
                  <a:lnTo>
                    <a:pt x="1867" y="1662"/>
                  </a:lnTo>
                  <a:lnTo>
                    <a:pt x="1867" y="1662"/>
                  </a:lnTo>
                  <a:cubicBezTo>
                    <a:pt x="1896" y="1691"/>
                    <a:pt x="1896" y="1691"/>
                    <a:pt x="1896" y="1691"/>
                  </a:cubicBezTo>
                  <a:lnTo>
                    <a:pt x="1896" y="1691"/>
                  </a:lnTo>
                  <a:cubicBezTo>
                    <a:pt x="1926" y="1662"/>
                    <a:pt x="1926" y="1662"/>
                    <a:pt x="1926" y="1662"/>
                  </a:cubicBezTo>
                  <a:cubicBezTo>
                    <a:pt x="1926" y="1633"/>
                    <a:pt x="1926" y="1633"/>
                    <a:pt x="1926" y="1633"/>
                  </a:cubicBezTo>
                  <a:lnTo>
                    <a:pt x="1926" y="1633"/>
                  </a:lnTo>
                  <a:cubicBezTo>
                    <a:pt x="1983" y="1633"/>
                    <a:pt x="1983" y="1633"/>
                    <a:pt x="1983" y="1633"/>
                  </a:cubicBezTo>
                  <a:lnTo>
                    <a:pt x="1983" y="1633"/>
                  </a:lnTo>
                  <a:cubicBezTo>
                    <a:pt x="1955" y="1633"/>
                    <a:pt x="1955" y="1633"/>
                    <a:pt x="1955" y="1633"/>
                  </a:cubicBezTo>
                  <a:lnTo>
                    <a:pt x="1955" y="1633"/>
                  </a:lnTo>
                  <a:cubicBezTo>
                    <a:pt x="1926" y="1662"/>
                    <a:pt x="1926" y="1662"/>
                    <a:pt x="1926" y="1662"/>
                  </a:cubicBezTo>
                  <a:cubicBezTo>
                    <a:pt x="1926" y="1691"/>
                    <a:pt x="1926" y="1691"/>
                    <a:pt x="1926" y="1691"/>
                  </a:cubicBezTo>
                  <a:lnTo>
                    <a:pt x="1926" y="1691"/>
                  </a:lnTo>
                  <a:lnTo>
                    <a:pt x="1926" y="1691"/>
                  </a:lnTo>
                  <a:cubicBezTo>
                    <a:pt x="1926" y="1721"/>
                    <a:pt x="1926" y="1721"/>
                    <a:pt x="1926" y="1721"/>
                  </a:cubicBezTo>
                  <a:cubicBezTo>
                    <a:pt x="1896" y="1721"/>
                    <a:pt x="1896" y="1721"/>
                    <a:pt x="1896" y="1721"/>
                  </a:cubicBezTo>
                  <a:lnTo>
                    <a:pt x="1896" y="1721"/>
                  </a:lnTo>
                  <a:cubicBezTo>
                    <a:pt x="1896" y="1691"/>
                    <a:pt x="1896" y="1691"/>
                    <a:pt x="1896" y="1691"/>
                  </a:cubicBezTo>
                  <a:lnTo>
                    <a:pt x="1896" y="1691"/>
                  </a:lnTo>
                  <a:cubicBezTo>
                    <a:pt x="1867" y="1691"/>
                    <a:pt x="1867" y="1691"/>
                    <a:pt x="1867" y="1691"/>
                  </a:cubicBezTo>
                  <a:lnTo>
                    <a:pt x="1867" y="1691"/>
                  </a:lnTo>
                  <a:cubicBezTo>
                    <a:pt x="1838" y="1691"/>
                    <a:pt x="1838" y="1691"/>
                    <a:pt x="1838" y="1691"/>
                  </a:cubicBezTo>
                  <a:cubicBezTo>
                    <a:pt x="1838" y="1662"/>
                    <a:pt x="1838" y="1662"/>
                    <a:pt x="1838" y="1662"/>
                  </a:cubicBezTo>
                  <a:cubicBezTo>
                    <a:pt x="1838" y="1691"/>
                    <a:pt x="1838" y="1691"/>
                    <a:pt x="1838" y="1691"/>
                  </a:cubicBezTo>
                  <a:cubicBezTo>
                    <a:pt x="1809" y="1691"/>
                    <a:pt x="1809" y="1691"/>
                    <a:pt x="1809" y="1691"/>
                  </a:cubicBezTo>
                  <a:lnTo>
                    <a:pt x="1809" y="1691"/>
                  </a:lnTo>
                  <a:lnTo>
                    <a:pt x="1809" y="1691"/>
                  </a:lnTo>
                  <a:cubicBezTo>
                    <a:pt x="1779" y="1691"/>
                    <a:pt x="1779" y="1691"/>
                    <a:pt x="1779" y="1691"/>
                  </a:cubicBezTo>
                  <a:cubicBezTo>
                    <a:pt x="1779" y="1721"/>
                    <a:pt x="1779" y="1721"/>
                    <a:pt x="1779" y="1721"/>
                  </a:cubicBezTo>
                  <a:lnTo>
                    <a:pt x="1779" y="1721"/>
                  </a:lnTo>
                  <a:cubicBezTo>
                    <a:pt x="1809" y="1721"/>
                    <a:pt x="1809" y="1721"/>
                    <a:pt x="1809" y="1721"/>
                  </a:cubicBezTo>
                  <a:cubicBezTo>
                    <a:pt x="1779" y="1721"/>
                    <a:pt x="1779" y="1721"/>
                    <a:pt x="1779" y="1721"/>
                  </a:cubicBezTo>
                  <a:cubicBezTo>
                    <a:pt x="1779" y="1750"/>
                    <a:pt x="1779" y="1750"/>
                    <a:pt x="1779" y="1750"/>
                  </a:cubicBezTo>
                  <a:cubicBezTo>
                    <a:pt x="1779" y="1779"/>
                    <a:pt x="1779" y="1779"/>
                    <a:pt x="1779" y="1779"/>
                  </a:cubicBezTo>
                  <a:cubicBezTo>
                    <a:pt x="1809" y="1779"/>
                    <a:pt x="1809" y="1779"/>
                    <a:pt x="1809" y="1779"/>
                  </a:cubicBezTo>
                  <a:lnTo>
                    <a:pt x="1809" y="1779"/>
                  </a:lnTo>
                  <a:cubicBezTo>
                    <a:pt x="1809" y="1808"/>
                    <a:pt x="1809" y="1808"/>
                    <a:pt x="1809" y="1808"/>
                  </a:cubicBezTo>
                  <a:lnTo>
                    <a:pt x="1809" y="1808"/>
                  </a:lnTo>
                  <a:lnTo>
                    <a:pt x="1809" y="1808"/>
                  </a:lnTo>
                  <a:cubicBezTo>
                    <a:pt x="1809" y="1838"/>
                    <a:pt x="1809" y="1838"/>
                    <a:pt x="1809" y="1838"/>
                  </a:cubicBezTo>
                  <a:lnTo>
                    <a:pt x="1809" y="1838"/>
                  </a:lnTo>
                  <a:lnTo>
                    <a:pt x="1809" y="1838"/>
                  </a:lnTo>
                  <a:cubicBezTo>
                    <a:pt x="1838" y="1867"/>
                    <a:pt x="1838" y="1867"/>
                    <a:pt x="1838" y="1867"/>
                  </a:cubicBezTo>
                  <a:cubicBezTo>
                    <a:pt x="1867" y="1867"/>
                    <a:pt x="1867" y="1867"/>
                    <a:pt x="1867" y="1867"/>
                  </a:cubicBezTo>
                  <a:cubicBezTo>
                    <a:pt x="1896" y="1838"/>
                    <a:pt x="1896" y="1838"/>
                    <a:pt x="1896" y="1838"/>
                  </a:cubicBezTo>
                  <a:lnTo>
                    <a:pt x="1896" y="1838"/>
                  </a:lnTo>
                  <a:cubicBezTo>
                    <a:pt x="1926" y="1838"/>
                    <a:pt x="1926" y="1838"/>
                    <a:pt x="1926" y="1838"/>
                  </a:cubicBezTo>
                  <a:lnTo>
                    <a:pt x="1926" y="1838"/>
                  </a:lnTo>
                  <a:cubicBezTo>
                    <a:pt x="1955" y="1838"/>
                    <a:pt x="1955" y="1838"/>
                    <a:pt x="1955" y="1838"/>
                  </a:cubicBezTo>
                  <a:cubicBezTo>
                    <a:pt x="1955" y="1808"/>
                    <a:pt x="1955" y="1808"/>
                    <a:pt x="1955" y="1808"/>
                  </a:cubicBezTo>
                  <a:lnTo>
                    <a:pt x="1955" y="1808"/>
                  </a:lnTo>
                  <a:lnTo>
                    <a:pt x="1955" y="1808"/>
                  </a:lnTo>
                  <a:cubicBezTo>
                    <a:pt x="1955" y="1779"/>
                    <a:pt x="1955" y="1779"/>
                    <a:pt x="1955" y="1779"/>
                  </a:cubicBezTo>
                  <a:cubicBezTo>
                    <a:pt x="1983" y="1779"/>
                    <a:pt x="1983" y="1779"/>
                    <a:pt x="1983" y="1779"/>
                  </a:cubicBezTo>
                  <a:cubicBezTo>
                    <a:pt x="2012" y="1750"/>
                    <a:pt x="2012" y="1750"/>
                    <a:pt x="2012" y="1750"/>
                  </a:cubicBezTo>
                  <a:cubicBezTo>
                    <a:pt x="2042" y="1750"/>
                    <a:pt x="2042" y="1750"/>
                    <a:pt x="2042" y="1750"/>
                  </a:cubicBezTo>
                  <a:cubicBezTo>
                    <a:pt x="2012" y="1750"/>
                    <a:pt x="2012" y="1750"/>
                    <a:pt x="2012" y="1750"/>
                  </a:cubicBezTo>
                  <a:cubicBezTo>
                    <a:pt x="1983" y="1779"/>
                    <a:pt x="1983" y="1779"/>
                    <a:pt x="1983" y="1779"/>
                  </a:cubicBezTo>
                  <a:cubicBezTo>
                    <a:pt x="1955" y="1779"/>
                    <a:pt x="1955" y="1779"/>
                    <a:pt x="1955" y="1779"/>
                  </a:cubicBezTo>
                  <a:cubicBezTo>
                    <a:pt x="1955" y="1808"/>
                    <a:pt x="1955" y="1808"/>
                    <a:pt x="1955" y="1808"/>
                  </a:cubicBezTo>
                  <a:cubicBezTo>
                    <a:pt x="1983" y="1808"/>
                    <a:pt x="1983" y="1808"/>
                    <a:pt x="1983" y="1808"/>
                  </a:cubicBezTo>
                  <a:lnTo>
                    <a:pt x="1983" y="1808"/>
                  </a:lnTo>
                  <a:cubicBezTo>
                    <a:pt x="1955" y="1838"/>
                    <a:pt x="1955" y="1838"/>
                    <a:pt x="1955" y="1838"/>
                  </a:cubicBezTo>
                  <a:lnTo>
                    <a:pt x="1955" y="1838"/>
                  </a:lnTo>
                  <a:cubicBezTo>
                    <a:pt x="1955" y="1867"/>
                    <a:pt x="1955" y="1867"/>
                    <a:pt x="1955" y="1867"/>
                  </a:cubicBezTo>
                  <a:cubicBezTo>
                    <a:pt x="1955" y="1896"/>
                    <a:pt x="1955" y="1896"/>
                    <a:pt x="1955" y="1896"/>
                  </a:cubicBezTo>
                  <a:lnTo>
                    <a:pt x="1955" y="1896"/>
                  </a:lnTo>
                  <a:lnTo>
                    <a:pt x="1955" y="1896"/>
                  </a:lnTo>
                  <a:cubicBezTo>
                    <a:pt x="1955" y="1925"/>
                    <a:pt x="1955" y="1925"/>
                    <a:pt x="1955" y="1925"/>
                  </a:cubicBezTo>
                  <a:lnTo>
                    <a:pt x="1955" y="1925"/>
                  </a:lnTo>
                  <a:cubicBezTo>
                    <a:pt x="1926" y="1954"/>
                    <a:pt x="1926" y="1954"/>
                    <a:pt x="1926" y="1954"/>
                  </a:cubicBezTo>
                  <a:lnTo>
                    <a:pt x="1926" y="1954"/>
                  </a:lnTo>
                  <a:cubicBezTo>
                    <a:pt x="1896" y="1954"/>
                    <a:pt x="1896" y="1954"/>
                    <a:pt x="1896" y="1954"/>
                  </a:cubicBezTo>
                  <a:lnTo>
                    <a:pt x="1896" y="1954"/>
                  </a:lnTo>
                  <a:lnTo>
                    <a:pt x="1896" y="1954"/>
                  </a:lnTo>
                  <a:cubicBezTo>
                    <a:pt x="1896" y="1983"/>
                    <a:pt x="1896" y="1983"/>
                    <a:pt x="1896" y="1983"/>
                  </a:cubicBezTo>
                  <a:lnTo>
                    <a:pt x="1896" y="1983"/>
                  </a:lnTo>
                  <a:lnTo>
                    <a:pt x="1896" y="1983"/>
                  </a:lnTo>
                  <a:cubicBezTo>
                    <a:pt x="1926" y="1983"/>
                    <a:pt x="1926" y="1983"/>
                    <a:pt x="1926" y="1983"/>
                  </a:cubicBezTo>
                  <a:lnTo>
                    <a:pt x="1926" y="1983"/>
                  </a:lnTo>
                  <a:cubicBezTo>
                    <a:pt x="1926" y="2012"/>
                    <a:pt x="1926" y="2012"/>
                    <a:pt x="1926" y="2012"/>
                  </a:cubicBezTo>
                  <a:lnTo>
                    <a:pt x="1926" y="2012"/>
                  </a:lnTo>
                  <a:cubicBezTo>
                    <a:pt x="1896" y="2012"/>
                    <a:pt x="1896" y="2012"/>
                    <a:pt x="1896" y="2012"/>
                  </a:cubicBezTo>
                  <a:lnTo>
                    <a:pt x="1896" y="2012"/>
                  </a:lnTo>
                  <a:lnTo>
                    <a:pt x="1896" y="2012"/>
                  </a:lnTo>
                  <a:cubicBezTo>
                    <a:pt x="1896" y="2041"/>
                    <a:pt x="1896" y="2041"/>
                    <a:pt x="1896" y="2041"/>
                  </a:cubicBezTo>
                  <a:lnTo>
                    <a:pt x="1896" y="2041"/>
                  </a:lnTo>
                  <a:lnTo>
                    <a:pt x="1896" y="2041"/>
                  </a:lnTo>
                  <a:lnTo>
                    <a:pt x="1896" y="2041"/>
                  </a:lnTo>
                  <a:cubicBezTo>
                    <a:pt x="1867" y="2041"/>
                    <a:pt x="1867" y="2041"/>
                    <a:pt x="1867" y="2041"/>
                  </a:cubicBezTo>
                  <a:lnTo>
                    <a:pt x="1867" y="2041"/>
                  </a:lnTo>
                  <a:cubicBezTo>
                    <a:pt x="1867" y="2071"/>
                    <a:pt x="1867" y="2071"/>
                    <a:pt x="1867" y="2071"/>
                  </a:cubicBezTo>
                  <a:lnTo>
                    <a:pt x="1867" y="2071"/>
                  </a:lnTo>
                  <a:lnTo>
                    <a:pt x="1867" y="2071"/>
                  </a:lnTo>
                  <a:cubicBezTo>
                    <a:pt x="1896" y="2071"/>
                    <a:pt x="1896" y="2071"/>
                    <a:pt x="1896" y="2071"/>
                  </a:cubicBezTo>
                  <a:lnTo>
                    <a:pt x="1896" y="2071"/>
                  </a:lnTo>
                  <a:cubicBezTo>
                    <a:pt x="1955" y="2041"/>
                    <a:pt x="1955" y="2041"/>
                    <a:pt x="1955" y="2041"/>
                  </a:cubicBezTo>
                  <a:lnTo>
                    <a:pt x="1955" y="2041"/>
                  </a:lnTo>
                  <a:lnTo>
                    <a:pt x="1955" y="2041"/>
                  </a:lnTo>
                  <a:cubicBezTo>
                    <a:pt x="1983" y="2041"/>
                    <a:pt x="1983" y="2041"/>
                    <a:pt x="1983" y="2041"/>
                  </a:cubicBezTo>
                  <a:cubicBezTo>
                    <a:pt x="2012" y="2012"/>
                    <a:pt x="2012" y="2012"/>
                    <a:pt x="2012" y="2012"/>
                  </a:cubicBezTo>
                  <a:cubicBezTo>
                    <a:pt x="1983" y="2041"/>
                    <a:pt x="1983" y="2041"/>
                    <a:pt x="1983" y="2041"/>
                  </a:cubicBezTo>
                  <a:lnTo>
                    <a:pt x="1983" y="2041"/>
                  </a:lnTo>
                  <a:lnTo>
                    <a:pt x="1983" y="2041"/>
                  </a:lnTo>
                  <a:lnTo>
                    <a:pt x="1983" y="2041"/>
                  </a:lnTo>
                  <a:cubicBezTo>
                    <a:pt x="2012" y="2071"/>
                    <a:pt x="2012" y="2071"/>
                    <a:pt x="2012" y="2071"/>
                  </a:cubicBezTo>
                  <a:cubicBezTo>
                    <a:pt x="1983" y="2071"/>
                    <a:pt x="1983" y="2071"/>
                    <a:pt x="1983" y="2071"/>
                  </a:cubicBezTo>
                  <a:cubicBezTo>
                    <a:pt x="2012" y="2071"/>
                    <a:pt x="2012" y="2071"/>
                    <a:pt x="2012" y="2071"/>
                  </a:cubicBezTo>
                  <a:lnTo>
                    <a:pt x="2012" y="2071"/>
                  </a:lnTo>
                  <a:cubicBezTo>
                    <a:pt x="2042" y="2041"/>
                    <a:pt x="2042" y="2041"/>
                    <a:pt x="2042" y="2041"/>
                  </a:cubicBezTo>
                  <a:cubicBezTo>
                    <a:pt x="2042" y="2071"/>
                    <a:pt x="2042" y="2071"/>
                    <a:pt x="2042" y="2071"/>
                  </a:cubicBezTo>
                  <a:lnTo>
                    <a:pt x="2042" y="2071"/>
                  </a:lnTo>
                  <a:cubicBezTo>
                    <a:pt x="2042" y="2100"/>
                    <a:pt x="2042" y="2100"/>
                    <a:pt x="2042" y="2100"/>
                  </a:cubicBezTo>
                  <a:lnTo>
                    <a:pt x="2042" y="2100"/>
                  </a:lnTo>
                  <a:cubicBezTo>
                    <a:pt x="2042" y="2129"/>
                    <a:pt x="2042" y="2129"/>
                    <a:pt x="2042" y="2129"/>
                  </a:cubicBezTo>
                  <a:lnTo>
                    <a:pt x="2042" y="2129"/>
                  </a:lnTo>
                  <a:cubicBezTo>
                    <a:pt x="2071" y="2129"/>
                    <a:pt x="2071" y="2129"/>
                    <a:pt x="2071" y="2129"/>
                  </a:cubicBezTo>
                  <a:lnTo>
                    <a:pt x="2071" y="2129"/>
                  </a:lnTo>
                  <a:cubicBezTo>
                    <a:pt x="2071" y="2100"/>
                    <a:pt x="2071" y="2100"/>
                    <a:pt x="2071" y="2100"/>
                  </a:cubicBezTo>
                  <a:lnTo>
                    <a:pt x="2071" y="2100"/>
                  </a:lnTo>
                  <a:cubicBezTo>
                    <a:pt x="2071" y="2071"/>
                    <a:pt x="2071" y="2071"/>
                    <a:pt x="2071" y="2071"/>
                  </a:cubicBezTo>
                  <a:cubicBezTo>
                    <a:pt x="2100" y="2071"/>
                    <a:pt x="2100" y="2071"/>
                    <a:pt x="2100" y="2071"/>
                  </a:cubicBezTo>
                  <a:lnTo>
                    <a:pt x="2100" y="2071"/>
                  </a:lnTo>
                  <a:cubicBezTo>
                    <a:pt x="2129" y="2041"/>
                    <a:pt x="2129" y="2041"/>
                    <a:pt x="2129" y="2041"/>
                  </a:cubicBezTo>
                  <a:cubicBezTo>
                    <a:pt x="2159" y="2041"/>
                    <a:pt x="2159" y="2041"/>
                    <a:pt x="2159" y="2041"/>
                  </a:cubicBezTo>
                  <a:cubicBezTo>
                    <a:pt x="2129" y="2071"/>
                    <a:pt x="2129" y="2071"/>
                    <a:pt x="2129" y="2071"/>
                  </a:cubicBezTo>
                  <a:cubicBezTo>
                    <a:pt x="2100" y="2071"/>
                    <a:pt x="2100" y="2071"/>
                    <a:pt x="2100" y="2071"/>
                  </a:cubicBezTo>
                  <a:cubicBezTo>
                    <a:pt x="2100" y="2100"/>
                    <a:pt x="2100" y="2100"/>
                    <a:pt x="2100" y="2100"/>
                  </a:cubicBezTo>
                  <a:cubicBezTo>
                    <a:pt x="2129" y="2100"/>
                    <a:pt x="2129" y="2100"/>
                    <a:pt x="2129" y="2100"/>
                  </a:cubicBezTo>
                  <a:lnTo>
                    <a:pt x="2129" y="2100"/>
                  </a:lnTo>
                  <a:cubicBezTo>
                    <a:pt x="2159" y="2100"/>
                    <a:pt x="2159" y="2100"/>
                    <a:pt x="2159" y="2100"/>
                  </a:cubicBezTo>
                  <a:cubicBezTo>
                    <a:pt x="2188" y="2100"/>
                    <a:pt x="2188" y="2100"/>
                    <a:pt x="2188" y="2100"/>
                  </a:cubicBezTo>
                  <a:cubicBezTo>
                    <a:pt x="2217" y="2100"/>
                    <a:pt x="2217" y="2100"/>
                    <a:pt x="2217" y="2100"/>
                  </a:cubicBezTo>
                  <a:lnTo>
                    <a:pt x="2217" y="2100"/>
                  </a:lnTo>
                  <a:cubicBezTo>
                    <a:pt x="2246" y="2071"/>
                    <a:pt x="2246" y="2071"/>
                    <a:pt x="2246" y="2071"/>
                  </a:cubicBezTo>
                  <a:lnTo>
                    <a:pt x="2246" y="2071"/>
                  </a:lnTo>
                  <a:lnTo>
                    <a:pt x="2246" y="2071"/>
                  </a:lnTo>
                  <a:cubicBezTo>
                    <a:pt x="2217" y="2100"/>
                    <a:pt x="2217" y="2100"/>
                    <a:pt x="2217" y="2100"/>
                  </a:cubicBezTo>
                  <a:lnTo>
                    <a:pt x="2217" y="2100"/>
                  </a:lnTo>
                  <a:cubicBezTo>
                    <a:pt x="2217" y="2129"/>
                    <a:pt x="2217" y="2129"/>
                    <a:pt x="2217" y="2129"/>
                  </a:cubicBezTo>
                  <a:cubicBezTo>
                    <a:pt x="2159" y="2129"/>
                    <a:pt x="2159" y="2129"/>
                    <a:pt x="2159" y="2129"/>
                  </a:cubicBezTo>
                  <a:cubicBezTo>
                    <a:pt x="2159" y="2158"/>
                    <a:pt x="2159" y="2158"/>
                    <a:pt x="2159" y="2158"/>
                  </a:cubicBezTo>
                  <a:cubicBezTo>
                    <a:pt x="2129" y="2188"/>
                    <a:pt x="2129" y="2188"/>
                    <a:pt x="2129" y="2188"/>
                  </a:cubicBezTo>
                  <a:lnTo>
                    <a:pt x="2129" y="2188"/>
                  </a:lnTo>
                  <a:cubicBezTo>
                    <a:pt x="2129" y="2217"/>
                    <a:pt x="2129" y="2217"/>
                    <a:pt x="2129" y="2217"/>
                  </a:cubicBezTo>
                  <a:cubicBezTo>
                    <a:pt x="2159" y="2217"/>
                    <a:pt x="2159" y="2217"/>
                    <a:pt x="2159" y="2217"/>
                  </a:cubicBezTo>
                  <a:cubicBezTo>
                    <a:pt x="2129" y="2217"/>
                    <a:pt x="2129" y="2217"/>
                    <a:pt x="2129" y="2217"/>
                  </a:cubicBezTo>
                  <a:cubicBezTo>
                    <a:pt x="2100" y="2217"/>
                    <a:pt x="2100" y="2217"/>
                    <a:pt x="2100" y="2217"/>
                  </a:cubicBezTo>
                  <a:lnTo>
                    <a:pt x="2100" y="2217"/>
                  </a:lnTo>
                  <a:cubicBezTo>
                    <a:pt x="2100" y="2246"/>
                    <a:pt x="2100" y="2246"/>
                    <a:pt x="2100" y="2246"/>
                  </a:cubicBezTo>
                  <a:cubicBezTo>
                    <a:pt x="2071" y="2275"/>
                    <a:pt x="2071" y="2275"/>
                    <a:pt x="2071" y="2275"/>
                  </a:cubicBezTo>
                  <a:lnTo>
                    <a:pt x="2071" y="2275"/>
                  </a:lnTo>
                  <a:lnTo>
                    <a:pt x="2071" y="2275"/>
                  </a:lnTo>
                  <a:cubicBezTo>
                    <a:pt x="2071" y="2304"/>
                    <a:pt x="2071" y="2304"/>
                    <a:pt x="2071" y="2304"/>
                  </a:cubicBezTo>
                  <a:lnTo>
                    <a:pt x="2071" y="2304"/>
                  </a:lnTo>
                  <a:lnTo>
                    <a:pt x="2071" y="2304"/>
                  </a:lnTo>
                  <a:lnTo>
                    <a:pt x="2071" y="2304"/>
                  </a:lnTo>
                  <a:cubicBezTo>
                    <a:pt x="2042" y="2304"/>
                    <a:pt x="2042" y="2304"/>
                    <a:pt x="2042" y="2304"/>
                  </a:cubicBezTo>
                  <a:lnTo>
                    <a:pt x="2042" y="2304"/>
                  </a:lnTo>
                  <a:cubicBezTo>
                    <a:pt x="2012" y="2304"/>
                    <a:pt x="2012" y="2304"/>
                    <a:pt x="2012" y="2304"/>
                  </a:cubicBezTo>
                  <a:cubicBezTo>
                    <a:pt x="2012" y="2333"/>
                    <a:pt x="2012" y="2333"/>
                    <a:pt x="2012" y="2333"/>
                  </a:cubicBezTo>
                  <a:lnTo>
                    <a:pt x="2012" y="2333"/>
                  </a:lnTo>
                  <a:lnTo>
                    <a:pt x="2012" y="2333"/>
                  </a:lnTo>
                  <a:cubicBezTo>
                    <a:pt x="1983" y="2333"/>
                    <a:pt x="1983" y="2333"/>
                    <a:pt x="1983" y="2333"/>
                  </a:cubicBezTo>
                  <a:lnTo>
                    <a:pt x="1983" y="2333"/>
                  </a:lnTo>
                  <a:cubicBezTo>
                    <a:pt x="1955" y="2362"/>
                    <a:pt x="1955" y="2362"/>
                    <a:pt x="1955" y="2362"/>
                  </a:cubicBezTo>
                  <a:lnTo>
                    <a:pt x="1955" y="2362"/>
                  </a:lnTo>
                  <a:cubicBezTo>
                    <a:pt x="1955" y="2391"/>
                    <a:pt x="1955" y="2391"/>
                    <a:pt x="1955" y="2391"/>
                  </a:cubicBezTo>
                  <a:cubicBezTo>
                    <a:pt x="1926" y="2391"/>
                    <a:pt x="1926" y="2391"/>
                    <a:pt x="1926" y="2391"/>
                  </a:cubicBezTo>
                  <a:lnTo>
                    <a:pt x="1926" y="2391"/>
                  </a:lnTo>
                  <a:cubicBezTo>
                    <a:pt x="1926" y="2362"/>
                    <a:pt x="1926" y="2362"/>
                    <a:pt x="1926" y="2362"/>
                  </a:cubicBezTo>
                  <a:cubicBezTo>
                    <a:pt x="1896" y="2391"/>
                    <a:pt x="1896" y="2391"/>
                    <a:pt x="1896" y="2391"/>
                  </a:cubicBezTo>
                  <a:lnTo>
                    <a:pt x="1896" y="2391"/>
                  </a:lnTo>
                  <a:cubicBezTo>
                    <a:pt x="1867" y="2391"/>
                    <a:pt x="1867" y="2391"/>
                    <a:pt x="1867" y="2391"/>
                  </a:cubicBezTo>
                  <a:lnTo>
                    <a:pt x="1867" y="2391"/>
                  </a:lnTo>
                  <a:cubicBezTo>
                    <a:pt x="1867" y="2421"/>
                    <a:pt x="1867" y="2421"/>
                    <a:pt x="1867" y="2421"/>
                  </a:cubicBezTo>
                  <a:cubicBezTo>
                    <a:pt x="1838" y="2421"/>
                    <a:pt x="1838" y="2421"/>
                    <a:pt x="1838" y="2421"/>
                  </a:cubicBezTo>
                  <a:cubicBezTo>
                    <a:pt x="1809" y="2421"/>
                    <a:pt x="1809" y="2421"/>
                    <a:pt x="1809" y="2421"/>
                  </a:cubicBezTo>
                  <a:cubicBezTo>
                    <a:pt x="1779" y="2450"/>
                    <a:pt x="1779" y="2450"/>
                    <a:pt x="1779" y="2450"/>
                  </a:cubicBezTo>
                  <a:cubicBezTo>
                    <a:pt x="1750" y="2450"/>
                    <a:pt x="1750" y="2450"/>
                    <a:pt x="1750" y="2450"/>
                  </a:cubicBezTo>
                  <a:cubicBezTo>
                    <a:pt x="1721" y="2479"/>
                    <a:pt x="1721" y="2479"/>
                    <a:pt x="1721" y="2479"/>
                  </a:cubicBezTo>
                  <a:lnTo>
                    <a:pt x="1721" y="2479"/>
                  </a:lnTo>
                  <a:cubicBezTo>
                    <a:pt x="1750" y="2508"/>
                    <a:pt x="1750" y="2508"/>
                    <a:pt x="1750" y="2508"/>
                  </a:cubicBezTo>
                  <a:lnTo>
                    <a:pt x="1750" y="2508"/>
                  </a:lnTo>
                  <a:cubicBezTo>
                    <a:pt x="1721" y="2508"/>
                    <a:pt x="1721" y="2508"/>
                    <a:pt x="1721" y="2508"/>
                  </a:cubicBezTo>
                  <a:lnTo>
                    <a:pt x="1721" y="2508"/>
                  </a:lnTo>
                  <a:lnTo>
                    <a:pt x="1721" y="2508"/>
                  </a:lnTo>
                  <a:lnTo>
                    <a:pt x="1721" y="2508"/>
                  </a:lnTo>
                  <a:lnTo>
                    <a:pt x="1721" y="2508"/>
                  </a:lnTo>
                  <a:cubicBezTo>
                    <a:pt x="1721" y="2538"/>
                    <a:pt x="1721" y="2538"/>
                    <a:pt x="1721" y="2538"/>
                  </a:cubicBezTo>
                  <a:cubicBezTo>
                    <a:pt x="1692" y="2508"/>
                    <a:pt x="1692" y="2508"/>
                    <a:pt x="1692" y="2508"/>
                  </a:cubicBezTo>
                  <a:lnTo>
                    <a:pt x="1692" y="2508"/>
                  </a:lnTo>
                  <a:cubicBezTo>
                    <a:pt x="1692" y="2479"/>
                    <a:pt x="1692" y="2479"/>
                    <a:pt x="1692" y="2479"/>
                  </a:cubicBezTo>
                  <a:lnTo>
                    <a:pt x="1692" y="2479"/>
                  </a:lnTo>
                  <a:lnTo>
                    <a:pt x="1692" y="2479"/>
                  </a:lnTo>
                  <a:cubicBezTo>
                    <a:pt x="1662" y="2479"/>
                    <a:pt x="1662" y="2479"/>
                    <a:pt x="1662" y="2479"/>
                  </a:cubicBezTo>
                  <a:lnTo>
                    <a:pt x="1662" y="2479"/>
                  </a:lnTo>
                  <a:cubicBezTo>
                    <a:pt x="1634" y="2479"/>
                    <a:pt x="1634" y="2479"/>
                    <a:pt x="1634" y="2479"/>
                  </a:cubicBezTo>
                  <a:cubicBezTo>
                    <a:pt x="1605" y="2508"/>
                    <a:pt x="1605" y="2508"/>
                    <a:pt x="1605" y="2508"/>
                  </a:cubicBezTo>
                  <a:lnTo>
                    <a:pt x="1605" y="2508"/>
                  </a:lnTo>
                  <a:cubicBezTo>
                    <a:pt x="1576" y="2508"/>
                    <a:pt x="1576" y="2508"/>
                    <a:pt x="1576" y="2508"/>
                  </a:cubicBezTo>
                  <a:cubicBezTo>
                    <a:pt x="1576" y="2538"/>
                    <a:pt x="1576" y="2538"/>
                    <a:pt x="1576" y="2538"/>
                  </a:cubicBezTo>
                  <a:cubicBezTo>
                    <a:pt x="1546" y="2538"/>
                    <a:pt x="1546" y="2538"/>
                    <a:pt x="1546" y="2538"/>
                  </a:cubicBezTo>
                  <a:lnTo>
                    <a:pt x="1546" y="2538"/>
                  </a:lnTo>
                  <a:cubicBezTo>
                    <a:pt x="1546" y="2567"/>
                    <a:pt x="1546" y="2567"/>
                    <a:pt x="1546" y="2567"/>
                  </a:cubicBezTo>
                  <a:lnTo>
                    <a:pt x="1546" y="2567"/>
                  </a:lnTo>
                  <a:cubicBezTo>
                    <a:pt x="1517" y="2567"/>
                    <a:pt x="1517" y="2567"/>
                    <a:pt x="1517" y="2567"/>
                  </a:cubicBezTo>
                  <a:lnTo>
                    <a:pt x="1517" y="2567"/>
                  </a:lnTo>
                  <a:lnTo>
                    <a:pt x="1517" y="2567"/>
                  </a:lnTo>
                  <a:cubicBezTo>
                    <a:pt x="1488" y="2567"/>
                    <a:pt x="1488" y="2567"/>
                    <a:pt x="1488" y="2567"/>
                  </a:cubicBezTo>
                  <a:lnTo>
                    <a:pt x="1488" y="2567"/>
                  </a:lnTo>
                  <a:cubicBezTo>
                    <a:pt x="1459" y="2567"/>
                    <a:pt x="1459" y="2567"/>
                    <a:pt x="1459" y="2567"/>
                  </a:cubicBezTo>
                  <a:cubicBezTo>
                    <a:pt x="1459" y="2596"/>
                    <a:pt x="1459" y="2596"/>
                    <a:pt x="1459" y="2596"/>
                  </a:cubicBezTo>
                  <a:lnTo>
                    <a:pt x="1459" y="2596"/>
                  </a:lnTo>
                  <a:cubicBezTo>
                    <a:pt x="1459" y="2625"/>
                    <a:pt x="1459" y="2625"/>
                    <a:pt x="1459" y="2625"/>
                  </a:cubicBezTo>
                  <a:lnTo>
                    <a:pt x="1459" y="2625"/>
                  </a:lnTo>
                  <a:cubicBezTo>
                    <a:pt x="1488" y="2596"/>
                    <a:pt x="1488" y="2596"/>
                    <a:pt x="1488" y="2596"/>
                  </a:cubicBezTo>
                  <a:lnTo>
                    <a:pt x="1488" y="2596"/>
                  </a:lnTo>
                  <a:lnTo>
                    <a:pt x="1488" y="2596"/>
                  </a:lnTo>
                  <a:lnTo>
                    <a:pt x="1488" y="2596"/>
                  </a:lnTo>
                  <a:lnTo>
                    <a:pt x="1488" y="2596"/>
                  </a:lnTo>
                  <a:lnTo>
                    <a:pt x="1488" y="2596"/>
                  </a:lnTo>
                  <a:cubicBezTo>
                    <a:pt x="1517" y="2596"/>
                    <a:pt x="1517" y="2596"/>
                    <a:pt x="1517" y="2596"/>
                  </a:cubicBezTo>
                  <a:lnTo>
                    <a:pt x="1517" y="2596"/>
                  </a:lnTo>
                  <a:cubicBezTo>
                    <a:pt x="1517" y="2567"/>
                    <a:pt x="1517" y="2567"/>
                    <a:pt x="1517" y="2567"/>
                  </a:cubicBezTo>
                  <a:cubicBezTo>
                    <a:pt x="1546" y="2596"/>
                    <a:pt x="1546" y="2596"/>
                    <a:pt x="1546" y="2596"/>
                  </a:cubicBezTo>
                  <a:cubicBezTo>
                    <a:pt x="1517" y="2596"/>
                    <a:pt x="1517" y="2596"/>
                    <a:pt x="1517" y="2596"/>
                  </a:cubicBezTo>
                  <a:lnTo>
                    <a:pt x="1517" y="2596"/>
                  </a:lnTo>
                  <a:cubicBezTo>
                    <a:pt x="1546" y="2596"/>
                    <a:pt x="1546" y="2596"/>
                    <a:pt x="1546" y="2596"/>
                  </a:cubicBezTo>
                  <a:lnTo>
                    <a:pt x="1546" y="2596"/>
                  </a:lnTo>
                  <a:lnTo>
                    <a:pt x="1546" y="2596"/>
                  </a:lnTo>
                  <a:cubicBezTo>
                    <a:pt x="1576" y="2596"/>
                    <a:pt x="1576" y="2596"/>
                    <a:pt x="1576" y="2596"/>
                  </a:cubicBezTo>
                  <a:lnTo>
                    <a:pt x="1576" y="2596"/>
                  </a:lnTo>
                  <a:lnTo>
                    <a:pt x="1576" y="2596"/>
                  </a:lnTo>
                  <a:lnTo>
                    <a:pt x="1576" y="2596"/>
                  </a:lnTo>
                  <a:cubicBezTo>
                    <a:pt x="1605" y="2567"/>
                    <a:pt x="1605" y="2567"/>
                    <a:pt x="1605" y="2567"/>
                  </a:cubicBezTo>
                  <a:lnTo>
                    <a:pt x="1605" y="2567"/>
                  </a:lnTo>
                  <a:cubicBezTo>
                    <a:pt x="1605" y="2538"/>
                    <a:pt x="1605" y="2538"/>
                    <a:pt x="1605" y="2538"/>
                  </a:cubicBezTo>
                  <a:cubicBezTo>
                    <a:pt x="1634" y="2538"/>
                    <a:pt x="1634" y="2538"/>
                    <a:pt x="1634" y="2538"/>
                  </a:cubicBezTo>
                  <a:lnTo>
                    <a:pt x="1634" y="2538"/>
                  </a:lnTo>
                  <a:lnTo>
                    <a:pt x="1634" y="2538"/>
                  </a:lnTo>
                  <a:cubicBezTo>
                    <a:pt x="1662" y="2538"/>
                    <a:pt x="1662" y="2538"/>
                    <a:pt x="1662" y="2538"/>
                  </a:cubicBezTo>
                  <a:lnTo>
                    <a:pt x="1662" y="2538"/>
                  </a:lnTo>
                  <a:cubicBezTo>
                    <a:pt x="1634" y="2538"/>
                    <a:pt x="1634" y="2538"/>
                    <a:pt x="1634" y="2538"/>
                  </a:cubicBezTo>
                  <a:cubicBezTo>
                    <a:pt x="1634" y="2567"/>
                    <a:pt x="1634" y="2567"/>
                    <a:pt x="1634" y="2567"/>
                  </a:cubicBezTo>
                  <a:lnTo>
                    <a:pt x="1634" y="2567"/>
                  </a:lnTo>
                  <a:lnTo>
                    <a:pt x="1634" y="2567"/>
                  </a:lnTo>
                  <a:cubicBezTo>
                    <a:pt x="1662" y="2567"/>
                    <a:pt x="1662" y="2567"/>
                    <a:pt x="1662" y="2567"/>
                  </a:cubicBezTo>
                  <a:cubicBezTo>
                    <a:pt x="1662" y="2538"/>
                    <a:pt x="1662" y="2538"/>
                    <a:pt x="1662" y="2538"/>
                  </a:cubicBezTo>
                  <a:cubicBezTo>
                    <a:pt x="1692" y="2538"/>
                    <a:pt x="1692" y="2538"/>
                    <a:pt x="1692" y="2538"/>
                  </a:cubicBezTo>
                  <a:cubicBezTo>
                    <a:pt x="1692" y="2567"/>
                    <a:pt x="1692" y="2567"/>
                    <a:pt x="1692" y="2567"/>
                  </a:cubicBezTo>
                  <a:cubicBezTo>
                    <a:pt x="1692" y="2538"/>
                    <a:pt x="1692" y="2538"/>
                    <a:pt x="1692" y="2538"/>
                  </a:cubicBezTo>
                  <a:lnTo>
                    <a:pt x="1692" y="2538"/>
                  </a:lnTo>
                  <a:cubicBezTo>
                    <a:pt x="1692" y="2567"/>
                    <a:pt x="1692" y="2567"/>
                    <a:pt x="1692" y="2567"/>
                  </a:cubicBezTo>
                  <a:lnTo>
                    <a:pt x="1692" y="2567"/>
                  </a:lnTo>
                  <a:lnTo>
                    <a:pt x="1692" y="2567"/>
                  </a:lnTo>
                  <a:cubicBezTo>
                    <a:pt x="1721" y="2538"/>
                    <a:pt x="1721" y="2538"/>
                    <a:pt x="1721" y="2538"/>
                  </a:cubicBezTo>
                  <a:cubicBezTo>
                    <a:pt x="1721" y="2567"/>
                    <a:pt x="1721" y="2567"/>
                    <a:pt x="1721" y="2567"/>
                  </a:cubicBezTo>
                  <a:cubicBezTo>
                    <a:pt x="1721" y="2538"/>
                    <a:pt x="1721" y="2538"/>
                    <a:pt x="1721" y="2538"/>
                  </a:cubicBezTo>
                  <a:cubicBezTo>
                    <a:pt x="1750" y="2538"/>
                    <a:pt x="1750" y="2538"/>
                    <a:pt x="1750" y="2538"/>
                  </a:cubicBezTo>
                  <a:lnTo>
                    <a:pt x="1750" y="2538"/>
                  </a:lnTo>
                  <a:cubicBezTo>
                    <a:pt x="1779" y="2508"/>
                    <a:pt x="1779" y="2508"/>
                    <a:pt x="1779" y="2508"/>
                  </a:cubicBezTo>
                  <a:lnTo>
                    <a:pt x="1779" y="2508"/>
                  </a:lnTo>
                  <a:cubicBezTo>
                    <a:pt x="1779" y="2538"/>
                    <a:pt x="1779" y="2538"/>
                    <a:pt x="1779" y="2538"/>
                  </a:cubicBezTo>
                  <a:lnTo>
                    <a:pt x="1779" y="2538"/>
                  </a:lnTo>
                  <a:cubicBezTo>
                    <a:pt x="1779" y="2567"/>
                    <a:pt x="1779" y="2567"/>
                    <a:pt x="1779" y="2567"/>
                  </a:cubicBezTo>
                  <a:lnTo>
                    <a:pt x="1779" y="2567"/>
                  </a:lnTo>
                  <a:lnTo>
                    <a:pt x="1779" y="2567"/>
                  </a:lnTo>
                  <a:cubicBezTo>
                    <a:pt x="1809" y="2538"/>
                    <a:pt x="1809" y="2538"/>
                    <a:pt x="1809" y="2538"/>
                  </a:cubicBezTo>
                  <a:cubicBezTo>
                    <a:pt x="1809" y="2508"/>
                    <a:pt x="1809" y="2508"/>
                    <a:pt x="1809" y="2508"/>
                  </a:cubicBezTo>
                  <a:lnTo>
                    <a:pt x="1809" y="2508"/>
                  </a:lnTo>
                  <a:cubicBezTo>
                    <a:pt x="1809" y="2538"/>
                    <a:pt x="1809" y="2538"/>
                    <a:pt x="1809" y="2538"/>
                  </a:cubicBezTo>
                  <a:cubicBezTo>
                    <a:pt x="1809" y="2508"/>
                    <a:pt x="1809" y="2508"/>
                    <a:pt x="1809" y="2508"/>
                  </a:cubicBezTo>
                  <a:cubicBezTo>
                    <a:pt x="1838" y="2508"/>
                    <a:pt x="1838" y="2508"/>
                    <a:pt x="1838" y="2508"/>
                  </a:cubicBezTo>
                  <a:lnTo>
                    <a:pt x="1838" y="2508"/>
                  </a:lnTo>
                  <a:cubicBezTo>
                    <a:pt x="1867" y="2508"/>
                    <a:pt x="1867" y="2508"/>
                    <a:pt x="1867" y="2508"/>
                  </a:cubicBezTo>
                  <a:lnTo>
                    <a:pt x="1867" y="2508"/>
                  </a:lnTo>
                  <a:lnTo>
                    <a:pt x="1867" y="2508"/>
                  </a:lnTo>
                  <a:cubicBezTo>
                    <a:pt x="1867" y="2479"/>
                    <a:pt x="1867" y="2479"/>
                    <a:pt x="1867" y="2479"/>
                  </a:cubicBezTo>
                  <a:cubicBezTo>
                    <a:pt x="1896" y="2479"/>
                    <a:pt x="1896" y="2479"/>
                    <a:pt x="1896" y="2479"/>
                  </a:cubicBezTo>
                  <a:lnTo>
                    <a:pt x="1896" y="2479"/>
                  </a:lnTo>
                  <a:cubicBezTo>
                    <a:pt x="1896" y="2508"/>
                    <a:pt x="1896" y="2508"/>
                    <a:pt x="1896" y="2508"/>
                  </a:cubicBezTo>
                  <a:lnTo>
                    <a:pt x="1896" y="2508"/>
                  </a:lnTo>
                  <a:lnTo>
                    <a:pt x="1896" y="2508"/>
                  </a:lnTo>
                  <a:cubicBezTo>
                    <a:pt x="1926" y="2508"/>
                    <a:pt x="1926" y="2508"/>
                    <a:pt x="1926" y="2508"/>
                  </a:cubicBezTo>
                  <a:cubicBezTo>
                    <a:pt x="1896" y="2479"/>
                    <a:pt x="1896" y="2479"/>
                    <a:pt x="1896" y="2479"/>
                  </a:cubicBezTo>
                  <a:cubicBezTo>
                    <a:pt x="1926" y="2479"/>
                    <a:pt x="1926" y="2479"/>
                    <a:pt x="1926" y="2479"/>
                  </a:cubicBezTo>
                  <a:lnTo>
                    <a:pt x="1926" y="2479"/>
                  </a:lnTo>
                  <a:cubicBezTo>
                    <a:pt x="1896" y="2479"/>
                    <a:pt x="1896" y="2479"/>
                    <a:pt x="1896" y="2479"/>
                  </a:cubicBezTo>
                  <a:lnTo>
                    <a:pt x="1896" y="2479"/>
                  </a:lnTo>
                  <a:lnTo>
                    <a:pt x="1896" y="2479"/>
                  </a:lnTo>
                  <a:cubicBezTo>
                    <a:pt x="1926" y="2450"/>
                    <a:pt x="1926" y="2450"/>
                    <a:pt x="1926" y="2450"/>
                  </a:cubicBezTo>
                  <a:cubicBezTo>
                    <a:pt x="1955" y="2450"/>
                    <a:pt x="1955" y="2450"/>
                    <a:pt x="1955" y="2450"/>
                  </a:cubicBezTo>
                  <a:cubicBezTo>
                    <a:pt x="1983" y="2450"/>
                    <a:pt x="1983" y="2450"/>
                    <a:pt x="1983" y="2450"/>
                  </a:cubicBezTo>
                  <a:lnTo>
                    <a:pt x="1983" y="2450"/>
                  </a:lnTo>
                  <a:cubicBezTo>
                    <a:pt x="1955" y="2450"/>
                    <a:pt x="1955" y="2450"/>
                    <a:pt x="1955" y="2450"/>
                  </a:cubicBezTo>
                  <a:cubicBezTo>
                    <a:pt x="1983" y="2421"/>
                    <a:pt x="1983" y="2421"/>
                    <a:pt x="1983" y="2421"/>
                  </a:cubicBezTo>
                  <a:lnTo>
                    <a:pt x="1983" y="2421"/>
                  </a:lnTo>
                  <a:lnTo>
                    <a:pt x="1983" y="2421"/>
                  </a:lnTo>
                  <a:cubicBezTo>
                    <a:pt x="2012" y="2421"/>
                    <a:pt x="2012" y="2421"/>
                    <a:pt x="2012" y="2421"/>
                  </a:cubicBezTo>
                  <a:cubicBezTo>
                    <a:pt x="2012" y="2450"/>
                    <a:pt x="2012" y="2450"/>
                    <a:pt x="2012" y="2450"/>
                  </a:cubicBezTo>
                  <a:lnTo>
                    <a:pt x="2012" y="2450"/>
                  </a:lnTo>
                  <a:cubicBezTo>
                    <a:pt x="2012" y="2421"/>
                    <a:pt x="2012" y="2421"/>
                    <a:pt x="2012" y="2421"/>
                  </a:cubicBezTo>
                  <a:lnTo>
                    <a:pt x="2012" y="2421"/>
                  </a:lnTo>
                  <a:cubicBezTo>
                    <a:pt x="2042" y="2421"/>
                    <a:pt x="2042" y="2421"/>
                    <a:pt x="2042" y="2421"/>
                  </a:cubicBezTo>
                  <a:cubicBezTo>
                    <a:pt x="2042" y="2391"/>
                    <a:pt x="2042" y="2391"/>
                    <a:pt x="2042" y="2391"/>
                  </a:cubicBezTo>
                  <a:lnTo>
                    <a:pt x="2042" y="2391"/>
                  </a:lnTo>
                  <a:lnTo>
                    <a:pt x="2042" y="2391"/>
                  </a:lnTo>
                  <a:cubicBezTo>
                    <a:pt x="2042" y="2421"/>
                    <a:pt x="2042" y="2421"/>
                    <a:pt x="2042" y="2421"/>
                  </a:cubicBezTo>
                  <a:lnTo>
                    <a:pt x="2042" y="2421"/>
                  </a:lnTo>
                  <a:cubicBezTo>
                    <a:pt x="2071" y="2391"/>
                    <a:pt x="2071" y="2391"/>
                    <a:pt x="2071" y="2391"/>
                  </a:cubicBezTo>
                  <a:lnTo>
                    <a:pt x="2071" y="2391"/>
                  </a:lnTo>
                  <a:cubicBezTo>
                    <a:pt x="2100" y="2391"/>
                    <a:pt x="2100" y="2391"/>
                    <a:pt x="2100" y="2391"/>
                  </a:cubicBezTo>
                  <a:lnTo>
                    <a:pt x="2100" y="2391"/>
                  </a:lnTo>
                  <a:lnTo>
                    <a:pt x="2100" y="2391"/>
                  </a:lnTo>
                  <a:lnTo>
                    <a:pt x="2100" y="2391"/>
                  </a:lnTo>
                  <a:cubicBezTo>
                    <a:pt x="2129" y="2391"/>
                    <a:pt x="2129" y="2391"/>
                    <a:pt x="2129" y="2391"/>
                  </a:cubicBezTo>
                  <a:cubicBezTo>
                    <a:pt x="2129" y="2362"/>
                    <a:pt x="2129" y="2362"/>
                    <a:pt x="2129" y="2362"/>
                  </a:cubicBezTo>
                  <a:lnTo>
                    <a:pt x="2129" y="2362"/>
                  </a:lnTo>
                  <a:lnTo>
                    <a:pt x="2129" y="2362"/>
                  </a:lnTo>
                  <a:lnTo>
                    <a:pt x="2129" y="2362"/>
                  </a:lnTo>
                  <a:lnTo>
                    <a:pt x="2129" y="2362"/>
                  </a:lnTo>
                  <a:cubicBezTo>
                    <a:pt x="2159" y="2333"/>
                    <a:pt x="2159" y="2333"/>
                    <a:pt x="2159" y="2333"/>
                  </a:cubicBezTo>
                  <a:lnTo>
                    <a:pt x="2159" y="2333"/>
                  </a:lnTo>
                  <a:lnTo>
                    <a:pt x="2159" y="2333"/>
                  </a:lnTo>
                  <a:cubicBezTo>
                    <a:pt x="2188" y="2333"/>
                    <a:pt x="2188" y="2333"/>
                    <a:pt x="2188" y="2333"/>
                  </a:cubicBezTo>
                  <a:lnTo>
                    <a:pt x="2188" y="2333"/>
                  </a:lnTo>
                  <a:cubicBezTo>
                    <a:pt x="2188" y="2304"/>
                    <a:pt x="2188" y="2304"/>
                    <a:pt x="2188" y="2304"/>
                  </a:cubicBezTo>
                  <a:cubicBezTo>
                    <a:pt x="2217" y="2304"/>
                    <a:pt x="2217" y="2304"/>
                    <a:pt x="2217" y="2304"/>
                  </a:cubicBezTo>
                  <a:lnTo>
                    <a:pt x="2217" y="2304"/>
                  </a:lnTo>
                  <a:lnTo>
                    <a:pt x="2217" y="2304"/>
                  </a:lnTo>
                  <a:cubicBezTo>
                    <a:pt x="2246" y="2275"/>
                    <a:pt x="2246" y="2275"/>
                    <a:pt x="2246" y="2275"/>
                  </a:cubicBezTo>
                  <a:lnTo>
                    <a:pt x="2246" y="2275"/>
                  </a:lnTo>
                  <a:cubicBezTo>
                    <a:pt x="2246" y="2304"/>
                    <a:pt x="2246" y="2304"/>
                    <a:pt x="2246" y="2304"/>
                  </a:cubicBezTo>
                  <a:lnTo>
                    <a:pt x="2246" y="2304"/>
                  </a:lnTo>
                  <a:cubicBezTo>
                    <a:pt x="2276" y="2275"/>
                    <a:pt x="2276" y="2275"/>
                    <a:pt x="2276" y="2275"/>
                  </a:cubicBezTo>
                  <a:lnTo>
                    <a:pt x="2276" y="2275"/>
                  </a:lnTo>
                  <a:lnTo>
                    <a:pt x="2276" y="2275"/>
                  </a:lnTo>
                  <a:lnTo>
                    <a:pt x="2276" y="2275"/>
                  </a:lnTo>
                  <a:cubicBezTo>
                    <a:pt x="2305" y="2275"/>
                    <a:pt x="2305" y="2275"/>
                    <a:pt x="2305" y="2275"/>
                  </a:cubicBezTo>
                  <a:lnTo>
                    <a:pt x="2305" y="2275"/>
                  </a:lnTo>
                  <a:lnTo>
                    <a:pt x="2305" y="2275"/>
                  </a:lnTo>
                  <a:cubicBezTo>
                    <a:pt x="2333" y="2275"/>
                    <a:pt x="2333" y="2275"/>
                    <a:pt x="2333" y="2275"/>
                  </a:cubicBezTo>
                  <a:cubicBezTo>
                    <a:pt x="2333" y="2246"/>
                    <a:pt x="2333" y="2246"/>
                    <a:pt x="2333" y="2246"/>
                  </a:cubicBezTo>
                  <a:lnTo>
                    <a:pt x="2333" y="2246"/>
                  </a:lnTo>
                  <a:cubicBezTo>
                    <a:pt x="2333" y="2275"/>
                    <a:pt x="2333" y="2275"/>
                    <a:pt x="2333" y="2275"/>
                  </a:cubicBezTo>
                  <a:cubicBezTo>
                    <a:pt x="2333" y="2246"/>
                    <a:pt x="2333" y="2246"/>
                    <a:pt x="2333" y="2246"/>
                  </a:cubicBezTo>
                  <a:cubicBezTo>
                    <a:pt x="2362" y="2246"/>
                    <a:pt x="2362" y="2246"/>
                    <a:pt x="2362" y="2246"/>
                  </a:cubicBezTo>
                  <a:lnTo>
                    <a:pt x="2362" y="2246"/>
                  </a:lnTo>
                  <a:lnTo>
                    <a:pt x="2362" y="2246"/>
                  </a:lnTo>
                  <a:lnTo>
                    <a:pt x="2362" y="2246"/>
                  </a:lnTo>
                  <a:lnTo>
                    <a:pt x="2362" y="2246"/>
                  </a:lnTo>
                  <a:lnTo>
                    <a:pt x="2362" y="2246"/>
                  </a:lnTo>
                  <a:cubicBezTo>
                    <a:pt x="2362" y="2217"/>
                    <a:pt x="2362" y="2217"/>
                    <a:pt x="2362" y="2217"/>
                  </a:cubicBezTo>
                  <a:cubicBezTo>
                    <a:pt x="2392" y="2217"/>
                    <a:pt x="2392" y="2217"/>
                    <a:pt x="2392" y="2217"/>
                  </a:cubicBezTo>
                  <a:lnTo>
                    <a:pt x="2392" y="2217"/>
                  </a:lnTo>
                  <a:lnTo>
                    <a:pt x="2392" y="2217"/>
                  </a:lnTo>
                  <a:lnTo>
                    <a:pt x="2392" y="2217"/>
                  </a:lnTo>
                  <a:lnTo>
                    <a:pt x="2392" y="2217"/>
                  </a:lnTo>
                  <a:lnTo>
                    <a:pt x="2392" y="2217"/>
                  </a:lnTo>
                  <a:cubicBezTo>
                    <a:pt x="2392" y="2188"/>
                    <a:pt x="2392" y="2188"/>
                    <a:pt x="2392" y="2188"/>
                  </a:cubicBezTo>
                  <a:cubicBezTo>
                    <a:pt x="2392" y="2217"/>
                    <a:pt x="2392" y="2217"/>
                    <a:pt x="2392" y="2217"/>
                  </a:cubicBezTo>
                  <a:cubicBezTo>
                    <a:pt x="2421" y="2188"/>
                    <a:pt x="2421" y="2188"/>
                    <a:pt x="2421" y="2188"/>
                  </a:cubicBezTo>
                  <a:cubicBezTo>
                    <a:pt x="2450" y="2188"/>
                    <a:pt x="2450" y="2188"/>
                    <a:pt x="2450" y="2188"/>
                  </a:cubicBezTo>
                  <a:lnTo>
                    <a:pt x="2450" y="2188"/>
                  </a:lnTo>
                  <a:cubicBezTo>
                    <a:pt x="2479" y="2188"/>
                    <a:pt x="2479" y="2188"/>
                    <a:pt x="2479" y="2188"/>
                  </a:cubicBezTo>
                  <a:cubicBezTo>
                    <a:pt x="2479" y="2158"/>
                    <a:pt x="2479" y="2158"/>
                    <a:pt x="2479" y="2158"/>
                  </a:cubicBezTo>
                  <a:cubicBezTo>
                    <a:pt x="2479" y="2129"/>
                    <a:pt x="2479" y="2129"/>
                    <a:pt x="2479" y="2129"/>
                  </a:cubicBezTo>
                  <a:lnTo>
                    <a:pt x="2479" y="2129"/>
                  </a:lnTo>
                  <a:lnTo>
                    <a:pt x="2479" y="2129"/>
                  </a:lnTo>
                  <a:lnTo>
                    <a:pt x="2479" y="2129"/>
                  </a:lnTo>
                  <a:cubicBezTo>
                    <a:pt x="2479" y="2100"/>
                    <a:pt x="2479" y="2100"/>
                    <a:pt x="2479" y="2100"/>
                  </a:cubicBezTo>
                  <a:cubicBezTo>
                    <a:pt x="2450" y="2100"/>
                    <a:pt x="2450" y="2100"/>
                    <a:pt x="2450" y="2100"/>
                  </a:cubicBezTo>
                  <a:lnTo>
                    <a:pt x="2450" y="2100"/>
                  </a:lnTo>
                  <a:cubicBezTo>
                    <a:pt x="2450" y="2071"/>
                    <a:pt x="2450" y="2071"/>
                    <a:pt x="2450" y="2071"/>
                  </a:cubicBezTo>
                  <a:cubicBezTo>
                    <a:pt x="2479" y="2071"/>
                    <a:pt x="2479" y="2071"/>
                    <a:pt x="2479" y="2071"/>
                  </a:cubicBezTo>
                  <a:lnTo>
                    <a:pt x="2479" y="2071"/>
                  </a:lnTo>
                  <a:lnTo>
                    <a:pt x="2479" y="2071"/>
                  </a:lnTo>
                  <a:lnTo>
                    <a:pt x="2479" y="2071"/>
                  </a:lnTo>
                  <a:cubicBezTo>
                    <a:pt x="2479" y="2041"/>
                    <a:pt x="2479" y="2041"/>
                    <a:pt x="2479" y="2041"/>
                  </a:cubicBezTo>
                  <a:lnTo>
                    <a:pt x="2479" y="2041"/>
                  </a:lnTo>
                  <a:cubicBezTo>
                    <a:pt x="2509" y="2041"/>
                    <a:pt x="2509" y="2041"/>
                    <a:pt x="2509" y="2041"/>
                  </a:cubicBezTo>
                  <a:cubicBezTo>
                    <a:pt x="2538" y="2041"/>
                    <a:pt x="2538" y="2041"/>
                    <a:pt x="2538" y="2041"/>
                  </a:cubicBezTo>
                  <a:lnTo>
                    <a:pt x="2538" y="2041"/>
                  </a:lnTo>
                  <a:cubicBezTo>
                    <a:pt x="2567" y="2041"/>
                    <a:pt x="2567" y="2041"/>
                    <a:pt x="2567" y="2041"/>
                  </a:cubicBezTo>
                  <a:lnTo>
                    <a:pt x="2567" y="2041"/>
                  </a:lnTo>
                  <a:cubicBezTo>
                    <a:pt x="2567" y="2071"/>
                    <a:pt x="2567" y="2071"/>
                    <a:pt x="2567" y="2071"/>
                  </a:cubicBezTo>
                  <a:lnTo>
                    <a:pt x="2567" y="2071"/>
                  </a:lnTo>
                  <a:cubicBezTo>
                    <a:pt x="2596" y="2041"/>
                    <a:pt x="2596" y="2041"/>
                    <a:pt x="2596" y="2041"/>
                  </a:cubicBezTo>
                  <a:lnTo>
                    <a:pt x="2596" y="2041"/>
                  </a:lnTo>
                  <a:cubicBezTo>
                    <a:pt x="2567" y="2041"/>
                    <a:pt x="2567" y="2041"/>
                    <a:pt x="2567" y="2041"/>
                  </a:cubicBezTo>
                  <a:cubicBezTo>
                    <a:pt x="2567" y="2012"/>
                    <a:pt x="2567" y="2012"/>
                    <a:pt x="2567" y="2012"/>
                  </a:cubicBezTo>
                  <a:cubicBezTo>
                    <a:pt x="2596" y="2012"/>
                    <a:pt x="2596" y="2012"/>
                    <a:pt x="2596" y="2012"/>
                  </a:cubicBezTo>
                  <a:cubicBezTo>
                    <a:pt x="2596" y="2041"/>
                    <a:pt x="2596" y="2041"/>
                    <a:pt x="2596" y="2041"/>
                  </a:cubicBezTo>
                  <a:cubicBezTo>
                    <a:pt x="2626" y="2012"/>
                    <a:pt x="2626" y="2012"/>
                    <a:pt x="2626" y="2012"/>
                  </a:cubicBezTo>
                  <a:lnTo>
                    <a:pt x="2626" y="2012"/>
                  </a:lnTo>
                  <a:cubicBezTo>
                    <a:pt x="2626" y="1983"/>
                    <a:pt x="2626" y="1983"/>
                    <a:pt x="2626" y="1983"/>
                  </a:cubicBezTo>
                  <a:cubicBezTo>
                    <a:pt x="2596" y="1954"/>
                    <a:pt x="2596" y="1954"/>
                    <a:pt x="2596" y="1954"/>
                  </a:cubicBezTo>
                  <a:cubicBezTo>
                    <a:pt x="2596" y="1983"/>
                    <a:pt x="2596" y="1983"/>
                    <a:pt x="2596" y="1983"/>
                  </a:cubicBezTo>
                  <a:lnTo>
                    <a:pt x="2596" y="1983"/>
                  </a:lnTo>
                  <a:lnTo>
                    <a:pt x="2596" y="1983"/>
                  </a:lnTo>
                  <a:cubicBezTo>
                    <a:pt x="2596" y="1954"/>
                    <a:pt x="2596" y="1954"/>
                    <a:pt x="2596" y="1954"/>
                  </a:cubicBezTo>
                  <a:cubicBezTo>
                    <a:pt x="2626" y="1954"/>
                    <a:pt x="2626" y="1954"/>
                    <a:pt x="2626" y="1954"/>
                  </a:cubicBezTo>
                  <a:cubicBezTo>
                    <a:pt x="2626" y="1983"/>
                    <a:pt x="2626" y="1983"/>
                    <a:pt x="2626" y="1983"/>
                  </a:cubicBezTo>
                  <a:cubicBezTo>
                    <a:pt x="2655" y="1983"/>
                    <a:pt x="2655" y="1983"/>
                    <a:pt x="2655" y="1983"/>
                  </a:cubicBezTo>
                  <a:cubicBezTo>
                    <a:pt x="2655" y="1954"/>
                    <a:pt x="2655" y="1954"/>
                    <a:pt x="2655" y="1954"/>
                  </a:cubicBezTo>
                  <a:lnTo>
                    <a:pt x="2655" y="1954"/>
                  </a:lnTo>
                  <a:cubicBezTo>
                    <a:pt x="2712" y="1925"/>
                    <a:pt x="2712" y="1925"/>
                    <a:pt x="2712" y="1925"/>
                  </a:cubicBezTo>
                  <a:lnTo>
                    <a:pt x="2712" y="1925"/>
                  </a:lnTo>
                  <a:cubicBezTo>
                    <a:pt x="2742" y="1925"/>
                    <a:pt x="2742" y="1925"/>
                    <a:pt x="2742" y="1925"/>
                  </a:cubicBezTo>
                  <a:cubicBezTo>
                    <a:pt x="2742" y="1896"/>
                    <a:pt x="2742" y="1896"/>
                    <a:pt x="2742" y="1896"/>
                  </a:cubicBezTo>
                  <a:lnTo>
                    <a:pt x="2742" y="1896"/>
                  </a:lnTo>
                  <a:cubicBezTo>
                    <a:pt x="2771" y="1867"/>
                    <a:pt x="2771" y="1867"/>
                    <a:pt x="2771" y="1867"/>
                  </a:cubicBezTo>
                  <a:cubicBezTo>
                    <a:pt x="2800" y="1867"/>
                    <a:pt x="2800" y="1867"/>
                    <a:pt x="2800" y="1867"/>
                  </a:cubicBezTo>
                  <a:cubicBezTo>
                    <a:pt x="2859" y="1838"/>
                    <a:pt x="2859" y="1838"/>
                    <a:pt x="2859" y="1838"/>
                  </a:cubicBezTo>
                  <a:lnTo>
                    <a:pt x="2859" y="1838"/>
                  </a:lnTo>
                  <a:cubicBezTo>
                    <a:pt x="2888" y="1808"/>
                    <a:pt x="2888" y="1808"/>
                    <a:pt x="2888" y="1808"/>
                  </a:cubicBezTo>
                  <a:cubicBezTo>
                    <a:pt x="2888" y="1838"/>
                    <a:pt x="2888" y="1838"/>
                    <a:pt x="2888" y="1838"/>
                  </a:cubicBezTo>
                  <a:lnTo>
                    <a:pt x="2888" y="1838"/>
                  </a:lnTo>
                  <a:cubicBezTo>
                    <a:pt x="2888" y="1867"/>
                    <a:pt x="2888" y="1867"/>
                    <a:pt x="2888" y="1867"/>
                  </a:cubicBezTo>
                  <a:cubicBezTo>
                    <a:pt x="2917" y="1867"/>
                    <a:pt x="2917" y="1867"/>
                    <a:pt x="2917" y="1867"/>
                  </a:cubicBezTo>
                  <a:lnTo>
                    <a:pt x="2917" y="1867"/>
                  </a:lnTo>
                  <a:cubicBezTo>
                    <a:pt x="2946" y="1838"/>
                    <a:pt x="2946" y="1838"/>
                    <a:pt x="2946" y="1838"/>
                  </a:cubicBezTo>
                  <a:lnTo>
                    <a:pt x="2946" y="1838"/>
                  </a:lnTo>
                  <a:cubicBezTo>
                    <a:pt x="2976" y="1838"/>
                    <a:pt x="2976" y="1838"/>
                    <a:pt x="2976" y="1838"/>
                  </a:cubicBezTo>
                  <a:cubicBezTo>
                    <a:pt x="3004" y="1808"/>
                    <a:pt x="3004" y="1808"/>
                    <a:pt x="3004" y="1808"/>
                  </a:cubicBezTo>
                  <a:cubicBezTo>
                    <a:pt x="2976" y="1838"/>
                    <a:pt x="2976" y="1838"/>
                    <a:pt x="2976" y="1838"/>
                  </a:cubicBezTo>
                  <a:lnTo>
                    <a:pt x="2976" y="1838"/>
                  </a:lnTo>
                  <a:cubicBezTo>
                    <a:pt x="2946" y="1838"/>
                    <a:pt x="2946" y="1838"/>
                    <a:pt x="2946" y="1838"/>
                  </a:cubicBezTo>
                  <a:cubicBezTo>
                    <a:pt x="2917" y="1867"/>
                    <a:pt x="2917" y="1867"/>
                    <a:pt x="2917" y="1867"/>
                  </a:cubicBezTo>
                  <a:cubicBezTo>
                    <a:pt x="2917" y="1896"/>
                    <a:pt x="2917" y="1896"/>
                    <a:pt x="2917" y="1896"/>
                  </a:cubicBezTo>
                  <a:cubicBezTo>
                    <a:pt x="2917" y="1925"/>
                    <a:pt x="2917" y="1925"/>
                    <a:pt x="2917" y="1925"/>
                  </a:cubicBezTo>
                  <a:lnTo>
                    <a:pt x="2917" y="1925"/>
                  </a:lnTo>
                  <a:lnTo>
                    <a:pt x="2917" y="1925"/>
                  </a:lnTo>
                  <a:cubicBezTo>
                    <a:pt x="2888" y="1925"/>
                    <a:pt x="2888" y="1925"/>
                    <a:pt x="2888" y="1925"/>
                  </a:cubicBezTo>
                  <a:lnTo>
                    <a:pt x="2888" y="1925"/>
                  </a:lnTo>
                  <a:lnTo>
                    <a:pt x="2888" y="1925"/>
                  </a:lnTo>
                  <a:cubicBezTo>
                    <a:pt x="2859" y="1925"/>
                    <a:pt x="2859" y="1925"/>
                    <a:pt x="2859" y="1925"/>
                  </a:cubicBezTo>
                  <a:cubicBezTo>
                    <a:pt x="2859" y="1896"/>
                    <a:pt x="2859" y="1896"/>
                    <a:pt x="2859" y="1896"/>
                  </a:cubicBezTo>
                  <a:cubicBezTo>
                    <a:pt x="2829" y="1896"/>
                    <a:pt x="2829" y="1896"/>
                    <a:pt x="2829" y="1896"/>
                  </a:cubicBezTo>
                  <a:lnTo>
                    <a:pt x="2829" y="1896"/>
                  </a:lnTo>
                  <a:cubicBezTo>
                    <a:pt x="2800" y="1925"/>
                    <a:pt x="2800" y="1925"/>
                    <a:pt x="2800" y="1925"/>
                  </a:cubicBezTo>
                  <a:cubicBezTo>
                    <a:pt x="2771" y="1925"/>
                    <a:pt x="2771" y="1925"/>
                    <a:pt x="2771" y="1925"/>
                  </a:cubicBezTo>
                  <a:lnTo>
                    <a:pt x="2771" y="1925"/>
                  </a:lnTo>
                  <a:cubicBezTo>
                    <a:pt x="2742" y="1954"/>
                    <a:pt x="2742" y="1954"/>
                    <a:pt x="2742" y="1954"/>
                  </a:cubicBezTo>
                  <a:cubicBezTo>
                    <a:pt x="2771" y="1954"/>
                    <a:pt x="2771" y="1954"/>
                    <a:pt x="2771" y="1954"/>
                  </a:cubicBezTo>
                  <a:cubicBezTo>
                    <a:pt x="2742" y="1983"/>
                    <a:pt x="2742" y="1983"/>
                    <a:pt x="2742" y="1983"/>
                  </a:cubicBezTo>
                  <a:cubicBezTo>
                    <a:pt x="2712" y="1983"/>
                    <a:pt x="2712" y="1983"/>
                    <a:pt x="2712" y="1983"/>
                  </a:cubicBezTo>
                  <a:cubicBezTo>
                    <a:pt x="2712" y="2012"/>
                    <a:pt x="2712" y="2012"/>
                    <a:pt x="2712" y="2012"/>
                  </a:cubicBezTo>
                  <a:cubicBezTo>
                    <a:pt x="2683" y="2041"/>
                    <a:pt x="2683" y="2041"/>
                    <a:pt x="2683" y="2041"/>
                  </a:cubicBezTo>
                  <a:cubicBezTo>
                    <a:pt x="2655" y="2071"/>
                    <a:pt x="2655" y="2071"/>
                    <a:pt x="2655" y="2071"/>
                  </a:cubicBezTo>
                  <a:lnTo>
                    <a:pt x="2655" y="2071"/>
                  </a:lnTo>
                  <a:cubicBezTo>
                    <a:pt x="2683" y="2100"/>
                    <a:pt x="2683" y="2100"/>
                    <a:pt x="2683" y="2100"/>
                  </a:cubicBezTo>
                  <a:cubicBezTo>
                    <a:pt x="2683" y="2071"/>
                    <a:pt x="2683" y="2071"/>
                    <a:pt x="2683" y="2071"/>
                  </a:cubicBezTo>
                  <a:lnTo>
                    <a:pt x="2683" y="2071"/>
                  </a:lnTo>
                  <a:cubicBezTo>
                    <a:pt x="2712" y="2071"/>
                    <a:pt x="2712" y="2071"/>
                    <a:pt x="2712" y="2071"/>
                  </a:cubicBezTo>
                  <a:lnTo>
                    <a:pt x="2712" y="2071"/>
                  </a:lnTo>
                  <a:lnTo>
                    <a:pt x="2712" y="2071"/>
                  </a:lnTo>
                  <a:cubicBezTo>
                    <a:pt x="2683" y="2100"/>
                    <a:pt x="2683" y="2100"/>
                    <a:pt x="2683" y="2100"/>
                  </a:cubicBezTo>
                  <a:lnTo>
                    <a:pt x="2683" y="2100"/>
                  </a:lnTo>
                  <a:cubicBezTo>
                    <a:pt x="2683" y="2129"/>
                    <a:pt x="2683" y="2129"/>
                    <a:pt x="2683" y="2129"/>
                  </a:cubicBezTo>
                  <a:cubicBezTo>
                    <a:pt x="2655" y="2100"/>
                    <a:pt x="2655" y="2100"/>
                    <a:pt x="2655" y="2100"/>
                  </a:cubicBezTo>
                  <a:lnTo>
                    <a:pt x="2655" y="2100"/>
                  </a:lnTo>
                  <a:cubicBezTo>
                    <a:pt x="2626" y="2100"/>
                    <a:pt x="2626" y="2100"/>
                    <a:pt x="2626" y="2100"/>
                  </a:cubicBezTo>
                  <a:cubicBezTo>
                    <a:pt x="2626" y="2129"/>
                    <a:pt x="2626" y="2129"/>
                    <a:pt x="2626" y="2129"/>
                  </a:cubicBezTo>
                  <a:lnTo>
                    <a:pt x="2626" y="2129"/>
                  </a:lnTo>
                  <a:cubicBezTo>
                    <a:pt x="2596" y="2129"/>
                    <a:pt x="2596" y="2129"/>
                    <a:pt x="2596" y="2129"/>
                  </a:cubicBezTo>
                  <a:cubicBezTo>
                    <a:pt x="2596" y="2158"/>
                    <a:pt x="2596" y="2158"/>
                    <a:pt x="2596" y="2158"/>
                  </a:cubicBezTo>
                  <a:cubicBezTo>
                    <a:pt x="2626" y="2158"/>
                    <a:pt x="2626" y="2158"/>
                    <a:pt x="2626" y="2158"/>
                  </a:cubicBezTo>
                  <a:lnTo>
                    <a:pt x="2626" y="2158"/>
                  </a:lnTo>
                  <a:cubicBezTo>
                    <a:pt x="2655" y="2158"/>
                    <a:pt x="2655" y="2158"/>
                    <a:pt x="2655" y="2158"/>
                  </a:cubicBezTo>
                  <a:lnTo>
                    <a:pt x="2655" y="2158"/>
                  </a:lnTo>
                  <a:lnTo>
                    <a:pt x="2655" y="2158"/>
                  </a:lnTo>
                  <a:cubicBezTo>
                    <a:pt x="2683" y="2158"/>
                    <a:pt x="2683" y="2158"/>
                    <a:pt x="2683" y="2158"/>
                  </a:cubicBezTo>
                  <a:lnTo>
                    <a:pt x="2683" y="2158"/>
                  </a:lnTo>
                  <a:lnTo>
                    <a:pt x="2683" y="2158"/>
                  </a:lnTo>
                  <a:cubicBezTo>
                    <a:pt x="2683" y="2129"/>
                    <a:pt x="2683" y="2129"/>
                    <a:pt x="2683" y="2129"/>
                  </a:cubicBezTo>
                  <a:lnTo>
                    <a:pt x="2683" y="2129"/>
                  </a:lnTo>
                  <a:cubicBezTo>
                    <a:pt x="2712" y="2129"/>
                    <a:pt x="2712" y="2129"/>
                    <a:pt x="2712" y="2129"/>
                  </a:cubicBezTo>
                  <a:cubicBezTo>
                    <a:pt x="2712" y="2100"/>
                    <a:pt x="2712" y="2100"/>
                    <a:pt x="2712" y="2100"/>
                  </a:cubicBezTo>
                  <a:lnTo>
                    <a:pt x="2712" y="2100"/>
                  </a:lnTo>
                  <a:cubicBezTo>
                    <a:pt x="2742" y="2100"/>
                    <a:pt x="2742" y="2100"/>
                    <a:pt x="2742" y="2100"/>
                  </a:cubicBezTo>
                  <a:cubicBezTo>
                    <a:pt x="2712" y="2129"/>
                    <a:pt x="2712" y="2129"/>
                    <a:pt x="2712" y="2129"/>
                  </a:cubicBezTo>
                  <a:cubicBezTo>
                    <a:pt x="2742" y="2129"/>
                    <a:pt x="2742" y="2129"/>
                    <a:pt x="2742" y="2129"/>
                  </a:cubicBezTo>
                  <a:lnTo>
                    <a:pt x="2742" y="2129"/>
                  </a:lnTo>
                  <a:cubicBezTo>
                    <a:pt x="2771" y="2100"/>
                    <a:pt x="2771" y="2100"/>
                    <a:pt x="2771" y="2100"/>
                  </a:cubicBezTo>
                  <a:cubicBezTo>
                    <a:pt x="2800" y="2100"/>
                    <a:pt x="2800" y="2100"/>
                    <a:pt x="2800" y="2100"/>
                  </a:cubicBezTo>
                  <a:cubicBezTo>
                    <a:pt x="2800" y="2129"/>
                    <a:pt x="2800" y="2129"/>
                    <a:pt x="2800" y="2129"/>
                  </a:cubicBezTo>
                  <a:cubicBezTo>
                    <a:pt x="2800" y="2100"/>
                    <a:pt x="2800" y="2100"/>
                    <a:pt x="2800" y="2100"/>
                  </a:cubicBezTo>
                  <a:cubicBezTo>
                    <a:pt x="2800" y="2071"/>
                    <a:pt x="2800" y="2071"/>
                    <a:pt x="2800" y="2071"/>
                  </a:cubicBezTo>
                  <a:cubicBezTo>
                    <a:pt x="2829" y="2071"/>
                    <a:pt x="2829" y="2071"/>
                    <a:pt x="2829" y="2071"/>
                  </a:cubicBezTo>
                  <a:lnTo>
                    <a:pt x="2829" y="2071"/>
                  </a:lnTo>
                  <a:cubicBezTo>
                    <a:pt x="2829" y="2100"/>
                    <a:pt x="2829" y="2100"/>
                    <a:pt x="2829" y="2100"/>
                  </a:cubicBezTo>
                  <a:lnTo>
                    <a:pt x="2829" y="2100"/>
                  </a:lnTo>
                  <a:lnTo>
                    <a:pt x="2829" y="2100"/>
                  </a:lnTo>
                  <a:cubicBezTo>
                    <a:pt x="2859" y="2071"/>
                    <a:pt x="2859" y="2071"/>
                    <a:pt x="2859" y="2071"/>
                  </a:cubicBezTo>
                  <a:cubicBezTo>
                    <a:pt x="2859" y="2041"/>
                    <a:pt x="2859" y="2041"/>
                    <a:pt x="2859" y="2041"/>
                  </a:cubicBezTo>
                  <a:lnTo>
                    <a:pt x="2859" y="2041"/>
                  </a:lnTo>
                  <a:lnTo>
                    <a:pt x="2859" y="2041"/>
                  </a:lnTo>
                  <a:cubicBezTo>
                    <a:pt x="2859" y="2071"/>
                    <a:pt x="2859" y="2071"/>
                    <a:pt x="2859" y="2071"/>
                  </a:cubicBezTo>
                  <a:lnTo>
                    <a:pt x="2859" y="2071"/>
                  </a:lnTo>
                  <a:cubicBezTo>
                    <a:pt x="2888" y="2071"/>
                    <a:pt x="2888" y="2071"/>
                    <a:pt x="2888" y="2071"/>
                  </a:cubicBezTo>
                  <a:lnTo>
                    <a:pt x="2888" y="2071"/>
                  </a:lnTo>
                  <a:lnTo>
                    <a:pt x="2888" y="2071"/>
                  </a:lnTo>
                  <a:lnTo>
                    <a:pt x="2888" y="2071"/>
                  </a:lnTo>
                  <a:cubicBezTo>
                    <a:pt x="2917" y="2100"/>
                    <a:pt x="2917" y="2100"/>
                    <a:pt x="2917" y="2100"/>
                  </a:cubicBezTo>
                  <a:cubicBezTo>
                    <a:pt x="2917" y="2071"/>
                    <a:pt x="2917" y="2071"/>
                    <a:pt x="2917" y="2071"/>
                  </a:cubicBezTo>
                  <a:lnTo>
                    <a:pt x="2917" y="2071"/>
                  </a:lnTo>
                  <a:cubicBezTo>
                    <a:pt x="2946" y="2071"/>
                    <a:pt x="2946" y="2071"/>
                    <a:pt x="2946" y="2071"/>
                  </a:cubicBezTo>
                  <a:cubicBezTo>
                    <a:pt x="2976" y="2041"/>
                    <a:pt x="2976" y="2041"/>
                    <a:pt x="2976" y="2041"/>
                  </a:cubicBezTo>
                  <a:cubicBezTo>
                    <a:pt x="2946" y="2041"/>
                    <a:pt x="2946" y="2041"/>
                    <a:pt x="2946" y="2041"/>
                  </a:cubicBezTo>
                  <a:lnTo>
                    <a:pt x="2946" y="2041"/>
                  </a:lnTo>
                  <a:cubicBezTo>
                    <a:pt x="2976" y="2012"/>
                    <a:pt x="2976" y="2012"/>
                    <a:pt x="2976" y="2012"/>
                  </a:cubicBezTo>
                  <a:cubicBezTo>
                    <a:pt x="3004" y="2012"/>
                    <a:pt x="3004" y="2012"/>
                    <a:pt x="3004" y="2012"/>
                  </a:cubicBezTo>
                  <a:cubicBezTo>
                    <a:pt x="3004" y="1983"/>
                    <a:pt x="3004" y="1983"/>
                    <a:pt x="3004" y="1983"/>
                  </a:cubicBezTo>
                  <a:cubicBezTo>
                    <a:pt x="2976" y="2012"/>
                    <a:pt x="2976" y="2012"/>
                    <a:pt x="2976" y="2012"/>
                  </a:cubicBezTo>
                  <a:cubicBezTo>
                    <a:pt x="2976" y="1983"/>
                    <a:pt x="2976" y="1983"/>
                    <a:pt x="2976" y="1983"/>
                  </a:cubicBezTo>
                  <a:cubicBezTo>
                    <a:pt x="2946" y="1983"/>
                    <a:pt x="2946" y="1983"/>
                    <a:pt x="2946" y="1983"/>
                  </a:cubicBezTo>
                  <a:lnTo>
                    <a:pt x="2946" y="1983"/>
                  </a:lnTo>
                  <a:cubicBezTo>
                    <a:pt x="2976" y="1983"/>
                    <a:pt x="2976" y="1983"/>
                    <a:pt x="2976" y="1983"/>
                  </a:cubicBezTo>
                  <a:lnTo>
                    <a:pt x="2976" y="1983"/>
                  </a:lnTo>
                  <a:cubicBezTo>
                    <a:pt x="3004" y="1983"/>
                    <a:pt x="3004" y="1983"/>
                    <a:pt x="3004" y="1983"/>
                  </a:cubicBezTo>
                  <a:cubicBezTo>
                    <a:pt x="3004" y="1954"/>
                    <a:pt x="3004" y="1954"/>
                    <a:pt x="3004" y="1954"/>
                  </a:cubicBezTo>
                  <a:cubicBezTo>
                    <a:pt x="2976" y="1983"/>
                    <a:pt x="2976" y="1983"/>
                    <a:pt x="2976" y="1983"/>
                  </a:cubicBezTo>
                  <a:cubicBezTo>
                    <a:pt x="2946" y="1954"/>
                    <a:pt x="2946" y="1954"/>
                    <a:pt x="2946" y="1954"/>
                  </a:cubicBezTo>
                  <a:lnTo>
                    <a:pt x="2946" y="1954"/>
                  </a:lnTo>
                  <a:cubicBezTo>
                    <a:pt x="2976" y="1954"/>
                    <a:pt x="2976" y="1954"/>
                    <a:pt x="2976" y="1954"/>
                  </a:cubicBezTo>
                  <a:cubicBezTo>
                    <a:pt x="3004" y="1925"/>
                    <a:pt x="3004" y="1925"/>
                    <a:pt x="3004" y="1925"/>
                  </a:cubicBezTo>
                  <a:cubicBezTo>
                    <a:pt x="3004" y="1954"/>
                    <a:pt x="3004" y="1954"/>
                    <a:pt x="3004" y="1954"/>
                  </a:cubicBezTo>
                  <a:cubicBezTo>
                    <a:pt x="3004" y="1925"/>
                    <a:pt x="3004" y="1925"/>
                    <a:pt x="3004" y="1925"/>
                  </a:cubicBezTo>
                  <a:lnTo>
                    <a:pt x="3004" y="1925"/>
                  </a:lnTo>
                  <a:cubicBezTo>
                    <a:pt x="3033" y="1896"/>
                    <a:pt x="3033" y="1896"/>
                    <a:pt x="3033" y="1896"/>
                  </a:cubicBezTo>
                  <a:cubicBezTo>
                    <a:pt x="3033" y="1925"/>
                    <a:pt x="3033" y="1925"/>
                    <a:pt x="3033" y="1925"/>
                  </a:cubicBezTo>
                  <a:lnTo>
                    <a:pt x="3033" y="1925"/>
                  </a:lnTo>
                  <a:cubicBezTo>
                    <a:pt x="3062" y="1925"/>
                    <a:pt x="3062" y="1925"/>
                    <a:pt x="3062" y="1925"/>
                  </a:cubicBezTo>
                  <a:cubicBezTo>
                    <a:pt x="3033" y="1925"/>
                    <a:pt x="3033" y="1925"/>
                    <a:pt x="3033" y="1925"/>
                  </a:cubicBezTo>
                  <a:cubicBezTo>
                    <a:pt x="3033" y="1954"/>
                    <a:pt x="3033" y="1954"/>
                    <a:pt x="3033" y="1954"/>
                  </a:cubicBezTo>
                  <a:cubicBezTo>
                    <a:pt x="3033" y="1983"/>
                    <a:pt x="3033" y="1983"/>
                    <a:pt x="3033" y="1983"/>
                  </a:cubicBezTo>
                  <a:cubicBezTo>
                    <a:pt x="3062" y="1983"/>
                    <a:pt x="3062" y="1983"/>
                    <a:pt x="3062" y="1983"/>
                  </a:cubicBezTo>
                  <a:cubicBezTo>
                    <a:pt x="3062" y="1954"/>
                    <a:pt x="3062" y="1954"/>
                    <a:pt x="3062" y="1954"/>
                  </a:cubicBezTo>
                  <a:cubicBezTo>
                    <a:pt x="3062" y="1925"/>
                    <a:pt x="3062" y="1925"/>
                    <a:pt x="3062" y="1925"/>
                  </a:cubicBezTo>
                  <a:cubicBezTo>
                    <a:pt x="3092" y="1925"/>
                    <a:pt x="3092" y="1925"/>
                    <a:pt x="3092" y="1925"/>
                  </a:cubicBezTo>
                  <a:cubicBezTo>
                    <a:pt x="3062" y="1954"/>
                    <a:pt x="3062" y="1954"/>
                    <a:pt x="3062" y="1954"/>
                  </a:cubicBezTo>
                  <a:lnTo>
                    <a:pt x="3062" y="1954"/>
                  </a:lnTo>
                  <a:lnTo>
                    <a:pt x="3062" y="1954"/>
                  </a:lnTo>
                  <a:cubicBezTo>
                    <a:pt x="3092" y="1954"/>
                    <a:pt x="3092" y="1954"/>
                    <a:pt x="3092" y="1954"/>
                  </a:cubicBezTo>
                  <a:lnTo>
                    <a:pt x="3092" y="1954"/>
                  </a:lnTo>
                  <a:lnTo>
                    <a:pt x="3092" y="1954"/>
                  </a:lnTo>
                  <a:cubicBezTo>
                    <a:pt x="3121" y="1954"/>
                    <a:pt x="3121" y="1954"/>
                    <a:pt x="3121" y="1954"/>
                  </a:cubicBezTo>
                  <a:lnTo>
                    <a:pt x="3121" y="1954"/>
                  </a:lnTo>
                  <a:cubicBezTo>
                    <a:pt x="3150" y="1925"/>
                    <a:pt x="3150" y="1925"/>
                    <a:pt x="3150" y="1925"/>
                  </a:cubicBezTo>
                  <a:lnTo>
                    <a:pt x="3150" y="1925"/>
                  </a:lnTo>
                  <a:cubicBezTo>
                    <a:pt x="3179" y="1925"/>
                    <a:pt x="3179" y="1925"/>
                    <a:pt x="3179" y="1925"/>
                  </a:cubicBezTo>
                  <a:lnTo>
                    <a:pt x="3179" y="1925"/>
                  </a:lnTo>
                  <a:cubicBezTo>
                    <a:pt x="3150" y="1925"/>
                    <a:pt x="3150" y="1925"/>
                    <a:pt x="3150" y="1925"/>
                  </a:cubicBezTo>
                  <a:cubicBezTo>
                    <a:pt x="3150" y="1954"/>
                    <a:pt x="3150" y="1954"/>
                    <a:pt x="3150" y="1954"/>
                  </a:cubicBezTo>
                  <a:cubicBezTo>
                    <a:pt x="3121" y="1954"/>
                    <a:pt x="3121" y="1954"/>
                    <a:pt x="3121" y="1954"/>
                  </a:cubicBezTo>
                  <a:lnTo>
                    <a:pt x="3121" y="1954"/>
                  </a:lnTo>
                  <a:cubicBezTo>
                    <a:pt x="3121" y="1983"/>
                    <a:pt x="3121" y="1983"/>
                    <a:pt x="3121" y="1983"/>
                  </a:cubicBezTo>
                  <a:cubicBezTo>
                    <a:pt x="3150" y="1983"/>
                    <a:pt x="3150" y="1983"/>
                    <a:pt x="3150" y="1983"/>
                  </a:cubicBezTo>
                  <a:cubicBezTo>
                    <a:pt x="3179" y="1983"/>
                    <a:pt x="3179" y="1983"/>
                    <a:pt x="3179" y="1983"/>
                  </a:cubicBezTo>
                  <a:lnTo>
                    <a:pt x="3179" y="1983"/>
                  </a:lnTo>
                  <a:cubicBezTo>
                    <a:pt x="3150" y="1983"/>
                    <a:pt x="3150" y="1983"/>
                    <a:pt x="3150" y="1983"/>
                  </a:cubicBezTo>
                  <a:cubicBezTo>
                    <a:pt x="3121" y="1983"/>
                    <a:pt x="3121" y="1983"/>
                    <a:pt x="3121" y="1983"/>
                  </a:cubicBezTo>
                  <a:lnTo>
                    <a:pt x="3121" y="1983"/>
                  </a:lnTo>
                  <a:lnTo>
                    <a:pt x="3121" y="1983"/>
                  </a:lnTo>
                  <a:cubicBezTo>
                    <a:pt x="3121" y="2012"/>
                    <a:pt x="3121" y="2012"/>
                    <a:pt x="3121" y="2012"/>
                  </a:cubicBezTo>
                  <a:cubicBezTo>
                    <a:pt x="3150" y="1983"/>
                    <a:pt x="3150" y="1983"/>
                    <a:pt x="3150" y="1983"/>
                  </a:cubicBezTo>
                  <a:cubicBezTo>
                    <a:pt x="3150" y="2012"/>
                    <a:pt x="3150" y="2012"/>
                    <a:pt x="3150" y="2012"/>
                  </a:cubicBezTo>
                  <a:lnTo>
                    <a:pt x="3150" y="2012"/>
                  </a:lnTo>
                  <a:cubicBezTo>
                    <a:pt x="3121" y="2012"/>
                    <a:pt x="3121" y="2012"/>
                    <a:pt x="3121" y="2012"/>
                  </a:cubicBezTo>
                  <a:lnTo>
                    <a:pt x="3121" y="2012"/>
                  </a:lnTo>
                  <a:cubicBezTo>
                    <a:pt x="3150" y="2012"/>
                    <a:pt x="3150" y="2012"/>
                    <a:pt x="3150" y="2012"/>
                  </a:cubicBezTo>
                  <a:cubicBezTo>
                    <a:pt x="3150" y="2041"/>
                    <a:pt x="3150" y="2041"/>
                    <a:pt x="3150" y="2041"/>
                  </a:cubicBezTo>
                  <a:lnTo>
                    <a:pt x="3150" y="2041"/>
                  </a:lnTo>
                  <a:cubicBezTo>
                    <a:pt x="3121" y="2041"/>
                    <a:pt x="3121" y="2041"/>
                    <a:pt x="3121" y="2041"/>
                  </a:cubicBezTo>
                  <a:lnTo>
                    <a:pt x="3121" y="2041"/>
                  </a:lnTo>
                  <a:cubicBezTo>
                    <a:pt x="3150" y="2041"/>
                    <a:pt x="3150" y="2041"/>
                    <a:pt x="3150" y="2041"/>
                  </a:cubicBezTo>
                  <a:lnTo>
                    <a:pt x="3150" y="2041"/>
                  </a:lnTo>
                  <a:cubicBezTo>
                    <a:pt x="3179" y="2041"/>
                    <a:pt x="3179" y="2041"/>
                    <a:pt x="3179" y="2041"/>
                  </a:cubicBezTo>
                  <a:cubicBezTo>
                    <a:pt x="3179" y="2071"/>
                    <a:pt x="3179" y="2071"/>
                    <a:pt x="3179" y="2071"/>
                  </a:cubicBezTo>
                  <a:cubicBezTo>
                    <a:pt x="3209" y="2041"/>
                    <a:pt x="3209" y="2041"/>
                    <a:pt x="3209" y="2041"/>
                  </a:cubicBezTo>
                  <a:cubicBezTo>
                    <a:pt x="3209" y="2071"/>
                    <a:pt x="3209" y="2071"/>
                    <a:pt x="3209" y="2071"/>
                  </a:cubicBezTo>
                  <a:lnTo>
                    <a:pt x="3209" y="2071"/>
                  </a:lnTo>
                  <a:lnTo>
                    <a:pt x="3209" y="2071"/>
                  </a:lnTo>
                  <a:lnTo>
                    <a:pt x="3209" y="2071"/>
                  </a:lnTo>
                  <a:lnTo>
                    <a:pt x="3209" y="2071"/>
                  </a:lnTo>
                  <a:cubicBezTo>
                    <a:pt x="3238" y="2100"/>
                    <a:pt x="3238" y="2100"/>
                    <a:pt x="3238" y="2100"/>
                  </a:cubicBezTo>
                  <a:lnTo>
                    <a:pt x="3238" y="2100"/>
                  </a:lnTo>
                  <a:cubicBezTo>
                    <a:pt x="3238" y="2071"/>
                    <a:pt x="3238" y="2071"/>
                    <a:pt x="3238" y="2071"/>
                  </a:cubicBezTo>
                  <a:lnTo>
                    <a:pt x="3238" y="2071"/>
                  </a:lnTo>
                  <a:lnTo>
                    <a:pt x="3238" y="2071"/>
                  </a:lnTo>
                  <a:cubicBezTo>
                    <a:pt x="3267" y="2071"/>
                    <a:pt x="3267" y="2071"/>
                    <a:pt x="3267" y="2071"/>
                  </a:cubicBezTo>
                  <a:lnTo>
                    <a:pt x="3267" y="2071"/>
                  </a:lnTo>
                  <a:cubicBezTo>
                    <a:pt x="3267" y="2100"/>
                    <a:pt x="3267" y="2100"/>
                    <a:pt x="3267" y="2100"/>
                  </a:cubicBezTo>
                  <a:cubicBezTo>
                    <a:pt x="3238" y="2100"/>
                    <a:pt x="3238" y="2100"/>
                    <a:pt x="3238" y="2100"/>
                  </a:cubicBezTo>
                  <a:cubicBezTo>
                    <a:pt x="3238" y="2129"/>
                    <a:pt x="3238" y="2129"/>
                    <a:pt x="3238" y="2129"/>
                  </a:cubicBezTo>
                  <a:lnTo>
                    <a:pt x="3238" y="2129"/>
                  </a:lnTo>
                  <a:lnTo>
                    <a:pt x="3238" y="2129"/>
                  </a:lnTo>
                  <a:lnTo>
                    <a:pt x="3238" y="2129"/>
                  </a:lnTo>
                  <a:lnTo>
                    <a:pt x="3238" y="2129"/>
                  </a:lnTo>
                  <a:cubicBezTo>
                    <a:pt x="3267" y="2158"/>
                    <a:pt x="3267" y="2158"/>
                    <a:pt x="3267" y="2158"/>
                  </a:cubicBezTo>
                  <a:cubicBezTo>
                    <a:pt x="3296" y="2129"/>
                    <a:pt x="3296" y="2129"/>
                    <a:pt x="3296" y="2129"/>
                  </a:cubicBezTo>
                  <a:lnTo>
                    <a:pt x="3296" y="2129"/>
                  </a:lnTo>
                  <a:cubicBezTo>
                    <a:pt x="3326" y="2129"/>
                    <a:pt x="3326" y="2129"/>
                    <a:pt x="3326" y="2129"/>
                  </a:cubicBezTo>
                  <a:lnTo>
                    <a:pt x="3326" y="2129"/>
                  </a:lnTo>
                  <a:cubicBezTo>
                    <a:pt x="3354" y="2129"/>
                    <a:pt x="3354" y="2129"/>
                    <a:pt x="3354" y="2129"/>
                  </a:cubicBezTo>
                  <a:lnTo>
                    <a:pt x="3354" y="2129"/>
                  </a:lnTo>
                  <a:cubicBezTo>
                    <a:pt x="3354" y="2158"/>
                    <a:pt x="3354" y="2158"/>
                    <a:pt x="3354" y="2158"/>
                  </a:cubicBezTo>
                  <a:lnTo>
                    <a:pt x="3354" y="2158"/>
                  </a:lnTo>
                  <a:cubicBezTo>
                    <a:pt x="3383" y="2158"/>
                    <a:pt x="3383" y="2158"/>
                    <a:pt x="3383" y="2158"/>
                  </a:cubicBezTo>
                  <a:cubicBezTo>
                    <a:pt x="3383" y="2188"/>
                    <a:pt x="3383" y="2188"/>
                    <a:pt x="3383" y="2188"/>
                  </a:cubicBezTo>
                  <a:lnTo>
                    <a:pt x="3383" y="2188"/>
                  </a:lnTo>
                  <a:cubicBezTo>
                    <a:pt x="3412" y="2188"/>
                    <a:pt x="3412" y="2188"/>
                    <a:pt x="3412" y="2188"/>
                  </a:cubicBezTo>
                  <a:cubicBezTo>
                    <a:pt x="3442" y="2158"/>
                    <a:pt x="3442" y="2158"/>
                    <a:pt x="3442" y="2158"/>
                  </a:cubicBezTo>
                  <a:lnTo>
                    <a:pt x="3442" y="2158"/>
                  </a:lnTo>
                  <a:lnTo>
                    <a:pt x="3442" y="2158"/>
                  </a:lnTo>
                  <a:cubicBezTo>
                    <a:pt x="3442" y="2188"/>
                    <a:pt x="3442" y="2188"/>
                    <a:pt x="3442" y="2188"/>
                  </a:cubicBezTo>
                  <a:lnTo>
                    <a:pt x="3442" y="2188"/>
                  </a:lnTo>
                  <a:cubicBezTo>
                    <a:pt x="3412" y="2188"/>
                    <a:pt x="3412" y="2188"/>
                    <a:pt x="3412" y="2188"/>
                  </a:cubicBezTo>
                  <a:lnTo>
                    <a:pt x="3412" y="2188"/>
                  </a:lnTo>
                  <a:cubicBezTo>
                    <a:pt x="3442" y="2217"/>
                    <a:pt x="3442" y="2217"/>
                    <a:pt x="3442" y="2217"/>
                  </a:cubicBezTo>
                  <a:lnTo>
                    <a:pt x="3442" y="2217"/>
                  </a:lnTo>
                  <a:lnTo>
                    <a:pt x="3442" y="2217"/>
                  </a:lnTo>
                  <a:cubicBezTo>
                    <a:pt x="3471" y="2246"/>
                    <a:pt x="3471" y="2246"/>
                    <a:pt x="3471" y="2246"/>
                  </a:cubicBezTo>
                  <a:cubicBezTo>
                    <a:pt x="3500" y="2217"/>
                    <a:pt x="3500" y="2217"/>
                    <a:pt x="3500" y="2217"/>
                  </a:cubicBezTo>
                  <a:cubicBezTo>
                    <a:pt x="3529" y="2217"/>
                    <a:pt x="3529" y="2217"/>
                    <a:pt x="3529" y="2217"/>
                  </a:cubicBezTo>
                  <a:cubicBezTo>
                    <a:pt x="3529" y="2246"/>
                    <a:pt x="3529" y="2246"/>
                    <a:pt x="3529" y="2246"/>
                  </a:cubicBezTo>
                  <a:cubicBezTo>
                    <a:pt x="3529" y="2217"/>
                    <a:pt x="3529" y="2217"/>
                    <a:pt x="3529" y="2217"/>
                  </a:cubicBezTo>
                  <a:cubicBezTo>
                    <a:pt x="3559" y="2217"/>
                    <a:pt x="3559" y="2217"/>
                    <a:pt x="3559" y="2217"/>
                  </a:cubicBezTo>
                  <a:lnTo>
                    <a:pt x="3559" y="2217"/>
                  </a:lnTo>
                  <a:lnTo>
                    <a:pt x="3559" y="2217"/>
                  </a:lnTo>
                  <a:cubicBezTo>
                    <a:pt x="3529" y="2217"/>
                    <a:pt x="3529" y="2217"/>
                    <a:pt x="3529" y="2217"/>
                  </a:cubicBezTo>
                  <a:cubicBezTo>
                    <a:pt x="3529" y="2246"/>
                    <a:pt x="3529" y="2246"/>
                    <a:pt x="3529" y="2246"/>
                  </a:cubicBezTo>
                  <a:cubicBezTo>
                    <a:pt x="3529" y="2275"/>
                    <a:pt x="3529" y="2275"/>
                    <a:pt x="3529" y="2275"/>
                  </a:cubicBezTo>
                  <a:lnTo>
                    <a:pt x="3529" y="2275"/>
                  </a:lnTo>
                  <a:cubicBezTo>
                    <a:pt x="3500" y="2275"/>
                    <a:pt x="3500" y="2275"/>
                    <a:pt x="3500" y="2275"/>
                  </a:cubicBezTo>
                  <a:lnTo>
                    <a:pt x="3500" y="2275"/>
                  </a:lnTo>
                  <a:lnTo>
                    <a:pt x="3500" y="2275"/>
                  </a:lnTo>
                  <a:cubicBezTo>
                    <a:pt x="3529" y="2304"/>
                    <a:pt x="3529" y="2304"/>
                    <a:pt x="3529" y="2304"/>
                  </a:cubicBezTo>
                  <a:lnTo>
                    <a:pt x="3529" y="2304"/>
                  </a:lnTo>
                  <a:lnTo>
                    <a:pt x="3529" y="2304"/>
                  </a:lnTo>
                  <a:cubicBezTo>
                    <a:pt x="3559" y="2304"/>
                    <a:pt x="3559" y="2304"/>
                    <a:pt x="3559" y="2304"/>
                  </a:cubicBezTo>
                  <a:cubicBezTo>
                    <a:pt x="3529" y="2304"/>
                    <a:pt x="3529" y="2304"/>
                    <a:pt x="3529" y="2304"/>
                  </a:cubicBezTo>
                  <a:lnTo>
                    <a:pt x="3529" y="2304"/>
                  </a:lnTo>
                  <a:lnTo>
                    <a:pt x="3529" y="2304"/>
                  </a:lnTo>
                  <a:cubicBezTo>
                    <a:pt x="3559" y="2333"/>
                    <a:pt x="3559" y="2333"/>
                    <a:pt x="3559" y="2333"/>
                  </a:cubicBezTo>
                  <a:lnTo>
                    <a:pt x="3559" y="2333"/>
                  </a:lnTo>
                  <a:cubicBezTo>
                    <a:pt x="3588" y="2333"/>
                    <a:pt x="3588" y="2333"/>
                    <a:pt x="3588" y="2333"/>
                  </a:cubicBezTo>
                  <a:lnTo>
                    <a:pt x="3588" y="2333"/>
                  </a:lnTo>
                  <a:cubicBezTo>
                    <a:pt x="3617" y="2304"/>
                    <a:pt x="3617" y="2304"/>
                    <a:pt x="3617" y="2304"/>
                  </a:cubicBezTo>
                  <a:cubicBezTo>
                    <a:pt x="3588" y="2304"/>
                    <a:pt x="3588" y="2304"/>
                    <a:pt x="3588" y="2304"/>
                  </a:cubicBezTo>
                  <a:cubicBezTo>
                    <a:pt x="3588" y="2333"/>
                    <a:pt x="3588" y="2333"/>
                    <a:pt x="3588" y="2333"/>
                  </a:cubicBezTo>
                  <a:lnTo>
                    <a:pt x="3588" y="2333"/>
                  </a:lnTo>
                  <a:lnTo>
                    <a:pt x="3588" y="2333"/>
                  </a:lnTo>
                  <a:cubicBezTo>
                    <a:pt x="3588" y="2362"/>
                    <a:pt x="3588" y="2362"/>
                    <a:pt x="3588" y="2362"/>
                  </a:cubicBezTo>
                  <a:lnTo>
                    <a:pt x="3588" y="2362"/>
                  </a:lnTo>
                  <a:lnTo>
                    <a:pt x="3588" y="2362"/>
                  </a:lnTo>
                  <a:cubicBezTo>
                    <a:pt x="3588" y="2391"/>
                    <a:pt x="3588" y="2391"/>
                    <a:pt x="3588" y="2391"/>
                  </a:cubicBezTo>
                  <a:cubicBezTo>
                    <a:pt x="3588" y="2421"/>
                    <a:pt x="3588" y="2421"/>
                    <a:pt x="3588" y="2421"/>
                  </a:cubicBezTo>
                  <a:lnTo>
                    <a:pt x="3588" y="2421"/>
                  </a:lnTo>
                  <a:cubicBezTo>
                    <a:pt x="3617" y="2421"/>
                    <a:pt x="3617" y="2421"/>
                    <a:pt x="3617" y="2421"/>
                  </a:cubicBezTo>
                  <a:cubicBezTo>
                    <a:pt x="3588" y="2450"/>
                    <a:pt x="3588" y="2450"/>
                    <a:pt x="3588" y="2450"/>
                  </a:cubicBezTo>
                  <a:cubicBezTo>
                    <a:pt x="3617" y="2450"/>
                    <a:pt x="3617" y="2450"/>
                    <a:pt x="3617" y="2450"/>
                  </a:cubicBezTo>
                  <a:cubicBezTo>
                    <a:pt x="3617" y="2479"/>
                    <a:pt x="3617" y="2479"/>
                    <a:pt x="3617" y="2479"/>
                  </a:cubicBezTo>
                  <a:cubicBezTo>
                    <a:pt x="3646" y="2479"/>
                    <a:pt x="3646" y="2479"/>
                    <a:pt x="3646" y="2479"/>
                  </a:cubicBezTo>
                  <a:lnTo>
                    <a:pt x="3646" y="2479"/>
                  </a:lnTo>
                  <a:lnTo>
                    <a:pt x="3646" y="2479"/>
                  </a:lnTo>
                  <a:lnTo>
                    <a:pt x="3646" y="2479"/>
                  </a:lnTo>
                  <a:cubicBezTo>
                    <a:pt x="3676" y="2479"/>
                    <a:pt x="3676" y="2479"/>
                    <a:pt x="3676" y="2479"/>
                  </a:cubicBezTo>
                  <a:lnTo>
                    <a:pt x="3676" y="2479"/>
                  </a:lnTo>
                  <a:lnTo>
                    <a:pt x="3676" y="2479"/>
                  </a:lnTo>
                  <a:lnTo>
                    <a:pt x="3676" y="2479"/>
                  </a:lnTo>
                  <a:lnTo>
                    <a:pt x="3676" y="2479"/>
                  </a:lnTo>
                  <a:cubicBezTo>
                    <a:pt x="3704" y="2479"/>
                    <a:pt x="3704" y="2479"/>
                    <a:pt x="3704" y="2479"/>
                  </a:cubicBezTo>
                  <a:cubicBezTo>
                    <a:pt x="3676" y="2450"/>
                    <a:pt x="3676" y="2450"/>
                    <a:pt x="3676" y="2450"/>
                  </a:cubicBezTo>
                  <a:lnTo>
                    <a:pt x="3676" y="2450"/>
                  </a:lnTo>
                  <a:lnTo>
                    <a:pt x="3676" y="2450"/>
                  </a:lnTo>
                  <a:lnTo>
                    <a:pt x="3676" y="2450"/>
                  </a:lnTo>
                  <a:lnTo>
                    <a:pt x="3676" y="2450"/>
                  </a:lnTo>
                  <a:cubicBezTo>
                    <a:pt x="3676" y="2421"/>
                    <a:pt x="3676" y="2421"/>
                    <a:pt x="3676" y="2421"/>
                  </a:cubicBezTo>
                  <a:lnTo>
                    <a:pt x="3676" y="2421"/>
                  </a:lnTo>
                  <a:cubicBezTo>
                    <a:pt x="3646" y="2421"/>
                    <a:pt x="3646" y="2421"/>
                    <a:pt x="3646" y="2421"/>
                  </a:cubicBezTo>
                  <a:cubicBezTo>
                    <a:pt x="3646" y="2391"/>
                    <a:pt x="3646" y="2391"/>
                    <a:pt x="3646" y="2391"/>
                  </a:cubicBezTo>
                  <a:cubicBezTo>
                    <a:pt x="3676" y="2391"/>
                    <a:pt x="3676" y="2391"/>
                    <a:pt x="3676" y="2391"/>
                  </a:cubicBezTo>
                  <a:lnTo>
                    <a:pt x="3676" y="2391"/>
                  </a:lnTo>
                  <a:lnTo>
                    <a:pt x="3676" y="2391"/>
                  </a:lnTo>
                  <a:lnTo>
                    <a:pt x="3676" y="2391"/>
                  </a:lnTo>
                  <a:lnTo>
                    <a:pt x="3676" y="2391"/>
                  </a:lnTo>
                  <a:lnTo>
                    <a:pt x="3676" y="2391"/>
                  </a:lnTo>
                  <a:cubicBezTo>
                    <a:pt x="3704" y="2391"/>
                    <a:pt x="3704" y="2391"/>
                    <a:pt x="3704" y="2391"/>
                  </a:cubicBezTo>
                  <a:cubicBezTo>
                    <a:pt x="3704" y="2421"/>
                    <a:pt x="3704" y="2421"/>
                    <a:pt x="3704" y="2421"/>
                  </a:cubicBezTo>
                  <a:lnTo>
                    <a:pt x="3704" y="2421"/>
                  </a:lnTo>
                  <a:cubicBezTo>
                    <a:pt x="3704" y="2450"/>
                    <a:pt x="3704" y="2450"/>
                    <a:pt x="3704" y="2450"/>
                  </a:cubicBezTo>
                  <a:lnTo>
                    <a:pt x="3704" y="2450"/>
                  </a:lnTo>
                  <a:cubicBezTo>
                    <a:pt x="3733" y="2421"/>
                    <a:pt x="3733" y="2421"/>
                    <a:pt x="3733" y="2421"/>
                  </a:cubicBezTo>
                  <a:lnTo>
                    <a:pt x="3733" y="2421"/>
                  </a:lnTo>
                  <a:cubicBezTo>
                    <a:pt x="3733" y="2450"/>
                    <a:pt x="3733" y="2450"/>
                    <a:pt x="3733" y="2450"/>
                  </a:cubicBezTo>
                  <a:cubicBezTo>
                    <a:pt x="3704" y="2450"/>
                    <a:pt x="3704" y="2450"/>
                    <a:pt x="3704" y="2450"/>
                  </a:cubicBezTo>
                  <a:lnTo>
                    <a:pt x="3704" y="2450"/>
                  </a:lnTo>
                  <a:cubicBezTo>
                    <a:pt x="3704" y="2479"/>
                    <a:pt x="3704" y="2479"/>
                    <a:pt x="3704" y="2479"/>
                  </a:cubicBezTo>
                  <a:lnTo>
                    <a:pt x="3704" y="2479"/>
                  </a:lnTo>
                  <a:cubicBezTo>
                    <a:pt x="3704" y="2508"/>
                    <a:pt x="3704" y="2508"/>
                    <a:pt x="3704" y="2508"/>
                  </a:cubicBezTo>
                  <a:cubicBezTo>
                    <a:pt x="3733" y="2508"/>
                    <a:pt x="3733" y="2508"/>
                    <a:pt x="3733" y="2508"/>
                  </a:cubicBezTo>
                  <a:cubicBezTo>
                    <a:pt x="3733" y="2479"/>
                    <a:pt x="3733" y="2479"/>
                    <a:pt x="3733" y="2479"/>
                  </a:cubicBezTo>
                  <a:lnTo>
                    <a:pt x="3733" y="2479"/>
                  </a:lnTo>
                  <a:lnTo>
                    <a:pt x="3733" y="2479"/>
                  </a:lnTo>
                  <a:cubicBezTo>
                    <a:pt x="3733" y="2508"/>
                    <a:pt x="3733" y="2508"/>
                    <a:pt x="3733" y="2508"/>
                  </a:cubicBezTo>
                  <a:lnTo>
                    <a:pt x="3733" y="2508"/>
                  </a:lnTo>
                  <a:cubicBezTo>
                    <a:pt x="3762" y="2508"/>
                    <a:pt x="3762" y="2508"/>
                    <a:pt x="3762" y="2508"/>
                  </a:cubicBezTo>
                  <a:lnTo>
                    <a:pt x="3762" y="2508"/>
                  </a:lnTo>
                  <a:cubicBezTo>
                    <a:pt x="3762" y="2479"/>
                    <a:pt x="3762" y="2479"/>
                    <a:pt x="3762" y="2479"/>
                  </a:cubicBezTo>
                  <a:lnTo>
                    <a:pt x="3762" y="2479"/>
                  </a:lnTo>
                  <a:cubicBezTo>
                    <a:pt x="3792" y="2421"/>
                    <a:pt x="3792" y="2421"/>
                    <a:pt x="3792" y="2421"/>
                  </a:cubicBezTo>
                  <a:cubicBezTo>
                    <a:pt x="3792" y="2391"/>
                    <a:pt x="3792" y="2391"/>
                    <a:pt x="3792" y="2391"/>
                  </a:cubicBezTo>
                  <a:cubicBezTo>
                    <a:pt x="3792" y="2362"/>
                    <a:pt x="3792" y="2362"/>
                    <a:pt x="3792" y="2362"/>
                  </a:cubicBezTo>
                  <a:lnTo>
                    <a:pt x="3792" y="2362"/>
                  </a:lnTo>
                  <a:cubicBezTo>
                    <a:pt x="3792" y="2333"/>
                    <a:pt x="3792" y="2333"/>
                    <a:pt x="3792" y="2333"/>
                  </a:cubicBezTo>
                  <a:lnTo>
                    <a:pt x="3792" y="2333"/>
                  </a:lnTo>
                  <a:lnTo>
                    <a:pt x="3792" y="2333"/>
                  </a:lnTo>
                  <a:cubicBezTo>
                    <a:pt x="3792" y="2362"/>
                    <a:pt x="3792" y="2362"/>
                    <a:pt x="3792" y="2362"/>
                  </a:cubicBezTo>
                  <a:lnTo>
                    <a:pt x="3792" y="2362"/>
                  </a:lnTo>
                  <a:cubicBezTo>
                    <a:pt x="3821" y="2333"/>
                    <a:pt x="3821" y="2333"/>
                    <a:pt x="3821" y="2333"/>
                  </a:cubicBezTo>
                  <a:lnTo>
                    <a:pt x="3821" y="2333"/>
                  </a:lnTo>
                  <a:cubicBezTo>
                    <a:pt x="3821" y="2362"/>
                    <a:pt x="3821" y="2362"/>
                    <a:pt x="3821" y="2362"/>
                  </a:cubicBezTo>
                  <a:lnTo>
                    <a:pt x="3821" y="2362"/>
                  </a:lnTo>
                  <a:cubicBezTo>
                    <a:pt x="3821" y="2391"/>
                    <a:pt x="3821" y="2391"/>
                    <a:pt x="3821" y="2391"/>
                  </a:cubicBezTo>
                  <a:cubicBezTo>
                    <a:pt x="3792" y="2421"/>
                    <a:pt x="3792" y="2421"/>
                    <a:pt x="3792" y="2421"/>
                  </a:cubicBezTo>
                  <a:cubicBezTo>
                    <a:pt x="3792" y="2450"/>
                    <a:pt x="3792" y="2450"/>
                    <a:pt x="3792" y="2450"/>
                  </a:cubicBezTo>
                  <a:lnTo>
                    <a:pt x="3792" y="2450"/>
                  </a:lnTo>
                  <a:lnTo>
                    <a:pt x="3792" y="2450"/>
                  </a:lnTo>
                  <a:cubicBezTo>
                    <a:pt x="3792" y="2479"/>
                    <a:pt x="3792" y="2479"/>
                    <a:pt x="3792" y="2479"/>
                  </a:cubicBezTo>
                  <a:lnTo>
                    <a:pt x="3792" y="2479"/>
                  </a:lnTo>
                  <a:cubicBezTo>
                    <a:pt x="3792" y="2508"/>
                    <a:pt x="3792" y="2508"/>
                    <a:pt x="3792" y="2508"/>
                  </a:cubicBezTo>
                  <a:cubicBezTo>
                    <a:pt x="3821" y="2508"/>
                    <a:pt x="3821" y="2508"/>
                    <a:pt x="3821" y="2508"/>
                  </a:cubicBezTo>
                  <a:cubicBezTo>
                    <a:pt x="3821" y="2538"/>
                    <a:pt x="3821" y="2538"/>
                    <a:pt x="3821" y="2538"/>
                  </a:cubicBezTo>
                  <a:lnTo>
                    <a:pt x="3821" y="2538"/>
                  </a:lnTo>
                  <a:cubicBezTo>
                    <a:pt x="3821" y="2567"/>
                    <a:pt x="3821" y="2567"/>
                    <a:pt x="3821" y="2567"/>
                  </a:cubicBezTo>
                  <a:cubicBezTo>
                    <a:pt x="3850" y="2567"/>
                    <a:pt x="3850" y="2567"/>
                    <a:pt x="3850" y="2567"/>
                  </a:cubicBezTo>
                  <a:lnTo>
                    <a:pt x="3850" y="2567"/>
                  </a:lnTo>
                  <a:lnTo>
                    <a:pt x="3850" y="2567"/>
                  </a:lnTo>
                  <a:cubicBezTo>
                    <a:pt x="3879" y="2567"/>
                    <a:pt x="3879" y="2567"/>
                    <a:pt x="3879" y="2567"/>
                  </a:cubicBezTo>
                  <a:lnTo>
                    <a:pt x="3879" y="2567"/>
                  </a:lnTo>
                  <a:lnTo>
                    <a:pt x="3879" y="2567"/>
                  </a:lnTo>
                  <a:lnTo>
                    <a:pt x="3879" y="2567"/>
                  </a:lnTo>
                  <a:cubicBezTo>
                    <a:pt x="3850" y="2567"/>
                    <a:pt x="3850" y="2567"/>
                    <a:pt x="3850" y="2567"/>
                  </a:cubicBezTo>
                  <a:lnTo>
                    <a:pt x="3850" y="2567"/>
                  </a:lnTo>
                  <a:cubicBezTo>
                    <a:pt x="3879" y="2596"/>
                    <a:pt x="3879" y="2596"/>
                    <a:pt x="3879" y="2596"/>
                  </a:cubicBezTo>
                  <a:cubicBezTo>
                    <a:pt x="3850" y="2596"/>
                    <a:pt x="3850" y="2596"/>
                    <a:pt x="3850" y="2596"/>
                  </a:cubicBezTo>
                  <a:lnTo>
                    <a:pt x="3850" y="2596"/>
                  </a:lnTo>
                  <a:lnTo>
                    <a:pt x="3850" y="2596"/>
                  </a:lnTo>
                  <a:cubicBezTo>
                    <a:pt x="3850" y="2625"/>
                    <a:pt x="3850" y="2625"/>
                    <a:pt x="3850" y="2625"/>
                  </a:cubicBezTo>
                  <a:lnTo>
                    <a:pt x="3850" y="2625"/>
                  </a:lnTo>
                  <a:lnTo>
                    <a:pt x="3850" y="2625"/>
                  </a:lnTo>
                  <a:lnTo>
                    <a:pt x="3850" y="2625"/>
                  </a:lnTo>
                  <a:lnTo>
                    <a:pt x="3850" y="2625"/>
                  </a:lnTo>
                  <a:cubicBezTo>
                    <a:pt x="3821" y="2625"/>
                    <a:pt x="3821" y="2625"/>
                    <a:pt x="3821" y="2625"/>
                  </a:cubicBezTo>
                  <a:cubicBezTo>
                    <a:pt x="3850" y="2625"/>
                    <a:pt x="3850" y="2625"/>
                    <a:pt x="3850" y="2625"/>
                  </a:cubicBezTo>
                  <a:cubicBezTo>
                    <a:pt x="3821" y="2654"/>
                    <a:pt x="3821" y="2654"/>
                    <a:pt x="3821" y="2654"/>
                  </a:cubicBezTo>
                  <a:lnTo>
                    <a:pt x="3821" y="2654"/>
                  </a:lnTo>
                  <a:lnTo>
                    <a:pt x="3821" y="2654"/>
                  </a:lnTo>
                  <a:cubicBezTo>
                    <a:pt x="3821" y="2683"/>
                    <a:pt x="3821" y="2683"/>
                    <a:pt x="3821" y="2683"/>
                  </a:cubicBezTo>
                  <a:lnTo>
                    <a:pt x="3821" y="2683"/>
                  </a:lnTo>
                  <a:lnTo>
                    <a:pt x="3821" y="2683"/>
                  </a:lnTo>
                  <a:lnTo>
                    <a:pt x="3821" y="2683"/>
                  </a:lnTo>
                  <a:lnTo>
                    <a:pt x="3821" y="2683"/>
                  </a:lnTo>
                  <a:lnTo>
                    <a:pt x="3821" y="2683"/>
                  </a:lnTo>
                  <a:cubicBezTo>
                    <a:pt x="3821" y="2712"/>
                    <a:pt x="3821" y="2712"/>
                    <a:pt x="3821" y="2712"/>
                  </a:cubicBezTo>
                  <a:cubicBezTo>
                    <a:pt x="3850" y="2712"/>
                    <a:pt x="3850" y="2712"/>
                    <a:pt x="3850" y="2712"/>
                  </a:cubicBezTo>
                  <a:lnTo>
                    <a:pt x="3850" y="2712"/>
                  </a:lnTo>
                  <a:lnTo>
                    <a:pt x="3850" y="2712"/>
                  </a:lnTo>
                  <a:lnTo>
                    <a:pt x="3850" y="2712"/>
                  </a:lnTo>
                  <a:lnTo>
                    <a:pt x="3850" y="2712"/>
                  </a:lnTo>
                  <a:lnTo>
                    <a:pt x="3850" y="2712"/>
                  </a:lnTo>
                  <a:cubicBezTo>
                    <a:pt x="3850" y="2741"/>
                    <a:pt x="3850" y="2741"/>
                    <a:pt x="3850" y="2741"/>
                  </a:cubicBezTo>
                  <a:lnTo>
                    <a:pt x="3850" y="2741"/>
                  </a:lnTo>
                  <a:cubicBezTo>
                    <a:pt x="3879" y="2741"/>
                    <a:pt x="3879" y="2741"/>
                    <a:pt x="3879" y="2741"/>
                  </a:cubicBezTo>
                  <a:cubicBezTo>
                    <a:pt x="3879" y="2771"/>
                    <a:pt x="3879" y="2771"/>
                    <a:pt x="3879" y="2771"/>
                  </a:cubicBezTo>
                  <a:lnTo>
                    <a:pt x="3879" y="2771"/>
                  </a:lnTo>
                  <a:lnTo>
                    <a:pt x="3879" y="2771"/>
                  </a:lnTo>
                  <a:lnTo>
                    <a:pt x="3879" y="2771"/>
                  </a:lnTo>
                  <a:cubicBezTo>
                    <a:pt x="3850" y="2771"/>
                    <a:pt x="3850" y="2771"/>
                    <a:pt x="3850" y="2771"/>
                  </a:cubicBezTo>
                  <a:cubicBezTo>
                    <a:pt x="3850" y="2800"/>
                    <a:pt x="3850" y="2800"/>
                    <a:pt x="3850" y="2800"/>
                  </a:cubicBezTo>
                  <a:cubicBezTo>
                    <a:pt x="3879" y="2829"/>
                    <a:pt x="3879" y="2829"/>
                    <a:pt x="3879" y="2829"/>
                  </a:cubicBezTo>
                  <a:lnTo>
                    <a:pt x="3879" y="2829"/>
                  </a:lnTo>
                  <a:cubicBezTo>
                    <a:pt x="3909" y="2829"/>
                    <a:pt x="3909" y="2829"/>
                    <a:pt x="3909" y="2829"/>
                  </a:cubicBezTo>
                  <a:lnTo>
                    <a:pt x="3909" y="2829"/>
                  </a:lnTo>
                  <a:lnTo>
                    <a:pt x="3909" y="2829"/>
                  </a:lnTo>
                  <a:cubicBezTo>
                    <a:pt x="3879" y="2829"/>
                    <a:pt x="3879" y="2829"/>
                    <a:pt x="3879" y="2829"/>
                  </a:cubicBezTo>
                  <a:lnTo>
                    <a:pt x="3879" y="2829"/>
                  </a:lnTo>
                  <a:cubicBezTo>
                    <a:pt x="3850" y="2858"/>
                    <a:pt x="3850" y="2858"/>
                    <a:pt x="3850" y="2858"/>
                  </a:cubicBezTo>
                  <a:cubicBezTo>
                    <a:pt x="3821" y="2888"/>
                    <a:pt x="3821" y="2888"/>
                    <a:pt x="3821" y="2888"/>
                  </a:cubicBezTo>
                  <a:lnTo>
                    <a:pt x="3821" y="2888"/>
                  </a:lnTo>
                  <a:cubicBezTo>
                    <a:pt x="3821" y="2917"/>
                    <a:pt x="3821" y="2917"/>
                    <a:pt x="3821" y="2917"/>
                  </a:cubicBezTo>
                  <a:lnTo>
                    <a:pt x="3821" y="2917"/>
                  </a:lnTo>
                  <a:cubicBezTo>
                    <a:pt x="3850" y="2917"/>
                    <a:pt x="3850" y="2917"/>
                    <a:pt x="3850" y="2917"/>
                  </a:cubicBezTo>
                  <a:cubicBezTo>
                    <a:pt x="3850" y="2888"/>
                    <a:pt x="3850" y="2888"/>
                    <a:pt x="3850" y="2888"/>
                  </a:cubicBezTo>
                  <a:lnTo>
                    <a:pt x="3850" y="2888"/>
                  </a:lnTo>
                  <a:lnTo>
                    <a:pt x="3850" y="2888"/>
                  </a:lnTo>
                  <a:cubicBezTo>
                    <a:pt x="3879" y="2858"/>
                    <a:pt x="3879" y="2858"/>
                    <a:pt x="3879" y="2858"/>
                  </a:cubicBezTo>
                  <a:lnTo>
                    <a:pt x="3879" y="2858"/>
                  </a:lnTo>
                  <a:cubicBezTo>
                    <a:pt x="3909" y="2858"/>
                    <a:pt x="3909" y="2858"/>
                    <a:pt x="3909" y="2858"/>
                  </a:cubicBezTo>
                  <a:lnTo>
                    <a:pt x="3909" y="2858"/>
                  </a:lnTo>
                  <a:cubicBezTo>
                    <a:pt x="3909" y="2888"/>
                    <a:pt x="3909" y="2888"/>
                    <a:pt x="3909" y="2888"/>
                  </a:cubicBezTo>
                  <a:lnTo>
                    <a:pt x="3909" y="2888"/>
                  </a:lnTo>
                  <a:cubicBezTo>
                    <a:pt x="3938" y="2888"/>
                    <a:pt x="3938" y="2888"/>
                    <a:pt x="3938" y="2888"/>
                  </a:cubicBezTo>
                  <a:lnTo>
                    <a:pt x="3938" y="2888"/>
                  </a:lnTo>
                  <a:cubicBezTo>
                    <a:pt x="3909" y="2888"/>
                    <a:pt x="3909" y="2888"/>
                    <a:pt x="3909" y="2888"/>
                  </a:cubicBezTo>
                  <a:cubicBezTo>
                    <a:pt x="3909" y="2917"/>
                    <a:pt x="3909" y="2917"/>
                    <a:pt x="3909" y="2917"/>
                  </a:cubicBezTo>
                  <a:lnTo>
                    <a:pt x="3909" y="2917"/>
                  </a:lnTo>
                  <a:cubicBezTo>
                    <a:pt x="3909" y="2946"/>
                    <a:pt x="3909" y="2946"/>
                    <a:pt x="3909" y="2946"/>
                  </a:cubicBezTo>
                  <a:lnTo>
                    <a:pt x="3909" y="2946"/>
                  </a:lnTo>
                  <a:lnTo>
                    <a:pt x="3909" y="2946"/>
                  </a:lnTo>
                  <a:cubicBezTo>
                    <a:pt x="3909" y="2975"/>
                    <a:pt x="3909" y="2975"/>
                    <a:pt x="3909" y="2975"/>
                  </a:cubicBezTo>
                  <a:cubicBezTo>
                    <a:pt x="3879" y="2975"/>
                    <a:pt x="3879" y="2975"/>
                    <a:pt x="3879" y="2975"/>
                  </a:cubicBezTo>
                  <a:lnTo>
                    <a:pt x="3879" y="2975"/>
                  </a:lnTo>
                  <a:lnTo>
                    <a:pt x="3879" y="2975"/>
                  </a:lnTo>
                  <a:lnTo>
                    <a:pt x="3879" y="2975"/>
                  </a:lnTo>
                  <a:lnTo>
                    <a:pt x="3879" y="2975"/>
                  </a:lnTo>
                  <a:lnTo>
                    <a:pt x="3879" y="2975"/>
                  </a:lnTo>
                  <a:cubicBezTo>
                    <a:pt x="3909" y="2975"/>
                    <a:pt x="3909" y="2975"/>
                    <a:pt x="3909" y="2975"/>
                  </a:cubicBezTo>
                  <a:lnTo>
                    <a:pt x="3909" y="2975"/>
                  </a:lnTo>
                  <a:cubicBezTo>
                    <a:pt x="3879" y="3004"/>
                    <a:pt x="3879" y="3004"/>
                    <a:pt x="3879" y="3004"/>
                  </a:cubicBezTo>
                  <a:lnTo>
                    <a:pt x="3879" y="3004"/>
                  </a:lnTo>
                  <a:lnTo>
                    <a:pt x="3879" y="3004"/>
                  </a:lnTo>
                  <a:cubicBezTo>
                    <a:pt x="3850" y="3004"/>
                    <a:pt x="3850" y="3004"/>
                    <a:pt x="3850" y="3004"/>
                  </a:cubicBezTo>
                  <a:lnTo>
                    <a:pt x="3850" y="3004"/>
                  </a:lnTo>
                  <a:cubicBezTo>
                    <a:pt x="3879" y="3033"/>
                    <a:pt x="3879" y="3033"/>
                    <a:pt x="3879" y="3033"/>
                  </a:cubicBezTo>
                  <a:lnTo>
                    <a:pt x="3879" y="3033"/>
                  </a:lnTo>
                  <a:cubicBezTo>
                    <a:pt x="3879" y="3004"/>
                    <a:pt x="3879" y="3004"/>
                    <a:pt x="3879" y="3004"/>
                  </a:cubicBezTo>
                  <a:lnTo>
                    <a:pt x="3879" y="3004"/>
                  </a:lnTo>
                  <a:cubicBezTo>
                    <a:pt x="3909" y="3004"/>
                    <a:pt x="3909" y="3004"/>
                    <a:pt x="3909" y="3004"/>
                  </a:cubicBezTo>
                  <a:cubicBezTo>
                    <a:pt x="3938" y="3004"/>
                    <a:pt x="3938" y="3004"/>
                    <a:pt x="3938" y="3004"/>
                  </a:cubicBezTo>
                  <a:cubicBezTo>
                    <a:pt x="3938" y="2975"/>
                    <a:pt x="3938" y="2975"/>
                    <a:pt x="3938" y="2975"/>
                  </a:cubicBezTo>
                  <a:cubicBezTo>
                    <a:pt x="3938" y="2946"/>
                    <a:pt x="3938" y="2946"/>
                    <a:pt x="3938" y="2946"/>
                  </a:cubicBezTo>
                  <a:cubicBezTo>
                    <a:pt x="3967" y="2917"/>
                    <a:pt x="3967" y="2917"/>
                    <a:pt x="3967" y="2917"/>
                  </a:cubicBezTo>
                  <a:cubicBezTo>
                    <a:pt x="3967" y="2888"/>
                    <a:pt x="3967" y="2888"/>
                    <a:pt x="3967" y="2888"/>
                  </a:cubicBezTo>
                  <a:close/>
                  <a:moveTo>
                    <a:pt x="3733" y="2975"/>
                  </a:moveTo>
                  <a:lnTo>
                    <a:pt x="3733" y="2975"/>
                  </a:lnTo>
                  <a:close/>
                  <a:moveTo>
                    <a:pt x="3821" y="3004"/>
                  </a:moveTo>
                  <a:lnTo>
                    <a:pt x="3821" y="3004"/>
                  </a:lnTo>
                  <a:lnTo>
                    <a:pt x="3821" y="3004"/>
                  </a:lnTo>
                  <a:cubicBezTo>
                    <a:pt x="3850" y="3004"/>
                    <a:pt x="3850" y="3004"/>
                    <a:pt x="3850" y="3004"/>
                  </a:cubicBezTo>
                  <a:cubicBezTo>
                    <a:pt x="3821" y="3004"/>
                    <a:pt x="3821" y="3004"/>
                    <a:pt x="3821" y="3004"/>
                  </a:cubicBezTo>
                  <a:close/>
                  <a:moveTo>
                    <a:pt x="3821" y="2975"/>
                  </a:moveTo>
                  <a:lnTo>
                    <a:pt x="3821" y="2975"/>
                  </a:lnTo>
                  <a:cubicBezTo>
                    <a:pt x="3850" y="2975"/>
                    <a:pt x="3850" y="2975"/>
                    <a:pt x="3850" y="2975"/>
                  </a:cubicBezTo>
                  <a:lnTo>
                    <a:pt x="3850" y="2975"/>
                  </a:lnTo>
                  <a:cubicBezTo>
                    <a:pt x="3821" y="3004"/>
                    <a:pt x="3821" y="3004"/>
                    <a:pt x="3821" y="3004"/>
                  </a:cubicBezTo>
                  <a:cubicBezTo>
                    <a:pt x="3821" y="2975"/>
                    <a:pt x="3821" y="2975"/>
                    <a:pt x="3821" y="2975"/>
                  </a:cubicBezTo>
                  <a:close/>
                  <a:moveTo>
                    <a:pt x="3821" y="2946"/>
                  </a:moveTo>
                  <a:lnTo>
                    <a:pt x="3821" y="2946"/>
                  </a:lnTo>
                  <a:cubicBezTo>
                    <a:pt x="3850" y="2946"/>
                    <a:pt x="3850" y="2946"/>
                    <a:pt x="3850" y="2946"/>
                  </a:cubicBezTo>
                  <a:cubicBezTo>
                    <a:pt x="3821" y="2975"/>
                    <a:pt x="3821" y="2975"/>
                    <a:pt x="3821" y="2975"/>
                  </a:cubicBezTo>
                  <a:cubicBezTo>
                    <a:pt x="3821" y="2946"/>
                    <a:pt x="3821" y="2946"/>
                    <a:pt x="3821" y="2946"/>
                  </a:cubicBezTo>
                  <a:close/>
                  <a:moveTo>
                    <a:pt x="3850" y="2946"/>
                  </a:moveTo>
                  <a:lnTo>
                    <a:pt x="3850" y="2946"/>
                  </a:lnTo>
                  <a:cubicBezTo>
                    <a:pt x="3850" y="2917"/>
                    <a:pt x="3850" y="2917"/>
                    <a:pt x="3850" y="2917"/>
                  </a:cubicBezTo>
                  <a:lnTo>
                    <a:pt x="3850" y="2917"/>
                  </a:lnTo>
                  <a:cubicBezTo>
                    <a:pt x="3850" y="2888"/>
                    <a:pt x="3850" y="2888"/>
                    <a:pt x="3850" y="2888"/>
                  </a:cubicBezTo>
                  <a:cubicBezTo>
                    <a:pt x="3879" y="2888"/>
                    <a:pt x="3879" y="2888"/>
                    <a:pt x="3879" y="2888"/>
                  </a:cubicBezTo>
                  <a:lnTo>
                    <a:pt x="3879" y="2888"/>
                  </a:lnTo>
                  <a:cubicBezTo>
                    <a:pt x="3909" y="2888"/>
                    <a:pt x="3909" y="2888"/>
                    <a:pt x="3909" y="2888"/>
                  </a:cubicBezTo>
                  <a:lnTo>
                    <a:pt x="3909" y="2888"/>
                  </a:lnTo>
                  <a:cubicBezTo>
                    <a:pt x="3909" y="2917"/>
                    <a:pt x="3909" y="2917"/>
                    <a:pt x="3909" y="2917"/>
                  </a:cubicBezTo>
                  <a:lnTo>
                    <a:pt x="3909" y="2917"/>
                  </a:lnTo>
                  <a:cubicBezTo>
                    <a:pt x="3879" y="2946"/>
                    <a:pt x="3879" y="2946"/>
                    <a:pt x="3879" y="2946"/>
                  </a:cubicBezTo>
                  <a:cubicBezTo>
                    <a:pt x="3850" y="2975"/>
                    <a:pt x="3850" y="2975"/>
                    <a:pt x="3850" y="2975"/>
                  </a:cubicBezTo>
                  <a:cubicBezTo>
                    <a:pt x="3850" y="2946"/>
                    <a:pt x="3850" y="2946"/>
                    <a:pt x="3850" y="2946"/>
                  </a:cubicBezTo>
                  <a:lnTo>
                    <a:pt x="3850" y="2946"/>
                  </a:lnTo>
                  <a:cubicBezTo>
                    <a:pt x="3879" y="2946"/>
                    <a:pt x="3879" y="2946"/>
                    <a:pt x="3879" y="2946"/>
                  </a:cubicBezTo>
                  <a:cubicBezTo>
                    <a:pt x="3879" y="2917"/>
                    <a:pt x="3879" y="2917"/>
                    <a:pt x="3879" y="2917"/>
                  </a:cubicBezTo>
                  <a:cubicBezTo>
                    <a:pt x="3850" y="2946"/>
                    <a:pt x="3850" y="2946"/>
                    <a:pt x="3850" y="2946"/>
                  </a:cubicBezTo>
                  <a:close/>
                  <a:moveTo>
                    <a:pt x="3704" y="2975"/>
                  </a:moveTo>
                  <a:lnTo>
                    <a:pt x="3704" y="2975"/>
                  </a:lnTo>
                  <a:lnTo>
                    <a:pt x="3704" y="2975"/>
                  </a:lnTo>
                  <a:lnTo>
                    <a:pt x="3704" y="2975"/>
                  </a:lnTo>
                  <a:cubicBezTo>
                    <a:pt x="3704" y="3004"/>
                    <a:pt x="3704" y="3004"/>
                    <a:pt x="3704" y="3004"/>
                  </a:cubicBezTo>
                  <a:cubicBezTo>
                    <a:pt x="3733" y="3004"/>
                    <a:pt x="3733" y="3004"/>
                    <a:pt x="3733" y="3004"/>
                  </a:cubicBezTo>
                  <a:cubicBezTo>
                    <a:pt x="3704" y="3033"/>
                    <a:pt x="3704" y="3033"/>
                    <a:pt x="3704" y="3033"/>
                  </a:cubicBezTo>
                  <a:lnTo>
                    <a:pt x="3704" y="3033"/>
                  </a:lnTo>
                  <a:cubicBezTo>
                    <a:pt x="3704" y="3004"/>
                    <a:pt x="3704" y="3004"/>
                    <a:pt x="3704" y="3004"/>
                  </a:cubicBezTo>
                  <a:cubicBezTo>
                    <a:pt x="3704" y="2975"/>
                    <a:pt x="3704" y="2975"/>
                    <a:pt x="3704" y="2975"/>
                  </a:cubicBezTo>
                  <a:close/>
                  <a:moveTo>
                    <a:pt x="3704" y="2946"/>
                  </a:moveTo>
                  <a:lnTo>
                    <a:pt x="3704" y="2946"/>
                  </a:lnTo>
                  <a:lnTo>
                    <a:pt x="3704" y="2946"/>
                  </a:lnTo>
                  <a:lnTo>
                    <a:pt x="3704" y="2946"/>
                  </a:lnTo>
                  <a:cubicBezTo>
                    <a:pt x="3704" y="2975"/>
                    <a:pt x="3704" y="2975"/>
                    <a:pt x="3704" y="2975"/>
                  </a:cubicBezTo>
                  <a:lnTo>
                    <a:pt x="3704" y="2975"/>
                  </a:lnTo>
                  <a:cubicBezTo>
                    <a:pt x="3704" y="2946"/>
                    <a:pt x="3704" y="2946"/>
                    <a:pt x="3704" y="2946"/>
                  </a:cubicBezTo>
                  <a:close/>
                  <a:moveTo>
                    <a:pt x="3676" y="2946"/>
                  </a:moveTo>
                  <a:lnTo>
                    <a:pt x="3676" y="2946"/>
                  </a:lnTo>
                  <a:cubicBezTo>
                    <a:pt x="3704" y="2917"/>
                    <a:pt x="3704" y="2917"/>
                    <a:pt x="3704" y="2917"/>
                  </a:cubicBezTo>
                  <a:cubicBezTo>
                    <a:pt x="3704" y="2946"/>
                    <a:pt x="3704" y="2946"/>
                    <a:pt x="3704" y="2946"/>
                  </a:cubicBezTo>
                  <a:cubicBezTo>
                    <a:pt x="3676" y="2946"/>
                    <a:pt x="3676" y="2946"/>
                    <a:pt x="3676" y="2946"/>
                  </a:cubicBezTo>
                  <a:close/>
                  <a:moveTo>
                    <a:pt x="3676" y="2917"/>
                  </a:moveTo>
                  <a:lnTo>
                    <a:pt x="3676" y="2917"/>
                  </a:lnTo>
                  <a:cubicBezTo>
                    <a:pt x="3704" y="2917"/>
                    <a:pt x="3704" y="2917"/>
                    <a:pt x="3704" y="2917"/>
                  </a:cubicBezTo>
                  <a:cubicBezTo>
                    <a:pt x="3676" y="2946"/>
                    <a:pt x="3676" y="2946"/>
                    <a:pt x="3676" y="2946"/>
                  </a:cubicBezTo>
                  <a:cubicBezTo>
                    <a:pt x="3676" y="2917"/>
                    <a:pt x="3676" y="2917"/>
                    <a:pt x="3676" y="2917"/>
                  </a:cubicBezTo>
                  <a:close/>
                  <a:moveTo>
                    <a:pt x="3676" y="2858"/>
                  </a:moveTo>
                  <a:lnTo>
                    <a:pt x="3676" y="2858"/>
                  </a:lnTo>
                  <a:cubicBezTo>
                    <a:pt x="3676" y="2829"/>
                    <a:pt x="3676" y="2829"/>
                    <a:pt x="3676" y="2829"/>
                  </a:cubicBezTo>
                  <a:cubicBezTo>
                    <a:pt x="3676" y="2858"/>
                    <a:pt x="3676" y="2858"/>
                    <a:pt x="3676" y="2858"/>
                  </a:cubicBezTo>
                  <a:close/>
                  <a:moveTo>
                    <a:pt x="3704" y="2858"/>
                  </a:moveTo>
                  <a:lnTo>
                    <a:pt x="3704" y="2858"/>
                  </a:lnTo>
                  <a:cubicBezTo>
                    <a:pt x="3733" y="2858"/>
                    <a:pt x="3733" y="2858"/>
                    <a:pt x="3733" y="2858"/>
                  </a:cubicBezTo>
                  <a:lnTo>
                    <a:pt x="3733" y="2858"/>
                  </a:lnTo>
                  <a:cubicBezTo>
                    <a:pt x="3733" y="2888"/>
                    <a:pt x="3733" y="2888"/>
                    <a:pt x="3733" y="2888"/>
                  </a:cubicBezTo>
                  <a:cubicBezTo>
                    <a:pt x="3704" y="2858"/>
                    <a:pt x="3704" y="2858"/>
                    <a:pt x="3704" y="2858"/>
                  </a:cubicBezTo>
                  <a:close/>
                  <a:moveTo>
                    <a:pt x="3704" y="2858"/>
                  </a:moveTo>
                  <a:lnTo>
                    <a:pt x="3704" y="2858"/>
                  </a:lnTo>
                  <a:cubicBezTo>
                    <a:pt x="3733" y="2829"/>
                    <a:pt x="3733" y="2829"/>
                    <a:pt x="3733" y="2829"/>
                  </a:cubicBezTo>
                  <a:lnTo>
                    <a:pt x="3733" y="2829"/>
                  </a:lnTo>
                  <a:cubicBezTo>
                    <a:pt x="3762" y="2829"/>
                    <a:pt x="3762" y="2829"/>
                    <a:pt x="3762" y="2829"/>
                  </a:cubicBezTo>
                  <a:cubicBezTo>
                    <a:pt x="3733" y="2829"/>
                    <a:pt x="3733" y="2829"/>
                    <a:pt x="3733" y="2829"/>
                  </a:cubicBezTo>
                  <a:lnTo>
                    <a:pt x="3733" y="2829"/>
                  </a:lnTo>
                  <a:cubicBezTo>
                    <a:pt x="3733" y="2858"/>
                    <a:pt x="3733" y="2858"/>
                    <a:pt x="3733" y="2858"/>
                  </a:cubicBezTo>
                  <a:cubicBezTo>
                    <a:pt x="3704" y="2858"/>
                    <a:pt x="3704" y="2858"/>
                    <a:pt x="3704" y="2858"/>
                  </a:cubicBezTo>
                  <a:close/>
                  <a:moveTo>
                    <a:pt x="3762" y="2858"/>
                  </a:moveTo>
                  <a:lnTo>
                    <a:pt x="3762" y="2858"/>
                  </a:lnTo>
                  <a:cubicBezTo>
                    <a:pt x="3762" y="2829"/>
                    <a:pt x="3762" y="2829"/>
                    <a:pt x="3762" y="2829"/>
                  </a:cubicBezTo>
                  <a:lnTo>
                    <a:pt x="3762" y="2829"/>
                  </a:lnTo>
                  <a:cubicBezTo>
                    <a:pt x="3733" y="2800"/>
                    <a:pt x="3733" y="2800"/>
                    <a:pt x="3733" y="2800"/>
                  </a:cubicBezTo>
                  <a:cubicBezTo>
                    <a:pt x="3762" y="2800"/>
                    <a:pt x="3762" y="2800"/>
                    <a:pt x="3762" y="2800"/>
                  </a:cubicBezTo>
                  <a:lnTo>
                    <a:pt x="3762" y="2800"/>
                  </a:lnTo>
                  <a:cubicBezTo>
                    <a:pt x="3792" y="2829"/>
                    <a:pt x="3792" y="2829"/>
                    <a:pt x="3792" y="2829"/>
                  </a:cubicBezTo>
                  <a:cubicBezTo>
                    <a:pt x="3762" y="2829"/>
                    <a:pt x="3762" y="2829"/>
                    <a:pt x="3762" y="2829"/>
                  </a:cubicBezTo>
                  <a:lnTo>
                    <a:pt x="3762" y="2829"/>
                  </a:lnTo>
                  <a:cubicBezTo>
                    <a:pt x="3762" y="2858"/>
                    <a:pt x="3762" y="2858"/>
                    <a:pt x="3762" y="2858"/>
                  </a:cubicBezTo>
                  <a:cubicBezTo>
                    <a:pt x="3792" y="2858"/>
                    <a:pt x="3792" y="2858"/>
                    <a:pt x="3792" y="2858"/>
                  </a:cubicBezTo>
                  <a:lnTo>
                    <a:pt x="3792" y="2858"/>
                  </a:lnTo>
                  <a:cubicBezTo>
                    <a:pt x="3792" y="2888"/>
                    <a:pt x="3792" y="2888"/>
                    <a:pt x="3792" y="2888"/>
                  </a:cubicBezTo>
                  <a:lnTo>
                    <a:pt x="3792" y="2888"/>
                  </a:lnTo>
                  <a:lnTo>
                    <a:pt x="3792" y="2888"/>
                  </a:lnTo>
                  <a:cubicBezTo>
                    <a:pt x="3792" y="2917"/>
                    <a:pt x="3792" y="2917"/>
                    <a:pt x="3792" y="2917"/>
                  </a:cubicBezTo>
                  <a:lnTo>
                    <a:pt x="3792" y="2917"/>
                  </a:lnTo>
                  <a:lnTo>
                    <a:pt x="3792" y="2917"/>
                  </a:lnTo>
                  <a:cubicBezTo>
                    <a:pt x="3762" y="2917"/>
                    <a:pt x="3762" y="2917"/>
                    <a:pt x="3762" y="2917"/>
                  </a:cubicBezTo>
                  <a:cubicBezTo>
                    <a:pt x="3792" y="2917"/>
                    <a:pt x="3792" y="2917"/>
                    <a:pt x="3792" y="2917"/>
                  </a:cubicBezTo>
                  <a:cubicBezTo>
                    <a:pt x="3792" y="2946"/>
                    <a:pt x="3792" y="2946"/>
                    <a:pt x="3792" y="2946"/>
                  </a:cubicBezTo>
                  <a:lnTo>
                    <a:pt x="3792" y="2946"/>
                  </a:lnTo>
                  <a:lnTo>
                    <a:pt x="3792" y="2946"/>
                  </a:lnTo>
                  <a:lnTo>
                    <a:pt x="3792" y="2946"/>
                  </a:lnTo>
                  <a:lnTo>
                    <a:pt x="3792" y="2946"/>
                  </a:lnTo>
                  <a:cubicBezTo>
                    <a:pt x="3792" y="2975"/>
                    <a:pt x="3792" y="2975"/>
                    <a:pt x="3792" y="2975"/>
                  </a:cubicBezTo>
                  <a:lnTo>
                    <a:pt x="3792" y="2975"/>
                  </a:lnTo>
                  <a:lnTo>
                    <a:pt x="3792" y="2975"/>
                  </a:lnTo>
                  <a:cubicBezTo>
                    <a:pt x="3762" y="3004"/>
                    <a:pt x="3762" y="3004"/>
                    <a:pt x="3762" y="3004"/>
                  </a:cubicBezTo>
                  <a:cubicBezTo>
                    <a:pt x="3792" y="3004"/>
                    <a:pt x="3792" y="3004"/>
                    <a:pt x="3792" y="3004"/>
                  </a:cubicBezTo>
                  <a:lnTo>
                    <a:pt x="3792" y="3004"/>
                  </a:lnTo>
                  <a:lnTo>
                    <a:pt x="3792" y="3004"/>
                  </a:lnTo>
                  <a:lnTo>
                    <a:pt x="3792" y="3004"/>
                  </a:lnTo>
                  <a:cubicBezTo>
                    <a:pt x="3762" y="3033"/>
                    <a:pt x="3762" y="3033"/>
                    <a:pt x="3762" y="3033"/>
                  </a:cubicBezTo>
                  <a:lnTo>
                    <a:pt x="3762" y="3033"/>
                  </a:lnTo>
                  <a:cubicBezTo>
                    <a:pt x="3762" y="3004"/>
                    <a:pt x="3762" y="3004"/>
                    <a:pt x="3762" y="3004"/>
                  </a:cubicBezTo>
                  <a:lnTo>
                    <a:pt x="3762" y="3004"/>
                  </a:lnTo>
                  <a:cubicBezTo>
                    <a:pt x="3733" y="3004"/>
                    <a:pt x="3733" y="3004"/>
                    <a:pt x="3733" y="3004"/>
                  </a:cubicBezTo>
                  <a:cubicBezTo>
                    <a:pt x="3733" y="2975"/>
                    <a:pt x="3733" y="2975"/>
                    <a:pt x="3733" y="2975"/>
                  </a:cubicBezTo>
                  <a:cubicBezTo>
                    <a:pt x="3762" y="2975"/>
                    <a:pt x="3762" y="2975"/>
                    <a:pt x="3762" y="2975"/>
                  </a:cubicBezTo>
                  <a:cubicBezTo>
                    <a:pt x="3733" y="2975"/>
                    <a:pt x="3733" y="2975"/>
                    <a:pt x="3733" y="2975"/>
                  </a:cubicBezTo>
                  <a:cubicBezTo>
                    <a:pt x="3762" y="2946"/>
                    <a:pt x="3762" y="2946"/>
                    <a:pt x="3762" y="2946"/>
                  </a:cubicBezTo>
                  <a:lnTo>
                    <a:pt x="3762" y="2946"/>
                  </a:lnTo>
                  <a:lnTo>
                    <a:pt x="3762" y="2946"/>
                  </a:lnTo>
                  <a:cubicBezTo>
                    <a:pt x="3733" y="2946"/>
                    <a:pt x="3733" y="2946"/>
                    <a:pt x="3733" y="2946"/>
                  </a:cubicBezTo>
                  <a:lnTo>
                    <a:pt x="3733" y="2946"/>
                  </a:lnTo>
                  <a:lnTo>
                    <a:pt x="3733" y="2946"/>
                  </a:lnTo>
                  <a:lnTo>
                    <a:pt x="3733" y="2946"/>
                  </a:lnTo>
                  <a:cubicBezTo>
                    <a:pt x="3704" y="2946"/>
                    <a:pt x="3704" y="2946"/>
                    <a:pt x="3704" y="2946"/>
                  </a:cubicBezTo>
                  <a:cubicBezTo>
                    <a:pt x="3733" y="2946"/>
                    <a:pt x="3733" y="2946"/>
                    <a:pt x="3733" y="2946"/>
                  </a:cubicBezTo>
                  <a:lnTo>
                    <a:pt x="3733" y="2946"/>
                  </a:lnTo>
                  <a:cubicBezTo>
                    <a:pt x="3733" y="2917"/>
                    <a:pt x="3733" y="2917"/>
                    <a:pt x="3733" y="2917"/>
                  </a:cubicBezTo>
                  <a:lnTo>
                    <a:pt x="3733" y="2917"/>
                  </a:lnTo>
                  <a:cubicBezTo>
                    <a:pt x="3762" y="2917"/>
                    <a:pt x="3762" y="2917"/>
                    <a:pt x="3762" y="2917"/>
                  </a:cubicBezTo>
                  <a:cubicBezTo>
                    <a:pt x="3762" y="2888"/>
                    <a:pt x="3762" y="2888"/>
                    <a:pt x="3762" y="2888"/>
                  </a:cubicBezTo>
                  <a:cubicBezTo>
                    <a:pt x="3733" y="2888"/>
                    <a:pt x="3733" y="2888"/>
                    <a:pt x="3733" y="2888"/>
                  </a:cubicBezTo>
                  <a:lnTo>
                    <a:pt x="3733" y="2888"/>
                  </a:lnTo>
                  <a:lnTo>
                    <a:pt x="3733" y="2888"/>
                  </a:lnTo>
                  <a:lnTo>
                    <a:pt x="3733" y="2888"/>
                  </a:lnTo>
                  <a:cubicBezTo>
                    <a:pt x="3762" y="2888"/>
                    <a:pt x="3762" y="2888"/>
                    <a:pt x="3762" y="2888"/>
                  </a:cubicBezTo>
                  <a:cubicBezTo>
                    <a:pt x="3762" y="2858"/>
                    <a:pt x="3762" y="2858"/>
                    <a:pt x="3762" y="2858"/>
                  </a:cubicBezTo>
                  <a:close/>
                  <a:moveTo>
                    <a:pt x="3850" y="2829"/>
                  </a:moveTo>
                  <a:lnTo>
                    <a:pt x="3850" y="2829"/>
                  </a:lnTo>
                  <a:lnTo>
                    <a:pt x="3850" y="2829"/>
                  </a:lnTo>
                  <a:lnTo>
                    <a:pt x="3850" y="2829"/>
                  </a:lnTo>
                  <a:cubicBezTo>
                    <a:pt x="3850" y="2800"/>
                    <a:pt x="3850" y="2800"/>
                    <a:pt x="3850" y="2800"/>
                  </a:cubicBezTo>
                  <a:cubicBezTo>
                    <a:pt x="3850" y="2829"/>
                    <a:pt x="3850" y="2829"/>
                    <a:pt x="3850" y="2829"/>
                  </a:cubicBezTo>
                  <a:close/>
                  <a:moveTo>
                    <a:pt x="3821" y="2858"/>
                  </a:moveTo>
                  <a:lnTo>
                    <a:pt x="3821" y="2858"/>
                  </a:lnTo>
                  <a:cubicBezTo>
                    <a:pt x="3821" y="2829"/>
                    <a:pt x="3821" y="2829"/>
                    <a:pt x="3821" y="2829"/>
                  </a:cubicBezTo>
                  <a:cubicBezTo>
                    <a:pt x="3850" y="2829"/>
                    <a:pt x="3850" y="2829"/>
                    <a:pt x="3850" y="2829"/>
                  </a:cubicBezTo>
                  <a:cubicBezTo>
                    <a:pt x="3850" y="2858"/>
                    <a:pt x="3850" y="2858"/>
                    <a:pt x="3850" y="2858"/>
                  </a:cubicBezTo>
                  <a:cubicBezTo>
                    <a:pt x="3821" y="2858"/>
                    <a:pt x="3821" y="2858"/>
                    <a:pt x="3821" y="2858"/>
                  </a:cubicBezTo>
                  <a:close/>
                  <a:moveTo>
                    <a:pt x="3821" y="2858"/>
                  </a:moveTo>
                  <a:lnTo>
                    <a:pt x="3821" y="2858"/>
                  </a:lnTo>
                  <a:cubicBezTo>
                    <a:pt x="3821" y="2829"/>
                    <a:pt x="3821" y="2829"/>
                    <a:pt x="3821" y="2829"/>
                  </a:cubicBezTo>
                  <a:cubicBezTo>
                    <a:pt x="3850" y="2829"/>
                    <a:pt x="3850" y="2829"/>
                    <a:pt x="3850" y="2829"/>
                  </a:cubicBezTo>
                  <a:lnTo>
                    <a:pt x="3850" y="2829"/>
                  </a:lnTo>
                  <a:cubicBezTo>
                    <a:pt x="3821" y="2829"/>
                    <a:pt x="3821" y="2829"/>
                    <a:pt x="3821" y="2829"/>
                  </a:cubicBezTo>
                  <a:cubicBezTo>
                    <a:pt x="3821" y="2858"/>
                    <a:pt x="3821" y="2858"/>
                    <a:pt x="3821" y="2858"/>
                  </a:cubicBezTo>
                  <a:close/>
                  <a:moveTo>
                    <a:pt x="3792" y="2800"/>
                  </a:moveTo>
                  <a:lnTo>
                    <a:pt x="3792" y="2800"/>
                  </a:lnTo>
                  <a:lnTo>
                    <a:pt x="3792" y="2800"/>
                  </a:lnTo>
                  <a:cubicBezTo>
                    <a:pt x="3821" y="2800"/>
                    <a:pt x="3821" y="2800"/>
                    <a:pt x="3821" y="2800"/>
                  </a:cubicBezTo>
                  <a:lnTo>
                    <a:pt x="3821" y="2800"/>
                  </a:lnTo>
                  <a:cubicBezTo>
                    <a:pt x="3821" y="2829"/>
                    <a:pt x="3821" y="2829"/>
                    <a:pt x="3821" y="2829"/>
                  </a:cubicBezTo>
                  <a:cubicBezTo>
                    <a:pt x="3792" y="2829"/>
                    <a:pt x="3792" y="2829"/>
                    <a:pt x="3792" y="2829"/>
                  </a:cubicBezTo>
                  <a:cubicBezTo>
                    <a:pt x="3792" y="2800"/>
                    <a:pt x="3792" y="2800"/>
                    <a:pt x="3792" y="2800"/>
                  </a:cubicBezTo>
                  <a:close/>
                  <a:moveTo>
                    <a:pt x="3821" y="2771"/>
                  </a:moveTo>
                  <a:lnTo>
                    <a:pt x="3821" y="2771"/>
                  </a:lnTo>
                  <a:cubicBezTo>
                    <a:pt x="3821" y="2741"/>
                    <a:pt x="3821" y="2741"/>
                    <a:pt x="3821" y="2741"/>
                  </a:cubicBezTo>
                  <a:cubicBezTo>
                    <a:pt x="3850" y="2741"/>
                    <a:pt x="3850" y="2741"/>
                    <a:pt x="3850" y="2741"/>
                  </a:cubicBezTo>
                  <a:cubicBezTo>
                    <a:pt x="3850" y="2771"/>
                    <a:pt x="3850" y="2771"/>
                    <a:pt x="3850" y="2771"/>
                  </a:cubicBezTo>
                  <a:lnTo>
                    <a:pt x="3850" y="2771"/>
                  </a:lnTo>
                  <a:cubicBezTo>
                    <a:pt x="3821" y="2800"/>
                    <a:pt x="3821" y="2800"/>
                    <a:pt x="3821" y="2800"/>
                  </a:cubicBezTo>
                  <a:cubicBezTo>
                    <a:pt x="3821" y="2771"/>
                    <a:pt x="3821" y="2771"/>
                    <a:pt x="3821" y="2771"/>
                  </a:cubicBezTo>
                  <a:close/>
                  <a:moveTo>
                    <a:pt x="3762" y="2800"/>
                  </a:moveTo>
                  <a:lnTo>
                    <a:pt x="3762" y="2800"/>
                  </a:lnTo>
                  <a:cubicBezTo>
                    <a:pt x="3762" y="2771"/>
                    <a:pt x="3762" y="2771"/>
                    <a:pt x="3762" y="2771"/>
                  </a:cubicBezTo>
                  <a:cubicBezTo>
                    <a:pt x="3762" y="2741"/>
                    <a:pt x="3762" y="2741"/>
                    <a:pt x="3762" y="2741"/>
                  </a:cubicBezTo>
                  <a:cubicBezTo>
                    <a:pt x="3792" y="2741"/>
                    <a:pt x="3792" y="2741"/>
                    <a:pt x="3792" y="2741"/>
                  </a:cubicBezTo>
                  <a:cubicBezTo>
                    <a:pt x="3762" y="2712"/>
                    <a:pt x="3762" y="2712"/>
                    <a:pt x="3762" y="2712"/>
                  </a:cubicBezTo>
                  <a:lnTo>
                    <a:pt x="3762" y="2712"/>
                  </a:lnTo>
                  <a:lnTo>
                    <a:pt x="3762" y="2712"/>
                  </a:lnTo>
                  <a:cubicBezTo>
                    <a:pt x="3762" y="2683"/>
                    <a:pt x="3762" y="2683"/>
                    <a:pt x="3762" y="2683"/>
                  </a:cubicBezTo>
                  <a:cubicBezTo>
                    <a:pt x="3792" y="2683"/>
                    <a:pt x="3792" y="2683"/>
                    <a:pt x="3792" y="2683"/>
                  </a:cubicBezTo>
                  <a:cubicBezTo>
                    <a:pt x="3792" y="2712"/>
                    <a:pt x="3792" y="2712"/>
                    <a:pt x="3792" y="2712"/>
                  </a:cubicBezTo>
                  <a:cubicBezTo>
                    <a:pt x="3821" y="2712"/>
                    <a:pt x="3821" y="2712"/>
                    <a:pt x="3821" y="2712"/>
                  </a:cubicBezTo>
                  <a:lnTo>
                    <a:pt x="3821" y="2712"/>
                  </a:lnTo>
                  <a:cubicBezTo>
                    <a:pt x="3821" y="2741"/>
                    <a:pt x="3821" y="2741"/>
                    <a:pt x="3821" y="2741"/>
                  </a:cubicBezTo>
                  <a:cubicBezTo>
                    <a:pt x="3821" y="2771"/>
                    <a:pt x="3821" y="2771"/>
                    <a:pt x="3821" y="2771"/>
                  </a:cubicBezTo>
                  <a:cubicBezTo>
                    <a:pt x="3792" y="2771"/>
                    <a:pt x="3792" y="2771"/>
                    <a:pt x="3792" y="2771"/>
                  </a:cubicBezTo>
                  <a:cubicBezTo>
                    <a:pt x="3792" y="2741"/>
                    <a:pt x="3792" y="2741"/>
                    <a:pt x="3792" y="2741"/>
                  </a:cubicBezTo>
                  <a:lnTo>
                    <a:pt x="3792" y="2741"/>
                  </a:lnTo>
                  <a:cubicBezTo>
                    <a:pt x="3792" y="2771"/>
                    <a:pt x="3792" y="2771"/>
                    <a:pt x="3792" y="2771"/>
                  </a:cubicBezTo>
                  <a:lnTo>
                    <a:pt x="3792" y="2771"/>
                  </a:lnTo>
                  <a:lnTo>
                    <a:pt x="3792" y="2771"/>
                  </a:lnTo>
                  <a:cubicBezTo>
                    <a:pt x="3792" y="2800"/>
                    <a:pt x="3792" y="2800"/>
                    <a:pt x="3792" y="2800"/>
                  </a:cubicBezTo>
                  <a:cubicBezTo>
                    <a:pt x="3792" y="2771"/>
                    <a:pt x="3792" y="2771"/>
                    <a:pt x="3792" y="2771"/>
                  </a:cubicBezTo>
                  <a:cubicBezTo>
                    <a:pt x="3762" y="2800"/>
                    <a:pt x="3762" y="2800"/>
                    <a:pt x="3762" y="2800"/>
                  </a:cubicBezTo>
                  <a:close/>
                  <a:moveTo>
                    <a:pt x="3704" y="2771"/>
                  </a:moveTo>
                  <a:lnTo>
                    <a:pt x="3704" y="2771"/>
                  </a:lnTo>
                  <a:lnTo>
                    <a:pt x="3704" y="2771"/>
                  </a:lnTo>
                  <a:cubicBezTo>
                    <a:pt x="3704" y="2741"/>
                    <a:pt x="3704" y="2741"/>
                    <a:pt x="3704" y="2741"/>
                  </a:cubicBezTo>
                  <a:lnTo>
                    <a:pt x="3704" y="2741"/>
                  </a:lnTo>
                  <a:cubicBezTo>
                    <a:pt x="3704" y="2712"/>
                    <a:pt x="3704" y="2712"/>
                    <a:pt x="3704" y="2712"/>
                  </a:cubicBezTo>
                  <a:lnTo>
                    <a:pt x="3704" y="2712"/>
                  </a:lnTo>
                  <a:cubicBezTo>
                    <a:pt x="3733" y="2712"/>
                    <a:pt x="3733" y="2712"/>
                    <a:pt x="3733" y="2712"/>
                  </a:cubicBezTo>
                  <a:lnTo>
                    <a:pt x="3733" y="2712"/>
                  </a:lnTo>
                  <a:lnTo>
                    <a:pt x="3733" y="2712"/>
                  </a:lnTo>
                  <a:cubicBezTo>
                    <a:pt x="3762" y="2712"/>
                    <a:pt x="3762" y="2712"/>
                    <a:pt x="3762" y="2712"/>
                  </a:cubicBezTo>
                  <a:cubicBezTo>
                    <a:pt x="3733" y="2741"/>
                    <a:pt x="3733" y="2741"/>
                    <a:pt x="3733" y="2741"/>
                  </a:cubicBezTo>
                  <a:lnTo>
                    <a:pt x="3733" y="2741"/>
                  </a:lnTo>
                  <a:cubicBezTo>
                    <a:pt x="3762" y="2741"/>
                    <a:pt x="3762" y="2741"/>
                    <a:pt x="3762" y="2741"/>
                  </a:cubicBezTo>
                  <a:lnTo>
                    <a:pt x="3762" y="2741"/>
                  </a:lnTo>
                  <a:cubicBezTo>
                    <a:pt x="3762" y="2771"/>
                    <a:pt x="3762" y="2771"/>
                    <a:pt x="3762" y="2771"/>
                  </a:cubicBezTo>
                  <a:cubicBezTo>
                    <a:pt x="3733" y="2800"/>
                    <a:pt x="3733" y="2800"/>
                    <a:pt x="3733" y="2800"/>
                  </a:cubicBezTo>
                  <a:lnTo>
                    <a:pt x="3733" y="2800"/>
                  </a:lnTo>
                  <a:cubicBezTo>
                    <a:pt x="3704" y="2829"/>
                    <a:pt x="3704" y="2829"/>
                    <a:pt x="3704" y="2829"/>
                  </a:cubicBezTo>
                  <a:lnTo>
                    <a:pt x="3704" y="2829"/>
                  </a:lnTo>
                  <a:cubicBezTo>
                    <a:pt x="3704" y="2800"/>
                    <a:pt x="3704" y="2800"/>
                    <a:pt x="3704" y="2800"/>
                  </a:cubicBezTo>
                  <a:lnTo>
                    <a:pt x="3704" y="2800"/>
                  </a:lnTo>
                  <a:cubicBezTo>
                    <a:pt x="3704" y="2829"/>
                    <a:pt x="3704" y="2829"/>
                    <a:pt x="3704" y="2829"/>
                  </a:cubicBezTo>
                  <a:cubicBezTo>
                    <a:pt x="3676" y="2829"/>
                    <a:pt x="3676" y="2829"/>
                    <a:pt x="3676" y="2829"/>
                  </a:cubicBezTo>
                  <a:cubicBezTo>
                    <a:pt x="3676" y="2800"/>
                    <a:pt x="3676" y="2800"/>
                    <a:pt x="3676" y="2800"/>
                  </a:cubicBezTo>
                  <a:cubicBezTo>
                    <a:pt x="3704" y="2800"/>
                    <a:pt x="3704" y="2800"/>
                    <a:pt x="3704" y="2800"/>
                  </a:cubicBezTo>
                  <a:lnTo>
                    <a:pt x="3704" y="2800"/>
                  </a:lnTo>
                  <a:cubicBezTo>
                    <a:pt x="3704" y="2771"/>
                    <a:pt x="3704" y="2771"/>
                    <a:pt x="3704" y="2771"/>
                  </a:cubicBezTo>
                  <a:cubicBezTo>
                    <a:pt x="3704" y="2800"/>
                    <a:pt x="3704" y="2800"/>
                    <a:pt x="3704" y="2800"/>
                  </a:cubicBezTo>
                  <a:cubicBezTo>
                    <a:pt x="3704" y="2771"/>
                    <a:pt x="3704" y="2771"/>
                    <a:pt x="3704" y="2771"/>
                  </a:cubicBezTo>
                  <a:close/>
                  <a:moveTo>
                    <a:pt x="3704" y="2654"/>
                  </a:moveTo>
                  <a:lnTo>
                    <a:pt x="3704" y="2654"/>
                  </a:lnTo>
                  <a:cubicBezTo>
                    <a:pt x="3733" y="2654"/>
                    <a:pt x="3733" y="2654"/>
                    <a:pt x="3733" y="2654"/>
                  </a:cubicBezTo>
                  <a:cubicBezTo>
                    <a:pt x="3704" y="2654"/>
                    <a:pt x="3704" y="2654"/>
                    <a:pt x="3704" y="2654"/>
                  </a:cubicBezTo>
                  <a:close/>
                  <a:moveTo>
                    <a:pt x="3676" y="2654"/>
                  </a:moveTo>
                  <a:lnTo>
                    <a:pt x="3676" y="2654"/>
                  </a:lnTo>
                  <a:lnTo>
                    <a:pt x="3676" y="2654"/>
                  </a:lnTo>
                  <a:cubicBezTo>
                    <a:pt x="3676" y="2625"/>
                    <a:pt x="3676" y="2625"/>
                    <a:pt x="3676" y="2625"/>
                  </a:cubicBezTo>
                  <a:cubicBezTo>
                    <a:pt x="3704" y="2625"/>
                    <a:pt x="3704" y="2625"/>
                    <a:pt x="3704" y="2625"/>
                  </a:cubicBezTo>
                  <a:cubicBezTo>
                    <a:pt x="3704" y="2654"/>
                    <a:pt x="3704" y="2654"/>
                    <a:pt x="3704" y="2654"/>
                  </a:cubicBezTo>
                  <a:cubicBezTo>
                    <a:pt x="3704" y="2683"/>
                    <a:pt x="3704" y="2683"/>
                    <a:pt x="3704" y="2683"/>
                  </a:cubicBezTo>
                  <a:cubicBezTo>
                    <a:pt x="3704" y="2712"/>
                    <a:pt x="3704" y="2712"/>
                    <a:pt x="3704" y="2712"/>
                  </a:cubicBezTo>
                  <a:lnTo>
                    <a:pt x="3704" y="2712"/>
                  </a:lnTo>
                  <a:cubicBezTo>
                    <a:pt x="3704" y="2741"/>
                    <a:pt x="3704" y="2741"/>
                    <a:pt x="3704" y="2741"/>
                  </a:cubicBezTo>
                  <a:cubicBezTo>
                    <a:pt x="3676" y="2741"/>
                    <a:pt x="3676" y="2741"/>
                    <a:pt x="3676" y="2741"/>
                  </a:cubicBezTo>
                  <a:cubicBezTo>
                    <a:pt x="3676" y="2771"/>
                    <a:pt x="3676" y="2771"/>
                    <a:pt x="3676" y="2771"/>
                  </a:cubicBezTo>
                  <a:lnTo>
                    <a:pt x="3676" y="2771"/>
                  </a:lnTo>
                  <a:cubicBezTo>
                    <a:pt x="3676" y="2800"/>
                    <a:pt x="3676" y="2800"/>
                    <a:pt x="3676" y="2800"/>
                  </a:cubicBezTo>
                  <a:lnTo>
                    <a:pt x="3676" y="2800"/>
                  </a:lnTo>
                  <a:cubicBezTo>
                    <a:pt x="3646" y="2800"/>
                    <a:pt x="3646" y="2800"/>
                    <a:pt x="3646" y="2800"/>
                  </a:cubicBezTo>
                  <a:cubicBezTo>
                    <a:pt x="3676" y="2771"/>
                    <a:pt x="3676" y="2771"/>
                    <a:pt x="3676" y="2771"/>
                  </a:cubicBezTo>
                  <a:cubicBezTo>
                    <a:pt x="3646" y="2771"/>
                    <a:pt x="3646" y="2771"/>
                    <a:pt x="3646" y="2771"/>
                  </a:cubicBezTo>
                  <a:cubicBezTo>
                    <a:pt x="3646" y="2741"/>
                    <a:pt x="3646" y="2741"/>
                    <a:pt x="3646" y="2741"/>
                  </a:cubicBezTo>
                  <a:lnTo>
                    <a:pt x="3646" y="2741"/>
                  </a:lnTo>
                  <a:cubicBezTo>
                    <a:pt x="3676" y="2741"/>
                    <a:pt x="3676" y="2741"/>
                    <a:pt x="3676" y="2741"/>
                  </a:cubicBezTo>
                  <a:lnTo>
                    <a:pt x="3676" y="2741"/>
                  </a:lnTo>
                  <a:cubicBezTo>
                    <a:pt x="3676" y="2712"/>
                    <a:pt x="3676" y="2712"/>
                    <a:pt x="3676" y="2712"/>
                  </a:cubicBezTo>
                  <a:cubicBezTo>
                    <a:pt x="3676" y="2741"/>
                    <a:pt x="3676" y="2741"/>
                    <a:pt x="3676" y="2741"/>
                  </a:cubicBezTo>
                  <a:cubicBezTo>
                    <a:pt x="3646" y="2741"/>
                    <a:pt x="3646" y="2741"/>
                    <a:pt x="3646" y="2741"/>
                  </a:cubicBezTo>
                  <a:cubicBezTo>
                    <a:pt x="3646" y="2712"/>
                    <a:pt x="3646" y="2712"/>
                    <a:pt x="3646" y="2712"/>
                  </a:cubicBezTo>
                  <a:cubicBezTo>
                    <a:pt x="3676" y="2712"/>
                    <a:pt x="3676" y="2712"/>
                    <a:pt x="3676" y="2712"/>
                  </a:cubicBezTo>
                  <a:lnTo>
                    <a:pt x="3676" y="2712"/>
                  </a:lnTo>
                  <a:cubicBezTo>
                    <a:pt x="3646" y="2712"/>
                    <a:pt x="3646" y="2712"/>
                    <a:pt x="3646" y="2712"/>
                  </a:cubicBezTo>
                  <a:lnTo>
                    <a:pt x="3646" y="2712"/>
                  </a:lnTo>
                  <a:cubicBezTo>
                    <a:pt x="3676" y="2712"/>
                    <a:pt x="3676" y="2712"/>
                    <a:pt x="3676" y="2712"/>
                  </a:cubicBezTo>
                  <a:cubicBezTo>
                    <a:pt x="3676" y="2683"/>
                    <a:pt x="3676" y="2683"/>
                    <a:pt x="3676" y="2683"/>
                  </a:cubicBezTo>
                  <a:lnTo>
                    <a:pt x="3676" y="2683"/>
                  </a:lnTo>
                  <a:cubicBezTo>
                    <a:pt x="3676" y="2654"/>
                    <a:pt x="3676" y="2654"/>
                    <a:pt x="3676" y="2654"/>
                  </a:cubicBezTo>
                  <a:close/>
                  <a:moveTo>
                    <a:pt x="3646" y="2654"/>
                  </a:moveTo>
                  <a:lnTo>
                    <a:pt x="3646" y="2654"/>
                  </a:lnTo>
                  <a:lnTo>
                    <a:pt x="3646" y="2654"/>
                  </a:lnTo>
                  <a:lnTo>
                    <a:pt x="3646" y="2654"/>
                  </a:lnTo>
                  <a:lnTo>
                    <a:pt x="3646" y="2654"/>
                  </a:lnTo>
                  <a:cubicBezTo>
                    <a:pt x="3646" y="2683"/>
                    <a:pt x="3646" y="2683"/>
                    <a:pt x="3646" y="2683"/>
                  </a:cubicBezTo>
                  <a:lnTo>
                    <a:pt x="3646" y="2683"/>
                  </a:lnTo>
                  <a:cubicBezTo>
                    <a:pt x="3617" y="2683"/>
                    <a:pt x="3617" y="2683"/>
                    <a:pt x="3617" y="2683"/>
                  </a:cubicBezTo>
                  <a:cubicBezTo>
                    <a:pt x="3646" y="2654"/>
                    <a:pt x="3646" y="2654"/>
                    <a:pt x="3646" y="2654"/>
                  </a:cubicBezTo>
                  <a:close/>
                  <a:moveTo>
                    <a:pt x="3704" y="2683"/>
                  </a:moveTo>
                  <a:lnTo>
                    <a:pt x="3704" y="2683"/>
                  </a:lnTo>
                  <a:cubicBezTo>
                    <a:pt x="3733" y="2654"/>
                    <a:pt x="3733" y="2654"/>
                    <a:pt x="3733" y="2654"/>
                  </a:cubicBezTo>
                  <a:lnTo>
                    <a:pt x="3733" y="2654"/>
                  </a:lnTo>
                  <a:lnTo>
                    <a:pt x="3733" y="2654"/>
                  </a:lnTo>
                  <a:cubicBezTo>
                    <a:pt x="3762" y="2654"/>
                    <a:pt x="3762" y="2654"/>
                    <a:pt x="3762" y="2654"/>
                  </a:cubicBezTo>
                  <a:cubicBezTo>
                    <a:pt x="3762" y="2625"/>
                    <a:pt x="3762" y="2625"/>
                    <a:pt x="3762" y="2625"/>
                  </a:cubicBezTo>
                  <a:lnTo>
                    <a:pt x="3762" y="2625"/>
                  </a:lnTo>
                  <a:cubicBezTo>
                    <a:pt x="3733" y="2625"/>
                    <a:pt x="3733" y="2625"/>
                    <a:pt x="3733" y="2625"/>
                  </a:cubicBezTo>
                  <a:cubicBezTo>
                    <a:pt x="3733" y="2596"/>
                    <a:pt x="3733" y="2596"/>
                    <a:pt x="3733" y="2596"/>
                  </a:cubicBezTo>
                  <a:cubicBezTo>
                    <a:pt x="3762" y="2567"/>
                    <a:pt x="3762" y="2567"/>
                    <a:pt x="3762" y="2567"/>
                  </a:cubicBezTo>
                  <a:cubicBezTo>
                    <a:pt x="3762" y="2538"/>
                    <a:pt x="3762" y="2538"/>
                    <a:pt x="3762" y="2538"/>
                  </a:cubicBezTo>
                  <a:cubicBezTo>
                    <a:pt x="3762" y="2508"/>
                    <a:pt x="3762" y="2508"/>
                    <a:pt x="3762" y="2508"/>
                  </a:cubicBezTo>
                  <a:cubicBezTo>
                    <a:pt x="3792" y="2508"/>
                    <a:pt x="3792" y="2508"/>
                    <a:pt x="3792" y="2508"/>
                  </a:cubicBezTo>
                  <a:cubicBezTo>
                    <a:pt x="3792" y="2538"/>
                    <a:pt x="3792" y="2538"/>
                    <a:pt x="3792" y="2538"/>
                  </a:cubicBezTo>
                  <a:lnTo>
                    <a:pt x="3792" y="2538"/>
                  </a:lnTo>
                  <a:cubicBezTo>
                    <a:pt x="3821" y="2567"/>
                    <a:pt x="3821" y="2567"/>
                    <a:pt x="3821" y="2567"/>
                  </a:cubicBezTo>
                  <a:cubicBezTo>
                    <a:pt x="3821" y="2596"/>
                    <a:pt x="3821" y="2596"/>
                    <a:pt x="3821" y="2596"/>
                  </a:cubicBezTo>
                  <a:cubicBezTo>
                    <a:pt x="3821" y="2625"/>
                    <a:pt x="3821" y="2625"/>
                    <a:pt x="3821" y="2625"/>
                  </a:cubicBezTo>
                  <a:cubicBezTo>
                    <a:pt x="3792" y="2625"/>
                    <a:pt x="3792" y="2625"/>
                    <a:pt x="3792" y="2625"/>
                  </a:cubicBezTo>
                  <a:cubicBezTo>
                    <a:pt x="3792" y="2596"/>
                    <a:pt x="3792" y="2596"/>
                    <a:pt x="3792" y="2596"/>
                  </a:cubicBezTo>
                  <a:cubicBezTo>
                    <a:pt x="3792" y="2567"/>
                    <a:pt x="3792" y="2567"/>
                    <a:pt x="3792" y="2567"/>
                  </a:cubicBezTo>
                  <a:lnTo>
                    <a:pt x="3792" y="2567"/>
                  </a:lnTo>
                  <a:cubicBezTo>
                    <a:pt x="3792" y="2625"/>
                    <a:pt x="3792" y="2625"/>
                    <a:pt x="3792" y="2625"/>
                  </a:cubicBezTo>
                  <a:lnTo>
                    <a:pt x="3792" y="2625"/>
                  </a:lnTo>
                  <a:cubicBezTo>
                    <a:pt x="3792" y="2654"/>
                    <a:pt x="3792" y="2654"/>
                    <a:pt x="3792" y="2654"/>
                  </a:cubicBezTo>
                  <a:lnTo>
                    <a:pt x="3792" y="2654"/>
                  </a:lnTo>
                  <a:cubicBezTo>
                    <a:pt x="3762" y="2654"/>
                    <a:pt x="3762" y="2654"/>
                    <a:pt x="3762" y="2654"/>
                  </a:cubicBezTo>
                  <a:cubicBezTo>
                    <a:pt x="3762" y="2683"/>
                    <a:pt x="3762" y="2683"/>
                    <a:pt x="3762" y="2683"/>
                  </a:cubicBezTo>
                  <a:cubicBezTo>
                    <a:pt x="3733" y="2683"/>
                    <a:pt x="3733" y="2683"/>
                    <a:pt x="3733" y="2683"/>
                  </a:cubicBezTo>
                  <a:lnTo>
                    <a:pt x="3733" y="2683"/>
                  </a:lnTo>
                  <a:cubicBezTo>
                    <a:pt x="3704" y="2683"/>
                    <a:pt x="3704" y="2683"/>
                    <a:pt x="3704" y="2683"/>
                  </a:cubicBezTo>
                  <a:close/>
                  <a:moveTo>
                    <a:pt x="3676" y="2508"/>
                  </a:moveTo>
                  <a:lnTo>
                    <a:pt x="3676" y="2508"/>
                  </a:lnTo>
                  <a:cubicBezTo>
                    <a:pt x="3704" y="2508"/>
                    <a:pt x="3704" y="2508"/>
                    <a:pt x="3704" y="2508"/>
                  </a:cubicBezTo>
                  <a:lnTo>
                    <a:pt x="3704" y="2508"/>
                  </a:lnTo>
                  <a:cubicBezTo>
                    <a:pt x="3704" y="2538"/>
                    <a:pt x="3704" y="2538"/>
                    <a:pt x="3704" y="2538"/>
                  </a:cubicBezTo>
                  <a:lnTo>
                    <a:pt x="3704" y="2538"/>
                  </a:lnTo>
                  <a:lnTo>
                    <a:pt x="3704" y="2538"/>
                  </a:lnTo>
                  <a:lnTo>
                    <a:pt x="3704" y="2538"/>
                  </a:lnTo>
                  <a:cubicBezTo>
                    <a:pt x="3733" y="2538"/>
                    <a:pt x="3733" y="2538"/>
                    <a:pt x="3733" y="2538"/>
                  </a:cubicBezTo>
                  <a:lnTo>
                    <a:pt x="3733" y="2538"/>
                  </a:lnTo>
                  <a:cubicBezTo>
                    <a:pt x="3733" y="2567"/>
                    <a:pt x="3733" y="2567"/>
                    <a:pt x="3733" y="2567"/>
                  </a:cubicBezTo>
                  <a:lnTo>
                    <a:pt x="3733" y="2567"/>
                  </a:lnTo>
                  <a:lnTo>
                    <a:pt x="3733" y="2567"/>
                  </a:lnTo>
                  <a:lnTo>
                    <a:pt x="3733" y="2567"/>
                  </a:lnTo>
                  <a:cubicBezTo>
                    <a:pt x="3704" y="2567"/>
                    <a:pt x="3704" y="2567"/>
                    <a:pt x="3704" y="2567"/>
                  </a:cubicBezTo>
                  <a:lnTo>
                    <a:pt x="3704" y="2567"/>
                  </a:lnTo>
                  <a:cubicBezTo>
                    <a:pt x="3676" y="2538"/>
                    <a:pt x="3676" y="2538"/>
                    <a:pt x="3676" y="2538"/>
                  </a:cubicBezTo>
                  <a:lnTo>
                    <a:pt x="3676" y="2538"/>
                  </a:lnTo>
                  <a:cubicBezTo>
                    <a:pt x="3704" y="2567"/>
                    <a:pt x="3704" y="2567"/>
                    <a:pt x="3704" y="2567"/>
                  </a:cubicBezTo>
                  <a:cubicBezTo>
                    <a:pt x="3704" y="2596"/>
                    <a:pt x="3704" y="2596"/>
                    <a:pt x="3704" y="2596"/>
                  </a:cubicBezTo>
                  <a:cubicBezTo>
                    <a:pt x="3733" y="2596"/>
                    <a:pt x="3733" y="2596"/>
                    <a:pt x="3733" y="2596"/>
                  </a:cubicBezTo>
                  <a:lnTo>
                    <a:pt x="3733" y="2596"/>
                  </a:lnTo>
                  <a:cubicBezTo>
                    <a:pt x="3733" y="2625"/>
                    <a:pt x="3733" y="2625"/>
                    <a:pt x="3733" y="2625"/>
                  </a:cubicBezTo>
                  <a:lnTo>
                    <a:pt x="3733" y="2625"/>
                  </a:lnTo>
                  <a:cubicBezTo>
                    <a:pt x="3704" y="2625"/>
                    <a:pt x="3704" y="2625"/>
                    <a:pt x="3704" y="2625"/>
                  </a:cubicBezTo>
                  <a:lnTo>
                    <a:pt x="3704" y="2625"/>
                  </a:lnTo>
                  <a:cubicBezTo>
                    <a:pt x="3704" y="2596"/>
                    <a:pt x="3704" y="2596"/>
                    <a:pt x="3704" y="2596"/>
                  </a:cubicBezTo>
                  <a:cubicBezTo>
                    <a:pt x="3676" y="2567"/>
                    <a:pt x="3676" y="2567"/>
                    <a:pt x="3676" y="2567"/>
                  </a:cubicBezTo>
                  <a:cubicBezTo>
                    <a:pt x="3676" y="2596"/>
                    <a:pt x="3676" y="2596"/>
                    <a:pt x="3676" y="2596"/>
                  </a:cubicBezTo>
                  <a:lnTo>
                    <a:pt x="3676" y="2596"/>
                  </a:lnTo>
                  <a:cubicBezTo>
                    <a:pt x="3676" y="2625"/>
                    <a:pt x="3676" y="2625"/>
                    <a:pt x="3676" y="2625"/>
                  </a:cubicBezTo>
                  <a:lnTo>
                    <a:pt x="3676" y="2625"/>
                  </a:lnTo>
                  <a:cubicBezTo>
                    <a:pt x="3646" y="2625"/>
                    <a:pt x="3646" y="2625"/>
                    <a:pt x="3646" y="2625"/>
                  </a:cubicBezTo>
                  <a:lnTo>
                    <a:pt x="3646" y="2625"/>
                  </a:lnTo>
                  <a:cubicBezTo>
                    <a:pt x="3646" y="2596"/>
                    <a:pt x="3646" y="2596"/>
                    <a:pt x="3646" y="2596"/>
                  </a:cubicBezTo>
                  <a:lnTo>
                    <a:pt x="3646" y="2596"/>
                  </a:lnTo>
                  <a:lnTo>
                    <a:pt x="3646" y="2596"/>
                  </a:lnTo>
                  <a:cubicBezTo>
                    <a:pt x="3646" y="2567"/>
                    <a:pt x="3646" y="2567"/>
                    <a:pt x="3646" y="2567"/>
                  </a:cubicBezTo>
                  <a:cubicBezTo>
                    <a:pt x="3646" y="2538"/>
                    <a:pt x="3646" y="2538"/>
                    <a:pt x="3646" y="2538"/>
                  </a:cubicBezTo>
                  <a:cubicBezTo>
                    <a:pt x="3646" y="2567"/>
                    <a:pt x="3646" y="2567"/>
                    <a:pt x="3646" y="2567"/>
                  </a:cubicBezTo>
                  <a:cubicBezTo>
                    <a:pt x="3676" y="2538"/>
                    <a:pt x="3676" y="2538"/>
                    <a:pt x="3676" y="2538"/>
                  </a:cubicBezTo>
                  <a:cubicBezTo>
                    <a:pt x="3646" y="2538"/>
                    <a:pt x="3646" y="2538"/>
                    <a:pt x="3646" y="2538"/>
                  </a:cubicBezTo>
                  <a:lnTo>
                    <a:pt x="3646" y="2538"/>
                  </a:lnTo>
                  <a:cubicBezTo>
                    <a:pt x="3646" y="2508"/>
                    <a:pt x="3646" y="2508"/>
                    <a:pt x="3646" y="2508"/>
                  </a:cubicBezTo>
                  <a:cubicBezTo>
                    <a:pt x="3676" y="2538"/>
                    <a:pt x="3676" y="2538"/>
                    <a:pt x="3676" y="2538"/>
                  </a:cubicBezTo>
                  <a:cubicBezTo>
                    <a:pt x="3676" y="2508"/>
                    <a:pt x="3676" y="2508"/>
                    <a:pt x="3676" y="2508"/>
                  </a:cubicBezTo>
                  <a:close/>
                  <a:moveTo>
                    <a:pt x="3676" y="2508"/>
                  </a:moveTo>
                  <a:lnTo>
                    <a:pt x="3676" y="2508"/>
                  </a:lnTo>
                  <a:cubicBezTo>
                    <a:pt x="3704" y="2479"/>
                    <a:pt x="3704" y="2479"/>
                    <a:pt x="3704" y="2479"/>
                  </a:cubicBezTo>
                  <a:cubicBezTo>
                    <a:pt x="3704" y="2508"/>
                    <a:pt x="3704" y="2508"/>
                    <a:pt x="3704" y="2508"/>
                  </a:cubicBezTo>
                  <a:cubicBezTo>
                    <a:pt x="3676" y="2508"/>
                    <a:pt x="3676" y="2508"/>
                    <a:pt x="3676" y="2508"/>
                  </a:cubicBezTo>
                  <a:close/>
                  <a:moveTo>
                    <a:pt x="1226" y="1575"/>
                  </a:moveTo>
                  <a:lnTo>
                    <a:pt x="1226" y="1575"/>
                  </a:lnTo>
                  <a:lnTo>
                    <a:pt x="1226" y="1575"/>
                  </a:lnTo>
                  <a:lnTo>
                    <a:pt x="1226" y="1575"/>
                  </a:lnTo>
                  <a:cubicBezTo>
                    <a:pt x="1255" y="1575"/>
                    <a:pt x="1255" y="1575"/>
                    <a:pt x="1255" y="1575"/>
                  </a:cubicBezTo>
                  <a:cubicBezTo>
                    <a:pt x="1226" y="1575"/>
                    <a:pt x="1226" y="1575"/>
                    <a:pt x="1226" y="1575"/>
                  </a:cubicBezTo>
                  <a:close/>
                  <a:moveTo>
                    <a:pt x="1226" y="1604"/>
                  </a:moveTo>
                  <a:lnTo>
                    <a:pt x="1226" y="1604"/>
                  </a:lnTo>
                  <a:cubicBezTo>
                    <a:pt x="1255" y="1604"/>
                    <a:pt x="1255" y="1604"/>
                    <a:pt x="1255" y="1604"/>
                  </a:cubicBezTo>
                  <a:lnTo>
                    <a:pt x="1255" y="1604"/>
                  </a:lnTo>
                  <a:cubicBezTo>
                    <a:pt x="1255" y="1633"/>
                    <a:pt x="1255" y="1633"/>
                    <a:pt x="1255" y="1633"/>
                  </a:cubicBezTo>
                  <a:cubicBezTo>
                    <a:pt x="1255" y="1662"/>
                    <a:pt x="1255" y="1662"/>
                    <a:pt x="1255" y="1662"/>
                  </a:cubicBezTo>
                  <a:cubicBezTo>
                    <a:pt x="1226" y="1633"/>
                    <a:pt x="1226" y="1633"/>
                    <a:pt x="1226" y="1633"/>
                  </a:cubicBezTo>
                  <a:cubicBezTo>
                    <a:pt x="1226" y="1604"/>
                    <a:pt x="1226" y="1604"/>
                    <a:pt x="1226" y="1604"/>
                  </a:cubicBezTo>
                  <a:close/>
                  <a:moveTo>
                    <a:pt x="2071" y="1341"/>
                  </a:moveTo>
                  <a:lnTo>
                    <a:pt x="2071" y="1341"/>
                  </a:lnTo>
                  <a:cubicBezTo>
                    <a:pt x="2071" y="1371"/>
                    <a:pt x="2071" y="1371"/>
                    <a:pt x="2071" y="1371"/>
                  </a:cubicBezTo>
                  <a:cubicBezTo>
                    <a:pt x="2071" y="1400"/>
                    <a:pt x="2071" y="1400"/>
                    <a:pt x="2071" y="1400"/>
                  </a:cubicBezTo>
                  <a:lnTo>
                    <a:pt x="2071" y="1400"/>
                  </a:lnTo>
                  <a:cubicBezTo>
                    <a:pt x="2071" y="1371"/>
                    <a:pt x="2071" y="1371"/>
                    <a:pt x="2071" y="1371"/>
                  </a:cubicBezTo>
                  <a:cubicBezTo>
                    <a:pt x="2042" y="1371"/>
                    <a:pt x="2042" y="1371"/>
                    <a:pt x="2042" y="1371"/>
                  </a:cubicBezTo>
                  <a:lnTo>
                    <a:pt x="2042" y="1371"/>
                  </a:lnTo>
                  <a:cubicBezTo>
                    <a:pt x="2012" y="1371"/>
                    <a:pt x="2012" y="1371"/>
                    <a:pt x="2012" y="1371"/>
                  </a:cubicBezTo>
                  <a:lnTo>
                    <a:pt x="2012" y="1371"/>
                  </a:lnTo>
                  <a:cubicBezTo>
                    <a:pt x="2042" y="1312"/>
                    <a:pt x="2042" y="1312"/>
                    <a:pt x="2042" y="1312"/>
                  </a:cubicBezTo>
                  <a:cubicBezTo>
                    <a:pt x="2071" y="1312"/>
                    <a:pt x="2071" y="1312"/>
                    <a:pt x="2071" y="1312"/>
                  </a:cubicBezTo>
                  <a:lnTo>
                    <a:pt x="2071" y="1312"/>
                  </a:lnTo>
                  <a:cubicBezTo>
                    <a:pt x="2071" y="1341"/>
                    <a:pt x="2071" y="1341"/>
                    <a:pt x="2071" y="1341"/>
                  </a:cubicBezTo>
                  <a:close/>
                  <a:moveTo>
                    <a:pt x="2100" y="1341"/>
                  </a:moveTo>
                  <a:lnTo>
                    <a:pt x="2100" y="1341"/>
                  </a:lnTo>
                  <a:lnTo>
                    <a:pt x="2100" y="1341"/>
                  </a:lnTo>
                  <a:lnTo>
                    <a:pt x="2100" y="1341"/>
                  </a:lnTo>
                  <a:cubicBezTo>
                    <a:pt x="2100" y="1312"/>
                    <a:pt x="2100" y="1312"/>
                    <a:pt x="2100" y="1312"/>
                  </a:cubicBezTo>
                  <a:lnTo>
                    <a:pt x="2100" y="1312"/>
                  </a:lnTo>
                  <a:cubicBezTo>
                    <a:pt x="2071" y="1312"/>
                    <a:pt x="2071" y="1312"/>
                    <a:pt x="2071" y="1312"/>
                  </a:cubicBezTo>
                  <a:cubicBezTo>
                    <a:pt x="2100" y="1283"/>
                    <a:pt x="2100" y="1283"/>
                    <a:pt x="2100" y="1283"/>
                  </a:cubicBezTo>
                  <a:cubicBezTo>
                    <a:pt x="2129" y="1283"/>
                    <a:pt x="2129" y="1283"/>
                    <a:pt x="2129" y="1283"/>
                  </a:cubicBezTo>
                  <a:cubicBezTo>
                    <a:pt x="2159" y="1312"/>
                    <a:pt x="2159" y="1312"/>
                    <a:pt x="2159" y="1312"/>
                  </a:cubicBezTo>
                  <a:lnTo>
                    <a:pt x="2159" y="1312"/>
                  </a:lnTo>
                  <a:cubicBezTo>
                    <a:pt x="2129" y="1312"/>
                    <a:pt x="2129" y="1312"/>
                    <a:pt x="2129" y="1312"/>
                  </a:cubicBezTo>
                  <a:cubicBezTo>
                    <a:pt x="2100" y="1341"/>
                    <a:pt x="2100" y="1341"/>
                    <a:pt x="2100" y="1341"/>
                  </a:cubicBezTo>
                  <a:close/>
                  <a:moveTo>
                    <a:pt x="2246" y="1254"/>
                  </a:moveTo>
                  <a:lnTo>
                    <a:pt x="2246" y="1254"/>
                  </a:lnTo>
                  <a:lnTo>
                    <a:pt x="2246" y="1254"/>
                  </a:lnTo>
                  <a:cubicBezTo>
                    <a:pt x="2276" y="1254"/>
                    <a:pt x="2276" y="1254"/>
                    <a:pt x="2276" y="1254"/>
                  </a:cubicBezTo>
                  <a:lnTo>
                    <a:pt x="2276" y="1254"/>
                  </a:lnTo>
                  <a:cubicBezTo>
                    <a:pt x="2276" y="1283"/>
                    <a:pt x="2276" y="1283"/>
                    <a:pt x="2276" y="1283"/>
                  </a:cubicBezTo>
                  <a:lnTo>
                    <a:pt x="2276" y="1283"/>
                  </a:lnTo>
                  <a:cubicBezTo>
                    <a:pt x="2246" y="1254"/>
                    <a:pt x="2246" y="1254"/>
                    <a:pt x="2246" y="1254"/>
                  </a:cubicBezTo>
                  <a:close/>
                  <a:moveTo>
                    <a:pt x="3092" y="1954"/>
                  </a:moveTo>
                  <a:lnTo>
                    <a:pt x="3092" y="1954"/>
                  </a:lnTo>
                  <a:lnTo>
                    <a:pt x="3092" y="1954"/>
                  </a:lnTo>
                  <a:lnTo>
                    <a:pt x="3092" y="1954"/>
                  </a:lnTo>
                  <a:cubicBezTo>
                    <a:pt x="3092" y="1983"/>
                    <a:pt x="3092" y="1983"/>
                    <a:pt x="3092" y="1983"/>
                  </a:cubicBezTo>
                  <a:cubicBezTo>
                    <a:pt x="3092" y="1954"/>
                    <a:pt x="3092" y="1954"/>
                    <a:pt x="3092" y="1954"/>
                  </a:cubicBezTo>
                  <a:close/>
                  <a:moveTo>
                    <a:pt x="3004" y="2188"/>
                  </a:moveTo>
                  <a:lnTo>
                    <a:pt x="3004" y="2188"/>
                  </a:lnTo>
                  <a:cubicBezTo>
                    <a:pt x="3033" y="2188"/>
                    <a:pt x="3033" y="2188"/>
                    <a:pt x="3033" y="2188"/>
                  </a:cubicBezTo>
                  <a:lnTo>
                    <a:pt x="3033" y="2188"/>
                  </a:lnTo>
                  <a:cubicBezTo>
                    <a:pt x="3004" y="2188"/>
                    <a:pt x="3004" y="2188"/>
                    <a:pt x="3004" y="2188"/>
                  </a:cubicBezTo>
                  <a:close/>
                  <a:moveTo>
                    <a:pt x="3179" y="2158"/>
                  </a:moveTo>
                  <a:lnTo>
                    <a:pt x="3179" y="2158"/>
                  </a:lnTo>
                  <a:cubicBezTo>
                    <a:pt x="3209" y="2129"/>
                    <a:pt x="3209" y="2129"/>
                    <a:pt x="3209" y="2129"/>
                  </a:cubicBezTo>
                  <a:lnTo>
                    <a:pt x="3209" y="2129"/>
                  </a:lnTo>
                  <a:cubicBezTo>
                    <a:pt x="3209" y="2158"/>
                    <a:pt x="3209" y="2158"/>
                    <a:pt x="3209" y="2158"/>
                  </a:cubicBezTo>
                  <a:cubicBezTo>
                    <a:pt x="3179" y="2158"/>
                    <a:pt x="3179" y="2158"/>
                    <a:pt x="3179" y="2158"/>
                  </a:cubicBezTo>
                  <a:close/>
                  <a:moveTo>
                    <a:pt x="3062" y="1983"/>
                  </a:moveTo>
                  <a:lnTo>
                    <a:pt x="3062" y="1983"/>
                  </a:lnTo>
                  <a:lnTo>
                    <a:pt x="3062" y="1983"/>
                  </a:lnTo>
                  <a:lnTo>
                    <a:pt x="3062" y="1983"/>
                  </a:lnTo>
                  <a:cubicBezTo>
                    <a:pt x="3062" y="2012"/>
                    <a:pt x="3062" y="2012"/>
                    <a:pt x="3062" y="2012"/>
                  </a:cubicBezTo>
                  <a:cubicBezTo>
                    <a:pt x="3062" y="1983"/>
                    <a:pt x="3062" y="1983"/>
                    <a:pt x="3062" y="1983"/>
                  </a:cubicBezTo>
                  <a:close/>
                  <a:moveTo>
                    <a:pt x="3062" y="2041"/>
                  </a:moveTo>
                  <a:lnTo>
                    <a:pt x="3062" y="2041"/>
                  </a:lnTo>
                  <a:lnTo>
                    <a:pt x="3062" y="2041"/>
                  </a:lnTo>
                  <a:cubicBezTo>
                    <a:pt x="3092" y="2012"/>
                    <a:pt x="3092" y="2012"/>
                    <a:pt x="3092" y="2012"/>
                  </a:cubicBezTo>
                  <a:cubicBezTo>
                    <a:pt x="3092" y="2041"/>
                    <a:pt x="3092" y="2041"/>
                    <a:pt x="3092" y="2041"/>
                  </a:cubicBezTo>
                  <a:lnTo>
                    <a:pt x="3092" y="2041"/>
                  </a:lnTo>
                  <a:cubicBezTo>
                    <a:pt x="3121" y="2041"/>
                    <a:pt x="3121" y="2041"/>
                    <a:pt x="3121" y="2041"/>
                  </a:cubicBezTo>
                  <a:lnTo>
                    <a:pt x="3121" y="2041"/>
                  </a:lnTo>
                  <a:cubicBezTo>
                    <a:pt x="3092" y="2071"/>
                    <a:pt x="3092" y="2071"/>
                    <a:pt x="3092" y="2071"/>
                  </a:cubicBezTo>
                  <a:cubicBezTo>
                    <a:pt x="3062" y="2041"/>
                    <a:pt x="3062" y="2041"/>
                    <a:pt x="3062" y="2041"/>
                  </a:cubicBezTo>
                  <a:close/>
                  <a:moveTo>
                    <a:pt x="2946" y="2129"/>
                  </a:moveTo>
                  <a:lnTo>
                    <a:pt x="2946" y="2129"/>
                  </a:lnTo>
                  <a:cubicBezTo>
                    <a:pt x="2946" y="2100"/>
                    <a:pt x="2946" y="2100"/>
                    <a:pt x="2946" y="2100"/>
                  </a:cubicBezTo>
                  <a:cubicBezTo>
                    <a:pt x="2976" y="2100"/>
                    <a:pt x="2976" y="2100"/>
                    <a:pt x="2976" y="2100"/>
                  </a:cubicBezTo>
                  <a:lnTo>
                    <a:pt x="2976" y="2100"/>
                  </a:lnTo>
                  <a:cubicBezTo>
                    <a:pt x="3004" y="2071"/>
                    <a:pt x="3004" y="2071"/>
                    <a:pt x="3004" y="2071"/>
                  </a:cubicBezTo>
                  <a:lnTo>
                    <a:pt x="3004" y="2071"/>
                  </a:lnTo>
                  <a:cubicBezTo>
                    <a:pt x="3033" y="2071"/>
                    <a:pt x="3033" y="2071"/>
                    <a:pt x="3033" y="2071"/>
                  </a:cubicBezTo>
                  <a:cubicBezTo>
                    <a:pt x="3033" y="2041"/>
                    <a:pt x="3033" y="2041"/>
                    <a:pt x="3033" y="2041"/>
                  </a:cubicBezTo>
                  <a:cubicBezTo>
                    <a:pt x="3062" y="2041"/>
                    <a:pt x="3062" y="2041"/>
                    <a:pt x="3062" y="2041"/>
                  </a:cubicBezTo>
                  <a:lnTo>
                    <a:pt x="3062" y="2041"/>
                  </a:lnTo>
                  <a:cubicBezTo>
                    <a:pt x="3033" y="2041"/>
                    <a:pt x="3033" y="2041"/>
                    <a:pt x="3033" y="2041"/>
                  </a:cubicBezTo>
                  <a:cubicBezTo>
                    <a:pt x="3062" y="2071"/>
                    <a:pt x="3062" y="2071"/>
                    <a:pt x="3062" y="2071"/>
                  </a:cubicBezTo>
                  <a:cubicBezTo>
                    <a:pt x="3033" y="2071"/>
                    <a:pt x="3033" y="2071"/>
                    <a:pt x="3033" y="2071"/>
                  </a:cubicBezTo>
                  <a:lnTo>
                    <a:pt x="3033" y="2071"/>
                  </a:lnTo>
                  <a:cubicBezTo>
                    <a:pt x="3004" y="2100"/>
                    <a:pt x="3004" y="2100"/>
                    <a:pt x="3004" y="2100"/>
                  </a:cubicBezTo>
                  <a:lnTo>
                    <a:pt x="3004" y="2100"/>
                  </a:lnTo>
                  <a:lnTo>
                    <a:pt x="3004" y="2100"/>
                  </a:lnTo>
                  <a:cubicBezTo>
                    <a:pt x="2976" y="2129"/>
                    <a:pt x="2976" y="2129"/>
                    <a:pt x="2976" y="2129"/>
                  </a:cubicBezTo>
                  <a:lnTo>
                    <a:pt x="2976" y="2129"/>
                  </a:lnTo>
                  <a:lnTo>
                    <a:pt x="2976" y="2129"/>
                  </a:lnTo>
                  <a:cubicBezTo>
                    <a:pt x="2946" y="2129"/>
                    <a:pt x="2946" y="2129"/>
                    <a:pt x="2946" y="2129"/>
                  </a:cubicBezTo>
                  <a:close/>
                  <a:moveTo>
                    <a:pt x="2946" y="2100"/>
                  </a:moveTo>
                  <a:lnTo>
                    <a:pt x="2946" y="2100"/>
                  </a:lnTo>
                  <a:cubicBezTo>
                    <a:pt x="2976" y="2071"/>
                    <a:pt x="2976" y="2071"/>
                    <a:pt x="2976" y="2071"/>
                  </a:cubicBezTo>
                  <a:lnTo>
                    <a:pt x="2976" y="2071"/>
                  </a:lnTo>
                  <a:cubicBezTo>
                    <a:pt x="2946" y="2100"/>
                    <a:pt x="2946" y="2100"/>
                    <a:pt x="2946" y="2100"/>
                  </a:cubicBezTo>
                  <a:close/>
                  <a:moveTo>
                    <a:pt x="2976" y="2041"/>
                  </a:moveTo>
                  <a:lnTo>
                    <a:pt x="2976" y="2041"/>
                  </a:lnTo>
                  <a:cubicBezTo>
                    <a:pt x="3004" y="2041"/>
                    <a:pt x="3004" y="2041"/>
                    <a:pt x="3004" y="2041"/>
                  </a:cubicBezTo>
                  <a:cubicBezTo>
                    <a:pt x="3004" y="2012"/>
                    <a:pt x="3004" y="2012"/>
                    <a:pt x="3004" y="2012"/>
                  </a:cubicBezTo>
                  <a:lnTo>
                    <a:pt x="3004" y="2012"/>
                  </a:lnTo>
                  <a:cubicBezTo>
                    <a:pt x="3033" y="2012"/>
                    <a:pt x="3033" y="2012"/>
                    <a:pt x="3033" y="2012"/>
                  </a:cubicBezTo>
                  <a:lnTo>
                    <a:pt x="3033" y="2012"/>
                  </a:lnTo>
                  <a:cubicBezTo>
                    <a:pt x="3033" y="2041"/>
                    <a:pt x="3033" y="2041"/>
                    <a:pt x="3033" y="2041"/>
                  </a:cubicBezTo>
                  <a:cubicBezTo>
                    <a:pt x="3004" y="2041"/>
                    <a:pt x="3004" y="2041"/>
                    <a:pt x="3004" y="2041"/>
                  </a:cubicBezTo>
                  <a:lnTo>
                    <a:pt x="3004" y="2041"/>
                  </a:lnTo>
                  <a:cubicBezTo>
                    <a:pt x="3004" y="2071"/>
                    <a:pt x="3004" y="2071"/>
                    <a:pt x="3004" y="2071"/>
                  </a:cubicBezTo>
                  <a:cubicBezTo>
                    <a:pt x="2976" y="2071"/>
                    <a:pt x="2976" y="2071"/>
                    <a:pt x="2976" y="2071"/>
                  </a:cubicBezTo>
                  <a:cubicBezTo>
                    <a:pt x="2976" y="2041"/>
                    <a:pt x="2976" y="2041"/>
                    <a:pt x="2976" y="2041"/>
                  </a:cubicBezTo>
                  <a:close/>
                  <a:moveTo>
                    <a:pt x="3004" y="1954"/>
                  </a:moveTo>
                  <a:lnTo>
                    <a:pt x="3004" y="1954"/>
                  </a:lnTo>
                  <a:lnTo>
                    <a:pt x="3004" y="1954"/>
                  </a:lnTo>
                  <a:cubicBezTo>
                    <a:pt x="3033" y="1954"/>
                    <a:pt x="3033" y="1954"/>
                    <a:pt x="3033" y="1954"/>
                  </a:cubicBezTo>
                  <a:lnTo>
                    <a:pt x="3033" y="1954"/>
                  </a:lnTo>
                  <a:lnTo>
                    <a:pt x="3033" y="1954"/>
                  </a:lnTo>
                  <a:cubicBezTo>
                    <a:pt x="3033" y="1983"/>
                    <a:pt x="3033" y="1983"/>
                    <a:pt x="3033" y="1983"/>
                  </a:cubicBezTo>
                  <a:cubicBezTo>
                    <a:pt x="3004" y="1954"/>
                    <a:pt x="3004" y="1954"/>
                    <a:pt x="3004" y="1954"/>
                  </a:cubicBezTo>
                  <a:close/>
                  <a:moveTo>
                    <a:pt x="2012" y="933"/>
                  </a:moveTo>
                  <a:lnTo>
                    <a:pt x="2012" y="933"/>
                  </a:lnTo>
                  <a:lnTo>
                    <a:pt x="2042" y="933"/>
                  </a:lnTo>
                  <a:lnTo>
                    <a:pt x="2042" y="933"/>
                  </a:lnTo>
                  <a:lnTo>
                    <a:pt x="2042" y="933"/>
                  </a:lnTo>
                  <a:cubicBezTo>
                    <a:pt x="2012" y="933"/>
                    <a:pt x="2012" y="933"/>
                    <a:pt x="2012" y="933"/>
                  </a:cubicBezTo>
                  <a:close/>
                  <a:moveTo>
                    <a:pt x="1692" y="1225"/>
                  </a:moveTo>
                  <a:lnTo>
                    <a:pt x="1692" y="1225"/>
                  </a:lnTo>
                  <a:cubicBezTo>
                    <a:pt x="1721" y="1225"/>
                    <a:pt x="1721" y="1225"/>
                    <a:pt x="1721" y="1225"/>
                  </a:cubicBezTo>
                  <a:cubicBezTo>
                    <a:pt x="1721" y="1196"/>
                    <a:pt x="1721" y="1196"/>
                    <a:pt x="1721" y="1196"/>
                  </a:cubicBezTo>
                  <a:cubicBezTo>
                    <a:pt x="1692" y="1196"/>
                    <a:pt x="1692" y="1196"/>
                    <a:pt x="1692" y="1196"/>
                  </a:cubicBezTo>
                  <a:cubicBezTo>
                    <a:pt x="1692" y="1167"/>
                    <a:pt x="1692" y="1167"/>
                    <a:pt x="1692" y="1167"/>
                  </a:cubicBezTo>
                  <a:cubicBezTo>
                    <a:pt x="1692" y="1138"/>
                    <a:pt x="1692" y="1138"/>
                    <a:pt x="1692" y="1138"/>
                  </a:cubicBezTo>
                  <a:lnTo>
                    <a:pt x="1692" y="1138"/>
                  </a:lnTo>
                  <a:cubicBezTo>
                    <a:pt x="1662" y="1138"/>
                    <a:pt x="1662" y="1138"/>
                    <a:pt x="1662" y="1138"/>
                  </a:cubicBezTo>
                  <a:cubicBezTo>
                    <a:pt x="1634" y="1138"/>
                    <a:pt x="1634" y="1138"/>
                    <a:pt x="1634" y="1138"/>
                  </a:cubicBezTo>
                  <a:lnTo>
                    <a:pt x="1634" y="1138"/>
                  </a:lnTo>
                  <a:cubicBezTo>
                    <a:pt x="1605" y="1138"/>
                    <a:pt x="1605" y="1138"/>
                    <a:pt x="1605" y="1138"/>
                  </a:cubicBezTo>
                  <a:cubicBezTo>
                    <a:pt x="1605" y="1108"/>
                    <a:pt x="1605" y="1108"/>
                    <a:pt x="1605" y="1108"/>
                  </a:cubicBezTo>
                  <a:cubicBezTo>
                    <a:pt x="1662" y="1079"/>
                    <a:pt x="1662" y="1079"/>
                    <a:pt x="1662" y="1079"/>
                  </a:cubicBezTo>
                  <a:cubicBezTo>
                    <a:pt x="1662" y="1050"/>
                    <a:pt x="1662" y="1050"/>
                    <a:pt x="1662" y="1050"/>
                  </a:cubicBezTo>
                  <a:lnTo>
                    <a:pt x="1662" y="1050"/>
                  </a:lnTo>
                  <a:cubicBezTo>
                    <a:pt x="1662" y="1079"/>
                    <a:pt x="1662" y="1079"/>
                    <a:pt x="1662" y="1079"/>
                  </a:cubicBezTo>
                  <a:lnTo>
                    <a:pt x="1662" y="1079"/>
                  </a:lnTo>
                  <a:cubicBezTo>
                    <a:pt x="1692" y="1108"/>
                    <a:pt x="1692" y="1108"/>
                    <a:pt x="1692" y="1108"/>
                  </a:cubicBezTo>
                  <a:lnTo>
                    <a:pt x="1692" y="1108"/>
                  </a:lnTo>
                  <a:lnTo>
                    <a:pt x="1692" y="1108"/>
                  </a:lnTo>
                  <a:cubicBezTo>
                    <a:pt x="1721" y="1108"/>
                    <a:pt x="1721" y="1108"/>
                    <a:pt x="1721" y="1108"/>
                  </a:cubicBezTo>
                  <a:cubicBezTo>
                    <a:pt x="1750" y="1108"/>
                    <a:pt x="1750" y="1108"/>
                    <a:pt x="1750" y="1108"/>
                  </a:cubicBezTo>
                  <a:lnTo>
                    <a:pt x="1750" y="1108"/>
                  </a:lnTo>
                  <a:cubicBezTo>
                    <a:pt x="1750" y="1138"/>
                    <a:pt x="1750" y="1138"/>
                    <a:pt x="1750" y="1138"/>
                  </a:cubicBezTo>
                  <a:lnTo>
                    <a:pt x="1750" y="1138"/>
                  </a:lnTo>
                  <a:cubicBezTo>
                    <a:pt x="1750" y="1167"/>
                    <a:pt x="1750" y="1167"/>
                    <a:pt x="1750" y="1167"/>
                  </a:cubicBezTo>
                  <a:cubicBezTo>
                    <a:pt x="1779" y="1167"/>
                    <a:pt x="1779" y="1167"/>
                    <a:pt x="1779" y="1167"/>
                  </a:cubicBezTo>
                  <a:lnTo>
                    <a:pt x="1779" y="1167"/>
                  </a:lnTo>
                  <a:cubicBezTo>
                    <a:pt x="1809" y="1196"/>
                    <a:pt x="1809" y="1196"/>
                    <a:pt x="1809" y="1196"/>
                  </a:cubicBezTo>
                  <a:cubicBezTo>
                    <a:pt x="1809" y="1225"/>
                    <a:pt x="1809" y="1225"/>
                    <a:pt x="1809" y="1225"/>
                  </a:cubicBezTo>
                  <a:lnTo>
                    <a:pt x="1809" y="1225"/>
                  </a:lnTo>
                  <a:cubicBezTo>
                    <a:pt x="1779" y="1225"/>
                    <a:pt x="1779" y="1225"/>
                    <a:pt x="1779" y="1225"/>
                  </a:cubicBezTo>
                  <a:lnTo>
                    <a:pt x="1779" y="1225"/>
                  </a:lnTo>
                  <a:cubicBezTo>
                    <a:pt x="1750" y="1225"/>
                    <a:pt x="1750" y="1225"/>
                    <a:pt x="1750" y="1225"/>
                  </a:cubicBezTo>
                  <a:lnTo>
                    <a:pt x="1750" y="1225"/>
                  </a:lnTo>
                  <a:cubicBezTo>
                    <a:pt x="1721" y="1254"/>
                    <a:pt x="1721" y="1254"/>
                    <a:pt x="1721" y="1254"/>
                  </a:cubicBezTo>
                  <a:cubicBezTo>
                    <a:pt x="1692" y="1225"/>
                    <a:pt x="1692" y="1225"/>
                    <a:pt x="1692" y="1225"/>
                  </a:cubicBezTo>
                  <a:close/>
                  <a:moveTo>
                    <a:pt x="1605" y="1750"/>
                  </a:moveTo>
                  <a:lnTo>
                    <a:pt x="1605" y="1750"/>
                  </a:lnTo>
                  <a:lnTo>
                    <a:pt x="1605" y="1750"/>
                  </a:lnTo>
                  <a:cubicBezTo>
                    <a:pt x="1634" y="1750"/>
                    <a:pt x="1634" y="1750"/>
                    <a:pt x="1634" y="1750"/>
                  </a:cubicBezTo>
                  <a:cubicBezTo>
                    <a:pt x="1662" y="1750"/>
                    <a:pt x="1662" y="1750"/>
                    <a:pt x="1662" y="1750"/>
                  </a:cubicBezTo>
                  <a:lnTo>
                    <a:pt x="1662" y="1750"/>
                  </a:lnTo>
                  <a:cubicBezTo>
                    <a:pt x="1692" y="1721"/>
                    <a:pt x="1692" y="1721"/>
                    <a:pt x="1692" y="1721"/>
                  </a:cubicBezTo>
                  <a:lnTo>
                    <a:pt x="1692" y="1721"/>
                  </a:lnTo>
                  <a:cubicBezTo>
                    <a:pt x="1692" y="1750"/>
                    <a:pt x="1692" y="1750"/>
                    <a:pt x="1692" y="1750"/>
                  </a:cubicBezTo>
                  <a:cubicBezTo>
                    <a:pt x="1721" y="1750"/>
                    <a:pt x="1721" y="1750"/>
                    <a:pt x="1721" y="1750"/>
                  </a:cubicBezTo>
                  <a:lnTo>
                    <a:pt x="1721" y="1750"/>
                  </a:lnTo>
                  <a:cubicBezTo>
                    <a:pt x="1721" y="1779"/>
                    <a:pt x="1721" y="1779"/>
                    <a:pt x="1721" y="1779"/>
                  </a:cubicBezTo>
                  <a:cubicBezTo>
                    <a:pt x="1692" y="1808"/>
                    <a:pt x="1692" y="1808"/>
                    <a:pt x="1692" y="1808"/>
                  </a:cubicBezTo>
                  <a:lnTo>
                    <a:pt x="1692" y="1808"/>
                  </a:lnTo>
                  <a:cubicBezTo>
                    <a:pt x="1662" y="1808"/>
                    <a:pt x="1662" y="1808"/>
                    <a:pt x="1662" y="1808"/>
                  </a:cubicBezTo>
                  <a:lnTo>
                    <a:pt x="1662" y="1808"/>
                  </a:lnTo>
                  <a:cubicBezTo>
                    <a:pt x="1634" y="1808"/>
                    <a:pt x="1634" y="1808"/>
                    <a:pt x="1634" y="1808"/>
                  </a:cubicBezTo>
                  <a:cubicBezTo>
                    <a:pt x="1634" y="1779"/>
                    <a:pt x="1634" y="1779"/>
                    <a:pt x="1634" y="1779"/>
                  </a:cubicBezTo>
                  <a:cubicBezTo>
                    <a:pt x="1605" y="1779"/>
                    <a:pt x="1605" y="1779"/>
                    <a:pt x="1605" y="1779"/>
                  </a:cubicBezTo>
                  <a:cubicBezTo>
                    <a:pt x="1605" y="1750"/>
                    <a:pt x="1605" y="1750"/>
                    <a:pt x="1605" y="1750"/>
                  </a:cubicBezTo>
                  <a:close/>
                  <a:moveTo>
                    <a:pt x="2683" y="1954"/>
                  </a:moveTo>
                  <a:lnTo>
                    <a:pt x="2683" y="1954"/>
                  </a:lnTo>
                  <a:cubicBezTo>
                    <a:pt x="2712" y="1954"/>
                    <a:pt x="2712" y="1954"/>
                    <a:pt x="2712" y="1954"/>
                  </a:cubicBezTo>
                  <a:lnTo>
                    <a:pt x="2712" y="1954"/>
                  </a:lnTo>
                  <a:lnTo>
                    <a:pt x="2712" y="1954"/>
                  </a:lnTo>
                  <a:cubicBezTo>
                    <a:pt x="2683" y="1954"/>
                    <a:pt x="2683" y="1954"/>
                    <a:pt x="2683" y="1954"/>
                  </a:cubicBezTo>
                  <a:close/>
                  <a:moveTo>
                    <a:pt x="2509" y="2071"/>
                  </a:moveTo>
                  <a:lnTo>
                    <a:pt x="2509" y="2071"/>
                  </a:lnTo>
                  <a:lnTo>
                    <a:pt x="2509" y="2071"/>
                  </a:lnTo>
                  <a:cubicBezTo>
                    <a:pt x="2538" y="2071"/>
                    <a:pt x="2538" y="2071"/>
                    <a:pt x="2538" y="2071"/>
                  </a:cubicBezTo>
                  <a:cubicBezTo>
                    <a:pt x="2509" y="2071"/>
                    <a:pt x="2509" y="2071"/>
                    <a:pt x="2509" y="2071"/>
                  </a:cubicBezTo>
                  <a:close/>
                  <a:moveTo>
                    <a:pt x="2509" y="2188"/>
                  </a:moveTo>
                  <a:lnTo>
                    <a:pt x="2509" y="2188"/>
                  </a:lnTo>
                  <a:lnTo>
                    <a:pt x="2509" y="2188"/>
                  </a:lnTo>
                  <a:cubicBezTo>
                    <a:pt x="2538" y="2188"/>
                    <a:pt x="2538" y="2188"/>
                    <a:pt x="2538" y="2188"/>
                  </a:cubicBezTo>
                  <a:cubicBezTo>
                    <a:pt x="2538" y="2217"/>
                    <a:pt x="2538" y="2217"/>
                    <a:pt x="2538" y="2217"/>
                  </a:cubicBezTo>
                  <a:cubicBezTo>
                    <a:pt x="2509" y="2217"/>
                    <a:pt x="2509" y="2217"/>
                    <a:pt x="2509" y="2217"/>
                  </a:cubicBezTo>
                  <a:lnTo>
                    <a:pt x="2509" y="2217"/>
                  </a:lnTo>
                  <a:cubicBezTo>
                    <a:pt x="2509" y="2188"/>
                    <a:pt x="2509" y="2188"/>
                    <a:pt x="2509" y="2188"/>
                  </a:cubicBezTo>
                  <a:close/>
                  <a:moveTo>
                    <a:pt x="2450" y="2275"/>
                  </a:moveTo>
                  <a:lnTo>
                    <a:pt x="2450" y="2275"/>
                  </a:lnTo>
                  <a:lnTo>
                    <a:pt x="2450" y="2275"/>
                  </a:lnTo>
                  <a:cubicBezTo>
                    <a:pt x="2450" y="2246"/>
                    <a:pt x="2450" y="2246"/>
                    <a:pt x="2450" y="2246"/>
                  </a:cubicBezTo>
                  <a:lnTo>
                    <a:pt x="2450" y="2246"/>
                  </a:lnTo>
                  <a:lnTo>
                    <a:pt x="2450" y="2246"/>
                  </a:lnTo>
                  <a:cubicBezTo>
                    <a:pt x="2479" y="2246"/>
                    <a:pt x="2479" y="2246"/>
                    <a:pt x="2479" y="2246"/>
                  </a:cubicBezTo>
                  <a:lnTo>
                    <a:pt x="2479" y="2246"/>
                  </a:lnTo>
                  <a:lnTo>
                    <a:pt x="2479" y="2246"/>
                  </a:lnTo>
                  <a:cubicBezTo>
                    <a:pt x="2479" y="2217"/>
                    <a:pt x="2479" y="2217"/>
                    <a:pt x="2479" y="2217"/>
                  </a:cubicBezTo>
                  <a:cubicBezTo>
                    <a:pt x="2509" y="2217"/>
                    <a:pt x="2509" y="2217"/>
                    <a:pt x="2509" y="2217"/>
                  </a:cubicBezTo>
                  <a:lnTo>
                    <a:pt x="2509" y="2217"/>
                  </a:lnTo>
                  <a:cubicBezTo>
                    <a:pt x="2509" y="2246"/>
                    <a:pt x="2509" y="2246"/>
                    <a:pt x="2509" y="2246"/>
                  </a:cubicBezTo>
                  <a:lnTo>
                    <a:pt x="2509" y="2246"/>
                  </a:lnTo>
                  <a:lnTo>
                    <a:pt x="2509" y="2246"/>
                  </a:lnTo>
                  <a:cubicBezTo>
                    <a:pt x="2538" y="2246"/>
                    <a:pt x="2538" y="2246"/>
                    <a:pt x="2538" y="2246"/>
                  </a:cubicBezTo>
                  <a:lnTo>
                    <a:pt x="2538" y="2246"/>
                  </a:lnTo>
                  <a:lnTo>
                    <a:pt x="2538" y="2246"/>
                  </a:lnTo>
                  <a:cubicBezTo>
                    <a:pt x="2509" y="2246"/>
                    <a:pt x="2509" y="2246"/>
                    <a:pt x="2509" y="2246"/>
                  </a:cubicBezTo>
                  <a:cubicBezTo>
                    <a:pt x="2538" y="2275"/>
                    <a:pt x="2538" y="2275"/>
                    <a:pt x="2538" y="2275"/>
                  </a:cubicBezTo>
                  <a:lnTo>
                    <a:pt x="2538" y="2275"/>
                  </a:lnTo>
                  <a:cubicBezTo>
                    <a:pt x="2509" y="2275"/>
                    <a:pt x="2509" y="2275"/>
                    <a:pt x="2509" y="2275"/>
                  </a:cubicBezTo>
                  <a:lnTo>
                    <a:pt x="2509" y="2275"/>
                  </a:lnTo>
                  <a:lnTo>
                    <a:pt x="2509" y="2275"/>
                  </a:lnTo>
                  <a:cubicBezTo>
                    <a:pt x="2479" y="2275"/>
                    <a:pt x="2479" y="2275"/>
                    <a:pt x="2479" y="2275"/>
                  </a:cubicBezTo>
                  <a:lnTo>
                    <a:pt x="2479" y="2275"/>
                  </a:lnTo>
                  <a:lnTo>
                    <a:pt x="2479" y="2275"/>
                  </a:lnTo>
                  <a:cubicBezTo>
                    <a:pt x="2450" y="2275"/>
                    <a:pt x="2450" y="2275"/>
                    <a:pt x="2450" y="2275"/>
                  </a:cubicBezTo>
                  <a:close/>
                  <a:moveTo>
                    <a:pt x="2276" y="2421"/>
                  </a:moveTo>
                  <a:lnTo>
                    <a:pt x="2276" y="2421"/>
                  </a:lnTo>
                  <a:lnTo>
                    <a:pt x="2276" y="2421"/>
                  </a:lnTo>
                  <a:cubicBezTo>
                    <a:pt x="2246" y="2421"/>
                    <a:pt x="2246" y="2421"/>
                    <a:pt x="2246" y="2421"/>
                  </a:cubicBezTo>
                  <a:lnTo>
                    <a:pt x="2246" y="2421"/>
                  </a:lnTo>
                  <a:lnTo>
                    <a:pt x="2246" y="2421"/>
                  </a:lnTo>
                  <a:cubicBezTo>
                    <a:pt x="2246" y="2391"/>
                    <a:pt x="2246" y="2391"/>
                    <a:pt x="2246" y="2391"/>
                  </a:cubicBezTo>
                  <a:lnTo>
                    <a:pt x="2246" y="2391"/>
                  </a:lnTo>
                  <a:cubicBezTo>
                    <a:pt x="2246" y="2362"/>
                    <a:pt x="2246" y="2362"/>
                    <a:pt x="2246" y="2362"/>
                  </a:cubicBezTo>
                  <a:lnTo>
                    <a:pt x="2246" y="2362"/>
                  </a:lnTo>
                  <a:lnTo>
                    <a:pt x="2246" y="2362"/>
                  </a:lnTo>
                  <a:cubicBezTo>
                    <a:pt x="2276" y="2333"/>
                    <a:pt x="2276" y="2333"/>
                    <a:pt x="2276" y="2333"/>
                  </a:cubicBezTo>
                  <a:cubicBezTo>
                    <a:pt x="2305" y="2333"/>
                    <a:pt x="2305" y="2333"/>
                    <a:pt x="2305" y="2333"/>
                  </a:cubicBezTo>
                  <a:cubicBezTo>
                    <a:pt x="2333" y="2333"/>
                    <a:pt x="2333" y="2333"/>
                    <a:pt x="2333" y="2333"/>
                  </a:cubicBezTo>
                  <a:lnTo>
                    <a:pt x="2333" y="2333"/>
                  </a:lnTo>
                  <a:cubicBezTo>
                    <a:pt x="2333" y="2362"/>
                    <a:pt x="2333" y="2362"/>
                    <a:pt x="2333" y="2362"/>
                  </a:cubicBezTo>
                  <a:lnTo>
                    <a:pt x="2333" y="2362"/>
                  </a:lnTo>
                  <a:cubicBezTo>
                    <a:pt x="2362" y="2333"/>
                    <a:pt x="2362" y="2333"/>
                    <a:pt x="2362" y="2333"/>
                  </a:cubicBezTo>
                  <a:lnTo>
                    <a:pt x="2362" y="2333"/>
                  </a:lnTo>
                  <a:lnTo>
                    <a:pt x="2362" y="2333"/>
                  </a:lnTo>
                  <a:lnTo>
                    <a:pt x="2362" y="2333"/>
                  </a:lnTo>
                  <a:lnTo>
                    <a:pt x="2362" y="2333"/>
                  </a:lnTo>
                  <a:cubicBezTo>
                    <a:pt x="2362" y="2304"/>
                    <a:pt x="2362" y="2304"/>
                    <a:pt x="2362" y="2304"/>
                  </a:cubicBezTo>
                  <a:lnTo>
                    <a:pt x="2362" y="2304"/>
                  </a:lnTo>
                  <a:cubicBezTo>
                    <a:pt x="2362" y="2275"/>
                    <a:pt x="2362" y="2275"/>
                    <a:pt x="2362" y="2275"/>
                  </a:cubicBezTo>
                  <a:cubicBezTo>
                    <a:pt x="2392" y="2275"/>
                    <a:pt x="2392" y="2275"/>
                    <a:pt x="2392" y="2275"/>
                  </a:cubicBezTo>
                  <a:cubicBezTo>
                    <a:pt x="2392" y="2304"/>
                    <a:pt x="2392" y="2304"/>
                    <a:pt x="2392" y="2304"/>
                  </a:cubicBezTo>
                  <a:lnTo>
                    <a:pt x="2392" y="2304"/>
                  </a:lnTo>
                  <a:lnTo>
                    <a:pt x="2392" y="2304"/>
                  </a:lnTo>
                  <a:cubicBezTo>
                    <a:pt x="2392" y="2333"/>
                    <a:pt x="2392" y="2333"/>
                    <a:pt x="2392" y="2333"/>
                  </a:cubicBezTo>
                  <a:lnTo>
                    <a:pt x="2392" y="2333"/>
                  </a:lnTo>
                  <a:cubicBezTo>
                    <a:pt x="2392" y="2304"/>
                    <a:pt x="2392" y="2304"/>
                    <a:pt x="2392" y="2304"/>
                  </a:cubicBezTo>
                  <a:cubicBezTo>
                    <a:pt x="2421" y="2304"/>
                    <a:pt x="2421" y="2304"/>
                    <a:pt x="2421" y="2304"/>
                  </a:cubicBezTo>
                  <a:lnTo>
                    <a:pt x="2421" y="2304"/>
                  </a:lnTo>
                  <a:lnTo>
                    <a:pt x="2421" y="2304"/>
                  </a:lnTo>
                  <a:lnTo>
                    <a:pt x="2421" y="2304"/>
                  </a:lnTo>
                  <a:cubicBezTo>
                    <a:pt x="2421" y="2275"/>
                    <a:pt x="2421" y="2275"/>
                    <a:pt x="2421" y="2275"/>
                  </a:cubicBezTo>
                  <a:cubicBezTo>
                    <a:pt x="2450" y="2304"/>
                    <a:pt x="2450" y="2304"/>
                    <a:pt x="2450" y="2304"/>
                  </a:cubicBezTo>
                  <a:lnTo>
                    <a:pt x="2450" y="2304"/>
                  </a:lnTo>
                  <a:cubicBezTo>
                    <a:pt x="2421" y="2304"/>
                    <a:pt x="2421" y="2304"/>
                    <a:pt x="2421" y="2304"/>
                  </a:cubicBezTo>
                  <a:lnTo>
                    <a:pt x="2421" y="2304"/>
                  </a:lnTo>
                  <a:cubicBezTo>
                    <a:pt x="2450" y="2333"/>
                    <a:pt x="2450" y="2333"/>
                    <a:pt x="2450" y="2333"/>
                  </a:cubicBezTo>
                  <a:cubicBezTo>
                    <a:pt x="2450" y="2304"/>
                    <a:pt x="2450" y="2304"/>
                    <a:pt x="2450" y="2304"/>
                  </a:cubicBezTo>
                  <a:cubicBezTo>
                    <a:pt x="2479" y="2304"/>
                    <a:pt x="2479" y="2304"/>
                    <a:pt x="2479" y="2304"/>
                  </a:cubicBezTo>
                  <a:lnTo>
                    <a:pt x="2479" y="2304"/>
                  </a:lnTo>
                  <a:cubicBezTo>
                    <a:pt x="2479" y="2333"/>
                    <a:pt x="2479" y="2333"/>
                    <a:pt x="2479" y="2333"/>
                  </a:cubicBezTo>
                  <a:lnTo>
                    <a:pt x="2479" y="2333"/>
                  </a:lnTo>
                  <a:cubicBezTo>
                    <a:pt x="2450" y="2333"/>
                    <a:pt x="2450" y="2333"/>
                    <a:pt x="2450" y="2333"/>
                  </a:cubicBezTo>
                  <a:lnTo>
                    <a:pt x="2450" y="2333"/>
                  </a:lnTo>
                  <a:cubicBezTo>
                    <a:pt x="2479" y="2333"/>
                    <a:pt x="2479" y="2333"/>
                    <a:pt x="2479" y="2333"/>
                  </a:cubicBezTo>
                  <a:lnTo>
                    <a:pt x="2479" y="2333"/>
                  </a:lnTo>
                  <a:cubicBezTo>
                    <a:pt x="2450" y="2362"/>
                    <a:pt x="2450" y="2362"/>
                    <a:pt x="2450" y="2362"/>
                  </a:cubicBezTo>
                  <a:lnTo>
                    <a:pt x="2450" y="2362"/>
                  </a:lnTo>
                  <a:lnTo>
                    <a:pt x="2450" y="2362"/>
                  </a:lnTo>
                  <a:cubicBezTo>
                    <a:pt x="2421" y="2362"/>
                    <a:pt x="2421" y="2362"/>
                    <a:pt x="2421" y="2362"/>
                  </a:cubicBezTo>
                  <a:lnTo>
                    <a:pt x="2421" y="2362"/>
                  </a:lnTo>
                  <a:lnTo>
                    <a:pt x="2421" y="2362"/>
                  </a:lnTo>
                  <a:cubicBezTo>
                    <a:pt x="2392" y="2362"/>
                    <a:pt x="2392" y="2362"/>
                    <a:pt x="2392" y="2362"/>
                  </a:cubicBezTo>
                  <a:cubicBezTo>
                    <a:pt x="2421" y="2362"/>
                    <a:pt x="2421" y="2362"/>
                    <a:pt x="2421" y="2362"/>
                  </a:cubicBezTo>
                  <a:cubicBezTo>
                    <a:pt x="2421" y="2391"/>
                    <a:pt x="2421" y="2391"/>
                    <a:pt x="2421" y="2391"/>
                  </a:cubicBezTo>
                  <a:lnTo>
                    <a:pt x="2421" y="2391"/>
                  </a:lnTo>
                  <a:cubicBezTo>
                    <a:pt x="2392" y="2391"/>
                    <a:pt x="2392" y="2391"/>
                    <a:pt x="2392" y="2391"/>
                  </a:cubicBezTo>
                  <a:cubicBezTo>
                    <a:pt x="2392" y="2362"/>
                    <a:pt x="2392" y="2362"/>
                    <a:pt x="2392" y="2362"/>
                  </a:cubicBezTo>
                  <a:cubicBezTo>
                    <a:pt x="2362" y="2362"/>
                    <a:pt x="2362" y="2362"/>
                    <a:pt x="2362" y="2362"/>
                  </a:cubicBezTo>
                  <a:cubicBezTo>
                    <a:pt x="2362" y="2391"/>
                    <a:pt x="2362" y="2391"/>
                    <a:pt x="2362" y="2391"/>
                  </a:cubicBezTo>
                  <a:cubicBezTo>
                    <a:pt x="2392" y="2391"/>
                    <a:pt x="2392" y="2391"/>
                    <a:pt x="2392" y="2391"/>
                  </a:cubicBezTo>
                  <a:lnTo>
                    <a:pt x="2392" y="2391"/>
                  </a:lnTo>
                  <a:cubicBezTo>
                    <a:pt x="2362" y="2391"/>
                    <a:pt x="2362" y="2391"/>
                    <a:pt x="2362" y="2391"/>
                  </a:cubicBezTo>
                  <a:lnTo>
                    <a:pt x="2362" y="2391"/>
                  </a:lnTo>
                  <a:cubicBezTo>
                    <a:pt x="2333" y="2391"/>
                    <a:pt x="2333" y="2391"/>
                    <a:pt x="2333" y="2391"/>
                  </a:cubicBezTo>
                  <a:lnTo>
                    <a:pt x="2333" y="2391"/>
                  </a:lnTo>
                  <a:cubicBezTo>
                    <a:pt x="2333" y="2421"/>
                    <a:pt x="2333" y="2421"/>
                    <a:pt x="2333" y="2421"/>
                  </a:cubicBezTo>
                  <a:lnTo>
                    <a:pt x="2333" y="2421"/>
                  </a:lnTo>
                  <a:cubicBezTo>
                    <a:pt x="2305" y="2421"/>
                    <a:pt x="2305" y="2421"/>
                    <a:pt x="2305" y="2421"/>
                  </a:cubicBezTo>
                  <a:lnTo>
                    <a:pt x="2305" y="2421"/>
                  </a:lnTo>
                  <a:cubicBezTo>
                    <a:pt x="2305" y="2450"/>
                    <a:pt x="2305" y="2450"/>
                    <a:pt x="2305" y="2450"/>
                  </a:cubicBezTo>
                  <a:lnTo>
                    <a:pt x="2305" y="2450"/>
                  </a:lnTo>
                  <a:cubicBezTo>
                    <a:pt x="2276" y="2450"/>
                    <a:pt x="2276" y="2450"/>
                    <a:pt x="2276" y="2450"/>
                  </a:cubicBezTo>
                  <a:lnTo>
                    <a:pt x="2276" y="2450"/>
                  </a:lnTo>
                  <a:lnTo>
                    <a:pt x="2276" y="2450"/>
                  </a:lnTo>
                  <a:lnTo>
                    <a:pt x="2276" y="2450"/>
                  </a:lnTo>
                  <a:cubicBezTo>
                    <a:pt x="2305" y="2421"/>
                    <a:pt x="2305" y="2421"/>
                    <a:pt x="2305" y="2421"/>
                  </a:cubicBezTo>
                  <a:lnTo>
                    <a:pt x="2305" y="2421"/>
                  </a:lnTo>
                  <a:lnTo>
                    <a:pt x="2305" y="2421"/>
                  </a:lnTo>
                  <a:lnTo>
                    <a:pt x="2305" y="2421"/>
                  </a:lnTo>
                  <a:cubicBezTo>
                    <a:pt x="2276" y="2421"/>
                    <a:pt x="2276" y="2421"/>
                    <a:pt x="2276" y="2421"/>
                  </a:cubicBezTo>
                  <a:close/>
                  <a:moveTo>
                    <a:pt x="2246" y="2479"/>
                  </a:moveTo>
                  <a:lnTo>
                    <a:pt x="2246" y="2479"/>
                  </a:lnTo>
                  <a:close/>
                  <a:moveTo>
                    <a:pt x="2188" y="2508"/>
                  </a:moveTo>
                  <a:lnTo>
                    <a:pt x="2188" y="2508"/>
                  </a:lnTo>
                  <a:cubicBezTo>
                    <a:pt x="2217" y="2479"/>
                    <a:pt x="2217" y="2479"/>
                    <a:pt x="2217" y="2479"/>
                  </a:cubicBezTo>
                  <a:cubicBezTo>
                    <a:pt x="2246" y="2479"/>
                    <a:pt x="2246" y="2479"/>
                    <a:pt x="2246" y="2479"/>
                  </a:cubicBezTo>
                  <a:cubicBezTo>
                    <a:pt x="2217" y="2508"/>
                    <a:pt x="2217" y="2508"/>
                    <a:pt x="2217" y="2508"/>
                  </a:cubicBezTo>
                  <a:cubicBezTo>
                    <a:pt x="2188" y="2508"/>
                    <a:pt x="2188" y="2508"/>
                    <a:pt x="2188" y="2508"/>
                  </a:cubicBezTo>
                  <a:close/>
                  <a:moveTo>
                    <a:pt x="2071" y="2567"/>
                  </a:moveTo>
                  <a:lnTo>
                    <a:pt x="2071" y="2567"/>
                  </a:lnTo>
                  <a:lnTo>
                    <a:pt x="2071" y="2567"/>
                  </a:lnTo>
                  <a:lnTo>
                    <a:pt x="2071" y="2567"/>
                  </a:lnTo>
                  <a:cubicBezTo>
                    <a:pt x="2100" y="2567"/>
                    <a:pt x="2100" y="2567"/>
                    <a:pt x="2100" y="2567"/>
                  </a:cubicBezTo>
                  <a:lnTo>
                    <a:pt x="2100" y="2567"/>
                  </a:lnTo>
                  <a:cubicBezTo>
                    <a:pt x="2071" y="2567"/>
                    <a:pt x="2071" y="2567"/>
                    <a:pt x="2071" y="2567"/>
                  </a:cubicBezTo>
                  <a:close/>
                  <a:moveTo>
                    <a:pt x="2012" y="2450"/>
                  </a:moveTo>
                  <a:lnTo>
                    <a:pt x="2012" y="2450"/>
                  </a:lnTo>
                  <a:cubicBezTo>
                    <a:pt x="2042" y="2450"/>
                    <a:pt x="2042" y="2450"/>
                    <a:pt x="2042" y="2450"/>
                  </a:cubicBezTo>
                  <a:lnTo>
                    <a:pt x="2042" y="2450"/>
                  </a:lnTo>
                  <a:lnTo>
                    <a:pt x="2042" y="2450"/>
                  </a:lnTo>
                  <a:cubicBezTo>
                    <a:pt x="2012" y="2450"/>
                    <a:pt x="2012" y="2450"/>
                    <a:pt x="2012" y="2450"/>
                  </a:cubicBezTo>
                  <a:close/>
                  <a:moveTo>
                    <a:pt x="1692" y="2567"/>
                  </a:moveTo>
                  <a:lnTo>
                    <a:pt x="1692" y="2567"/>
                  </a:lnTo>
                  <a:lnTo>
                    <a:pt x="1721" y="2567"/>
                  </a:lnTo>
                  <a:lnTo>
                    <a:pt x="1721" y="2567"/>
                  </a:lnTo>
                  <a:cubicBezTo>
                    <a:pt x="1692" y="2567"/>
                    <a:pt x="1692" y="2567"/>
                    <a:pt x="1692" y="2567"/>
                  </a:cubicBezTo>
                  <a:close/>
                  <a:moveTo>
                    <a:pt x="1692" y="2596"/>
                  </a:moveTo>
                  <a:lnTo>
                    <a:pt x="1692" y="2596"/>
                  </a:lnTo>
                  <a:close/>
                  <a:moveTo>
                    <a:pt x="1750" y="2625"/>
                  </a:moveTo>
                  <a:lnTo>
                    <a:pt x="1750" y="2625"/>
                  </a:lnTo>
                  <a:cubicBezTo>
                    <a:pt x="1750" y="2654"/>
                    <a:pt x="1750" y="2654"/>
                    <a:pt x="1750" y="2654"/>
                  </a:cubicBezTo>
                  <a:lnTo>
                    <a:pt x="1750" y="2654"/>
                  </a:lnTo>
                  <a:lnTo>
                    <a:pt x="1750" y="2654"/>
                  </a:lnTo>
                  <a:cubicBezTo>
                    <a:pt x="1750" y="2625"/>
                    <a:pt x="1750" y="2625"/>
                    <a:pt x="1750" y="2625"/>
                  </a:cubicBezTo>
                  <a:close/>
                  <a:moveTo>
                    <a:pt x="1750" y="2625"/>
                  </a:moveTo>
                  <a:lnTo>
                    <a:pt x="1750" y="2625"/>
                  </a:lnTo>
                  <a:close/>
                  <a:moveTo>
                    <a:pt x="1692" y="2654"/>
                  </a:moveTo>
                  <a:lnTo>
                    <a:pt x="1692" y="2654"/>
                  </a:lnTo>
                  <a:cubicBezTo>
                    <a:pt x="1692" y="2625"/>
                    <a:pt x="1692" y="2625"/>
                    <a:pt x="1692" y="2625"/>
                  </a:cubicBezTo>
                  <a:lnTo>
                    <a:pt x="1692" y="2625"/>
                  </a:lnTo>
                  <a:cubicBezTo>
                    <a:pt x="1721" y="2625"/>
                    <a:pt x="1721" y="2625"/>
                    <a:pt x="1721" y="2625"/>
                  </a:cubicBezTo>
                  <a:cubicBezTo>
                    <a:pt x="1721" y="2596"/>
                    <a:pt x="1721" y="2596"/>
                    <a:pt x="1721" y="2596"/>
                  </a:cubicBezTo>
                  <a:cubicBezTo>
                    <a:pt x="1721" y="2625"/>
                    <a:pt x="1721" y="2625"/>
                    <a:pt x="1721" y="2625"/>
                  </a:cubicBezTo>
                  <a:lnTo>
                    <a:pt x="1721" y="2625"/>
                  </a:lnTo>
                  <a:cubicBezTo>
                    <a:pt x="1692" y="2625"/>
                    <a:pt x="1692" y="2625"/>
                    <a:pt x="1692" y="2625"/>
                  </a:cubicBezTo>
                  <a:cubicBezTo>
                    <a:pt x="1692" y="2654"/>
                    <a:pt x="1692" y="2654"/>
                    <a:pt x="1692" y="2654"/>
                  </a:cubicBezTo>
                  <a:close/>
                  <a:moveTo>
                    <a:pt x="1662" y="2596"/>
                  </a:moveTo>
                  <a:lnTo>
                    <a:pt x="1662" y="2596"/>
                  </a:lnTo>
                  <a:lnTo>
                    <a:pt x="1662" y="2596"/>
                  </a:lnTo>
                  <a:lnTo>
                    <a:pt x="1662" y="2596"/>
                  </a:lnTo>
                  <a:cubicBezTo>
                    <a:pt x="1662" y="2567"/>
                    <a:pt x="1662" y="2567"/>
                    <a:pt x="1662" y="2567"/>
                  </a:cubicBezTo>
                  <a:cubicBezTo>
                    <a:pt x="1662" y="2596"/>
                    <a:pt x="1662" y="2596"/>
                    <a:pt x="1662" y="2596"/>
                  </a:cubicBezTo>
                  <a:close/>
                  <a:moveTo>
                    <a:pt x="1576" y="2596"/>
                  </a:moveTo>
                  <a:lnTo>
                    <a:pt x="1576" y="2596"/>
                  </a:lnTo>
                  <a:lnTo>
                    <a:pt x="1576" y="2596"/>
                  </a:lnTo>
                  <a:cubicBezTo>
                    <a:pt x="1605" y="2596"/>
                    <a:pt x="1605" y="2596"/>
                    <a:pt x="1605" y="2596"/>
                  </a:cubicBezTo>
                  <a:cubicBezTo>
                    <a:pt x="1576" y="2625"/>
                    <a:pt x="1576" y="2625"/>
                    <a:pt x="1576" y="2625"/>
                  </a:cubicBezTo>
                  <a:cubicBezTo>
                    <a:pt x="1576" y="2596"/>
                    <a:pt x="1576" y="2596"/>
                    <a:pt x="1576" y="2596"/>
                  </a:cubicBezTo>
                  <a:close/>
                  <a:moveTo>
                    <a:pt x="1517" y="2625"/>
                  </a:moveTo>
                  <a:lnTo>
                    <a:pt x="1517" y="2625"/>
                  </a:lnTo>
                  <a:lnTo>
                    <a:pt x="1517" y="2625"/>
                  </a:lnTo>
                  <a:cubicBezTo>
                    <a:pt x="1546" y="2625"/>
                    <a:pt x="1546" y="2625"/>
                    <a:pt x="1546" y="2625"/>
                  </a:cubicBezTo>
                  <a:lnTo>
                    <a:pt x="1546" y="2625"/>
                  </a:lnTo>
                  <a:cubicBezTo>
                    <a:pt x="1517" y="2625"/>
                    <a:pt x="1517" y="2625"/>
                    <a:pt x="1517" y="2625"/>
                  </a:cubicBezTo>
                  <a:close/>
                  <a:moveTo>
                    <a:pt x="1459" y="2654"/>
                  </a:moveTo>
                  <a:lnTo>
                    <a:pt x="1459" y="2654"/>
                  </a:lnTo>
                  <a:cubicBezTo>
                    <a:pt x="1488" y="2683"/>
                    <a:pt x="1488" y="2683"/>
                    <a:pt x="1488" y="2683"/>
                  </a:cubicBezTo>
                  <a:cubicBezTo>
                    <a:pt x="1459" y="2683"/>
                    <a:pt x="1459" y="2683"/>
                    <a:pt x="1459" y="2683"/>
                  </a:cubicBezTo>
                  <a:lnTo>
                    <a:pt x="1459" y="2683"/>
                  </a:lnTo>
                  <a:cubicBezTo>
                    <a:pt x="1459" y="2654"/>
                    <a:pt x="1459" y="2654"/>
                    <a:pt x="1459" y="2654"/>
                  </a:cubicBezTo>
                  <a:close/>
                  <a:moveTo>
                    <a:pt x="29" y="2917"/>
                  </a:moveTo>
                  <a:lnTo>
                    <a:pt x="29" y="2917"/>
                  </a:lnTo>
                  <a:cubicBezTo>
                    <a:pt x="0" y="2946"/>
                    <a:pt x="0" y="2946"/>
                    <a:pt x="0" y="2946"/>
                  </a:cubicBezTo>
                  <a:cubicBezTo>
                    <a:pt x="29" y="2917"/>
                    <a:pt x="29" y="2917"/>
                    <a:pt x="29" y="2917"/>
                  </a:cubicBezTo>
                  <a:close/>
                  <a:moveTo>
                    <a:pt x="29" y="2888"/>
                  </a:moveTo>
                  <a:lnTo>
                    <a:pt x="29" y="2888"/>
                  </a:lnTo>
                  <a:lnTo>
                    <a:pt x="29" y="2888"/>
                  </a:lnTo>
                  <a:cubicBezTo>
                    <a:pt x="29" y="2917"/>
                    <a:pt x="29" y="2917"/>
                    <a:pt x="29" y="2917"/>
                  </a:cubicBezTo>
                  <a:cubicBezTo>
                    <a:pt x="59" y="2888"/>
                    <a:pt x="59" y="2888"/>
                    <a:pt x="59" y="2888"/>
                  </a:cubicBezTo>
                  <a:cubicBezTo>
                    <a:pt x="29" y="2888"/>
                    <a:pt x="29" y="2888"/>
                    <a:pt x="29" y="2888"/>
                  </a:cubicBezTo>
                  <a:close/>
                  <a:moveTo>
                    <a:pt x="59" y="2858"/>
                  </a:moveTo>
                  <a:lnTo>
                    <a:pt x="59" y="2858"/>
                  </a:lnTo>
                  <a:close/>
                  <a:moveTo>
                    <a:pt x="146" y="2858"/>
                  </a:moveTo>
                  <a:lnTo>
                    <a:pt x="146" y="2858"/>
                  </a:lnTo>
                  <a:lnTo>
                    <a:pt x="146" y="2858"/>
                  </a:lnTo>
                  <a:cubicBezTo>
                    <a:pt x="117" y="2858"/>
                    <a:pt x="117" y="2858"/>
                    <a:pt x="117" y="2858"/>
                  </a:cubicBezTo>
                  <a:lnTo>
                    <a:pt x="117" y="2858"/>
                  </a:lnTo>
                  <a:lnTo>
                    <a:pt x="117" y="2858"/>
                  </a:lnTo>
                  <a:cubicBezTo>
                    <a:pt x="146" y="2858"/>
                    <a:pt x="146" y="2858"/>
                    <a:pt x="146" y="2858"/>
                  </a:cubicBezTo>
                  <a:cubicBezTo>
                    <a:pt x="117" y="2888"/>
                    <a:pt x="117" y="2888"/>
                    <a:pt x="117" y="2888"/>
                  </a:cubicBezTo>
                  <a:lnTo>
                    <a:pt x="117" y="2888"/>
                  </a:lnTo>
                  <a:cubicBezTo>
                    <a:pt x="146" y="2888"/>
                    <a:pt x="146" y="2888"/>
                    <a:pt x="146" y="2888"/>
                  </a:cubicBezTo>
                  <a:cubicBezTo>
                    <a:pt x="146" y="2858"/>
                    <a:pt x="146" y="2858"/>
                    <a:pt x="146" y="2858"/>
                  </a:cubicBezTo>
                  <a:close/>
                  <a:moveTo>
                    <a:pt x="176" y="2888"/>
                  </a:moveTo>
                  <a:lnTo>
                    <a:pt x="176" y="2888"/>
                  </a:lnTo>
                  <a:lnTo>
                    <a:pt x="176" y="2888"/>
                  </a:lnTo>
                  <a:cubicBezTo>
                    <a:pt x="205" y="2888"/>
                    <a:pt x="205" y="2888"/>
                    <a:pt x="205" y="2888"/>
                  </a:cubicBezTo>
                  <a:lnTo>
                    <a:pt x="205" y="2888"/>
                  </a:lnTo>
                  <a:cubicBezTo>
                    <a:pt x="205" y="2858"/>
                    <a:pt x="205" y="2858"/>
                    <a:pt x="205" y="2858"/>
                  </a:cubicBezTo>
                  <a:lnTo>
                    <a:pt x="205" y="2858"/>
                  </a:lnTo>
                  <a:cubicBezTo>
                    <a:pt x="176" y="2858"/>
                    <a:pt x="176" y="2858"/>
                    <a:pt x="176" y="2858"/>
                  </a:cubicBezTo>
                  <a:cubicBezTo>
                    <a:pt x="176" y="2888"/>
                    <a:pt x="176" y="2888"/>
                    <a:pt x="176" y="2888"/>
                  </a:cubicBezTo>
                  <a:close/>
                  <a:moveTo>
                    <a:pt x="263" y="2888"/>
                  </a:moveTo>
                  <a:lnTo>
                    <a:pt x="263" y="2888"/>
                  </a:lnTo>
                  <a:cubicBezTo>
                    <a:pt x="234" y="2858"/>
                    <a:pt x="234" y="2858"/>
                    <a:pt x="234" y="2858"/>
                  </a:cubicBezTo>
                  <a:lnTo>
                    <a:pt x="234" y="2858"/>
                  </a:lnTo>
                  <a:cubicBezTo>
                    <a:pt x="234" y="2888"/>
                    <a:pt x="234" y="2888"/>
                    <a:pt x="234" y="2888"/>
                  </a:cubicBezTo>
                  <a:lnTo>
                    <a:pt x="234" y="2888"/>
                  </a:lnTo>
                  <a:cubicBezTo>
                    <a:pt x="205" y="2888"/>
                    <a:pt x="205" y="2888"/>
                    <a:pt x="205" y="2888"/>
                  </a:cubicBezTo>
                  <a:cubicBezTo>
                    <a:pt x="234" y="2888"/>
                    <a:pt x="234" y="2888"/>
                    <a:pt x="234" y="2888"/>
                  </a:cubicBezTo>
                  <a:cubicBezTo>
                    <a:pt x="263" y="2888"/>
                    <a:pt x="263" y="2888"/>
                    <a:pt x="263" y="2888"/>
                  </a:cubicBezTo>
                  <a:close/>
                  <a:moveTo>
                    <a:pt x="438" y="2888"/>
                  </a:moveTo>
                  <a:lnTo>
                    <a:pt x="438" y="2888"/>
                  </a:lnTo>
                  <a:cubicBezTo>
                    <a:pt x="438" y="2858"/>
                    <a:pt x="438" y="2858"/>
                    <a:pt x="438" y="2858"/>
                  </a:cubicBezTo>
                  <a:cubicBezTo>
                    <a:pt x="467" y="2858"/>
                    <a:pt x="467" y="2858"/>
                    <a:pt x="467" y="2858"/>
                  </a:cubicBezTo>
                  <a:cubicBezTo>
                    <a:pt x="467" y="2829"/>
                    <a:pt x="467" y="2829"/>
                    <a:pt x="467" y="2829"/>
                  </a:cubicBezTo>
                  <a:cubicBezTo>
                    <a:pt x="438" y="2829"/>
                    <a:pt x="438" y="2829"/>
                    <a:pt x="438" y="2829"/>
                  </a:cubicBezTo>
                  <a:cubicBezTo>
                    <a:pt x="438" y="2858"/>
                    <a:pt x="438" y="2858"/>
                    <a:pt x="438" y="2858"/>
                  </a:cubicBezTo>
                  <a:lnTo>
                    <a:pt x="438" y="2858"/>
                  </a:lnTo>
                  <a:cubicBezTo>
                    <a:pt x="409" y="2858"/>
                    <a:pt x="409" y="2858"/>
                    <a:pt x="409" y="2858"/>
                  </a:cubicBezTo>
                  <a:lnTo>
                    <a:pt x="409" y="2858"/>
                  </a:lnTo>
                  <a:lnTo>
                    <a:pt x="409" y="2858"/>
                  </a:lnTo>
                  <a:cubicBezTo>
                    <a:pt x="379" y="2858"/>
                    <a:pt x="379" y="2858"/>
                    <a:pt x="379" y="2858"/>
                  </a:cubicBezTo>
                  <a:lnTo>
                    <a:pt x="379" y="2858"/>
                  </a:lnTo>
                  <a:cubicBezTo>
                    <a:pt x="379" y="2888"/>
                    <a:pt x="379" y="2888"/>
                    <a:pt x="379" y="2888"/>
                  </a:cubicBezTo>
                  <a:lnTo>
                    <a:pt x="379" y="2888"/>
                  </a:lnTo>
                  <a:lnTo>
                    <a:pt x="379" y="2888"/>
                  </a:lnTo>
                  <a:cubicBezTo>
                    <a:pt x="409" y="2888"/>
                    <a:pt x="409" y="2888"/>
                    <a:pt x="409" y="2888"/>
                  </a:cubicBezTo>
                  <a:cubicBezTo>
                    <a:pt x="438" y="2888"/>
                    <a:pt x="438" y="2888"/>
                    <a:pt x="438" y="2888"/>
                  </a:cubicBezTo>
                  <a:close/>
                  <a:moveTo>
                    <a:pt x="467" y="2888"/>
                  </a:moveTo>
                  <a:lnTo>
                    <a:pt x="467" y="2888"/>
                  </a:lnTo>
                  <a:cubicBezTo>
                    <a:pt x="526" y="2888"/>
                    <a:pt x="526" y="2888"/>
                    <a:pt x="526" y="2888"/>
                  </a:cubicBezTo>
                  <a:lnTo>
                    <a:pt x="526" y="2888"/>
                  </a:lnTo>
                  <a:lnTo>
                    <a:pt x="526" y="2888"/>
                  </a:lnTo>
                  <a:lnTo>
                    <a:pt x="526" y="2888"/>
                  </a:lnTo>
                  <a:cubicBezTo>
                    <a:pt x="496" y="2888"/>
                    <a:pt x="496" y="2888"/>
                    <a:pt x="496" y="2888"/>
                  </a:cubicBezTo>
                  <a:cubicBezTo>
                    <a:pt x="467" y="2888"/>
                    <a:pt x="467" y="2888"/>
                    <a:pt x="467" y="2888"/>
                  </a:cubicBezTo>
                  <a:close/>
                  <a:moveTo>
                    <a:pt x="613" y="2858"/>
                  </a:moveTo>
                  <a:lnTo>
                    <a:pt x="613" y="2858"/>
                  </a:lnTo>
                  <a:cubicBezTo>
                    <a:pt x="584" y="2858"/>
                    <a:pt x="584" y="2858"/>
                    <a:pt x="584" y="2858"/>
                  </a:cubicBezTo>
                  <a:lnTo>
                    <a:pt x="584" y="2858"/>
                  </a:lnTo>
                  <a:cubicBezTo>
                    <a:pt x="584" y="2888"/>
                    <a:pt x="584" y="2888"/>
                    <a:pt x="584" y="2888"/>
                  </a:cubicBezTo>
                  <a:lnTo>
                    <a:pt x="584" y="2888"/>
                  </a:lnTo>
                  <a:cubicBezTo>
                    <a:pt x="613" y="2858"/>
                    <a:pt x="613" y="2858"/>
                    <a:pt x="613" y="2858"/>
                  </a:cubicBezTo>
                  <a:close/>
                  <a:moveTo>
                    <a:pt x="700" y="2858"/>
                  </a:moveTo>
                  <a:lnTo>
                    <a:pt x="700" y="2858"/>
                  </a:lnTo>
                  <a:cubicBezTo>
                    <a:pt x="700" y="2829"/>
                    <a:pt x="700" y="2829"/>
                    <a:pt x="700" y="2829"/>
                  </a:cubicBezTo>
                  <a:cubicBezTo>
                    <a:pt x="700" y="2858"/>
                    <a:pt x="700" y="2858"/>
                    <a:pt x="700" y="2858"/>
                  </a:cubicBezTo>
                  <a:close/>
                  <a:moveTo>
                    <a:pt x="759" y="2829"/>
                  </a:moveTo>
                  <a:lnTo>
                    <a:pt x="759" y="2829"/>
                  </a:lnTo>
                  <a:lnTo>
                    <a:pt x="759" y="2829"/>
                  </a:lnTo>
                  <a:cubicBezTo>
                    <a:pt x="729" y="2829"/>
                    <a:pt x="729" y="2829"/>
                    <a:pt x="729" y="2829"/>
                  </a:cubicBezTo>
                  <a:cubicBezTo>
                    <a:pt x="729" y="2858"/>
                    <a:pt x="729" y="2858"/>
                    <a:pt x="729" y="2858"/>
                  </a:cubicBezTo>
                  <a:cubicBezTo>
                    <a:pt x="759" y="2829"/>
                    <a:pt x="759" y="2829"/>
                    <a:pt x="759" y="2829"/>
                  </a:cubicBezTo>
                  <a:close/>
                  <a:moveTo>
                    <a:pt x="817" y="2829"/>
                  </a:moveTo>
                  <a:lnTo>
                    <a:pt x="817" y="2829"/>
                  </a:lnTo>
                  <a:cubicBezTo>
                    <a:pt x="788" y="2829"/>
                    <a:pt x="788" y="2829"/>
                    <a:pt x="788" y="2829"/>
                  </a:cubicBezTo>
                  <a:lnTo>
                    <a:pt x="788" y="2829"/>
                  </a:lnTo>
                  <a:lnTo>
                    <a:pt x="788" y="2829"/>
                  </a:lnTo>
                  <a:cubicBezTo>
                    <a:pt x="817" y="2829"/>
                    <a:pt x="817" y="2829"/>
                    <a:pt x="817" y="2829"/>
                  </a:cubicBezTo>
                  <a:close/>
                  <a:moveTo>
                    <a:pt x="817" y="2800"/>
                  </a:moveTo>
                  <a:lnTo>
                    <a:pt x="817" y="2800"/>
                  </a:lnTo>
                  <a:lnTo>
                    <a:pt x="817" y="2800"/>
                  </a:lnTo>
                  <a:cubicBezTo>
                    <a:pt x="788" y="2800"/>
                    <a:pt x="788" y="2800"/>
                    <a:pt x="788" y="2800"/>
                  </a:cubicBezTo>
                  <a:cubicBezTo>
                    <a:pt x="817" y="2800"/>
                    <a:pt x="817" y="2800"/>
                    <a:pt x="817" y="2800"/>
                  </a:cubicBezTo>
                  <a:close/>
                  <a:moveTo>
                    <a:pt x="817" y="2829"/>
                  </a:moveTo>
                  <a:lnTo>
                    <a:pt x="817" y="2829"/>
                  </a:lnTo>
                  <a:lnTo>
                    <a:pt x="817" y="2829"/>
                  </a:lnTo>
                  <a:cubicBezTo>
                    <a:pt x="846" y="2829"/>
                    <a:pt x="846" y="2829"/>
                    <a:pt x="846" y="2829"/>
                  </a:cubicBezTo>
                  <a:cubicBezTo>
                    <a:pt x="817" y="2800"/>
                    <a:pt x="817" y="2800"/>
                    <a:pt x="817" y="2800"/>
                  </a:cubicBezTo>
                  <a:cubicBezTo>
                    <a:pt x="817" y="2829"/>
                    <a:pt x="817" y="2829"/>
                    <a:pt x="817" y="2829"/>
                  </a:cubicBezTo>
                  <a:close/>
                  <a:moveTo>
                    <a:pt x="992" y="2741"/>
                  </a:moveTo>
                  <a:lnTo>
                    <a:pt x="992" y="2741"/>
                  </a:lnTo>
                  <a:cubicBezTo>
                    <a:pt x="1021" y="2741"/>
                    <a:pt x="1021" y="2741"/>
                    <a:pt x="1021" y="2741"/>
                  </a:cubicBezTo>
                  <a:cubicBezTo>
                    <a:pt x="1021" y="2771"/>
                    <a:pt x="1021" y="2771"/>
                    <a:pt x="1021" y="2771"/>
                  </a:cubicBezTo>
                  <a:cubicBezTo>
                    <a:pt x="992" y="2771"/>
                    <a:pt x="992" y="2771"/>
                    <a:pt x="992" y="2771"/>
                  </a:cubicBezTo>
                  <a:lnTo>
                    <a:pt x="992" y="2771"/>
                  </a:lnTo>
                  <a:cubicBezTo>
                    <a:pt x="962" y="2800"/>
                    <a:pt x="962" y="2800"/>
                    <a:pt x="962" y="2800"/>
                  </a:cubicBezTo>
                  <a:cubicBezTo>
                    <a:pt x="934" y="2800"/>
                    <a:pt x="934" y="2800"/>
                    <a:pt x="934" y="2800"/>
                  </a:cubicBezTo>
                  <a:lnTo>
                    <a:pt x="934" y="2800"/>
                  </a:lnTo>
                  <a:cubicBezTo>
                    <a:pt x="905" y="2829"/>
                    <a:pt x="905" y="2829"/>
                    <a:pt x="905" y="2829"/>
                  </a:cubicBezTo>
                  <a:cubicBezTo>
                    <a:pt x="876" y="2829"/>
                    <a:pt x="876" y="2829"/>
                    <a:pt x="876" y="2829"/>
                  </a:cubicBezTo>
                  <a:cubicBezTo>
                    <a:pt x="905" y="2829"/>
                    <a:pt x="905" y="2829"/>
                    <a:pt x="905" y="2829"/>
                  </a:cubicBezTo>
                  <a:lnTo>
                    <a:pt x="905" y="2829"/>
                  </a:lnTo>
                  <a:cubicBezTo>
                    <a:pt x="905" y="2800"/>
                    <a:pt x="905" y="2800"/>
                    <a:pt x="905" y="2800"/>
                  </a:cubicBezTo>
                  <a:cubicBezTo>
                    <a:pt x="934" y="2800"/>
                    <a:pt x="934" y="2800"/>
                    <a:pt x="934" y="2800"/>
                  </a:cubicBezTo>
                  <a:lnTo>
                    <a:pt x="934" y="2800"/>
                  </a:lnTo>
                  <a:cubicBezTo>
                    <a:pt x="934" y="2771"/>
                    <a:pt x="934" y="2771"/>
                    <a:pt x="934" y="2771"/>
                  </a:cubicBezTo>
                  <a:cubicBezTo>
                    <a:pt x="962" y="2771"/>
                    <a:pt x="962" y="2771"/>
                    <a:pt x="962" y="2771"/>
                  </a:cubicBezTo>
                  <a:lnTo>
                    <a:pt x="962" y="2771"/>
                  </a:lnTo>
                  <a:cubicBezTo>
                    <a:pt x="962" y="2741"/>
                    <a:pt x="962" y="2741"/>
                    <a:pt x="962" y="2741"/>
                  </a:cubicBezTo>
                  <a:cubicBezTo>
                    <a:pt x="992" y="2741"/>
                    <a:pt x="992" y="2741"/>
                    <a:pt x="992" y="2741"/>
                  </a:cubicBezTo>
                  <a:close/>
                  <a:moveTo>
                    <a:pt x="1138" y="2683"/>
                  </a:moveTo>
                  <a:lnTo>
                    <a:pt x="1138" y="2683"/>
                  </a:lnTo>
                  <a:lnTo>
                    <a:pt x="1138" y="2683"/>
                  </a:lnTo>
                  <a:cubicBezTo>
                    <a:pt x="1109" y="2712"/>
                    <a:pt x="1109" y="2712"/>
                    <a:pt x="1109" y="2712"/>
                  </a:cubicBezTo>
                  <a:lnTo>
                    <a:pt x="1109" y="2712"/>
                  </a:lnTo>
                  <a:cubicBezTo>
                    <a:pt x="1109" y="2741"/>
                    <a:pt x="1109" y="2741"/>
                    <a:pt x="1109" y="2741"/>
                  </a:cubicBezTo>
                  <a:lnTo>
                    <a:pt x="1109" y="2741"/>
                  </a:lnTo>
                  <a:cubicBezTo>
                    <a:pt x="1109" y="2712"/>
                    <a:pt x="1109" y="2712"/>
                    <a:pt x="1109" y="2712"/>
                  </a:cubicBezTo>
                  <a:cubicBezTo>
                    <a:pt x="1079" y="2741"/>
                    <a:pt x="1079" y="2741"/>
                    <a:pt x="1079" y="2741"/>
                  </a:cubicBezTo>
                  <a:lnTo>
                    <a:pt x="1079" y="2741"/>
                  </a:lnTo>
                  <a:lnTo>
                    <a:pt x="1079" y="2741"/>
                  </a:lnTo>
                  <a:cubicBezTo>
                    <a:pt x="1050" y="2771"/>
                    <a:pt x="1050" y="2771"/>
                    <a:pt x="1050" y="2771"/>
                  </a:cubicBezTo>
                  <a:lnTo>
                    <a:pt x="1050" y="2771"/>
                  </a:lnTo>
                  <a:cubicBezTo>
                    <a:pt x="1021" y="2771"/>
                    <a:pt x="1021" y="2771"/>
                    <a:pt x="1021" y="2771"/>
                  </a:cubicBezTo>
                  <a:lnTo>
                    <a:pt x="1021" y="2771"/>
                  </a:lnTo>
                  <a:lnTo>
                    <a:pt x="1021" y="2771"/>
                  </a:lnTo>
                  <a:cubicBezTo>
                    <a:pt x="1021" y="2800"/>
                    <a:pt x="1021" y="2800"/>
                    <a:pt x="1021" y="2800"/>
                  </a:cubicBezTo>
                  <a:cubicBezTo>
                    <a:pt x="1050" y="2800"/>
                    <a:pt x="1050" y="2800"/>
                    <a:pt x="1050" y="2800"/>
                  </a:cubicBezTo>
                  <a:cubicBezTo>
                    <a:pt x="1079" y="2771"/>
                    <a:pt x="1079" y="2771"/>
                    <a:pt x="1079" y="2771"/>
                  </a:cubicBezTo>
                  <a:lnTo>
                    <a:pt x="1079" y="2771"/>
                  </a:lnTo>
                  <a:lnTo>
                    <a:pt x="1079" y="2771"/>
                  </a:lnTo>
                  <a:cubicBezTo>
                    <a:pt x="1109" y="2771"/>
                    <a:pt x="1109" y="2771"/>
                    <a:pt x="1109" y="2771"/>
                  </a:cubicBezTo>
                  <a:lnTo>
                    <a:pt x="1109" y="2771"/>
                  </a:lnTo>
                  <a:cubicBezTo>
                    <a:pt x="1109" y="2741"/>
                    <a:pt x="1109" y="2741"/>
                    <a:pt x="1109" y="2741"/>
                  </a:cubicBezTo>
                  <a:lnTo>
                    <a:pt x="1109" y="2741"/>
                  </a:lnTo>
                  <a:cubicBezTo>
                    <a:pt x="1109" y="2771"/>
                    <a:pt x="1109" y="2771"/>
                    <a:pt x="1109" y="2771"/>
                  </a:cubicBezTo>
                  <a:cubicBezTo>
                    <a:pt x="1138" y="2771"/>
                    <a:pt x="1138" y="2771"/>
                    <a:pt x="1138" y="2771"/>
                  </a:cubicBezTo>
                  <a:cubicBezTo>
                    <a:pt x="1138" y="2741"/>
                    <a:pt x="1138" y="2741"/>
                    <a:pt x="1138" y="2741"/>
                  </a:cubicBezTo>
                  <a:cubicBezTo>
                    <a:pt x="1167" y="2741"/>
                    <a:pt x="1167" y="2741"/>
                    <a:pt x="1167" y="2741"/>
                  </a:cubicBezTo>
                  <a:lnTo>
                    <a:pt x="1167" y="2741"/>
                  </a:lnTo>
                  <a:cubicBezTo>
                    <a:pt x="1138" y="2741"/>
                    <a:pt x="1138" y="2741"/>
                    <a:pt x="1138" y="2741"/>
                  </a:cubicBezTo>
                  <a:cubicBezTo>
                    <a:pt x="1167" y="2712"/>
                    <a:pt x="1167" y="2712"/>
                    <a:pt x="1167" y="2712"/>
                  </a:cubicBezTo>
                  <a:lnTo>
                    <a:pt x="1167" y="2712"/>
                  </a:lnTo>
                  <a:cubicBezTo>
                    <a:pt x="1138" y="2712"/>
                    <a:pt x="1138" y="2712"/>
                    <a:pt x="1138" y="2712"/>
                  </a:cubicBezTo>
                  <a:cubicBezTo>
                    <a:pt x="1138" y="2683"/>
                    <a:pt x="1138" y="2683"/>
                    <a:pt x="1138" y="2683"/>
                  </a:cubicBezTo>
                  <a:close/>
                  <a:moveTo>
                    <a:pt x="1196" y="2712"/>
                  </a:moveTo>
                  <a:lnTo>
                    <a:pt x="1196" y="2712"/>
                  </a:lnTo>
                  <a:lnTo>
                    <a:pt x="1196" y="2712"/>
                  </a:lnTo>
                  <a:cubicBezTo>
                    <a:pt x="1167" y="2683"/>
                    <a:pt x="1167" y="2683"/>
                    <a:pt x="1167" y="2683"/>
                  </a:cubicBezTo>
                  <a:cubicBezTo>
                    <a:pt x="1167" y="2712"/>
                    <a:pt x="1167" y="2712"/>
                    <a:pt x="1167" y="2712"/>
                  </a:cubicBezTo>
                  <a:cubicBezTo>
                    <a:pt x="1196" y="2712"/>
                    <a:pt x="1196" y="2712"/>
                    <a:pt x="1196" y="2712"/>
                  </a:cubicBezTo>
                  <a:close/>
                  <a:moveTo>
                    <a:pt x="1284" y="2712"/>
                  </a:moveTo>
                  <a:lnTo>
                    <a:pt x="1284" y="2712"/>
                  </a:lnTo>
                  <a:cubicBezTo>
                    <a:pt x="1284" y="2683"/>
                    <a:pt x="1284" y="2683"/>
                    <a:pt x="1284" y="2683"/>
                  </a:cubicBezTo>
                  <a:lnTo>
                    <a:pt x="1284" y="2683"/>
                  </a:lnTo>
                  <a:cubicBezTo>
                    <a:pt x="1284" y="2712"/>
                    <a:pt x="1284" y="2712"/>
                    <a:pt x="1284" y="2712"/>
                  </a:cubicBezTo>
                  <a:close/>
                  <a:moveTo>
                    <a:pt x="1255" y="2712"/>
                  </a:moveTo>
                  <a:lnTo>
                    <a:pt x="1255" y="2712"/>
                  </a:lnTo>
                  <a:cubicBezTo>
                    <a:pt x="1255" y="2683"/>
                    <a:pt x="1255" y="2683"/>
                    <a:pt x="1255" y="2683"/>
                  </a:cubicBezTo>
                  <a:cubicBezTo>
                    <a:pt x="1255" y="2712"/>
                    <a:pt x="1255" y="2712"/>
                    <a:pt x="1255" y="2712"/>
                  </a:cubicBezTo>
                  <a:close/>
                  <a:moveTo>
                    <a:pt x="1226" y="2683"/>
                  </a:moveTo>
                  <a:lnTo>
                    <a:pt x="1226" y="2683"/>
                  </a:lnTo>
                  <a:lnTo>
                    <a:pt x="1226" y="2683"/>
                  </a:lnTo>
                  <a:cubicBezTo>
                    <a:pt x="1226" y="2654"/>
                    <a:pt x="1226" y="2654"/>
                    <a:pt x="1226" y="2654"/>
                  </a:cubicBezTo>
                  <a:cubicBezTo>
                    <a:pt x="1255" y="2683"/>
                    <a:pt x="1255" y="2683"/>
                    <a:pt x="1255" y="2683"/>
                  </a:cubicBezTo>
                  <a:lnTo>
                    <a:pt x="1255" y="2683"/>
                  </a:lnTo>
                  <a:cubicBezTo>
                    <a:pt x="1226" y="2683"/>
                    <a:pt x="1226" y="2683"/>
                    <a:pt x="1226" y="2683"/>
                  </a:cubicBezTo>
                  <a:close/>
                  <a:moveTo>
                    <a:pt x="1196" y="2683"/>
                  </a:moveTo>
                  <a:lnTo>
                    <a:pt x="1196" y="2683"/>
                  </a:lnTo>
                  <a:lnTo>
                    <a:pt x="1196" y="2683"/>
                  </a:lnTo>
                  <a:lnTo>
                    <a:pt x="1196" y="2683"/>
                  </a:lnTo>
                  <a:cubicBezTo>
                    <a:pt x="1196" y="2712"/>
                    <a:pt x="1196" y="2712"/>
                    <a:pt x="1196" y="2712"/>
                  </a:cubicBezTo>
                  <a:cubicBezTo>
                    <a:pt x="1226" y="2683"/>
                    <a:pt x="1226" y="2683"/>
                    <a:pt x="1226" y="2683"/>
                  </a:cubicBezTo>
                  <a:lnTo>
                    <a:pt x="1226" y="2683"/>
                  </a:lnTo>
                  <a:lnTo>
                    <a:pt x="1226" y="2683"/>
                  </a:lnTo>
                  <a:cubicBezTo>
                    <a:pt x="1196" y="2683"/>
                    <a:pt x="1196" y="2683"/>
                    <a:pt x="1196" y="2683"/>
                  </a:cubicBezTo>
                  <a:close/>
                  <a:moveTo>
                    <a:pt x="1955" y="2071"/>
                  </a:moveTo>
                  <a:lnTo>
                    <a:pt x="1955" y="2071"/>
                  </a:lnTo>
                  <a:lnTo>
                    <a:pt x="1955" y="2071"/>
                  </a:lnTo>
                  <a:cubicBezTo>
                    <a:pt x="1983" y="2071"/>
                    <a:pt x="1983" y="2071"/>
                    <a:pt x="1983" y="2071"/>
                  </a:cubicBezTo>
                  <a:cubicBezTo>
                    <a:pt x="1955" y="2071"/>
                    <a:pt x="1955" y="2071"/>
                    <a:pt x="1955" y="2071"/>
                  </a:cubicBezTo>
                  <a:close/>
                  <a:moveTo>
                    <a:pt x="1926" y="2071"/>
                  </a:moveTo>
                  <a:lnTo>
                    <a:pt x="1926" y="2071"/>
                  </a:lnTo>
                  <a:lnTo>
                    <a:pt x="1926" y="2071"/>
                  </a:lnTo>
                  <a:lnTo>
                    <a:pt x="1926" y="2071"/>
                  </a:lnTo>
                  <a:cubicBezTo>
                    <a:pt x="1955" y="2041"/>
                    <a:pt x="1955" y="2041"/>
                    <a:pt x="1955" y="2041"/>
                  </a:cubicBezTo>
                  <a:lnTo>
                    <a:pt x="1955" y="2041"/>
                  </a:lnTo>
                  <a:lnTo>
                    <a:pt x="1955" y="2041"/>
                  </a:lnTo>
                  <a:cubicBezTo>
                    <a:pt x="1926" y="2071"/>
                    <a:pt x="1926" y="2071"/>
                    <a:pt x="1926" y="2071"/>
                  </a:cubicBezTo>
                  <a:close/>
                  <a:moveTo>
                    <a:pt x="1312" y="2654"/>
                  </a:moveTo>
                  <a:lnTo>
                    <a:pt x="1312" y="2654"/>
                  </a:lnTo>
                  <a:cubicBezTo>
                    <a:pt x="1312" y="2625"/>
                    <a:pt x="1312" y="2625"/>
                    <a:pt x="1312" y="2625"/>
                  </a:cubicBezTo>
                  <a:lnTo>
                    <a:pt x="1312" y="2625"/>
                  </a:lnTo>
                  <a:lnTo>
                    <a:pt x="1312" y="2625"/>
                  </a:lnTo>
                  <a:cubicBezTo>
                    <a:pt x="1342" y="2625"/>
                    <a:pt x="1342" y="2625"/>
                    <a:pt x="1342" y="2625"/>
                  </a:cubicBezTo>
                  <a:lnTo>
                    <a:pt x="1342" y="2625"/>
                  </a:lnTo>
                  <a:cubicBezTo>
                    <a:pt x="1371" y="2596"/>
                    <a:pt x="1371" y="2596"/>
                    <a:pt x="1371" y="2596"/>
                  </a:cubicBezTo>
                  <a:lnTo>
                    <a:pt x="1371" y="2596"/>
                  </a:lnTo>
                  <a:lnTo>
                    <a:pt x="1371" y="2596"/>
                  </a:lnTo>
                  <a:cubicBezTo>
                    <a:pt x="1400" y="2596"/>
                    <a:pt x="1400" y="2596"/>
                    <a:pt x="1400" y="2596"/>
                  </a:cubicBezTo>
                  <a:lnTo>
                    <a:pt x="1400" y="2596"/>
                  </a:lnTo>
                  <a:lnTo>
                    <a:pt x="1400" y="2596"/>
                  </a:lnTo>
                  <a:cubicBezTo>
                    <a:pt x="1429" y="2596"/>
                    <a:pt x="1429" y="2596"/>
                    <a:pt x="1429" y="2596"/>
                  </a:cubicBezTo>
                  <a:lnTo>
                    <a:pt x="1429" y="2596"/>
                  </a:lnTo>
                  <a:cubicBezTo>
                    <a:pt x="1459" y="2596"/>
                    <a:pt x="1459" y="2596"/>
                    <a:pt x="1459" y="2596"/>
                  </a:cubicBezTo>
                  <a:cubicBezTo>
                    <a:pt x="1429" y="2625"/>
                    <a:pt x="1429" y="2625"/>
                    <a:pt x="1429" y="2625"/>
                  </a:cubicBezTo>
                  <a:cubicBezTo>
                    <a:pt x="1459" y="2625"/>
                    <a:pt x="1459" y="2625"/>
                    <a:pt x="1459" y="2625"/>
                  </a:cubicBezTo>
                  <a:lnTo>
                    <a:pt x="1459" y="2625"/>
                  </a:lnTo>
                  <a:cubicBezTo>
                    <a:pt x="1429" y="2625"/>
                    <a:pt x="1429" y="2625"/>
                    <a:pt x="1429" y="2625"/>
                  </a:cubicBezTo>
                  <a:cubicBezTo>
                    <a:pt x="1429" y="2654"/>
                    <a:pt x="1429" y="2654"/>
                    <a:pt x="1429" y="2654"/>
                  </a:cubicBezTo>
                  <a:cubicBezTo>
                    <a:pt x="1400" y="2654"/>
                    <a:pt x="1400" y="2654"/>
                    <a:pt x="1400" y="2654"/>
                  </a:cubicBezTo>
                  <a:lnTo>
                    <a:pt x="1400" y="2654"/>
                  </a:lnTo>
                  <a:cubicBezTo>
                    <a:pt x="1371" y="2654"/>
                    <a:pt x="1371" y="2654"/>
                    <a:pt x="1371" y="2654"/>
                  </a:cubicBezTo>
                  <a:cubicBezTo>
                    <a:pt x="1342" y="2654"/>
                    <a:pt x="1342" y="2654"/>
                    <a:pt x="1342" y="2654"/>
                  </a:cubicBezTo>
                  <a:lnTo>
                    <a:pt x="1342" y="2654"/>
                  </a:lnTo>
                  <a:cubicBezTo>
                    <a:pt x="1312" y="2654"/>
                    <a:pt x="1312" y="2654"/>
                    <a:pt x="1312" y="2654"/>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8" name="Freeform 160"/>
            <p:cNvSpPr>
              <a:spLocks noChangeArrowheads="1"/>
            </p:cNvSpPr>
            <p:nvPr/>
          </p:nvSpPr>
          <p:spPr bwMode="auto">
            <a:xfrm>
              <a:off x="2448001" y="3866806"/>
              <a:ext cx="10080" cy="10081"/>
            </a:xfrm>
            <a:custGeom>
              <a:avLst/>
              <a:gdLst>
                <a:gd name="T0" fmla="*/ 30 w 31"/>
                <a:gd name="T1" fmla="*/ 0 h 30"/>
                <a:gd name="T2" fmla="*/ 30 w 31"/>
                <a:gd name="T3" fmla="*/ 0 h 30"/>
                <a:gd name="T4" fmla="*/ 0 w 31"/>
                <a:gd name="T5" fmla="*/ 29 h 30"/>
                <a:gd name="T6" fmla="*/ 30 w 31"/>
                <a:gd name="T7" fmla="*/ 29 h 30"/>
                <a:gd name="T8" fmla="*/ 30 w 31"/>
                <a:gd name="T9" fmla="*/ 0 h 30"/>
              </a:gdLst>
              <a:ahLst/>
              <a:cxnLst>
                <a:cxn ang="0">
                  <a:pos x="T0" y="T1"/>
                </a:cxn>
                <a:cxn ang="0">
                  <a:pos x="T2" y="T3"/>
                </a:cxn>
                <a:cxn ang="0">
                  <a:pos x="T4" y="T5"/>
                </a:cxn>
                <a:cxn ang="0">
                  <a:pos x="T6" y="T7"/>
                </a:cxn>
                <a:cxn ang="0">
                  <a:pos x="T8" y="T9"/>
                </a:cxn>
              </a:cxnLst>
              <a:rect l="0" t="0" r="r" b="b"/>
              <a:pathLst>
                <a:path w="31" h="30">
                  <a:moveTo>
                    <a:pt x="30" y="0"/>
                  </a:moveTo>
                  <a:lnTo>
                    <a:pt x="30" y="0"/>
                  </a:lnTo>
                  <a:lnTo>
                    <a:pt x="0" y="29"/>
                  </a:lnTo>
                  <a:lnTo>
                    <a:pt x="30" y="29"/>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9" name="Freeform 161"/>
            <p:cNvSpPr>
              <a:spLocks noChangeArrowheads="1"/>
            </p:cNvSpPr>
            <p:nvPr/>
          </p:nvSpPr>
          <p:spPr bwMode="auto">
            <a:xfrm>
              <a:off x="2534400" y="3895610"/>
              <a:ext cx="57600" cy="20162"/>
            </a:xfrm>
            <a:custGeom>
              <a:avLst/>
              <a:gdLst>
                <a:gd name="T0" fmla="*/ 29 w 176"/>
                <a:gd name="T1" fmla="*/ 0 h 60"/>
                <a:gd name="T2" fmla="*/ 29 w 176"/>
                <a:gd name="T3" fmla="*/ 0 h 60"/>
                <a:gd name="T4" fmla="*/ 58 w 176"/>
                <a:gd name="T5" fmla="*/ 0 h 60"/>
                <a:gd name="T6" fmla="*/ 117 w 176"/>
                <a:gd name="T7" fmla="*/ 0 h 60"/>
                <a:gd name="T8" fmla="*/ 146 w 176"/>
                <a:gd name="T9" fmla="*/ 0 h 60"/>
                <a:gd name="T10" fmla="*/ 175 w 176"/>
                <a:gd name="T11" fmla="*/ 30 h 60"/>
                <a:gd name="T12" fmla="*/ 175 w 176"/>
                <a:gd name="T13" fmla="*/ 30 h 60"/>
                <a:gd name="T14" fmla="*/ 175 w 176"/>
                <a:gd name="T15" fmla="*/ 30 h 60"/>
                <a:gd name="T16" fmla="*/ 146 w 176"/>
                <a:gd name="T17" fmla="*/ 30 h 60"/>
                <a:gd name="T18" fmla="*/ 146 w 176"/>
                <a:gd name="T19" fmla="*/ 30 h 60"/>
                <a:gd name="T20" fmla="*/ 117 w 176"/>
                <a:gd name="T21" fmla="*/ 30 h 60"/>
                <a:gd name="T22" fmla="*/ 117 w 176"/>
                <a:gd name="T23" fmla="*/ 59 h 60"/>
                <a:gd name="T24" fmla="*/ 117 w 176"/>
                <a:gd name="T25" fmla="*/ 30 h 60"/>
                <a:gd name="T26" fmla="*/ 117 w 176"/>
                <a:gd name="T27" fmla="*/ 30 h 60"/>
                <a:gd name="T28" fmla="*/ 87 w 176"/>
                <a:gd name="T29" fmla="*/ 59 h 60"/>
                <a:gd name="T30" fmla="*/ 87 w 176"/>
                <a:gd name="T31" fmla="*/ 59 h 60"/>
                <a:gd name="T32" fmla="*/ 58 w 176"/>
                <a:gd name="T33" fmla="*/ 30 h 60"/>
                <a:gd name="T34" fmla="*/ 58 w 176"/>
                <a:gd name="T35" fmla="*/ 30 h 60"/>
                <a:gd name="T36" fmla="*/ 29 w 176"/>
                <a:gd name="T37" fmla="*/ 30 h 60"/>
                <a:gd name="T38" fmla="*/ 29 w 176"/>
                <a:gd name="T39" fmla="*/ 30 h 60"/>
                <a:gd name="T40" fmla="*/ 29 w 176"/>
                <a:gd name="T41" fmla="*/ 0 h 60"/>
                <a:gd name="T42" fmla="*/ 0 w 176"/>
                <a:gd name="T43" fmla="*/ 30 h 60"/>
                <a:gd name="T44" fmla="*/ 0 w 176"/>
                <a:gd name="T45" fmla="*/ 0 h 60"/>
                <a:gd name="T46" fmla="*/ 0 w 176"/>
                <a:gd name="T47" fmla="*/ 0 h 60"/>
                <a:gd name="T48" fmla="*/ 29 w 176"/>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60">
                  <a:moveTo>
                    <a:pt x="29" y="0"/>
                  </a:moveTo>
                  <a:lnTo>
                    <a:pt x="29" y="0"/>
                  </a:lnTo>
                  <a:lnTo>
                    <a:pt x="58" y="0"/>
                  </a:lnTo>
                  <a:lnTo>
                    <a:pt x="117" y="0"/>
                  </a:lnTo>
                  <a:lnTo>
                    <a:pt x="146" y="0"/>
                  </a:lnTo>
                  <a:lnTo>
                    <a:pt x="175" y="30"/>
                  </a:lnTo>
                  <a:lnTo>
                    <a:pt x="175" y="30"/>
                  </a:lnTo>
                  <a:lnTo>
                    <a:pt x="175" y="30"/>
                  </a:lnTo>
                  <a:lnTo>
                    <a:pt x="146" y="30"/>
                  </a:lnTo>
                  <a:lnTo>
                    <a:pt x="146" y="30"/>
                  </a:lnTo>
                  <a:lnTo>
                    <a:pt x="117" y="30"/>
                  </a:lnTo>
                  <a:lnTo>
                    <a:pt x="117" y="59"/>
                  </a:lnTo>
                  <a:lnTo>
                    <a:pt x="117" y="30"/>
                  </a:lnTo>
                  <a:lnTo>
                    <a:pt x="117" y="30"/>
                  </a:lnTo>
                  <a:lnTo>
                    <a:pt x="87" y="59"/>
                  </a:lnTo>
                  <a:lnTo>
                    <a:pt x="87" y="59"/>
                  </a:lnTo>
                  <a:lnTo>
                    <a:pt x="58" y="30"/>
                  </a:lnTo>
                  <a:lnTo>
                    <a:pt x="58" y="30"/>
                  </a:lnTo>
                  <a:lnTo>
                    <a:pt x="29" y="30"/>
                  </a:lnTo>
                  <a:lnTo>
                    <a:pt x="29" y="30"/>
                  </a:lnTo>
                  <a:lnTo>
                    <a:pt x="29" y="0"/>
                  </a:lnTo>
                  <a:lnTo>
                    <a:pt x="0" y="30"/>
                  </a:lnTo>
                  <a:lnTo>
                    <a:pt x="0" y="0"/>
                  </a:lnTo>
                  <a:lnTo>
                    <a:pt x="0" y="0"/>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0" name="Freeform 162"/>
            <p:cNvSpPr>
              <a:spLocks noChangeArrowheads="1"/>
            </p:cNvSpPr>
            <p:nvPr/>
          </p:nvSpPr>
          <p:spPr bwMode="auto">
            <a:xfrm>
              <a:off x="2638080" y="3848084"/>
              <a:ext cx="76320" cy="57606"/>
            </a:xfrm>
            <a:custGeom>
              <a:avLst/>
              <a:gdLst>
                <a:gd name="T0" fmla="*/ 205 w 235"/>
                <a:gd name="T1" fmla="*/ 175 h 176"/>
                <a:gd name="T2" fmla="*/ 205 w 235"/>
                <a:gd name="T3" fmla="*/ 145 h 176"/>
                <a:gd name="T4" fmla="*/ 205 w 235"/>
                <a:gd name="T5" fmla="*/ 116 h 176"/>
                <a:gd name="T6" fmla="*/ 205 w 235"/>
                <a:gd name="T7" fmla="*/ 88 h 176"/>
                <a:gd name="T8" fmla="*/ 234 w 235"/>
                <a:gd name="T9" fmla="*/ 59 h 176"/>
                <a:gd name="T10" fmla="*/ 234 w 235"/>
                <a:gd name="T11" fmla="*/ 59 h 176"/>
                <a:gd name="T12" fmla="*/ 234 w 235"/>
                <a:gd name="T13" fmla="*/ 29 h 176"/>
                <a:gd name="T14" fmla="*/ 205 w 235"/>
                <a:gd name="T15" fmla="*/ 29 h 176"/>
                <a:gd name="T16" fmla="*/ 147 w 235"/>
                <a:gd name="T17" fmla="*/ 29 h 176"/>
                <a:gd name="T18" fmla="*/ 117 w 235"/>
                <a:gd name="T19" fmla="*/ 29 h 176"/>
                <a:gd name="T20" fmla="*/ 88 w 235"/>
                <a:gd name="T21" fmla="*/ 29 h 176"/>
                <a:gd name="T22" fmla="*/ 147 w 235"/>
                <a:gd name="T23" fmla="*/ 59 h 176"/>
                <a:gd name="T24" fmla="*/ 147 w 235"/>
                <a:gd name="T25" fmla="*/ 59 h 176"/>
                <a:gd name="T26" fmla="*/ 147 w 235"/>
                <a:gd name="T27" fmla="*/ 116 h 176"/>
                <a:gd name="T28" fmla="*/ 176 w 235"/>
                <a:gd name="T29" fmla="*/ 116 h 176"/>
                <a:gd name="T30" fmla="*/ 147 w 235"/>
                <a:gd name="T31" fmla="*/ 116 h 176"/>
                <a:gd name="T32" fmla="*/ 117 w 235"/>
                <a:gd name="T33" fmla="*/ 116 h 176"/>
                <a:gd name="T34" fmla="*/ 88 w 235"/>
                <a:gd name="T35" fmla="*/ 116 h 176"/>
                <a:gd name="T36" fmla="*/ 59 w 235"/>
                <a:gd name="T37" fmla="*/ 116 h 176"/>
                <a:gd name="T38" fmla="*/ 30 w 235"/>
                <a:gd name="T39" fmla="*/ 116 h 176"/>
                <a:gd name="T40" fmla="*/ 0 w 235"/>
                <a:gd name="T41" fmla="*/ 116 h 176"/>
                <a:gd name="T42" fmla="*/ 0 w 235"/>
                <a:gd name="T43" fmla="*/ 145 h 176"/>
                <a:gd name="T44" fmla="*/ 30 w 235"/>
                <a:gd name="T45" fmla="*/ 175 h 176"/>
                <a:gd name="T46" fmla="*/ 59 w 235"/>
                <a:gd name="T47" fmla="*/ 145 h 176"/>
                <a:gd name="T48" fmla="*/ 88 w 235"/>
                <a:gd name="T49" fmla="*/ 145 h 176"/>
                <a:gd name="T50" fmla="*/ 147 w 235"/>
                <a:gd name="T51" fmla="*/ 175 h 176"/>
                <a:gd name="T52" fmla="*/ 176 w 235"/>
                <a:gd name="T53" fmla="*/ 175 h 176"/>
                <a:gd name="T54" fmla="*/ 117 w 235"/>
                <a:gd name="T55" fmla="*/ 0 h 176"/>
                <a:gd name="T56" fmla="*/ 147 w 235"/>
                <a:gd name="T57" fmla="*/ 0 h 176"/>
                <a:gd name="T58" fmla="*/ 147 w 235"/>
                <a:gd name="T59" fmla="*/ 0 h 176"/>
                <a:gd name="T60" fmla="*/ 88 w 235"/>
                <a:gd name="T61" fmla="*/ 88 h 176"/>
                <a:gd name="T62" fmla="*/ 117 w 235"/>
                <a:gd name="T63" fmla="*/ 88 h 176"/>
                <a:gd name="T64" fmla="*/ 117 w 235"/>
                <a:gd name="T65" fmla="*/ 116 h 176"/>
                <a:gd name="T66" fmla="*/ 88 w 235"/>
                <a:gd name="T6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176">
                  <a:moveTo>
                    <a:pt x="205" y="175"/>
                  </a:moveTo>
                  <a:lnTo>
                    <a:pt x="205" y="175"/>
                  </a:lnTo>
                  <a:cubicBezTo>
                    <a:pt x="176" y="145"/>
                    <a:pt x="176" y="145"/>
                    <a:pt x="176" y="145"/>
                  </a:cubicBezTo>
                  <a:cubicBezTo>
                    <a:pt x="205" y="145"/>
                    <a:pt x="205" y="145"/>
                    <a:pt x="205" y="145"/>
                  </a:cubicBezTo>
                  <a:cubicBezTo>
                    <a:pt x="205" y="116"/>
                    <a:pt x="205" y="116"/>
                    <a:pt x="205" y="116"/>
                  </a:cubicBezTo>
                  <a:lnTo>
                    <a:pt x="205" y="116"/>
                  </a:lnTo>
                  <a:cubicBezTo>
                    <a:pt x="205" y="88"/>
                    <a:pt x="205" y="88"/>
                    <a:pt x="205" y="88"/>
                  </a:cubicBezTo>
                  <a:lnTo>
                    <a:pt x="205" y="88"/>
                  </a:lnTo>
                  <a:lnTo>
                    <a:pt x="205" y="88"/>
                  </a:lnTo>
                  <a:cubicBezTo>
                    <a:pt x="234" y="59"/>
                    <a:pt x="234" y="59"/>
                    <a:pt x="234" y="59"/>
                  </a:cubicBezTo>
                  <a:cubicBezTo>
                    <a:pt x="205" y="59"/>
                    <a:pt x="205" y="59"/>
                    <a:pt x="205" y="59"/>
                  </a:cubicBezTo>
                  <a:cubicBezTo>
                    <a:pt x="234" y="59"/>
                    <a:pt x="234" y="59"/>
                    <a:pt x="234" y="59"/>
                  </a:cubicBezTo>
                  <a:cubicBezTo>
                    <a:pt x="234" y="29"/>
                    <a:pt x="234" y="29"/>
                    <a:pt x="234" y="29"/>
                  </a:cubicBezTo>
                  <a:lnTo>
                    <a:pt x="234" y="29"/>
                  </a:lnTo>
                  <a:cubicBezTo>
                    <a:pt x="205" y="29"/>
                    <a:pt x="205" y="29"/>
                    <a:pt x="205" y="29"/>
                  </a:cubicBezTo>
                  <a:lnTo>
                    <a:pt x="205" y="29"/>
                  </a:lnTo>
                  <a:cubicBezTo>
                    <a:pt x="176" y="29"/>
                    <a:pt x="176" y="29"/>
                    <a:pt x="176" y="29"/>
                  </a:cubicBezTo>
                  <a:cubicBezTo>
                    <a:pt x="147" y="29"/>
                    <a:pt x="147" y="29"/>
                    <a:pt x="147" y="29"/>
                  </a:cubicBezTo>
                  <a:lnTo>
                    <a:pt x="147" y="29"/>
                  </a:lnTo>
                  <a:cubicBezTo>
                    <a:pt x="117" y="29"/>
                    <a:pt x="117" y="29"/>
                    <a:pt x="117" y="29"/>
                  </a:cubicBezTo>
                  <a:cubicBezTo>
                    <a:pt x="88" y="29"/>
                    <a:pt x="88" y="29"/>
                    <a:pt x="88" y="29"/>
                  </a:cubicBezTo>
                  <a:lnTo>
                    <a:pt x="88" y="29"/>
                  </a:lnTo>
                  <a:lnTo>
                    <a:pt x="88" y="29"/>
                  </a:lnTo>
                  <a:cubicBezTo>
                    <a:pt x="147" y="59"/>
                    <a:pt x="147" y="59"/>
                    <a:pt x="147" y="59"/>
                  </a:cubicBezTo>
                  <a:lnTo>
                    <a:pt x="147" y="59"/>
                  </a:lnTo>
                  <a:lnTo>
                    <a:pt x="147" y="59"/>
                  </a:lnTo>
                  <a:cubicBezTo>
                    <a:pt x="147" y="88"/>
                    <a:pt x="147" y="88"/>
                    <a:pt x="147" y="88"/>
                  </a:cubicBezTo>
                  <a:cubicBezTo>
                    <a:pt x="147" y="116"/>
                    <a:pt x="147" y="116"/>
                    <a:pt x="147" y="116"/>
                  </a:cubicBezTo>
                  <a:cubicBezTo>
                    <a:pt x="176" y="116"/>
                    <a:pt x="176" y="116"/>
                    <a:pt x="176" y="116"/>
                  </a:cubicBezTo>
                  <a:lnTo>
                    <a:pt x="176" y="116"/>
                  </a:lnTo>
                  <a:lnTo>
                    <a:pt x="176" y="116"/>
                  </a:lnTo>
                  <a:cubicBezTo>
                    <a:pt x="147" y="116"/>
                    <a:pt x="147" y="116"/>
                    <a:pt x="147" y="116"/>
                  </a:cubicBezTo>
                  <a:cubicBezTo>
                    <a:pt x="147" y="145"/>
                    <a:pt x="147" y="145"/>
                    <a:pt x="147" y="145"/>
                  </a:cubicBezTo>
                  <a:cubicBezTo>
                    <a:pt x="117" y="116"/>
                    <a:pt x="117" y="116"/>
                    <a:pt x="117" y="116"/>
                  </a:cubicBezTo>
                  <a:cubicBezTo>
                    <a:pt x="117" y="145"/>
                    <a:pt x="117" y="145"/>
                    <a:pt x="117" y="145"/>
                  </a:cubicBezTo>
                  <a:cubicBezTo>
                    <a:pt x="88" y="116"/>
                    <a:pt x="88" y="116"/>
                    <a:pt x="88" y="116"/>
                  </a:cubicBezTo>
                  <a:cubicBezTo>
                    <a:pt x="59" y="145"/>
                    <a:pt x="59" y="145"/>
                    <a:pt x="59" y="145"/>
                  </a:cubicBezTo>
                  <a:cubicBezTo>
                    <a:pt x="59" y="116"/>
                    <a:pt x="59" y="116"/>
                    <a:pt x="59" y="116"/>
                  </a:cubicBezTo>
                  <a:lnTo>
                    <a:pt x="59" y="116"/>
                  </a:lnTo>
                  <a:cubicBezTo>
                    <a:pt x="30" y="116"/>
                    <a:pt x="30" y="116"/>
                    <a:pt x="30" y="116"/>
                  </a:cubicBezTo>
                  <a:lnTo>
                    <a:pt x="30" y="116"/>
                  </a:lnTo>
                  <a:cubicBezTo>
                    <a:pt x="0" y="116"/>
                    <a:pt x="0" y="116"/>
                    <a:pt x="0" y="116"/>
                  </a:cubicBezTo>
                  <a:cubicBezTo>
                    <a:pt x="0" y="145"/>
                    <a:pt x="0" y="145"/>
                    <a:pt x="0" y="145"/>
                  </a:cubicBezTo>
                  <a:lnTo>
                    <a:pt x="0" y="145"/>
                  </a:lnTo>
                  <a:cubicBezTo>
                    <a:pt x="30" y="145"/>
                    <a:pt x="30" y="145"/>
                    <a:pt x="30" y="145"/>
                  </a:cubicBezTo>
                  <a:cubicBezTo>
                    <a:pt x="30" y="175"/>
                    <a:pt x="30" y="175"/>
                    <a:pt x="30" y="175"/>
                  </a:cubicBezTo>
                  <a:cubicBezTo>
                    <a:pt x="59" y="175"/>
                    <a:pt x="59" y="175"/>
                    <a:pt x="59" y="175"/>
                  </a:cubicBezTo>
                  <a:cubicBezTo>
                    <a:pt x="59" y="145"/>
                    <a:pt x="59" y="145"/>
                    <a:pt x="59" y="145"/>
                  </a:cubicBezTo>
                  <a:lnTo>
                    <a:pt x="59" y="145"/>
                  </a:lnTo>
                  <a:cubicBezTo>
                    <a:pt x="88" y="145"/>
                    <a:pt x="88" y="145"/>
                    <a:pt x="88" y="145"/>
                  </a:cubicBezTo>
                  <a:cubicBezTo>
                    <a:pt x="117" y="145"/>
                    <a:pt x="117" y="145"/>
                    <a:pt x="117" y="145"/>
                  </a:cubicBezTo>
                  <a:cubicBezTo>
                    <a:pt x="147" y="175"/>
                    <a:pt x="147" y="175"/>
                    <a:pt x="147" y="175"/>
                  </a:cubicBezTo>
                  <a:cubicBezTo>
                    <a:pt x="176" y="145"/>
                    <a:pt x="176" y="145"/>
                    <a:pt x="176" y="145"/>
                  </a:cubicBezTo>
                  <a:cubicBezTo>
                    <a:pt x="176" y="175"/>
                    <a:pt x="176" y="175"/>
                    <a:pt x="176" y="175"/>
                  </a:cubicBezTo>
                  <a:cubicBezTo>
                    <a:pt x="205" y="175"/>
                    <a:pt x="205" y="175"/>
                    <a:pt x="205" y="175"/>
                  </a:cubicBezTo>
                  <a:close/>
                  <a:moveTo>
                    <a:pt x="117" y="0"/>
                  </a:moveTo>
                  <a:lnTo>
                    <a:pt x="117" y="0"/>
                  </a:lnTo>
                  <a:cubicBezTo>
                    <a:pt x="147" y="0"/>
                    <a:pt x="147" y="0"/>
                    <a:pt x="147" y="0"/>
                  </a:cubicBezTo>
                  <a:cubicBezTo>
                    <a:pt x="176" y="0"/>
                    <a:pt x="176" y="0"/>
                    <a:pt x="176" y="0"/>
                  </a:cubicBezTo>
                  <a:cubicBezTo>
                    <a:pt x="147" y="0"/>
                    <a:pt x="147" y="0"/>
                    <a:pt x="147" y="0"/>
                  </a:cubicBezTo>
                  <a:cubicBezTo>
                    <a:pt x="117" y="0"/>
                    <a:pt x="117" y="0"/>
                    <a:pt x="117" y="0"/>
                  </a:cubicBezTo>
                  <a:close/>
                  <a:moveTo>
                    <a:pt x="88" y="88"/>
                  </a:moveTo>
                  <a:lnTo>
                    <a:pt x="88" y="88"/>
                  </a:lnTo>
                  <a:cubicBezTo>
                    <a:pt x="117" y="88"/>
                    <a:pt x="117" y="88"/>
                    <a:pt x="117" y="88"/>
                  </a:cubicBezTo>
                  <a:cubicBezTo>
                    <a:pt x="117" y="116"/>
                    <a:pt x="117" y="116"/>
                    <a:pt x="117" y="116"/>
                  </a:cubicBezTo>
                  <a:lnTo>
                    <a:pt x="117" y="116"/>
                  </a:lnTo>
                  <a:lnTo>
                    <a:pt x="117" y="116"/>
                  </a:lnTo>
                  <a:lnTo>
                    <a:pt x="88"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1" name="Freeform 163"/>
            <p:cNvSpPr>
              <a:spLocks noChangeArrowheads="1"/>
            </p:cNvSpPr>
            <p:nvPr/>
          </p:nvSpPr>
          <p:spPr bwMode="auto">
            <a:xfrm>
              <a:off x="2363040" y="3763116"/>
              <a:ext cx="286560" cy="95050"/>
            </a:xfrm>
            <a:custGeom>
              <a:avLst/>
              <a:gdLst>
                <a:gd name="T0" fmla="*/ 175 w 876"/>
                <a:gd name="T1" fmla="*/ 116 h 292"/>
                <a:gd name="T2" fmla="*/ 175 w 876"/>
                <a:gd name="T3" fmla="*/ 145 h 292"/>
                <a:gd name="T4" fmla="*/ 175 w 876"/>
                <a:gd name="T5" fmla="*/ 145 h 292"/>
                <a:gd name="T6" fmla="*/ 175 w 876"/>
                <a:gd name="T7" fmla="*/ 145 h 292"/>
                <a:gd name="T8" fmla="*/ 59 w 876"/>
                <a:gd name="T9" fmla="*/ 116 h 292"/>
                <a:gd name="T10" fmla="*/ 0 w 876"/>
                <a:gd name="T11" fmla="*/ 116 h 292"/>
                <a:gd name="T12" fmla="*/ 29 w 876"/>
                <a:gd name="T13" fmla="*/ 145 h 292"/>
                <a:gd name="T14" fmla="*/ 29 w 876"/>
                <a:gd name="T15" fmla="*/ 116 h 292"/>
                <a:gd name="T16" fmla="*/ 88 w 876"/>
                <a:gd name="T17" fmla="*/ 87 h 292"/>
                <a:gd name="T18" fmla="*/ 116 w 876"/>
                <a:gd name="T19" fmla="*/ 87 h 292"/>
                <a:gd name="T20" fmla="*/ 175 w 876"/>
                <a:gd name="T21" fmla="*/ 57 h 292"/>
                <a:gd name="T22" fmla="*/ 233 w 876"/>
                <a:gd name="T23" fmla="*/ 57 h 292"/>
                <a:gd name="T24" fmla="*/ 262 w 876"/>
                <a:gd name="T25" fmla="*/ 87 h 292"/>
                <a:gd name="T26" fmla="*/ 262 w 876"/>
                <a:gd name="T27" fmla="*/ 87 h 292"/>
                <a:gd name="T28" fmla="*/ 321 w 876"/>
                <a:gd name="T29" fmla="*/ 87 h 292"/>
                <a:gd name="T30" fmla="*/ 379 w 876"/>
                <a:gd name="T31" fmla="*/ 116 h 292"/>
                <a:gd name="T32" fmla="*/ 379 w 876"/>
                <a:gd name="T33" fmla="*/ 116 h 292"/>
                <a:gd name="T34" fmla="*/ 438 w 876"/>
                <a:gd name="T35" fmla="*/ 145 h 292"/>
                <a:gd name="T36" fmla="*/ 495 w 876"/>
                <a:gd name="T37" fmla="*/ 145 h 292"/>
                <a:gd name="T38" fmla="*/ 525 w 876"/>
                <a:gd name="T39" fmla="*/ 174 h 292"/>
                <a:gd name="T40" fmla="*/ 583 w 876"/>
                <a:gd name="T41" fmla="*/ 204 h 292"/>
                <a:gd name="T42" fmla="*/ 642 w 876"/>
                <a:gd name="T43" fmla="*/ 233 h 292"/>
                <a:gd name="T44" fmla="*/ 612 w 876"/>
                <a:gd name="T45" fmla="*/ 262 h 292"/>
                <a:gd name="T46" fmla="*/ 612 w 876"/>
                <a:gd name="T47" fmla="*/ 291 h 292"/>
                <a:gd name="T48" fmla="*/ 700 w 876"/>
                <a:gd name="T49" fmla="*/ 291 h 292"/>
                <a:gd name="T50" fmla="*/ 788 w 876"/>
                <a:gd name="T51" fmla="*/ 291 h 292"/>
                <a:gd name="T52" fmla="*/ 816 w 876"/>
                <a:gd name="T53" fmla="*/ 262 h 292"/>
                <a:gd name="T54" fmla="*/ 875 w 876"/>
                <a:gd name="T55" fmla="*/ 262 h 292"/>
                <a:gd name="T56" fmla="*/ 845 w 876"/>
                <a:gd name="T57" fmla="*/ 233 h 292"/>
                <a:gd name="T58" fmla="*/ 759 w 876"/>
                <a:gd name="T59" fmla="*/ 204 h 292"/>
                <a:gd name="T60" fmla="*/ 759 w 876"/>
                <a:gd name="T61" fmla="*/ 174 h 292"/>
                <a:gd name="T62" fmla="*/ 700 w 876"/>
                <a:gd name="T63" fmla="*/ 174 h 292"/>
                <a:gd name="T64" fmla="*/ 642 w 876"/>
                <a:gd name="T65" fmla="*/ 145 h 292"/>
                <a:gd name="T66" fmla="*/ 642 w 876"/>
                <a:gd name="T67" fmla="*/ 145 h 292"/>
                <a:gd name="T68" fmla="*/ 612 w 876"/>
                <a:gd name="T69" fmla="*/ 145 h 292"/>
                <a:gd name="T70" fmla="*/ 554 w 876"/>
                <a:gd name="T71" fmla="*/ 116 h 292"/>
                <a:gd name="T72" fmla="*/ 466 w 876"/>
                <a:gd name="T73" fmla="*/ 87 h 292"/>
                <a:gd name="T74" fmla="*/ 409 w 876"/>
                <a:gd name="T75" fmla="*/ 57 h 292"/>
                <a:gd name="T76" fmla="*/ 321 w 876"/>
                <a:gd name="T77" fmla="*/ 28 h 292"/>
                <a:gd name="T78" fmla="*/ 262 w 876"/>
                <a:gd name="T79" fmla="*/ 0 h 292"/>
                <a:gd name="T80" fmla="*/ 175 w 876"/>
                <a:gd name="T81" fmla="*/ 28 h 292"/>
                <a:gd name="T82" fmla="*/ 88 w 876"/>
                <a:gd name="T83" fmla="*/ 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292">
                  <a:moveTo>
                    <a:pt x="175" y="116"/>
                  </a:moveTo>
                  <a:lnTo>
                    <a:pt x="175" y="116"/>
                  </a:lnTo>
                  <a:lnTo>
                    <a:pt x="175" y="116"/>
                  </a:lnTo>
                  <a:lnTo>
                    <a:pt x="204" y="145"/>
                  </a:lnTo>
                  <a:lnTo>
                    <a:pt x="204" y="145"/>
                  </a:lnTo>
                  <a:lnTo>
                    <a:pt x="175" y="145"/>
                  </a:lnTo>
                  <a:lnTo>
                    <a:pt x="145" y="145"/>
                  </a:lnTo>
                  <a:lnTo>
                    <a:pt x="145" y="145"/>
                  </a:lnTo>
                  <a:lnTo>
                    <a:pt x="175" y="145"/>
                  </a:lnTo>
                  <a:lnTo>
                    <a:pt x="175" y="145"/>
                  </a:lnTo>
                  <a:lnTo>
                    <a:pt x="175" y="145"/>
                  </a:lnTo>
                  <a:lnTo>
                    <a:pt x="175" y="145"/>
                  </a:lnTo>
                  <a:lnTo>
                    <a:pt x="175" y="116"/>
                  </a:lnTo>
                  <a:close/>
                  <a:moveTo>
                    <a:pt x="59" y="87"/>
                  </a:moveTo>
                  <a:lnTo>
                    <a:pt x="59" y="116"/>
                  </a:lnTo>
                  <a:lnTo>
                    <a:pt x="59" y="116"/>
                  </a:lnTo>
                  <a:lnTo>
                    <a:pt x="29" y="116"/>
                  </a:lnTo>
                  <a:lnTo>
                    <a:pt x="0" y="116"/>
                  </a:lnTo>
                  <a:lnTo>
                    <a:pt x="0" y="116"/>
                  </a:lnTo>
                  <a:lnTo>
                    <a:pt x="0" y="116"/>
                  </a:lnTo>
                  <a:lnTo>
                    <a:pt x="29" y="145"/>
                  </a:lnTo>
                  <a:lnTo>
                    <a:pt x="29" y="116"/>
                  </a:lnTo>
                  <a:lnTo>
                    <a:pt x="29" y="116"/>
                  </a:lnTo>
                  <a:lnTo>
                    <a:pt x="29" y="116"/>
                  </a:lnTo>
                  <a:lnTo>
                    <a:pt x="59" y="116"/>
                  </a:lnTo>
                  <a:lnTo>
                    <a:pt x="88" y="116"/>
                  </a:lnTo>
                  <a:lnTo>
                    <a:pt x="88" y="87"/>
                  </a:lnTo>
                  <a:lnTo>
                    <a:pt x="116" y="87"/>
                  </a:lnTo>
                  <a:lnTo>
                    <a:pt x="116" y="87"/>
                  </a:lnTo>
                  <a:lnTo>
                    <a:pt x="116" y="87"/>
                  </a:lnTo>
                  <a:lnTo>
                    <a:pt x="145" y="87"/>
                  </a:lnTo>
                  <a:lnTo>
                    <a:pt x="175" y="57"/>
                  </a:lnTo>
                  <a:lnTo>
                    <a:pt x="175" y="57"/>
                  </a:lnTo>
                  <a:lnTo>
                    <a:pt x="204" y="57"/>
                  </a:lnTo>
                  <a:lnTo>
                    <a:pt x="204" y="57"/>
                  </a:lnTo>
                  <a:lnTo>
                    <a:pt x="233" y="57"/>
                  </a:lnTo>
                  <a:lnTo>
                    <a:pt x="262" y="57"/>
                  </a:lnTo>
                  <a:lnTo>
                    <a:pt x="292" y="87"/>
                  </a:lnTo>
                  <a:lnTo>
                    <a:pt x="262" y="87"/>
                  </a:lnTo>
                  <a:lnTo>
                    <a:pt x="262" y="87"/>
                  </a:lnTo>
                  <a:lnTo>
                    <a:pt x="233" y="87"/>
                  </a:lnTo>
                  <a:lnTo>
                    <a:pt x="262" y="87"/>
                  </a:lnTo>
                  <a:lnTo>
                    <a:pt x="292" y="116"/>
                  </a:lnTo>
                  <a:lnTo>
                    <a:pt x="321" y="87"/>
                  </a:lnTo>
                  <a:lnTo>
                    <a:pt x="321" y="87"/>
                  </a:lnTo>
                  <a:lnTo>
                    <a:pt x="350" y="116"/>
                  </a:lnTo>
                  <a:lnTo>
                    <a:pt x="350" y="116"/>
                  </a:lnTo>
                  <a:lnTo>
                    <a:pt x="379" y="116"/>
                  </a:lnTo>
                  <a:lnTo>
                    <a:pt x="379" y="116"/>
                  </a:lnTo>
                  <a:lnTo>
                    <a:pt x="379" y="116"/>
                  </a:lnTo>
                  <a:lnTo>
                    <a:pt x="379" y="116"/>
                  </a:lnTo>
                  <a:lnTo>
                    <a:pt x="409" y="145"/>
                  </a:lnTo>
                  <a:lnTo>
                    <a:pt x="438" y="145"/>
                  </a:lnTo>
                  <a:lnTo>
                    <a:pt x="438" y="145"/>
                  </a:lnTo>
                  <a:lnTo>
                    <a:pt x="466" y="145"/>
                  </a:lnTo>
                  <a:lnTo>
                    <a:pt x="466" y="145"/>
                  </a:lnTo>
                  <a:lnTo>
                    <a:pt x="495" y="145"/>
                  </a:lnTo>
                  <a:lnTo>
                    <a:pt x="495" y="145"/>
                  </a:lnTo>
                  <a:lnTo>
                    <a:pt x="525" y="145"/>
                  </a:lnTo>
                  <a:lnTo>
                    <a:pt x="525" y="174"/>
                  </a:lnTo>
                  <a:lnTo>
                    <a:pt x="554" y="204"/>
                  </a:lnTo>
                  <a:lnTo>
                    <a:pt x="583" y="204"/>
                  </a:lnTo>
                  <a:lnTo>
                    <a:pt x="583" y="204"/>
                  </a:lnTo>
                  <a:lnTo>
                    <a:pt x="583" y="233"/>
                  </a:lnTo>
                  <a:lnTo>
                    <a:pt x="612" y="233"/>
                  </a:lnTo>
                  <a:lnTo>
                    <a:pt x="642" y="233"/>
                  </a:lnTo>
                  <a:lnTo>
                    <a:pt x="642" y="233"/>
                  </a:lnTo>
                  <a:lnTo>
                    <a:pt x="642" y="262"/>
                  </a:lnTo>
                  <a:lnTo>
                    <a:pt x="612" y="262"/>
                  </a:lnTo>
                  <a:lnTo>
                    <a:pt x="583" y="262"/>
                  </a:lnTo>
                  <a:lnTo>
                    <a:pt x="583" y="291"/>
                  </a:lnTo>
                  <a:lnTo>
                    <a:pt x="612" y="291"/>
                  </a:lnTo>
                  <a:lnTo>
                    <a:pt x="642" y="291"/>
                  </a:lnTo>
                  <a:lnTo>
                    <a:pt x="642" y="291"/>
                  </a:lnTo>
                  <a:lnTo>
                    <a:pt x="700" y="291"/>
                  </a:lnTo>
                  <a:lnTo>
                    <a:pt x="729" y="291"/>
                  </a:lnTo>
                  <a:lnTo>
                    <a:pt x="759" y="291"/>
                  </a:lnTo>
                  <a:lnTo>
                    <a:pt x="788" y="291"/>
                  </a:lnTo>
                  <a:lnTo>
                    <a:pt x="788" y="291"/>
                  </a:lnTo>
                  <a:lnTo>
                    <a:pt x="816" y="291"/>
                  </a:lnTo>
                  <a:lnTo>
                    <a:pt x="816" y="262"/>
                  </a:lnTo>
                  <a:lnTo>
                    <a:pt x="845" y="262"/>
                  </a:lnTo>
                  <a:lnTo>
                    <a:pt x="875" y="262"/>
                  </a:lnTo>
                  <a:lnTo>
                    <a:pt x="875" y="262"/>
                  </a:lnTo>
                  <a:lnTo>
                    <a:pt x="875" y="262"/>
                  </a:lnTo>
                  <a:lnTo>
                    <a:pt x="845" y="233"/>
                  </a:lnTo>
                  <a:lnTo>
                    <a:pt x="845" y="233"/>
                  </a:lnTo>
                  <a:lnTo>
                    <a:pt x="816" y="204"/>
                  </a:lnTo>
                  <a:lnTo>
                    <a:pt x="759" y="204"/>
                  </a:lnTo>
                  <a:lnTo>
                    <a:pt x="759" y="204"/>
                  </a:lnTo>
                  <a:lnTo>
                    <a:pt x="759" y="204"/>
                  </a:lnTo>
                  <a:lnTo>
                    <a:pt x="759" y="174"/>
                  </a:lnTo>
                  <a:lnTo>
                    <a:pt x="759" y="174"/>
                  </a:lnTo>
                  <a:lnTo>
                    <a:pt x="729" y="174"/>
                  </a:lnTo>
                  <a:lnTo>
                    <a:pt x="729" y="174"/>
                  </a:lnTo>
                  <a:lnTo>
                    <a:pt x="700" y="174"/>
                  </a:lnTo>
                  <a:lnTo>
                    <a:pt x="700" y="174"/>
                  </a:lnTo>
                  <a:lnTo>
                    <a:pt x="671" y="174"/>
                  </a:lnTo>
                  <a:lnTo>
                    <a:pt x="642" y="145"/>
                  </a:lnTo>
                  <a:lnTo>
                    <a:pt x="642" y="145"/>
                  </a:lnTo>
                  <a:lnTo>
                    <a:pt x="642" y="145"/>
                  </a:lnTo>
                  <a:lnTo>
                    <a:pt x="642" y="145"/>
                  </a:lnTo>
                  <a:lnTo>
                    <a:pt x="642" y="145"/>
                  </a:lnTo>
                  <a:lnTo>
                    <a:pt x="612" y="145"/>
                  </a:lnTo>
                  <a:lnTo>
                    <a:pt x="612" y="145"/>
                  </a:lnTo>
                  <a:lnTo>
                    <a:pt x="583" y="145"/>
                  </a:lnTo>
                  <a:lnTo>
                    <a:pt x="554" y="116"/>
                  </a:lnTo>
                  <a:lnTo>
                    <a:pt x="554" y="116"/>
                  </a:lnTo>
                  <a:lnTo>
                    <a:pt x="525" y="87"/>
                  </a:lnTo>
                  <a:lnTo>
                    <a:pt x="466" y="87"/>
                  </a:lnTo>
                  <a:lnTo>
                    <a:pt x="466" y="87"/>
                  </a:lnTo>
                  <a:lnTo>
                    <a:pt x="466" y="57"/>
                  </a:lnTo>
                  <a:lnTo>
                    <a:pt x="438" y="57"/>
                  </a:lnTo>
                  <a:lnTo>
                    <a:pt x="409" y="57"/>
                  </a:lnTo>
                  <a:lnTo>
                    <a:pt x="409" y="28"/>
                  </a:lnTo>
                  <a:lnTo>
                    <a:pt x="350" y="28"/>
                  </a:lnTo>
                  <a:lnTo>
                    <a:pt x="321" y="28"/>
                  </a:lnTo>
                  <a:lnTo>
                    <a:pt x="321" y="28"/>
                  </a:lnTo>
                  <a:lnTo>
                    <a:pt x="292" y="28"/>
                  </a:lnTo>
                  <a:lnTo>
                    <a:pt x="262" y="0"/>
                  </a:lnTo>
                  <a:lnTo>
                    <a:pt x="233" y="28"/>
                  </a:lnTo>
                  <a:lnTo>
                    <a:pt x="204" y="28"/>
                  </a:lnTo>
                  <a:lnTo>
                    <a:pt x="175" y="28"/>
                  </a:lnTo>
                  <a:lnTo>
                    <a:pt x="116" y="28"/>
                  </a:lnTo>
                  <a:lnTo>
                    <a:pt x="116" y="57"/>
                  </a:lnTo>
                  <a:lnTo>
                    <a:pt x="88" y="57"/>
                  </a:lnTo>
                  <a:lnTo>
                    <a:pt x="59" y="57"/>
                  </a:lnTo>
                  <a:lnTo>
                    <a:pt x="59"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2" name="Freeform 164"/>
            <p:cNvSpPr>
              <a:spLocks noChangeArrowheads="1"/>
            </p:cNvSpPr>
            <p:nvPr/>
          </p:nvSpPr>
          <p:spPr bwMode="auto">
            <a:xfrm>
              <a:off x="2534400" y="3666625"/>
              <a:ext cx="152640" cy="162738"/>
            </a:xfrm>
            <a:custGeom>
              <a:avLst/>
              <a:gdLst>
                <a:gd name="T0" fmla="*/ 467 w 468"/>
                <a:gd name="T1" fmla="*/ 438 h 498"/>
                <a:gd name="T2" fmla="*/ 437 w 468"/>
                <a:gd name="T3" fmla="*/ 497 h 498"/>
                <a:gd name="T4" fmla="*/ 437 w 468"/>
                <a:gd name="T5" fmla="*/ 467 h 498"/>
                <a:gd name="T6" fmla="*/ 408 w 468"/>
                <a:gd name="T7" fmla="*/ 467 h 498"/>
                <a:gd name="T8" fmla="*/ 437 w 468"/>
                <a:gd name="T9" fmla="*/ 380 h 498"/>
                <a:gd name="T10" fmla="*/ 467 w 468"/>
                <a:gd name="T11" fmla="*/ 380 h 498"/>
                <a:gd name="T12" fmla="*/ 379 w 468"/>
                <a:gd name="T13" fmla="*/ 350 h 498"/>
                <a:gd name="T14" fmla="*/ 350 w 468"/>
                <a:gd name="T15" fmla="*/ 380 h 498"/>
                <a:gd name="T16" fmla="*/ 408 w 468"/>
                <a:gd name="T17" fmla="*/ 380 h 498"/>
                <a:gd name="T18" fmla="*/ 350 w 468"/>
                <a:gd name="T19" fmla="*/ 321 h 498"/>
                <a:gd name="T20" fmla="*/ 350 w 468"/>
                <a:gd name="T21" fmla="*/ 350 h 498"/>
                <a:gd name="T22" fmla="*/ 291 w 468"/>
                <a:gd name="T23" fmla="*/ 264 h 498"/>
                <a:gd name="T24" fmla="*/ 320 w 468"/>
                <a:gd name="T25" fmla="*/ 350 h 498"/>
                <a:gd name="T26" fmla="*/ 291 w 468"/>
                <a:gd name="T27" fmla="*/ 293 h 498"/>
                <a:gd name="T28" fmla="*/ 291 w 468"/>
                <a:gd name="T29" fmla="*/ 264 h 498"/>
                <a:gd name="T30" fmla="*/ 350 w 468"/>
                <a:gd name="T31" fmla="*/ 234 h 498"/>
                <a:gd name="T32" fmla="*/ 350 w 468"/>
                <a:gd name="T33" fmla="*/ 234 h 498"/>
                <a:gd name="T34" fmla="*/ 263 w 468"/>
                <a:gd name="T35" fmla="*/ 205 h 498"/>
                <a:gd name="T36" fmla="*/ 263 w 468"/>
                <a:gd name="T37" fmla="*/ 264 h 498"/>
                <a:gd name="T38" fmla="*/ 291 w 468"/>
                <a:gd name="T39" fmla="*/ 234 h 498"/>
                <a:gd name="T40" fmla="*/ 204 w 468"/>
                <a:gd name="T41" fmla="*/ 117 h 498"/>
                <a:gd name="T42" fmla="*/ 234 w 468"/>
                <a:gd name="T43" fmla="*/ 176 h 498"/>
                <a:gd name="T44" fmla="*/ 234 w 468"/>
                <a:gd name="T45" fmla="*/ 176 h 498"/>
                <a:gd name="T46" fmla="*/ 204 w 468"/>
                <a:gd name="T47" fmla="*/ 147 h 498"/>
                <a:gd name="T48" fmla="*/ 146 w 468"/>
                <a:gd name="T49" fmla="*/ 0 h 498"/>
                <a:gd name="T50" fmla="*/ 175 w 468"/>
                <a:gd name="T51" fmla="*/ 30 h 498"/>
                <a:gd name="T52" fmla="*/ 146 w 468"/>
                <a:gd name="T53" fmla="*/ 88 h 498"/>
                <a:gd name="T54" fmla="*/ 146 w 468"/>
                <a:gd name="T55" fmla="*/ 59 h 498"/>
                <a:gd name="T56" fmla="*/ 146 w 468"/>
                <a:gd name="T57" fmla="*/ 0 h 498"/>
                <a:gd name="T58" fmla="*/ 29 w 468"/>
                <a:gd name="T59" fmla="*/ 30 h 498"/>
                <a:gd name="T60" fmla="*/ 87 w 468"/>
                <a:gd name="T61" fmla="*/ 0 h 498"/>
                <a:gd name="T62" fmla="*/ 87 w 468"/>
                <a:gd name="T63" fmla="*/ 30 h 498"/>
                <a:gd name="T64" fmla="*/ 0 w 468"/>
                <a:gd name="T65" fmla="*/ 30 h 498"/>
                <a:gd name="T66" fmla="*/ 146 w 468"/>
                <a:gd name="T67" fmla="*/ 147 h 498"/>
                <a:gd name="T68" fmla="*/ 117 w 468"/>
                <a:gd name="T69" fmla="*/ 147 h 498"/>
                <a:gd name="T70" fmla="*/ 87 w 468"/>
                <a:gd name="T71" fmla="*/ 205 h 498"/>
                <a:gd name="T72" fmla="*/ 87 w 468"/>
                <a:gd name="T73" fmla="*/ 234 h 498"/>
                <a:gd name="T74" fmla="*/ 87 w 468"/>
                <a:gd name="T75" fmla="*/ 176 h 498"/>
                <a:gd name="T76" fmla="*/ 58 w 468"/>
                <a:gd name="T77" fmla="*/ 176 h 498"/>
                <a:gd name="T78" fmla="*/ 87 w 468"/>
                <a:gd name="T79" fmla="*/ 205 h 498"/>
                <a:gd name="T80" fmla="*/ 87 w 468"/>
                <a:gd name="T81" fmla="*/ 264 h 498"/>
                <a:gd name="T82" fmla="*/ 117 w 468"/>
                <a:gd name="T83" fmla="*/ 264 h 498"/>
                <a:gd name="T84" fmla="*/ 87 w 468"/>
                <a:gd name="T85" fmla="*/ 23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498">
                  <a:moveTo>
                    <a:pt x="437" y="438"/>
                  </a:moveTo>
                  <a:lnTo>
                    <a:pt x="467" y="467"/>
                  </a:lnTo>
                  <a:lnTo>
                    <a:pt x="467" y="438"/>
                  </a:lnTo>
                  <a:lnTo>
                    <a:pt x="437" y="438"/>
                  </a:lnTo>
                  <a:close/>
                  <a:moveTo>
                    <a:pt x="379" y="497"/>
                  </a:moveTo>
                  <a:lnTo>
                    <a:pt x="437" y="497"/>
                  </a:lnTo>
                  <a:lnTo>
                    <a:pt x="437" y="467"/>
                  </a:lnTo>
                  <a:lnTo>
                    <a:pt x="437" y="467"/>
                  </a:lnTo>
                  <a:lnTo>
                    <a:pt x="437" y="467"/>
                  </a:lnTo>
                  <a:lnTo>
                    <a:pt x="437" y="467"/>
                  </a:lnTo>
                  <a:lnTo>
                    <a:pt x="408" y="467"/>
                  </a:lnTo>
                  <a:lnTo>
                    <a:pt x="408" y="467"/>
                  </a:lnTo>
                  <a:lnTo>
                    <a:pt x="379" y="497"/>
                  </a:lnTo>
                  <a:close/>
                  <a:moveTo>
                    <a:pt x="437" y="380"/>
                  </a:moveTo>
                  <a:lnTo>
                    <a:pt x="437" y="380"/>
                  </a:lnTo>
                  <a:lnTo>
                    <a:pt x="467" y="380"/>
                  </a:lnTo>
                  <a:lnTo>
                    <a:pt x="467" y="380"/>
                  </a:lnTo>
                  <a:lnTo>
                    <a:pt x="467" y="380"/>
                  </a:lnTo>
                  <a:lnTo>
                    <a:pt x="437" y="380"/>
                  </a:lnTo>
                  <a:close/>
                  <a:moveTo>
                    <a:pt x="379" y="350"/>
                  </a:moveTo>
                  <a:lnTo>
                    <a:pt x="379" y="350"/>
                  </a:lnTo>
                  <a:lnTo>
                    <a:pt x="379" y="350"/>
                  </a:lnTo>
                  <a:lnTo>
                    <a:pt x="350" y="380"/>
                  </a:lnTo>
                  <a:lnTo>
                    <a:pt x="350" y="380"/>
                  </a:lnTo>
                  <a:lnTo>
                    <a:pt x="350" y="380"/>
                  </a:lnTo>
                  <a:lnTo>
                    <a:pt x="350" y="380"/>
                  </a:lnTo>
                  <a:lnTo>
                    <a:pt x="408" y="380"/>
                  </a:lnTo>
                  <a:lnTo>
                    <a:pt x="408" y="350"/>
                  </a:lnTo>
                  <a:lnTo>
                    <a:pt x="379" y="350"/>
                  </a:lnTo>
                  <a:close/>
                  <a:moveTo>
                    <a:pt x="350" y="321"/>
                  </a:moveTo>
                  <a:lnTo>
                    <a:pt x="379" y="350"/>
                  </a:lnTo>
                  <a:lnTo>
                    <a:pt x="379" y="350"/>
                  </a:lnTo>
                  <a:lnTo>
                    <a:pt x="350" y="350"/>
                  </a:lnTo>
                  <a:lnTo>
                    <a:pt x="350" y="350"/>
                  </a:lnTo>
                  <a:lnTo>
                    <a:pt x="350" y="321"/>
                  </a:lnTo>
                  <a:close/>
                  <a:moveTo>
                    <a:pt x="291" y="264"/>
                  </a:moveTo>
                  <a:lnTo>
                    <a:pt x="291" y="293"/>
                  </a:lnTo>
                  <a:lnTo>
                    <a:pt x="291" y="321"/>
                  </a:lnTo>
                  <a:lnTo>
                    <a:pt x="320" y="350"/>
                  </a:lnTo>
                  <a:lnTo>
                    <a:pt x="291" y="321"/>
                  </a:lnTo>
                  <a:lnTo>
                    <a:pt x="291" y="321"/>
                  </a:lnTo>
                  <a:lnTo>
                    <a:pt x="291" y="293"/>
                  </a:lnTo>
                  <a:lnTo>
                    <a:pt x="291" y="293"/>
                  </a:lnTo>
                  <a:lnTo>
                    <a:pt x="291" y="293"/>
                  </a:lnTo>
                  <a:lnTo>
                    <a:pt x="291" y="264"/>
                  </a:lnTo>
                  <a:close/>
                  <a:moveTo>
                    <a:pt x="234" y="264"/>
                  </a:moveTo>
                  <a:lnTo>
                    <a:pt x="234" y="264"/>
                  </a:lnTo>
                  <a:close/>
                  <a:moveTo>
                    <a:pt x="350" y="234"/>
                  </a:moveTo>
                  <a:lnTo>
                    <a:pt x="350" y="264"/>
                  </a:lnTo>
                  <a:lnTo>
                    <a:pt x="350" y="264"/>
                  </a:lnTo>
                  <a:lnTo>
                    <a:pt x="350" y="234"/>
                  </a:lnTo>
                  <a:close/>
                  <a:moveTo>
                    <a:pt x="263" y="205"/>
                  </a:moveTo>
                  <a:lnTo>
                    <a:pt x="263" y="205"/>
                  </a:lnTo>
                  <a:lnTo>
                    <a:pt x="263" y="205"/>
                  </a:lnTo>
                  <a:lnTo>
                    <a:pt x="263" y="234"/>
                  </a:lnTo>
                  <a:lnTo>
                    <a:pt x="263" y="234"/>
                  </a:lnTo>
                  <a:lnTo>
                    <a:pt x="263" y="264"/>
                  </a:lnTo>
                  <a:lnTo>
                    <a:pt x="291" y="264"/>
                  </a:lnTo>
                  <a:lnTo>
                    <a:pt x="291" y="234"/>
                  </a:lnTo>
                  <a:lnTo>
                    <a:pt x="291" y="234"/>
                  </a:lnTo>
                  <a:lnTo>
                    <a:pt x="291" y="205"/>
                  </a:lnTo>
                  <a:lnTo>
                    <a:pt x="263" y="205"/>
                  </a:lnTo>
                  <a:close/>
                  <a:moveTo>
                    <a:pt x="204" y="117"/>
                  </a:moveTo>
                  <a:lnTo>
                    <a:pt x="204" y="147"/>
                  </a:lnTo>
                  <a:lnTo>
                    <a:pt x="234" y="176"/>
                  </a:lnTo>
                  <a:lnTo>
                    <a:pt x="234" y="176"/>
                  </a:lnTo>
                  <a:lnTo>
                    <a:pt x="204" y="176"/>
                  </a:lnTo>
                  <a:lnTo>
                    <a:pt x="204" y="176"/>
                  </a:lnTo>
                  <a:lnTo>
                    <a:pt x="234" y="176"/>
                  </a:lnTo>
                  <a:lnTo>
                    <a:pt x="234" y="176"/>
                  </a:lnTo>
                  <a:lnTo>
                    <a:pt x="204" y="147"/>
                  </a:lnTo>
                  <a:lnTo>
                    <a:pt x="204" y="147"/>
                  </a:lnTo>
                  <a:lnTo>
                    <a:pt x="204" y="117"/>
                  </a:lnTo>
                  <a:close/>
                  <a:moveTo>
                    <a:pt x="117" y="0"/>
                  </a:moveTo>
                  <a:lnTo>
                    <a:pt x="146" y="0"/>
                  </a:lnTo>
                  <a:lnTo>
                    <a:pt x="146" y="30"/>
                  </a:lnTo>
                  <a:lnTo>
                    <a:pt x="175" y="30"/>
                  </a:lnTo>
                  <a:lnTo>
                    <a:pt x="175" y="30"/>
                  </a:lnTo>
                  <a:lnTo>
                    <a:pt x="175" y="59"/>
                  </a:lnTo>
                  <a:lnTo>
                    <a:pt x="146" y="59"/>
                  </a:lnTo>
                  <a:lnTo>
                    <a:pt x="146" y="88"/>
                  </a:lnTo>
                  <a:lnTo>
                    <a:pt x="146" y="88"/>
                  </a:lnTo>
                  <a:lnTo>
                    <a:pt x="146" y="59"/>
                  </a:lnTo>
                  <a:lnTo>
                    <a:pt x="146" y="59"/>
                  </a:lnTo>
                  <a:lnTo>
                    <a:pt x="146" y="59"/>
                  </a:lnTo>
                  <a:lnTo>
                    <a:pt x="146" y="30"/>
                  </a:lnTo>
                  <a:lnTo>
                    <a:pt x="146" y="0"/>
                  </a:lnTo>
                  <a:lnTo>
                    <a:pt x="117" y="0"/>
                  </a:lnTo>
                  <a:close/>
                  <a:moveTo>
                    <a:pt x="0" y="30"/>
                  </a:moveTo>
                  <a:lnTo>
                    <a:pt x="29" y="30"/>
                  </a:lnTo>
                  <a:lnTo>
                    <a:pt x="29" y="30"/>
                  </a:lnTo>
                  <a:lnTo>
                    <a:pt x="58" y="0"/>
                  </a:lnTo>
                  <a:lnTo>
                    <a:pt x="87" y="0"/>
                  </a:lnTo>
                  <a:lnTo>
                    <a:pt x="117" y="30"/>
                  </a:lnTo>
                  <a:lnTo>
                    <a:pt x="87" y="30"/>
                  </a:lnTo>
                  <a:lnTo>
                    <a:pt x="87" y="30"/>
                  </a:lnTo>
                  <a:lnTo>
                    <a:pt x="58" y="30"/>
                  </a:lnTo>
                  <a:lnTo>
                    <a:pt x="29" y="30"/>
                  </a:lnTo>
                  <a:lnTo>
                    <a:pt x="0" y="30"/>
                  </a:lnTo>
                  <a:close/>
                  <a:moveTo>
                    <a:pt x="117" y="147"/>
                  </a:moveTo>
                  <a:lnTo>
                    <a:pt x="146" y="147"/>
                  </a:lnTo>
                  <a:lnTo>
                    <a:pt x="146" y="147"/>
                  </a:lnTo>
                  <a:lnTo>
                    <a:pt x="146" y="176"/>
                  </a:lnTo>
                  <a:lnTo>
                    <a:pt x="117" y="176"/>
                  </a:lnTo>
                  <a:lnTo>
                    <a:pt x="117" y="147"/>
                  </a:lnTo>
                  <a:close/>
                  <a:moveTo>
                    <a:pt x="87" y="234"/>
                  </a:moveTo>
                  <a:lnTo>
                    <a:pt x="87" y="234"/>
                  </a:lnTo>
                  <a:lnTo>
                    <a:pt x="87" y="205"/>
                  </a:lnTo>
                  <a:lnTo>
                    <a:pt x="87" y="234"/>
                  </a:lnTo>
                  <a:close/>
                  <a:moveTo>
                    <a:pt x="87" y="234"/>
                  </a:moveTo>
                  <a:lnTo>
                    <a:pt x="87" y="234"/>
                  </a:lnTo>
                  <a:close/>
                  <a:moveTo>
                    <a:pt x="87" y="205"/>
                  </a:moveTo>
                  <a:lnTo>
                    <a:pt x="87" y="205"/>
                  </a:lnTo>
                  <a:lnTo>
                    <a:pt x="87" y="176"/>
                  </a:lnTo>
                  <a:lnTo>
                    <a:pt x="87" y="147"/>
                  </a:lnTo>
                  <a:lnTo>
                    <a:pt x="58" y="147"/>
                  </a:lnTo>
                  <a:lnTo>
                    <a:pt x="58" y="176"/>
                  </a:lnTo>
                  <a:lnTo>
                    <a:pt x="58" y="205"/>
                  </a:lnTo>
                  <a:lnTo>
                    <a:pt x="58" y="205"/>
                  </a:lnTo>
                  <a:lnTo>
                    <a:pt x="87" y="205"/>
                  </a:lnTo>
                  <a:close/>
                  <a:moveTo>
                    <a:pt x="87" y="234"/>
                  </a:moveTo>
                  <a:lnTo>
                    <a:pt x="87" y="234"/>
                  </a:lnTo>
                  <a:lnTo>
                    <a:pt x="87" y="264"/>
                  </a:lnTo>
                  <a:lnTo>
                    <a:pt x="87" y="264"/>
                  </a:lnTo>
                  <a:lnTo>
                    <a:pt x="117" y="264"/>
                  </a:lnTo>
                  <a:lnTo>
                    <a:pt x="117" y="264"/>
                  </a:lnTo>
                  <a:lnTo>
                    <a:pt x="117" y="234"/>
                  </a:lnTo>
                  <a:lnTo>
                    <a:pt x="117" y="234"/>
                  </a:lnTo>
                  <a:lnTo>
                    <a:pt x="87" y="2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3" name="Freeform 165"/>
            <p:cNvSpPr>
              <a:spLocks noChangeArrowheads="1"/>
            </p:cNvSpPr>
            <p:nvPr/>
          </p:nvSpPr>
          <p:spPr bwMode="auto">
            <a:xfrm>
              <a:off x="1429921" y="2914866"/>
              <a:ext cx="1504800" cy="800724"/>
            </a:xfrm>
            <a:custGeom>
              <a:avLst/>
              <a:gdLst>
                <a:gd name="T0" fmla="*/ 2653 w 4609"/>
                <a:gd name="T1" fmla="*/ 233 h 2450"/>
                <a:gd name="T2" fmla="*/ 2917 w 4609"/>
                <a:gd name="T3" fmla="*/ 320 h 2450"/>
                <a:gd name="T4" fmla="*/ 3850 w 4609"/>
                <a:gd name="T5" fmla="*/ 758 h 2450"/>
                <a:gd name="T6" fmla="*/ 4345 w 4609"/>
                <a:gd name="T7" fmla="*/ 612 h 2450"/>
                <a:gd name="T8" fmla="*/ 4520 w 4609"/>
                <a:gd name="T9" fmla="*/ 467 h 2450"/>
                <a:gd name="T10" fmla="*/ 4579 w 4609"/>
                <a:gd name="T11" fmla="*/ 700 h 2450"/>
                <a:gd name="T12" fmla="*/ 4462 w 4609"/>
                <a:gd name="T13" fmla="*/ 758 h 2450"/>
                <a:gd name="T14" fmla="*/ 4317 w 4609"/>
                <a:gd name="T15" fmla="*/ 817 h 2450"/>
                <a:gd name="T16" fmla="*/ 4287 w 4609"/>
                <a:gd name="T17" fmla="*/ 991 h 2450"/>
                <a:gd name="T18" fmla="*/ 4170 w 4609"/>
                <a:gd name="T19" fmla="*/ 1020 h 2450"/>
                <a:gd name="T20" fmla="*/ 3967 w 4609"/>
                <a:gd name="T21" fmla="*/ 1108 h 2450"/>
                <a:gd name="T22" fmla="*/ 3879 w 4609"/>
                <a:gd name="T23" fmla="*/ 1253 h 2450"/>
                <a:gd name="T24" fmla="*/ 3850 w 4609"/>
                <a:gd name="T25" fmla="*/ 1253 h 2450"/>
                <a:gd name="T26" fmla="*/ 3762 w 4609"/>
                <a:gd name="T27" fmla="*/ 1370 h 2450"/>
                <a:gd name="T28" fmla="*/ 3762 w 4609"/>
                <a:gd name="T29" fmla="*/ 1253 h 2450"/>
                <a:gd name="T30" fmla="*/ 3733 w 4609"/>
                <a:gd name="T31" fmla="*/ 1312 h 2450"/>
                <a:gd name="T32" fmla="*/ 3733 w 4609"/>
                <a:gd name="T33" fmla="*/ 1370 h 2450"/>
                <a:gd name="T34" fmla="*/ 3674 w 4609"/>
                <a:gd name="T35" fmla="*/ 1400 h 2450"/>
                <a:gd name="T36" fmla="*/ 3733 w 4609"/>
                <a:gd name="T37" fmla="*/ 1517 h 2450"/>
                <a:gd name="T38" fmla="*/ 3762 w 4609"/>
                <a:gd name="T39" fmla="*/ 1546 h 2450"/>
                <a:gd name="T40" fmla="*/ 3674 w 4609"/>
                <a:gd name="T41" fmla="*/ 1602 h 2450"/>
                <a:gd name="T42" fmla="*/ 3558 w 4609"/>
                <a:gd name="T43" fmla="*/ 1690 h 2450"/>
                <a:gd name="T44" fmla="*/ 3383 w 4609"/>
                <a:gd name="T45" fmla="*/ 1836 h 2450"/>
                <a:gd name="T46" fmla="*/ 3237 w 4609"/>
                <a:gd name="T47" fmla="*/ 2011 h 2450"/>
                <a:gd name="T48" fmla="*/ 3296 w 4609"/>
                <a:gd name="T49" fmla="*/ 2332 h 2450"/>
                <a:gd name="T50" fmla="*/ 3179 w 4609"/>
                <a:gd name="T51" fmla="*/ 2390 h 2450"/>
                <a:gd name="T52" fmla="*/ 3120 w 4609"/>
                <a:gd name="T53" fmla="*/ 2302 h 2450"/>
                <a:gd name="T54" fmla="*/ 3091 w 4609"/>
                <a:gd name="T55" fmla="*/ 2128 h 2450"/>
                <a:gd name="T56" fmla="*/ 2974 w 4609"/>
                <a:gd name="T57" fmla="*/ 2040 h 2450"/>
                <a:gd name="T58" fmla="*/ 2887 w 4609"/>
                <a:gd name="T59" fmla="*/ 2011 h 2450"/>
                <a:gd name="T60" fmla="*/ 2741 w 4609"/>
                <a:gd name="T61" fmla="*/ 2011 h 2450"/>
                <a:gd name="T62" fmla="*/ 2537 w 4609"/>
                <a:gd name="T63" fmla="*/ 2069 h 2450"/>
                <a:gd name="T64" fmla="*/ 2567 w 4609"/>
                <a:gd name="T65" fmla="*/ 2128 h 2450"/>
                <a:gd name="T66" fmla="*/ 2420 w 4609"/>
                <a:gd name="T67" fmla="*/ 2099 h 2450"/>
                <a:gd name="T68" fmla="*/ 2303 w 4609"/>
                <a:gd name="T69" fmla="*/ 2069 h 2450"/>
                <a:gd name="T70" fmla="*/ 2129 w 4609"/>
                <a:gd name="T71" fmla="*/ 2040 h 2450"/>
                <a:gd name="T72" fmla="*/ 1983 w 4609"/>
                <a:gd name="T73" fmla="*/ 2157 h 2450"/>
                <a:gd name="T74" fmla="*/ 1896 w 4609"/>
                <a:gd name="T75" fmla="*/ 2361 h 2450"/>
                <a:gd name="T76" fmla="*/ 1750 w 4609"/>
                <a:gd name="T77" fmla="*/ 2274 h 2450"/>
                <a:gd name="T78" fmla="*/ 1662 w 4609"/>
                <a:gd name="T79" fmla="*/ 2069 h 2450"/>
                <a:gd name="T80" fmla="*/ 1517 w 4609"/>
                <a:gd name="T81" fmla="*/ 2040 h 2450"/>
                <a:gd name="T82" fmla="*/ 1400 w 4609"/>
                <a:gd name="T83" fmla="*/ 2069 h 2450"/>
                <a:gd name="T84" fmla="*/ 1341 w 4609"/>
                <a:gd name="T85" fmla="*/ 1982 h 2450"/>
                <a:gd name="T86" fmla="*/ 1254 w 4609"/>
                <a:gd name="T87" fmla="*/ 1865 h 2450"/>
                <a:gd name="T88" fmla="*/ 320 w 4609"/>
                <a:gd name="T89" fmla="*/ 1632 h 2450"/>
                <a:gd name="T90" fmla="*/ 146 w 4609"/>
                <a:gd name="T91" fmla="*/ 1517 h 2450"/>
                <a:gd name="T92" fmla="*/ 117 w 4609"/>
                <a:gd name="T93" fmla="*/ 1312 h 2450"/>
                <a:gd name="T94" fmla="*/ 87 w 4609"/>
                <a:gd name="T95" fmla="*/ 1225 h 2450"/>
                <a:gd name="T96" fmla="*/ 87 w 4609"/>
                <a:gd name="T97" fmla="*/ 1196 h 2450"/>
                <a:gd name="T98" fmla="*/ 29 w 4609"/>
                <a:gd name="T99" fmla="*/ 991 h 2450"/>
                <a:gd name="T100" fmla="*/ 29 w 4609"/>
                <a:gd name="T101" fmla="*/ 729 h 2450"/>
                <a:gd name="T102" fmla="*/ 204 w 4609"/>
                <a:gd name="T103" fmla="*/ 350 h 2450"/>
                <a:gd name="T104" fmla="*/ 204 w 4609"/>
                <a:gd name="T105" fmla="*/ 291 h 2450"/>
                <a:gd name="T106" fmla="*/ 204 w 4609"/>
                <a:gd name="T107" fmla="*/ 175 h 2450"/>
                <a:gd name="T108" fmla="*/ 350 w 4609"/>
                <a:gd name="T109" fmla="*/ 117 h 2450"/>
                <a:gd name="T110" fmla="*/ 320 w 4609"/>
                <a:gd name="T111" fmla="*/ 204 h 2450"/>
                <a:gd name="T112" fmla="*/ 408 w 4609"/>
                <a:gd name="T113" fmla="*/ 58 h 2450"/>
                <a:gd name="T114" fmla="*/ 3967 w 4609"/>
                <a:gd name="T115" fmla="*/ 1108 h 2450"/>
                <a:gd name="T116" fmla="*/ 4112 w 4609"/>
                <a:gd name="T117" fmla="*/ 1050 h 2450"/>
                <a:gd name="T118" fmla="*/ 408 w 4609"/>
                <a:gd name="T119" fmla="*/ 117 h 2450"/>
                <a:gd name="T120" fmla="*/ 1925 w 4609"/>
                <a:gd name="T121" fmla="*/ 2245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9" h="2450">
                  <a:moveTo>
                    <a:pt x="408" y="0"/>
                  </a:moveTo>
                  <a:lnTo>
                    <a:pt x="408" y="0"/>
                  </a:lnTo>
                  <a:cubicBezTo>
                    <a:pt x="2508" y="175"/>
                    <a:pt x="2508" y="175"/>
                    <a:pt x="2508" y="175"/>
                  </a:cubicBezTo>
                  <a:cubicBezTo>
                    <a:pt x="2537" y="175"/>
                    <a:pt x="2537" y="175"/>
                    <a:pt x="2537" y="175"/>
                  </a:cubicBezTo>
                  <a:lnTo>
                    <a:pt x="2537" y="175"/>
                  </a:lnTo>
                  <a:cubicBezTo>
                    <a:pt x="2567" y="204"/>
                    <a:pt x="2567" y="204"/>
                    <a:pt x="2567" y="204"/>
                  </a:cubicBezTo>
                  <a:lnTo>
                    <a:pt x="2567" y="204"/>
                  </a:lnTo>
                  <a:cubicBezTo>
                    <a:pt x="2596" y="204"/>
                    <a:pt x="2596" y="204"/>
                    <a:pt x="2596" y="204"/>
                  </a:cubicBezTo>
                  <a:lnTo>
                    <a:pt x="2596" y="204"/>
                  </a:lnTo>
                  <a:lnTo>
                    <a:pt x="2596" y="204"/>
                  </a:lnTo>
                  <a:cubicBezTo>
                    <a:pt x="2596" y="233"/>
                    <a:pt x="2596" y="233"/>
                    <a:pt x="2596" y="233"/>
                  </a:cubicBezTo>
                  <a:cubicBezTo>
                    <a:pt x="2625" y="233"/>
                    <a:pt x="2625" y="233"/>
                    <a:pt x="2625" y="233"/>
                  </a:cubicBezTo>
                  <a:lnTo>
                    <a:pt x="2625" y="233"/>
                  </a:lnTo>
                  <a:lnTo>
                    <a:pt x="2625" y="233"/>
                  </a:lnTo>
                  <a:cubicBezTo>
                    <a:pt x="2653" y="233"/>
                    <a:pt x="2653" y="233"/>
                    <a:pt x="2653" y="233"/>
                  </a:cubicBezTo>
                  <a:lnTo>
                    <a:pt x="2653" y="233"/>
                  </a:lnTo>
                  <a:cubicBezTo>
                    <a:pt x="2683" y="233"/>
                    <a:pt x="2683" y="233"/>
                    <a:pt x="2683" y="233"/>
                  </a:cubicBezTo>
                  <a:lnTo>
                    <a:pt x="2683" y="233"/>
                  </a:lnTo>
                  <a:cubicBezTo>
                    <a:pt x="2712" y="233"/>
                    <a:pt x="2712" y="233"/>
                    <a:pt x="2712" y="233"/>
                  </a:cubicBezTo>
                  <a:cubicBezTo>
                    <a:pt x="2712" y="262"/>
                    <a:pt x="2712" y="262"/>
                    <a:pt x="2712" y="262"/>
                  </a:cubicBezTo>
                  <a:cubicBezTo>
                    <a:pt x="2741" y="262"/>
                    <a:pt x="2741" y="262"/>
                    <a:pt x="2741" y="262"/>
                  </a:cubicBezTo>
                  <a:cubicBezTo>
                    <a:pt x="2770" y="262"/>
                    <a:pt x="2770" y="262"/>
                    <a:pt x="2770" y="262"/>
                  </a:cubicBezTo>
                  <a:cubicBezTo>
                    <a:pt x="2770" y="291"/>
                    <a:pt x="2770" y="291"/>
                    <a:pt x="2770" y="291"/>
                  </a:cubicBezTo>
                  <a:lnTo>
                    <a:pt x="2770" y="291"/>
                  </a:lnTo>
                  <a:cubicBezTo>
                    <a:pt x="2799" y="291"/>
                    <a:pt x="2799" y="291"/>
                    <a:pt x="2799" y="291"/>
                  </a:cubicBezTo>
                  <a:cubicBezTo>
                    <a:pt x="2829" y="291"/>
                    <a:pt x="2829" y="291"/>
                    <a:pt x="2829" y="291"/>
                  </a:cubicBezTo>
                  <a:lnTo>
                    <a:pt x="2829" y="291"/>
                  </a:lnTo>
                  <a:lnTo>
                    <a:pt x="2829" y="291"/>
                  </a:lnTo>
                  <a:cubicBezTo>
                    <a:pt x="2887" y="291"/>
                    <a:pt x="2887" y="291"/>
                    <a:pt x="2887" y="291"/>
                  </a:cubicBezTo>
                  <a:cubicBezTo>
                    <a:pt x="2887" y="320"/>
                    <a:pt x="2887" y="320"/>
                    <a:pt x="2887" y="320"/>
                  </a:cubicBezTo>
                  <a:cubicBezTo>
                    <a:pt x="2917" y="320"/>
                    <a:pt x="2917" y="320"/>
                    <a:pt x="2917" y="320"/>
                  </a:cubicBezTo>
                  <a:lnTo>
                    <a:pt x="2917" y="320"/>
                  </a:lnTo>
                  <a:cubicBezTo>
                    <a:pt x="3237" y="467"/>
                    <a:pt x="3237" y="467"/>
                    <a:pt x="3237" y="467"/>
                  </a:cubicBezTo>
                  <a:cubicBezTo>
                    <a:pt x="3267" y="496"/>
                    <a:pt x="3267" y="496"/>
                    <a:pt x="3267" y="496"/>
                  </a:cubicBezTo>
                  <a:cubicBezTo>
                    <a:pt x="3324" y="525"/>
                    <a:pt x="3324" y="525"/>
                    <a:pt x="3324" y="525"/>
                  </a:cubicBezTo>
                  <a:cubicBezTo>
                    <a:pt x="3353" y="758"/>
                    <a:pt x="3353" y="758"/>
                    <a:pt x="3353" y="758"/>
                  </a:cubicBezTo>
                  <a:cubicBezTo>
                    <a:pt x="3353" y="846"/>
                    <a:pt x="3353" y="846"/>
                    <a:pt x="3353" y="846"/>
                  </a:cubicBezTo>
                  <a:cubicBezTo>
                    <a:pt x="3353" y="875"/>
                    <a:pt x="3353" y="875"/>
                    <a:pt x="3353" y="875"/>
                  </a:cubicBezTo>
                  <a:lnTo>
                    <a:pt x="3353" y="875"/>
                  </a:lnTo>
                  <a:cubicBezTo>
                    <a:pt x="3324" y="903"/>
                    <a:pt x="3324" y="903"/>
                    <a:pt x="3324" y="903"/>
                  </a:cubicBezTo>
                  <a:cubicBezTo>
                    <a:pt x="3296" y="903"/>
                    <a:pt x="3296" y="903"/>
                    <a:pt x="3296" y="903"/>
                  </a:cubicBezTo>
                  <a:cubicBezTo>
                    <a:pt x="3296" y="933"/>
                    <a:pt x="3296" y="933"/>
                    <a:pt x="3296" y="933"/>
                  </a:cubicBezTo>
                  <a:cubicBezTo>
                    <a:pt x="3296" y="962"/>
                    <a:pt x="3296" y="962"/>
                    <a:pt x="3296" y="962"/>
                  </a:cubicBezTo>
                  <a:cubicBezTo>
                    <a:pt x="3587" y="875"/>
                    <a:pt x="3587" y="875"/>
                    <a:pt x="3587" y="875"/>
                  </a:cubicBezTo>
                  <a:cubicBezTo>
                    <a:pt x="3617" y="875"/>
                    <a:pt x="3617" y="875"/>
                    <a:pt x="3617" y="875"/>
                  </a:cubicBezTo>
                  <a:cubicBezTo>
                    <a:pt x="3617" y="846"/>
                    <a:pt x="3617" y="846"/>
                    <a:pt x="3617" y="846"/>
                  </a:cubicBezTo>
                  <a:cubicBezTo>
                    <a:pt x="3762" y="787"/>
                    <a:pt x="3762" y="787"/>
                    <a:pt x="3762" y="787"/>
                  </a:cubicBezTo>
                  <a:cubicBezTo>
                    <a:pt x="3850" y="758"/>
                    <a:pt x="3850" y="758"/>
                    <a:pt x="3850" y="758"/>
                  </a:cubicBezTo>
                  <a:cubicBezTo>
                    <a:pt x="3850" y="729"/>
                    <a:pt x="3850" y="729"/>
                    <a:pt x="3850" y="729"/>
                  </a:cubicBezTo>
                  <a:cubicBezTo>
                    <a:pt x="3879" y="729"/>
                    <a:pt x="3879" y="729"/>
                    <a:pt x="3879" y="729"/>
                  </a:cubicBezTo>
                  <a:cubicBezTo>
                    <a:pt x="3908" y="700"/>
                    <a:pt x="3908" y="700"/>
                    <a:pt x="3908" y="700"/>
                  </a:cubicBezTo>
                  <a:cubicBezTo>
                    <a:pt x="3937" y="700"/>
                    <a:pt x="3937" y="700"/>
                    <a:pt x="3937" y="700"/>
                  </a:cubicBezTo>
                  <a:cubicBezTo>
                    <a:pt x="3967" y="670"/>
                    <a:pt x="3967" y="670"/>
                    <a:pt x="3967" y="670"/>
                  </a:cubicBezTo>
                  <a:lnTo>
                    <a:pt x="3967" y="670"/>
                  </a:lnTo>
                  <a:cubicBezTo>
                    <a:pt x="3995" y="670"/>
                    <a:pt x="3995" y="670"/>
                    <a:pt x="3995" y="670"/>
                  </a:cubicBezTo>
                  <a:cubicBezTo>
                    <a:pt x="4229" y="670"/>
                    <a:pt x="4229" y="670"/>
                    <a:pt x="4229" y="670"/>
                  </a:cubicBezTo>
                  <a:cubicBezTo>
                    <a:pt x="4258" y="641"/>
                    <a:pt x="4258" y="641"/>
                    <a:pt x="4258" y="641"/>
                  </a:cubicBezTo>
                  <a:lnTo>
                    <a:pt x="4258" y="641"/>
                  </a:lnTo>
                  <a:lnTo>
                    <a:pt x="4258" y="641"/>
                  </a:lnTo>
                  <a:cubicBezTo>
                    <a:pt x="4287" y="641"/>
                    <a:pt x="4287" y="641"/>
                    <a:pt x="4287" y="641"/>
                  </a:cubicBezTo>
                  <a:lnTo>
                    <a:pt x="4287" y="641"/>
                  </a:lnTo>
                  <a:lnTo>
                    <a:pt x="4287" y="641"/>
                  </a:lnTo>
                  <a:cubicBezTo>
                    <a:pt x="4317" y="641"/>
                    <a:pt x="4317" y="641"/>
                    <a:pt x="4317" y="641"/>
                  </a:cubicBezTo>
                  <a:cubicBezTo>
                    <a:pt x="4345" y="612"/>
                    <a:pt x="4345" y="612"/>
                    <a:pt x="4345" y="612"/>
                  </a:cubicBezTo>
                  <a:lnTo>
                    <a:pt x="4345" y="612"/>
                  </a:lnTo>
                  <a:cubicBezTo>
                    <a:pt x="4374" y="583"/>
                    <a:pt x="4374" y="583"/>
                    <a:pt x="4374" y="583"/>
                  </a:cubicBezTo>
                  <a:cubicBezTo>
                    <a:pt x="4374" y="554"/>
                    <a:pt x="4374" y="554"/>
                    <a:pt x="4374" y="554"/>
                  </a:cubicBezTo>
                  <a:lnTo>
                    <a:pt x="4374" y="554"/>
                  </a:lnTo>
                  <a:cubicBezTo>
                    <a:pt x="4403" y="525"/>
                    <a:pt x="4403" y="525"/>
                    <a:pt x="4403" y="525"/>
                  </a:cubicBezTo>
                  <a:lnTo>
                    <a:pt x="4403" y="525"/>
                  </a:lnTo>
                  <a:cubicBezTo>
                    <a:pt x="4403" y="496"/>
                    <a:pt x="4403" y="496"/>
                    <a:pt x="4403" y="496"/>
                  </a:cubicBezTo>
                  <a:cubicBezTo>
                    <a:pt x="4433" y="467"/>
                    <a:pt x="4433" y="467"/>
                    <a:pt x="4433" y="467"/>
                  </a:cubicBezTo>
                  <a:lnTo>
                    <a:pt x="4433" y="467"/>
                  </a:lnTo>
                  <a:cubicBezTo>
                    <a:pt x="4462" y="467"/>
                    <a:pt x="4462" y="467"/>
                    <a:pt x="4462" y="467"/>
                  </a:cubicBezTo>
                  <a:lnTo>
                    <a:pt x="4462" y="467"/>
                  </a:lnTo>
                  <a:lnTo>
                    <a:pt x="4462" y="467"/>
                  </a:lnTo>
                  <a:cubicBezTo>
                    <a:pt x="4491" y="467"/>
                    <a:pt x="4491" y="467"/>
                    <a:pt x="4491" y="467"/>
                  </a:cubicBezTo>
                  <a:lnTo>
                    <a:pt x="4491" y="467"/>
                  </a:lnTo>
                  <a:cubicBezTo>
                    <a:pt x="4520" y="467"/>
                    <a:pt x="4520" y="467"/>
                    <a:pt x="4520" y="467"/>
                  </a:cubicBezTo>
                  <a:lnTo>
                    <a:pt x="4520" y="467"/>
                  </a:lnTo>
                  <a:cubicBezTo>
                    <a:pt x="4550" y="496"/>
                    <a:pt x="4550" y="496"/>
                    <a:pt x="4550" y="496"/>
                  </a:cubicBezTo>
                  <a:cubicBezTo>
                    <a:pt x="4550" y="525"/>
                    <a:pt x="4550" y="525"/>
                    <a:pt x="4550" y="525"/>
                  </a:cubicBezTo>
                  <a:cubicBezTo>
                    <a:pt x="4550" y="612"/>
                    <a:pt x="4550" y="612"/>
                    <a:pt x="4550" y="612"/>
                  </a:cubicBezTo>
                  <a:lnTo>
                    <a:pt x="4550" y="612"/>
                  </a:lnTo>
                  <a:lnTo>
                    <a:pt x="4550" y="612"/>
                  </a:lnTo>
                  <a:cubicBezTo>
                    <a:pt x="4550" y="641"/>
                    <a:pt x="4550" y="641"/>
                    <a:pt x="4550" y="641"/>
                  </a:cubicBezTo>
                  <a:lnTo>
                    <a:pt x="4550" y="641"/>
                  </a:lnTo>
                  <a:lnTo>
                    <a:pt x="4550" y="641"/>
                  </a:lnTo>
                  <a:cubicBezTo>
                    <a:pt x="4550" y="670"/>
                    <a:pt x="4550" y="670"/>
                    <a:pt x="4550" y="670"/>
                  </a:cubicBezTo>
                  <a:lnTo>
                    <a:pt x="4550" y="670"/>
                  </a:lnTo>
                  <a:lnTo>
                    <a:pt x="4550" y="670"/>
                  </a:lnTo>
                  <a:lnTo>
                    <a:pt x="4550" y="670"/>
                  </a:lnTo>
                  <a:lnTo>
                    <a:pt x="4550" y="670"/>
                  </a:lnTo>
                  <a:lnTo>
                    <a:pt x="4550" y="670"/>
                  </a:lnTo>
                  <a:cubicBezTo>
                    <a:pt x="4579" y="700"/>
                    <a:pt x="4579" y="700"/>
                    <a:pt x="4579" y="700"/>
                  </a:cubicBezTo>
                  <a:lnTo>
                    <a:pt x="4579" y="700"/>
                  </a:lnTo>
                  <a:cubicBezTo>
                    <a:pt x="4608" y="729"/>
                    <a:pt x="4608" y="729"/>
                    <a:pt x="4608" y="729"/>
                  </a:cubicBezTo>
                  <a:cubicBezTo>
                    <a:pt x="4608" y="700"/>
                    <a:pt x="4608" y="700"/>
                    <a:pt x="4608" y="700"/>
                  </a:cubicBezTo>
                  <a:cubicBezTo>
                    <a:pt x="4608" y="729"/>
                    <a:pt x="4608" y="729"/>
                    <a:pt x="4608" y="729"/>
                  </a:cubicBezTo>
                  <a:lnTo>
                    <a:pt x="4608" y="729"/>
                  </a:lnTo>
                  <a:cubicBezTo>
                    <a:pt x="4579" y="729"/>
                    <a:pt x="4579" y="729"/>
                    <a:pt x="4579" y="729"/>
                  </a:cubicBezTo>
                  <a:lnTo>
                    <a:pt x="4579" y="729"/>
                  </a:lnTo>
                  <a:lnTo>
                    <a:pt x="4579" y="729"/>
                  </a:lnTo>
                  <a:cubicBezTo>
                    <a:pt x="4550" y="729"/>
                    <a:pt x="4550" y="729"/>
                    <a:pt x="4550" y="729"/>
                  </a:cubicBezTo>
                  <a:lnTo>
                    <a:pt x="4550" y="729"/>
                  </a:lnTo>
                  <a:cubicBezTo>
                    <a:pt x="4520" y="758"/>
                    <a:pt x="4520" y="758"/>
                    <a:pt x="4520" y="758"/>
                  </a:cubicBezTo>
                  <a:cubicBezTo>
                    <a:pt x="4520" y="729"/>
                    <a:pt x="4520" y="729"/>
                    <a:pt x="4520" y="729"/>
                  </a:cubicBezTo>
                  <a:cubicBezTo>
                    <a:pt x="4491" y="758"/>
                    <a:pt x="4491" y="758"/>
                    <a:pt x="4491" y="758"/>
                  </a:cubicBezTo>
                  <a:lnTo>
                    <a:pt x="4491" y="758"/>
                  </a:lnTo>
                  <a:cubicBezTo>
                    <a:pt x="4491" y="729"/>
                    <a:pt x="4491" y="729"/>
                    <a:pt x="4491" y="729"/>
                  </a:cubicBezTo>
                  <a:cubicBezTo>
                    <a:pt x="4462" y="729"/>
                    <a:pt x="4462" y="729"/>
                    <a:pt x="4462" y="729"/>
                  </a:cubicBezTo>
                  <a:cubicBezTo>
                    <a:pt x="4462" y="758"/>
                    <a:pt x="4462" y="758"/>
                    <a:pt x="4462" y="758"/>
                  </a:cubicBezTo>
                  <a:cubicBezTo>
                    <a:pt x="4433" y="758"/>
                    <a:pt x="4433" y="758"/>
                    <a:pt x="4433" y="758"/>
                  </a:cubicBezTo>
                  <a:lnTo>
                    <a:pt x="4433" y="758"/>
                  </a:lnTo>
                  <a:cubicBezTo>
                    <a:pt x="4433" y="729"/>
                    <a:pt x="4433" y="729"/>
                    <a:pt x="4433" y="729"/>
                  </a:cubicBezTo>
                  <a:cubicBezTo>
                    <a:pt x="4433" y="758"/>
                    <a:pt x="4433" y="758"/>
                    <a:pt x="4433" y="758"/>
                  </a:cubicBezTo>
                  <a:cubicBezTo>
                    <a:pt x="4403" y="787"/>
                    <a:pt x="4403" y="787"/>
                    <a:pt x="4403" y="787"/>
                  </a:cubicBezTo>
                  <a:lnTo>
                    <a:pt x="4403" y="787"/>
                  </a:lnTo>
                  <a:lnTo>
                    <a:pt x="4403" y="787"/>
                  </a:lnTo>
                  <a:cubicBezTo>
                    <a:pt x="4374" y="787"/>
                    <a:pt x="4374" y="787"/>
                    <a:pt x="4374" y="787"/>
                  </a:cubicBezTo>
                  <a:lnTo>
                    <a:pt x="4374" y="787"/>
                  </a:lnTo>
                  <a:lnTo>
                    <a:pt x="4374" y="787"/>
                  </a:lnTo>
                  <a:lnTo>
                    <a:pt x="4374" y="787"/>
                  </a:lnTo>
                  <a:cubicBezTo>
                    <a:pt x="4345" y="817"/>
                    <a:pt x="4345" y="817"/>
                    <a:pt x="4345" y="817"/>
                  </a:cubicBezTo>
                  <a:cubicBezTo>
                    <a:pt x="4345" y="787"/>
                    <a:pt x="4345" y="787"/>
                    <a:pt x="4345" y="787"/>
                  </a:cubicBezTo>
                  <a:lnTo>
                    <a:pt x="4345" y="787"/>
                  </a:lnTo>
                  <a:cubicBezTo>
                    <a:pt x="4345" y="817"/>
                    <a:pt x="4345" y="817"/>
                    <a:pt x="4345" y="817"/>
                  </a:cubicBezTo>
                  <a:cubicBezTo>
                    <a:pt x="4317" y="817"/>
                    <a:pt x="4317" y="817"/>
                    <a:pt x="4317" y="817"/>
                  </a:cubicBezTo>
                  <a:lnTo>
                    <a:pt x="4317" y="817"/>
                  </a:lnTo>
                  <a:cubicBezTo>
                    <a:pt x="4287" y="846"/>
                    <a:pt x="4287" y="846"/>
                    <a:pt x="4287" y="846"/>
                  </a:cubicBezTo>
                  <a:cubicBezTo>
                    <a:pt x="4287" y="875"/>
                    <a:pt x="4287" y="875"/>
                    <a:pt x="4287" y="875"/>
                  </a:cubicBezTo>
                  <a:cubicBezTo>
                    <a:pt x="4258" y="875"/>
                    <a:pt x="4258" y="875"/>
                    <a:pt x="4258" y="875"/>
                  </a:cubicBezTo>
                  <a:cubicBezTo>
                    <a:pt x="4258" y="903"/>
                    <a:pt x="4258" y="903"/>
                    <a:pt x="4258" y="903"/>
                  </a:cubicBezTo>
                  <a:lnTo>
                    <a:pt x="4258" y="903"/>
                  </a:lnTo>
                  <a:lnTo>
                    <a:pt x="4258" y="903"/>
                  </a:lnTo>
                  <a:lnTo>
                    <a:pt x="4258" y="903"/>
                  </a:lnTo>
                  <a:lnTo>
                    <a:pt x="4258" y="903"/>
                  </a:lnTo>
                  <a:cubicBezTo>
                    <a:pt x="4229" y="933"/>
                    <a:pt x="4229" y="933"/>
                    <a:pt x="4229" y="933"/>
                  </a:cubicBezTo>
                  <a:cubicBezTo>
                    <a:pt x="4229" y="962"/>
                    <a:pt x="4229" y="962"/>
                    <a:pt x="4229" y="962"/>
                  </a:cubicBezTo>
                  <a:cubicBezTo>
                    <a:pt x="4258" y="962"/>
                    <a:pt x="4258" y="962"/>
                    <a:pt x="4258" y="962"/>
                  </a:cubicBezTo>
                  <a:cubicBezTo>
                    <a:pt x="4258" y="991"/>
                    <a:pt x="4258" y="991"/>
                    <a:pt x="4258" y="991"/>
                  </a:cubicBezTo>
                  <a:lnTo>
                    <a:pt x="4258" y="991"/>
                  </a:lnTo>
                  <a:cubicBezTo>
                    <a:pt x="4287" y="991"/>
                    <a:pt x="4287" y="991"/>
                    <a:pt x="4287" y="991"/>
                  </a:cubicBezTo>
                  <a:lnTo>
                    <a:pt x="4287" y="991"/>
                  </a:lnTo>
                  <a:cubicBezTo>
                    <a:pt x="4287" y="962"/>
                    <a:pt x="4287" y="962"/>
                    <a:pt x="4287" y="962"/>
                  </a:cubicBezTo>
                  <a:lnTo>
                    <a:pt x="4287" y="962"/>
                  </a:lnTo>
                  <a:cubicBezTo>
                    <a:pt x="4317" y="991"/>
                    <a:pt x="4317" y="991"/>
                    <a:pt x="4317" y="991"/>
                  </a:cubicBezTo>
                  <a:cubicBezTo>
                    <a:pt x="4287" y="991"/>
                    <a:pt x="4287" y="991"/>
                    <a:pt x="4287" y="991"/>
                  </a:cubicBezTo>
                  <a:cubicBezTo>
                    <a:pt x="4258" y="1020"/>
                    <a:pt x="4258" y="1020"/>
                    <a:pt x="4258" y="1020"/>
                  </a:cubicBezTo>
                  <a:lnTo>
                    <a:pt x="4258" y="1020"/>
                  </a:lnTo>
                  <a:lnTo>
                    <a:pt x="4258" y="1020"/>
                  </a:lnTo>
                  <a:cubicBezTo>
                    <a:pt x="4229" y="991"/>
                    <a:pt x="4229" y="991"/>
                    <a:pt x="4229" y="991"/>
                  </a:cubicBezTo>
                  <a:cubicBezTo>
                    <a:pt x="4229" y="1020"/>
                    <a:pt x="4229" y="1020"/>
                    <a:pt x="4229" y="1020"/>
                  </a:cubicBezTo>
                  <a:cubicBezTo>
                    <a:pt x="4200" y="1020"/>
                    <a:pt x="4200" y="1020"/>
                    <a:pt x="4200" y="1020"/>
                  </a:cubicBezTo>
                  <a:lnTo>
                    <a:pt x="4200" y="1020"/>
                  </a:lnTo>
                  <a:lnTo>
                    <a:pt x="4200" y="1020"/>
                  </a:lnTo>
                  <a:lnTo>
                    <a:pt x="4200" y="1020"/>
                  </a:lnTo>
                  <a:cubicBezTo>
                    <a:pt x="4200" y="991"/>
                    <a:pt x="4200" y="991"/>
                    <a:pt x="4200" y="991"/>
                  </a:cubicBezTo>
                  <a:cubicBezTo>
                    <a:pt x="4200" y="1020"/>
                    <a:pt x="4200" y="1020"/>
                    <a:pt x="4200" y="1020"/>
                  </a:cubicBezTo>
                  <a:cubicBezTo>
                    <a:pt x="4170" y="1020"/>
                    <a:pt x="4170" y="1020"/>
                    <a:pt x="4170" y="1020"/>
                  </a:cubicBezTo>
                  <a:cubicBezTo>
                    <a:pt x="4200" y="1020"/>
                    <a:pt x="4200" y="1020"/>
                    <a:pt x="4200" y="1020"/>
                  </a:cubicBezTo>
                  <a:cubicBezTo>
                    <a:pt x="4170" y="1050"/>
                    <a:pt x="4170" y="1050"/>
                    <a:pt x="4170" y="1050"/>
                  </a:cubicBezTo>
                  <a:cubicBezTo>
                    <a:pt x="4141" y="1050"/>
                    <a:pt x="4141" y="1050"/>
                    <a:pt x="4141" y="1050"/>
                  </a:cubicBezTo>
                  <a:lnTo>
                    <a:pt x="4141" y="1050"/>
                  </a:lnTo>
                  <a:cubicBezTo>
                    <a:pt x="4112" y="1050"/>
                    <a:pt x="4112" y="1050"/>
                    <a:pt x="4112" y="1050"/>
                  </a:cubicBezTo>
                  <a:cubicBezTo>
                    <a:pt x="4083" y="1050"/>
                    <a:pt x="4083" y="1050"/>
                    <a:pt x="4083" y="1050"/>
                  </a:cubicBezTo>
                  <a:lnTo>
                    <a:pt x="4083" y="1050"/>
                  </a:lnTo>
                  <a:cubicBezTo>
                    <a:pt x="4053" y="1050"/>
                    <a:pt x="4053" y="1050"/>
                    <a:pt x="4053" y="1050"/>
                  </a:cubicBezTo>
                  <a:cubicBezTo>
                    <a:pt x="4024" y="1050"/>
                    <a:pt x="4024" y="1050"/>
                    <a:pt x="4024" y="1050"/>
                  </a:cubicBezTo>
                  <a:lnTo>
                    <a:pt x="4024" y="1050"/>
                  </a:lnTo>
                  <a:cubicBezTo>
                    <a:pt x="3995" y="1079"/>
                    <a:pt x="3995" y="1079"/>
                    <a:pt x="3995" y="1079"/>
                  </a:cubicBezTo>
                  <a:lnTo>
                    <a:pt x="3995" y="1079"/>
                  </a:lnTo>
                  <a:cubicBezTo>
                    <a:pt x="3967" y="1079"/>
                    <a:pt x="3967" y="1079"/>
                    <a:pt x="3967" y="1079"/>
                  </a:cubicBezTo>
                  <a:lnTo>
                    <a:pt x="3967" y="1079"/>
                  </a:lnTo>
                  <a:cubicBezTo>
                    <a:pt x="3937" y="1108"/>
                    <a:pt x="3937" y="1108"/>
                    <a:pt x="3937" y="1108"/>
                  </a:cubicBezTo>
                  <a:cubicBezTo>
                    <a:pt x="3967" y="1108"/>
                    <a:pt x="3967" y="1108"/>
                    <a:pt x="3967" y="1108"/>
                  </a:cubicBezTo>
                  <a:lnTo>
                    <a:pt x="3967" y="1108"/>
                  </a:lnTo>
                  <a:cubicBezTo>
                    <a:pt x="3967" y="1137"/>
                    <a:pt x="3967" y="1137"/>
                    <a:pt x="3967" y="1137"/>
                  </a:cubicBezTo>
                  <a:lnTo>
                    <a:pt x="3967" y="1137"/>
                  </a:lnTo>
                  <a:lnTo>
                    <a:pt x="3967" y="1137"/>
                  </a:lnTo>
                  <a:cubicBezTo>
                    <a:pt x="3937" y="1167"/>
                    <a:pt x="3937" y="1167"/>
                    <a:pt x="3937" y="1167"/>
                  </a:cubicBezTo>
                  <a:lnTo>
                    <a:pt x="3937" y="1167"/>
                  </a:lnTo>
                  <a:lnTo>
                    <a:pt x="3937" y="1167"/>
                  </a:lnTo>
                  <a:cubicBezTo>
                    <a:pt x="3937" y="1196"/>
                    <a:pt x="3937" y="1196"/>
                    <a:pt x="3937" y="1196"/>
                  </a:cubicBezTo>
                  <a:lnTo>
                    <a:pt x="3937" y="1196"/>
                  </a:lnTo>
                  <a:lnTo>
                    <a:pt x="3937" y="1196"/>
                  </a:lnTo>
                  <a:cubicBezTo>
                    <a:pt x="3908" y="1225"/>
                    <a:pt x="3908" y="1225"/>
                    <a:pt x="3908" y="1225"/>
                  </a:cubicBezTo>
                  <a:lnTo>
                    <a:pt x="3908" y="1225"/>
                  </a:lnTo>
                  <a:lnTo>
                    <a:pt x="3908" y="1225"/>
                  </a:lnTo>
                  <a:cubicBezTo>
                    <a:pt x="3879" y="1225"/>
                    <a:pt x="3879" y="1225"/>
                    <a:pt x="3879" y="1225"/>
                  </a:cubicBezTo>
                  <a:cubicBezTo>
                    <a:pt x="3879" y="1253"/>
                    <a:pt x="3879" y="1253"/>
                    <a:pt x="3879" y="1253"/>
                  </a:cubicBezTo>
                  <a:lnTo>
                    <a:pt x="3879" y="1253"/>
                  </a:lnTo>
                  <a:lnTo>
                    <a:pt x="3879" y="1253"/>
                  </a:lnTo>
                  <a:cubicBezTo>
                    <a:pt x="3850" y="1253"/>
                    <a:pt x="3850" y="1253"/>
                    <a:pt x="3850" y="1253"/>
                  </a:cubicBezTo>
                  <a:cubicBezTo>
                    <a:pt x="3879" y="1253"/>
                    <a:pt x="3879" y="1253"/>
                    <a:pt x="3879" y="1253"/>
                  </a:cubicBezTo>
                  <a:cubicBezTo>
                    <a:pt x="3879" y="1225"/>
                    <a:pt x="3879" y="1225"/>
                    <a:pt x="3879" y="1225"/>
                  </a:cubicBezTo>
                  <a:cubicBezTo>
                    <a:pt x="3850" y="1225"/>
                    <a:pt x="3850" y="1225"/>
                    <a:pt x="3850" y="1225"/>
                  </a:cubicBezTo>
                  <a:lnTo>
                    <a:pt x="3850" y="1225"/>
                  </a:lnTo>
                  <a:cubicBezTo>
                    <a:pt x="3820" y="1196"/>
                    <a:pt x="3820" y="1196"/>
                    <a:pt x="3820" y="1196"/>
                  </a:cubicBezTo>
                  <a:lnTo>
                    <a:pt x="3820" y="1196"/>
                  </a:lnTo>
                  <a:cubicBezTo>
                    <a:pt x="3850" y="1167"/>
                    <a:pt x="3850" y="1167"/>
                    <a:pt x="3850" y="1167"/>
                  </a:cubicBezTo>
                  <a:lnTo>
                    <a:pt x="3850" y="1167"/>
                  </a:lnTo>
                  <a:cubicBezTo>
                    <a:pt x="3820" y="1196"/>
                    <a:pt x="3820" y="1196"/>
                    <a:pt x="3820" y="1196"/>
                  </a:cubicBezTo>
                  <a:lnTo>
                    <a:pt x="3820" y="1196"/>
                  </a:lnTo>
                  <a:cubicBezTo>
                    <a:pt x="3820" y="1225"/>
                    <a:pt x="3820" y="1225"/>
                    <a:pt x="3820" y="1225"/>
                  </a:cubicBezTo>
                  <a:lnTo>
                    <a:pt x="3820" y="1225"/>
                  </a:lnTo>
                  <a:cubicBezTo>
                    <a:pt x="3820" y="1253"/>
                    <a:pt x="3820" y="1253"/>
                    <a:pt x="3820" y="1253"/>
                  </a:cubicBezTo>
                  <a:cubicBezTo>
                    <a:pt x="3850" y="1253"/>
                    <a:pt x="3850" y="1253"/>
                    <a:pt x="3850" y="1253"/>
                  </a:cubicBezTo>
                  <a:cubicBezTo>
                    <a:pt x="3850" y="1283"/>
                    <a:pt x="3850" y="1283"/>
                    <a:pt x="3850" y="1283"/>
                  </a:cubicBezTo>
                  <a:cubicBezTo>
                    <a:pt x="3850" y="1312"/>
                    <a:pt x="3850" y="1312"/>
                    <a:pt x="3850" y="1312"/>
                  </a:cubicBezTo>
                  <a:cubicBezTo>
                    <a:pt x="3850" y="1341"/>
                    <a:pt x="3850" y="1341"/>
                    <a:pt x="3850" y="1341"/>
                  </a:cubicBezTo>
                  <a:cubicBezTo>
                    <a:pt x="3820" y="1341"/>
                    <a:pt x="3820" y="1341"/>
                    <a:pt x="3820" y="1341"/>
                  </a:cubicBezTo>
                  <a:cubicBezTo>
                    <a:pt x="3791" y="1370"/>
                    <a:pt x="3791" y="1370"/>
                    <a:pt x="3791" y="1370"/>
                  </a:cubicBezTo>
                  <a:lnTo>
                    <a:pt x="3791" y="1370"/>
                  </a:lnTo>
                  <a:cubicBezTo>
                    <a:pt x="3791" y="1400"/>
                    <a:pt x="3791" y="1400"/>
                    <a:pt x="3791" y="1400"/>
                  </a:cubicBezTo>
                  <a:lnTo>
                    <a:pt x="3791" y="1400"/>
                  </a:lnTo>
                  <a:lnTo>
                    <a:pt x="3791" y="1400"/>
                  </a:lnTo>
                  <a:cubicBezTo>
                    <a:pt x="3791" y="1370"/>
                    <a:pt x="3791" y="1370"/>
                    <a:pt x="3791" y="1370"/>
                  </a:cubicBezTo>
                  <a:cubicBezTo>
                    <a:pt x="3762" y="1400"/>
                    <a:pt x="3762" y="1400"/>
                    <a:pt x="3762" y="1400"/>
                  </a:cubicBezTo>
                  <a:cubicBezTo>
                    <a:pt x="3762" y="1429"/>
                    <a:pt x="3762" y="1429"/>
                    <a:pt x="3762" y="1429"/>
                  </a:cubicBezTo>
                  <a:lnTo>
                    <a:pt x="3762" y="1429"/>
                  </a:lnTo>
                  <a:cubicBezTo>
                    <a:pt x="3762" y="1400"/>
                    <a:pt x="3762" y="1400"/>
                    <a:pt x="3762" y="1400"/>
                  </a:cubicBezTo>
                  <a:lnTo>
                    <a:pt x="3762" y="1400"/>
                  </a:lnTo>
                  <a:cubicBezTo>
                    <a:pt x="3762" y="1370"/>
                    <a:pt x="3762" y="1370"/>
                    <a:pt x="3762" y="1370"/>
                  </a:cubicBezTo>
                  <a:lnTo>
                    <a:pt x="3762" y="1370"/>
                  </a:lnTo>
                  <a:cubicBezTo>
                    <a:pt x="3791" y="1370"/>
                    <a:pt x="3791" y="1370"/>
                    <a:pt x="3791" y="1370"/>
                  </a:cubicBezTo>
                  <a:cubicBezTo>
                    <a:pt x="3791" y="1341"/>
                    <a:pt x="3791" y="1341"/>
                    <a:pt x="3791" y="1341"/>
                  </a:cubicBezTo>
                  <a:lnTo>
                    <a:pt x="3791" y="1341"/>
                  </a:lnTo>
                  <a:cubicBezTo>
                    <a:pt x="3762" y="1341"/>
                    <a:pt x="3762" y="1341"/>
                    <a:pt x="3762" y="1341"/>
                  </a:cubicBezTo>
                  <a:lnTo>
                    <a:pt x="3762" y="1341"/>
                  </a:lnTo>
                  <a:lnTo>
                    <a:pt x="3762" y="1341"/>
                  </a:lnTo>
                  <a:lnTo>
                    <a:pt x="3762" y="1341"/>
                  </a:lnTo>
                  <a:lnTo>
                    <a:pt x="3762" y="1341"/>
                  </a:lnTo>
                  <a:cubicBezTo>
                    <a:pt x="3762" y="1312"/>
                    <a:pt x="3762" y="1312"/>
                    <a:pt x="3762" y="1312"/>
                  </a:cubicBezTo>
                  <a:cubicBezTo>
                    <a:pt x="3762" y="1341"/>
                    <a:pt x="3762" y="1341"/>
                    <a:pt x="3762" y="1341"/>
                  </a:cubicBezTo>
                  <a:cubicBezTo>
                    <a:pt x="3733" y="1312"/>
                    <a:pt x="3733" y="1312"/>
                    <a:pt x="3733" y="1312"/>
                  </a:cubicBezTo>
                  <a:lnTo>
                    <a:pt x="3733" y="1312"/>
                  </a:lnTo>
                  <a:cubicBezTo>
                    <a:pt x="3762" y="1283"/>
                    <a:pt x="3762" y="1283"/>
                    <a:pt x="3762" y="1283"/>
                  </a:cubicBezTo>
                  <a:cubicBezTo>
                    <a:pt x="3762" y="1253"/>
                    <a:pt x="3762" y="1253"/>
                    <a:pt x="3762" y="1253"/>
                  </a:cubicBezTo>
                  <a:lnTo>
                    <a:pt x="3762" y="1253"/>
                  </a:lnTo>
                  <a:cubicBezTo>
                    <a:pt x="3762" y="1225"/>
                    <a:pt x="3762" y="1225"/>
                    <a:pt x="3762" y="1225"/>
                  </a:cubicBezTo>
                  <a:lnTo>
                    <a:pt x="3762" y="1225"/>
                  </a:lnTo>
                  <a:lnTo>
                    <a:pt x="3762" y="1225"/>
                  </a:lnTo>
                  <a:cubicBezTo>
                    <a:pt x="3762" y="1196"/>
                    <a:pt x="3762" y="1196"/>
                    <a:pt x="3762" y="1196"/>
                  </a:cubicBezTo>
                  <a:lnTo>
                    <a:pt x="3762" y="1196"/>
                  </a:lnTo>
                  <a:lnTo>
                    <a:pt x="3762" y="1196"/>
                  </a:lnTo>
                  <a:cubicBezTo>
                    <a:pt x="3762" y="1225"/>
                    <a:pt x="3762" y="1225"/>
                    <a:pt x="3762" y="1225"/>
                  </a:cubicBezTo>
                  <a:cubicBezTo>
                    <a:pt x="3733" y="1225"/>
                    <a:pt x="3733" y="1225"/>
                    <a:pt x="3733" y="1225"/>
                  </a:cubicBezTo>
                  <a:lnTo>
                    <a:pt x="3733" y="1225"/>
                  </a:lnTo>
                  <a:lnTo>
                    <a:pt x="3733" y="1225"/>
                  </a:lnTo>
                  <a:cubicBezTo>
                    <a:pt x="3733" y="1253"/>
                    <a:pt x="3733" y="1253"/>
                    <a:pt x="3733" y="1253"/>
                  </a:cubicBezTo>
                  <a:lnTo>
                    <a:pt x="3733" y="1253"/>
                  </a:lnTo>
                  <a:cubicBezTo>
                    <a:pt x="3733" y="1283"/>
                    <a:pt x="3733" y="1283"/>
                    <a:pt x="3733" y="1283"/>
                  </a:cubicBezTo>
                  <a:lnTo>
                    <a:pt x="3733" y="1283"/>
                  </a:lnTo>
                  <a:lnTo>
                    <a:pt x="3733" y="1283"/>
                  </a:lnTo>
                  <a:cubicBezTo>
                    <a:pt x="3733" y="1312"/>
                    <a:pt x="3733" y="1312"/>
                    <a:pt x="3733" y="1312"/>
                  </a:cubicBezTo>
                  <a:cubicBezTo>
                    <a:pt x="3733" y="1341"/>
                    <a:pt x="3733" y="1341"/>
                    <a:pt x="3733" y="1341"/>
                  </a:cubicBezTo>
                  <a:lnTo>
                    <a:pt x="3733" y="1341"/>
                  </a:lnTo>
                  <a:cubicBezTo>
                    <a:pt x="3703" y="1312"/>
                    <a:pt x="3703" y="1312"/>
                    <a:pt x="3703" y="1312"/>
                  </a:cubicBezTo>
                  <a:lnTo>
                    <a:pt x="3703" y="1312"/>
                  </a:lnTo>
                  <a:cubicBezTo>
                    <a:pt x="3674" y="1283"/>
                    <a:pt x="3674" y="1283"/>
                    <a:pt x="3674" y="1283"/>
                  </a:cubicBezTo>
                  <a:lnTo>
                    <a:pt x="3674" y="1283"/>
                  </a:lnTo>
                  <a:lnTo>
                    <a:pt x="3674" y="1283"/>
                  </a:lnTo>
                  <a:lnTo>
                    <a:pt x="3674" y="1283"/>
                  </a:lnTo>
                  <a:lnTo>
                    <a:pt x="3674" y="1283"/>
                  </a:lnTo>
                  <a:cubicBezTo>
                    <a:pt x="3674" y="1312"/>
                    <a:pt x="3674" y="1312"/>
                    <a:pt x="3674" y="1312"/>
                  </a:cubicBezTo>
                  <a:lnTo>
                    <a:pt x="3674" y="1312"/>
                  </a:lnTo>
                  <a:lnTo>
                    <a:pt x="3674" y="1312"/>
                  </a:lnTo>
                  <a:cubicBezTo>
                    <a:pt x="3703" y="1312"/>
                    <a:pt x="3703" y="1312"/>
                    <a:pt x="3703" y="1312"/>
                  </a:cubicBezTo>
                  <a:cubicBezTo>
                    <a:pt x="3733" y="1341"/>
                    <a:pt x="3733" y="1341"/>
                    <a:pt x="3733" y="1341"/>
                  </a:cubicBezTo>
                  <a:lnTo>
                    <a:pt x="3733" y="1341"/>
                  </a:lnTo>
                  <a:cubicBezTo>
                    <a:pt x="3733" y="1370"/>
                    <a:pt x="3733" y="1370"/>
                    <a:pt x="3733" y="1370"/>
                  </a:cubicBezTo>
                  <a:lnTo>
                    <a:pt x="3733" y="1370"/>
                  </a:lnTo>
                  <a:lnTo>
                    <a:pt x="3733" y="1370"/>
                  </a:lnTo>
                  <a:cubicBezTo>
                    <a:pt x="3703" y="1370"/>
                    <a:pt x="3703" y="1370"/>
                    <a:pt x="3703" y="1370"/>
                  </a:cubicBezTo>
                  <a:lnTo>
                    <a:pt x="3703" y="1370"/>
                  </a:lnTo>
                  <a:lnTo>
                    <a:pt x="3703" y="1370"/>
                  </a:lnTo>
                  <a:cubicBezTo>
                    <a:pt x="3733" y="1400"/>
                    <a:pt x="3733" y="1400"/>
                    <a:pt x="3733" y="1400"/>
                  </a:cubicBezTo>
                  <a:lnTo>
                    <a:pt x="3733" y="1400"/>
                  </a:lnTo>
                  <a:lnTo>
                    <a:pt x="3733" y="1400"/>
                  </a:lnTo>
                  <a:lnTo>
                    <a:pt x="3733" y="1400"/>
                  </a:lnTo>
                  <a:cubicBezTo>
                    <a:pt x="3703" y="1400"/>
                    <a:pt x="3703" y="1400"/>
                    <a:pt x="3703" y="1400"/>
                  </a:cubicBezTo>
                  <a:cubicBezTo>
                    <a:pt x="3733" y="1429"/>
                    <a:pt x="3733" y="1429"/>
                    <a:pt x="3733" y="1429"/>
                  </a:cubicBezTo>
                  <a:lnTo>
                    <a:pt x="3733" y="1429"/>
                  </a:lnTo>
                  <a:lnTo>
                    <a:pt x="3733" y="1429"/>
                  </a:lnTo>
                  <a:cubicBezTo>
                    <a:pt x="3703" y="1429"/>
                    <a:pt x="3703" y="1429"/>
                    <a:pt x="3703" y="1429"/>
                  </a:cubicBezTo>
                  <a:lnTo>
                    <a:pt x="3703" y="1429"/>
                  </a:lnTo>
                  <a:cubicBezTo>
                    <a:pt x="3674" y="1400"/>
                    <a:pt x="3674" y="1400"/>
                    <a:pt x="3674" y="1400"/>
                  </a:cubicBezTo>
                  <a:cubicBezTo>
                    <a:pt x="3674" y="1429"/>
                    <a:pt x="3674" y="1429"/>
                    <a:pt x="3674" y="1429"/>
                  </a:cubicBezTo>
                  <a:cubicBezTo>
                    <a:pt x="3703" y="1429"/>
                    <a:pt x="3703" y="1429"/>
                    <a:pt x="3703" y="1429"/>
                  </a:cubicBezTo>
                  <a:lnTo>
                    <a:pt x="3703" y="1429"/>
                  </a:lnTo>
                  <a:cubicBezTo>
                    <a:pt x="3703" y="1458"/>
                    <a:pt x="3703" y="1458"/>
                    <a:pt x="3703" y="1458"/>
                  </a:cubicBezTo>
                  <a:cubicBezTo>
                    <a:pt x="3733" y="1458"/>
                    <a:pt x="3733" y="1458"/>
                    <a:pt x="3733" y="1458"/>
                  </a:cubicBezTo>
                  <a:lnTo>
                    <a:pt x="3733" y="1458"/>
                  </a:lnTo>
                  <a:cubicBezTo>
                    <a:pt x="3762" y="1458"/>
                    <a:pt x="3762" y="1458"/>
                    <a:pt x="3762" y="1458"/>
                  </a:cubicBezTo>
                  <a:lnTo>
                    <a:pt x="3762" y="1458"/>
                  </a:lnTo>
                  <a:cubicBezTo>
                    <a:pt x="3762" y="1487"/>
                    <a:pt x="3762" y="1487"/>
                    <a:pt x="3762" y="1487"/>
                  </a:cubicBezTo>
                  <a:cubicBezTo>
                    <a:pt x="3733" y="1487"/>
                    <a:pt x="3733" y="1487"/>
                    <a:pt x="3733" y="1487"/>
                  </a:cubicBezTo>
                  <a:lnTo>
                    <a:pt x="3733" y="1487"/>
                  </a:lnTo>
                  <a:lnTo>
                    <a:pt x="3733" y="1487"/>
                  </a:lnTo>
                  <a:cubicBezTo>
                    <a:pt x="3762" y="1517"/>
                    <a:pt x="3762" y="1517"/>
                    <a:pt x="3762" y="1517"/>
                  </a:cubicBezTo>
                  <a:cubicBezTo>
                    <a:pt x="3733" y="1517"/>
                    <a:pt x="3733" y="1517"/>
                    <a:pt x="3733" y="1517"/>
                  </a:cubicBezTo>
                  <a:lnTo>
                    <a:pt x="3733" y="1517"/>
                  </a:lnTo>
                  <a:lnTo>
                    <a:pt x="3733" y="1517"/>
                  </a:lnTo>
                  <a:cubicBezTo>
                    <a:pt x="3703" y="1517"/>
                    <a:pt x="3703" y="1517"/>
                    <a:pt x="3703" y="1517"/>
                  </a:cubicBezTo>
                  <a:lnTo>
                    <a:pt x="3703" y="1517"/>
                  </a:lnTo>
                  <a:lnTo>
                    <a:pt x="3703" y="1517"/>
                  </a:lnTo>
                  <a:cubicBezTo>
                    <a:pt x="3674" y="1517"/>
                    <a:pt x="3674" y="1517"/>
                    <a:pt x="3674" y="1517"/>
                  </a:cubicBezTo>
                  <a:lnTo>
                    <a:pt x="3674" y="1517"/>
                  </a:lnTo>
                  <a:cubicBezTo>
                    <a:pt x="3674" y="1546"/>
                    <a:pt x="3674" y="1546"/>
                    <a:pt x="3674" y="1546"/>
                  </a:cubicBezTo>
                  <a:lnTo>
                    <a:pt x="3674" y="1546"/>
                  </a:lnTo>
                  <a:lnTo>
                    <a:pt x="3674" y="1546"/>
                  </a:lnTo>
                  <a:cubicBezTo>
                    <a:pt x="3733" y="1546"/>
                    <a:pt x="3733" y="1546"/>
                    <a:pt x="3733" y="1546"/>
                  </a:cubicBezTo>
                  <a:lnTo>
                    <a:pt x="3733" y="1546"/>
                  </a:lnTo>
                  <a:lnTo>
                    <a:pt x="3733" y="1546"/>
                  </a:lnTo>
                  <a:cubicBezTo>
                    <a:pt x="3733" y="1575"/>
                    <a:pt x="3733" y="1575"/>
                    <a:pt x="3733" y="1575"/>
                  </a:cubicBezTo>
                  <a:cubicBezTo>
                    <a:pt x="3733" y="1546"/>
                    <a:pt x="3733" y="1546"/>
                    <a:pt x="3733" y="1546"/>
                  </a:cubicBezTo>
                  <a:cubicBezTo>
                    <a:pt x="3762" y="1546"/>
                    <a:pt x="3762" y="1546"/>
                    <a:pt x="3762" y="1546"/>
                  </a:cubicBezTo>
                  <a:lnTo>
                    <a:pt x="3762" y="1546"/>
                  </a:lnTo>
                  <a:lnTo>
                    <a:pt x="3762" y="1546"/>
                  </a:lnTo>
                  <a:cubicBezTo>
                    <a:pt x="3762" y="1575"/>
                    <a:pt x="3762" y="1575"/>
                    <a:pt x="3762" y="1575"/>
                  </a:cubicBezTo>
                  <a:lnTo>
                    <a:pt x="3762" y="1575"/>
                  </a:lnTo>
                  <a:cubicBezTo>
                    <a:pt x="3733" y="1575"/>
                    <a:pt x="3733" y="1575"/>
                    <a:pt x="3733" y="1575"/>
                  </a:cubicBezTo>
                  <a:cubicBezTo>
                    <a:pt x="3733" y="1602"/>
                    <a:pt x="3733" y="1602"/>
                    <a:pt x="3733" y="1602"/>
                  </a:cubicBezTo>
                  <a:lnTo>
                    <a:pt x="3733" y="1602"/>
                  </a:lnTo>
                  <a:cubicBezTo>
                    <a:pt x="3703" y="1575"/>
                    <a:pt x="3703" y="1575"/>
                    <a:pt x="3703" y="1575"/>
                  </a:cubicBezTo>
                  <a:cubicBezTo>
                    <a:pt x="3703" y="1602"/>
                    <a:pt x="3703" y="1602"/>
                    <a:pt x="3703" y="1602"/>
                  </a:cubicBezTo>
                  <a:cubicBezTo>
                    <a:pt x="3703" y="1575"/>
                    <a:pt x="3703" y="1575"/>
                    <a:pt x="3703" y="1575"/>
                  </a:cubicBezTo>
                  <a:cubicBezTo>
                    <a:pt x="3674" y="1575"/>
                    <a:pt x="3674" y="1575"/>
                    <a:pt x="3674" y="1575"/>
                  </a:cubicBezTo>
                  <a:lnTo>
                    <a:pt x="3674" y="1575"/>
                  </a:lnTo>
                  <a:lnTo>
                    <a:pt x="3674" y="1575"/>
                  </a:lnTo>
                  <a:cubicBezTo>
                    <a:pt x="3646" y="1575"/>
                    <a:pt x="3646" y="1575"/>
                    <a:pt x="3646" y="1575"/>
                  </a:cubicBezTo>
                  <a:cubicBezTo>
                    <a:pt x="3674" y="1602"/>
                    <a:pt x="3674" y="1602"/>
                    <a:pt x="3674" y="1602"/>
                  </a:cubicBezTo>
                  <a:lnTo>
                    <a:pt x="3674" y="1602"/>
                  </a:lnTo>
                  <a:lnTo>
                    <a:pt x="3674" y="1602"/>
                  </a:lnTo>
                  <a:lnTo>
                    <a:pt x="3674" y="1602"/>
                  </a:lnTo>
                  <a:lnTo>
                    <a:pt x="3674" y="1602"/>
                  </a:lnTo>
                  <a:cubicBezTo>
                    <a:pt x="3674" y="1632"/>
                    <a:pt x="3674" y="1632"/>
                    <a:pt x="3674" y="1632"/>
                  </a:cubicBezTo>
                  <a:cubicBezTo>
                    <a:pt x="3646" y="1632"/>
                    <a:pt x="3646" y="1632"/>
                    <a:pt x="3646" y="1632"/>
                  </a:cubicBezTo>
                  <a:lnTo>
                    <a:pt x="3646" y="1632"/>
                  </a:lnTo>
                  <a:cubicBezTo>
                    <a:pt x="3674" y="1632"/>
                    <a:pt x="3674" y="1632"/>
                    <a:pt x="3674" y="1632"/>
                  </a:cubicBezTo>
                  <a:cubicBezTo>
                    <a:pt x="3703" y="1632"/>
                    <a:pt x="3703" y="1632"/>
                    <a:pt x="3703" y="1632"/>
                  </a:cubicBezTo>
                  <a:lnTo>
                    <a:pt x="3703" y="1632"/>
                  </a:lnTo>
                  <a:lnTo>
                    <a:pt x="3703" y="1632"/>
                  </a:lnTo>
                  <a:lnTo>
                    <a:pt x="3703" y="1632"/>
                  </a:lnTo>
                  <a:cubicBezTo>
                    <a:pt x="3674" y="1632"/>
                    <a:pt x="3674" y="1632"/>
                    <a:pt x="3674" y="1632"/>
                  </a:cubicBezTo>
                  <a:lnTo>
                    <a:pt x="3674" y="1632"/>
                  </a:lnTo>
                  <a:lnTo>
                    <a:pt x="3674" y="1632"/>
                  </a:lnTo>
                  <a:cubicBezTo>
                    <a:pt x="3646" y="1632"/>
                    <a:pt x="3646" y="1632"/>
                    <a:pt x="3646" y="1632"/>
                  </a:cubicBezTo>
                  <a:lnTo>
                    <a:pt x="3646" y="1632"/>
                  </a:lnTo>
                  <a:cubicBezTo>
                    <a:pt x="3587" y="1661"/>
                    <a:pt x="3587" y="1661"/>
                    <a:pt x="3587" y="1661"/>
                  </a:cubicBezTo>
                  <a:cubicBezTo>
                    <a:pt x="3558" y="1690"/>
                    <a:pt x="3558" y="1690"/>
                    <a:pt x="3558" y="1690"/>
                  </a:cubicBezTo>
                  <a:cubicBezTo>
                    <a:pt x="3558" y="1719"/>
                    <a:pt x="3558" y="1719"/>
                    <a:pt x="3558" y="1719"/>
                  </a:cubicBezTo>
                  <a:cubicBezTo>
                    <a:pt x="3529" y="1719"/>
                    <a:pt x="3529" y="1719"/>
                    <a:pt x="3529" y="1719"/>
                  </a:cubicBezTo>
                  <a:lnTo>
                    <a:pt x="3529" y="1719"/>
                  </a:lnTo>
                  <a:cubicBezTo>
                    <a:pt x="3500" y="1719"/>
                    <a:pt x="3500" y="1719"/>
                    <a:pt x="3500" y="1719"/>
                  </a:cubicBezTo>
                  <a:lnTo>
                    <a:pt x="3500" y="1719"/>
                  </a:lnTo>
                  <a:cubicBezTo>
                    <a:pt x="3470" y="1778"/>
                    <a:pt x="3470" y="1778"/>
                    <a:pt x="3470" y="1778"/>
                  </a:cubicBezTo>
                  <a:lnTo>
                    <a:pt x="3470" y="1778"/>
                  </a:lnTo>
                  <a:cubicBezTo>
                    <a:pt x="3441" y="1778"/>
                    <a:pt x="3441" y="1778"/>
                    <a:pt x="3441" y="1778"/>
                  </a:cubicBezTo>
                  <a:lnTo>
                    <a:pt x="3441" y="1778"/>
                  </a:lnTo>
                  <a:cubicBezTo>
                    <a:pt x="3441" y="1807"/>
                    <a:pt x="3441" y="1807"/>
                    <a:pt x="3441" y="1807"/>
                  </a:cubicBezTo>
                  <a:cubicBezTo>
                    <a:pt x="3412" y="1807"/>
                    <a:pt x="3412" y="1807"/>
                    <a:pt x="3412" y="1807"/>
                  </a:cubicBezTo>
                  <a:lnTo>
                    <a:pt x="3412" y="1807"/>
                  </a:lnTo>
                  <a:lnTo>
                    <a:pt x="3412" y="1807"/>
                  </a:lnTo>
                  <a:lnTo>
                    <a:pt x="3412" y="1807"/>
                  </a:lnTo>
                  <a:cubicBezTo>
                    <a:pt x="3383" y="1807"/>
                    <a:pt x="3383" y="1807"/>
                    <a:pt x="3383" y="1807"/>
                  </a:cubicBezTo>
                  <a:cubicBezTo>
                    <a:pt x="3383" y="1836"/>
                    <a:pt x="3383" y="1836"/>
                    <a:pt x="3383" y="1836"/>
                  </a:cubicBezTo>
                  <a:cubicBezTo>
                    <a:pt x="3353" y="1836"/>
                    <a:pt x="3353" y="1836"/>
                    <a:pt x="3353" y="1836"/>
                  </a:cubicBezTo>
                  <a:lnTo>
                    <a:pt x="3353" y="1836"/>
                  </a:lnTo>
                  <a:cubicBezTo>
                    <a:pt x="3324" y="1836"/>
                    <a:pt x="3324" y="1836"/>
                    <a:pt x="3324" y="1836"/>
                  </a:cubicBezTo>
                  <a:lnTo>
                    <a:pt x="3324" y="1836"/>
                  </a:lnTo>
                  <a:cubicBezTo>
                    <a:pt x="3296" y="1836"/>
                    <a:pt x="3296" y="1836"/>
                    <a:pt x="3296" y="1836"/>
                  </a:cubicBezTo>
                  <a:lnTo>
                    <a:pt x="3296" y="1836"/>
                  </a:lnTo>
                  <a:lnTo>
                    <a:pt x="3296" y="1836"/>
                  </a:lnTo>
                  <a:cubicBezTo>
                    <a:pt x="3296" y="1865"/>
                    <a:pt x="3296" y="1865"/>
                    <a:pt x="3296" y="1865"/>
                  </a:cubicBezTo>
                  <a:lnTo>
                    <a:pt x="3296" y="1865"/>
                  </a:lnTo>
                  <a:lnTo>
                    <a:pt x="3296" y="1865"/>
                  </a:lnTo>
                  <a:cubicBezTo>
                    <a:pt x="3296" y="1895"/>
                    <a:pt x="3296" y="1895"/>
                    <a:pt x="3296" y="1895"/>
                  </a:cubicBezTo>
                  <a:cubicBezTo>
                    <a:pt x="3267" y="1895"/>
                    <a:pt x="3267" y="1895"/>
                    <a:pt x="3267" y="1895"/>
                  </a:cubicBezTo>
                  <a:lnTo>
                    <a:pt x="3267" y="1895"/>
                  </a:lnTo>
                  <a:cubicBezTo>
                    <a:pt x="3237" y="1924"/>
                    <a:pt x="3237" y="1924"/>
                    <a:pt x="3237" y="1924"/>
                  </a:cubicBezTo>
                  <a:cubicBezTo>
                    <a:pt x="3237" y="1952"/>
                    <a:pt x="3237" y="1952"/>
                    <a:pt x="3237" y="1952"/>
                  </a:cubicBezTo>
                  <a:cubicBezTo>
                    <a:pt x="3237" y="2011"/>
                    <a:pt x="3237" y="2011"/>
                    <a:pt x="3237" y="2011"/>
                  </a:cubicBezTo>
                  <a:lnTo>
                    <a:pt x="3237" y="2011"/>
                  </a:lnTo>
                  <a:cubicBezTo>
                    <a:pt x="3237" y="2040"/>
                    <a:pt x="3237" y="2040"/>
                    <a:pt x="3237" y="2040"/>
                  </a:cubicBezTo>
                  <a:cubicBezTo>
                    <a:pt x="3237" y="2069"/>
                    <a:pt x="3237" y="2069"/>
                    <a:pt x="3237" y="2069"/>
                  </a:cubicBezTo>
                  <a:cubicBezTo>
                    <a:pt x="3237" y="2099"/>
                    <a:pt x="3237" y="2099"/>
                    <a:pt x="3237" y="2099"/>
                  </a:cubicBezTo>
                  <a:cubicBezTo>
                    <a:pt x="3267" y="2128"/>
                    <a:pt x="3267" y="2128"/>
                    <a:pt x="3267" y="2128"/>
                  </a:cubicBezTo>
                  <a:cubicBezTo>
                    <a:pt x="3267" y="2157"/>
                    <a:pt x="3267" y="2157"/>
                    <a:pt x="3267" y="2157"/>
                  </a:cubicBezTo>
                  <a:lnTo>
                    <a:pt x="3267" y="2157"/>
                  </a:lnTo>
                  <a:cubicBezTo>
                    <a:pt x="3267" y="2186"/>
                    <a:pt x="3267" y="2186"/>
                    <a:pt x="3267" y="2186"/>
                  </a:cubicBezTo>
                  <a:lnTo>
                    <a:pt x="3267" y="2186"/>
                  </a:lnTo>
                  <a:cubicBezTo>
                    <a:pt x="3267" y="2216"/>
                    <a:pt x="3267" y="2216"/>
                    <a:pt x="3267" y="2216"/>
                  </a:cubicBezTo>
                  <a:lnTo>
                    <a:pt x="3267" y="2216"/>
                  </a:lnTo>
                  <a:cubicBezTo>
                    <a:pt x="3296" y="2274"/>
                    <a:pt x="3296" y="2274"/>
                    <a:pt x="3296" y="2274"/>
                  </a:cubicBezTo>
                  <a:lnTo>
                    <a:pt x="3296" y="2274"/>
                  </a:lnTo>
                  <a:cubicBezTo>
                    <a:pt x="3296" y="2302"/>
                    <a:pt x="3296" y="2302"/>
                    <a:pt x="3296" y="2302"/>
                  </a:cubicBezTo>
                  <a:lnTo>
                    <a:pt x="3296" y="2302"/>
                  </a:lnTo>
                  <a:cubicBezTo>
                    <a:pt x="3296" y="2332"/>
                    <a:pt x="3296" y="2332"/>
                    <a:pt x="3296" y="2332"/>
                  </a:cubicBezTo>
                  <a:lnTo>
                    <a:pt x="3296" y="2332"/>
                  </a:lnTo>
                  <a:cubicBezTo>
                    <a:pt x="3296" y="2361"/>
                    <a:pt x="3296" y="2361"/>
                    <a:pt x="3296" y="2361"/>
                  </a:cubicBezTo>
                  <a:lnTo>
                    <a:pt x="3296" y="2361"/>
                  </a:lnTo>
                  <a:cubicBezTo>
                    <a:pt x="3296" y="2390"/>
                    <a:pt x="3296" y="2390"/>
                    <a:pt x="3296" y="2390"/>
                  </a:cubicBezTo>
                  <a:cubicBezTo>
                    <a:pt x="3267" y="2419"/>
                    <a:pt x="3267" y="2419"/>
                    <a:pt x="3267" y="2419"/>
                  </a:cubicBezTo>
                  <a:lnTo>
                    <a:pt x="3267" y="2419"/>
                  </a:lnTo>
                  <a:cubicBezTo>
                    <a:pt x="3267" y="2449"/>
                    <a:pt x="3267" y="2449"/>
                    <a:pt x="3267" y="2449"/>
                  </a:cubicBezTo>
                  <a:cubicBezTo>
                    <a:pt x="3237" y="2449"/>
                    <a:pt x="3237" y="2449"/>
                    <a:pt x="3237" y="2449"/>
                  </a:cubicBezTo>
                  <a:lnTo>
                    <a:pt x="3237" y="2449"/>
                  </a:lnTo>
                  <a:cubicBezTo>
                    <a:pt x="3208" y="2449"/>
                    <a:pt x="3208" y="2449"/>
                    <a:pt x="3208" y="2449"/>
                  </a:cubicBezTo>
                  <a:lnTo>
                    <a:pt x="3208" y="2449"/>
                  </a:lnTo>
                  <a:cubicBezTo>
                    <a:pt x="3208" y="2419"/>
                    <a:pt x="3208" y="2419"/>
                    <a:pt x="3208" y="2419"/>
                  </a:cubicBezTo>
                  <a:lnTo>
                    <a:pt x="3208" y="2419"/>
                  </a:lnTo>
                  <a:cubicBezTo>
                    <a:pt x="3179" y="2419"/>
                    <a:pt x="3179" y="2419"/>
                    <a:pt x="3179" y="2419"/>
                  </a:cubicBezTo>
                  <a:cubicBezTo>
                    <a:pt x="3179" y="2390"/>
                    <a:pt x="3179" y="2390"/>
                    <a:pt x="3179" y="2390"/>
                  </a:cubicBezTo>
                  <a:lnTo>
                    <a:pt x="3179" y="2390"/>
                  </a:lnTo>
                  <a:lnTo>
                    <a:pt x="3179" y="2390"/>
                  </a:lnTo>
                  <a:cubicBezTo>
                    <a:pt x="3150" y="2390"/>
                    <a:pt x="3150" y="2390"/>
                    <a:pt x="3150" y="2390"/>
                  </a:cubicBezTo>
                  <a:cubicBezTo>
                    <a:pt x="3150" y="2361"/>
                    <a:pt x="3150" y="2361"/>
                    <a:pt x="3150" y="2361"/>
                  </a:cubicBezTo>
                  <a:lnTo>
                    <a:pt x="3150" y="2361"/>
                  </a:lnTo>
                  <a:cubicBezTo>
                    <a:pt x="3150" y="2332"/>
                    <a:pt x="3150" y="2332"/>
                    <a:pt x="3150" y="2332"/>
                  </a:cubicBezTo>
                  <a:lnTo>
                    <a:pt x="3150" y="2332"/>
                  </a:lnTo>
                  <a:lnTo>
                    <a:pt x="3150" y="2332"/>
                  </a:lnTo>
                  <a:cubicBezTo>
                    <a:pt x="3150" y="2302"/>
                    <a:pt x="3150" y="2302"/>
                    <a:pt x="3150" y="2302"/>
                  </a:cubicBezTo>
                  <a:lnTo>
                    <a:pt x="3150" y="2302"/>
                  </a:lnTo>
                  <a:lnTo>
                    <a:pt x="3150" y="2302"/>
                  </a:lnTo>
                  <a:lnTo>
                    <a:pt x="3150" y="2302"/>
                  </a:lnTo>
                  <a:lnTo>
                    <a:pt x="3150" y="2302"/>
                  </a:lnTo>
                  <a:cubicBezTo>
                    <a:pt x="3120" y="2302"/>
                    <a:pt x="3120" y="2302"/>
                    <a:pt x="3120" y="2302"/>
                  </a:cubicBezTo>
                  <a:lnTo>
                    <a:pt x="3120" y="2302"/>
                  </a:lnTo>
                  <a:lnTo>
                    <a:pt x="3120" y="2302"/>
                  </a:lnTo>
                  <a:lnTo>
                    <a:pt x="3120" y="2302"/>
                  </a:lnTo>
                  <a:cubicBezTo>
                    <a:pt x="3120" y="2274"/>
                    <a:pt x="3120" y="2274"/>
                    <a:pt x="3120" y="2274"/>
                  </a:cubicBezTo>
                  <a:cubicBezTo>
                    <a:pt x="3091" y="2274"/>
                    <a:pt x="3091" y="2274"/>
                    <a:pt x="3091" y="2274"/>
                  </a:cubicBezTo>
                  <a:lnTo>
                    <a:pt x="3091" y="2274"/>
                  </a:lnTo>
                  <a:cubicBezTo>
                    <a:pt x="3120" y="2245"/>
                    <a:pt x="3120" y="2245"/>
                    <a:pt x="3120" y="2245"/>
                  </a:cubicBezTo>
                  <a:cubicBezTo>
                    <a:pt x="3120" y="2216"/>
                    <a:pt x="3120" y="2216"/>
                    <a:pt x="3120" y="2216"/>
                  </a:cubicBezTo>
                  <a:lnTo>
                    <a:pt x="3120" y="2216"/>
                  </a:lnTo>
                  <a:cubicBezTo>
                    <a:pt x="3091" y="2216"/>
                    <a:pt x="3091" y="2216"/>
                    <a:pt x="3091" y="2216"/>
                  </a:cubicBezTo>
                  <a:lnTo>
                    <a:pt x="3091" y="2216"/>
                  </a:lnTo>
                  <a:cubicBezTo>
                    <a:pt x="3091" y="2245"/>
                    <a:pt x="3091" y="2245"/>
                    <a:pt x="3091" y="2245"/>
                  </a:cubicBezTo>
                  <a:lnTo>
                    <a:pt x="3091" y="2245"/>
                  </a:lnTo>
                  <a:cubicBezTo>
                    <a:pt x="3091" y="2216"/>
                    <a:pt x="3091" y="2216"/>
                    <a:pt x="3091" y="2216"/>
                  </a:cubicBezTo>
                  <a:lnTo>
                    <a:pt x="3091" y="2216"/>
                  </a:lnTo>
                  <a:cubicBezTo>
                    <a:pt x="3091" y="2186"/>
                    <a:pt x="3091" y="2186"/>
                    <a:pt x="3091" y="2186"/>
                  </a:cubicBezTo>
                  <a:cubicBezTo>
                    <a:pt x="3120" y="2157"/>
                    <a:pt x="3120" y="2157"/>
                    <a:pt x="3120" y="2157"/>
                  </a:cubicBezTo>
                  <a:cubicBezTo>
                    <a:pt x="3120" y="2128"/>
                    <a:pt x="3120" y="2128"/>
                    <a:pt x="3120" y="2128"/>
                  </a:cubicBezTo>
                  <a:cubicBezTo>
                    <a:pt x="3091" y="2128"/>
                    <a:pt x="3091" y="2128"/>
                    <a:pt x="3091" y="2128"/>
                  </a:cubicBezTo>
                  <a:lnTo>
                    <a:pt x="3091" y="2128"/>
                  </a:lnTo>
                  <a:cubicBezTo>
                    <a:pt x="3091" y="2099"/>
                    <a:pt x="3091" y="2099"/>
                    <a:pt x="3091" y="2099"/>
                  </a:cubicBezTo>
                  <a:lnTo>
                    <a:pt x="3091" y="2099"/>
                  </a:lnTo>
                  <a:cubicBezTo>
                    <a:pt x="3062" y="2099"/>
                    <a:pt x="3062" y="2099"/>
                    <a:pt x="3062" y="2099"/>
                  </a:cubicBezTo>
                  <a:lnTo>
                    <a:pt x="3062" y="2099"/>
                  </a:lnTo>
                  <a:cubicBezTo>
                    <a:pt x="3062" y="2069"/>
                    <a:pt x="3062" y="2069"/>
                    <a:pt x="3062" y="2069"/>
                  </a:cubicBezTo>
                  <a:lnTo>
                    <a:pt x="3062" y="2069"/>
                  </a:lnTo>
                  <a:cubicBezTo>
                    <a:pt x="3033" y="2069"/>
                    <a:pt x="3033" y="2069"/>
                    <a:pt x="3033" y="2069"/>
                  </a:cubicBezTo>
                  <a:cubicBezTo>
                    <a:pt x="3033" y="2040"/>
                    <a:pt x="3033" y="2040"/>
                    <a:pt x="3033" y="2040"/>
                  </a:cubicBezTo>
                  <a:lnTo>
                    <a:pt x="3033" y="2040"/>
                  </a:lnTo>
                  <a:cubicBezTo>
                    <a:pt x="3003" y="2040"/>
                    <a:pt x="3003" y="2040"/>
                    <a:pt x="3003" y="2040"/>
                  </a:cubicBezTo>
                  <a:lnTo>
                    <a:pt x="3003" y="2040"/>
                  </a:lnTo>
                  <a:cubicBezTo>
                    <a:pt x="2974" y="2040"/>
                    <a:pt x="2974" y="2040"/>
                    <a:pt x="2974" y="2040"/>
                  </a:cubicBezTo>
                  <a:lnTo>
                    <a:pt x="2974" y="2040"/>
                  </a:lnTo>
                  <a:lnTo>
                    <a:pt x="2974" y="2040"/>
                  </a:lnTo>
                  <a:lnTo>
                    <a:pt x="2974" y="2040"/>
                  </a:lnTo>
                  <a:cubicBezTo>
                    <a:pt x="2946" y="2069"/>
                    <a:pt x="2946" y="2069"/>
                    <a:pt x="2946" y="2069"/>
                  </a:cubicBezTo>
                  <a:lnTo>
                    <a:pt x="2946" y="2069"/>
                  </a:lnTo>
                  <a:cubicBezTo>
                    <a:pt x="2917" y="2069"/>
                    <a:pt x="2917" y="2069"/>
                    <a:pt x="2917" y="2069"/>
                  </a:cubicBezTo>
                  <a:lnTo>
                    <a:pt x="2917" y="2069"/>
                  </a:lnTo>
                  <a:lnTo>
                    <a:pt x="2917" y="2069"/>
                  </a:lnTo>
                  <a:lnTo>
                    <a:pt x="2917" y="2069"/>
                  </a:lnTo>
                  <a:lnTo>
                    <a:pt x="2917" y="2069"/>
                  </a:lnTo>
                  <a:cubicBezTo>
                    <a:pt x="2917" y="2040"/>
                    <a:pt x="2917" y="2040"/>
                    <a:pt x="2917" y="2040"/>
                  </a:cubicBezTo>
                  <a:lnTo>
                    <a:pt x="2917" y="2040"/>
                  </a:lnTo>
                  <a:cubicBezTo>
                    <a:pt x="2887" y="2040"/>
                    <a:pt x="2887" y="2040"/>
                    <a:pt x="2887" y="2040"/>
                  </a:cubicBezTo>
                  <a:lnTo>
                    <a:pt x="2887" y="2040"/>
                  </a:lnTo>
                  <a:lnTo>
                    <a:pt x="2887" y="2040"/>
                  </a:lnTo>
                  <a:lnTo>
                    <a:pt x="2887" y="2040"/>
                  </a:lnTo>
                  <a:cubicBezTo>
                    <a:pt x="2887" y="2011"/>
                    <a:pt x="2887" y="2011"/>
                    <a:pt x="2887" y="2011"/>
                  </a:cubicBezTo>
                  <a:lnTo>
                    <a:pt x="2887" y="2011"/>
                  </a:lnTo>
                  <a:lnTo>
                    <a:pt x="2887" y="2011"/>
                  </a:lnTo>
                  <a:lnTo>
                    <a:pt x="2887" y="2011"/>
                  </a:lnTo>
                  <a:cubicBezTo>
                    <a:pt x="2887" y="2040"/>
                    <a:pt x="2887" y="2040"/>
                    <a:pt x="2887" y="2040"/>
                  </a:cubicBezTo>
                  <a:cubicBezTo>
                    <a:pt x="2858" y="2011"/>
                    <a:pt x="2858" y="2011"/>
                    <a:pt x="2858" y="2011"/>
                  </a:cubicBezTo>
                  <a:lnTo>
                    <a:pt x="2858" y="2011"/>
                  </a:lnTo>
                  <a:cubicBezTo>
                    <a:pt x="2829" y="2011"/>
                    <a:pt x="2829" y="2011"/>
                    <a:pt x="2829" y="2011"/>
                  </a:cubicBezTo>
                  <a:lnTo>
                    <a:pt x="2829" y="2011"/>
                  </a:lnTo>
                  <a:lnTo>
                    <a:pt x="2829" y="2011"/>
                  </a:lnTo>
                  <a:lnTo>
                    <a:pt x="2829" y="2011"/>
                  </a:lnTo>
                  <a:cubicBezTo>
                    <a:pt x="2858" y="2011"/>
                    <a:pt x="2858" y="2011"/>
                    <a:pt x="2858" y="2011"/>
                  </a:cubicBezTo>
                  <a:cubicBezTo>
                    <a:pt x="2829" y="2011"/>
                    <a:pt x="2829" y="2011"/>
                    <a:pt x="2829" y="2011"/>
                  </a:cubicBezTo>
                  <a:lnTo>
                    <a:pt x="2829" y="2011"/>
                  </a:lnTo>
                  <a:cubicBezTo>
                    <a:pt x="2799" y="2011"/>
                    <a:pt x="2799" y="2011"/>
                    <a:pt x="2799" y="2011"/>
                  </a:cubicBezTo>
                  <a:lnTo>
                    <a:pt x="2799" y="2011"/>
                  </a:lnTo>
                  <a:cubicBezTo>
                    <a:pt x="2770" y="2011"/>
                    <a:pt x="2770" y="2011"/>
                    <a:pt x="2770" y="2011"/>
                  </a:cubicBezTo>
                  <a:lnTo>
                    <a:pt x="2770" y="2011"/>
                  </a:lnTo>
                  <a:cubicBezTo>
                    <a:pt x="2741" y="2011"/>
                    <a:pt x="2741" y="2011"/>
                    <a:pt x="2741" y="2011"/>
                  </a:cubicBezTo>
                  <a:lnTo>
                    <a:pt x="2741" y="2011"/>
                  </a:lnTo>
                  <a:cubicBezTo>
                    <a:pt x="2712" y="2011"/>
                    <a:pt x="2712" y="2011"/>
                    <a:pt x="2712" y="2011"/>
                  </a:cubicBezTo>
                  <a:lnTo>
                    <a:pt x="2712" y="2011"/>
                  </a:lnTo>
                  <a:cubicBezTo>
                    <a:pt x="2712" y="1982"/>
                    <a:pt x="2712" y="1982"/>
                    <a:pt x="2712" y="1982"/>
                  </a:cubicBezTo>
                  <a:lnTo>
                    <a:pt x="2712" y="1982"/>
                  </a:lnTo>
                  <a:cubicBezTo>
                    <a:pt x="2683" y="1982"/>
                    <a:pt x="2683" y="1982"/>
                    <a:pt x="2683" y="1982"/>
                  </a:cubicBezTo>
                  <a:lnTo>
                    <a:pt x="2683" y="1982"/>
                  </a:lnTo>
                  <a:cubicBezTo>
                    <a:pt x="2683" y="2011"/>
                    <a:pt x="2683" y="2011"/>
                    <a:pt x="2683" y="2011"/>
                  </a:cubicBezTo>
                  <a:cubicBezTo>
                    <a:pt x="2653" y="2011"/>
                    <a:pt x="2653" y="2011"/>
                    <a:pt x="2653" y="2011"/>
                  </a:cubicBezTo>
                  <a:lnTo>
                    <a:pt x="2653" y="2011"/>
                  </a:lnTo>
                  <a:cubicBezTo>
                    <a:pt x="2625" y="2011"/>
                    <a:pt x="2625" y="2011"/>
                    <a:pt x="2625" y="2011"/>
                  </a:cubicBezTo>
                  <a:cubicBezTo>
                    <a:pt x="2596" y="2011"/>
                    <a:pt x="2596" y="2011"/>
                    <a:pt x="2596" y="2011"/>
                  </a:cubicBezTo>
                  <a:cubicBezTo>
                    <a:pt x="2567" y="2011"/>
                    <a:pt x="2567" y="2011"/>
                    <a:pt x="2567" y="2011"/>
                  </a:cubicBezTo>
                  <a:cubicBezTo>
                    <a:pt x="2537" y="2040"/>
                    <a:pt x="2537" y="2040"/>
                    <a:pt x="2537" y="2040"/>
                  </a:cubicBezTo>
                  <a:lnTo>
                    <a:pt x="2537" y="2040"/>
                  </a:lnTo>
                  <a:cubicBezTo>
                    <a:pt x="2537" y="2069"/>
                    <a:pt x="2537" y="2069"/>
                    <a:pt x="2537" y="2069"/>
                  </a:cubicBezTo>
                  <a:cubicBezTo>
                    <a:pt x="2537" y="2040"/>
                    <a:pt x="2537" y="2040"/>
                    <a:pt x="2537" y="2040"/>
                  </a:cubicBezTo>
                  <a:cubicBezTo>
                    <a:pt x="2567" y="2040"/>
                    <a:pt x="2567" y="2040"/>
                    <a:pt x="2567" y="2040"/>
                  </a:cubicBezTo>
                  <a:lnTo>
                    <a:pt x="2567" y="2040"/>
                  </a:lnTo>
                  <a:lnTo>
                    <a:pt x="2567" y="2040"/>
                  </a:lnTo>
                  <a:cubicBezTo>
                    <a:pt x="2567" y="2069"/>
                    <a:pt x="2567" y="2069"/>
                    <a:pt x="2567" y="2069"/>
                  </a:cubicBezTo>
                  <a:lnTo>
                    <a:pt x="2567" y="2069"/>
                  </a:lnTo>
                  <a:cubicBezTo>
                    <a:pt x="2537" y="2069"/>
                    <a:pt x="2537" y="2069"/>
                    <a:pt x="2537" y="2069"/>
                  </a:cubicBezTo>
                  <a:lnTo>
                    <a:pt x="2537" y="2069"/>
                  </a:lnTo>
                  <a:cubicBezTo>
                    <a:pt x="2567" y="2099"/>
                    <a:pt x="2567" y="2099"/>
                    <a:pt x="2567" y="2099"/>
                  </a:cubicBezTo>
                  <a:lnTo>
                    <a:pt x="2567" y="2099"/>
                  </a:lnTo>
                  <a:cubicBezTo>
                    <a:pt x="2596" y="2128"/>
                    <a:pt x="2596" y="2128"/>
                    <a:pt x="2596" y="2128"/>
                  </a:cubicBezTo>
                  <a:lnTo>
                    <a:pt x="2596" y="2128"/>
                  </a:lnTo>
                  <a:lnTo>
                    <a:pt x="2596" y="2128"/>
                  </a:lnTo>
                  <a:lnTo>
                    <a:pt x="2596" y="2128"/>
                  </a:lnTo>
                  <a:cubicBezTo>
                    <a:pt x="2567" y="2128"/>
                    <a:pt x="2567" y="2128"/>
                    <a:pt x="2567" y="2128"/>
                  </a:cubicBezTo>
                  <a:lnTo>
                    <a:pt x="2567" y="2128"/>
                  </a:lnTo>
                  <a:lnTo>
                    <a:pt x="2567" y="2128"/>
                  </a:lnTo>
                  <a:cubicBezTo>
                    <a:pt x="2567" y="2099"/>
                    <a:pt x="2567" y="2099"/>
                    <a:pt x="2567" y="2099"/>
                  </a:cubicBezTo>
                  <a:cubicBezTo>
                    <a:pt x="2537" y="2099"/>
                    <a:pt x="2537" y="2099"/>
                    <a:pt x="2537" y="2099"/>
                  </a:cubicBezTo>
                  <a:cubicBezTo>
                    <a:pt x="2537" y="2069"/>
                    <a:pt x="2537" y="2069"/>
                    <a:pt x="2537" y="2069"/>
                  </a:cubicBezTo>
                  <a:cubicBezTo>
                    <a:pt x="2508" y="2099"/>
                    <a:pt x="2508" y="2099"/>
                    <a:pt x="2508" y="2099"/>
                  </a:cubicBezTo>
                  <a:cubicBezTo>
                    <a:pt x="2537" y="2099"/>
                    <a:pt x="2537" y="2099"/>
                    <a:pt x="2537" y="2099"/>
                  </a:cubicBezTo>
                  <a:cubicBezTo>
                    <a:pt x="2537" y="2128"/>
                    <a:pt x="2537" y="2128"/>
                    <a:pt x="2537" y="2128"/>
                  </a:cubicBezTo>
                  <a:cubicBezTo>
                    <a:pt x="2508" y="2128"/>
                    <a:pt x="2508" y="2128"/>
                    <a:pt x="2508" y="2128"/>
                  </a:cubicBezTo>
                  <a:cubicBezTo>
                    <a:pt x="2508" y="2099"/>
                    <a:pt x="2508" y="2099"/>
                    <a:pt x="2508" y="2099"/>
                  </a:cubicBezTo>
                  <a:cubicBezTo>
                    <a:pt x="2479" y="2099"/>
                    <a:pt x="2479" y="2099"/>
                    <a:pt x="2479" y="2099"/>
                  </a:cubicBezTo>
                  <a:lnTo>
                    <a:pt x="2479" y="2099"/>
                  </a:lnTo>
                  <a:cubicBezTo>
                    <a:pt x="2479" y="2128"/>
                    <a:pt x="2479" y="2128"/>
                    <a:pt x="2479" y="2128"/>
                  </a:cubicBezTo>
                  <a:cubicBezTo>
                    <a:pt x="2450" y="2128"/>
                    <a:pt x="2450" y="2128"/>
                    <a:pt x="2450" y="2128"/>
                  </a:cubicBezTo>
                  <a:cubicBezTo>
                    <a:pt x="2450" y="2099"/>
                    <a:pt x="2450" y="2099"/>
                    <a:pt x="2450" y="2099"/>
                  </a:cubicBezTo>
                  <a:cubicBezTo>
                    <a:pt x="2420" y="2099"/>
                    <a:pt x="2420" y="2099"/>
                    <a:pt x="2420" y="2099"/>
                  </a:cubicBezTo>
                  <a:lnTo>
                    <a:pt x="2420" y="2099"/>
                  </a:lnTo>
                  <a:lnTo>
                    <a:pt x="2420" y="2099"/>
                  </a:lnTo>
                  <a:lnTo>
                    <a:pt x="2420" y="2099"/>
                  </a:lnTo>
                  <a:cubicBezTo>
                    <a:pt x="2420" y="2069"/>
                    <a:pt x="2420" y="2069"/>
                    <a:pt x="2420" y="2069"/>
                  </a:cubicBezTo>
                  <a:cubicBezTo>
                    <a:pt x="2420" y="2099"/>
                    <a:pt x="2420" y="2099"/>
                    <a:pt x="2420" y="2099"/>
                  </a:cubicBezTo>
                  <a:cubicBezTo>
                    <a:pt x="2420" y="2069"/>
                    <a:pt x="2420" y="2069"/>
                    <a:pt x="2420" y="2069"/>
                  </a:cubicBezTo>
                  <a:lnTo>
                    <a:pt x="2420" y="2069"/>
                  </a:lnTo>
                  <a:cubicBezTo>
                    <a:pt x="2391" y="2069"/>
                    <a:pt x="2391" y="2069"/>
                    <a:pt x="2391" y="2069"/>
                  </a:cubicBezTo>
                  <a:lnTo>
                    <a:pt x="2391" y="2069"/>
                  </a:lnTo>
                  <a:lnTo>
                    <a:pt x="2391" y="2069"/>
                  </a:lnTo>
                  <a:lnTo>
                    <a:pt x="2391" y="2069"/>
                  </a:lnTo>
                  <a:cubicBezTo>
                    <a:pt x="2391" y="2040"/>
                    <a:pt x="2391" y="2040"/>
                    <a:pt x="2391" y="2040"/>
                  </a:cubicBezTo>
                  <a:cubicBezTo>
                    <a:pt x="2362" y="2069"/>
                    <a:pt x="2362" y="2069"/>
                    <a:pt x="2362" y="2069"/>
                  </a:cubicBezTo>
                  <a:lnTo>
                    <a:pt x="2362" y="2069"/>
                  </a:lnTo>
                  <a:lnTo>
                    <a:pt x="2362" y="2069"/>
                  </a:lnTo>
                  <a:lnTo>
                    <a:pt x="2362" y="2069"/>
                  </a:lnTo>
                  <a:cubicBezTo>
                    <a:pt x="2303" y="2069"/>
                    <a:pt x="2303" y="2069"/>
                    <a:pt x="2303" y="2069"/>
                  </a:cubicBezTo>
                  <a:lnTo>
                    <a:pt x="2303" y="2069"/>
                  </a:lnTo>
                  <a:cubicBezTo>
                    <a:pt x="2246" y="2069"/>
                    <a:pt x="2246" y="2069"/>
                    <a:pt x="2246" y="2069"/>
                  </a:cubicBezTo>
                  <a:lnTo>
                    <a:pt x="2246" y="2069"/>
                  </a:lnTo>
                  <a:cubicBezTo>
                    <a:pt x="2217" y="2069"/>
                    <a:pt x="2217" y="2069"/>
                    <a:pt x="2217" y="2069"/>
                  </a:cubicBezTo>
                  <a:cubicBezTo>
                    <a:pt x="2187" y="2069"/>
                    <a:pt x="2187" y="2069"/>
                    <a:pt x="2187" y="2069"/>
                  </a:cubicBezTo>
                  <a:lnTo>
                    <a:pt x="2187" y="2069"/>
                  </a:lnTo>
                  <a:cubicBezTo>
                    <a:pt x="2158" y="2099"/>
                    <a:pt x="2158" y="2099"/>
                    <a:pt x="2158" y="2099"/>
                  </a:cubicBezTo>
                  <a:lnTo>
                    <a:pt x="2158" y="2099"/>
                  </a:lnTo>
                  <a:cubicBezTo>
                    <a:pt x="2158" y="2069"/>
                    <a:pt x="2158" y="2069"/>
                    <a:pt x="2158" y="2069"/>
                  </a:cubicBezTo>
                  <a:lnTo>
                    <a:pt x="2158" y="2069"/>
                  </a:lnTo>
                  <a:cubicBezTo>
                    <a:pt x="2158" y="2040"/>
                    <a:pt x="2158" y="2040"/>
                    <a:pt x="2158" y="2040"/>
                  </a:cubicBezTo>
                  <a:lnTo>
                    <a:pt x="2158" y="2040"/>
                  </a:lnTo>
                  <a:lnTo>
                    <a:pt x="2158" y="2040"/>
                  </a:lnTo>
                  <a:cubicBezTo>
                    <a:pt x="2129" y="2069"/>
                    <a:pt x="2129" y="2069"/>
                    <a:pt x="2129" y="2069"/>
                  </a:cubicBezTo>
                  <a:lnTo>
                    <a:pt x="2129" y="2069"/>
                  </a:lnTo>
                  <a:cubicBezTo>
                    <a:pt x="2129" y="2040"/>
                    <a:pt x="2129" y="2040"/>
                    <a:pt x="2129" y="2040"/>
                  </a:cubicBezTo>
                  <a:cubicBezTo>
                    <a:pt x="2129" y="2069"/>
                    <a:pt x="2129" y="2069"/>
                    <a:pt x="2129" y="2069"/>
                  </a:cubicBezTo>
                  <a:cubicBezTo>
                    <a:pt x="2129" y="2099"/>
                    <a:pt x="2129" y="2099"/>
                    <a:pt x="2129" y="2099"/>
                  </a:cubicBezTo>
                  <a:lnTo>
                    <a:pt x="2129" y="2099"/>
                  </a:lnTo>
                  <a:lnTo>
                    <a:pt x="2129" y="2099"/>
                  </a:lnTo>
                  <a:cubicBezTo>
                    <a:pt x="2100" y="2099"/>
                    <a:pt x="2100" y="2099"/>
                    <a:pt x="2100" y="2099"/>
                  </a:cubicBezTo>
                  <a:cubicBezTo>
                    <a:pt x="2100" y="2128"/>
                    <a:pt x="2100" y="2128"/>
                    <a:pt x="2100" y="2128"/>
                  </a:cubicBezTo>
                  <a:cubicBezTo>
                    <a:pt x="2041" y="2157"/>
                    <a:pt x="2041" y="2157"/>
                    <a:pt x="2041" y="2157"/>
                  </a:cubicBezTo>
                  <a:lnTo>
                    <a:pt x="2041" y="2157"/>
                  </a:lnTo>
                  <a:cubicBezTo>
                    <a:pt x="2012" y="2157"/>
                    <a:pt x="2012" y="2157"/>
                    <a:pt x="2012" y="2157"/>
                  </a:cubicBezTo>
                  <a:lnTo>
                    <a:pt x="2012" y="2157"/>
                  </a:lnTo>
                  <a:cubicBezTo>
                    <a:pt x="2041" y="2157"/>
                    <a:pt x="2041" y="2157"/>
                    <a:pt x="2041" y="2157"/>
                  </a:cubicBezTo>
                  <a:cubicBezTo>
                    <a:pt x="2012" y="2128"/>
                    <a:pt x="2012" y="2128"/>
                    <a:pt x="2012" y="2128"/>
                  </a:cubicBezTo>
                  <a:lnTo>
                    <a:pt x="2012" y="2128"/>
                  </a:lnTo>
                  <a:lnTo>
                    <a:pt x="2012" y="2128"/>
                  </a:lnTo>
                  <a:cubicBezTo>
                    <a:pt x="1983" y="2157"/>
                    <a:pt x="1983" y="2157"/>
                    <a:pt x="1983" y="2157"/>
                  </a:cubicBezTo>
                  <a:lnTo>
                    <a:pt x="1983" y="2157"/>
                  </a:lnTo>
                  <a:lnTo>
                    <a:pt x="1983" y="2157"/>
                  </a:lnTo>
                  <a:lnTo>
                    <a:pt x="1983" y="2157"/>
                  </a:lnTo>
                  <a:cubicBezTo>
                    <a:pt x="1983" y="2186"/>
                    <a:pt x="1983" y="2186"/>
                    <a:pt x="1983" y="2186"/>
                  </a:cubicBezTo>
                  <a:cubicBezTo>
                    <a:pt x="1953" y="2186"/>
                    <a:pt x="1953" y="2186"/>
                    <a:pt x="1953" y="2186"/>
                  </a:cubicBezTo>
                  <a:lnTo>
                    <a:pt x="1953" y="2186"/>
                  </a:lnTo>
                  <a:cubicBezTo>
                    <a:pt x="1925" y="2186"/>
                    <a:pt x="1925" y="2186"/>
                    <a:pt x="1925" y="2186"/>
                  </a:cubicBezTo>
                  <a:cubicBezTo>
                    <a:pt x="1953" y="2186"/>
                    <a:pt x="1953" y="2186"/>
                    <a:pt x="1953" y="2186"/>
                  </a:cubicBezTo>
                  <a:cubicBezTo>
                    <a:pt x="1925" y="2216"/>
                    <a:pt x="1925" y="2216"/>
                    <a:pt x="1925" y="2216"/>
                  </a:cubicBezTo>
                  <a:lnTo>
                    <a:pt x="1925" y="2216"/>
                  </a:lnTo>
                  <a:cubicBezTo>
                    <a:pt x="1925" y="2245"/>
                    <a:pt x="1925" y="2245"/>
                    <a:pt x="1925" y="2245"/>
                  </a:cubicBezTo>
                  <a:cubicBezTo>
                    <a:pt x="1896" y="2245"/>
                    <a:pt x="1896" y="2245"/>
                    <a:pt x="1896" y="2245"/>
                  </a:cubicBezTo>
                  <a:cubicBezTo>
                    <a:pt x="1896" y="2274"/>
                    <a:pt x="1896" y="2274"/>
                    <a:pt x="1896" y="2274"/>
                  </a:cubicBezTo>
                  <a:cubicBezTo>
                    <a:pt x="1896" y="2302"/>
                    <a:pt x="1896" y="2302"/>
                    <a:pt x="1896" y="2302"/>
                  </a:cubicBezTo>
                  <a:lnTo>
                    <a:pt x="1896" y="2302"/>
                  </a:lnTo>
                  <a:cubicBezTo>
                    <a:pt x="1896" y="2332"/>
                    <a:pt x="1896" y="2332"/>
                    <a:pt x="1896" y="2332"/>
                  </a:cubicBezTo>
                  <a:cubicBezTo>
                    <a:pt x="1896" y="2361"/>
                    <a:pt x="1896" y="2361"/>
                    <a:pt x="1896" y="2361"/>
                  </a:cubicBezTo>
                  <a:lnTo>
                    <a:pt x="1896" y="2361"/>
                  </a:lnTo>
                  <a:cubicBezTo>
                    <a:pt x="1896" y="2390"/>
                    <a:pt x="1896" y="2390"/>
                    <a:pt x="1896" y="2390"/>
                  </a:cubicBezTo>
                  <a:lnTo>
                    <a:pt x="1896" y="2390"/>
                  </a:lnTo>
                  <a:cubicBezTo>
                    <a:pt x="1867" y="2390"/>
                    <a:pt x="1867" y="2390"/>
                    <a:pt x="1867" y="2390"/>
                  </a:cubicBezTo>
                  <a:cubicBezTo>
                    <a:pt x="1867" y="2361"/>
                    <a:pt x="1867" y="2361"/>
                    <a:pt x="1867" y="2361"/>
                  </a:cubicBezTo>
                  <a:cubicBezTo>
                    <a:pt x="1837" y="2361"/>
                    <a:pt x="1837" y="2361"/>
                    <a:pt x="1837" y="2361"/>
                  </a:cubicBezTo>
                  <a:cubicBezTo>
                    <a:pt x="1808" y="2361"/>
                    <a:pt x="1808" y="2361"/>
                    <a:pt x="1808" y="2361"/>
                  </a:cubicBezTo>
                  <a:lnTo>
                    <a:pt x="1808" y="2361"/>
                  </a:lnTo>
                  <a:cubicBezTo>
                    <a:pt x="1808" y="2332"/>
                    <a:pt x="1808" y="2332"/>
                    <a:pt x="1808" y="2332"/>
                  </a:cubicBezTo>
                  <a:cubicBezTo>
                    <a:pt x="1779" y="2332"/>
                    <a:pt x="1779" y="2332"/>
                    <a:pt x="1779" y="2332"/>
                  </a:cubicBezTo>
                  <a:lnTo>
                    <a:pt x="1779" y="2332"/>
                  </a:lnTo>
                  <a:lnTo>
                    <a:pt x="1779" y="2332"/>
                  </a:lnTo>
                  <a:lnTo>
                    <a:pt x="1779" y="2332"/>
                  </a:lnTo>
                  <a:cubicBezTo>
                    <a:pt x="1779" y="2302"/>
                    <a:pt x="1779" y="2302"/>
                    <a:pt x="1779" y="2302"/>
                  </a:cubicBezTo>
                  <a:cubicBezTo>
                    <a:pt x="1750" y="2274"/>
                    <a:pt x="1750" y="2274"/>
                    <a:pt x="1750" y="2274"/>
                  </a:cubicBezTo>
                  <a:lnTo>
                    <a:pt x="1750" y="2274"/>
                  </a:lnTo>
                  <a:lnTo>
                    <a:pt x="1750" y="2274"/>
                  </a:lnTo>
                  <a:cubicBezTo>
                    <a:pt x="1750" y="2245"/>
                    <a:pt x="1750" y="2245"/>
                    <a:pt x="1750" y="2245"/>
                  </a:cubicBezTo>
                  <a:lnTo>
                    <a:pt x="1750" y="2245"/>
                  </a:lnTo>
                  <a:cubicBezTo>
                    <a:pt x="1750" y="2216"/>
                    <a:pt x="1750" y="2216"/>
                    <a:pt x="1750" y="2216"/>
                  </a:cubicBezTo>
                  <a:cubicBezTo>
                    <a:pt x="1720" y="2216"/>
                    <a:pt x="1720" y="2216"/>
                    <a:pt x="1720" y="2216"/>
                  </a:cubicBezTo>
                  <a:cubicBezTo>
                    <a:pt x="1720" y="2186"/>
                    <a:pt x="1720" y="2186"/>
                    <a:pt x="1720" y="2186"/>
                  </a:cubicBezTo>
                  <a:lnTo>
                    <a:pt x="1720" y="2186"/>
                  </a:lnTo>
                  <a:lnTo>
                    <a:pt x="1720" y="2186"/>
                  </a:lnTo>
                  <a:cubicBezTo>
                    <a:pt x="1691" y="2186"/>
                    <a:pt x="1691" y="2186"/>
                    <a:pt x="1691" y="2186"/>
                  </a:cubicBezTo>
                  <a:cubicBezTo>
                    <a:pt x="1691" y="2157"/>
                    <a:pt x="1691" y="2157"/>
                    <a:pt x="1691" y="2157"/>
                  </a:cubicBezTo>
                  <a:cubicBezTo>
                    <a:pt x="1691" y="2128"/>
                    <a:pt x="1691" y="2128"/>
                    <a:pt x="1691" y="2128"/>
                  </a:cubicBezTo>
                  <a:lnTo>
                    <a:pt x="1691" y="2128"/>
                  </a:lnTo>
                  <a:lnTo>
                    <a:pt x="1691" y="2128"/>
                  </a:lnTo>
                  <a:cubicBezTo>
                    <a:pt x="1691" y="2099"/>
                    <a:pt x="1691" y="2099"/>
                    <a:pt x="1691" y="2099"/>
                  </a:cubicBezTo>
                  <a:cubicBezTo>
                    <a:pt x="1662" y="2099"/>
                    <a:pt x="1662" y="2099"/>
                    <a:pt x="1662" y="2099"/>
                  </a:cubicBezTo>
                  <a:cubicBezTo>
                    <a:pt x="1662" y="2069"/>
                    <a:pt x="1662" y="2069"/>
                    <a:pt x="1662" y="2069"/>
                  </a:cubicBezTo>
                  <a:lnTo>
                    <a:pt x="1662" y="2069"/>
                  </a:lnTo>
                  <a:cubicBezTo>
                    <a:pt x="1633" y="2040"/>
                    <a:pt x="1633" y="2040"/>
                    <a:pt x="1633" y="2040"/>
                  </a:cubicBezTo>
                  <a:lnTo>
                    <a:pt x="1633" y="2040"/>
                  </a:lnTo>
                  <a:lnTo>
                    <a:pt x="1633" y="2040"/>
                  </a:lnTo>
                  <a:cubicBezTo>
                    <a:pt x="1604" y="2040"/>
                    <a:pt x="1604" y="2040"/>
                    <a:pt x="1604" y="2040"/>
                  </a:cubicBezTo>
                  <a:lnTo>
                    <a:pt x="1604" y="2040"/>
                  </a:lnTo>
                  <a:lnTo>
                    <a:pt x="1604" y="2040"/>
                  </a:lnTo>
                  <a:cubicBezTo>
                    <a:pt x="1575" y="2040"/>
                    <a:pt x="1575" y="2040"/>
                    <a:pt x="1575" y="2040"/>
                  </a:cubicBezTo>
                  <a:lnTo>
                    <a:pt x="1575" y="2040"/>
                  </a:lnTo>
                  <a:cubicBezTo>
                    <a:pt x="1546" y="2040"/>
                    <a:pt x="1546" y="2040"/>
                    <a:pt x="1546" y="2040"/>
                  </a:cubicBezTo>
                  <a:lnTo>
                    <a:pt x="1546" y="2040"/>
                  </a:lnTo>
                  <a:lnTo>
                    <a:pt x="1546" y="2040"/>
                  </a:lnTo>
                  <a:lnTo>
                    <a:pt x="1546" y="2040"/>
                  </a:lnTo>
                  <a:lnTo>
                    <a:pt x="1546" y="2040"/>
                  </a:lnTo>
                  <a:cubicBezTo>
                    <a:pt x="1517" y="2040"/>
                    <a:pt x="1517" y="2040"/>
                    <a:pt x="1517" y="2040"/>
                  </a:cubicBezTo>
                  <a:lnTo>
                    <a:pt x="1517" y="2040"/>
                  </a:lnTo>
                  <a:cubicBezTo>
                    <a:pt x="1517" y="2069"/>
                    <a:pt x="1517" y="2069"/>
                    <a:pt x="1517" y="2069"/>
                  </a:cubicBezTo>
                  <a:lnTo>
                    <a:pt x="1517" y="2069"/>
                  </a:lnTo>
                  <a:lnTo>
                    <a:pt x="1517" y="2069"/>
                  </a:lnTo>
                  <a:cubicBezTo>
                    <a:pt x="1487" y="2099"/>
                    <a:pt x="1487" y="2099"/>
                    <a:pt x="1487" y="2099"/>
                  </a:cubicBezTo>
                  <a:lnTo>
                    <a:pt x="1487" y="2099"/>
                  </a:lnTo>
                  <a:lnTo>
                    <a:pt x="1487" y="2099"/>
                  </a:lnTo>
                  <a:lnTo>
                    <a:pt x="1487" y="2099"/>
                  </a:lnTo>
                  <a:cubicBezTo>
                    <a:pt x="1458" y="2099"/>
                    <a:pt x="1458" y="2099"/>
                    <a:pt x="1458" y="2099"/>
                  </a:cubicBezTo>
                  <a:lnTo>
                    <a:pt x="1458" y="2099"/>
                  </a:lnTo>
                  <a:lnTo>
                    <a:pt x="1458" y="2099"/>
                  </a:lnTo>
                  <a:lnTo>
                    <a:pt x="1458" y="2099"/>
                  </a:lnTo>
                  <a:cubicBezTo>
                    <a:pt x="1429" y="2099"/>
                    <a:pt x="1429" y="2099"/>
                    <a:pt x="1429" y="2099"/>
                  </a:cubicBezTo>
                  <a:cubicBezTo>
                    <a:pt x="1429" y="2069"/>
                    <a:pt x="1429" y="2069"/>
                    <a:pt x="1429" y="2069"/>
                  </a:cubicBezTo>
                  <a:cubicBezTo>
                    <a:pt x="1400" y="2069"/>
                    <a:pt x="1400" y="2069"/>
                    <a:pt x="1400" y="2069"/>
                  </a:cubicBezTo>
                  <a:lnTo>
                    <a:pt x="1400" y="2069"/>
                  </a:lnTo>
                  <a:lnTo>
                    <a:pt x="1400" y="2069"/>
                  </a:lnTo>
                  <a:lnTo>
                    <a:pt x="1400" y="2069"/>
                  </a:lnTo>
                  <a:lnTo>
                    <a:pt x="1400" y="2069"/>
                  </a:lnTo>
                  <a:cubicBezTo>
                    <a:pt x="1400" y="2040"/>
                    <a:pt x="1400" y="2040"/>
                    <a:pt x="1400" y="2040"/>
                  </a:cubicBezTo>
                  <a:cubicBezTo>
                    <a:pt x="1370" y="2069"/>
                    <a:pt x="1370" y="2069"/>
                    <a:pt x="1370" y="2069"/>
                  </a:cubicBezTo>
                  <a:cubicBezTo>
                    <a:pt x="1370" y="2040"/>
                    <a:pt x="1370" y="2040"/>
                    <a:pt x="1370" y="2040"/>
                  </a:cubicBezTo>
                  <a:lnTo>
                    <a:pt x="1370" y="2040"/>
                  </a:lnTo>
                  <a:lnTo>
                    <a:pt x="1370" y="2040"/>
                  </a:lnTo>
                  <a:lnTo>
                    <a:pt x="1370" y="2040"/>
                  </a:lnTo>
                  <a:cubicBezTo>
                    <a:pt x="1341" y="2011"/>
                    <a:pt x="1341" y="2011"/>
                    <a:pt x="1341" y="2011"/>
                  </a:cubicBezTo>
                  <a:lnTo>
                    <a:pt x="1341" y="2011"/>
                  </a:lnTo>
                  <a:lnTo>
                    <a:pt x="1341" y="2011"/>
                  </a:lnTo>
                  <a:lnTo>
                    <a:pt x="1341" y="2011"/>
                  </a:lnTo>
                  <a:lnTo>
                    <a:pt x="1341" y="2011"/>
                  </a:lnTo>
                  <a:cubicBezTo>
                    <a:pt x="1341" y="1982"/>
                    <a:pt x="1341" y="1982"/>
                    <a:pt x="1341" y="1982"/>
                  </a:cubicBezTo>
                  <a:lnTo>
                    <a:pt x="1341" y="1982"/>
                  </a:lnTo>
                  <a:lnTo>
                    <a:pt x="1341" y="1982"/>
                  </a:lnTo>
                  <a:lnTo>
                    <a:pt x="1341" y="1982"/>
                  </a:lnTo>
                  <a:cubicBezTo>
                    <a:pt x="1341" y="1952"/>
                    <a:pt x="1341" y="1952"/>
                    <a:pt x="1341" y="1952"/>
                  </a:cubicBezTo>
                  <a:lnTo>
                    <a:pt x="1341" y="1952"/>
                  </a:lnTo>
                  <a:cubicBezTo>
                    <a:pt x="1312" y="1924"/>
                    <a:pt x="1312" y="1924"/>
                    <a:pt x="1312" y="1924"/>
                  </a:cubicBezTo>
                  <a:lnTo>
                    <a:pt x="1312" y="1924"/>
                  </a:lnTo>
                  <a:lnTo>
                    <a:pt x="1312" y="1924"/>
                  </a:lnTo>
                  <a:lnTo>
                    <a:pt x="1312" y="1924"/>
                  </a:lnTo>
                  <a:lnTo>
                    <a:pt x="1312" y="1924"/>
                  </a:lnTo>
                  <a:cubicBezTo>
                    <a:pt x="1283" y="1895"/>
                    <a:pt x="1283" y="1895"/>
                    <a:pt x="1283" y="1895"/>
                  </a:cubicBezTo>
                  <a:lnTo>
                    <a:pt x="1283" y="1895"/>
                  </a:lnTo>
                  <a:lnTo>
                    <a:pt x="1283" y="1895"/>
                  </a:lnTo>
                  <a:lnTo>
                    <a:pt x="1283" y="1895"/>
                  </a:lnTo>
                  <a:cubicBezTo>
                    <a:pt x="1254" y="1895"/>
                    <a:pt x="1254" y="1895"/>
                    <a:pt x="1254" y="1895"/>
                  </a:cubicBezTo>
                  <a:cubicBezTo>
                    <a:pt x="1254" y="1865"/>
                    <a:pt x="1254" y="1865"/>
                    <a:pt x="1254" y="1865"/>
                  </a:cubicBezTo>
                  <a:lnTo>
                    <a:pt x="1254" y="1865"/>
                  </a:lnTo>
                  <a:lnTo>
                    <a:pt x="1254" y="1865"/>
                  </a:lnTo>
                  <a:cubicBezTo>
                    <a:pt x="1225" y="1836"/>
                    <a:pt x="1225" y="1836"/>
                    <a:pt x="1225" y="1836"/>
                  </a:cubicBezTo>
                  <a:cubicBezTo>
                    <a:pt x="1108" y="1836"/>
                    <a:pt x="1108" y="1836"/>
                    <a:pt x="1108" y="1836"/>
                  </a:cubicBezTo>
                  <a:cubicBezTo>
                    <a:pt x="1108" y="1865"/>
                    <a:pt x="1108" y="1865"/>
                    <a:pt x="1108" y="1865"/>
                  </a:cubicBezTo>
                  <a:cubicBezTo>
                    <a:pt x="875" y="1865"/>
                    <a:pt x="875" y="1865"/>
                    <a:pt x="875" y="1865"/>
                  </a:cubicBezTo>
                  <a:cubicBezTo>
                    <a:pt x="583" y="1749"/>
                    <a:pt x="583" y="1749"/>
                    <a:pt x="583" y="1749"/>
                  </a:cubicBezTo>
                  <a:lnTo>
                    <a:pt x="583" y="1749"/>
                  </a:lnTo>
                  <a:lnTo>
                    <a:pt x="583" y="1749"/>
                  </a:lnTo>
                  <a:cubicBezTo>
                    <a:pt x="379" y="1749"/>
                    <a:pt x="379" y="1749"/>
                    <a:pt x="379" y="1749"/>
                  </a:cubicBezTo>
                  <a:cubicBezTo>
                    <a:pt x="379" y="1719"/>
                    <a:pt x="379" y="1719"/>
                    <a:pt x="379" y="1719"/>
                  </a:cubicBezTo>
                  <a:lnTo>
                    <a:pt x="379" y="1719"/>
                  </a:lnTo>
                  <a:cubicBezTo>
                    <a:pt x="379" y="1690"/>
                    <a:pt x="379" y="1690"/>
                    <a:pt x="379" y="1690"/>
                  </a:cubicBezTo>
                  <a:cubicBezTo>
                    <a:pt x="350" y="1661"/>
                    <a:pt x="350" y="1661"/>
                    <a:pt x="350" y="1661"/>
                  </a:cubicBezTo>
                  <a:cubicBezTo>
                    <a:pt x="350" y="1632"/>
                    <a:pt x="350" y="1632"/>
                    <a:pt x="350" y="1632"/>
                  </a:cubicBezTo>
                  <a:cubicBezTo>
                    <a:pt x="320" y="1632"/>
                    <a:pt x="320" y="1632"/>
                    <a:pt x="320" y="1632"/>
                  </a:cubicBezTo>
                  <a:lnTo>
                    <a:pt x="320" y="1632"/>
                  </a:lnTo>
                  <a:lnTo>
                    <a:pt x="320" y="1632"/>
                  </a:lnTo>
                  <a:cubicBezTo>
                    <a:pt x="320" y="1602"/>
                    <a:pt x="320" y="1602"/>
                    <a:pt x="320" y="1602"/>
                  </a:cubicBezTo>
                  <a:lnTo>
                    <a:pt x="320" y="1602"/>
                  </a:lnTo>
                  <a:cubicBezTo>
                    <a:pt x="291" y="1602"/>
                    <a:pt x="291" y="1602"/>
                    <a:pt x="291" y="1602"/>
                  </a:cubicBezTo>
                  <a:lnTo>
                    <a:pt x="291" y="1602"/>
                  </a:lnTo>
                  <a:cubicBezTo>
                    <a:pt x="262" y="1602"/>
                    <a:pt x="262" y="1602"/>
                    <a:pt x="262" y="1602"/>
                  </a:cubicBezTo>
                  <a:cubicBezTo>
                    <a:pt x="262" y="1575"/>
                    <a:pt x="262" y="1575"/>
                    <a:pt x="262" y="1575"/>
                  </a:cubicBezTo>
                  <a:lnTo>
                    <a:pt x="262" y="1575"/>
                  </a:lnTo>
                  <a:cubicBezTo>
                    <a:pt x="233" y="1575"/>
                    <a:pt x="233" y="1575"/>
                    <a:pt x="233" y="1575"/>
                  </a:cubicBezTo>
                  <a:cubicBezTo>
                    <a:pt x="204" y="1575"/>
                    <a:pt x="204" y="1575"/>
                    <a:pt x="204" y="1575"/>
                  </a:cubicBezTo>
                  <a:lnTo>
                    <a:pt x="204" y="1575"/>
                  </a:lnTo>
                  <a:cubicBezTo>
                    <a:pt x="175" y="1546"/>
                    <a:pt x="175" y="1546"/>
                    <a:pt x="175" y="1546"/>
                  </a:cubicBezTo>
                  <a:cubicBezTo>
                    <a:pt x="146" y="1546"/>
                    <a:pt x="146" y="1546"/>
                    <a:pt x="146" y="1546"/>
                  </a:cubicBezTo>
                  <a:lnTo>
                    <a:pt x="146" y="1546"/>
                  </a:lnTo>
                  <a:lnTo>
                    <a:pt x="146" y="1546"/>
                  </a:lnTo>
                  <a:lnTo>
                    <a:pt x="146" y="1546"/>
                  </a:lnTo>
                  <a:cubicBezTo>
                    <a:pt x="146" y="1517"/>
                    <a:pt x="146" y="1517"/>
                    <a:pt x="146" y="1517"/>
                  </a:cubicBezTo>
                  <a:lnTo>
                    <a:pt x="146" y="1517"/>
                  </a:lnTo>
                  <a:cubicBezTo>
                    <a:pt x="146" y="1487"/>
                    <a:pt x="146" y="1487"/>
                    <a:pt x="146" y="1487"/>
                  </a:cubicBezTo>
                  <a:lnTo>
                    <a:pt x="146" y="1487"/>
                  </a:lnTo>
                  <a:cubicBezTo>
                    <a:pt x="146" y="1458"/>
                    <a:pt x="146" y="1458"/>
                    <a:pt x="146" y="1458"/>
                  </a:cubicBezTo>
                  <a:lnTo>
                    <a:pt x="146" y="1458"/>
                  </a:lnTo>
                  <a:lnTo>
                    <a:pt x="146" y="1458"/>
                  </a:lnTo>
                  <a:cubicBezTo>
                    <a:pt x="117" y="1458"/>
                    <a:pt x="117" y="1458"/>
                    <a:pt x="117" y="1458"/>
                  </a:cubicBezTo>
                  <a:cubicBezTo>
                    <a:pt x="117" y="1400"/>
                    <a:pt x="117" y="1400"/>
                    <a:pt x="117" y="1400"/>
                  </a:cubicBezTo>
                  <a:lnTo>
                    <a:pt x="117" y="1400"/>
                  </a:lnTo>
                  <a:cubicBezTo>
                    <a:pt x="87" y="1370"/>
                    <a:pt x="87" y="1370"/>
                    <a:pt x="87" y="1370"/>
                  </a:cubicBezTo>
                  <a:lnTo>
                    <a:pt x="87" y="1370"/>
                  </a:lnTo>
                  <a:cubicBezTo>
                    <a:pt x="87" y="1341"/>
                    <a:pt x="87" y="1341"/>
                    <a:pt x="87" y="1341"/>
                  </a:cubicBezTo>
                  <a:lnTo>
                    <a:pt x="87" y="1341"/>
                  </a:lnTo>
                  <a:lnTo>
                    <a:pt x="87" y="1341"/>
                  </a:lnTo>
                  <a:lnTo>
                    <a:pt x="87" y="1341"/>
                  </a:lnTo>
                  <a:cubicBezTo>
                    <a:pt x="117" y="1312"/>
                    <a:pt x="117" y="1312"/>
                    <a:pt x="117" y="1312"/>
                  </a:cubicBezTo>
                  <a:cubicBezTo>
                    <a:pt x="87" y="1312"/>
                    <a:pt x="87" y="1312"/>
                    <a:pt x="87" y="1312"/>
                  </a:cubicBezTo>
                  <a:lnTo>
                    <a:pt x="87" y="1312"/>
                  </a:lnTo>
                  <a:cubicBezTo>
                    <a:pt x="87" y="1283"/>
                    <a:pt x="87" y="1283"/>
                    <a:pt x="87" y="1283"/>
                  </a:cubicBezTo>
                  <a:lnTo>
                    <a:pt x="87" y="1283"/>
                  </a:lnTo>
                  <a:cubicBezTo>
                    <a:pt x="58" y="1283"/>
                    <a:pt x="58" y="1283"/>
                    <a:pt x="58" y="1283"/>
                  </a:cubicBezTo>
                  <a:cubicBezTo>
                    <a:pt x="58" y="1253"/>
                    <a:pt x="58" y="1253"/>
                    <a:pt x="58" y="1253"/>
                  </a:cubicBezTo>
                  <a:lnTo>
                    <a:pt x="58" y="1253"/>
                  </a:lnTo>
                  <a:lnTo>
                    <a:pt x="58" y="1253"/>
                  </a:lnTo>
                  <a:cubicBezTo>
                    <a:pt x="87" y="1253"/>
                    <a:pt x="87" y="1253"/>
                    <a:pt x="87" y="1253"/>
                  </a:cubicBezTo>
                  <a:cubicBezTo>
                    <a:pt x="87" y="1225"/>
                    <a:pt x="87" y="1225"/>
                    <a:pt x="87" y="1225"/>
                  </a:cubicBezTo>
                  <a:lnTo>
                    <a:pt x="87" y="1225"/>
                  </a:lnTo>
                  <a:lnTo>
                    <a:pt x="87" y="1225"/>
                  </a:lnTo>
                  <a:cubicBezTo>
                    <a:pt x="87" y="1253"/>
                    <a:pt x="87" y="1253"/>
                    <a:pt x="87" y="1253"/>
                  </a:cubicBezTo>
                  <a:cubicBezTo>
                    <a:pt x="117" y="1253"/>
                    <a:pt x="117" y="1253"/>
                    <a:pt x="117" y="1253"/>
                  </a:cubicBezTo>
                  <a:lnTo>
                    <a:pt x="117" y="1253"/>
                  </a:lnTo>
                  <a:cubicBezTo>
                    <a:pt x="87" y="1225"/>
                    <a:pt x="87" y="1225"/>
                    <a:pt x="87" y="1225"/>
                  </a:cubicBezTo>
                  <a:lnTo>
                    <a:pt x="87" y="1225"/>
                  </a:lnTo>
                  <a:cubicBezTo>
                    <a:pt x="87" y="1196"/>
                    <a:pt x="87" y="1196"/>
                    <a:pt x="87" y="1196"/>
                  </a:cubicBezTo>
                  <a:lnTo>
                    <a:pt x="87" y="1196"/>
                  </a:lnTo>
                  <a:lnTo>
                    <a:pt x="87" y="1196"/>
                  </a:lnTo>
                  <a:cubicBezTo>
                    <a:pt x="117" y="1196"/>
                    <a:pt x="117" y="1196"/>
                    <a:pt x="117" y="1196"/>
                  </a:cubicBezTo>
                  <a:lnTo>
                    <a:pt x="117" y="1196"/>
                  </a:lnTo>
                  <a:cubicBezTo>
                    <a:pt x="146" y="1196"/>
                    <a:pt x="146" y="1196"/>
                    <a:pt x="146" y="1196"/>
                  </a:cubicBezTo>
                  <a:cubicBezTo>
                    <a:pt x="117" y="1196"/>
                    <a:pt x="117" y="1196"/>
                    <a:pt x="117" y="1196"/>
                  </a:cubicBezTo>
                  <a:lnTo>
                    <a:pt x="117" y="1196"/>
                  </a:lnTo>
                  <a:cubicBezTo>
                    <a:pt x="87" y="1196"/>
                    <a:pt x="87" y="1196"/>
                    <a:pt x="87" y="1196"/>
                  </a:cubicBezTo>
                  <a:cubicBezTo>
                    <a:pt x="87" y="1167"/>
                    <a:pt x="87" y="1167"/>
                    <a:pt x="87" y="1167"/>
                  </a:cubicBezTo>
                  <a:cubicBezTo>
                    <a:pt x="87" y="1196"/>
                    <a:pt x="87" y="1196"/>
                    <a:pt x="87" y="1196"/>
                  </a:cubicBezTo>
                  <a:cubicBezTo>
                    <a:pt x="87" y="1167"/>
                    <a:pt x="87" y="1167"/>
                    <a:pt x="87" y="1167"/>
                  </a:cubicBezTo>
                  <a:cubicBezTo>
                    <a:pt x="87" y="1196"/>
                    <a:pt x="87" y="1196"/>
                    <a:pt x="87" y="1196"/>
                  </a:cubicBezTo>
                  <a:cubicBezTo>
                    <a:pt x="87" y="1225"/>
                    <a:pt x="87" y="1225"/>
                    <a:pt x="87" y="1225"/>
                  </a:cubicBezTo>
                  <a:cubicBezTo>
                    <a:pt x="87" y="1196"/>
                    <a:pt x="87" y="1196"/>
                    <a:pt x="87" y="1196"/>
                  </a:cubicBezTo>
                  <a:cubicBezTo>
                    <a:pt x="58" y="1196"/>
                    <a:pt x="58" y="1196"/>
                    <a:pt x="58" y="1196"/>
                  </a:cubicBezTo>
                  <a:lnTo>
                    <a:pt x="58" y="1196"/>
                  </a:lnTo>
                  <a:lnTo>
                    <a:pt x="58" y="1196"/>
                  </a:lnTo>
                  <a:cubicBezTo>
                    <a:pt x="29" y="1167"/>
                    <a:pt x="29" y="1167"/>
                    <a:pt x="29" y="1167"/>
                  </a:cubicBezTo>
                  <a:cubicBezTo>
                    <a:pt x="58" y="1167"/>
                    <a:pt x="58" y="1167"/>
                    <a:pt x="58" y="1167"/>
                  </a:cubicBezTo>
                  <a:cubicBezTo>
                    <a:pt x="58" y="1137"/>
                    <a:pt x="58" y="1137"/>
                    <a:pt x="58" y="1137"/>
                  </a:cubicBezTo>
                  <a:cubicBezTo>
                    <a:pt x="0" y="1108"/>
                    <a:pt x="0" y="1108"/>
                    <a:pt x="0" y="1108"/>
                  </a:cubicBezTo>
                  <a:lnTo>
                    <a:pt x="0" y="1108"/>
                  </a:lnTo>
                  <a:cubicBezTo>
                    <a:pt x="0" y="1079"/>
                    <a:pt x="0" y="1079"/>
                    <a:pt x="0" y="1079"/>
                  </a:cubicBezTo>
                  <a:cubicBezTo>
                    <a:pt x="29" y="1079"/>
                    <a:pt x="29" y="1079"/>
                    <a:pt x="29" y="1079"/>
                  </a:cubicBezTo>
                  <a:cubicBezTo>
                    <a:pt x="0" y="1050"/>
                    <a:pt x="0" y="1050"/>
                    <a:pt x="0" y="1050"/>
                  </a:cubicBezTo>
                  <a:lnTo>
                    <a:pt x="0" y="1050"/>
                  </a:lnTo>
                  <a:lnTo>
                    <a:pt x="0" y="1050"/>
                  </a:lnTo>
                  <a:cubicBezTo>
                    <a:pt x="29" y="1020"/>
                    <a:pt x="29" y="1020"/>
                    <a:pt x="29" y="1020"/>
                  </a:cubicBezTo>
                  <a:lnTo>
                    <a:pt x="29" y="1020"/>
                  </a:lnTo>
                  <a:cubicBezTo>
                    <a:pt x="29" y="991"/>
                    <a:pt x="29" y="991"/>
                    <a:pt x="29" y="991"/>
                  </a:cubicBezTo>
                  <a:cubicBezTo>
                    <a:pt x="0" y="962"/>
                    <a:pt x="0" y="962"/>
                    <a:pt x="0" y="962"/>
                  </a:cubicBezTo>
                  <a:cubicBezTo>
                    <a:pt x="0" y="933"/>
                    <a:pt x="0" y="933"/>
                    <a:pt x="0" y="933"/>
                  </a:cubicBezTo>
                  <a:lnTo>
                    <a:pt x="0" y="933"/>
                  </a:lnTo>
                  <a:cubicBezTo>
                    <a:pt x="0" y="903"/>
                    <a:pt x="0" y="903"/>
                    <a:pt x="0" y="903"/>
                  </a:cubicBezTo>
                  <a:cubicBezTo>
                    <a:pt x="29" y="875"/>
                    <a:pt x="29" y="875"/>
                    <a:pt x="29" y="875"/>
                  </a:cubicBezTo>
                  <a:lnTo>
                    <a:pt x="29" y="875"/>
                  </a:lnTo>
                  <a:lnTo>
                    <a:pt x="29" y="875"/>
                  </a:lnTo>
                  <a:cubicBezTo>
                    <a:pt x="29" y="846"/>
                    <a:pt x="29" y="846"/>
                    <a:pt x="29" y="846"/>
                  </a:cubicBezTo>
                  <a:lnTo>
                    <a:pt x="29" y="846"/>
                  </a:lnTo>
                  <a:cubicBezTo>
                    <a:pt x="29" y="817"/>
                    <a:pt x="29" y="817"/>
                    <a:pt x="29" y="817"/>
                  </a:cubicBezTo>
                  <a:cubicBezTo>
                    <a:pt x="58" y="787"/>
                    <a:pt x="58" y="787"/>
                    <a:pt x="58" y="787"/>
                  </a:cubicBezTo>
                  <a:cubicBezTo>
                    <a:pt x="29" y="787"/>
                    <a:pt x="29" y="787"/>
                    <a:pt x="29" y="787"/>
                  </a:cubicBezTo>
                  <a:cubicBezTo>
                    <a:pt x="29" y="758"/>
                    <a:pt x="29" y="758"/>
                    <a:pt x="29" y="758"/>
                  </a:cubicBezTo>
                  <a:cubicBezTo>
                    <a:pt x="58" y="758"/>
                    <a:pt x="58" y="758"/>
                    <a:pt x="58" y="758"/>
                  </a:cubicBezTo>
                  <a:cubicBezTo>
                    <a:pt x="29" y="758"/>
                    <a:pt x="29" y="758"/>
                    <a:pt x="29" y="758"/>
                  </a:cubicBezTo>
                  <a:cubicBezTo>
                    <a:pt x="29" y="729"/>
                    <a:pt x="29" y="729"/>
                    <a:pt x="29" y="729"/>
                  </a:cubicBezTo>
                  <a:cubicBezTo>
                    <a:pt x="58" y="700"/>
                    <a:pt x="58" y="700"/>
                    <a:pt x="58" y="700"/>
                  </a:cubicBezTo>
                  <a:cubicBezTo>
                    <a:pt x="58" y="670"/>
                    <a:pt x="58" y="670"/>
                    <a:pt x="58" y="670"/>
                  </a:cubicBezTo>
                  <a:lnTo>
                    <a:pt x="58" y="670"/>
                  </a:lnTo>
                  <a:cubicBezTo>
                    <a:pt x="58" y="641"/>
                    <a:pt x="58" y="641"/>
                    <a:pt x="58" y="641"/>
                  </a:cubicBezTo>
                  <a:cubicBezTo>
                    <a:pt x="87" y="612"/>
                    <a:pt x="87" y="612"/>
                    <a:pt x="87" y="612"/>
                  </a:cubicBezTo>
                  <a:lnTo>
                    <a:pt x="87" y="612"/>
                  </a:lnTo>
                  <a:cubicBezTo>
                    <a:pt x="87" y="583"/>
                    <a:pt x="87" y="583"/>
                    <a:pt x="87" y="583"/>
                  </a:cubicBezTo>
                  <a:cubicBezTo>
                    <a:pt x="117" y="583"/>
                    <a:pt x="117" y="583"/>
                    <a:pt x="117" y="583"/>
                  </a:cubicBezTo>
                  <a:cubicBezTo>
                    <a:pt x="117" y="554"/>
                    <a:pt x="117" y="554"/>
                    <a:pt x="117" y="554"/>
                  </a:cubicBezTo>
                  <a:cubicBezTo>
                    <a:pt x="117" y="525"/>
                    <a:pt x="117" y="525"/>
                    <a:pt x="117" y="525"/>
                  </a:cubicBezTo>
                  <a:cubicBezTo>
                    <a:pt x="146" y="467"/>
                    <a:pt x="146" y="467"/>
                    <a:pt x="146" y="467"/>
                  </a:cubicBezTo>
                  <a:cubicBezTo>
                    <a:pt x="146" y="437"/>
                    <a:pt x="146" y="437"/>
                    <a:pt x="146" y="437"/>
                  </a:cubicBezTo>
                  <a:cubicBezTo>
                    <a:pt x="175" y="408"/>
                    <a:pt x="175" y="408"/>
                    <a:pt x="175" y="408"/>
                  </a:cubicBezTo>
                  <a:cubicBezTo>
                    <a:pt x="175" y="379"/>
                    <a:pt x="175" y="379"/>
                    <a:pt x="175" y="379"/>
                  </a:cubicBezTo>
                  <a:cubicBezTo>
                    <a:pt x="204" y="350"/>
                    <a:pt x="204" y="350"/>
                    <a:pt x="204" y="350"/>
                  </a:cubicBezTo>
                  <a:lnTo>
                    <a:pt x="204" y="350"/>
                  </a:lnTo>
                  <a:lnTo>
                    <a:pt x="204" y="350"/>
                  </a:lnTo>
                  <a:cubicBezTo>
                    <a:pt x="204" y="320"/>
                    <a:pt x="204" y="320"/>
                    <a:pt x="204" y="320"/>
                  </a:cubicBezTo>
                  <a:lnTo>
                    <a:pt x="204" y="320"/>
                  </a:lnTo>
                  <a:lnTo>
                    <a:pt x="204" y="320"/>
                  </a:lnTo>
                  <a:cubicBezTo>
                    <a:pt x="233" y="320"/>
                    <a:pt x="233" y="320"/>
                    <a:pt x="233" y="320"/>
                  </a:cubicBezTo>
                  <a:cubicBezTo>
                    <a:pt x="262" y="320"/>
                    <a:pt x="262" y="320"/>
                    <a:pt x="262" y="320"/>
                  </a:cubicBezTo>
                  <a:lnTo>
                    <a:pt x="262" y="320"/>
                  </a:lnTo>
                  <a:lnTo>
                    <a:pt x="262" y="320"/>
                  </a:lnTo>
                  <a:cubicBezTo>
                    <a:pt x="291" y="320"/>
                    <a:pt x="291" y="320"/>
                    <a:pt x="291" y="320"/>
                  </a:cubicBezTo>
                  <a:cubicBezTo>
                    <a:pt x="291" y="350"/>
                    <a:pt x="291" y="350"/>
                    <a:pt x="291" y="350"/>
                  </a:cubicBezTo>
                  <a:cubicBezTo>
                    <a:pt x="291" y="320"/>
                    <a:pt x="291" y="320"/>
                    <a:pt x="291" y="320"/>
                  </a:cubicBezTo>
                  <a:lnTo>
                    <a:pt x="291" y="320"/>
                  </a:lnTo>
                  <a:cubicBezTo>
                    <a:pt x="262" y="320"/>
                    <a:pt x="262" y="320"/>
                    <a:pt x="262" y="320"/>
                  </a:cubicBezTo>
                  <a:cubicBezTo>
                    <a:pt x="262" y="291"/>
                    <a:pt x="262" y="291"/>
                    <a:pt x="262" y="291"/>
                  </a:cubicBezTo>
                  <a:cubicBezTo>
                    <a:pt x="233" y="291"/>
                    <a:pt x="233" y="291"/>
                    <a:pt x="233" y="291"/>
                  </a:cubicBezTo>
                  <a:cubicBezTo>
                    <a:pt x="204" y="291"/>
                    <a:pt x="204" y="291"/>
                    <a:pt x="204" y="291"/>
                  </a:cubicBezTo>
                  <a:lnTo>
                    <a:pt x="204" y="291"/>
                  </a:lnTo>
                  <a:lnTo>
                    <a:pt x="204" y="291"/>
                  </a:lnTo>
                  <a:lnTo>
                    <a:pt x="204" y="291"/>
                  </a:lnTo>
                  <a:cubicBezTo>
                    <a:pt x="233" y="262"/>
                    <a:pt x="233" y="262"/>
                    <a:pt x="233" y="262"/>
                  </a:cubicBezTo>
                  <a:lnTo>
                    <a:pt x="233" y="262"/>
                  </a:lnTo>
                  <a:lnTo>
                    <a:pt x="233" y="262"/>
                  </a:lnTo>
                  <a:cubicBezTo>
                    <a:pt x="204" y="233"/>
                    <a:pt x="204" y="233"/>
                    <a:pt x="204" y="233"/>
                  </a:cubicBezTo>
                  <a:lnTo>
                    <a:pt x="204" y="233"/>
                  </a:lnTo>
                  <a:lnTo>
                    <a:pt x="204" y="233"/>
                  </a:lnTo>
                  <a:cubicBezTo>
                    <a:pt x="233" y="233"/>
                    <a:pt x="233" y="233"/>
                    <a:pt x="233" y="233"/>
                  </a:cubicBezTo>
                  <a:cubicBezTo>
                    <a:pt x="233" y="204"/>
                    <a:pt x="233" y="204"/>
                    <a:pt x="233" y="204"/>
                  </a:cubicBezTo>
                  <a:lnTo>
                    <a:pt x="233" y="204"/>
                  </a:lnTo>
                  <a:cubicBezTo>
                    <a:pt x="204" y="204"/>
                    <a:pt x="204" y="204"/>
                    <a:pt x="204" y="204"/>
                  </a:cubicBezTo>
                  <a:lnTo>
                    <a:pt x="204" y="204"/>
                  </a:lnTo>
                  <a:cubicBezTo>
                    <a:pt x="233" y="175"/>
                    <a:pt x="233" y="175"/>
                    <a:pt x="233" y="175"/>
                  </a:cubicBezTo>
                  <a:cubicBezTo>
                    <a:pt x="204" y="175"/>
                    <a:pt x="204" y="175"/>
                    <a:pt x="204" y="175"/>
                  </a:cubicBezTo>
                  <a:cubicBezTo>
                    <a:pt x="233" y="117"/>
                    <a:pt x="233" y="117"/>
                    <a:pt x="233" y="117"/>
                  </a:cubicBezTo>
                  <a:cubicBezTo>
                    <a:pt x="204" y="87"/>
                    <a:pt x="204" y="87"/>
                    <a:pt x="204" y="87"/>
                  </a:cubicBezTo>
                  <a:lnTo>
                    <a:pt x="204" y="87"/>
                  </a:lnTo>
                  <a:cubicBezTo>
                    <a:pt x="233" y="58"/>
                    <a:pt x="233" y="58"/>
                    <a:pt x="233" y="58"/>
                  </a:cubicBezTo>
                  <a:cubicBezTo>
                    <a:pt x="233" y="29"/>
                    <a:pt x="233" y="29"/>
                    <a:pt x="233" y="29"/>
                  </a:cubicBezTo>
                  <a:lnTo>
                    <a:pt x="233" y="29"/>
                  </a:lnTo>
                  <a:cubicBezTo>
                    <a:pt x="262" y="58"/>
                    <a:pt x="262" y="58"/>
                    <a:pt x="262" y="58"/>
                  </a:cubicBezTo>
                  <a:cubicBezTo>
                    <a:pt x="291" y="87"/>
                    <a:pt x="291" y="87"/>
                    <a:pt x="291" y="87"/>
                  </a:cubicBezTo>
                  <a:cubicBezTo>
                    <a:pt x="320" y="87"/>
                    <a:pt x="320" y="87"/>
                    <a:pt x="320" y="87"/>
                  </a:cubicBezTo>
                  <a:cubicBezTo>
                    <a:pt x="350" y="87"/>
                    <a:pt x="350" y="87"/>
                    <a:pt x="350" y="87"/>
                  </a:cubicBezTo>
                  <a:cubicBezTo>
                    <a:pt x="350" y="117"/>
                    <a:pt x="350" y="117"/>
                    <a:pt x="350" y="117"/>
                  </a:cubicBezTo>
                  <a:cubicBezTo>
                    <a:pt x="350" y="87"/>
                    <a:pt x="350" y="87"/>
                    <a:pt x="350" y="87"/>
                  </a:cubicBezTo>
                  <a:cubicBezTo>
                    <a:pt x="379" y="87"/>
                    <a:pt x="379" y="87"/>
                    <a:pt x="379" y="87"/>
                  </a:cubicBezTo>
                  <a:cubicBezTo>
                    <a:pt x="379" y="117"/>
                    <a:pt x="379" y="117"/>
                    <a:pt x="379" y="117"/>
                  </a:cubicBezTo>
                  <a:lnTo>
                    <a:pt x="379" y="117"/>
                  </a:lnTo>
                  <a:cubicBezTo>
                    <a:pt x="350" y="117"/>
                    <a:pt x="350" y="117"/>
                    <a:pt x="350" y="117"/>
                  </a:cubicBezTo>
                  <a:cubicBezTo>
                    <a:pt x="320" y="146"/>
                    <a:pt x="320" y="146"/>
                    <a:pt x="320" y="146"/>
                  </a:cubicBezTo>
                  <a:lnTo>
                    <a:pt x="320" y="146"/>
                  </a:lnTo>
                  <a:cubicBezTo>
                    <a:pt x="350" y="146"/>
                    <a:pt x="350" y="146"/>
                    <a:pt x="350" y="146"/>
                  </a:cubicBezTo>
                  <a:lnTo>
                    <a:pt x="350" y="146"/>
                  </a:lnTo>
                  <a:cubicBezTo>
                    <a:pt x="379" y="117"/>
                    <a:pt x="379" y="117"/>
                    <a:pt x="379" y="117"/>
                  </a:cubicBezTo>
                  <a:lnTo>
                    <a:pt x="379" y="117"/>
                  </a:lnTo>
                  <a:cubicBezTo>
                    <a:pt x="379" y="146"/>
                    <a:pt x="379" y="146"/>
                    <a:pt x="379" y="146"/>
                  </a:cubicBezTo>
                  <a:lnTo>
                    <a:pt x="379" y="146"/>
                  </a:lnTo>
                  <a:cubicBezTo>
                    <a:pt x="350" y="175"/>
                    <a:pt x="350" y="175"/>
                    <a:pt x="350" y="175"/>
                  </a:cubicBezTo>
                  <a:lnTo>
                    <a:pt x="350" y="175"/>
                  </a:lnTo>
                  <a:lnTo>
                    <a:pt x="350" y="175"/>
                  </a:lnTo>
                  <a:lnTo>
                    <a:pt x="350" y="175"/>
                  </a:lnTo>
                  <a:lnTo>
                    <a:pt x="350" y="175"/>
                  </a:lnTo>
                  <a:lnTo>
                    <a:pt x="350" y="175"/>
                  </a:lnTo>
                  <a:cubicBezTo>
                    <a:pt x="320" y="175"/>
                    <a:pt x="320" y="175"/>
                    <a:pt x="320" y="175"/>
                  </a:cubicBezTo>
                  <a:cubicBezTo>
                    <a:pt x="320" y="204"/>
                    <a:pt x="320" y="204"/>
                    <a:pt x="320" y="204"/>
                  </a:cubicBezTo>
                  <a:cubicBezTo>
                    <a:pt x="350" y="204"/>
                    <a:pt x="350" y="204"/>
                    <a:pt x="350" y="204"/>
                  </a:cubicBezTo>
                  <a:lnTo>
                    <a:pt x="350" y="204"/>
                  </a:lnTo>
                  <a:cubicBezTo>
                    <a:pt x="379" y="175"/>
                    <a:pt x="379" y="175"/>
                    <a:pt x="379" y="175"/>
                  </a:cubicBezTo>
                  <a:lnTo>
                    <a:pt x="379" y="175"/>
                  </a:lnTo>
                  <a:cubicBezTo>
                    <a:pt x="379" y="146"/>
                    <a:pt x="379" y="146"/>
                    <a:pt x="379" y="146"/>
                  </a:cubicBezTo>
                  <a:lnTo>
                    <a:pt x="379" y="146"/>
                  </a:lnTo>
                  <a:cubicBezTo>
                    <a:pt x="379" y="117"/>
                    <a:pt x="379" y="117"/>
                    <a:pt x="379" y="117"/>
                  </a:cubicBezTo>
                  <a:cubicBezTo>
                    <a:pt x="408" y="117"/>
                    <a:pt x="408" y="117"/>
                    <a:pt x="408" y="117"/>
                  </a:cubicBezTo>
                  <a:lnTo>
                    <a:pt x="408" y="117"/>
                  </a:lnTo>
                  <a:cubicBezTo>
                    <a:pt x="408" y="87"/>
                    <a:pt x="408" y="87"/>
                    <a:pt x="408" y="87"/>
                  </a:cubicBezTo>
                  <a:lnTo>
                    <a:pt x="408" y="87"/>
                  </a:lnTo>
                  <a:lnTo>
                    <a:pt x="408" y="87"/>
                  </a:lnTo>
                  <a:cubicBezTo>
                    <a:pt x="408" y="58"/>
                    <a:pt x="408" y="58"/>
                    <a:pt x="408" y="58"/>
                  </a:cubicBezTo>
                  <a:lnTo>
                    <a:pt x="408" y="58"/>
                  </a:lnTo>
                  <a:lnTo>
                    <a:pt x="408" y="58"/>
                  </a:lnTo>
                  <a:lnTo>
                    <a:pt x="408" y="58"/>
                  </a:lnTo>
                  <a:cubicBezTo>
                    <a:pt x="408" y="29"/>
                    <a:pt x="408" y="29"/>
                    <a:pt x="408" y="29"/>
                  </a:cubicBezTo>
                  <a:lnTo>
                    <a:pt x="408" y="29"/>
                  </a:lnTo>
                  <a:cubicBezTo>
                    <a:pt x="408" y="0"/>
                    <a:pt x="408" y="0"/>
                    <a:pt x="408" y="0"/>
                  </a:cubicBezTo>
                  <a:close/>
                  <a:moveTo>
                    <a:pt x="4229" y="1050"/>
                  </a:moveTo>
                  <a:lnTo>
                    <a:pt x="4229" y="1050"/>
                  </a:lnTo>
                  <a:lnTo>
                    <a:pt x="4229" y="1050"/>
                  </a:lnTo>
                  <a:cubicBezTo>
                    <a:pt x="4258" y="1050"/>
                    <a:pt x="4258" y="1050"/>
                    <a:pt x="4258" y="1050"/>
                  </a:cubicBezTo>
                  <a:lnTo>
                    <a:pt x="4258" y="1050"/>
                  </a:lnTo>
                  <a:lnTo>
                    <a:pt x="4258" y="1050"/>
                  </a:lnTo>
                  <a:cubicBezTo>
                    <a:pt x="4258" y="1020"/>
                    <a:pt x="4258" y="1020"/>
                    <a:pt x="4258" y="1020"/>
                  </a:cubicBezTo>
                  <a:lnTo>
                    <a:pt x="4258" y="1020"/>
                  </a:lnTo>
                  <a:cubicBezTo>
                    <a:pt x="4229" y="1020"/>
                    <a:pt x="4229" y="1020"/>
                    <a:pt x="4229" y="1020"/>
                  </a:cubicBezTo>
                  <a:cubicBezTo>
                    <a:pt x="4229" y="1050"/>
                    <a:pt x="4229" y="1050"/>
                    <a:pt x="4229" y="1050"/>
                  </a:cubicBezTo>
                  <a:close/>
                  <a:moveTo>
                    <a:pt x="3995" y="1108"/>
                  </a:moveTo>
                  <a:lnTo>
                    <a:pt x="3995" y="1108"/>
                  </a:lnTo>
                  <a:cubicBezTo>
                    <a:pt x="3967" y="1108"/>
                    <a:pt x="3967" y="1108"/>
                    <a:pt x="3967" y="1108"/>
                  </a:cubicBezTo>
                  <a:cubicBezTo>
                    <a:pt x="3995" y="1108"/>
                    <a:pt x="3995" y="1108"/>
                    <a:pt x="3995" y="1108"/>
                  </a:cubicBezTo>
                  <a:lnTo>
                    <a:pt x="3995" y="1108"/>
                  </a:lnTo>
                  <a:cubicBezTo>
                    <a:pt x="4024" y="1108"/>
                    <a:pt x="4024" y="1108"/>
                    <a:pt x="4024" y="1108"/>
                  </a:cubicBezTo>
                  <a:cubicBezTo>
                    <a:pt x="4024" y="1079"/>
                    <a:pt x="4024" y="1079"/>
                    <a:pt x="4024" y="1079"/>
                  </a:cubicBezTo>
                  <a:cubicBezTo>
                    <a:pt x="4053" y="1079"/>
                    <a:pt x="4053" y="1079"/>
                    <a:pt x="4053" y="1079"/>
                  </a:cubicBezTo>
                  <a:cubicBezTo>
                    <a:pt x="4083" y="1079"/>
                    <a:pt x="4083" y="1079"/>
                    <a:pt x="4083" y="1079"/>
                  </a:cubicBezTo>
                  <a:lnTo>
                    <a:pt x="4083" y="1079"/>
                  </a:lnTo>
                  <a:cubicBezTo>
                    <a:pt x="4112" y="1079"/>
                    <a:pt x="4112" y="1079"/>
                    <a:pt x="4112" y="1079"/>
                  </a:cubicBezTo>
                  <a:lnTo>
                    <a:pt x="4112" y="1079"/>
                  </a:lnTo>
                  <a:cubicBezTo>
                    <a:pt x="4141" y="1079"/>
                    <a:pt x="4141" y="1079"/>
                    <a:pt x="4141" y="1079"/>
                  </a:cubicBezTo>
                  <a:lnTo>
                    <a:pt x="4141" y="1079"/>
                  </a:lnTo>
                  <a:cubicBezTo>
                    <a:pt x="4112" y="1079"/>
                    <a:pt x="4112" y="1079"/>
                    <a:pt x="4112" y="1079"/>
                  </a:cubicBezTo>
                  <a:lnTo>
                    <a:pt x="4112" y="1079"/>
                  </a:lnTo>
                  <a:lnTo>
                    <a:pt x="4112" y="1079"/>
                  </a:lnTo>
                  <a:lnTo>
                    <a:pt x="4112" y="1079"/>
                  </a:lnTo>
                  <a:cubicBezTo>
                    <a:pt x="4112" y="1050"/>
                    <a:pt x="4112" y="1050"/>
                    <a:pt x="4112" y="1050"/>
                  </a:cubicBezTo>
                  <a:lnTo>
                    <a:pt x="4112" y="1050"/>
                  </a:lnTo>
                  <a:cubicBezTo>
                    <a:pt x="4083" y="1079"/>
                    <a:pt x="4083" y="1079"/>
                    <a:pt x="4083" y="1079"/>
                  </a:cubicBezTo>
                  <a:cubicBezTo>
                    <a:pt x="4053" y="1079"/>
                    <a:pt x="4053" y="1079"/>
                    <a:pt x="4053" y="1079"/>
                  </a:cubicBezTo>
                  <a:lnTo>
                    <a:pt x="4053" y="1079"/>
                  </a:lnTo>
                  <a:cubicBezTo>
                    <a:pt x="4024" y="1079"/>
                    <a:pt x="4024" y="1079"/>
                    <a:pt x="4024" y="1079"/>
                  </a:cubicBezTo>
                  <a:cubicBezTo>
                    <a:pt x="3995" y="1079"/>
                    <a:pt x="3995" y="1079"/>
                    <a:pt x="3995" y="1079"/>
                  </a:cubicBezTo>
                  <a:lnTo>
                    <a:pt x="3995" y="1079"/>
                  </a:lnTo>
                  <a:cubicBezTo>
                    <a:pt x="3967" y="1079"/>
                    <a:pt x="3967" y="1079"/>
                    <a:pt x="3967" y="1079"/>
                  </a:cubicBezTo>
                  <a:cubicBezTo>
                    <a:pt x="3967" y="1108"/>
                    <a:pt x="3967" y="1108"/>
                    <a:pt x="3967" y="1108"/>
                  </a:cubicBezTo>
                  <a:cubicBezTo>
                    <a:pt x="3995" y="1108"/>
                    <a:pt x="3995" y="1108"/>
                    <a:pt x="3995" y="1108"/>
                  </a:cubicBezTo>
                  <a:close/>
                  <a:moveTo>
                    <a:pt x="408" y="58"/>
                  </a:moveTo>
                  <a:lnTo>
                    <a:pt x="408" y="58"/>
                  </a:lnTo>
                  <a:cubicBezTo>
                    <a:pt x="379" y="58"/>
                    <a:pt x="379" y="58"/>
                    <a:pt x="379" y="58"/>
                  </a:cubicBezTo>
                  <a:cubicBezTo>
                    <a:pt x="379" y="87"/>
                    <a:pt x="379" y="87"/>
                    <a:pt x="379" y="87"/>
                  </a:cubicBezTo>
                  <a:cubicBezTo>
                    <a:pt x="379" y="117"/>
                    <a:pt x="379" y="117"/>
                    <a:pt x="379" y="117"/>
                  </a:cubicBezTo>
                  <a:cubicBezTo>
                    <a:pt x="408" y="117"/>
                    <a:pt x="408" y="117"/>
                    <a:pt x="408" y="117"/>
                  </a:cubicBezTo>
                  <a:cubicBezTo>
                    <a:pt x="379" y="87"/>
                    <a:pt x="379" y="87"/>
                    <a:pt x="379" y="87"/>
                  </a:cubicBezTo>
                  <a:cubicBezTo>
                    <a:pt x="379" y="58"/>
                    <a:pt x="379" y="58"/>
                    <a:pt x="379" y="58"/>
                  </a:cubicBezTo>
                  <a:cubicBezTo>
                    <a:pt x="408" y="58"/>
                    <a:pt x="408" y="58"/>
                    <a:pt x="408" y="58"/>
                  </a:cubicBezTo>
                  <a:close/>
                  <a:moveTo>
                    <a:pt x="1953" y="2216"/>
                  </a:moveTo>
                  <a:lnTo>
                    <a:pt x="1953" y="2216"/>
                  </a:lnTo>
                  <a:lnTo>
                    <a:pt x="1953" y="2216"/>
                  </a:lnTo>
                  <a:cubicBezTo>
                    <a:pt x="1983" y="2186"/>
                    <a:pt x="1983" y="2186"/>
                    <a:pt x="1983" y="2186"/>
                  </a:cubicBezTo>
                  <a:lnTo>
                    <a:pt x="1983" y="2186"/>
                  </a:lnTo>
                  <a:cubicBezTo>
                    <a:pt x="1953" y="2186"/>
                    <a:pt x="1953" y="2186"/>
                    <a:pt x="1953" y="2186"/>
                  </a:cubicBezTo>
                  <a:cubicBezTo>
                    <a:pt x="1953" y="2216"/>
                    <a:pt x="1953" y="2216"/>
                    <a:pt x="1953" y="2216"/>
                  </a:cubicBezTo>
                  <a:close/>
                  <a:moveTo>
                    <a:pt x="1925" y="2245"/>
                  </a:moveTo>
                  <a:lnTo>
                    <a:pt x="1925" y="2245"/>
                  </a:lnTo>
                  <a:lnTo>
                    <a:pt x="1925" y="2245"/>
                  </a:lnTo>
                  <a:lnTo>
                    <a:pt x="1925" y="2245"/>
                  </a:lnTo>
                  <a:cubicBezTo>
                    <a:pt x="1925" y="2216"/>
                    <a:pt x="1925" y="2216"/>
                    <a:pt x="1925" y="2216"/>
                  </a:cubicBezTo>
                  <a:cubicBezTo>
                    <a:pt x="1925" y="2245"/>
                    <a:pt x="1925" y="2245"/>
                    <a:pt x="1925" y="2245"/>
                  </a:cubicBezTo>
                  <a:close/>
                  <a:moveTo>
                    <a:pt x="1925" y="2361"/>
                  </a:moveTo>
                  <a:lnTo>
                    <a:pt x="1925" y="2361"/>
                  </a:lnTo>
                  <a:cubicBezTo>
                    <a:pt x="1925" y="2332"/>
                    <a:pt x="1925" y="2332"/>
                    <a:pt x="1925" y="2332"/>
                  </a:cubicBezTo>
                  <a:cubicBezTo>
                    <a:pt x="1925" y="2302"/>
                    <a:pt x="1925" y="2302"/>
                    <a:pt x="1925" y="2302"/>
                  </a:cubicBezTo>
                  <a:cubicBezTo>
                    <a:pt x="1925" y="2274"/>
                    <a:pt x="1925" y="2274"/>
                    <a:pt x="1925" y="2274"/>
                  </a:cubicBezTo>
                  <a:cubicBezTo>
                    <a:pt x="1896" y="2302"/>
                    <a:pt x="1896" y="2302"/>
                    <a:pt x="1896" y="2302"/>
                  </a:cubicBezTo>
                  <a:cubicBezTo>
                    <a:pt x="1896" y="2332"/>
                    <a:pt x="1896" y="2332"/>
                    <a:pt x="1896" y="2332"/>
                  </a:cubicBezTo>
                  <a:lnTo>
                    <a:pt x="1925" y="236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4" name="Freeform 166"/>
            <p:cNvSpPr>
              <a:spLocks noChangeArrowheads="1"/>
            </p:cNvSpPr>
            <p:nvPr/>
          </p:nvSpPr>
          <p:spPr bwMode="auto">
            <a:xfrm>
              <a:off x="2400481" y="4114512"/>
              <a:ext cx="152640" cy="57606"/>
            </a:xfrm>
            <a:custGeom>
              <a:avLst/>
              <a:gdLst>
                <a:gd name="T0" fmla="*/ 409 w 468"/>
                <a:gd name="T1" fmla="*/ 175 h 176"/>
                <a:gd name="T2" fmla="*/ 379 w 468"/>
                <a:gd name="T3" fmla="*/ 117 h 176"/>
                <a:gd name="T4" fmla="*/ 379 w 468"/>
                <a:gd name="T5" fmla="*/ 88 h 176"/>
                <a:gd name="T6" fmla="*/ 409 w 468"/>
                <a:gd name="T7" fmla="*/ 88 h 176"/>
                <a:gd name="T8" fmla="*/ 379 w 468"/>
                <a:gd name="T9" fmla="*/ 88 h 176"/>
                <a:gd name="T10" fmla="*/ 379 w 468"/>
                <a:gd name="T11" fmla="*/ 88 h 176"/>
                <a:gd name="T12" fmla="*/ 350 w 468"/>
                <a:gd name="T13" fmla="*/ 88 h 176"/>
                <a:gd name="T14" fmla="*/ 350 w 468"/>
                <a:gd name="T15" fmla="*/ 59 h 176"/>
                <a:gd name="T16" fmla="*/ 322 w 468"/>
                <a:gd name="T17" fmla="*/ 29 h 176"/>
                <a:gd name="T18" fmla="*/ 263 w 468"/>
                <a:gd name="T19" fmla="*/ 59 h 176"/>
                <a:gd name="T20" fmla="*/ 263 w 468"/>
                <a:gd name="T21" fmla="*/ 59 h 176"/>
                <a:gd name="T22" fmla="*/ 263 w 468"/>
                <a:gd name="T23" fmla="*/ 88 h 176"/>
                <a:gd name="T24" fmla="*/ 205 w 468"/>
                <a:gd name="T25" fmla="*/ 117 h 176"/>
                <a:gd name="T26" fmla="*/ 205 w 468"/>
                <a:gd name="T27" fmla="*/ 117 h 176"/>
                <a:gd name="T28" fmla="*/ 234 w 468"/>
                <a:gd name="T29" fmla="*/ 146 h 176"/>
                <a:gd name="T30" fmla="*/ 234 w 468"/>
                <a:gd name="T31" fmla="*/ 175 h 176"/>
                <a:gd name="T32" fmla="*/ 205 w 468"/>
                <a:gd name="T33" fmla="*/ 175 h 176"/>
                <a:gd name="T34" fmla="*/ 176 w 468"/>
                <a:gd name="T35" fmla="*/ 175 h 176"/>
                <a:gd name="T36" fmla="*/ 176 w 468"/>
                <a:gd name="T37" fmla="*/ 175 h 176"/>
                <a:gd name="T38" fmla="*/ 176 w 468"/>
                <a:gd name="T39" fmla="*/ 146 h 176"/>
                <a:gd name="T40" fmla="*/ 146 w 468"/>
                <a:gd name="T41" fmla="*/ 117 h 176"/>
                <a:gd name="T42" fmla="*/ 146 w 468"/>
                <a:gd name="T43" fmla="*/ 146 h 176"/>
                <a:gd name="T44" fmla="*/ 146 w 468"/>
                <a:gd name="T45" fmla="*/ 146 h 176"/>
                <a:gd name="T46" fmla="*/ 117 w 468"/>
                <a:gd name="T47" fmla="*/ 117 h 176"/>
                <a:gd name="T48" fmla="*/ 88 w 468"/>
                <a:gd name="T49" fmla="*/ 117 h 176"/>
                <a:gd name="T50" fmla="*/ 59 w 468"/>
                <a:gd name="T51" fmla="*/ 88 h 176"/>
                <a:gd name="T52" fmla="*/ 59 w 468"/>
                <a:gd name="T53" fmla="*/ 88 h 176"/>
                <a:gd name="T54" fmla="*/ 29 w 468"/>
                <a:gd name="T55" fmla="*/ 88 h 176"/>
                <a:gd name="T56" fmla="*/ 0 w 468"/>
                <a:gd name="T57" fmla="*/ 88 h 176"/>
                <a:gd name="T58" fmla="*/ 0 w 468"/>
                <a:gd name="T59" fmla="*/ 59 h 176"/>
                <a:gd name="T60" fmla="*/ 0 w 468"/>
                <a:gd name="T61" fmla="*/ 59 h 176"/>
                <a:gd name="T62" fmla="*/ 0 w 468"/>
                <a:gd name="T63" fmla="*/ 29 h 176"/>
                <a:gd name="T64" fmla="*/ 29 w 468"/>
                <a:gd name="T65" fmla="*/ 0 h 176"/>
                <a:gd name="T66" fmla="*/ 29 w 468"/>
                <a:gd name="T67" fmla="*/ 0 h 176"/>
                <a:gd name="T68" fmla="*/ 59 w 468"/>
                <a:gd name="T69" fmla="*/ 29 h 176"/>
                <a:gd name="T70" fmla="*/ 59 w 468"/>
                <a:gd name="T71" fmla="*/ 29 h 176"/>
                <a:gd name="T72" fmla="*/ 59 w 468"/>
                <a:gd name="T73" fmla="*/ 29 h 176"/>
                <a:gd name="T74" fmla="*/ 59 w 468"/>
                <a:gd name="T75" fmla="*/ 29 h 176"/>
                <a:gd name="T76" fmla="*/ 88 w 468"/>
                <a:gd name="T77" fmla="*/ 59 h 176"/>
                <a:gd name="T78" fmla="*/ 88 w 468"/>
                <a:gd name="T79" fmla="*/ 29 h 176"/>
                <a:gd name="T80" fmla="*/ 117 w 468"/>
                <a:gd name="T81" fmla="*/ 29 h 176"/>
                <a:gd name="T82" fmla="*/ 176 w 468"/>
                <a:gd name="T83" fmla="*/ 59 h 176"/>
                <a:gd name="T84" fmla="*/ 205 w 468"/>
                <a:gd name="T85" fmla="*/ 29 h 176"/>
                <a:gd name="T86" fmla="*/ 263 w 468"/>
                <a:gd name="T87" fmla="*/ 0 h 176"/>
                <a:gd name="T88" fmla="*/ 293 w 468"/>
                <a:gd name="T89" fmla="*/ 0 h 176"/>
                <a:gd name="T90" fmla="*/ 322 w 468"/>
                <a:gd name="T91" fmla="*/ 0 h 176"/>
                <a:gd name="T92" fmla="*/ 350 w 468"/>
                <a:gd name="T93" fmla="*/ 0 h 176"/>
                <a:gd name="T94" fmla="*/ 409 w 468"/>
                <a:gd name="T95" fmla="*/ 29 h 176"/>
                <a:gd name="T96" fmla="*/ 438 w 468"/>
                <a:gd name="T97" fmla="*/ 59 h 176"/>
                <a:gd name="T98" fmla="*/ 438 w 468"/>
                <a:gd name="T99" fmla="*/ 59 h 176"/>
                <a:gd name="T100" fmla="*/ 438 w 468"/>
                <a:gd name="T101" fmla="*/ 88 h 176"/>
                <a:gd name="T102" fmla="*/ 438 w 468"/>
                <a:gd name="T103" fmla="*/ 117 h 176"/>
                <a:gd name="T104" fmla="*/ 438 w 468"/>
                <a:gd name="T105" fmla="*/ 146 h 176"/>
                <a:gd name="T106" fmla="*/ 409 w 468"/>
                <a:gd name="T107"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8" h="176">
                  <a:moveTo>
                    <a:pt x="409" y="175"/>
                  </a:moveTo>
                  <a:lnTo>
                    <a:pt x="409" y="175"/>
                  </a:lnTo>
                  <a:lnTo>
                    <a:pt x="379" y="146"/>
                  </a:lnTo>
                  <a:lnTo>
                    <a:pt x="379" y="117"/>
                  </a:lnTo>
                  <a:lnTo>
                    <a:pt x="379" y="117"/>
                  </a:lnTo>
                  <a:lnTo>
                    <a:pt x="379" y="88"/>
                  </a:lnTo>
                  <a:lnTo>
                    <a:pt x="409" y="88"/>
                  </a:lnTo>
                  <a:lnTo>
                    <a:pt x="409" y="88"/>
                  </a:lnTo>
                  <a:lnTo>
                    <a:pt x="409" y="88"/>
                  </a:lnTo>
                  <a:lnTo>
                    <a:pt x="379" y="88"/>
                  </a:lnTo>
                  <a:lnTo>
                    <a:pt x="379" y="88"/>
                  </a:lnTo>
                  <a:lnTo>
                    <a:pt x="379" y="88"/>
                  </a:lnTo>
                  <a:lnTo>
                    <a:pt x="379" y="88"/>
                  </a:lnTo>
                  <a:lnTo>
                    <a:pt x="350" y="88"/>
                  </a:lnTo>
                  <a:lnTo>
                    <a:pt x="350" y="59"/>
                  </a:lnTo>
                  <a:lnTo>
                    <a:pt x="350" y="59"/>
                  </a:lnTo>
                  <a:lnTo>
                    <a:pt x="322" y="29"/>
                  </a:lnTo>
                  <a:lnTo>
                    <a:pt x="322" y="29"/>
                  </a:lnTo>
                  <a:lnTo>
                    <a:pt x="293" y="29"/>
                  </a:lnTo>
                  <a:lnTo>
                    <a:pt x="263" y="59"/>
                  </a:lnTo>
                  <a:lnTo>
                    <a:pt x="263" y="59"/>
                  </a:lnTo>
                  <a:lnTo>
                    <a:pt x="263" y="59"/>
                  </a:lnTo>
                  <a:lnTo>
                    <a:pt x="263" y="88"/>
                  </a:lnTo>
                  <a:lnTo>
                    <a:pt x="263" y="88"/>
                  </a:lnTo>
                  <a:lnTo>
                    <a:pt x="234" y="88"/>
                  </a:lnTo>
                  <a:lnTo>
                    <a:pt x="205" y="117"/>
                  </a:lnTo>
                  <a:lnTo>
                    <a:pt x="205" y="117"/>
                  </a:lnTo>
                  <a:lnTo>
                    <a:pt x="205" y="117"/>
                  </a:lnTo>
                  <a:lnTo>
                    <a:pt x="234" y="146"/>
                  </a:lnTo>
                  <a:lnTo>
                    <a:pt x="234" y="146"/>
                  </a:lnTo>
                  <a:lnTo>
                    <a:pt x="234" y="146"/>
                  </a:lnTo>
                  <a:lnTo>
                    <a:pt x="234" y="175"/>
                  </a:lnTo>
                  <a:lnTo>
                    <a:pt x="205" y="146"/>
                  </a:lnTo>
                  <a:lnTo>
                    <a:pt x="205" y="175"/>
                  </a:lnTo>
                  <a:lnTo>
                    <a:pt x="205" y="175"/>
                  </a:lnTo>
                  <a:lnTo>
                    <a:pt x="176" y="175"/>
                  </a:lnTo>
                  <a:lnTo>
                    <a:pt x="176" y="175"/>
                  </a:lnTo>
                  <a:lnTo>
                    <a:pt x="176" y="175"/>
                  </a:lnTo>
                  <a:lnTo>
                    <a:pt x="176" y="146"/>
                  </a:lnTo>
                  <a:lnTo>
                    <a:pt x="176" y="146"/>
                  </a:lnTo>
                  <a:lnTo>
                    <a:pt x="176" y="146"/>
                  </a:lnTo>
                  <a:lnTo>
                    <a:pt x="146" y="117"/>
                  </a:lnTo>
                  <a:lnTo>
                    <a:pt x="146" y="146"/>
                  </a:lnTo>
                  <a:lnTo>
                    <a:pt x="146" y="146"/>
                  </a:lnTo>
                  <a:lnTo>
                    <a:pt x="146" y="146"/>
                  </a:lnTo>
                  <a:lnTo>
                    <a:pt x="146" y="146"/>
                  </a:lnTo>
                  <a:lnTo>
                    <a:pt x="117" y="146"/>
                  </a:lnTo>
                  <a:lnTo>
                    <a:pt x="117" y="117"/>
                  </a:lnTo>
                  <a:lnTo>
                    <a:pt x="117" y="117"/>
                  </a:lnTo>
                  <a:lnTo>
                    <a:pt x="88" y="117"/>
                  </a:lnTo>
                  <a:lnTo>
                    <a:pt x="59" y="117"/>
                  </a:lnTo>
                  <a:lnTo>
                    <a:pt x="59" y="88"/>
                  </a:lnTo>
                  <a:lnTo>
                    <a:pt x="59" y="88"/>
                  </a:lnTo>
                  <a:lnTo>
                    <a:pt x="59" y="88"/>
                  </a:lnTo>
                  <a:lnTo>
                    <a:pt x="29" y="88"/>
                  </a:lnTo>
                  <a:lnTo>
                    <a:pt x="29" y="88"/>
                  </a:lnTo>
                  <a:lnTo>
                    <a:pt x="0" y="88"/>
                  </a:lnTo>
                  <a:lnTo>
                    <a:pt x="0" y="88"/>
                  </a:lnTo>
                  <a:lnTo>
                    <a:pt x="0" y="88"/>
                  </a:lnTo>
                  <a:lnTo>
                    <a:pt x="0" y="59"/>
                  </a:lnTo>
                  <a:lnTo>
                    <a:pt x="29" y="59"/>
                  </a:lnTo>
                  <a:lnTo>
                    <a:pt x="0" y="59"/>
                  </a:lnTo>
                  <a:lnTo>
                    <a:pt x="0" y="59"/>
                  </a:lnTo>
                  <a:lnTo>
                    <a:pt x="0" y="29"/>
                  </a:lnTo>
                  <a:lnTo>
                    <a:pt x="29" y="29"/>
                  </a:lnTo>
                  <a:lnTo>
                    <a:pt x="29" y="0"/>
                  </a:lnTo>
                  <a:lnTo>
                    <a:pt x="29" y="0"/>
                  </a:lnTo>
                  <a:lnTo>
                    <a:pt x="29" y="0"/>
                  </a:lnTo>
                  <a:lnTo>
                    <a:pt x="29" y="29"/>
                  </a:lnTo>
                  <a:lnTo>
                    <a:pt x="59" y="29"/>
                  </a:lnTo>
                  <a:lnTo>
                    <a:pt x="59" y="29"/>
                  </a:lnTo>
                  <a:lnTo>
                    <a:pt x="59" y="29"/>
                  </a:lnTo>
                  <a:lnTo>
                    <a:pt x="59" y="29"/>
                  </a:lnTo>
                  <a:lnTo>
                    <a:pt x="59" y="29"/>
                  </a:lnTo>
                  <a:lnTo>
                    <a:pt x="59" y="29"/>
                  </a:lnTo>
                  <a:lnTo>
                    <a:pt x="59" y="29"/>
                  </a:lnTo>
                  <a:lnTo>
                    <a:pt x="88" y="59"/>
                  </a:lnTo>
                  <a:lnTo>
                    <a:pt x="88" y="59"/>
                  </a:lnTo>
                  <a:lnTo>
                    <a:pt x="88" y="29"/>
                  </a:lnTo>
                  <a:lnTo>
                    <a:pt x="88" y="29"/>
                  </a:lnTo>
                  <a:lnTo>
                    <a:pt x="88" y="29"/>
                  </a:lnTo>
                  <a:lnTo>
                    <a:pt x="117" y="29"/>
                  </a:lnTo>
                  <a:lnTo>
                    <a:pt x="146" y="59"/>
                  </a:lnTo>
                  <a:lnTo>
                    <a:pt x="176" y="59"/>
                  </a:lnTo>
                  <a:lnTo>
                    <a:pt x="176" y="59"/>
                  </a:lnTo>
                  <a:lnTo>
                    <a:pt x="205" y="29"/>
                  </a:lnTo>
                  <a:lnTo>
                    <a:pt x="234" y="29"/>
                  </a:lnTo>
                  <a:lnTo>
                    <a:pt x="263" y="0"/>
                  </a:lnTo>
                  <a:lnTo>
                    <a:pt x="293" y="0"/>
                  </a:lnTo>
                  <a:lnTo>
                    <a:pt x="293" y="0"/>
                  </a:lnTo>
                  <a:lnTo>
                    <a:pt x="322" y="0"/>
                  </a:lnTo>
                  <a:lnTo>
                    <a:pt x="322" y="0"/>
                  </a:lnTo>
                  <a:lnTo>
                    <a:pt x="322" y="0"/>
                  </a:lnTo>
                  <a:lnTo>
                    <a:pt x="350" y="0"/>
                  </a:lnTo>
                  <a:lnTo>
                    <a:pt x="379" y="29"/>
                  </a:lnTo>
                  <a:lnTo>
                    <a:pt x="409" y="29"/>
                  </a:lnTo>
                  <a:lnTo>
                    <a:pt x="438" y="59"/>
                  </a:lnTo>
                  <a:lnTo>
                    <a:pt x="438" y="59"/>
                  </a:lnTo>
                  <a:lnTo>
                    <a:pt x="438" y="59"/>
                  </a:lnTo>
                  <a:lnTo>
                    <a:pt x="438" y="59"/>
                  </a:lnTo>
                  <a:lnTo>
                    <a:pt x="438" y="88"/>
                  </a:lnTo>
                  <a:lnTo>
                    <a:pt x="438" y="88"/>
                  </a:lnTo>
                  <a:lnTo>
                    <a:pt x="467" y="117"/>
                  </a:lnTo>
                  <a:lnTo>
                    <a:pt x="438" y="117"/>
                  </a:lnTo>
                  <a:lnTo>
                    <a:pt x="438" y="146"/>
                  </a:lnTo>
                  <a:lnTo>
                    <a:pt x="438" y="146"/>
                  </a:lnTo>
                  <a:lnTo>
                    <a:pt x="409" y="146"/>
                  </a:lnTo>
                  <a:lnTo>
                    <a:pt x="409" y="1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5" name="Freeform 167"/>
            <p:cNvSpPr>
              <a:spLocks noChangeArrowheads="1"/>
            </p:cNvSpPr>
            <p:nvPr/>
          </p:nvSpPr>
          <p:spPr bwMode="auto">
            <a:xfrm>
              <a:off x="2324160" y="4077069"/>
              <a:ext cx="86400" cy="76328"/>
            </a:xfrm>
            <a:custGeom>
              <a:avLst/>
              <a:gdLst>
                <a:gd name="T0" fmla="*/ 233 w 263"/>
                <a:gd name="T1" fmla="*/ 204 h 234"/>
                <a:gd name="T2" fmla="*/ 233 w 263"/>
                <a:gd name="T3" fmla="*/ 204 h 234"/>
                <a:gd name="T4" fmla="*/ 233 w 263"/>
                <a:gd name="T5" fmla="*/ 233 h 234"/>
                <a:gd name="T6" fmla="*/ 233 w 263"/>
                <a:gd name="T7" fmla="*/ 233 h 234"/>
                <a:gd name="T8" fmla="*/ 205 w 263"/>
                <a:gd name="T9" fmla="*/ 204 h 234"/>
                <a:gd name="T10" fmla="*/ 205 w 263"/>
                <a:gd name="T11" fmla="*/ 175 h 234"/>
                <a:gd name="T12" fmla="*/ 176 w 263"/>
                <a:gd name="T13" fmla="*/ 175 h 234"/>
                <a:gd name="T14" fmla="*/ 205 w 263"/>
                <a:gd name="T15" fmla="*/ 204 h 234"/>
                <a:gd name="T16" fmla="*/ 205 w 263"/>
                <a:gd name="T17" fmla="*/ 204 h 234"/>
                <a:gd name="T18" fmla="*/ 176 w 263"/>
                <a:gd name="T19" fmla="*/ 204 h 234"/>
                <a:gd name="T20" fmla="*/ 176 w 263"/>
                <a:gd name="T21" fmla="*/ 204 h 234"/>
                <a:gd name="T22" fmla="*/ 176 w 263"/>
                <a:gd name="T23" fmla="*/ 175 h 234"/>
                <a:gd name="T24" fmla="*/ 146 w 263"/>
                <a:gd name="T25" fmla="*/ 145 h 234"/>
                <a:gd name="T26" fmla="*/ 117 w 263"/>
                <a:gd name="T27" fmla="*/ 116 h 234"/>
                <a:gd name="T28" fmla="*/ 117 w 263"/>
                <a:gd name="T29" fmla="*/ 116 h 234"/>
                <a:gd name="T30" fmla="*/ 88 w 263"/>
                <a:gd name="T31" fmla="*/ 88 h 234"/>
                <a:gd name="T32" fmla="*/ 58 w 263"/>
                <a:gd name="T33" fmla="*/ 59 h 234"/>
                <a:gd name="T34" fmla="*/ 58 w 263"/>
                <a:gd name="T35" fmla="*/ 88 h 234"/>
                <a:gd name="T36" fmla="*/ 88 w 263"/>
                <a:gd name="T37" fmla="*/ 116 h 234"/>
                <a:gd name="T38" fmla="*/ 58 w 263"/>
                <a:gd name="T39" fmla="*/ 116 h 234"/>
                <a:gd name="T40" fmla="*/ 29 w 263"/>
                <a:gd name="T41" fmla="*/ 116 h 234"/>
                <a:gd name="T42" fmla="*/ 0 w 263"/>
                <a:gd name="T43" fmla="*/ 88 h 234"/>
                <a:gd name="T44" fmla="*/ 0 w 263"/>
                <a:gd name="T45" fmla="*/ 59 h 234"/>
                <a:gd name="T46" fmla="*/ 0 w 263"/>
                <a:gd name="T47" fmla="*/ 29 h 234"/>
                <a:gd name="T48" fmla="*/ 0 w 263"/>
                <a:gd name="T49" fmla="*/ 29 h 234"/>
                <a:gd name="T50" fmla="*/ 0 w 263"/>
                <a:gd name="T51" fmla="*/ 0 h 234"/>
                <a:gd name="T52" fmla="*/ 0 w 263"/>
                <a:gd name="T53" fmla="*/ 0 h 234"/>
                <a:gd name="T54" fmla="*/ 29 w 263"/>
                <a:gd name="T55" fmla="*/ 0 h 234"/>
                <a:gd name="T56" fmla="*/ 88 w 263"/>
                <a:gd name="T57" fmla="*/ 0 h 234"/>
                <a:gd name="T58" fmla="*/ 117 w 263"/>
                <a:gd name="T59" fmla="*/ 0 h 234"/>
                <a:gd name="T60" fmla="*/ 146 w 263"/>
                <a:gd name="T61" fmla="*/ 29 h 234"/>
                <a:gd name="T62" fmla="*/ 176 w 263"/>
                <a:gd name="T63" fmla="*/ 29 h 234"/>
                <a:gd name="T64" fmla="*/ 176 w 263"/>
                <a:gd name="T65" fmla="*/ 29 h 234"/>
                <a:gd name="T66" fmla="*/ 176 w 263"/>
                <a:gd name="T67" fmla="*/ 29 h 234"/>
                <a:gd name="T68" fmla="*/ 205 w 263"/>
                <a:gd name="T69" fmla="*/ 29 h 234"/>
                <a:gd name="T70" fmla="*/ 205 w 263"/>
                <a:gd name="T71" fmla="*/ 59 h 234"/>
                <a:gd name="T72" fmla="*/ 233 w 263"/>
                <a:gd name="T73" fmla="*/ 88 h 234"/>
                <a:gd name="T74" fmla="*/ 262 w 263"/>
                <a:gd name="T75" fmla="*/ 116 h 234"/>
                <a:gd name="T76" fmla="*/ 262 w 263"/>
                <a:gd name="T77" fmla="*/ 116 h 234"/>
                <a:gd name="T78" fmla="*/ 262 w 263"/>
                <a:gd name="T79" fmla="*/ 116 h 234"/>
                <a:gd name="T80" fmla="*/ 233 w 263"/>
                <a:gd name="T81" fmla="*/ 145 h 234"/>
                <a:gd name="T82" fmla="*/ 233 w 263"/>
                <a:gd name="T83" fmla="*/ 175 h 234"/>
                <a:gd name="T84" fmla="*/ 233 w 263"/>
                <a:gd name="T85"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34">
                  <a:moveTo>
                    <a:pt x="233" y="204"/>
                  </a:moveTo>
                  <a:lnTo>
                    <a:pt x="233" y="204"/>
                  </a:lnTo>
                  <a:lnTo>
                    <a:pt x="233" y="204"/>
                  </a:lnTo>
                  <a:lnTo>
                    <a:pt x="233" y="204"/>
                  </a:lnTo>
                  <a:lnTo>
                    <a:pt x="233" y="233"/>
                  </a:lnTo>
                  <a:lnTo>
                    <a:pt x="233" y="233"/>
                  </a:lnTo>
                  <a:lnTo>
                    <a:pt x="233" y="233"/>
                  </a:lnTo>
                  <a:lnTo>
                    <a:pt x="233" y="233"/>
                  </a:lnTo>
                  <a:lnTo>
                    <a:pt x="233" y="233"/>
                  </a:lnTo>
                  <a:lnTo>
                    <a:pt x="205" y="204"/>
                  </a:lnTo>
                  <a:lnTo>
                    <a:pt x="205" y="204"/>
                  </a:lnTo>
                  <a:lnTo>
                    <a:pt x="205" y="175"/>
                  </a:lnTo>
                  <a:lnTo>
                    <a:pt x="205" y="175"/>
                  </a:lnTo>
                  <a:lnTo>
                    <a:pt x="176" y="175"/>
                  </a:lnTo>
                  <a:lnTo>
                    <a:pt x="176" y="204"/>
                  </a:lnTo>
                  <a:lnTo>
                    <a:pt x="205" y="204"/>
                  </a:lnTo>
                  <a:lnTo>
                    <a:pt x="205" y="204"/>
                  </a:lnTo>
                  <a:lnTo>
                    <a:pt x="205" y="204"/>
                  </a:lnTo>
                  <a:lnTo>
                    <a:pt x="205" y="233"/>
                  </a:lnTo>
                  <a:lnTo>
                    <a:pt x="176" y="204"/>
                  </a:lnTo>
                  <a:lnTo>
                    <a:pt x="176" y="204"/>
                  </a:lnTo>
                  <a:lnTo>
                    <a:pt x="176" y="204"/>
                  </a:lnTo>
                  <a:lnTo>
                    <a:pt x="176" y="175"/>
                  </a:lnTo>
                  <a:lnTo>
                    <a:pt x="176" y="175"/>
                  </a:lnTo>
                  <a:lnTo>
                    <a:pt x="176" y="175"/>
                  </a:lnTo>
                  <a:lnTo>
                    <a:pt x="146" y="145"/>
                  </a:lnTo>
                  <a:lnTo>
                    <a:pt x="146" y="145"/>
                  </a:lnTo>
                  <a:lnTo>
                    <a:pt x="117" y="116"/>
                  </a:lnTo>
                  <a:lnTo>
                    <a:pt x="117" y="116"/>
                  </a:lnTo>
                  <a:lnTo>
                    <a:pt x="117" y="116"/>
                  </a:lnTo>
                  <a:lnTo>
                    <a:pt x="88" y="88"/>
                  </a:lnTo>
                  <a:lnTo>
                    <a:pt x="88" y="88"/>
                  </a:lnTo>
                  <a:lnTo>
                    <a:pt x="58" y="88"/>
                  </a:lnTo>
                  <a:lnTo>
                    <a:pt x="58" y="59"/>
                  </a:lnTo>
                  <a:lnTo>
                    <a:pt x="58" y="59"/>
                  </a:lnTo>
                  <a:lnTo>
                    <a:pt x="58" y="88"/>
                  </a:lnTo>
                  <a:lnTo>
                    <a:pt x="88" y="88"/>
                  </a:lnTo>
                  <a:lnTo>
                    <a:pt x="88" y="116"/>
                  </a:lnTo>
                  <a:lnTo>
                    <a:pt x="58" y="116"/>
                  </a:lnTo>
                  <a:lnTo>
                    <a:pt x="58" y="116"/>
                  </a:lnTo>
                  <a:lnTo>
                    <a:pt x="58" y="116"/>
                  </a:lnTo>
                  <a:lnTo>
                    <a:pt x="29" y="116"/>
                  </a:lnTo>
                  <a:lnTo>
                    <a:pt x="29" y="116"/>
                  </a:lnTo>
                  <a:lnTo>
                    <a:pt x="0" y="88"/>
                  </a:lnTo>
                  <a:lnTo>
                    <a:pt x="0" y="59"/>
                  </a:lnTo>
                  <a:lnTo>
                    <a:pt x="0" y="59"/>
                  </a:lnTo>
                  <a:lnTo>
                    <a:pt x="29" y="59"/>
                  </a:lnTo>
                  <a:lnTo>
                    <a:pt x="0" y="29"/>
                  </a:lnTo>
                  <a:lnTo>
                    <a:pt x="0" y="29"/>
                  </a:lnTo>
                  <a:lnTo>
                    <a:pt x="0" y="29"/>
                  </a:lnTo>
                  <a:lnTo>
                    <a:pt x="0" y="29"/>
                  </a:lnTo>
                  <a:lnTo>
                    <a:pt x="0" y="0"/>
                  </a:lnTo>
                  <a:lnTo>
                    <a:pt x="0" y="0"/>
                  </a:lnTo>
                  <a:lnTo>
                    <a:pt x="0" y="0"/>
                  </a:lnTo>
                  <a:lnTo>
                    <a:pt x="0" y="0"/>
                  </a:lnTo>
                  <a:lnTo>
                    <a:pt x="29" y="0"/>
                  </a:lnTo>
                  <a:lnTo>
                    <a:pt x="88" y="0"/>
                  </a:lnTo>
                  <a:lnTo>
                    <a:pt x="88" y="0"/>
                  </a:lnTo>
                  <a:lnTo>
                    <a:pt x="117" y="0"/>
                  </a:lnTo>
                  <a:lnTo>
                    <a:pt x="117" y="0"/>
                  </a:lnTo>
                  <a:lnTo>
                    <a:pt x="146" y="29"/>
                  </a:lnTo>
                  <a:lnTo>
                    <a:pt x="146" y="29"/>
                  </a:lnTo>
                  <a:lnTo>
                    <a:pt x="146" y="29"/>
                  </a:lnTo>
                  <a:lnTo>
                    <a:pt x="176" y="29"/>
                  </a:lnTo>
                  <a:lnTo>
                    <a:pt x="176" y="29"/>
                  </a:lnTo>
                  <a:lnTo>
                    <a:pt x="176" y="29"/>
                  </a:lnTo>
                  <a:lnTo>
                    <a:pt x="176" y="29"/>
                  </a:lnTo>
                  <a:lnTo>
                    <a:pt x="176" y="29"/>
                  </a:lnTo>
                  <a:lnTo>
                    <a:pt x="205" y="29"/>
                  </a:lnTo>
                  <a:lnTo>
                    <a:pt x="205" y="29"/>
                  </a:lnTo>
                  <a:lnTo>
                    <a:pt x="205" y="59"/>
                  </a:lnTo>
                  <a:lnTo>
                    <a:pt x="205" y="59"/>
                  </a:lnTo>
                  <a:lnTo>
                    <a:pt x="233" y="88"/>
                  </a:lnTo>
                  <a:lnTo>
                    <a:pt x="233" y="88"/>
                  </a:lnTo>
                  <a:lnTo>
                    <a:pt x="233" y="116"/>
                  </a:lnTo>
                  <a:lnTo>
                    <a:pt x="262" y="116"/>
                  </a:lnTo>
                  <a:lnTo>
                    <a:pt x="262" y="116"/>
                  </a:lnTo>
                  <a:lnTo>
                    <a:pt x="262" y="116"/>
                  </a:lnTo>
                  <a:lnTo>
                    <a:pt x="262" y="116"/>
                  </a:lnTo>
                  <a:lnTo>
                    <a:pt x="262" y="116"/>
                  </a:lnTo>
                  <a:lnTo>
                    <a:pt x="262" y="145"/>
                  </a:lnTo>
                  <a:lnTo>
                    <a:pt x="233" y="145"/>
                  </a:lnTo>
                  <a:lnTo>
                    <a:pt x="233" y="175"/>
                  </a:lnTo>
                  <a:lnTo>
                    <a:pt x="233" y="175"/>
                  </a:lnTo>
                  <a:lnTo>
                    <a:pt x="262" y="175"/>
                  </a:lnTo>
                  <a:lnTo>
                    <a:pt x="233" y="175"/>
                  </a:lnTo>
                  <a:lnTo>
                    <a:pt x="233"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6" name="Freeform 168"/>
            <p:cNvSpPr>
              <a:spLocks noChangeArrowheads="1"/>
            </p:cNvSpPr>
            <p:nvPr/>
          </p:nvSpPr>
          <p:spPr bwMode="auto">
            <a:xfrm>
              <a:off x="2276641" y="3982019"/>
              <a:ext cx="123840" cy="105131"/>
            </a:xfrm>
            <a:custGeom>
              <a:avLst/>
              <a:gdLst>
                <a:gd name="T0" fmla="*/ 145 w 379"/>
                <a:gd name="T1" fmla="*/ 291 h 321"/>
                <a:gd name="T2" fmla="*/ 145 w 379"/>
                <a:gd name="T3" fmla="*/ 291 h 321"/>
                <a:gd name="T4" fmla="*/ 233 w 379"/>
                <a:gd name="T5" fmla="*/ 291 h 321"/>
                <a:gd name="T6" fmla="*/ 262 w 379"/>
                <a:gd name="T7" fmla="*/ 291 h 321"/>
                <a:gd name="T8" fmla="*/ 291 w 379"/>
                <a:gd name="T9" fmla="*/ 320 h 321"/>
                <a:gd name="T10" fmla="*/ 291 w 379"/>
                <a:gd name="T11" fmla="*/ 320 h 321"/>
                <a:gd name="T12" fmla="*/ 321 w 379"/>
                <a:gd name="T13" fmla="*/ 320 h 321"/>
                <a:gd name="T14" fmla="*/ 321 w 379"/>
                <a:gd name="T15" fmla="*/ 320 h 321"/>
                <a:gd name="T16" fmla="*/ 321 w 379"/>
                <a:gd name="T17" fmla="*/ 291 h 321"/>
                <a:gd name="T18" fmla="*/ 321 w 379"/>
                <a:gd name="T19" fmla="*/ 262 h 321"/>
                <a:gd name="T20" fmla="*/ 321 w 379"/>
                <a:gd name="T21" fmla="*/ 233 h 321"/>
                <a:gd name="T22" fmla="*/ 321 w 379"/>
                <a:gd name="T23" fmla="*/ 262 h 321"/>
                <a:gd name="T24" fmla="*/ 321 w 379"/>
                <a:gd name="T25" fmla="*/ 233 h 321"/>
                <a:gd name="T26" fmla="*/ 321 w 379"/>
                <a:gd name="T27" fmla="*/ 203 h 321"/>
                <a:gd name="T28" fmla="*/ 321 w 379"/>
                <a:gd name="T29" fmla="*/ 203 h 321"/>
                <a:gd name="T30" fmla="*/ 350 w 379"/>
                <a:gd name="T31" fmla="*/ 174 h 321"/>
                <a:gd name="T32" fmla="*/ 350 w 379"/>
                <a:gd name="T33" fmla="*/ 203 h 321"/>
                <a:gd name="T34" fmla="*/ 350 w 379"/>
                <a:gd name="T35" fmla="*/ 203 h 321"/>
                <a:gd name="T36" fmla="*/ 350 w 379"/>
                <a:gd name="T37" fmla="*/ 174 h 321"/>
                <a:gd name="T38" fmla="*/ 350 w 379"/>
                <a:gd name="T39" fmla="*/ 145 h 321"/>
                <a:gd name="T40" fmla="*/ 350 w 379"/>
                <a:gd name="T41" fmla="*/ 116 h 321"/>
                <a:gd name="T42" fmla="*/ 350 w 379"/>
                <a:gd name="T43" fmla="*/ 116 h 321"/>
                <a:gd name="T44" fmla="*/ 350 w 379"/>
                <a:gd name="T45" fmla="*/ 116 h 321"/>
                <a:gd name="T46" fmla="*/ 378 w 379"/>
                <a:gd name="T47" fmla="*/ 86 h 321"/>
                <a:gd name="T48" fmla="*/ 378 w 379"/>
                <a:gd name="T49" fmla="*/ 57 h 321"/>
                <a:gd name="T50" fmla="*/ 378 w 379"/>
                <a:gd name="T51" fmla="*/ 57 h 321"/>
                <a:gd name="T52" fmla="*/ 378 w 379"/>
                <a:gd name="T53" fmla="*/ 29 h 321"/>
                <a:gd name="T54" fmla="*/ 378 w 379"/>
                <a:gd name="T55" fmla="*/ 0 h 321"/>
                <a:gd name="T56" fmla="*/ 378 w 379"/>
                <a:gd name="T57" fmla="*/ 0 h 321"/>
                <a:gd name="T58" fmla="*/ 350 w 379"/>
                <a:gd name="T59" fmla="*/ 0 h 321"/>
                <a:gd name="T60" fmla="*/ 350 w 379"/>
                <a:gd name="T61" fmla="*/ 0 h 321"/>
                <a:gd name="T62" fmla="*/ 321 w 379"/>
                <a:gd name="T63" fmla="*/ 0 h 321"/>
                <a:gd name="T64" fmla="*/ 291 w 379"/>
                <a:gd name="T65" fmla="*/ 29 h 321"/>
                <a:gd name="T66" fmla="*/ 291 w 379"/>
                <a:gd name="T67" fmla="*/ 29 h 321"/>
                <a:gd name="T68" fmla="*/ 262 w 379"/>
                <a:gd name="T69" fmla="*/ 29 h 321"/>
                <a:gd name="T70" fmla="*/ 262 w 379"/>
                <a:gd name="T71" fmla="*/ 29 h 321"/>
                <a:gd name="T72" fmla="*/ 233 w 379"/>
                <a:gd name="T73" fmla="*/ 29 h 321"/>
                <a:gd name="T74" fmla="*/ 233 w 379"/>
                <a:gd name="T75" fmla="*/ 57 h 321"/>
                <a:gd name="T76" fmla="*/ 203 w 379"/>
                <a:gd name="T77" fmla="*/ 86 h 321"/>
                <a:gd name="T78" fmla="*/ 174 w 379"/>
                <a:gd name="T79" fmla="*/ 86 h 321"/>
                <a:gd name="T80" fmla="*/ 145 w 379"/>
                <a:gd name="T81" fmla="*/ 86 h 321"/>
                <a:gd name="T82" fmla="*/ 116 w 379"/>
                <a:gd name="T83" fmla="*/ 86 h 321"/>
                <a:gd name="T84" fmla="*/ 87 w 379"/>
                <a:gd name="T85" fmla="*/ 86 h 321"/>
                <a:gd name="T86" fmla="*/ 87 w 379"/>
                <a:gd name="T87" fmla="*/ 116 h 321"/>
                <a:gd name="T88" fmla="*/ 57 w 379"/>
                <a:gd name="T89" fmla="*/ 145 h 321"/>
                <a:gd name="T90" fmla="*/ 29 w 379"/>
                <a:gd name="T91" fmla="*/ 145 h 321"/>
                <a:gd name="T92" fmla="*/ 29 w 379"/>
                <a:gd name="T93" fmla="*/ 145 h 321"/>
                <a:gd name="T94" fmla="*/ 0 w 379"/>
                <a:gd name="T95" fmla="*/ 145 h 321"/>
                <a:gd name="T96" fmla="*/ 57 w 379"/>
                <a:gd name="T97" fmla="*/ 203 h 321"/>
                <a:gd name="T98" fmla="*/ 87 w 379"/>
                <a:gd name="T99" fmla="*/ 233 h 321"/>
                <a:gd name="T100" fmla="*/ 145 w 379"/>
                <a:gd name="T101" fmla="*/ 2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 h="321">
                  <a:moveTo>
                    <a:pt x="145" y="291"/>
                  </a:moveTo>
                  <a:lnTo>
                    <a:pt x="145" y="291"/>
                  </a:lnTo>
                  <a:lnTo>
                    <a:pt x="145" y="291"/>
                  </a:lnTo>
                  <a:lnTo>
                    <a:pt x="145" y="291"/>
                  </a:lnTo>
                  <a:cubicBezTo>
                    <a:pt x="174" y="291"/>
                    <a:pt x="174" y="291"/>
                    <a:pt x="174" y="291"/>
                  </a:cubicBezTo>
                  <a:cubicBezTo>
                    <a:pt x="233" y="291"/>
                    <a:pt x="233" y="291"/>
                    <a:pt x="233" y="291"/>
                  </a:cubicBezTo>
                  <a:lnTo>
                    <a:pt x="233" y="291"/>
                  </a:lnTo>
                  <a:cubicBezTo>
                    <a:pt x="262" y="291"/>
                    <a:pt x="262" y="291"/>
                    <a:pt x="262" y="291"/>
                  </a:cubicBezTo>
                  <a:lnTo>
                    <a:pt x="262" y="291"/>
                  </a:lnTo>
                  <a:cubicBezTo>
                    <a:pt x="291" y="320"/>
                    <a:pt x="291" y="320"/>
                    <a:pt x="291" y="320"/>
                  </a:cubicBezTo>
                  <a:lnTo>
                    <a:pt x="291" y="320"/>
                  </a:lnTo>
                  <a:lnTo>
                    <a:pt x="291" y="320"/>
                  </a:lnTo>
                  <a:cubicBezTo>
                    <a:pt x="321" y="320"/>
                    <a:pt x="321" y="320"/>
                    <a:pt x="321" y="320"/>
                  </a:cubicBezTo>
                  <a:lnTo>
                    <a:pt x="321" y="320"/>
                  </a:lnTo>
                  <a:lnTo>
                    <a:pt x="321" y="320"/>
                  </a:lnTo>
                  <a:lnTo>
                    <a:pt x="321" y="320"/>
                  </a:lnTo>
                  <a:cubicBezTo>
                    <a:pt x="321" y="291"/>
                    <a:pt x="321" y="291"/>
                    <a:pt x="321" y="291"/>
                  </a:cubicBezTo>
                  <a:lnTo>
                    <a:pt x="321" y="291"/>
                  </a:lnTo>
                  <a:lnTo>
                    <a:pt x="321" y="291"/>
                  </a:lnTo>
                  <a:cubicBezTo>
                    <a:pt x="321" y="262"/>
                    <a:pt x="321" y="262"/>
                    <a:pt x="321" y="262"/>
                  </a:cubicBezTo>
                  <a:lnTo>
                    <a:pt x="321" y="262"/>
                  </a:lnTo>
                  <a:cubicBezTo>
                    <a:pt x="321" y="233"/>
                    <a:pt x="321" y="233"/>
                    <a:pt x="321" y="233"/>
                  </a:cubicBezTo>
                  <a:lnTo>
                    <a:pt x="321" y="233"/>
                  </a:lnTo>
                  <a:cubicBezTo>
                    <a:pt x="321" y="262"/>
                    <a:pt x="321" y="262"/>
                    <a:pt x="321" y="262"/>
                  </a:cubicBezTo>
                  <a:lnTo>
                    <a:pt x="321" y="262"/>
                  </a:lnTo>
                  <a:cubicBezTo>
                    <a:pt x="321" y="233"/>
                    <a:pt x="321" y="233"/>
                    <a:pt x="321" y="233"/>
                  </a:cubicBezTo>
                  <a:lnTo>
                    <a:pt x="321" y="233"/>
                  </a:lnTo>
                  <a:cubicBezTo>
                    <a:pt x="321" y="203"/>
                    <a:pt x="321" y="203"/>
                    <a:pt x="321" y="203"/>
                  </a:cubicBezTo>
                  <a:lnTo>
                    <a:pt x="321" y="203"/>
                  </a:lnTo>
                  <a:lnTo>
                    <a:pt x="321" y="203"/>
                  </a:lnTo>
                  <a:cubicBezTo>
                    <a:pt x="321" y="174"/>
                    <a:pt x="321" y="174"/>
                    <a:pt x="321" y="174"/>
                  </a:cubicBezTo>
                  <a:cubicBezTo>
                    <a:pt x="350" y="174"/>
                    <a:pt x="350" y="174"/>
                    <a:pt x="350" y="174"/>
                  </a:cubicBezTo>
                  <a:lnTo>
                    <a:pt x="350" y="174"/>
                  </a:lnTo>
                  <a:lnTo>
                    <a:pt x="350" y="203"/>
                  </a:lnTo>
                  <a:lnTo>
                    <a:pt x="350" y="203"/>
                  </a:lnTo>
                  <a:lnTo>
                    <a:pt x="350" y="203"/>
                  </a:lnTo>
                  <a:lnTo>
                    <a:pt x="350" y="203"/>
                  </a:lnTo>
                  <a:cubicBezTo>
                    <a:pt x="350" y="174"/>
                    <a:pt x="350" y="174"/>
                    <a:pt x="350" y="174"/>
                  </a:cubicBezTo>
                  <a:cubicBezTo>
                    <a:pt x="350" y="145"/>
                    <a:pt x="350" y="145"/>
                    <a:pt x="350" y="145"/>
                  </a:cubicBezTo>
                  <a:lnTo>
                    <a:pt x="350" y="145"/>
                  </a:lnTo>
                  <a:cubicBezTo>
                    <a:pt x="350" y="116"/>
                    <a:pt x="350" y="116"/>
                    <a:pt x="350" y="116"/>
                  </a:cubicBezTo>
                  <a:lnTo>
                    <a:pt x="350" y="116"/>
                  </a:lnTo>
                  <a:lnTo>
                    <a:pt x="350" y="116"/>
                  </a:lnTo>
                  <a:lnTo>
                    <a:pt x="350" y="116"/>
                  </a:lnTo>
                  <a:lnTo>
                    <a:pt x="350" y="116"/>
                  </a:lnTo>
                  <a:lnTo>
                    <a:pt x="350" y="116"/>
                  </a:lnTo>
                  <a:cubicBezTo>
                    <a:pt x="350" y="86"/>
                    <a:pt x="350" y="86"/>
                    <a:pt x="350" y="86"/>
                  </a:cubicBezTo>
                  <a:cubicBezTo>
                    <a:pt x="378" y="86"/>
                    <a:pt x="378" y="86"/>
                    <a:pt x="378" y="86"/>
                  </a:cubicBezTo>
                  <a:cubicBezTo>
                    <a:pt x="378" y="57"/>
                    <a:pt x="378" y="57"/>
                    <a:pt x="378" y="57"/>
                  </a:cubicBezTo>
                  <a:lnTo>
                    <a:pt x="378" y="57"/>
                  </a:lnTo>
                  <a:lnTo>
                    <a:pt x="378" y="57"/>
                  </a:lnTo>
                  <a:lnTo>
                    <a:pt x="378" y="57"/>
                  </a:lnTo>
                  <a:cubicBezTo>
                    <a:pt x="378" y="29"/>
                    <a:pt x="378" y="29"/>
                    <a:pt x="378" y="29"/>
                  </a:cubicBezTo>
                  <a:lnTo>
                    <a:pt x="378" y="29"/>
                  </a:lnTo>
                  <a:cubicBezTo>
                    <a:pt x="378" y="0"/>
                    <a:pt x="378" y="0"/>
                    <a:pt x="378" y="0"/>
                  </a:cubicBezTo>
                  <a:lnTo>
                    <a:pt x="378" y="0"/>
                  </a:lnTo>
                  <a:lnTo>
                    <a:pt x="378" y="0"/>
                  </a:lnTo>
                  <a:lnTo>
                    <a:pt x="378" y="0"/>
                  </a:lnTo>
                  <a:lnTo>
                    <a:pt x="378" y="0"/>
                  </a:lnTo>
                  <a:cubicBezTo>
                    <a:pt x="350" y="0"/>
                    <a:pt x="350" y="0"/>
                    <a:pt x="350" y="0"/>
                  </a:cubicBezTo>
                  <a:lnTo>
                    <a:pt x="350" y="0"/>
                  </a:lnTo>
                  <a:lnTo>
                    <a:pt x="350" y="0"/>
                  </a:lnTo>
                  <a:lnTo>
                    <a:pt x="350" y="0"/>
                  </a:lnTo>
                  <a:cubicBezTo>
                    <a:pt x="321" y="0"/>
                    <a:pt x="321" y="0"/>
                    <a:pt x="321" y="0"/>
                  </a:cubicBezTo>
                  <a:cubicBezTo>
                    <a:pt x="321" y="29"/>
                    <a:pt x="321" y="29"/>
                    <a:pt x="321" y="29"/>
                  </a:cubicBezTo>
                  <a:cubicBezTo>
                    <a:pt x="291" y="29"/>
                    <a:pt x="291" y="29"/>
                    <a:pt x="291" y="29"/>
                  </a:cubicBezTo>
                  <a:lnTo>
                    <a:pt x="291" y="29"/>
                  </a:lnTo>
                  <a:lnTo>
                    <a:pt x="291" y="29"/>
                  </a:lnTo>
                  <a:cubicBezTo>
                    <a:pt x="262" y="29"/>
                    <a:pt x="262" y="29"/>
                    <a:pt x="262" y="29"/>
                  </a:cubicBezTo>
                  <a:lnTo>
                    <a:pt x="262" y="29"/>
                  </a:lnTo>
                  <a:lnTo>
                    <a:pt x="262" y="29"/>
                  </a:lnTo>
                  <a:lnTo>
                    <a:pt x="262" y="29"/>
                  </a:lnTo>
                  <a:lnTo>
                    <a:pt x="262" y="29"/>
                  </a:lnTo>
                  <a:cubicBezTo>
                    <a:pt x="233" y="29"/>
                    <a:pt x="233" y="29"/>
                    <a:pt x="233" y="29"/>
                  </a:cubicBezTo>
                  <a:cubicBezTo>
                    <a:pt x="233" y="57"/>
                    <a:pt x="233" y="57"/>
                    <a:pt x="233" y="57"/>
                  </a:cubicBezTo>
                  <a:lnTo>
                    <a:pt x="233" y="57"/>
                  </a:lnTo>
                  <a:cubicBezTo>
                    <a:pt x="203" y="57"/>
                    <a:pt x="203" y="57"/>
                    <a:pt x="203" y="57"/>
                  </a:cubicBezTo>
                  <a:cubicBezTo>
                    <a:pt x="203" y="86"/>
                    <a:pt x="203" y="86"/>
                    <a:pt x="203" y="86"/>
                  </a:cubicBezTo>
                  <a:cubicBezTo>
                    <a:pt x="174" y="86"/>
                    <a:pt x="174" y="86"/>
                    <a:pt x="174" y="86"/>
                  </a:cubicBezTo>
                  <a:lnTo>
                    <a:pt x="174" y="86"/>
                  </a:lnTo>
                  <a:lnTo>
                    <a:pt x="174" y="86"/>
                  </a:lnTo>
                  <a:cubicBezTo>
                    <a:pt x="145" y="86"/>
                    <a:pt x="145" y="86"/>
                    <a:pt x="145" y="86"/>
                  </a:cubicBezTo>
                  <a:lnTo>
                    <a:pt x="145" y="86"/>
                  </a:lnTo>
                  <a:cubicBezTo>
                    <a:pt x="116" y="86"/>
                    <a:pt x="116" y="86"/>
                    <a:pt x="116" y="86"/>
                  </a:cubicBezTo>
                  <a:cubicBezTo>
                    <a:pt x="87" y="86"/>
                    <a:pt x="87" y="86"/>
                    <a:pt x="87" y="86"/>
                  </a:cubicBezTo>
                  <a:lnTo>
                    <a:pt x="87" y="86"/>
                  </a:lnTo>
                  <a:cubicBezTo>
                    <a:pt x="87" y="116"/>
                    <a:pt x="87" y="116"/>
                    <a:pt x="87" y="116"/>
                  </a:cubicBezTo>
                  <a:lnTo>
                    <a:pt x="87" y="116"/>
                  </a:lnTo>
                  <a:cubicBezTo>
                    <a:pt x="87" y="145"/>
                    <a:pt x="87" y="145"/>
                    <a:pt x="87" y="145"/>
                  </a:cubicBezTo>
                  <a:cubicBezTo>
                    <a:pt x="57" y="145"/>
                    <a:pt x="57" y="145"/>
                    <a:pt x="57" y="145"/>
                  </a:cubicBezTo>
                  <a:lnTo>
                    <a:pt x="57" y="145"/>
                  </a:lnTo>
                  <a:cubicBezTo>
                    <a:pt x="29" y="145"/>
                    <a:pt x="29" y="145"/>
                    <a:pt x="29" y="145"/>
                  </a:cubicBezTo>
                  <a:lnTo>
                    <a:pt x="29" y="145"/>
                  </a:lnTo>
                  <a:lnTo>
                    <a:pt x="29" y="145"/>
                  </a:lnTo>
                  <a:cubicBezTo>
                    <a:pt x="0" y="145"/>
                    <a:pt x="0" y="145"/>
                    <a:pt x="0" y="145"/>
                  </a:cubicBezTo>
                  <a:lnTo>
                    <a:pt x="0" y="145"/>
                  </a:lnTo>
                  <a:cubicBezTo>
                    <a:pt x="29" y="203"/>
                    <a:pt x="29" y="203"/>
                    <a:pt x="29" y="203"/>
                  </a:cubicBezTo>
                  <a:cubicBezTo>
                    <a:pt x="57" y="203"/>
                    <a:pt x="57" y="203"/>
                    <a:pt x="57" y="203"/>
                  </a:cubicBezTo>
                  <a:lnTo>
                    <a:pt x="57" y="203"/>
                  </a:lnTo>
                  <a:cubicBezTo>
                    <a:pt x="87" y="233"/>
                    <a:pt x="87" y="233"/>
                    <a:pt x="87" y="233"/>
                  </a:cubicBezTo>
                  <a:cubicBezTo>
                    <a:pt x="87" y="262"/>
                    <a:pt x="87" y="262"/>
                    <a:pt x="87" y="262"/>
                  </a:cubicBezTo>
                  <a:cubicBezTo>
                    <a:pt x="145" y="291"/>
                    <a:pt x="145" y="291"/>
                    <a:pt x="145" y="291"/>
                  </a:cubicBez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7" name="Freeform 169"/>
            <p:cNvSpPr>
              <a:spLocks noChangeArrowheads="1"/>
            </p:cNvSpPr>
            <p:nvPr/>
          </p:nvSpPr>
          <p:spPr bwMode="auto">
            <a:xfrm>
              <a:off x="2229121" y="3953216"/>
              <a:ext cx="171360" cy="76328"/>
            </a:xfrm>
            <a:custGeom>
              <a:avLst/>
              <a:gdLst>
                <a:gd name="T0" fmla="*/ 203 w 525"/>
                <a:gd name="T1" fmla="*/ 233 h 234"/>
                <a:gd name="T2" fmla="*/ 233 w 525"/>
                <a:gd name="T3" fmla="*/ 233 h 234"/>
                <a:gd name="T4" fmla="*/ 233 w 525"/>
                <a:gd name="T5" fmla="*/ 204 h 234"/>
                <a:gd name="T6" fmla="*/ 233 w 525"/>
                <a:gd name="T7" fmla="*/ 174 h 234"/>
                <a:gd name="T8" fmla="*/ 291 w 525"/>
                <a:gd name="T9" fmla="*/ 174 h 234"/>
                <a:gd name="T10" fmla="*/ 320 w 525"/>
                <a:gd name="T11" fmla="*/ 174 h 234"/>
                <a:gd name="T12" fmla="*/ 320 w 525"/>
                <a:gd name="T13" fmla="*/ 174 h 234"/>
                <a:gd name="T14" fmla="*/ 349 w 525"/>
                <a:gd name="T15" fmla="*/ 145 h 234"/>
                <a:gd name="T16" fmla="*/ 379 w 525"/>
                <a:gd name="T17" fmla="*/ 145 h 234"/>
                <a:gd name="T18" fmla="*/ 408 w 525"/>
                <a:gd name="T19" fmla="*/ 117 h 234"/>
                <a:gd name="T20" fmla="*/ 408 w 525"/>
                <a:gd name="T21" fmla="*/ 117 h 234"/>
                <a:gd name="T22" fmla="*/ 408 w 525"/>
                <a:gd name="T23" fmla="*/ 117 h 234"/>
                <a:gd name="T24" fmla="*/ 437 w 525"/>
                <a:gd name="T25" fmla="*/ 117 h 234"/>
                <a:gd name="T26" fmla="*/ 467 w 525"/>
                <a:gd name="T27" fmla="*/ 117 h 234"/>
                <a:gd name="T28" fmla="*/ 496 w 525"/>
                <a:gd name="T29" fmla="*/ 88 h 234"/>
                <a:gd name="T30" fmla="*/ 496 w 525"/>
                <a:gd name="T31" fmla="*/ 88 h 234"/>
                <a:gd name="T32" fmla="*/ 524 w 525"/>
                <a:gd name="T33" fmla="*/ 88 h 234"/>
                <a:gd name="T34" fmla="*/ 524 w 525"/>
                <a:gd name="T35" fmla="*/ 88 h 234"/>
                <a:gd name="T36" fmla="*/ 524 w 525"/>
                <a:gd name="T37" fmla="*/ 58 h 234"/>
                <a:gd name="T38" fmla="*/ 496 w 525"/>
                <a:gd name="T39" fmla="*/ 58 h 234"/>
                <a:gd name="T40" fmla="*/ 496 w 525"/>
                <a:gd name="T41" fmla="*/ 58 h 234"/>
                <a:gd name="T42" fmla="*/ 467 w 525"/>
                <a:gd name="T43" fmla="*/ 58 h 234"/>
                <a:gd name="T44" fmla="*/ 437 w 525"/>
                <a:gd name="T45" fmla="*/ 58 h 234"/>
                <a:gd name="T46" fmla="*/ 437 w 525"/>
                <a:gd name="T47" fmla="*/ 58 h 234"/>
                <a:gd name="T48" fmla="*/ 437 w 525"/>
                <a:gd name="T49" fmla="*/ 29 h 234"/>
                <a:gd name="T50" fmla="*/ 467 w 525"/>
                <a:gd name="T51" fmla="*/ 29 h 234"/>
                <a:gd name="T52" fmla="*/ 496 w 525"/>
                <a:gd name="T53" fmla="*/ 58 h 234"/>
                <a:gd name="T54" fmla="*/ 437 w 525"/>
                <a:gd name="T55" fmla="*/ 29 h 234"/>
                <a:gd name="T56" fmla="*/ 408 w 525"/>
                <a:gd name="T57" fmla="*/ 29 h 234"/>
                <a:gd name="T58" fmla="*/ 408 w 525"/>
                <a:gd name="T59" fmla="*/ 29 h 234"/>
                <a:gd name="T60" fmla="*/ 349 w 525"/>
                <a:gd name="T61" fmla="*/ 29 h 234"/>
                <a:gd name="T62" fmla="*/ 320 w 525"/>
                <a:gd name="T63" fmla="*/ 0 h 234"/>
                <a:gd name="T64" fmla="*/ 291 w 525"/>
                <a:gd name="T65" fmla="*/ 0 h 234"/>
                <a:gd name="T66" fmla="*/ 291 w 525"/>
                <a:gd name="T67" fmla="*/ 29 h 234"/>
                <a:gd name="T68" fmla="*/ 262 w 525"/>
                <a:gd name="T69" fmla="*/ 29 h 234"/>
                <a:gd name="T70" fmla="*/ 203 w 525"/>
                <a:gd name="T71" fmla="*/ 29 h 234"/>
                <a:gd name="T72" fmla="*/ 117 w 525"/>
                <a:gd name="T73" fmla="*/ 29 h 234"/>
                <a:gd name="T74" fmla="*/ 117 w 525"/>
                <a:gd name="T75" fmla="*/ 29 h 234"/>
                <a:gd name="T76" fmla="*/ 87 w 525"/>
                <a:gd name="T77" fmla="*/ 58 h 234"/>
                <a:gd name="T78" fmla="*/ 58 w 525"/>
                <a:gd name="T79" fmla="*/ 58 h 234"/>
                <a:gd name="T80" fmla="*/ 29 w 525"/>
                <a:gd name="T81" fmla="*/ 88 h 234"/>
                <a:gd name="T82" fmla="*/ 29 w 525"/>
                <a:gd name="T83" fmla="*/ 117 h 234"/>
                <a:gd name="T84" fmla="*/ 0 w 525"/>
                <a:gd name="T85" fmla="*/ 145 h 234"/>
                <a:gd name="T86" fmla="*/ 0 w 525"/>
                <a:gd name="T87" fmla="*/ 145 h 234"/>
                <a:gd name="T88" fmla="*/ 0 w 525"/>
                <a:gd name="T89" fmla="*/ 204 h 234"/>
                <a:gd name="T90" fmla="*/ 29 w 525"/>
                <a:gd name="T91" fmla="*/ 204 h 234"/>
                <a:gd name="T92" fmla="*/ 58 w 525"/>
                <a:gd name="T93" fmla="*/ 233 h 234"/>
                <a:gd name="T94" fmla="*/ 58 w 525"/>
                <a:gd name="T95" fmla="*/ 204 h 234"/>
                <a:gd name="T96" fmla="*/ 87 w 525"/>
                <a:gd name="T97" fmla="*/ 233 h 234"/>
                <a:gd name="T98" fmla="*/ 146 w 525"/>
                <a:gd name="T99" fmla="*/ 233 h 234"/>
                <a:gd name="T100" fmla="*/ 146 w 525"/>
                <a:gd name="T101" fmla="*/ 204 h 234"/>
                <a:gd name="T102" fmla="*/ 146 w 525"/>
                <a:gd name="T103" fmla="*/ 204 h 234"/>
                <a:gd name="T104" fmla="*/ 175 w 525"/>
                <a:gd name="T105" fmla="*/ 233 h 234"/>
                <a:gd name="T106" fmla="*/ 175 w 525"/>
                <a:gd name="T107"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234">
                  <a:moveTo>
                    <a:pt x="175" y="233"/>
                  </a:moveTo>
                  <a:lnTo>
                    <a:pt x="203" y="233"/>
                  </a:lnTo>
                  <a:lnTo>
                    <a:pt x="203" y="233"/>
                  </a:lnTo>
                  <a:lnTo>
                    <a:pt x="233" y="233"/>
                  </a:lnTo>
                  <a:lnTo>
                    <a:pt x="233" y="204"/>
                  </a:lnTo>
                  <a:lnTo>
                    <a:pt x="233" y="204"/>
                  </a:lnTo>
                  <a:lnTo>
                    <a:pt x="233" y="174"/>
                  </a:lnTo>
                  <a:lnTo>
                    <a:pt x="233" y="174"/>
                  </a:lnTo>
                  <a:lnTo>
                    <a:pt x="262" y="174"/>
                  </a:lnTo>
                  <a:lnTo>
                    <a:pt x="291" y="174"/>
                  </a:lnTo>
                  <a:lnTo>
                    <a:pt x="291" y="174"/>
                  </a:lnTo>
                  <a:lnTo>
                    <a:pt x="320" y="174"/>
                  </a:lnTo>
                  <a:lnTo>
                    <a:pt x="320" y="174"/>
                  </a:lnTo>
                  <a:lnTo>
                    <a:pt x="320" y="174"/>
                  </a:lnTo>
                  <a:lnTo>
                    <a:pt x="349" y="174"/>
                  </a:lnTo>
                  <a:lnTo>
                    <a:pt x="349" y="145"/>
                  </a:lnTo>
                  <a:lnTo>
                    <a:pt x="379" y="145"/>
                  </a:lnTo>
                  <a:lnTo>
                    <a:pt x="379" y="145"/>
                  </a:lnTo>
                  <a:lnTo>
                    <a:pt x="379" y="117"/>
                  </a:lnTo>
                  <a:lnTo>
                    <a:pt x="408" y="117"/>
                  </a:lnTo>
                  <a:lnTo>
                    <a:pt x="408" y="117"/>
                  </a:lnTo>
                  <a:lnTo>
                    <a:pt x="408" y="117"/>
                  </a:lnTo>
                  <a:lnTo>
                    <a:pt x="408" y="117"/>
                  </a:lnTo>
                  <a:lnTo>
                    <a:pt x="408" y="117"/>
                  </a:lnTo>
                  <a:lnTo>
                    <a:pt x="437" y="117"/>
                  </a:lnTo>
                  <a:lnTo>
                    <a:pt x="437" y="117"/>
                  </a:lnTo>
                  <a:lnTo>
                    <a:pt x="437" y="117"/>
                  </a:lnTo>
                  <a:lnTo>
                    <a:pt x="467" y="117"/>
                  </a:lnTo>
                  <a:lnTo>
                    <a:pt x="467" y="88"/>
                  </a:lnTo>
                  <a:lnTo>
                    <a:pt x="496" y="88"/>
                  </a:lnTo>
                  <a:lnTo>
                    <a:pt x="496" y="88"/>
                  </a:lnTo>
                  <a:lnTo>
                    <a:pt x="496" y="88"/>
                  </a:lnTo>
                  <a:lnTo>
                    <a:pt x="496" y="88"/>
                  </a:lnTo>
                  <a:lnTo>
                    <a:pt x="524" y="88"/>
                  </a:lnTo>
                  <a:lnTo>
                    <a:pt x="524" y="88"/>
                  </a:lnTo>
                  <a:lnTo>
                    <a:pt x="524" y="88"/>
                  </a:lnTo>
                  <a:lnTo>
                    <a:pt x="524" y="88"/>
                  </a:lnTo>
                  <a:lnTo>
                    <a:pt x="524" y="58"/>
                  </a:lnTo>
                  <a:lnTo>
                    <a:pt x="524" y="58"/>
                  </a:lnTo>
                  <a:lnTo>
                    <a:pt x="496" y="58"/>
                  </a:lnTo>
                  <a:lnTo>
                    <a:pt x="496" y="58"/>
                  </a:lnTo>
                  <a:lnTo>
                    <a:pt x="496" y="58"/>
                  </a:lnTo>
                  <a:lnTo>
                    <a:pt x="496" y="58"/>
                  </a:lnTo>
                  <a:lnTo>
                    <a:pt x="467" y="58"/>
                  </a:lnTo>
                  <a:lnTo>
                    <a:pt x="467" y="58"/>
                  </a:lnTo>
                  <a:lnTo>
                    <a:pt x="437" y="58"/>
                  </a:lnTo>
                  <a:lnTo>
                    <a:pt x="437" y="58"/>
                  </a:lnTo>
                  <a:lnTo>
                    <a:pt x="437" y="58"/>
                  </a:lnTo>
                  <a:lnTo>
                    <a:pt x="437" y="58"/>
                  </a:lnTo>
                  <a:lnTo>
                    <a:pt x="437" y="29"/>
                  </a:lnTo>
                  <a:lnTo>
                    <a:pt x="437" y="29"/>
                  </a:lnTo>
                  <a:lnTo>
                    <a:pt x="467" y="29"/>
                  </a:lnTo>
                  <a:lnTo>
                    <a:pt x="467" y="58"/>
                  </a:lnTo>
                  <a:lnTo>
                    <a:pt x="496" y="58"/>
                  </a:lnTo>
                  <a:lnTo>
                    <a:pt x="467" y="29"/>
                  </a:lnTo>
                  <a:lnTo>
                    <a:pt x="437" y="29"/>
                  </a:lnTo>
                  <a:lnTo>
                    <a:pt x="437" y="29"/>
                  </a:lnTo>
                  <a:lnTo>
                    <a:pt x="408" y="29"/>
                  </a:lnTo>
                  <a:lnTo>
                    <a:pt x="408" y="29"/>
                  </a:lnTo>
                  <a:lnTo>
                    <a:pt x="408" y="29"/>
                  </a:lnTo>
                  <a:lnTo>
                    <a:pt x="408" y="29"/>
                  </a:lnTo>
                  <a:lnTo>
                    <a:pt x="349" y="29"/>
                  </a:lnTo>
                  <a:lnTo>
                    <a:pt x="320" y="29"/>
                  </a:lnTo>
                  <a:lnTo>
                    <a:pt x="320" y="0"/>
                  </a:lnTo>
                  <a:lnTo>
                    <a:pt x="291" y="0"/>
                  </a:lnTo>
                  <a:lnTo>
                    <a:pt x="291" y="0"/>
                  </a:lnTo>
                  <a:lnTo>
                    <a:pt x="291" y="0"/>
                  </a:lnTo>
                  <a:lnTo>
                    <a:pt x="291" y="29"/>
                  </a:lnTo>
                  <a:lnTo>
                    <a:pt x="262" y="29"/>
                  </a:lnTo>
                  <a:lnTo>
                    <a:pt x="262" y="29"/>
                  </a:lnTo>
                  <a:lnTo>
                    <a:pt x="233" y="29"/>
                  </a:lnTo>
                  <a:lnTo>
                    <a:pt x="203" y="29"/>
                  </a:lnTo>
                  <a:lnTo>
                    <a:pt x="146" y="29"/>
                  </a:lnTo>
                  <a:lnTo>
                    <a:pt x="117" y="29"/>
                  </a:lnTo>
                  <a:lnTo>
                    <a:pt x="117" y="29"/>
                  </a:lnTo>
                  <a:lnTo>
                    <a:pt x="117" y="29"/>
                  </a:lnTo>
                  <a:lnTo>
                    <a:pt x="117" y="29"/>
                  </a:lnTo>
                  <a:lnTo>
                    <a:pt x="87" y="58"/>
                  </a:lnTo>
                  <a:lnTo>
                    <a:pt x="87" y="58"/>
                  </a:lnTo>
                  <a:lnTo>
                    <a:pt x="58" y="58"/>
                  </a:lnTo>
                  <a:lnTo>
                    <a:pt x="29" y="88"/>
                  </a:lnTo>
                  <a:lnTo>
                    <a:pt x="29" y="88"/>
                  </a:lnTo>
                  <a:lnTo>
                    <a:pt x="29" y="117"/>
                  </a:lnTo>
                  <a:lnTo>
                    <a:pt x="29" y="117"/>
                  </a:lnTo>
                  <a:lnTo>
                    <a:pt x="0" y="145"/>
                  </a:lnTo>
                  <a:lnTo>
                    <a:pt x="0" y="145"/>
                  </a:lnTo>
                  <a:lnTo>
                    <a:pt x="0" y="145"/>
                  </a:lnTo>
                  <a:lnTo>
                    <a:pt x="0" y="145"/>
                  </a:lnTo>
                  <a:lnTo>
                    <a:pt x="0" y="174"/>
                  </a:lnTo>
                  <a:lnTo>
                    <a:pt x="0" y="204"/>
                  </a:lnTo>
                  <a:lnTo>
                    <a:pt x="0" y="204"/>
                  </a:lnTo>
                  <a:lnTo>
                    <a:pt x="29" y="204"/>
                  </a:lnTo>
                  <a:lnTo>
                    <a:pt x="58" y="233"/>
                  </a:lnTo>
                  <a:lnTo>
                    <a:pt x="58" y="233"/>
                  </a:lnTo>
                  <a:lnTo>
                    <a:pt x="58" y="204"/>
                  </a:lnTo>
                  <a:lnTo>
                    <a:pt x="58" y="204"/>
                  </a:lnTo>
                  <a:lnTo>
                    <a:pt x="87" y="204"/>
                  </a:lnTo>
                  <a:lnTo>
                    <a:pt x="87" y="233"/>
                  </a:lnTo>
                  <a:lnTo>
                    <a:pt x="87" y="233"/>
                  </a:lnTo>
                  <a:lnTo>
                    <a:pt x="146" y="233"/>
                  </a:lnTo>
                  <a:lnTo>
                    <a:pt x="146" y="233"/>
                  </a:lnTo>
                  <a:lnTo>
                    <a:pt x="146" y="204"/>
                  </a:lnTo>
                  <a:lnTo>
                    <a:pt x="146" y="204"/>
                  </a:lnTo>
                  <a:lnTo>
                    <a:pt x="146" y="204"/>
                  </a:lnTo>
                  <a:lnTo>
                    <a:pt x="146" y="233"/>
                  </a:lnTo>
                  <a:lnTo>
                    <a:pt x="175" y="233"/>
                  </a:lnTo>
                  <a:lnTo>
                    <a:pt x="175" y="204"/>
                  </a:lnTo>
                  <a:lnTo>
                    <a:pt x="175"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8" name="Freeform 170"/>
            <p:cNvSpPr>
              <a:spLocks noChangeArrowheads="1"/>
            </p:cNvSpPr>
            <p:nvPr/>
          </p:nvSpPr>
          <p:spPr bwMode="auto">
            <a:xfrm>
              <a:off x="2210400" y="3990659"/>
              <a:ext cx="67680" cy="38884"/>
            </a:xfrm>
            <a:custGeom>
              <a:avLst/>
              <a:gdLst>
                <a:gd name="T0" fmla="*/ 88 w 206"/>
                <a:gd name="T1" fmla="*/ 0 h 117"/>
                <a:gd name="T2" fmla="*/ 88 w 206"/>
                <a:gd name="T3" fmla="*/ 0 h 117"/>
                <a:gd name="T4" fmla="*/ 88 w 206"/>
                <a:gd name="T5" fmla="*/ 28 h 117"/>
                <a:gd name="T6" fmla="*/ 117 w 206"/>
                <a:gd name="T7" fmla="*/ 28 h 117"/>
                <a:gd name="T8" fmla="*/ 117 w 206"/>
                <a:gd name="T9" fmla="*/ 28 h 117"/>
                <a:gd name="T10" fmla="*/ 117 w 206"/>
                <a:gd name="T11" fmla="*/ 28 h 117"/>
                <a:gd name="T12" fmla="*/ 146 w 206"/>
                <a:gd name="T13" fmla="*/ 28 h 117"/>
                <a:gd name="T14" fmla="*/ 146 w 206"/>
                <a:gd name="T15" fmla="*/ 28 h 117"/>
                <a:gd name="T16" fmla="*/ 146 w 206"/>
                <a:gd name="T17" fmla="*/ 57 h 117"/>
                <a:gd name="T18" fmla="*/ 176 w 206"/>
                <a:gd name="T19" fmla="*/ 57 h 117"/>
                <a:gd name="T20" fmla="*/ 176 w 206"/>
                <a:gd name="T21" fmla="*/ 57 h 117"/>
                <a:gd name="T22" fmla="*/ 176 w 206"/>
                <a:gd name="T23" fmla="*/ 28 h 117"/>
                <a:gd name="T24" fmla="*/ 176 w 206"/>
                <a:gd name="T25" fmla="*/ 28 h 117"/>
                <a:gd name="T26" fmla="*/ 205 w 206"/>
                <a:gd name="T27" fmla="*/ 28 h 117"/>
                <a:gd name="T28" fmla="*/ 205 w 206"/>
                <a:gd name="T29" fmla="*/ 57 h 117"/>
                <a:gd name="T30" fmla="*/ 205 w 206"/>
                <a:gd name="T31" fmla="*/ 57 h 117"/>
                <a:gd name="T32" fmla="*/ 205 w 206"/>
                <a:gd name="T33" fmla="*/ 57 h 117"/>
                <a:gd name="T34" fmla="*/ 205 w 206"/>
                <a:gd name="T35" fmla="*/ 87 h 117"/>
                <a:gd name="T36" fmla="*/ 205 w 206"/>
                <a:gd name="T37" fmla="*/ 87 h 117"/>
                <a:gd name="T38" fmla="*/ 205 w 206"/>
                <a:gd name="T39" fmla="*/ 87 h 117"/>
                <a:gd name="T40" fmla="*/ 205 w 206"/>
                <a:gd name="T41" fmla="*/ 87 h 117"/>
                <a:gd name="T42" fmla="*/ 205 w 206"/>
                <a:gd name="T43" fmla="*/ 116 h 117"/>
                <a:gd name="T44" fmla="*/ 205 w 206"/>
                <a:gd name="T45" fmla="*/ 116 h 117"/>
                <a:gd name="T46" fmla="*/ 146 w 206"/>
                <a:gd name="T47" fmla="*/ 116 h 117"/>
                <a:gd name="T48" fmla="*/ 146 w 206"/>
                <a:gd name="T49" fmla="*/ 116 h 117"/>
                <a:gd name="T50" fmla="*/ 146 w 206"/>
                <a:gd name="T51" fmla="*/ 87 h 117"/>
                <a:gd name="T52" fmla="*/ 117 w 206"/>
                <a:gd name="T53" fmla="*/ 87 h 117"/>
                <a:gd name="T54" fmla="*/ 117 w 206"/>
                <a:gd name="T55" fmla="*/ 87 h 117"/>
                <a:gd name="T56" fmla="*/ 117 w 206"/>
                <a:gd name="T57" fmla="*/ 116 h 117"/>
                <a:gd name="T58" fmla="*/ 117 w 206"/>
                <a:gd name="T59" fmla="*/ 116 h 117"/>
                <a:gd name="T60" fmla="*/ 88 w 206"/>
                <a:gd name="T61" fmla="*/ 87 h 117"/>
                <a:gd name="T62" fmla="*/ 59 w 206"/>
                <a:gd name="T63" fmla="*/ 87 h 117"/>
                <a:gd name="T64" fmla="*/ 59 w 206"/>
                <a:gd name="T65" fmla="*/ 87 h 117"/>
                <a:gd name="T66" fmla="*/ 29 w 206"/>
                <a:gd name="T67" fmla="*/ 87 h 117"/>
                <a:gd name="T68" fmla="*/ 29 w 206"/>
                <a:gd name="T69" fmla="*/ 87 h 117"/>
                <a:gd name="T70" fmla="*/ 0 w 206"/>
                <a:gd name="T71" fmla="*/ 87 h 117"/>
                <a:gd name="T72" fmla="*/ 0 w 206"/>
                <a:gd name="T73" fmla="*/ 57 h 117"/>
                <a:gd name="T74" fmla="*/ 0 w 206"/>
                <a:gd name="T75" fmla="*/ 57 h 117"/>
                <a:gd name="T76" fmla="*/ 0 w 206"/>
                <a:gd name="T77" fmla="*/ 57 h 117"/>
                <a:gd name="T78" fmla="*/ 29 w 206"/>
                <a:gd name="T79" fmla="*/ 28 h 117"/>
                <a:gd name="T80" fmla="*/ 59 w 206"/>
                <a:gd name="T81" fmla="*/ 28 h 117"/>
                <a:gd name="T82" fmla="*/ 59 w 206"/>
                <a:gd name="T83" fmla="*/ 28 h 117"/>
                <a:gd name="T84" fmla="*/ 59 w 206"/>
                <a:gd name="T85" fmla="*/ 28 h 117"/>
                <a:gd name="T86" fmla="*/ 88 w 206"/>
                <a:gd name="T8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17">
                  <a:moveTo>
                    <a:pt x="88" y="0"/>
                  </a:moveTo>
                  <a:lnTo>
                    <a:pt x="88" y="0"/>
                  </a:lnTo>
                  <a:lnTo>
                    <a:pt x="88" y="28"/>
                  </a:lnTo>
                  <a:lnTo>
                    <a:pt x="117" y="28"/>
                  </a:lnTo>
                  <a:lnTo>
                    <a:pt x="117" y="28"/>
                  </a:lnTo>
                  <a:lnTo>
                    <a:pt x="117" y="28"/>
                  </a:lnTo>
                  <a:lnTo>
                    <a:pt x="146" y="28"/>
                  </a:lnTo>
                  <a:lnTo>
                    <a:pt x="146" y="28"/>
                  </a:lnTo>
                  <a:lnTo>
                    <a:pt x="146" y="57"/>
                  </a:lnTo>
                  <a:lnTo>
                    <a:pt x="176" y="57"/>
                  </a:lnTo>
                  <a:lnTo>
                    <a:pt x="176" y="57"/>
                  </a:lnTo>
                  <a:lnTo>
                    <a:pt x="176" y="28"/>
                  </a:lnTo>
                  <a:lnTo>
                    <a:pt x="176" y="28"/>
                  </a:lnTo>
                  <a:lnTo>
                    <a:pt x="205" y="28"/>
                  </a:lnTo>
                  <a:lnTo>
                    <a:pt x="205" y="57"/>
                  </a:lnTo>
                  <a:lnTo>
                    <a:pt x="205" y="57"/>
                  </a:lnTo>
                  <a:lnTo>
                    <a:pt x="205" y="57"/>
                  </a:lnTo>
                  <a:lnTo>
                    <a:pt x="205" y="87"/>
                  </a:lnTo>
                  <a:lnTo>
                    <a:pt x="205" y="87"/>
                  </a:lnTo>
                  <a:lnTo>
                    <a:pt x="205" y="87"/>
                  </a:lnTo>
                  <a:lnTo>
                    <a:pt x="205" y="87"/>
                  </a:lnTo>
                  <a:lnTo>
                    <a:pt x="205" y="116"/>
                  </a:lnTo>
                  <a:lnTo>
                    <a:pt x="205" y="116"/>
                  </a:lnTo>
                  <a:lnTo>
                    <a:pt x="146" y="116"/>
                  </a:lnTo>
                  <a:lnTo>
                    <a:pt x="146" y="116"/>
                  </a:lnTo>
                  <a:lnTo>
                    <a:pt x="146" y="87"/>
                  </a:lnTo>
                  <a:lnTo>
                    <a:pt x="117" y="87"/>
                  </a:lnTo>
                  <a:lnTo>
                    <a:pt x="117" y="87"/>
                  </a:lnTo>
                  <a:lnTo>
                    <a:pt x="117" y="116"/>
                  </a:lnTo>
                  <a:lnTo>
                    <a:pt x="117" y="116"/>
                  </a:lnTo>
                  <a:lnTo>
                    <a:pt x="88" y="87"/>
                  </a:lnTo>
                  <a:lnTo>
                    <a:pt x="59" y="87"/>
                  </a:lnTo>
                  <a:lnTo>
                    <a:pt x="59" y="87"/>
                  </a:lnTo>
                  <a:lnTo>
                    <a:pt x="29" y="87"/>
                  </a:lnTo>
                  <a:lnTo>
                    <a:pt x="29" y="87"/>
                  </a:lnTo>
                  <a:lnTo>
                    <a:pt x="0" y="87"/>
                  </a:lnTo>
                  <a:lnTo>
                    <a:pt x="0" y="57"/>
                  </a:lnTo>
                  <a:lnTo>
                    <a:pt x="0" y="57"/>
                  </a:lnTo>
                  <a:lnTo>
                    <a:pt x="0" y="57"/>
                  </a:lnTo>
                  <a:lnTo>
                    <a:pt x="29" y="28"/>
                  </a:lnTo>
                  <a:lnTo>
                    <a:pt x="59" y="28"/>
                  </a:lnTo>
                  <a:lnTo>
                    <a:pt x="59" y="28"/>
                  </a:lnTo>
                  <a:lnTo>
                    <a:pt x="59" y="28"/>
                  </a:lnTo>
                  <a:lnTo>
                    <a:pt x="8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9" name="Freeform 171"/>
            <p:cNvSpPr>
              <a:spLocks noChangeArrowheads="1"/>
            </p:cNvSpPr>
            <p:nvPr/>
          </p:nvSpPr>
          <p:spPr bwMode="auto">
            <a:xfrm>
              <a:off x="2239200" y="3895609"/>
              <a:ext cx="38880" cy="57606"/>
            </a:xfrm>
            <a:custGeom>
              <a:avLst/>
              <a:gdLst>
                <a:gd name="T0" fmla="*/ 0 w 118"/>
                <a:gd name="T1" fmla="*/ 59 h 177"/>
                <a:gd name="T2" fmla="*/ 0 w 118"/>
                <a:gd name="T3" fmla="*/ 59 h 177"/>
                <a:gd name="T4" fmla="*/ 0 w 118"/>
                <a:gd name="T5" fmla="*/ 30 h 177"/>
                <a:gd name="T6" fmla="*/ 29 w 118"/>
                <a:gd name="T7" fmla="*/ 30 h 177"/>
                <a:gd name="T8" fmla="*/ 29 w 118"/>
                <a:gd name="T9" fmla="*/ 30 h 177"/>
                <a:gd name="T10" fmla="*/ 29 w 118"/>
                <a:gd name="T11" fmla="*/ 30 h 177"/>
                <a:gd name="T12" fmla="*/ 29 w 118"/>
                <a:gd name="T13" fmla="*/ 30 h 177"/>
                <a:gd name="T14" fmla="*/ 29 w 118"/>
                <a:gd name="T15" fmla="*/ 30 h 177"/>
                <a:gd name="T16" fmla="*/ 58 w 118"/>
                <a:gd name="T17" fmla="*/ 30 h 177"/>
                <a:gd name="T18" fmla="*/ 58 w 118"/>
                <a:gd name="T19" fmla="*/ 30 h 177"/>
                <a:gd name="T20" fmla="*/ 58 w 118"/>
                <a:gd name="T21" fmla="*/ 30 h 177"/>
                <a:gd name="T22" fmla="*/ 58 w 118"/>
                <a:gd name="T23" fmla="*/ 0 h 177"/>
                <a:gd name="T24" fmla="*/ 58 w 118"/>
                <a:gd name="T25" fmla="*/ 0 h 177"/>
                <a:gd name="T26" fmla="*/ 88 w 118"/>
                <a:gd name="T27" fmla="*/ 0 h 177"/>
                <a:gd name="T28" fmla="*/ 88 w 118"/>
                <a:gd name="T29" fmla="*/ 0 h 177"/>
                <a:gd name="T30" fmla="*/ 88 w 118"/>
                <a:gd name="T31" fmla="*/ 0 h 177"/>
                <a:gd name="T32" fmla="*/ 88 w 118"/>
                <a:gd name="T33" fmla="*/ 0 h 177"/>
                <a:gd name="T34" fmla="*/ 117 w 118"/>
                <a:gd name="T35" fmla="*/ 0 h 177"/>
                <a:gd name="T36" fmla="*/ 117 w 118"/>
                <a:gd name="T37" fmla="*/ 0 h 177"/>
                <a:gd name="T38" fmla="*/ 117 w 118"/>
                <a:gd name="T39" fmla="*/ 0 h 177"/>
                <a:gd name="T40" fmla="*/ 88 w 118"/>
                <a:gd name="T41" fmla="*/ 59 h 177"/>
                <a:gd name="T42" fmla="*/ 88 w 118"/>
                <a:gd name="T43" fmla="*/ 59 h 177"/>
                <a:gd name="T44" fmla="*/ 88 w 118"/>
                <a:gd name="T45" fmla="*/ 88 h 177"/>
                <a:gd name="T46" fmla="*/ 88 w 118"/>
                <a:gd name="T47" fmla="*/ 88 h 177"/>
                <a:gd name="T48" fmla="*/ 88 w 118"/>
                <a:gd name="T49" fmla="*/ 117 h 177"/>
                <a:gd name="T50" fmla="*/ 88 w 118"/>
                <a:gd name="T51" fmla="*/ 146 h 177"/>
                <a:gd name="T52" fmla="*/ 58 w 118"/>
                <a:gd name="T53" fmla="*/ 176 h 177"/>
                <a:gd name="T54" fmla="*/ 58 w 118"/>
                <a:gd name="T55" fmla="*/ 146 h 177"/>
                <a:gd name="T56" fmla="*/ 29 w 118"/>
                <a:gd name="T57" fmla="*/ 176 h 177"/>
                <a:gd name="T58" fmla="*/ 29 w 118"/>
                <a:gd name="T59" fmla="*/ 176 h 177"/>
                <a:gd name="T60" fmla="*/ 29 w 118"/>
                <a:gd name="T61" fmla="*/ 176 h 177"/>
                <a:gd name="T62" fmla="*/ 29 w 118"/>
                <a:gd name="T63" fmla="*/ 176 h 177"/>
                <a:gd name="T64" fmla="*/ 29 w 118"/>
                <a:gd name="T65" fmla="*/ 176 h 177"/>
                <a:gd name="T66" fmla="*/ 0 w 118"/>
                <a:gd name="T67" fmla="*/ 176 h 177"/>
                <a:gd name="T68" fmla="*/ 0 w 118"/>
                <a:gd name="T69"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77">
                  <a:moveTo>
                    <a:pt x="0" y="59"/>
                  </a:moveTo>
                  <a:lnTo>
                    <a:pt x="0" y="59"/>
                  </a:lnTo>
                  <a:lnTo>
                    <a:pt x="0" y="30"/>
                  </a:lnTo>
                  <a:lnTo>
                    <a:pt x="29" y="30"/>
                  </a:lnTo>
                  <a:lnTo>
                    <a:pt x="29" y="30"/>
                  </a:lnTo>
                  <a:lnTo>
                    <a:pt x="29" y="30"/>
                  </a:lnTo>
                  <a:lnTo>
                    <a:pt x="29" y="30"/>
                  </a:lnTo>
                  <a:lnTo>
                    <a:pt x="29" y="30"/>
                  </a:lnTo>
                  <a:lnTo>
                    <a:pt x="58" y="30"/>
                  </a:lnTo>
                  <a:lnTo>
                    <a:pt x="58" y="30"/>
                  </a:lnTo>
                  <a:lnTo>
                    <a:pt x="58" y="30"/>
                  </a:lnTo>
                  <a:lnTo>
                    <a:pt x="58" y="0"/>
                  </a:lnTo>
                  <a:lnTo>
                    <a:pt x="58" y="0"/>
                  </a:lnTo>
                  <a:lnTo>
                    <a:pt x="88" y="0"/>
                  </a:lnTo>
                  <a:lnTo>
                    <a:pt x="88" y="0"/>
                  </a:lnTo>
                  <a:lnTo>
                    <a:pt x="88" y="0"/>
                  </a:lnTo>
                  <a:lnTo>
                    <a:pt x="88" y="0"/>
                  </a:lnTo>
                  <a:lnTo>
                    <a:pt x="117" y="0"/>
                  </a:lnTo>
                  <a:lnTo>
                    <a:pt x="117" y="0"/>
                  </a:lnTo>
                  <a:lnTo>
                    <a:pt x="117" y="0"/>
                  </a:lnTo>
                  <a:lnTo>
                    <a:pt x="88" y="59"/>
                  </a:lnTo>
                  <a:lnTo>
                    <a:pt x="88" y="59"/>
                  </a:lnTo>
                  <a:lnTo>
                    <a:pt x="88" y="88"/>
                  </a:lnTo>
                  <a:lnTo>
                    <a:pt x="88" y="88"/>
                  </a:lnTo>
                  <a:lnTo>
                    <a:pt x="88" y="117"/>
                  </a:lnTo>
                  <a:lnTo>
                    <a:pt x="88" y="146"/>
                  </a:lnTo>
                  <a:lnTo>
                    <a:pt x="58" y="176"/>
                  </a:lnTo>
                  <a:lnTo>
                    <a:pt x="58" y="146"/>
                  </a:lnTo>
                  <a:lnTo>
                    <a:pt x="29" y="176"/>
                  </a:lnTo>
                  <a:lnTo>
                    <a:pt x="29" y="176"/>
                  </a:lnTo>
                  <a:lnTo>
                    <a:pt x="29" y="176"/>
                  </a:lnTo>
                  <a:lnTo>
                    <a:pt x="29" y="176"/>
                  </a:lnTo>
                  <a:lnTo>
                    <a:pt x="29" y="176"/>
                  </a:lnTo>
                  <a:lnTo>
                    <a:pt x="0" y="176"/>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0" name="Freeform 172"/>
            <p:cNvSpPr>
              <a:spLocks noChangeArrowheads="1"/>
            </p:cNvSpPr>
            <p:nvPr/>
          </p:nvSpPr>
          <p:spPr bwMode="auto">
            <a:xfrm>
              <a:off x="2152800" y="3914331"/>
              <a:ext cx="115200" cy="95050"/>
            </a:xfrm>
            <a:custGeom>
              <a:avLst/>
              <a:gdLst>
                <a:gd name="T0" fmla="*/ 174 w 351"/>
                <a:gd name="T1" fmla="*/ 291 h 292"/>
                <a:gd name="T2" fmla="*/ 174 w 351"/>
                <a:gd name="T3" fmla="*/ 291 h 292"/>
                <a:gd name="T4" fmla="*/ 174 w 351"/>
                <a:gd name="T5" fmla="*/ 291 h 292"/>
                <a:gd name="T6" fmla="*/ 203 w 351"/>
                <a:gd name="T7" fmla="*/ 262 h 292"/>
                <a:gd name="T8" fmla="*/ 233 w 351"/>
                <a:gd name="T9" fmla="*/ 262 h 292"/>
                <a:gd name="T10" fmla="*/ 233 w 351"/>
                <a:gd name="T11" fmla="*/ 262 h 292"/>
                <a:gd name="T12" fmla="*/ 233 w 351"/>
                <a:gd name="T13" fmla="*/ 262 h 292"/>
                <a:gd name="T14" fmla="*/ 262 w 351"/>
                <a:gd name="T15" fmla="*/ 234 h 292"/>
                <a:gd name="T16" fmla="*/ 262 w 351"/>
                <a:gd name="T17" fmla="*/ 234 h 292"/>
                <a:gd name="T18" fmla="*/ 262 w 351"/>
                <a:gd name="T19" fmla="*/ 205 h 292"/>
                <a:gd name="T20" fmla="*/ 262 w 351"/>
                <a:gd name="T21" fmla="*/ 205 h 292"/>
                <a:gd name="T22" fmla="*/ 291 w 351"/>
                <a:gd name="T23" fmla="*/ 175 h 292"/>
                <a:gd name="T24" fmla="*/ 320 w 351"/>
                <a:gd name="T25" fmla="*/ 175 h 292"/>
                <a:gd name="T26" fmla="*/ 320 w 351"/>
                <a:gd name="T27" fmla="*/ 175 h 292"/>
                <a:gd name="T28" fmla="*/ 350 w 351"/>
                <a:gd name="T29" fmla="*/ 146 h 292"/>
                <a:gd name="T30" fmla="*/ 350 w 351"/>
                <a:gd name="T31" fmla="*/ 146 h 292"/>
                <a:gd name="T32" fmla="*/ 350 w 351"/>
                <a:gd name="T33" fmla="*/ 146 h 292"/>
                <a:gd name="T34" fmla="*/ 350 w 351"/>
                <a:gd name="T35" fmla="*/ 146 h 292"/>
                <a:gd name="T36" fmla="*/ 320 w 351"/>
                <a:gd name="T37" fmla="*/ 146 h 292"/>
                <a:gd name="T38" fmla="*/ 320 w 351"/>
                <a:gd name="T39" fmla="*/ 146 h 292"/>
                <a:gd name="T40" fmla="*/ 320 w 351"/>
                <a:gd name="T41" fmla="*/ 146 h 292"/>
                <a:gd name="T42" fmla="*/ 291 w 351"/>
                <a:gd name="T43" fmla="*/ 146 h 292"/>
                <a:gd name="T44" fmla="*/ 291 w 351"/>
                <a:gd name="T45" fmla="*/ 117 h 292"/>
                <a:gd name="T46" fmla="*/ 291 w 351"/>
                <a:gd name="T47" fmla="*/ 117 h 292"/>
                <a:gd name="T48" fmla="*/ 291 w 351"/>
                <a:gd name="T49" fmla="*/ 117 h 292"/>
                <a:gd name="T50" fmla="*/ 262 w 351"/>
                <a:gd name="T51" fmla="*/ 117 h 292"/>
                <a:gd name="T52" fmla="*/ 262 w 351"/>
                <a:gd name="T53" fmla="*/ 0 h 292"/>
                <a:gd name="T54" fmla="*/ 262 w 351"/>
                <a:gd name="T55" fmla="*/ 0 h 292"/>
                <a:gd name="T56" fmla="*/ 145 w 351"/>
                <a:gd name="T57" fmla="*/ 0 h 292"/>
                <a:gd name="T58" fmla="*/ 116 w 351"/>
                <a:gd name="T59" fmla="*/ 29 h 292"/>
                <a:gd name="T60" fmla="*/ 86 w 351"/>
                <a:gd name="T61" fmla="*/ 29 h 292"/>
                <a:gd name="T62" fmla="*/ 116 w 351"/>
                <a:gd name="T63" fmla="*/ 29 h 292"/>
                <a:gd name="T64" fmla="*/ 116 w 351"/>
                <a:gd name="T65" fmla="*/ 58 h 292"/>
                <a:gd name="T66" fmla="*/ 116 w 351"/>
                <a:gd name="T67" fmla="*/ 58 h 292"/>
                <a:gd name="T68" fmla="*/ 145 w 351"/>
                <a:gd name="T69" fmla="*/ 58 h 292"/>
                <a:gd name="T70" fmla="*/ 145 w 351"/>
                <a:gd name="T71" fmla="*/ 58 h 292"/>
                <a:gd name="T72" fmla="*/ 145 w 351"/>
                <a:gd name="T73" fmla="*/ 87 h 292"/>
                <a:gd name="T74" fmla="*/ 145 w 351"/>
                <a:gd name="T75" fmla="*/ 87 h 292"/>
                <a:gd name="T76" fmla="*/ 145 w 351"/>
                <a:gd name="T77" fmla="*/ 87 h 292"/>
                <a:gd name="T78" fmla="*/ 174 w 351"/>
                <a:gd name="T79" fmla="*/ 87 h 292"/>
                <a:gd name="T80" fmla="*/ 174 w 351"/>
                <a:gd name="T81" fmla="*/ 87 h 292"/>
                <a:gd name="T82" fmla="*/ 174 w 351"/>
                <a:gd name="T83" fmla="*/ 117 h 292"/>
                <a:gd name="T84" fmla="*/ 174 w 351"/>
                <a:gd name="T85" fmla="*/ 117 h 292"/>
                <a:gd name="T86" fmla="*/ 58 w 351"/>
                <a:gd name="T87" fmla="*/ 117 h 292"/>
                <a:gd name="T88" fmla="*/ 29 w 351"/>
                <a:gd name="T89" fmla="*/ 175 h 292"/>
                <a:gd name="T90" fmla="*/ 29 w 351"/>
                <a:gd name="T91" fmla="*/ 205 h 292"/>
                <a:gd name="T92" fmla="*/ 29 w 351"/>
                <a:gd name="T93" fmla="*/ 205 h 292"/>
                <a:gd name="T94" fmla="*/ 29 w 351"/>
                <a:gd name="T95" fmla="*/ 205 h 292"/>
                <a:gd name="T96" fmla="*/ 29 w 351"/>
                <a:gd name="T97" fmla="*/ 205 h 292"/>
                <a:gd name="T98" fmla="*/ 29 w 351"/>
                <a:gd name="T99" fmla="*/ 205 h 292"/>
                <a:gd name="T100" fmla="*/ 29 w 351"/>
                <a:gd name="T101" fmla="*/ 234 h 292"/>
                <a:gd name="T102" fmla="*/ 29 w 351"/>
                <a:gd name="T103" fmla="*/ 234 h 292"/>
                <a:gd name="T104" fmla="*/ 29 w 351"/>
                <a:gd name="T105" fmla="*/ 234 h 292"/>
                <a:gd name="T106" fmla="*/ 0 w 351"/>
                <a:gd name="T107" fmla="*/ 234 h 292"/>
                <a:gd name="T108" fmla="*/ 29 w 351"/>
                <a:gd name="T109" fmla="*/ 262 h 292"/>
                <a:gd name="T110" fmla="*/ 29 w 351"/>
                <a:gd name="T111" fmla="*/ 262 h 292"/>
                <a:gd name="T112" fmla="*/ 58 w 351"/>
                <a:gd name="T113" fmla="*/ 262 h 292"/>
                <a:gd name="T114" fmla="*/ 58 w 351"/>
                <a:gd name="T115" fmla="*/ 291 h 292"/>
                <a:gd name="T116" fmla="*/ 116 w 351"/>
                <a:gd name="T117" fmla="*/ 291 h 292"/>
                <a:gd name="T118" fmla="*/ 116 w 351"/>
                <a:gd name="T119" fmla="*/ 291 h 292"/>
                <a:gd name="T120" fmla="*/ 145 w 351"/>
                <a:gd name="T121" fmla="*/ 291 h 292"/>
                <a:gd name="T122" fmla="*/ 174 w 351"/>
                <a:gd name="T123"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292">
                  <a:moveTo>
                    <a:pt x="174" y="291"/>
                  </a:moveTo>
                  <a:lnTo>
                    <a:pt x="174" y="291"/>
                  </a:lnTo>
                  <a:lnTo>
                    <a:pt x="174" y="291"/>
                  </a:lnTo>
                  <a:lnTo>
                    <a:pt x="203" y="262"/>
                  </a:lnTo>
                  <a:lnTo>
                    <a:pt x="233" y="262"/>
                  </a:lnTo>
                  <a:lnTo>
                    <a:pt x="233" y="262"/>
                  </a:lnTo>
                  <a:lnTo>
                    <a:pt x="233" y="262"/>
                  </a:lnTo>
                  <a:lnTo>
                    <a:pt x="262" y="234"/>
                  </a:lnTo>
                  <a:lnTo>
                    <a:pt x="262" y="234"/>
                  </a:lnTo>
                  <a:lnTo>
                    <a:pt x="262" y="205"/>
                  </a:lnTo>
                  <a:lnTo>
                    <a:pt x="262" y="205"/>
                  </a:lnTo>
                  <a:lnTo>
                    <a:pt x="291" y="175"/>
                  </a:lnTo>
                  <a:lnTo>
                    <a:pt x="320" y="175"/>
                  </a:lnTo>
                  <a:lnTo>
                    <a:pt x="320" y="175"/>
                  </a:lnTo>
                  <a:lnTo>
                    <a:pt x="350" y="146"/>
                  </a:lnTo>
                  <a:lnTo>
                    <a:pt x="350" y="146"/>
                  </a:lnTo>
                  <a:lnTo>
                    <a:pt x="350" y="146"/>
                  </a:lnTo>
                  <a:lnTo>
                    <a:pt x="350" y="146"/>
                  </a:lnTo>
                  <a:lnTo>
                    <a:pt x="320" y="146"/>
                  </a:lnTo>
                  <a:lnTo>
                    <a:pt x="320" y="146"/>
                  </a:lnTo>
                  <a:lnTo>
                    <a:pt x="320" y="146"/>
                  </a:lnTo>
                  <a:lnTo>
                    <a:pt x="291" y="146"/>
                  </a:lnTo>
                  <a:lnTo>
                    <a:pt x="291" y="117"/>
                  </a:lnTo>
                  <a:lnTo>
                    <a:pt x="291" y="117"/>
                  </a:lnTo>
                  <a:lnTo>
                    <a:pt x="291" y="117"/>
                  </a:lnTo>
                  <a:lnTo>
                    <a:pt x="262" y="117"/>
                  </a:lnTo>
                  <a:lnTo>
                    <a:pt x="262" y="0"/>
                  </a:lnTo>
                  <a:lnTo>
                    <a:pt x="262" y="0"/>
                  </a:lnTo>
                  <a:lnTo>
                    <a:pt x="145" y="0"/>
                  </a:lnTo>
                  <a:lnTo>
                    <a:pt x="116" y="29"/>
                  </a:lnTo>
                  <a:lnTo>
                    <a:pt x="86" y="29"/>
                  </a:lnTo>
                  <a:lnTo>
                    <a:pt x="116" y="29"/>
                  </a:lnTo>
                  <a:lnTo>
                    <a:pt x="116" y="58"/>
                  </a:lnTo>
                  <a:lnTo>
                    <a:pt x="116" y="58"/>
                  </a:lnTo>
                  <a:lnTo>
                    <a:pt x="145" y="58"/>
                  </a:lnTo>
                  <a:lnTo>
                    <a:pt x="145" y="58"/>
                  </a:lnTo>
                  <a:lnTo>
                    <a:pt x="145" y="87"/>
                  </a:lnTo>
                  <a:lnTo>
                    <a:pt x="145" y="87"/>
                  </a:lnTo>
                  <a:lnTo>
                    <a:pt x="145" y="87"/>
                  </a:lnTo>
                  <a:lnTo>
                    <a:pt x="174" y="87"/>
                  </a:lnTo>
                  <a:lnTo>
                    <a:pt x="174" y="87"/>
                  </a:lnTo>
                  <a:lnTo>
                    <a:pt x="174" y="117"/>
                  </a:lnTo>
                  <a:lnTo>
                    <a:pt x="174" y="117"/>
                  </a:lnTo>
                  <a:lnTo>
                    <a:pt x="58" y="117"/>
                  </a:lnTo>
                  <a:lnTo>
                    <a:pt x="29" y="175"/>
                  </a:lnTo>
                  <a:lnTo>
                    <a:pt x="29" y="205"/>
                  </a:lnTo>
                  <a:lnTo>
                    <a:pt x="29" y="205"/>
                  </a:lnTo>
                  <a:lnTo>
                    <a:pt x="29" y="205"/>
                  </a:lnTo>
                  <a:lnTo>
                    <a:pt x="29" y="205"/>
                  </a:lnTo>
                  <a:lnTo>
                    <a:pt x="29" y="205"/>
                  </a:lnTo>
                  <a:lnTo>
                    <a:pt x="29" y="234"/>
                  </a:lnTo>
                  <a:lnTo>
                    <a:pt x="29" y="234"/>
                  </a:lnTo>
                  <a:lnTo>
                    <a:pt x="29" y="234"/>
                  </a:lnTo>
                  <a:lnTo>
                    <a:pt x="0" y="234"/>
                  </a:lnTo>
                  <a:lnTo>
                    <a:pt x="29" y="262"/>
                  </a:lnTo>
                  <a:lnTo>
                    <a:pt x="29" y="262"/>
                  </a:lnTo>
                  <a:lnTo>
                    <a:pt x="58" y="262"/>
                  </a:lnTo>
                  <a:lnTo>
                    <a:pt x="58" y="291"/>
                  </a:lnTo>
                  <a:lnTo>
                    <a:pt x="116" y="291"/>
                  </a:lnTo>
                  <a:lnTo>
                    <a:pt x="116" y="291"/>
                  </a:lnTo>
                  <a:lnTo>
                    <a:pt x="145" y="291"/>
                  </a:lnTo>
                  <a:lnTo>
                    <a:pt x="174" y="29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1" name="Freeform 173"/>
            <p:cNvSpPr>
              <a:spLocks noChangeArrowheads="1"/>
            </p:cNvSpPr>
            <p:nvPr/>
          </p:nvSpPr>
          <p:spPr bwMode="auto">
            <a:xfrm>
              <a:off x="1553760" y="3486606"/>
              <a:ext cx="771840" cy="505493"/>
            </a:xfrm>
            <a:custGeom>
              <a:avLst/>
              <a:gdLst>
                <a:gd name="T0" fmla="*/ 875 w 2363"/>
                <a:gd name="T1" fmla="*/ 116 h 1547"/>
                <a:gd name="T2" fmla="*/ 933 w 2363"/>
                <a:gd name="T3" fmla="*/ 175 h 1547"/>
                <a:gd name="T4" fmla="*/ 962 w 2363"/>
                <a:gd name="T5" fmla="*/ 262 h 1547"/>
                <a:gd name="T6" fmla="*/ 1021 w 2363"/>
                <a:gd name="T7" fmla="*/ 320 h 1547"/>
                <a:gd name="T8" fmla="*/ 1108 w 2363"/>
                <a:gd name="T9" fmla="*/ 350 h 1547"/>
                <a:gd name="T10" fmla="*/ 1167 w 2363"/>
                <a:gd name="T11" fmla="*/ 291 h 1547"/>
                <a:gd name="T12" fmla="*/ 1254 w 2363"/>
                <a:gd name="T13" fmla="*/ 291 h 1547"/>
                <a:gd name="T14" fmla="*/ 1312 w 2363"/>
                <a:gd name="T15" fmla="*/ 437 h 1547"/>
                <a:gd name="T16" fmla="*/ 1371 w 2363"/>
                <a:gd name="T17" fmla="*/ 525 h 1547"/>
                <a:gd name="T18" fmla="*/ 1488 w 2363"/>
                <a:gd name="T19" fmla="*/ 612 h 1547"/>
                <a:gd name="T20" fmla="*/ 1517 w 2363"/>
                <a:gd name="T21" fmla="*/ 641 h 1547"/>
                <a:gd name="T22" fmla="*/ 1488 w 2363"/>
                <a:gd name="T23" fmla="*/ 700 h 1547"/>
                <a:gd name="T24" fmla="*/ 1458 w 2363"/>
                <a:gd name="T25" fmla="*/ 874 h 1547"/>
                <a:gd name="T26" fmla="*/ 1458 w 2363"/>
                <a:gd name="T27" fmla="*/ 991 h 1547"/>
                <a:gd name="T28" fmla="*/ 1546 w 2363"/>
                <a:gd name="T29" fmla="*/ 1167 h 1547"/>
                <a:gd name="T30" fmla="*/ 1691 w 2363"/>
                <a:gd name="T31" fmla="*/ 1253 h 1547"/>
                <a:gd name="T32" fmla="*/ 1896 w 2363"/>
                <a:gd name="T33" fmla="*/ 1224 h 1547"/>
                <a:gd name="T34" fmla="*/ 1954 w 2363"/>
                <a:gd name="T35" fmla="*/ 1224 h 1547"/>
                <a:gd name="T36" fmla="*/ 2041 w 2363"/>
                <a:gd name="T37" fmla="*/ 1079 h 1547"/>
                <a:gd name="T38" fmla="*/ 2246 w 2363"/>
                <a:gd name="T39" fmla="*/ 991 h 1547"/>
                <a:gd name="T40" fmla="*/ 2274 w 2363"/>
                <a:gd name="T41" fmla="*/ 1108 h 1547"/>
                <a:gd name="T42" fmla="*/ 2274 w 2363"/>
                <a:gd name="T43" fmla="*/ 1196 h 1547"/>
                <a:gd name="T44" fmla="*/ 2217 w 2363"/>
                <a:gd name="T45" fmla="*/ 1224 h 1547"/>
                <a:gd name="T46" fmla="*/ 2158 w 2363"/>
                <a:gd name="T47" fmla="*/ 1283 h 1547"/>
                <a:gd name="T48" fmla="*/ 1954 w 2363"/>
                <a:gd name="T49" fmla="*/ 1341 h 1547"/>
                <a:gd name="T50" fmla="*/ 2012 w 2363"/>
                <a:gd name="T51" fmla="*/ 1399 h 1547"/>
                <a:gd name="T52" fmla="*/ 1867 w 2363"/>
                <a:gd name="T53" fmla="*/ 1517 h 1547"/>
                <a:gd name="T54" fmla="*/ 1721 w 2363"/>
                <a:gd name="T55" fmla="*/ 1458 h 1547"/>
                <a:gd name="T56" fmla="*/ 1721 w 2363"/>
                <a:gd name="T57" fmla="*/ 1458 h 1547"/>
                <a:gd name="T58" fmla="*/ 1662 w 2363"/>
                <a:gd name="T59" fmla="*/ 1429 h 1547"/>
                <a:gd name="T60" fmla="*/ 1604 w 2363"/>
                <a:gd name="T61" fmla="*/ 1429 h 1547"/>
                <a:gd name="T62" fmla="*/ 1371 w 2363"/>
                <a:gd name="T63" fmla="*/ 1429 h 1547"/>
                <a:gd name="T64" fmla="*/ 1196 w 2363"/>
                <a:gd name="T65" fmla="*/ 1370 h 1547"/>
                <a:gd name="T66" fmla="*/ 1021 w 2363"/>
                <a:gd name="T67" fmla="*/ 1283 h 1547"/>
                <a:gd name="T68" fmla="*/ 904 w 2363"/>
                <a:gd name="T69" fmla="*/ 1196 h 1547"/>
                <a:gd name="T70" fmla="*/ 788 w 2363"/>
                <a:gd name="T71" fmla="*/ 1079 h 1547"/>
                <a:gd name="T72" fmla="*/ 846 w 2363"/>
                <a:gd name="T73" fmla="*/ 991 h 1547"/>
                <a:gd name="T74" fmla="*/ 700 w 2363"/>
                <a:gd name="T75" fmla="*/ 758 h 1547"/>
                <a:gd name="T76" fmla="*/ 641 w 2363"/>
                <a:gd name="T77" fmla="*/ 670 h 1547"/>
                <a:gd name="T78" fmla="*/ 554 w 2363"/>
                <a:gd name="T79" fmla="*/ 583 h 1547"/>
                <a:gd name="T80" fmla="*/ 525 w 2363"/>
                <a:gd name="T81" fmla="*/ 525 h 1547"/>
                <a:gd name="T82" fmla="*/ 467 w 2363"/>
                <a:gd name="T83" fmla="*/ 437 h 1547"/>
                <a:gd name="T84" fmla="*/ 379 w 2363"/>
                <a:gd name="T85" fmla="*/ 350 h 1547"/>
                <a:gd name="T86" fmla="*/ 321 w 2363"/>
                <a:gd name="T87" fmla="*/ 233 h 1547"/>
                <a:gd name="T88" fmla="*/ 291 w 2363"/>
                <a:gd name="T89" fmla="*/ 116 h 1547"/>
                <a:gd name="T90" fmla="*/ 204 w 2363"/>
                <a:gd name="T91" fmla="*/ 87 h 1547"/>
                <a:gd name="T92" fmla="*/ 204 w 2363"/>
                <a:gd name="T93" fmla="*/ 291 h 1547"/>
                <a:gd name="T94" fmla="*/ 291 w 2363"/>
                <a:gd name="T95" fmla="*/ 408 h 1547"/>
                <a:gd name="T96" fmla="*/ 350 w 2363"/>
                <a:gd name="T97" fmla="*/ 525 h 1547"/>
                <a:gd name="T98" fmla="*/ 379 w 2363"/>
                <a:gd name="T99" fmla="*/ 612 h 1547"/>
                <a:gd name="T100" fmla="*/ 408 w 2363"/>
                <a:gd name="T101" fmla="*/ 729 h 1547"/>
                <a:gd name="T102" fmla="*/ 467 w 2363"/>
                <a:gd name="T103" fmla="*/ 758 h 1547"/>
                <a:gd name="T104" fmla="*/ 467 w 2363"/>
                <a:gd name="T105" fmla="*/ 846 h 1547"/>
                <a:gd name="T106" fmla="*/ 350 w 2363"/>
                <a:gd name="T107" fmla="*/ 729 h 1547"/>
                <a:gd name="T108" fmla="*/ 291 w 2363"/>
                <a:gd name="T109" fmla="*/ 583 h 1547"/>
                <a:gd name="T110" fmla="*/ 204 w 2363"/>
                <a:gd name="T111" fmla="*/ 525 h 1547"/>
                <a:gd name="T112" fmla="*/ 117 w 2363"/>
                <a:gd name="T113" fmla="*/ 437 h 1547"/>
                <a:gd name="T114" fmla="*/ 175 w 2363"/>
                <a:gd name="T115" fmla="*/ 408 h 1547"/>
                <a:gd name="T116" fmla="*/ 146 w 2363"/>
                <a:gd name="T117" fmla="*/ 320 h 1547"/>
                <a:gd name="T118" fmla="*/ 88 w 2363"/>
                <a:gd name="T119" fmla="*/ 175 h 1547"/>
                <a:gd name="T120" fmla="*/ 29 w 2363"/>
                <a:gd name="T121" fmla="*/ 58 h 1547"/>
                <a:gd name="T122" fmla="*/ 438 w 2363"/>
                <a:gd name="T123" fmla="*/ 729 h 1547"/>
                <a:gd name="T124" fmla="*/ 1488 w 2363"/>
                <a:gd name="T125" fmla="*/ 75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3" h="1547">
                  <a:moveTo>
                    <a:pt x="0" y="0"/>
                  </a:moveTo>
                  <a:lnTo>
                    <a:pt x="204" y="0"/>
                  </a:lnTo>
                  <a:lnTo>
                    <a:pt x="204" y="0"/>
                  </a:lnTo>
                  <a:lnTo>
                    <a:pt x="204" y="0"/>
                  </a:lnTo>
                  <a:lnTo>
                    <a:pt x="496" y="116"/>
                  </a:lnTo>
                  <a:lnTo>
                    <a:pt x="729" y="116"/>
                  </a:lnTo>
                  <a:lnTo>
                    <a:pt x="729" y="87"/>
                  </a:lnTo>
                  <a:lnTo>
                    <a:pt x="846" y="87"/>
                  </a:lnTo>
                  <a:lnTo>
                    <a:pt x="875" y="116"/>
                  </a:lnTo>
                  <a:lnTo>
                    <a:pt x="875" y="116"/>
                  </a:lnTo>
                  <a:lnTo>
                    <a:pt x="875" y="116"/>
                  </a:lnTo>
                  <a:lnTo>
                    <a:pt x="875" y="146"/>
                  </a:lnTo>
                  <a:lnTo>
                    <a:pt x="904" y="146"/>
                  </a:lnTo>
                  <a:lnTo>
                    <a:pt x="904" y="146"/>
                  </a:lnTo>
                  <a:lnTo>
                    <a:pt x="904" y="146"/>
                  </a:lnTo>
                  <a:lnTo>
                    <a:pt x="904" y="146"/>
                  </a:lnTo>
                  <a:lnTo>
                    <a:pt x="933" y="175"/>
                  </a:lnTo>
                  <a:lnTo>
                    <a:pt x="933" y="175"/>
                  </a:lnTo>
                  <a:lnTo>
                    <a:pt x="933" y="175"/>
                  </a:lnTo>
                  <a:lnTo>
                    <a:pt x="933" y="175"/>
                  </a:lnTo>
                  <a:lnTo>
                    <a:pt x="933" y="175"/>
                  </a:lnTo>
                  <a:lnTo>
                    <a:pt x="962" y="203"/>
                  </a:lnTo>
                  <a:lnTo>
                    <a:pt x="962" y="203"/>
                  </a:lnTo>
                  <a:lnTo>
                    <a:pt x="962" y="233"/>
                  </a:lnTo>
                  <a:lnTo>
                    <a:pt x="962" y="233"/>
                  </a:lnTo>
                  <a:lnTo>
                    <a:pt x="962" y="233"/>
                  </a:lnTo>
                  <a:lnTo>
                    <a:pt x="962" y="233"/>
                  </a:lnTo>
                  <a:lnTo>
                    <a:pt x="962" y="262"/>
                  </a:lnTo>
                  <a:lnTo>
                    <a:pt x="962" y="262"/>
                  </a:lnTo>
                  <a:lnTo>
                    <a:pt x="962" y="262"/>
                  </a:lnTo>
                  <a:lnTo>
                    <a:pt x="962" y="262"/>
                  </a:lnTo>
                  <a:lnTo>
                    <a:pt x="962" y="262"/>
                  </a:lnTo>
                  <a:lnTo>
                    <a:pt x="991" y="291"/>
                  </a:lnTo>
                  <a:lnTo>
                    <a:pt x="991" y="291"/>
                  </a:lnTo>
                  <a:lnTo>
                    <a:pt x="991" y="291"/>
                  </a:lnTo>
                  <a:lnTo>
                    <a:pt x="991" y="291"/>
                  </a:lnTo>
                  <a:lnTo>
                    <a:pt x="991" y="320"/>
                  </a:lnTo>
                  <a:lnTo>
                    <a:pt x="1021" y="291"/>
                  </a:lnTo>
                  <a:lnTo>
                    <a:pt x="1021" y="320"/>
                  </a:lnTo>
                  <a:lnTo>
                    <a:pt x="1021" y="320"/>
                  </a:lnTo>
                  <a:lnTo>
                    <a:pt x="1021" y="320"/>
                  </a:lnTo>
                  <a:lnTo>
                    <a:pt x="1021" y="320"/>
                  </a:lnTo>
                  <a:lnTo>
                    <a:pt x="1021" y="320"/>
                  </a:lnTo>
                  <a:lnTo>
                    <a:pt x="1050" y="320"/>
                  </a:lnTo>
                  <a:lnTo>
                    <a:pt x="1050" y="350"/>
                  </a:lnTo>
                  <a:lnTo>
                    <a:pt x="1079" y="350"/>
                  </a:lnTo>
                  <a:lnTo>
                    <a:pt x="1079" y="350"/>
                  </a:lnTo>
                  <a:lnTo>
                    <a:pt x="1079" y="350"/>
                  </a:lnTo>
                  <a:lnTo>
                    <a:pt x="1079" y="350"/>
                  </a:lnTo>
                  <a:lnTo>
                    <a:pt x="1108" y="350"/>
                  </a:lnTo>
                  <a:lnTo>
                    <a:pt x="1108" y="350"/>
                  </a:lnTo>
                  <a:lnTo>
                    <a:pt x="1108" y="350"/>
                  </a:lnTo>
                  <a:lnTo>
                    <a:pt x="1108" y="350"/>
                  </a:lnTo>
                  <a:lnTo>
                    <a:pt x="1138" y="320"/>
                  </a:lnTo>
                  <a:lnTo>
                    <a:pt x="1138" y="320"/>
                  </a:lnTo>
                  <a:lnTo>
                    <a:pt x="1138" y="320"/>
                  </a:lnTo>
                  <a:lnTo>
                    <a:pt x="1138" y="291"/>
                  </a:lnTo>
                  <a:lnTo>
                    <a:pt x="1138" y="291"/>
                  </a:lnTo>
                  <a:lnTo>
                    <a:pt x="1167" y="291"/>
                  </a:lnTo>
                  <a:lnTo>
                    <a:pt x="1167" y="291"/>
                  </a:lnTo>
                  <a:lnTo>
                    <a:pt x="1167" y="291"/>
                  </a:lnTo>
                  <a:lnTo>
                    <a:pt x="1167" y="291"/>
                  </a:lnTo>
                  <a:lnTo>
                    <a:pt x="1167" y="291"/>
                  </a:lnTo>
                  <a:lnTo>
                    <a:pt x="1196" y="291"/>
                  </a:lnTo>
                  <a:lnTo>
                    <a:pt x="1196" y="291"/>
                  </a:lnTo>
                  <a:lnTo>
                    <a:pt x="1225" y="291"/>
                  </a:lnTo>
                  <a:lnTo>
                    <a:pt x="1225" y="291"/>
                  </a:lnTo>
                  <a:lnTo>
                    <a:pt x="1225" y="291"/>
                  </a:lnTo>
                  <a:lnTo>
                    <a:pt x="1254" y="291"/>
                  </a:lnTo>
                  <a:lnTo>
                    <a:pt x="1254" y="291"/>
                  </a:lnTo>
                  <a:lnTo>
                    <a:pt x="1254" y="291"/>
                  </a:lnTo>
                  <a:lnTo>
                    <a:pt x="1283" y="320"/>
                  </a:lnTo>
                  <a:lnTo>
                    <a:pt x="1283" y="320"/>
                  </a:lnTo>
                  <a:lnTo>
                    <a:pt x="1283" y="350"/>
                  </a:lnTo>
                  <a:lnTo>
                    <a:pt x="1312" y="350"/>
                  </a:lnTo>
                  <a:lnTo>
                    <a:pt x="1312" y="379"/>
                  </a:lnTo>
                  <a:lnTo>
                    <a:pt x="1312" y="379"/>
                  </a:lnTo>
                  <a:lnTo>
                    <a:pt x="1312" y="379"/>
                  </a:lnTo>
                  <a:lnTo>
                    <a:pt x="1312" y="408"/>
                  </a:lnTo>
                  <a:lnTo>
                    <a:pt x="1312" y="437"/>
                  </a:lnTo>
                  <a:lnTo>
                    <a:pt x="1341" y="437"/>
                  </a:lnTo>
                  <a:lnTo>
                    <a:pt x="1341" y="437"/>
                  </a:lnTo>
                  <a:lnTo>
                    <a:pt x="1341" y="437"/>
                  </a:lnTo>
                  <a:lnTo>
                    <a:pt x="1341" y="467"/>
                  </a:lnTo>
                  <a:lnTo>
                    <a:pt x="1371" y="467"/>
                  </a:lnTo>
                  <a:lnTo>
                    <a:pt x="1371" y="496"/>
                  </a:lnTo>
                  <a:lnTo>
                    <a:pt x="1371" y="496"/>
                  </a:lnTo>
                  <a:lnTo>
                    <a:pt x="1371" y="525"/>
                  </a:lnTo>
                  <a:lnTo>
                    <a:pt x="1371" y="525"/>
                  </a:lnTo>
                  <a:lnTo>
                    <a:pt x="1371" y="525"/>
                  </a:lnTo>
                  <a:lnTo>
                    <a:pt x="1400" y="553"/>
                  </a:lnTo>
                  <a:lnTo>
                    <a:pt x="1400" y="583"/>
                  </a:lnTo>
                  <a:lnTo>
                    <a:pt x="1400" y="583"/>
                  </a:lnTo>
                  <a:lnTo>
                    <a:pt x="1400" y="583"/>
                  </a:lnTo>
                  <a:lnTo>
                    <a:pt x="1400" y="583"/>
                  </a:lnTo>
                  <a:lnTo>
                    <a:pt x="1429" y="583"/>
                  </a:lnTo>
                  <a:lnTo>
                    <a:pt x="1429" y="612"/>
                  </a:lnTo>
                  <a:lnTo>
                    <a:pt x="1429" y="612"/>
                  </a:lnTo>
                  <a:lnTo>
                    <a:pt x="1458" y="612"/>
                  </a:lnTo>
                  <a:lnTo>
                    <a:pt x="1488" y="612"/>
                  </a:lnTo>
                  <a:lnTo>
                    <a:pt x="1488" y="641"/>
                  </a:lnTo>
                  <a:lnTo>
                    <a:pt x="1517" y="641"/>
                  </a:lnTo>
                  <a:lnTo>
                    <a:pt x="1517" y="641"/>
                  </a:lnTo>
                  <a:lnTo>
                    <a:pt x="1517" y="641"/>
                  </a:lnTo>
                  <a:lnTo>
                    <a:pt x="1517" y="641"/>
                  </a:lnTo>
                  <a:lnTo>
                    <a:pt x="1517" y="612"/>
                  </a:lnTo>
                  <a:lnTo>
                    <a:pt x="1546" y="612"/>
                  </a:lnTo>
                  <a:lnTo>
                    <a:pt x="1546" y="612"/>
                  </a:lnTo>
                  <a:lnTo>
                    <a:pt x="1546" y="641"/>
                  </a:lnTo>
                  <a:lnTo>
                    <a:pt x="1517" y="641"/>
                  </a:lnTo>
                  <a:lnTo>
                    <a:pt x="1517" y="670"/>
                  </a:lnTo>
                  <a:lnTo>
                    <a:pt x="1517" y="670"/>
                  </a:lnTo>
                  <a:lnTo>
                    <a:pt x="1517" y="700"/>
                  </a:lnTo>
                  <a:lnTo>
                    <a:pt x="1488" y="700"/>
                  </a:lnTo>
                  <a:lnTo>
                    <a:pt x="1488" y="670"/>
                  </a:lnTo>
                  <a:lnTo>
                    <a:pt x="1488" y="670"/>
                  </a:lnTo>
                  <a:lnTo>
                    <a:pt x="1488" y="670"/>
                  </a:lnTo>
                  <a:lnTo>
                    <a:pt x="1488" y="700"/>
                  </a:lnTo>
                  <a:lnTo>
                    <a:pt x="1488" y="700"/>
                  </a:lnTo>
                  <a:lnTo>
                    <a:pt x="1488" y="700"/>
                  </a:lnTo>
                  <a:lnTo>
                    <a:pt x="1488" y="729"/>
                  </a:lnTo>
                  <a:lnTo>
                    <a:pt x="1488" y="729"/>
                  </a:lnTo>
                  <a:lnTo>
                    <a:pt x="1458" y="758"/>
                  </a:lnTo>
                  <a:lnTo>
                    <a:pt x="1458" y="758"/>
                  </a:lnTo>
                  <a:lnTo>
                    <a:pt x="1488" y="758"/>
                  </a:lnTo>
                  <a:lnTo>
                    <a:pt x="1458" y="787"/>
                  </a:lnTo>
                  <a:lnTo>
                    <a:pt x="1458" y="787"/>
                  </a:lnTo>
                  <a:lnTo>
                    <a:pt x="1458" y="817"/>
                  </a:lnTo>
                  <a:lnTo>
                    <a:pt x="1458" y="846"/>
                  </a:lnTo>
                  <a:lnTo>
                    <a:pt x="1458" y="874"/>
                  </a:lnTo>
                  <a:lnTo>
                    <a:pt x="1458" y="903"/>
                  </a:lnTo>
                  <a:lnTo>
                    <a:pt x="1458" y="903"/>
                  </a:lnTo>
                  <a:lnTo>
                    <a:pt x="1458" y="933"/>
                  </a:lnTo>
                  <a:lnTo>
                    <a:pt x="1458" y="962"/>
                  </a:lnTo>
                  <a:lnTo>
                    <a:pt x="1488" y="991"/>
                  </a:lnTo>
                  <a:lnTo>
                    <a:pt x="1488" y="1020"/>
                  </a:lnTo>
                  <a:lnTo>
                    <a:pt x="1488" y="1020"/>
                  </a:lnTo>
                  <a:lnTo>
                    <a:pt x="1458" y="991"/>
                  </a:lnTo>
                  <a:lnTo>
                    <a:pt x="1458" y="962"/>
                  </a:lnTo>
                  <a:lnTo>
                    <a:pt x="1458" y="991"/>
                  </a:lnTo>
                  <a:lnTo>
                    <a:pt x="1458" y="991"/>
                  </a:lnTo>
                  <a:lnTo>
                    <a:pt x="1458" y="1020"/>
                  </a:lnTo>
                  <a:lnTo>
                    <a:pt x="1488" y="1020"/>
                  </a:lnTo>
                  <a:lnTo>
                    <a:pt x="1458" y="1050"/>
                  </a:lnTo>
                  <a:lnTo>
                    <a:pt x="1488" y="1050"/>
                  </a:lnTo>
                  <a:lnTo>
                    <a:pt x="1488" y="1079"/>
                  </a:lnTo>
                  <a:lnTo>
                    <a:pt x="1517" y="1108"/>
                  </a:lnTo>
                  <a:lnTo>
                    <a:pt x="1546" y="1137"/>
                  </a:lnTo>
                  <a:lnTo>
                    <a:pt x="1546" y="1137"/>
                  </a:lnTo>
                  <a:lnTo>
                    <a:pt x="1546" y="1167"/>
                  </a:lnTo>
                  <a:lnTo>
                    <a:pt x="1546" y="1167"/>
                  </a:lnTo>
                  <a:lnTo>
                    <a:pt x="1574" y="1196"/>
                  </a:lnTo>
                  <a:lnTo>
                    <a:pt x="1604" y="1224"/>
                  </a:lnTo>
                  <a:lnTo>
                    <a:pt x="1604" y="1224"/>
                  </a:lnTo>
                  <a:lnTo>
                    <a:pt x="1633" y="1224"/>
                  </a:lnTo>
                  <a:lnTo>
                    <a:pt x="1633" y="1224"/>
                  </a:lnTo>
                  <a:lnTo>
                    <a:pt x="1662" y="1224"/>
                  </a:lnTo>
                  <a:lnTo>
                    <a:pt x="1662" y="1253"/>
                  </a:lnTo>
                  <a:lnTo>
                    <a:pt x="1691" y="1283"/>
                  </a:lnTo>
                  <a:lnTo>
                    <a:pt x="1691" y="1253"/>
                  </a:lnTo>
                  <a:lnTo>
                    <a:pt x="1721" y="1253"/>
                  </a:lnTo>
                  <a:lnTo>
                    <a:pt x="1750" y="1253"/>
                  </a:lnTo>
                  <a:lnTo>
                    <a:pt x="1750" y="1253"/>
                  </a:lnTo>
                  <a:lnTo>
                    <a:pt x="1779" y="1253"/>
                  </a:lnTo>
                  <a:lnTo>
                    <a:pt x="1779" y="1253"/>
                  </a:lnTo>
                  <a:lnTo>
                    <a:pt x="1808" y="1253"/>
                  </a:lnTo>
                  <a:lnTo>
                    <a:pt x="1838" y="1253"/>
                  </a:lnTo>
                  <a:lnTo>
                    <a:pt x="1838" y="1224"/>
                  </a:lnTo>
                  <a:lnTo>
                    <a:pt x="1867" y="1224"/>
                  </a:lnTo>
                  <a:lnTo>
                    <a:pt x="1896" y="1224"/>
                  </a:lnTo>
                  <a:lnTo>
                    <a:pt x="1896" y="1224"/>
                  </a:lnTo>
                  <a:lnTo>
                    <a:pt x="1924" y="1224"/>
                  </a:lnTo>
                  <a:lnTo>
                    <a:pt x="1896" y="1224"/>
                  </a:lnTo>
                  <a:lnTo>
                    <a:pt x="1896" y="1253"/>
                  </a:lnTo>
                  <a:lnTo>
                    <a:pt x="1924" y="1253"/>
                  </a:lnTo>
                  <a:lnTo>
                    <a:pt x="1924" y="1253"/>
                  </a:lnTo>
                  <a:lnTo>
                    <a:pt x="1924" y="1253"/>
                  </a:lnTo>
                  <a:lnTo>
                    <a:pt x="1924" y="1253"/>
                  </a:lnTo>
                  <a:lnTo>
                    <a:pt x="1954" y="1224"/>
                  </a:lnTo>
                  <a:lnTo>
                    <a:pt x="1954" y="1224"/>
                  </a:lnTo>
                  <a:lnTo>
                    <a:pt x="1954" y="1196"/>
                  </a:lnTo>
                  <a:lnTo>
                    <a:pt x="1954" y="1224"/>
                  </a:lnTo>
                  <a:lnTo>
                    <a:pt x="1954" y="1224"/>
                  </a:lnTo>
                  <a:lnTo>
                    <a:pt x="1983" y="1196"/>
                  </a:lnTo>
                  <a:lnTo>
                    <a:pt x="1983" y="1196"/>
                  </a:lnTo>
                  <a:lnTo>
                    <a:pt x="2012" y="1167"/>
                  </a:lnTo>
                  <a:lnTo>
                    <a:pt x="2012" y="1137"/>
                  </a:lnTo>
                  <a:lnTo>
                    <a:pt x="2041" y="1108"/>
                  </a:lnTo>
                  <a:lnTo>
                    <a:pt x="2041" y="1108"/>
                  </a:lnTo>
                  <a:lnTo>
                    <a:pt x="2041" y="1079"/>
                  </a:lnTo>
                  <a:lnTo>
                    <a:pt x="2071" y="1050"/>
                  </a:lnTo>
                  <a:lnTo>
                    <a:pt x="2041" y="1050"/>
                  </a:lnTo>
                  <a:lnTo>
                    <a:pt x="2041" y="1020"/>
                  </a:lnTo>
                  <a:lnTo>
                    <a:pt x="2100" y="1020"/>
                  </a:lnTo>
                  <a:lnTo>
                    <a:pt x="2188" y="1020"/>
                  </a:lnTo>
                  <a:lnTo>
                    <a:pt x="2188" y="991"/>
                  </a:lnTo>
                  <a:lnTo>
                    <a:pt x="2217" y="991"/>
                  </a:lnTo>
                  <a:lnTo>
                    <a:pt x="2217" y="991"/>
                  </a:lnTo>
                  <a:lnTo>
                    <a:pt x="2246" y="991"/>
                  </a:lnTo>
                  <a:lnTo>
                    <a:pt x="2246" y="991"/>
                  </a:lnTo>
                  <a:lnTo>
                    <a:pt x="2274" y="991"/>
                  </a:lnTo>
                  <a:lnTo>
                    <a:pt x="2304" y="991"/>
                  </a:lnTo>
                  <a:lnTo>
                    <a:pt x="2304" y="991"/>
                  </a:lnTo>
                  <a:lnTo>
                    <a:pt x="2304" y="991"/>
                  </a:lnTo>
                  <a:lnTo>
                    <a:pt x="2333" y="991"/>
                  </a:lnTo>
                  <a:lnTo>
                    <a:pt x="2333" y="1020"/>
                  </a:lnTo>
                  <a:lnTo>
                    <a:pt x="2362" y="1020"/>
                  </a:lnTo>
                  <a:lnTo>
                    <a:pt x="2333" y="1050"/>
                  </a:lnTo>
                  <a:lnTo>
                    <a:pt x="2304" y="1079"/>
                  </a:lnTo>
                  <a:lnTo>
                    <a:pt x="2274" y="1108"/>
                  </a:lnTo>
                  <a:lnTo>
                    <a:pt x="2274" y="1108"/>
                  </a:lnTo>
                  <a:lnTo>
                    <a:pt x="2274" y="1137"/>
                  </a:lnTo>
                  <a:lnTo>
                    <a:pt x="2246" y="1137"/>
                  </a:lnTo>
                  <a:lnTo>
                    <a:pt x="2246" y="1137"/>
                  </a:lnTo>
                  <a:lnTo>
                    <a:pt x="2274" y="1167"/>
                  </a:lnTo>
                  <a:lnTo>
                    <a:pt x="2274" y="1167"/>
                  </a:lnTo>
                  <a:lnTo>
                    <a:pt x="2274" y="1167"/>
                  </a:lnTo>
                  <a:lnTo>
                    <a:pt x="2246" y="1196"/>
                  </a:lnTo>
                  <a:lnTo>
                    <a:pt x="2246" y="1196"/>
                  </a:lnTo>
                  <a:lnTo>
                    <a:pt x="2274" y="1196"/>
                  </a:lnTo>
                  <a:lnTo>
                    <a:pt x="2274" y="1196"/>
                  </a:lnTo>
                  <a:lnTo>
                    <a:pt x="2274" y="1196"/>
                  </a:lnTo>
                  <a:lnTo>
                    <a:pt x="2274" y="1196"/>
                  </a:lnTo>
                  <a:lnTo>
                    <a:pt x="2246" y="1253"/>
                  </a:lnTo>
                  <a:lnTo>
                    <a:pt x="2246" y="1253"/>
                  </a:lnTo>
                  <a:lnTo>
                    <a:pt x="2246" y="1283"/>
                  </a:lnTo>
                  <a:lnTo>
                    <a:pt x="2217" y="1253"/>
                  </a:lnTo>
                  <a:lnTo>
                    <a:pt x="2217" y="1253"/>
                  </a:lnTo>
                  <a:lnTo>
                    <a:pt x="2217" y="1253"/>
                  </a:lnTo>
                  <a:lnTo>
                    <a:pt x="2217" y="1224"/>
                  </a:lnTo>
                  <a:lnTo>
                    <a:pt x="2217" y="1224"/>
                  </a:lnTo>
                  <a:lnTo>
                    <a:pt x="2217" y="1224"/>
                  </a:lnTo>
                  <a:lnTo>
                    <a:pt x="2188" y="1253"/>
                  </a:lnTo>
                  <a:lnTo>
                    <a:pt x="2188" y="1253"/>
                  </a:lnTo>
                  <a:lnTo>
                    <a:pt x="2188" y="1253"/>
                  </a:lnTo>
                  <a:lnTo>
                    <a:pt x="2188" y="1253"/>
                  </a:lnTo>
                  <a:lnTo>
                    <a:pt x="2158" y="1253"/>
                  </a:lnTo>
                  <a:lnTo>
                    <a:pt x="2158" y="1253"/>
                  </a:lnTo>
                  <a:lnTo>
                    <a:pt x="2158" y="1283"/>
                  </a:lnTo>
                  <a:lnTo>
                    <a:pt x="2158" y="1283"/>
                  </a:lnTo>
                  <a:lnTo>
                    <a:pt x="2158" y="1283"/>
                  </a:lnTo>
                  <a:lnTo>
                    <a:pt x="2129" y="1283"/>
                  </a:lnTo>
                  <a:lnTo>
                    <a:pt x="2129" y="1283"/>
                  </a:lnTo>
                  <a:lnTo>
                    <a:pt x="2129" y="1283"/>
                  </a:lnTo>
                  <a:lnTo>
                    <a:pt x="2129" y="1283"/>
                  </a:lnTo>
                  <a:lnTo>
                    <a:pt x="2129" y="1283"/>
                  </a:lnTo>
                  <a:lnTo>
                    <a:pt x="2100" y="1283"/>
                  </a:lnTo>
                  <a:lnTo>
                    <a:pt x="2100" y="1312"/>
                  </a:lnTo>
                  <a:lnTo>
                    <a:pt x="1983" y="1312"/>
                  </a:lnTo>
                  <a:lnTo>
                    <a:pt x="1954" y="1341"/>
                  </a:lnTo>
                  <a:lnTo>
                    <a:pt x="1924" y="1341"/>
                  </a:lnTo>
                  <a:lnTo>
                    <a:pt x="1954" y="1341"/>
                  </a:lnTo>
                  <a:lnTo>
                    <a:pt x="1954" y="1370"/>
                  </a:lnTo>
                  <a:lnTo>
                    <a:pt x="1954" y="1370"/>
                  </a:lnTo>
                  <a:lnTo>
                    <a:pt x="1983" y="1370"/>
                  </a:lnTo>
                  <a:lnTo>
                    <a:pt x="1983" y="1370"/>
                  </a:lnTo>
                  <a:lnTo>
                    <a:pt x="1983" y="1399"/>
                  </a:lnTo>
                  <a:lnTo>
                    <a:pt x="1983" y="1399"/>
                  </a:lnTo>
                  <a:lnTo>
                    <a:pt x="1983" y="1399"/>
                  </a:lnTo>
                  <a:lnTo>
                    <a:pt x="2012" y="1399"/>
                  </a:lnTo>
                  <a:lnTo>
                    <a:pt x="2012" y="1399"/>
                  </a:lnTo>
                  <a:lnTo>
                    <a:pt x="2012" y="1429"/>
                  </a:lnTo>
                  <a:lnTo>
                    <a:pt x="2012" y="1429"/>
                  </a:lnTo>
                  <a:lnTo>
                    <a:pt x="1896" y="1429"/>
                  </a:lnTo>
                  <a:lnTo>
                    <a:pt x="1867" y="1487"/>
                  </a:lnTo>
                  <a:lnTo>
                    <a:pt x="1867" y="1517"/>
                  </a:lnTo>
                  <a:lnTo>
                    <a:pt x="1867" y="1517"/>
                  </a:lnTo>
                  <a:lnTo>
                    <a:pt x="1867" y="1517"/>
                  </a:lnTo>
                  <a:lnTo>
                    <a:pt x="1867" y="1517"/>
                  </a:lnTo>
                  <a:lnTo>
                    <a:pt x="1867" y="1517"/>
                  </a:lnTo>
                  <a:lnTo>
                    <a:pt x="1867" y="1546"/>
                  </a:lnTo>
                  <a:lnTo>
                    <a:pt x="1867" y="1546"/>
                  </a:lnTo>
                  <a:lnTo>
                    <a:pt x="1867" y="1546"/>
                  </a:lnTo>
                  <a:lnTo>
                    <a:pt x="1838" y="1546"/>
                  </a:lnTo>
                  <a:lnTo>
                    <a:pt x="1838" y="1546"/>
                  </a:lnTo>
                  <a:lnTo>
                    <a:pt x="1808" y="1517"/>
                  </a:lnTo>
                  <a:lnTo>
                    <a:pt x="1808" y="1517"/>
                  </a:lnTo>
                  <a:lnTo>
                    <a:pt x="1808" y="1517"/>
                  </a:lnTo>
                  <a:lnTo>
                    <a:pt x="1750" y="1458"/>
                  </a:lnTo>
                  <a:lnTo>
                    <a:pt x="1721" y="1458"/>
                  </a:lnTo>
                  <a:lnTo>
                    <a:pt x="1721" y="1458"/>
                  </a:lnTo>
                  <a:lnTo>
                    <a:pt x="1721" y="1429"/>
                  </a:lnTo>
                  <a:lnTo>
                    <a:pt x="1691" y="1429"/>
                  </a:lnTo>
                  <a:lnTo>
                    <a:pt x="1691" y="1429"/>
                  </a:lnTo>
                  <a:lnTo>
                    <a:pt x="1691" y="1429"/>
                  </a:lnTo>
                  <a:lnTo>
                    <a:pt x="1691" y="1429"/>
                  </a:lnTo>
                  <a:lnTo>
                    <a:pt x="1691" y="1429"/>
                  </a:lnTo>
                  <a:lnTo>
                    <a:pt x="1721" y="1429"/>
                  </a:lnTo>
                  <a:lnTo>
                    <a:pt x="1721" y="1458"/>
                  </a:lnTo>
                  <a:lnTo>
                    <a:pt x="1721" y="1458"/>
                  </a:lnTo>
                  <a:lnTo>
                    <a:pt x="1721" y="1458"/>
                  </a:lnTo>
                  <a:lnTo>
                    <a:pt x="1691" y="1429"/>
                  </a:lnTo>
                  <a:lnTo>
                    <a:pt x="1662" y="1429"/>
                  </a:lnTo>
                  <a:lnTo>
                    <a:pt x="1662" y="1429"/>
                  </a:lnTo>
                  <a:lnTo>
                    <a:pt x="1662" y="1429"/>
                  </a:lnTo>
                  <a:lnTo>
                    <a:pt x="1662" y="1429"/>
                  </a:lnTo>
                  <a:lnTo>
                    <a:pt x="1662" y="1429"/>
                  </a:lnTo>
                  <a:lnTo>
                    <a:pt x="1662" y="1399"/>
                  </a:lnTo>
                  <a:lnTo>
                    <a:pt x="1662" y="1399"/>
                  </a:lnTo>
                  <a:lnTo>
                    <a:pt x="1662" y="1429"/>
                  </a:lnTo>
                  <a:lnTo>
                    <a:pt x="1662" y="1399"/>
                  </a:lnTo>
                  <a:lnTo>
                    <a:pt x="1633" y="1399"/>
                  </a:lnTo>
                  <a:lnTo>
                    <a:pt x="1633" y="1429"/>
                  </a:lnTo>
                  <a:lnTo>
                    <a:pt x="1633" y="1429"/>
                  </a:lnTo>
                  <a:lnTo>
                    <a:pt x="1633" y="1429"/>
                  </a:lnTo>
                  <a:lnTo>
                    <a:pt x="1662" y="1429"/>
                  </a:lnTo>
                  <a:lnTo>
                    <a:pt x="1662" y="1429"/>
                  </a:lnTo>
                  <a:lnTo>
                    <a:pt x="1633" y="1429"/>
                  </a:lnTo>
                  <a:lnTo>
                    <a:pt x="1633" y="1429"/>
                  </a:lnTo>
                  <a:lnTo>
                    <a:pt x="1604" y="1429"/>
                  </a:lnTo>
                  <a:lnTo>
                    <a:pt x="1574" y="1458"/>
                  </a:lnTo>
                  <a:lnTo>
                    <a:pt x="1574" y="1458"/>
                  </a:lnTo>
                  <a:lnTo>
                    <a:pt x="1517" y="1458"/>
                  </a:lnTo>
                  <a:lnTo>
                    <a:pt x="1517" y="1458"/>
                  </a:lnTo>
                  <a:lnTo>
                    <a:pt x="1458" y="1458"/>
                  </a:lnTo>
                  <a:lnTo>
                    <a:pt x="1458" y="1429"/>
                  </a:lnTo>
                  <a:lnTo>
                    <a:pt x="1429" y="1429"/>
                  </a:lnTo>
                  <a:lnTo>
                    <a:pt x="1400" y="1429"/>
                  </a:lnTo>
                  <a:lnTo>
                    <a:pt x="1371" y="1429"/>
                  </a:lnTo>
                  <a:lnTo>
                    <a:pt x="1371" y="1429"/>
                  </a:lnTo>
                  <a:lnTo>
                    <a:pt x="1341" y="1429"/>
                  </a:lnTo>
                  <a:lnTo>
                    <a:pt x="1341" y="1429"/>
                  </a:lnTo>
                  <a:lnTo>
                    <a:pt x="1312" y="1399"/>
                  </a:lnTo>
                  <a:lnTo>
                    <a:pt x="1312" y="1399"/>
                  </a:lnTo>
                  <a:lnTo>
                    <a:pt x="1312" y="1399"/>
                  </a:lnTo>
                  <a:lnTo>
                    <a:pt x="1283" y="1399"/>
                  </a:lnTo>
                  <a:lnTo>
                    <a:pt x="1254" y="1399"/>
                  </a:lnTo>
                  <a:lnTo>
                    <a:pt x="1254" y="1370"/>
                  </a:lnTo>
                  <a:lnTo>
                    <a:pt x="1225" y="1370"/>
                  </a:lnTo>
                  <a:lnTo>
                    <a:pt x="1196" y="1370"/>
                  </a:lnTo>
                  <a:lnTo>
                    <a:pt x="1167" y="1341"/>
                  </a:lnTo>
                  <a:lnTo>
                    <a:pt x="1138" y="1312"/>
                  </a:lnTo>
                  <a:lnTo>
                    <a:pt x="1108" y="1312"/>
                  </a:lnTo>
                  <a:lnTo>
                    <a:pt x="1079" y="1283"/>
                  </a:lnTo>
                  <a:lnTo>
                    <a:pt x="1079" y="1283"/>
                  </a:lnTo>
                  <a:lnTo>
                    <a:pt x="1079" y="1283"/>
                  </a:lnTo>
                  <a:lnTo>
                    <a:pt x="1050" y="1283"/>
                  </a:lnTo>
                  <a:lnTo>
                    <a:pt x="1050" y="1283"/>
                  </a:lnTo>
                  <a:lnTo>
                    <a:pt x="1021" y="1283"/>
                  </a:lnTo>
                  <a:lnTo>
                    <a:pt x="1021" y="1283"/>
                  </a:lnTo>
                  <a:lnTo>
                    <a:pt x="991" y="1253"/>
                  </a:lnTo>
                  <a:lnTo>
                    <a:pt x="991" y="1283"/>
                  </a:lnTo>
                  <a:lnTo>
                    <a:pt x="962" y="1253"/>
                  </a:lnTo>
                  <a:lnTo>
                    <a:pt x="962" y="1253"/>
                  </a:lnTo>
                  <a:lnTo>
                    <a:pt x="933" y="1224"/>
                  </a:lnTo>
                  <a:lnTo>
                    <a:pt x="933" y="1196"/>
                  </a:lnTo>
                  <a:lnTo>
                    <a:pt x="904" y="1196"/>
                  </a:lnTo>
                  <a:lnTo>
                    <a:pt x="904" y="1196"/>
                  </a:lnTo>
                  <a:lnTo>
                    <a:pt x="904" y="1196"/>
                  </a:lnTo>
                  <a:lnTo>
                    <a:pt x="904" y="1196"/>
                  </a:lnTo>
                  <a:lnTo>
                    <a:pt x="875" y="1196"/>
                  </a:lnTo>
                  <a:lnTo>
                    <a:pt x="846" y="1196"/>
                  </a:lnTo>
                  <a:lnTo>
                    <a:pt x="846" y="1167"/>
                  </a:lnTo>
                  <a:lnTo>
                    <a:pt x="846" y="1167"/>
                  </a:lnTo>
                  <a:lnTo>
                    <a:pt x="817" y="1167"/>
                  </a:lnTo>
                  <a:lnTo>
                    <a:pt x="817" y="1137"/>
                  </a:lnTo>
                  <a:lnTo>
                    <a:pt x="817" y="1137"/>
                  </a:lnTo>
                  <a:lnTo>
                    <a:pt x="817" y="1108"/>
                  </a:lnTo>
                  <a:lnTo>
                    <a:pt x="788" y="1108"/>
                  </a:lnTo>
                  <a:lnTo>
                    <a:pt x="788" y="1079"/>
                  </a:lnTo>
                  <a:lnTo>
                    <a:pt x="788" y="1079"/>
                  </a:lnTo>
                  <a:lnTo>
                    <a:pt x="788" y="1079"/>
                  </a:lnTo>
                  <a:lnTo>
                    <a:pt x="817" y="1079"/>
                  </a:lnTo>
                  <a:lnTo>
                    <a:pt x="817" y="1079"/>
                  </a:lnTo>
                  <a:lnTo>
                    <a:pt x="817" y="1050"/>
                  </a:lnTo>
                  <a:lnTo>
                    <a:pt x="817" y="1050"/>
                  </a:lnTo>
                  <a:lnTo>
                    <a:pt x="817" y="1050"/>
                  </a:lnTo>
                  <a:lnTo>
                    <a:pt x="817" y="1020"/>
                  </a:lnTo>
                  <a:lnTo>
                    <a:pt x="846" y="1020"/>
                  </a:lnTo>
                  <a:lnTo>
                    <a:pt x="846" y="991"/>
                  </a:lnTo>
                  <a:lnTo>
                    <a:pt x="817" y="962"/>
                  </a:lnTo>
                  <a:lnTo>
                    <a:pt x="817" y="933"/>
                  </a:lnTo>
                  <a:lnTo>
                    <a:pt x="788" y="933"/>
                  </a:lnTo>
                  <a:lnTo>
                    <a:pt x="817" y="933"/>
                  </a:lnTo>
                  <a:lnTo>
                    <a:pt x="817" y="903"/>
                  </a:lnTo>
                  <a:lnTo>
                    <a:pt x="788" y="874"/>
                  </a:lnTo>
                  <a:lnTo>
                    <a:pt x="788" y="846"/>
                  </a:lnTo>
                  <a:lnTo>
                    <a:pt x="758" y="846"/>
                  </a:lnTo>
                  <a:lnTo>
                    <a:pt x="729" y="787"/>
                  </a:lnTo>
                  <a:lnTo>
                    <a:pt x="700" y="758"/>
                  </a:lnTo>
                  <a:lnTo>
                    <a:pt x="671" y="758"/>
                  </a:lnTo>
                  <a:lnTo>
                    <a:pt x="671" y="758"/>
                  </a:lnTo>
                  <a:lnTo>
                    <a:pt x="671" y="729"/>
                  </a:lnTo>
                  <a:lnTo>
                    <a:pt x="641" y="729"/>
                  </a:lnTo>
                  <a:lnTo>
                    <a:pt x="641" y="729"/>
                  </a:lnTo>
                  <a:lnTo>
                    <a:pt x="641" y="729"/>
                  </a:lnTo>
                  <a:lnTo>
                    <a:pt x="641" y="729"/>
                  </a:lnTo>
                  <a:lnTo>
                    <a:pt x="641" y="700"/>
                  </a:lnTo>
                  <a:lnTo>
                    <a:pt x="641" y="700"/>
                  </a:lnTo>
                  <a:lnTo>
                    <a:pt x="641" y="670"/>
                  </a:lnTo>
                  <a:lnTo>
                    <a:pt x="641" y="670"/>
                  </a:lnTo>
                  <a:lnTo>
                    <a:pt x="612" y="670"/>
                  </a:lnTo>
                  <a:lnTo>
                    <a:pt x="612" y="670"/>
                  </a:lnTo>
                  <a:lnTo>
                    <a:pt x="583" y="641"/>
                  </a:lnTo>
                  <a:lnTo>
                    <a:pt x="554" y="641"/>
                  </a:lnTo>
                  <a:lnTo>
                    <a:pt x="554" y="641"/>
                  </a:lnTo>
                  <a:lnTo>
                    <a:pt x="525" y="641"/>
                  </a:lnTo>
                  <a:lnTo>
                    <a:pt x="525" y="612"/>
                  </a:lnTo>
                  <a:lnTo>
                    <a:pt x="554" y="583"/>
                  </a:lnTo>
                  <a:lnTo>
                    <a:pt x="554" y="583"/>
                  </a:lnTo>
                  <a:lnTo>
                    <a:pt x="554" y="583"/>
                  </a:lnTo>
                  <a:lnTo>
                    <a:pt x="583" y="583"/>
                  </a:lnTo>
                  <a:lnTo>
                    <a:pt x="583" y="583"/>
                  </a:lnTo>
                  <a:lnTo>
                    <a:pt x="583" y="553"/>
                  </a:lnTo>
                  <a:lnTo>
                    <a:pt x="583" y="553"/>
                  </a:lnTo>
                  <a:lnTo>
                    <a:pt x="583" y="553"/>
                  </a:lnTo>
                  <a:lnTo>
                    <a:pt x="554" y="553"/>
                  </a:lnTo>
                  <a:lnTo>
                    <a:pt x="554" y="553"/>
                  </a:lnTo>
                  <a:lnTo>
                    <a:pt x="554" y="525"/>
                  </a:lnTo>
                  <a:lnTo>
                    <a:pt x="525" y="525"/>
                  </a:lnTo>
                  <a:lnTo>
                    <a:pt x="525" y="525"/>
                  </a:lnTo>
                  <a:lnTo>
                    <a:pt x="496" y="525"/>
                  </a:lnTo>
                  <a:lnTo>
                    <a:pt x="525" y="496"/>
                  </a:lnTo>
                  <a:lnTo>
                    <a:pt x="496" y="496"/>
                  </a:lnTo>
                  <a:lnTo>
                    <a:pt x="496" y="496"/>
                  </a:lnTo>
                  <a:lnTo>
                    <a:pt x="467" y="496"/>
                  </a:lnTo>
                  <a:lnTo>
                    <a:pt x="467" y="467"/>
                  </a:lnTo>
                  <a:lnTo>
                    <a:pt x="467" y="467"/>
                  </a:lnTo>
                  <a:lnTo>
                    <a:pt x="467" y="437"/>
                  </a:lnTo>
                  <a:lnTo>
                    <a:pt x="467" y="437"/>
                  </a:lnTo>
                  <a:lnTo>
                    <a:pt x="438" y="437"/>
                  </a:lnTo>
                  <a:lnTo>
                    <a:pt x="438" y="437"/>
                  </a:lnTo>
                  <a:lnTo>
                    <a:pt x="438" y="437"/>
                  </a:lnTo>
                  <a:lnTo>
                    <a:pt x="438" y="408"/>
                  </a:lnTo>
                  <a:lnTo>
                    <a:pt x="408" y="408"/>
                  </a:lnTo>
                  <a:lnTo>
                    <a:pt x="408" y="408"/>
                  </a:lnTo>
                  <a:lnTo>
                    <a:pt x="408" y="379"/>
                  </a:lnTo>
                  <a:lnTo>
                    <a:pt x="379" y="379"/>
                  </a:lnTo>
                  <a:lnTo>
                    <a:pt x="379" y="379"/>
                  </a:lnTo>
                  <a:lnTo>
                    <a:pt x="379" y="350"/>
                  </a:lnTo>
                  <a:lnTo>
                    <a:pt x="379" y="350"/>
                  </a:lnTo>
                  <a:lnTo>
                    <a:pt x="379" y="350"/>
                  </a:lnTo>
                  <a:lnTo>
                    <a:pt x="350" y="320"/>
                  </a:lnTo>
                  <a:lnTo>
                    <a:pt x="350" y="320"/>
                  </a:lnTo>
                  <a:lnTo>
                    <a:pt x="350" y="320"/>
                  </a:lnTo>
                  <a:lnTo>
                    <a:pt x="350" y="291"/>
                  </a:lnTo>
                  <a:lnTo>
                    <a:pt x="350" y="291"/>
                  </a:lnTo>
                  <a:lnTo>
                    <a:pt x="350" y="291"/>
                  </a:lnTo>
                  <a:lnTo>
                    <a:pt x="321" y="262"/>
                  </a:lnTo>
                  <a:lnTo>
                    <a:pt x="321" y="233"/>
                  </a:lnTo>
                  <a:lnTo>
                    <a:pt x="321" y="233"/>
                  </a:lnTo>
                  <a:lnTo>
                    <a:pt x="321" y="233"/>
                  </a:lnTo>
                  <a:lnTo>
                    <a:pt x="321" y="203"/>
                  </a:lnTo>
                  <a:lnTo>
                    <a:pt x="321" y="175"/>
                  </a:lnTo>
                  <a:lnTo>
                    <a:pt x="291" y="175"/>
                  </a:lnTo>
                  <a:lnTo>
                    <a:pt x="291" y="146"/>
                  </a:lnTo>
                  <a:lnTo>
                    <a:pt x="321" y="146"/>
                  </a:lnTo>
                  <a:lnTo>
                    <a:pt x="321" y="146"/>
                  </a:lnTo>
                  <a:lnTo>
                    <a:pt x="291" y="116"/>
                  </a:lnTo>
                  <a:lnTo>
                    <a:pt x="291" y="116"/>
                  </a:lnTo>
                  <a:lnTo>
                    <a:pt x="262" y="116"/>
                  </a:lnTo>
                  <a:lnTo>
                    <a:pt x="262" y="116"/>
                  </a:lnTo>
                  <a:lnTo>
                    <a:pt x="262" y="116"/>
                  </a:lnTo>
                  <a:lnTo>
                    <a:pt x="233" y="116"/>
                  </a:lnTo>
                  <a:lnTo>
                    <a:pt x="233" y="116"/>
                  </a:lnTo>
                  <a:lnTo>
                    <a:pt x="204" y="87"/>
                  </a:lnTo>
                  <a:lnTo>
                    <a:pt x="204" y="87"/>
                  </a:lnTo>
                  <a:lnTo>
                    <a:pt x="175" y="58"/>
                  </a:lnTo>
                  <a:lnTo>
                    <a:pt x="204" y="87"/>
                  </a:lnTo>
                  <a:lnTo>
                    <a:pt x="204" y="87"/>
                  </a:lnTo>
                  <a:lnTo>
                    <a:pt x="175" y="116"/>
                  </a:lnTo>
                  <a:lnTo>
                    <a:pt x="175" y="116"/>
                  </a:lnTo>
                  <a:lnTo>
                    <a:pt x="175" y="175"/>
                  </a:lnTo>
                  <a:lnTo>
                    <a:pt x="175" y="203"/>
                  </a:lnTo>
                  <a:lnTo>
                    <a:pt x="175" y="233"/>
                  </a:lnTo>
                  <a:lnTo>
                    <a:pt x="175" y="233"/>
                  </a:lnTo>
                  <a:lnTo>
                    <a:pt x="204" y="262"/>
                  </a:lnTo>
                  <a:lnTo>
                    <a:pt x="204" y="262"/>
                  </a:lnTo>
                  <a:lnTo>
                    <a:pt x="204" y="262"/>
                  </a:lnTo>
                  <a:lnTo>
                    <a:pt x="204" y="291"/>
                  </a:lnTo>
                  <a:lnTo>
                    <a:pt x="233" y="291"/>
                  </a:lnTo>
                  <a:lnTo>
                    <a:pt x="233" y="320"/>
                  </a:lnTo>
                  <a:lnTo>
                    <a:pt x="233" y="320"/>
                  </a:lnTo>
                  <a:lnTo>
                    <a:pt x="233" y="350"/>
                  </a:lnTo>
                  <a:lnTo>
                    <a:pt x="262" y="350"/>
                  </a:lnTo>
                  <a:lnTo>
                    <a:pt x="262" y="350"/>
                  </a:lnTo>
                  <a:lnTo>
                    <a:pt x="262" y="379"/>
                  </a:lnTo>
                  <a:lnTo>
                    <a:pt x="262" y="379"/>
                  </a:lnTo>
                  <a:lnTo>
                    <a:pt x="291" y="379"/>
                  </a:lnTo>
                  <a:lnTo>
                    <a:pt x="291" y="408"/>
                  </a:lnTo>
                  <a:lnTo>
                    <a:pt x="291" y="408"/>
                  </a:lnTo>
                  <a:lnTo>
                    <a:pt x="291" y="437"/>
                  </a:lnTo>
                  <a:lnTo>
                    <a:pt x="321" y="437"/>
                  </a:lnTo>
                  <a:lnTo>
                    <a:pt x="321" y="437"/>
                  </a:lnTo>
                  <a:lnTo>
                    <a:pt x="321" y="467"/>
                  </a:lnTo>
                  <a:lnTo>
                    <a:pt x="350" y="496"/>
                  </a:lnTo>
                  <a:lnTo>
                    <a:pt x="350" y="496"/>
                  </a:lnTo>
                  <a:lnTo>
                    <a:pt x="350" y="496"/>
                  </a:lnTo>
                  <a:lnTo>
                    <a:pt x="350" y="525"/>
                  </a:lnTo>
                  <a:lnTo>
                    <a:pt x="350" y="525"/>
                  </a:lnTo>
                  <a:lnTo>
                    <a:pt x="350" y="553"/>
                  </a:lnTo>
                  <a:lnTo>
                    <a:pt x="379" y="525"/>
                  </a:lnTo>
                  <a:lnTo>
                    <a:pt x="379" y="525"/>
                  </a:lnTo>
                  <a:lnTo>
                    <a:pt x="379" y="525"/>
                  </a:lnTo>
                  <a:lnTo>
                    <a:pt x="379" y="525"/>
                  </a:lnTo>
                  <a:lnTo>
                    <a:pt x="379" y="525"/>
                  </a:lnTo>
                  <a:lnTo>
                    <a:pt x="379" y="553"/>
                  </a:lnTo>
                  <a:lnTo>
                    <a:pt x="379" y="583"/>
                  </a:lnTo>
                  <a:lnTo>
                    <a:pt x="379" y="583"/>
                  </a:lnTo>
                  <a:lnTo>
                    <a:pt x="379" y="612"/>
                  </a:lnTo>
                  <a:lnTo>
                    <a:pt x="408" y="612"/>
                  </a:lnTo>
                  <a:lnTo>
                    <a:pt x="408" y="641"/>
                  </a:lnTo>
                  <a:lnTo>
                    <a:pt x="408" y="641"/>
                  </a:lnTo>
                  <a:lnTo>
                    <a:pt x="408" y="641"/>
                  </a:lnTo>
                  <a:lnTo>
                    <a:pt x="408" y="641"/>
                  </a:lnTo>
                  <a:lnTo>
                    <a:pt x="408" y="670"/>
                  </a:lnTo>
                  <a:lnTo>
                    <a:pt x="408" y="670"/>
                  </a:lnTo>
                  <a:lnTo>
                    <a:pt x="408" y="700"/>
                  </a:lnTo>
                  <a:lnTo>
                    <a:pt x="408" y="700"/>
                  </a:lnTo>
                  <a:lnTo>
                    <a:pt x="408" y="729"/>
                  </a:lnTo>
                  <a:lnTo>
                    <a:pt x="408" y="729"/>
                  </a:lnTo>
                  <a:lnTo>
                    <a:pt x="438" y="758"/>
                  </a:lnTo>
                  <a:lnTo>
                    <a:pt x="438" y="758"/>
                  </a:lnTo>
                  <a:lnTo>
                    <a:pt x="438" y="758"/>
                  </a:lnTo>
                  <a:lnTo>
                    <a:pt x="438" y="758"/>
                  </a:lnTo>
                  <a:lnTo>
                    <a:pt x="438" y="758"/>
                  </a:lnTo>
                  <a:lnTo>
                    <a:pt x="467" y="758"/>
                  </a:lnTo>
                  <a:lnTo>
                    <a:pt x="467" y="758"/>
                  </a:lnTo>
                  <a:lnTo>
                    <a:pt x="467" y="758"/>
                  </a:lnTo>
                  <a:lnTo>
                    <a:pt x="467" y="758"/>
                  </a:lnTo>
                  <a:lnTo>
                    <a:pt x="496" y="787"/>
                  </a:lnTo>
                  <a:lnTo>
                    <a:pt x="496" y="787"/>
                  </a:lnTo>
                  <a:lnTo>
                    <a:pt x="496" y="787"/>
                  </a:lnTo>
                  <a:lnTo>
                    <a:pt x="496" y="817"/>
                  </a:lnTo>
                  <a:lnTo>
                    <a:pt x="525" y="817"/>
                  </a:lnTo>
                  <a:lnTo>
                    <a:pt x="525" y="846"/>
                  </a:lnTo>
                  <a:lnTo>
                    <a:pt x="496" y="846"/>
                  </a:lnTo>
                  <a:lnTo>
                    <a:pt x="467" y="874"/>
                  </a:lnTo>
                  <a:lnTo>
                    <a:pt x="467" y="874"/>
                  </a:lnTo>
                  <a:lnTo>
                    <a:pt x="467" y="846"/>
                  </a:lnTo>
                  <a:lnTo>
                    <a:pt x="467" y="846"/>
                  </a:lnTo>
                  <a:lnTo>
                    <a:pt x="438" y="817"/>
                  </a:lnTo>
                  <a:lnTo>
                    <a:pt x="438" y="817"/>
                  </a:lnTo>
                  <a:lnTo>
                    <a:pt x="438" y="787"/>
                  </a:lnTo>
                  <a:lnTo>
                    <a:pt x="408" y="787"/>
                  </a:lnTo>
                  <a:lnTo>
                    <a:pt x="408" y="787"/>
                  </a:lnTo>
                  <a:lnTo>
                    <a:pt x="408" y="787"/>
                  </a:lnTo>
                  <a:lnTo>
                    <a:pt x="379" y="758"/>
                  </a:lnTo>
                  <a:lnTo>
                    <a:pt x="350" y="729"/>
                  </a:lnTo>
                  <a:lnTo>
                    <a:pt x="350" y="729"/>
                  </a:lnTo>
                  <a:lnTo>
                    <a:pt x="321" y="729"/>
                  </a:lnTo>
                  <a:lnTo>
                    <a:pt x="321" y="700"/>
                  </a:lnTo>
                  <a:lnTo>
                    <a:pt x="321" y="700"/>
                  </a:lnTo>
                  <a:lnTo>
                    <a:pt x="291" y="700"/>
                  </a:lnTo>
                  <a:lnTo>
                    <a:pt x="291" y="700"/>
                  </a:lnTo>
                  <a:lnTo>
                    <a:pt x="321" y="670"/>
                  </a:lnTo>
                  <a:lnTo>
                    <a:pt x="321" y="641"/>
                  </a:lnTo>
                  <a:lnTo>
                    <a:pt x="321" y="612"/>
                  </a:lnTo>
                  <a:lnTo>
                    <a:pt x="321" y="583"/>
                  </a:lnTo>
                  <a:lnTo>
                    <a:pt x="291" y="583"/>
                  </a:lnTo>
                  <a:lnTo>
                    <a:pt x="291" y="583"/>
                  </a:lnTo>
                  <a:lnTo>
                    <a:pt x="291" y="583"/>
                  </a:lnTo>
                  <a:lnTo>
                    <a:pt x="262" y="553"/>
                  </a:lnTo>
                  <a:lnTo>
                    <a:pt x="233" y="525"/>
                  </a:lnTo>
                  <a:lnTo>
                    <a:pt x="262" y="496"/>
                  </a:lnTo>
                  <a:lnTo>
                    <a:pt x="233" y="496"/>
                  </a:lnTo>
                  <a:lnTo>
                    <a:pt x="233" y="525"/>
                  </a:lnTo>
                  <a:lnTo>
                    <a:pt x="233" y="525"/>
                  </a:lnTo>
                  <a:lnTo>
                    <a:pt x="204" y="525"/>
                  </a:lnTo>
                  <a:lnTo>
                    <a:pt x="204" y="525"/>
                  </a:lnTo>
                  <a:lnTo>
                    <a:pt x="204" y="525"/>
                  </a:lnTo>
                  <a:lnTo>
                    <a:pt x="204" y="496"/>
                  </a:lnTo>
                  <a:lnTo>
                    <a:pt x="175" y="496"/>
                  </a:lnTo>
                  <a:lnTo>
                    <a:pt x="175" y="496"/>
                  </a:lnTo>
                  <a:lnTo>
                    <a:pt x="175" y="496"/>
                  </a:lnTo>
                  <a:lnTo>
                    <a:pt x="146" y="496"/>
                  </a:lnTo>
                  <a:lnTo>
                    <a:pt x="146" y="467"/>
                  </a:lnTo>
                  <a:lnTo>
                    <a:pt x="146" y="467"/>
                  </a:lnTo>
                  <a:lnTo>
                    <a:pt x="117" y="467"/>
                  </a:lnTo>
                  <a:lnTo>
                    <a:pt x="117" y="437"/>
                  </a:lnTo>
                  <a:lnTo>
                    <a:pt x="117" y="437"/>
                  </a:lnTo>
                  <a:lnTo>
                    <a:pt x="146" y="437"/>
                  </a:lnTo>
                  <a:lnTo>
                    <a:pt x="146" y="437"/>
                  </a:lnTo>
                  <a:lnTo>
                    <a:pt x="175" y="437"/>
                  </a:lnTo>
                  <a:lnTo>
                    <a:pt x="175" y="437"/>
                  </a:lnTo>
                  <a:lnTo>
                    <a:pt x="175" y="437"/>
                  </a:lnTo>
                  <a:lnTo>
                    <a:pt x="204" y="437"/>
                  </a:lnTo>
                  <a:lnTo>
                    <a:pt x="175" y="437"/>
                  </a:lnTo>
                  <a:lnTo>
                    <a:pt x="175" y="408"/>
                  </a:lnTo>
                  <a:lnTo>
                    <a:pt x="175" y="408"/>
                  </a:lnTo>
                  <a:lnTo>
                    <a:pt x="204" y="408"/>
                  </a:lnTo>
                  <a:lnTo>
                    <a:pt x="204" y="408"/>
                  </a:lnTo>
                  <a:lnTo>
                    <a:pt x="204" y="408"/>
                  </a:lnTo>
                  <a:lnTo>
                    <a:pt x="204" y="379"/>
                  </a:lnTo>
                  <a:lnTo>
                    <a:pt x="204" y="379"/>
                  </a:lnTo>
                  <a:lnTo>
                    <a:pt x="204" y="350"/>
                  </a:lnTo>
                  <a:lnTo>
                    <a:pt x="175" y="350"/>
                  </a:lnTo>
                  <a:lnTo>
                    <a:pt x="175" y="350"/>
                  </a:lnTo>
                  <a:lnTo>
                    <a:pt x="146" y="320"/>
                  </a:lnTo>
                  <a:lnTo>
                    <a:pt x="146" y="320"/>
                  </a:lnTo>
                  <a:lnTo>
                    <a:pt x="146" y="291"/>
                  </a:lnTo>
                  <a:lnTo>
                    <a:pt x="117" y="262"/>
                  </a:lnTo>
                  <a:lnTo>
                    <a:pt x="117" y="262"/>
                  </a:lnTo>
                  <a:lnTo>
                    <a:pt x="88" y="262"/>
                  </a:lnTo>
                  <a:lnTo>
                    <a:pt x="88" y="233"/>
                  </a:lnTo>
                  <a:lnTo>
                    <a:pt x="88" y="203"/>
                  </a:lnTo>
                  <a:lnTo>
                    <a:pt x="88" y="203"/>
                  </a:lnTo>
                  <a:lnTo>
                    <a:pt x="58" y="203"/>
                  </a:lnTo>
                  <a:lnTo>
                    <a:pt x="58" y="175"/>
                  </a:lnTo>
                  <a:lnTo>
                    <a:pt x="88" y="175"/>
                  </a:lnTo>
                  <a:lnTo>
                    <a:pt x="88" y="175"/>
                  </a:lnTo>
                  <a:lnTo>
                    <a:pt x="58" y="146"/>
                  </a:lnTo>
                  <a:lnTo>
                    <a:pt x="58" y="146"/>
                  </a:lnTo>
                  <a:lnTo>
                    <a:pt x="58" y="146"/>
                  </a:lnTo>
                  <a:lnTo>
                    <a:pt x="58" y="116"/>
                  </a:lnTo>
                  <a:lnTo>
                    <a:pt x="29" y="87"/>
                  </a:lnTo>
                  <a:lnTo>
                    <a:pt x="29" y="87"/>
                  </a:lnTo>
                  <a:lnTo>
                    <a:pt x="29" y="87"/>
                  </a:lnTo>
                  <a:lnTo>
                    <a:pt x="29" y="58"/>
                  </a:lnTo>
                  <a:lnTo>
                    <a:pt x="29" y="58"/>
                  </a:lnTo>
                  <a:lnTo>
                    <a:pt x="29" y="58"/>
                  </a:lnTo>
                  <a:lnTo>
                    <a:pt x="0" y="0"/>
                  </a:lnTo>
                  <a:close/>
                  <a:moveTo>
                    <a:pt x="438" y="700"/>
                  </a:moveTo>
                  <a:lnTo>
                    <a:pt x="438" y="700"/>
                  </a:lnTo>
                  <a:lnTo>
                    <a:pt x="438" y="670"/>
                  </a:lnTo>
                  <a:lnTo>
                    <a:pt x="438" y="670"/>
                  </a:lnTo>
                  <a:lnTo>
                    <a:pt x="438" y="670"/>
                  </a:lnTo>
                  <a:lnTo>
                    <a:pt x="438" y="670"/>
                  </a:lnTo>
                  <a:lnTo>
                    <a:pt x="438" y="700"/>
                  </a:lnTo>
                  <a:close/>
                  <a:moveTo>
                    <a:pt x="438" y="729"/>
                  </a:moveTo>
                  <a:lnTo>
                    <a:pt x="438" y="729"/>
                  </a:lnTo>
                  <a:lnTo>
                    <a:pt x="467" y="729"/>
                  </a:lnTo>
                  <a:lnTo>
                    <a:pt x="467" y="729"/>
                  </a:lnTo>
                  <a:lnTo>
                    <a:pt x="438" y="729"/>
                  </a:lnTo>
                  <a:close/>
                  <a:moveTo>
                    <a:pt x="1488" y="700"/>
                  </a:moveTo>
                  <a:lnTo>
                    <a:pt x="1488" y="700"/>
                  </a:lnTo>
                  <a:close/>
                  <a:moveTo>
                    <a:pt x="1488" y="729"/>
                  </a:moveTo>
                  <a:lnTo>
                    <a:pt x="1488" y="729"/>
                  </a:lnTo>
                  <a:close/>
                  <a:moveTo>
                    <a:pt x="1488" y="758"/>
                  </a:moveTo>
                  <a:lnTo>
                    <a:pt x="1488" y="758"/>
                  </a:lnTo>
                  <a:lnTo>
                    <a:pt x="1488" y="729"/>
                  </a:lnTo>
                  <a:lnTo>
                    <a:pt x="1488" y="75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2" name="Freeform 174"/>
            <p:cNvSpPr>
              <a:spLocks noChangeArrowheads="1"/>
            </p:cNvSpPr>
            <p:nvPr/>
          </p:nvSpPr>
          <p:spPr bwMode="auto">
            <a:xfrm>
              <a:off x="2638080" y="4219643"/>
              <a:ext cx="1048320" cy="990824"/>
            </a:xfrm>
            <a:custGeom>
              <a:avLst/>
              <a:gdLst>
                <a:gd name="T0" fmla="*/ 1897 w 3210"/>
                <a:gd name="T1" fmla="*/ 438 h 3035"/>
                <a:gd name="T2" fmla="*/ 1926 w 3210"/>
                <a:gd name="T3" fmla="*/ 408 h 3035"/>
                <a:gd name="T4" fmla="*/ 1926 w 3210"/>
                <a:gd name="T5" fmla="*/ 408 h 3035"/>
                <a:gd name="T6" fmla="*/ 2013 w 3210"/>
                <a:gd name="T7" fmla="*/ 408 h 3035"/>
                <a:gd name="T8" fmla="*/ 1926 w 3210"/>
                <a:gd name="T9" fmla="*/ 263 h 3035"/>
                <a:gd name="T10" fmla="*/ 1780 w 3210"/>
                <a:gd name="T11" fmla="*/ 146 h 3035"/>
                <a:gd name="T12" fmla="*/ 1663 w 3210"/>
                <a:gd name="T13" fmla="*/ 234 h 3035"/>
                <a:gd name="T14" fmla="*/ 1547 w 3210"/>
                <a:gd name="T15" fmla="*/ 205 h 3035"/>
                <a:gd name="T16" fmla="*/ 1430 w 3210"/>
                <a:gd name="T17" fmla="*/ 263 h 3035"/>
                <a:gd name="T18" fmla="*/ 1255 w 3210"/>
                <a:gd name="T19" fmla="*/ 322 h 3035"/>
                <a:gd name="T20" fmla="*/ 1167 w 3210"/>
                <a:gd name="T21" fmla="*/ 175 h 3035"/>
                <a:gd name="T22" fmla="*/ 1138 w 3210"/>
                <a:gd name="T23" fmla="*/ 29 h 3035"/>
                <a:gd name="T24" fmla="*/ 905 w 3210"/>
                <a:gd name="T25" fmla="*/ 117 h 3035"/>
                <a:gd name="T26" fmla="*/ 788 w 3210"/>
                <a:gd name="T27" fmla="*/ 175 h 3035"/>
                <a:gd name="T28" fmla="*/ 671 w 3210"/>
                <a:gd name="T29" fmla="*/ 350 h 3035"/>
                <a:gd name="T30" fmla="*/ 467 w 3210"/>
                <a:gd name="T31" fmla="*/ 263 h 3035"/>
                <a:gd name="T32" fmla="*/ 321 w 3210"/>
                <a:gd name="T33" fmla="*/ 438 h 3035"/>
                <a:gd name="T34" fmla="*/ 264 w 3210"/>
                <a:gd name="T35" fmla="*/ 729 h 3035"/>
                <a:gd name="T36" fmla="*/ 88 w 3210"/>
                <a:gd name="T37" fmla="*/ 846 h 3035"/>
                <a:gd name="T38" fmla="*/ 0 w 3210"/>
                <a:gd name="T39" fmla="*/ 1022 h 3035"/>
                <a:gd name="T40" fmla="*/ 292 w 3210"/>
                <a:gd name="T41" fmla="*/ 1137 h 3035"/>
                <a:gd name="T42" fmla="*/ 438 w 3210"/>
                <a:gd name="T43" fmla="*/ 1255 h 3035"/>
                <a:gd name="T44" fmla="*/ 700 w 3210"/>
                <a:gd name="T45" fmla="*/ 1137 h 3035"/>
                <a:gd name="T46" fmla="*/ 817 w 3210"/>
                <a:gd name="T47" fmla="*/ 1342 h 3035"/>
                <a:gd name="T48" fmla="*/ 1138 w 3210"/>
                <a:gd name="T49" fmla="*/ 1458 h 3035"/>
                <a:gd name="T50" fmla="*/ 1342 w 3210"/>
                <a:gd name="T51" fmla="*/ 1896 h 3035"/>
                <a:gd name="T52" fmla="*/ 1459 w 3210"/>
                <a:gd name="T53" fmla="*/ 2100 h 3035"/>
                <a:gd name="T54" fmla="*/ 1692 w 3210"/>
                <a:gd name="T55" fmla="*/ 2246 h 3035"/>
                <a:gd name="T56" fmla="*/ 1750 w 3210"/>
                <a:gd name="T57" fmla="*/ 2479 h 3035"/>
                <a:gd name="T58" fmla="*/ 1576 w 3210"/>
                <a:gd name="T59" fmla="*/ 2596 h 3035"/>
                <a:gd name="T60" fmla="*/ 1459 w 3210"/>
                <a:gd name="T61" fmla="*/ 2742 h 3035"/>
                <a:gd name="T62" fmla="*/ 1692 w 3210"/>
                <a:gd name="T63" fmla="*/ 2858 h 3035"/>
                <a:gd name="T64" fmla="*/ 1838 w 3210"/>
                <a:gd name="T65" fmla="*/ 3034 h 3035"/>
                <a:gd name="T66" fmla="*/ 1926 w 3210"/>
                <a:gd name="T67" fmla="*/ 2829 h 3035"/>
                <a:gd name="T68" fmla="*/ 1955 w 3210"/>
                <a:gd name="T69" fmla="*/ 2713 h 3035"/>
                <a:gd name="T70" fmla="*/ 1955 w 3210"/>
                <a:gd name="T71" fmla="*/ 2858 h 3035"/>
                <a:gd name="T72" fmla="*/ 2071 w 3210"/>
                <a:gd name="T73" fmla="*/ 2713 h 3035"/>
                <a:gd name="T74" fmla="*/ 2159 w 3210"/>
                <a:gd name="T75" fmla="*/ 2508 h 3035"/>
                <a:gd name="T76" fmla="*/ 2130 w 3210"/>
                <a:gd name="T77" fmla="*/ 2363 h 3035"/>
                <a:gd name="T78" fmla="*/ 2363 w 3210"/>
                <a:gd name="T79" fmla="*/ 2217 h 3035"/>
                <a:gd name="T80" fmla="*/ 2480 w 3210"/>
                <a:gd name="T81" fmla="*/ 2129 h 3035"/>
                <a:gd name="T82" fmla="*/ 2567 w 3210"/>
                <a:gd name="T83" fmla="*/ 2129 h 3035"/>
                <a:gd name="T84" fmla="*/ 2742 w 3210"/>
                <a:gd name="T85" fmla="*/ 2071 h 3035"/>
                <a:gd name="T86" fmla="*/ 2830 w 3210"/>
                <a:gd name="T87" fmla="*/ 1867 h 3035"/>
                <a:gd name="T88" fmla="*/ 2888 w 3210"/>
                <a:gd name="T89" fmla="*/ 1605 h 3035"/>
                <a:gd name="T90" fmla="*/ 2888 w 3210"/>
                <a:gd name="T91" fmla="*/ 1371 h 3035"/>
                <a:gd name="T92" fmla="*/ 2888 w 3210"/>
                <a:gd name="T93" fmla="*/ 1400 h 3035"/>
                <a:gd name="T94" fmla="*/ 3092 w 3210"/>
                <a:gd name="T95" fmla="*/ 1167 h 3035"/>
                <a:gd name="T96" fmla="*/ 3180 w 3210"/>
                <a:gd name="T97" fmla="*/ 905 h 3035"/>
                <a:gd name="T98" fmla="*/ 2888 w 3210"/>
                <a:gd name="T99" fmla="*/ 672 h 3035"/>
                <a:gd name="T100" fmla="*/ 2626 w 3210"/>
                <a:gd name="T101" fmla="*/ 613 h 3035"/>
                <a:gd name="T102" fmla="*/ 2509 w 3210"/>
                <a:gd name="T103" fmla="*/ 584 h 3035"/>
                <a:gd name="T104" fmla="*/ 2421 w 3210"/>
                <a:gd name="T105" fmla="*/ 613 h 3035"/>
                <a:gd name="T106" fmla="*/ 2392 w 3210"/>
                <a:gd name="T107" fmla="*/ 525 h 3035"/>
                <a:gd name="T108" fmla="*/ 2276 w 3210"/>
                <a:gd name="T109" fmla="*/ 496 h 3035"/>
                <a:gd name="T110" fmla="*/ 2130 w 3210"/>
                <a:gd name="T111" fmla="*/ 467 h 3035"/>
                <a:gd name="T112" fmla="*/ 1984 w 3210"/>
                <a:gd name="T113" fmla="*/ 642 h 3035"/>
                <a:gd name="T114" fmla="*/ 1926 w 3210"/>
                <a:gd name="T115" fmla="*/ 555 h 3035"/>
                <a:gd name="T116" fmla="*/ 2071 w 3210"/>
                <a:gd name="T117" fmla="*/ 525 h 3035"/>
                <a:gd name="T118" fmla="*/ 1897 w 3210"/>
                <a:gd name="T119" fmla="*/ 438 h 3035"/>
                <a:gd name="T120" fmla="*/ 1838 w 3210"/>
                <a:gd name="T121" fmla="*/ 496 h 3035"/>
                <a:gd name="T122" fmla="*/ 1867 w 3210"/>
                <a:gd name="T123" fmla="*/ 408 h 3035"/>
                <a:gd name="T124" fmla="*/ 1926 w 3210"/>
                <a:gd name="T125" fmla="*/ 263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0" h="3035">
                  <a:moveTo>
                    <a:pt x="1867" y="467"/>
                  </a:moveTo>
                  <a:lnTo>
                    <a:pt x="1867" y="467"/>
                  </a:lnTo>
                  <a:cubicBezTo>
                    <a:pt x="1897" y="438"/>
                    <a:pt x="1897" y="438"/>
                    <a:pt x="1897" y="438"/>
                  </a:cubicBezTo>
                  <a:lnTo>
                    <a:pt x="1897" y="438"/>
                  </a:lnTo>
                  <a:lnTo>
                    <a:pt x="1897" y="438"/>
                  </a:lnTo>
                  <a:cubicBezTo>
                    <a:pt x="1897" y="467"/>
                    <a:pt x="1897" y="467"/>
                    <a:pt x="1897" y="467"/>
                  </a:cubicBezTo>
                  <a:lnTo>
                    <a:pt x="1897" y="467"/>
                  </a:lnTo>
                  <a:cubicBezTo>
                    <a:pt x="1867" y="467"/>
                    <a:pt x="1867" y="467"/>
                    <a:pt x="1867" y="467"/>
                  </a:cubicBezTo>
                  <a:close/>
                  <a:moveTo>
                    <a:pt x="1867" y="467"/>
                  </a:moveTo>
                  <a:lnTo>
                    <a:pt x="1867" y="467"/>
                  </a:lnTo>
                  <a:lnTo>
                    <a:pt x="1867" y="467"/>
                  </a:lnTo>
                  <a:cubicBezTo>
                    <a:pt x="1867" y="438"/>
                    <a:pt x="1867" y="438"/>
                    <a:pt x="1867" y="438"/>
                  </a:cubicBezTo>
                  <a:cubicBezTo>
                    <a:pt x="1897" y="438"/>
                    <a:pt x="1897" y="438"/>
                    <a:pt x="1897" y="438"/>
                  </a:cubicBezTo>
                  <a:lnTo>
                    <a:pt x="1897" y="438"/>
                  </a:lnTo>
                  <a:cubicBezTo>
                    <a:pt x="1926" y="408"/>
                    <a:pt x="1926" y="408"/>
                    <a:pt x="1926" y="408"/>
                  </a:cubicBezTo>
                  <a:cubicBezTo>
                    <a:pt x="1897" y="408"/>
                    <a:pt x="1897" y="408"/>
                    <a:pt x="1897" y="408"/>
                  </a:cubicBezTo>
                  <a:lnTo>
                    <a:pt x="1897" y="408"/>
                  </a:lnTo>
                  <a:lnTo>
                    <a:pt x="1897" y="408"/>
                  </a:lnTo>
                  <a:lnTo>
                    <a:pt x="1897" y="408"/>
                  </a:lnTo>
                  <a:cubicBezTo>
                    <a:pt x="1867" y="438"/>
                    <a:pt x="1867" y="438"/>
                    <a:pt x="1867" y="438"/>
                  </a:cubicBezTo>
                  <a:cubicBezTo>
                    <a:pt x="1867" y="467"/>
                    <a:pt x="1867" y="467"/>
                    <a:pt x="1867" y="467"/>
                  </a:cubicBezTo>
                  <a:close/>
                  <a:moveTo>
                    <a:pt x="1926" y="408"/>
                  </a:moveTo>
                  <a:lnTo>
                    <a:pt x="1926" y="408"/>
                  </a:lnTo>
                  <a:lnTo>
                    <a:pt x="1926" y="408"/>
                  </a:lnTo>
                  <a:cubicBezTo>
                    <a:pt x="1926" y="379"/>
                    <a:pt x="1926" y="379"/>
                    <a:pt x="1926" y="379"/>
                  </a:cubicBezTo>
                  <a:cubicBezTo>
                    <a:pt x="1926" y="408"/>
                    <a:pt x="1926" y="408"/>
                    <a:pt x="1926" y="408"/>
                  </a:cubicBezTo>
                  <a:close/>
                  <a:moveTo>
                    <a:pt x="1926" y="379"/>
                  </a:moveTo>
                  <a:lnTo>
                    <a:pt x="1926" y="379"/>
                  </a:lnTo>
                  <a:lnTo>
                    <a:pt x="1926" y="379"/>
                  </a:lnTo>
                  <a:lnTo>
                    <a:pt x="1926" y="379"/>
                  </a:lnTo>
                  <a:cubicBezTo>
                    <a:pt x="1955" y="350"/>
                    <a:pt x="1955" y="350"/>
                    <a:pt x="1955" y="350"/>
                  </a:cubicBezTo>
                  <a:lnTo>
                    <a:pt x="1955" y="350"/>
                  </a:lnTo>
                  <a:lnTo>
                    <a:pt x="1955" y="350"/>
                  </a:lnTo>
                  <a:cubicBezTo>
                    <a:pt x="1955" y="379"/>
                    <a:pt x="1955" y="379"/>
                    <a:pt x="1955" y="379"/>
                  </a:cubicBezTo>
                  <a:lnTo>
                    <a:pt x="1955" y="379"/>
                  </a:lnTo>
                  <a:lnTo>
                    <a:pt x="1955" y="379"/>
                  </a:lnTo>
                  <a:cubicBezTo>
                    <a:pt x="1926" y="379"/>
                    <a:pt x="1926" y="379"/>
                    <a:pt x="1926" y="379"/>
                  </a:cubicBezTo>
                  <a:close/>
                  <a:moveTo>
                    <a:pt x="1926" y="408"/>
                  </a:moveTo>
                  <a:lnTo>
                    <a:pt x="1926" y="408"/>
                  </a:lnTo>
                  <a:cubicBezTo>
                    <a:pt x="1955" y="408"/>
                    <a:pt x="1955" y="408"/>
                    <a:pt x="1955" y="408"/>
                  </a:cubicBezTo>
                  <a:lnTo>
                    <a:pt x="1955" y="408"/>
                  </a:lnTo>
                  <a:cubicBezTo>
                    <a:pt x="1984" y="408"/>
                    <a:pt x="1984" y="408"/>
                    <a:pt x="1984" y="408"/>
                  </a:cubicBezTo>
                  <a:lnTo>
                    <a:pt x="1984" y="408"/>
                  </a:lnTo>
                  <a:cubicBezTo>
                    <a:pt x="1984" y="379"/>
                    <a:pt x="1984" y="379"/>
                    <a:pt x="1984" y="379"/>
                  </a:cubicBezTo>
                  <a:lnTo>
                    <a:pt x="1984" y="379"/>
                  </a:lnTo>
                  <a:cubicBezTo>
                    <a:pt x="1955" y="379"/>
                    <a:pt x="1955" y="379"/>
                    <a:pt x="1955" y="379"/>
                  </a:cubicBezTo>
                  <a:lnTo>
                    <a:pt x="1955" y="379"/>
                  </a:lnTo>
                  <a:cubicBezTo>
                    <a:pt x="1926" y="408"/>
                    <a:pt x="1926" y="408"/>
                    <a:pt x="1926" y="408"/>
                  </a:cubicBezTo>
                  <a:close/>
                  <a:moveTo>
                    <a:pt x="1984" y="408"/>
                  </a:moveTo>
                  <a:lnTo>
                    <a:pt x="1984" y="408"/>
                  </a:lnTo>
                  <a:lnTo>
                    <a:pt x="1984" y="408"/>
                  </a:lnTo>
                  <a:cubicBezTo>
                    <a:pt x="2013" y="408"/>
                    <a:pt x="2013" y="408"/>
                    <a:pt x="2013" y="408"/>
                  </a:cubicBezTo>
                  <a:lnTo>
                    <a:pt x="2013" y="408"/>
                  </a:lnTo>
                  <a:lnTo>
                    <a:pt x="2013" y="408"/>
                  </a:lnTo>
                  <a:lnTo>
                    <a:pt x="2013" y="408"/>
                  </a:lnTo>
                  <a:cubicBezTo>
                    <a:pt x="1984" y="408"/>
                    <a:pt x="1984" y="408"/>
                    <a:pt x="1984" y="408"/>
                  </a:cubicBezTo>
                  <a:close/>
                  <a:moveTo>
                    <a:pt x="1926" y="263"/>
                  </a:moveTo>
                  <a:lnTo>
                    <a:pt x="1926" y="263"/>
                  </a:lnTo>
                  <a:lnTo>
                    <a:pt x="1926" y="263"/>
                  </a:lnTo>
                  <a:cubicBezTo>
                    <a:pt x="1926" y="234"/>
                    <a:pt x="1926" y="234"/>
                    <a:pt x="1926" y="234"/>
                  </a:cubicBezTo>
                  <a:lnTo>
                    <a:pt x="1926" y="234"/>
                  </a:lnTo>
                  <a:lnTo>
                    <a:pt x="1926" y="234"/>
                  </a:lnTo>
                  <a:cubicBezTo>
                    <a:pt x="1955" y="263"/>
                    <a:pt x="1955" y="263"/>
                    <a:pt x="1955" y="263"/>
                  </a:cubicBezTo>
                  <a:lnTo>
                    <a:pt x="1955" y="263"/>
                  </a:lnTo>
                  <a:lnTo>
                    <a:pt x="1926" y="263"/>
                  </a:lnTo>
                  <a:close/>
                  <a:moveTo>
                    <a:pt x="1867" y="117"/>
                  </a:moveTo>
                  <a:lnTo>
                    <a:pt x="1867" y="117"/>
                  </a:lnTo>
                  <a:lnTo>
                    <a:pt x="1867" y="117"/>
                  </a:lnTo>
                  <a:cubicBezTo>
                    <a:pt x="1867" y="88"/>
                    <a:pt x="1867" y="88"/>
                    <a:pt x="1867" y="88"/>
                  </a:cubicBezTo>
                  <a:cubicBezTo>
                    <a:pt x="1838" y="88"/>
                    <a:pt x="1838" y="88"/>
                    <a:pt x="1838" y="88"/>
                  </a:cubicBezTo>
                  <a:lnTo>
                    <a:pt x="1838" y="88"/>
                  </a:lnTo>
                  <a:lnTo>
                    <a:pt x="1838" y="88"/>
                  </a:lnTo>
                  <a:lnTo>
                    <a:pt x="1838" y="88"/>
                  </a:lnTo>
                  <a:cubicBezTo>
                    <a:pt x="1809" y="117"/>
                    <a:pt x="1809" y="117"/>
                    <a:pt x="1809" y="117"/>
                  </a:cubicBezTo>
                  <a:lnTo>
                    <a:pt x="1809" y="117"/>
                  </a:lnTo>
                  <a:lnTo>
                    <a:pt x="1809" y="117"/>
                  </a:lnTo>
                  <a:lnTo>
                    <a:pt x="1809" y="117"/>
                  </a:lnTo>
                  <a:cubicBezTo>
                    <a:pt x="1780" y="146"/>
                    <a:pt x="1780" y="146"/>
                    <a:pt x="1780" y="146"/>
                  </a:cubicBezTo>
                  <a:cubicBezTo>
                    <a:pt x="1780" y="175"/>
                    <a:pt x="1780" y="175"/>
                    <a:pt x="1780" y="175"/>
                  </a:cubicBezTo>
                  <a:lnTo>
                    <a:pt x="1780" y="175"/>
                  </a:lnTo>
                  <a:cubicBezTo>
                    <a:pt x="1750" y="205"/>
                    <a:pt x="1750" y="205"/>
                    <a:pt x="1750" y="205"/>
                  </a:cubicBezTo>
                  <a:cubicBezTo>
                    <a:pt x="1750" y="234"/>
                    <a:pt x="1750" y="234"/>
                    <a:pt x="1750" y="234"/>
                  </a:cubicBezTo>
                  <a:cubicBezTo>
                    <a:pt x="1721" y="263"/>
                    <a:pt x="1721" y="263"/>
                    <a:pt x="1721" y="263"/>
                  </a:cubicBezTo>
                  <a:lnTo>
                    <a:pt x="1721" y="263"/>
                  </a:lnTo>
                  <a:cubicBezTo>
                    <a:pt x="1692" y="263"/>
                    <a:pt x="1692" y="263"/>
                    <a:pt x="1692" y="263"/>
                  </a:cubicBezTo>
                  <a:lnTo>
                    <a:pt x="1692" y="263"/>
                  </a:lnTo>
                  <a:cubicBezTo>
                    <a:pt x="1692" y="292"/>
                    <a:pt x="1692" y="292"/>
                    <a:pt x="1692" y="292"/>
                  </a:cubicBezTo>
                  <a:cubicBezTo>
                    <a:pt x="1663" y="263"/>
                    <a:pt x="1663" y="263"/>
                    <a:pt x="1663" y="263"/>
                  </a:cubicBezTo>
                  <a:lnTo>
                    <a:pt x="1663" y="263"/>
                  </a:lnTo>
                  <a:lnTo>
                    <a:pt x="1663" y="263"/>
                  </a:lnTo>
                  <a:cubicBezTo>
                    <a:pt x="1663" y="234"/>
                    <a:pt x="1663" y="234"/>
                    <a:pt x="1663" y="234"/>
                  </a:cubicBezTo>
                  <a:lnTo>
                    <a:pt x="1663" y="234"/>
                  </a:lnTo>
                  <a:cubicBezTo>
                    <a:pt x="1634" y="263"/>
                    <a:pt x="1634" y="263"/>
                    <a:pt x="1634" y="263"/>
                  </a:cubicBezTo>
                  <a:lnTo>
                    <a:pt x="1634" y="263"/>
                  </a:lnTo>
                  <a:lnTo>
                    <a:pt x="1634" y="263"/>
                  </a:lnTo>
                  <a:cubicBezTo>
                    <a:pt x="1605" y="234"/>
                    <a:pt x="1605" y="234"/>
                    <a:pt x="1605" y="234"/>
                  </a:cubicBezTo>
                  <a:lnTo>
                    <a:pt x="1605" y="234"/>
                  </a:lnTo>
                  <a:lnTo>
                    <a:pt x="1605" y="234"/>
                  </a:lnTo>
                  <a:lnTo>
                    <a:pt x="1605" y="234"/>
                  </a:lnTo>
                  <a:cubicBezTo>
                    <a:pt x="1605" y="205"/>
                    <a:pt x="1605" y="205"/>
                    <a:pt x="1605" y="205"/>
                  </a:cubicBezTo>
                  <a:cubicBezTo>
                    <a:pt x="1576" y="205"/>
                    <a:pt x="1576" y="205"/>
                    <a:pt x="1576" y="205"/>
                  </a:cubicBezTo>
                  <a:lnTo>
                    <a:pt x="1576" y="205"/>
                  </a:lnTo>
                  <a:cubicBezTo>
                    <a:pt x="1547" y="205"/>
                    <a:pt x="1547" y="205"/>
                    <a:pt x="1547" y="205"/>
                  </a:cubicBezTo>
                  <a:lnTo>
                    <a:pt x="1547" y="205"/>
                  </a:lnTo>
                  <a:cubicBezTo>
                    <a:pt x="1517" y="205"/>
                    <a:pt x="1517" y="205"/>
                    <a:pt x="1517" y="205"/>
                  </a:cubicBezTo>
                  <a:cubicBezTo>
                    <a:pt x="1488" y="205"/>
                    <a:pt x="1488" y="205"/>
                    <a:pt x="1488" y="205"/>
                  </a:cubicBezTo>
                  <a:cubicBezTo>
                    <a:pt x="1459" y="205"/>
                    <a:pt x="1459" y="205"/>
                    <a:pt x="1459" y="205"/>
                  </a:cubicBezTo>
                  <a:cubicBezTo>
                    <a:pt x="1459" y="234"/>
                    <a:pt x="1459" y="234"/>
                    <a:pt x="1459" y="234"/>
                  </a:cubicBezTo>
                  <a:cubicBezTo>
                    <a:pt x="1488" y="234"/>
                    <a:pt x="1488" y="234"/>
                    <a:pt x="1488" y="234"/>
                  </a:cubicBezTo>
                  <a:cubicBezTo>
                    <a:pt x="1488" y="263"/>
                    <a:pt x="1488" y="263"/>
                    <a:pt x="1488" y="263"/>
                  </a:cubicBezTo>
                  <a:lnTo>
                    <a:pt x="1488" y="263"/>
                  </a:lnTo>
                  <a:lnTo>
                    <a:pt x="1488" y="263"/>
                  </a:lnTo>
                  <a:lnTo>
                    <a:pt x="1488" y="263"/>
                  </a:lnTo>
                  <a:cubicBezTo>
                    <a:pt x="1459" y="263"/>
                    <a:pt x="1459" y="263"/>
                    <a:pt x="1459" y="263"/>
                  </a:cubicBezTo>
                  <a:lnTo>
                    <a:pt x="1459" y="263"/>
                  </a:lnTo>
                  <a:cubicBezTo>
                    <a:pt x="1430" y="263"/>
                    <a:pt x="1430" y="263"/>
                    <a:pt x="1430" y="263"/>
                  </a:cubicBezTo>
                  <a:lnTo>
                    <a:pt x="1430" y="263"/>
                  </a:lnTo>
                  <a:lnTo>
                    <a:pt x="1430" y="263"/>
                  </a:lnTo>
                  <a:lnTo>
                    <a:pt x="1430" y="263"/>
                  </a:lnTo>
                  <a:cubicBezTo>
                    <a:pt x="1400" y="263"/>
                    <a:pt x="1400" y="263"/>
                    <a:pt x="1400" y="263"/>
                  </a:cubicBezTo>
                  <a:lnTo>
                    <a:pt x="1400" y="263"/>
                  </a:lnTo>
                  <a:cubicBezTo>
                    <a:pt x="1371" y="263"/>
                    <a:pt x="1371" y="263"/>
                    <a:pt x="1371" y="263"/>
                  </a:cubicBezTo>
                  <a:cubicBezTo>
                    <a:pt x="1342" y="263"/>
                    <a:pt x="1342" y="263"/>
                    <a:pt x="1342" y="263"/>
                  </a:cubicBezTo>
                  <a:cubicBezTo>
                    <a:pt x="1342" y="292"/>
                    <a:pt x="1342" y="292"/>
                    <a:pt x="1342" y="292"/>
                  </a:cubicBezTo>
                  <a:cubicBezTo>
                    <a:pt x="1313" y="292"/>
                    <a:pt x="1313" y="292"/>
                    <a:pt x="1313" y="292"/>
                  </a:cubicBezTo>
                  <a:cubicBezTo>
                    <a:pt x="1284" y="292"/>
                    <a:pt x="1284" y="292"/>
                    <a:pt x="1284" y="292"/>
                  </a:cubicBezTo>
                  <a:lnTo>
                    <a:pt x="1284" y="292"/>
                  </a:lnTo>
                  <a:cubicBezTo>
                    <a:pt x="1284" y="322"/>
                    <a:pt x="1284" y="322"/>
                    <a:pt x="1284" y="322"/>
                  </a:cubicBezTo>
                  <a:cubicBezTo>
                    <a:pt x="1255" y="322"/>
                    <a:pt x="1255" y="322"/>
                    <a:pt x="1255" y="322"/>
                  </a:cubicBezTo>
                  <a:lnTo>
                    <a:pt x="1255" y="322"/>
                  </a:lnTo>
                  <a:lnTo>
                    <a:pt x="1255" y="322"/>
                  </a:lnTo>
                  <a:cubicBezTo>
                    <a:pt x="1226" y="322"/>
                    <a:pt x="1226" y="322"/>
                    <a:pt x="1226" y="322"/>
                  </a:cubicBezTo>
                  <a:lnTo>
                    <a:pt x="1226" y="322"/>
                  </a:lnTo>
                  <a:cubicBezTo>
                    <a:pt x="1197" y="292"/>
                    <a:pt x="1197" y="292"/>
                    <a:pt x="1197" y="292"/>
                  </a:cubicBezTo>
                  <a:cubicBezTo>
                    <a:pt x="1167" y="292"/>
                    <a:pt x="1167" y="292"/>
                    <a:pt x="1167" y="292"/>
                  </a:cubicBezTo>
                  <a:cubicBezTo>
                    <a:pt x="1167" y="263"/>
                    <a:pt x="1167" y="263"/>
                    <a:pt x="1167" y="263"/>
                  </a:cubicBezTo>
                  <a:lnTo>
                    <a:pt x="1167" y="263"/>
                  </a:lnTo>
                  <a:cubicBezTo>
                    <a:pt x="1138" y="234"/>
                    <a:pt x="1138" y="234"/>
                    <a:pt x="1138" y="234"/>
                  </a:cubicBezTo>
                  <a:lnTo>
                    <a:pt x="1138" y="234"/>
                  </a:lnTo>
                  <a:cubicBezTo>
                    <a:pt x="1138" y="205"/>
                    <a:pt x="1138" y="205"/>
                    <a:pt x="1138" y="205"/>
                  </a:cubicBezTo>
                  <a:lnTo>
                    <a:pt x="1138" y="205"/>
                  </a:lnTo>
                  <a:lnTo>
                    <a:pt x="1138" y="205"/>
                  </a:lnTo>
                  <a:cubicBezTo>
                    <a:pt x="1167" y="175"/>
                    <a:pt x="1167" y="175"/>
                    <a:pt x="1167" y="175"/>
                  </a:cubicBezTo>
                  <a:cubicBezTo>
                    <a:pt x="1138" y="175"/>
                    <a:pt x="1138" y="175"/>
                    <a:pt x="1138" y="175"/>
                  </a:cubicBezTo>
                  <a:cubicBezTo>
                    <a:pt x="1167" y="146"/>
                    <a:pt x="1167" y="146"/>
                    <a:pt x="1167" y="146"/>
                  </a:cubicBezTo>
                  <a:cubicBezTo>
                    <a:pt x="1167" y="117"/>
                    <a:pt x="1167" y="117"/>
                    <a:pt x="1167" y="117"/>
                  </a:cubicBezTo>
                  <a:cubicBezTo>
                    <a:pt x="1197" y="117"/>
                    <a:pt x="1197" y="117"/>
                    <a:pt x="1197" y="117"/>
                  </a:cubicBezTo>
                  <a:cubicBezTo>
                    <a:pt x="1197" y="88"/>
                    <a:pt x="1197" y="88"/>
                    <a:pt x="1197" y="88"/>
                  </a:cubicBezTo>
                  <a:cubicBezTo>
                    <a:pt x="1167" y="88"/>
                    <a:pt x="1167" y="88"/>
                    <a:pt x="1167" y="88"/>
                  </a:cubicBezTo>
                  <a:lnTo>
                    <a:pt x="1167" y="88"/>
                  </a:lnTo>
                  <a:lnTo>
                    <a:pt x="1167" y="88"/>
                  </a:lnTo>
                  <a:cubicBezTo>
                    <a:pt x="1138" y="88"/>
                    <a:pt x="1138" y="88"/>
                    <a:pt x="1138" y="88"/>
                  </a:cubicBezTo>
                  <a:cubicBezTo>
                    <a:pt x="1138" y="58"/>
                    <a:pt x="1138" y="58"/>
                    <a:pt x="1138" y="58"/>
                  </a:cubicBezTo>
                  <a:lnTo>
                    <a:pt x="1138" y="58"/>
                  </a:lnTo>
                  <a:lnTo>
                    <a:pt x="1138" y="58"/>
                  </a:lnTo>
                  <a:cubicBezTo>
                    <a:pt x="1138" y="29"/>
                    <a:pt x="1138" y="29"/>
                    <a:pt x="1138" y="29"/>
                  </a:cubicBezTo>
                  <a:cubicBezTo>
                    <a:pt x="1138" y="0"/>
                    <a:pt x="1138" y="0"/>
                    <a:pt x="1138" y="0"/>
                  </a:cubicBezTo>
                  <a:cubicBezTo>
                    <a:pt x="1109" y="0"/>
                    <a:pt x="1109" y="0"/>
                    <a:pt x="1109" y="0"/>
                  </a:cubicBezTo>
                  <a:cubicBezTo>
                    <a:pt x="1109" y="29"/>
                    <a:pt x="1109" y="29"/>
                    <a:pt x="1109" y="29"/>
                  </a:cubicBezTo>
                  <a:cubicBezTo>
                    <a:pt x="1109" y="0"/>
                    <a:pt x="1109" y="0"/>
                    <a:pt x="1109" y="0"/>
                  </a:cubicBezTo>
                  <a:cubicBezTo>
                    <a:pt x="1080" y="0"/>
                    <a:pt x="1080" y="0"/>
                    <a:pt x="1080" y="0"/>
                  </a:cubicBezTo>
                  <a:cubicBezTo>
                    <a:pt x="1080" y="29"/>
                    <a:pt x="1080" y="29"/>
                    <a:pt x="1080" y="29"/>
                  </a:cubicBezTo>
                  <a:lnTo>
                    <a:pt x="1080" y="29"/>
                  </a:lnTo>
                  <a:cubicBezTo>
                    <a:pt x="1050" y="58"/>
                    <a:pt x="1050" y="58"/>
                    <a:pt x="1050" y="58"/>
                  </a:cubicBezTo>
                  <a:cubicBezTo>
                    <a:pt x="1021" y="58"/>
                    <a:pt x="1021" y="58"/>
                    <a:pt x="1021" y="58"/>
                  </a:cubicBezTo>
                  <a:cubicBezTo>
                    <a:pt x="992" y="88"/>
                    <a:pt x="992" y="88"/>
                    <a:pt x="992" y="88"/>
                  </a:cubicBezTo>
                  <a:cubicBezTo>
                    <a:pt x="964" y="88"/>
                    <a:pt x="964" y="88"/>
                    <a:pt x="964" y="88"/>
                  </a:cubicBezTo>
                  <a:cubicBezTo>
                    <a:pt x="934" y="88"/>
                    <a:pt x="934" y="88"/>
                    <a:pt x="934" y="88"/>
                  </a:cubicBezTo>
                  <a:cubicBezTo>
                    <a:pt x="905" y="117"/>
                    <a:pt x="905" y="117"/>
                    <a:pt x="905" y="117"/>
                  </a:cubicBezTo>
                  <a:cubicBezTo>
                    <a:pt x="876" y="117"/>
                    <a:pt x="876" y="117"/>
                    <a:pt x="876" y="117"/>
                  </a:cubicBezTo>
                  <a:lnTo>
                    <a:pt x="876" y="117"/>
                  </a:lnTo>
                  <a:cubicBezTo>
                    <a:pt x="847" y="117"/>
                    <a:pt x="847" y="117"/>
                    <a:pt x="847" y="117"/>
                  </a:cubicBezTo>
                  <a:cubicBezTo>
                    <a:pt x="817" y="117"/>
                    <a:pt x="817" y="117"/>
                    <a:pt x="817" y="117"/>
                  </a:cubicBezTo>
                  <a:cubicBezTo>
                    <a:pt x="788" y="88"/>
                    <a:pt x="788" y="88"/>
                    <a:pt x="788" y="88"/>
                  </a:cubicBezTo>
                  <a:cubicBezTo>
                    <a:pt x="759" y="88"/>
                    <a:pt x="759" y="88"/>
                    <a:pt x="759" y="88"/>
                  </a:cubicBezTo>
                  <a:cubicBezTo>
                    <a:pt x="730" y="88"/>
                    <a:pt x="730" y="88"/>
                    <a:pt x="730" y="88"/>
                  </a:cubicBezTo>
                  <a:cubicBezTo>
                    <a:pt x="759" y="117"/>
                    <a:pt x="759" y="117"/>
                    <a:pt x="759" y="117"/>
                  </a:cubicBezTo>
                  <a:lnTo>
                    <a:pt x="759" y="117"/>
                  </a:lnTo>
                  <a:cubicBezTo>
                    <a:pt x="788" y="117"/>
                    <a:pt x="788" y="117"/>
                    <a:pt x="788" y="117"/>
                  </a:cubicBezTo>
                  <a:cubicBezTo>
                    <a:pt x="788" y="146"/>
                    <a:pt x="788" y="146"/>
                    <a:pt x="788" y="146"/>
                  </a:cubicBezTo>
                  <a:cubicBezTo>
                    <a:pt x="759" y="175"/>
                    <a:pt x="759" y="175"/>
                    <a:pt x="759" y="175"/>
                  </a:cubicBezTo>
                  <a:cubicBezTo>
                    <a:pt x="788" y="175"/>
                    <a:pt x="788" y="175"/>
                    <a:pt x="788" y="175"/>
                  </a:cubicBezTo>
                  <a:cubicBezTo>
                    <a:pt x="788" y="205"/>
                    <a:pt x="788" y="205"/>
                    <a:pt x="788" y="205"/>
                  </a:cubicBezTo>
                  <a:cubicBezTo>
                    <a:pt x="817" y="234"/>
                    <a:pt x="817" y="234"/>
                    <a:pt x="817" y="234"/>
                  </a:cubicBezTo>
                  <a:cubicBezTo>
                    <a:pt x="847" y="234"/>
                    <a:pt x="847" y="234"/>
                    <a:pt x="847" y="234"/>
                  </a:cubicBezTo>
                  <a:cubicBezTo>
                    <a:pt x="876" y="234"/>
                    <a:pt x="876" y="234"/>
                    <a:pt x="876" y="234"/>
                  </a:cubicBezTo>
                  <a:lnTo>
                    <a:pt x="876" y="234"/>
                  </a:lnTo>
                  <a:cubicBezTo>
                    <a:pt x="847" y="263"/>
                    <a:pt x="847" y="263"/>
                    <a:pt x="847" y="263"/>
                  </a:cubicBezTo>
                  <a:cubicBezTo>
                    <a:pt x="817" y="263"/>
                    <a:pt x="817" y="263"/>
                    <a:pt x="817" y="263"/>
                  </a:cubicBezTo>
                  <a:cubicBezTo>
                    <a:pt x="788" y="263"/>
                    <a:pt x="788" y="263"/>
                    <a:pt x="788" y="263"/>
                  </a:cubicBezTo>
                  <a:cubicBezTo>
                    <a:pt x="788" y="292"/>
                    <a:pt x="788" y="292"/>
                    <a:pt x="788" y="292"/>
                  </a:cubicBezTo>
                  <a:cubicBezTo>
                    <a:pt x="759" y="322"/>
                    <a:pt x="759" y="322"/>
                    <a:pt x="759" y="322"/>
                  </a:cubicBezTo>
                  <a:cubicBezTo>
                    <a:pt x="730" y="322"/>
                    <a:pt x="730" y="322"/>
                    <a:pt x="730" y="322"/>
                  </a:cubicBezTo>
                  <a:cubicBezTo>
                    <a:pt x="700" y="350"/>
                    <a:pt x="700" y="350"/>
                    <a:pt x="700" y="350"/>
                  </a:cubicBezTo>
                  <a:cubicBezTo>
                    <a:pt x="671" y="350"/>
                    <a:pt x="671" y="350"/>
                    <a:pt x="671" y="350"/>
                  </a:cubicBezTo>
                  <a:cubicBezTo>
                    <a:pt x="642" y="350"/>
                    <a:pt x="642" y="350"/>
                    <a:pt x="642" y="350"/>
                  </a:cubicBezTo>
                  <a:lnTo>
                    <a:pt x="642" y="350"/>
                  </a:lnTo>
                  <a:cubicBezTo>
                    <a:pt x="614" y="350"/>
                    <a:pt x="614" y="350"/>
                    <a:pt x="614" y="350"/>
                  </a:cubicBezTo>
                  <a:cubicBezTo>
                    <a:pt x="555" y="322"/>
                    <a:pt x="555" y="322"/>
                    <a:pt x="555" y="322"/>
                  </a:cubicBezTo>
                  <a:lnTo>
                    <a:pt x="555" y="322"/>
                  </a:lnTo>
                  <a:cubicBezTo>
                    <a:pt x="555" y="292"/>
                    <a:pt x="555" y="292"/>
                    <a:pt x="555" y="292"/>
                  </a:cubicBezTo>
                  <a:lnTo>
                    <a:pt x="555" y="292"/>
                  </a:lnTo>
                  <a:cubicBezTo>
                    <a:pt x="526" y="263"/>
                    <a:pt x="526" y="263"/>
                    <a:pt x="526" y="263"/>
                  </a:cubicBezTo>
                  <a:lnTo>
                    <a:pt x="526" y="263"/>
                  </a:lnTo>
                  <a:cubicBezTo>
                    <a:pt x="497" y="263"/>
                    <a:pt x="497" y="263"/>
                    <a:pt x="497" y="263"/>
                  </a:cubicBezTo>
                  <a:lnTo>
                    <a:pt x="497" y="263"/>
                  </a:lnTo>
                  <a:cubicBezTo>
                    <a:pt x="467" y="292"/>
                    <a:pt x="467" y="292"/>
                    <a:pt x="467" y="292"/>
                  </a:cubicBezTo>
                  <a:cubicBezTo>
                    <a:pt x="467" y="263"/>
                    <a:pt x="467" y="263"/>
                    <a:pt x="467" y="263"/>
                  </a:cubicBezTo>
                  <a:cubicBezTo>
                    <a:pt x="438" y="263"/>
                    <a:pt x="438" y="263"/>
                    <a:pt x="438" y="263"/>
                  </a:cubicBezTo>
                  <a:cubicBezTo>
                    <a:pt x="438" y="292"/>
                    <a:pt x="438" y="292"/>
                    <a:pt x="438" y="292"/>
                  </a:cubicBezTo>
                  <a:cubicBezTo>
                    <a:pt x="350" y="292"/>
                    <a:pt x="350" y="292"/>
                    <a:pt x="350" y="292"/>
                  </a:cubicBezTo>
                  <a:lnTo>
                    <a:pt x="350" y="292"/>
                  </a:lnTo>
                  <a:cubicBezTo>
                    <a:pt x="350" y="322"/>
                    <a:pt x="350" y="322"/>
                    <a:pt x="350" y="322"/>
                  </a:cubicBezTo>
                  <a:cubicBezTo>
                    <a:pt x="380" y="322"/>
                    <a:pt x="380" y="322"/>
                    <a:pt x="380" y="322"/>
                  </a:cubicBezTo>
                  <a:cubicBezTo>
                    <a:pt x="409" y="350"/>
                    <a:pt x="409" y="350"/>
                    <a:pt x="409" y="350"/>
                  </a:cubicBezTo>
                  <a:cubicBezTo>
                    <a:pt x="380" y="350"/>
                    <a:pt x="380" y="350"/>
                    <a:pt x="380" y="350"/>
                  </a:cubicBezTo>
                  <a:cubicBezTo>
                    <a:pt x="409" y="379"/>
                    <a:pt x="409" y="379"/>
                    <a:pt x="409" y="379"/>
                  </a:cubicBezTo>
                  <a:cubicBezTo>
                    <a:pt x="380" y="379"/>
                    <a:pt x="380" y="379"/>
                    <a:pt x="380" y="379"/>
                  </a:cubicBezTo>
                  <a:lnTo>
                    <a:pt x="380" y="379"/>
                  </a:lnTo>
                  <a:cubicBezTo>
                    <a:pt x="321" y="379"/>
                    <a:pt x="321" y="379"/>
                    <a:pt x="321" y="379"/>
                  </a:cubicBezTo>
                  <a:cubicBezTo>
                    <a:pt x="321" y="438"/>
                    <a:pt x="321" y="438"/>
                    <a:pt x="321" y="438"/>
                  </a:cubicBezTo>
                  <a:lnTo>
                    <a:pt x="321" y="438"/>
                  </a:lnTo>
                  <a:cubicBezTo>
                    <a:pt x="350" y="467"/>
                    <a:pt x="350" y="467"/>
                    <a:pt x="350" y="467"/>
                  </a:cubicBezTo>
                  <a:cubicBezTo>
                    <a:pt x="380" y="496"/>
                    <a:pt x="380" y="496"/>
                    <a:pt x="380" y="496"/>
                  </a:cubicBezTo>
                  <a:cubicBezTo>
                    <a:pt x="380" y="525"/>
                    <a:pt x="380" y="525"/>
                    <a:pt x="380" y="525"/>
                  </a:cubicBezTo>
                  <a:lnTo>
                    <a:pt x="380" y="525"/>
                  </a:lnTo>
                  <a:cubicBezTo>
                    <a:pt x="350" y="700"/>
                    <a:pt x="350" y="700"/>
                    <a:pt x="350" y="700"/>
                  </a:cubicBezTo>
                  <a:cubicBezTo>
                    <a:pt x="321" y="729"/>
                    <a:pt x="321" y="729"/>
                    <a:pt x="321" y="729"/>
                  </a:cubicBezTo>
                  <a:lnTo>
                    <a:pt x="321" y="729"/>
                  </a:lnTo>
                  <a:cubicBezTo>
                    <a:pt x="321" y="758"/>
                    <a:pt x="321" y="758"/>
                    <a:pt x="321" y="758"/>
                  </a:cubicBezTo>
                  <a:cubicBezTo>
                    <a:pt x="292" y="729"/>
                    <a:pt x="292" y="729"/>
                    <a:pt x="292" y="729"/>
                  </a:cubicBezTo>
                  <a:lnTo>
                    <a:pt x="292" y="729"/>
                  </a:lnTo>
                  <a:lnTo>
                    <a:pt x="292" y="729"/>
                  </a:lnTo>
                  <a:cubicBezTo>
                    <a:pt x="264" y="729"/>
                    <a:pt x="264" y="729"/>
                    <a:pt x="264" y="729"/>
                  </a:cubicBezTo>
                  <a:lnTo>
                    <a:pt x="264" y="729"/>
                  </a:lnTo>
                  <a:lnTo>
                    <a:pt x="264" y="729"/>
                  </a:lnTo>
                  <a:cubicBezTo>
                    <a:pt x="234" y="729"/>
                    <a:pt x="234" y="729"/>
                    <a:pt x="234" y="729"/>
                  </a:cubicBezTo>
                  <a:cubicBezTo>
                    <a:pt x="205" y="758"/>
                    <a:pt x="205" y="758"/>
                    <a:pt x="205" y="758"/>
                  </a:cubicBezTo>
                  <a:cubicBezTo>
                    <a:pt x="147" y="758"/>
                    <a:pt x="147" y="758"/>
                    <a:pt x="147" y="758"/>
                  </a:cubicBezTo>
                  <a:lnTo>
                    <a:pt x="147" y="758"/>
                  </a:lnTo>
                  <a:cubicBezTo>
                    <a:pt x="117" y="758"/>
                    <a:pt x="117" y="758"/>
                    <a:pt x="117" y="758"/>
                  </a:cubicBezTo>
                  <a:cubicBezTo>
                    <a:pt x="117" y="788"/>
                    <a:pt x="117" y="788"/>
                    <a:pt x="117" y="788"/>
                  </a:cubicBezTo>
                  <a:cubicBezTo>
                    <a:pt x="88" y="788"/>
                    <a:pt x="88" y="788"/>
                    <a:pt x="88" y="788"/>
                  </a:cubicBezTo>
                  <a:cubicBezTo>
                    <a:pt x="88" y="817"/>
                    <a:pt x="88" y="817"/>
                    <a:pt x="88" y="817"/>
                  </a:cubicBezTo>
                  <a:lnTo>
                    <a:pt x="88" y="817"/>
                  </a:lnTo>
                  <a:cubicBezTo>
                    <a:pt x="88" y="846"/>
                    <a:pt x="88" y="846"/>
                    <a:pt x="88" y="846"/>
                  </a:cubicBezTo>
                  <a:lnTo>
                    <a:pt x="88" y="846"/>
                  </a:lnTo>
                  <a:cubicBezTo>
                    <a:pt x="59" y="875"/>
                    <a:pt x="59" y="875"/>
                    <a:pt x="59" y="875"/>
                  </a:cubicBezTo>
                  <a:cubicBezTo>
                    <a:pt x="59" y="905"/>
                    <a:pt x="59" y="905"/>
                    <a:pt x="59" y="905"/>
                  </a:cubicBezTo>
                  <a:lnTo>
                    <a:pt x="59" y="905"/>
                  </a:lnTo>
                  <a:lnTo>
                    <a:pt x="59" y="905"/>
                  </a:lnTo>
                  <a:lnTo>
                    <a:pt x="59" y="905"/>
                  </a:lnTo>
                  <a:cubicBezTo>
                    <a:pt x="30" y="934"/>
                    <a:pt x="30" y="934"/>
                    <a:pt x="30" y="934"/>
                  </a:cubicBezTo>
                  <a:lnTo>
                    <a:pt x="30" y="934"/>
                  </a:lnTo>
                  <a:cubicBezTo>
                    <a:pt x="0" y="963"/>
                    <a:pt x="0" y="963"/>
                    <a:pt x="0" y="963"/>
                  </a:cubicBezTo>
                  <a:cubicBezTo>
                    <a:pt x="30" y="963"/>
                    <a:pt x="30" y="963"/>
                    <a:pt x="30" y="963"/>
                  </a:cubicBezTo>
                  <a:cubicBezTo>
                    <a:pt x="0" y="992"/>
                    <a:pt x="0" y="992"/>
                    <a:pt x="0" y="992"/>
                  </a:cubicBezTo>
                  <a:lnTo>
                    <a:pt x="0" y="992"/>
                  </a:lnTo>
                  <a:lnTo>
                    <a:pt x="0" y="992"/>
                  </a:lnTo>
                  <a:cubicBezTo>
                    <a:pt x="0" y="1022"/>
                    <a:pt x="0" y="1022"/>
                    <a:pt x="0" y="1022"/>
                  </a:cubicBezTo>
                  <a:cubicBezTo>
                    <a:pt x="30" y="1050"/>
                    <a:pt x="30" y="1050"/>
                    <a:pt x="30" y="1050"/>
                  </a:cubicBezTo>
                  <a:cubicBezTo>
                    <a:pt x="59" y="1108"/>
                    <a:pt x="59" y="1108"/>
                    <a:pt x="59" y="1108"/>
                  </a:cubicBezTo>
                  <a:lnTo>
                    <a:pt x="59" y="1108"/>
                  </a:lnTo>
                  <a:cubicBezTo>
                    <a:pt x="88" y="1108"/>
                    <a:pt x="88" y="1108"/>
                    <a:pt x="88" y="1108"/>
                  </a:cubicBezTo>
                  <a:cubicBezTo>
                    <a:pt x="117" y="1108"/>
                    <a:pt x="117" y="1108"/>
                    <a:pt x="117" y="1108"/>
                  </a:cubicBezTo>
                  <a:cubicBezTo>
                    <a:pt x="147" y="1137"/>
                    <a:pt x="147" y="1137"/>
                    <a:pt x="147" y="1137"/>
                  </a:cubicBezTo>
                  <a:cubicBezTo>
                    <a:pt x="147" y="1167"/>
                    <a:pt x="147" y="1167"/>
                    <a:pt x="147" y="1167"/>
                  </a:cubicBezTo>
                  <a:cubicBezTo>
                    <a:pt x="176" y="1167"/>
                    <a:pt x="176" y="1167"/>
                    <a:pt x="176" y="1167"/>
                  </a:cubicBezTo>
                  <a:cubicBezTo>
                    <a:pt x="234" y="1167"/>
                    <a:pt x="234" y="1167"/>
                    <a:pt x="234" y="1167"/>
                  </a:cubicBezTo>
                  <a:cubicBezTo>
                    <a:pt x="264" y="1137"/>
                    <a:pt x="264" y="1137"/>
                    <a:pt x="264" y="1137"/>
                  </a:cubicBezTo>
                  <a:cubicBezTo>
                    <a:pt x="292" y="1108"/>
                    <a:pt x="292" y="1108"/>
                    <a:pt x="292" y="1108"/>
                  </a:cubicBezTo>
                  <a:cubicBezTo>
                    <a:pt x="292" y="1137"/>
                    <a:pt x="292" y="1137"/>
                    <a:pt x="292" y="1137"/>
                  </a:cubicBezTo>
                  <a:lnTo>
                    <a:pt x="292" y="1137"/>
                  </a:lnTo>
                  <a:lnTo>
                    <a:pt x="292" y="1137"/>
                  </a:lnTo>
                  <a:cubicBezTo>
                    <a:pt x="292" y="1167"/>
                    <a:pt x="292" y="1167"/>
                    <a:pt x="292" y="1167"/>
                  </a:cubicBezTo>
                  <a:cubicBezTo>
                    <a:pt x="292" y="1225"/>
                    <a:pt x="292" y="1225"/>
                    <a:pt x="292" y="1225"/>
                  </a:cubicBezTo>
                  <a:lnTo>
                    <a:pt x="292" y="1225"/>
                  </a:lnTo>
                  <a:cubicBezTo>
                    <a:pt x="292" y="1255"/>
                    <a:pt x="292" y="1255"/>
                    <a:pt x="292" y="1255"/>
                  </a:cubicBezTo>
                  <a:cubicBezTo>
                    <a:pt x="321" y="1255"/>
                    <a:pt x="321" y="1255"/>
                    <a:pt x="321" y="1255"/>
                  </a:cubicBezTo>
                  <a:lnTo>
                    <a:pt x="321" y="1255"/>
                  </a:lnTo>
                  <a:cubicBezTo>
                    <a:pt x="350" y="1255"/>
                    <a:pt x="350" y="1255"/>
                    <a:pt x="350" y="1255"/>
                  </a:cubicBezTo>
                  <a:cubicBezTo>
                    <a:pt x="350" y="1225"/>
                    <a:pt x="350" y="1225"/>
                    <a:pt x="350" y="1225"/>
                  </a:cubicBezTo>
                  <a:cubicBezTo>
                    <a:pt x="380" y="1255"/>
                    <a:pt x="380" y="1255"/>
                    <a:pt x="380" y="1255"/>
                  </a:cubicBezTo>
                  <a:lnTo>
                    <a:pt x="380" y="1255"/>
                  </a:lnTo>
                  <a:lnTo>
                    <a:pt x="380" y="1255"/>
                  </a:lnTo>
                  <a:cubicBezTo>
                    <a:pt x="438" y="1255"/>
                    <a:pt x="438" y="1255"/>
                    <a:pt x="438" y="1255"/>
                  </a:cubicBezTo>
                  <a:lnTo>
                    <a:pt x="438" y="1255"/>
                  </a:lnTo>
                  <a:cubicBezTo>
                    <a:pt x="467" y="1225"/>
                    <a:pt x="467" y="1225"/>
                    <a:pt x="467" y="1225"/>
                  </a:cubicBezTo>
                  <a:cubicBezTo>
                    <a:pt x="497" y="1225"/>
                    <a:pt x="497" y="1225"/>
                    <a:pt x="497" y="1225"/>
                  </a:cubicBezTo>
                  <a:lnTo>
                    <a:pt x="497" y="1225"/>
                  </a:lnTo>
                  <a:cubicBezTo>
                    <a:pt x="526" y="1225"/>
                    <a:pt x="526" y="1225"/>
                    <a:pt x="526" y="1225"/>
                  </a:cubicBezTo>
                  <a:cubicBezTo>
                    <a:pt x="555" y="1225"/>
                    <a:pt x="555" y="1225"/>
                    <a:pt x="555" y="1225"/>
                  </a:cubicBezTo>
                  <a:cubicBezTo>
                    <a:pt x="555" y="1167"/>
                    <a:pt x="555" y="1167"/>
                    <a:pt x="555" y="1167"/>
                  </a:cubicBezTo>
                  <a:cubicBezTo>
                    <a:pt x="584" y="1167"/>
                    <a:pt x="584" y="1167"/>
                    <a:pt x="584" y="1167"/>
                  </a:cubicBezTo>
                  <a:cubicBezTo>
                    <a:pt x="614" y="1167"/>
                    <a:pt x="614" y="1167"/>
                    <a:pt x="614" y="1167"/>
                  </a:cubicBezTo>
                  <a:cubicBezTo>
                    <a:pt x="642" y="1137"/>
                    <a:pt x="642" y="1137"/>
                    <a:pt x="642" y="1137"/>
                  </a:cubicBezTo>
                  <a:cubicBezTo>
                    <a:pt x="671" y="1137"/>
                    <a:pt x="671" y="1137"/>
                    <a:pt x="671" y="1137"/>
                  </a:cubicBezTo>
                  <a:cubicBezTo>
                    <a:pt x="671" y="1167"/>
                    <a:pt x="671" y="1167"/>
                    <a:pt x="671" y="1167"/>
                  </a:cubicBezTo>
                  <a:cubicBezTo>
                    <a:pt x="700" y="1137"/>
                    <a:pt x="700" y="1137"/>
                    <a:pt x="700" y="1137"/>
                  </a:cubicBezTo>
                  <a:lnTo>
                    <a:pt x="700" y="1137"/>
                  </a:lnTo>
                  <a:cubicBezTo>
                    <a:pt x="700" y="1167"/>
                    <a:pt x="700" y="1167"/>
                    <a:pt x="700" y="1167"/>
                  </a:cubicBezTo>
                  <a:cubicBezTo>
                    <a:pt x="730" y="1196"/>
                    <a:pt x="730" y="1196"/>
                    <a:pt x="730" y="1196"/>
                  </a:cubicBezTo>
                  <a:cubicBezTo>
                    <a:pt x="700" y="1225"/>
                    <a:pt x="700" y="1225"/>
                    <a:pt x="700" y="1225"/>
                  </a:cubicBezTo>
                  <a:cubicBezTo>
                    <a:pt x="730" y="1255"/>
                    <a:pt x="730" y="1255"/>
                    <a:pt x="730" y="1255"/>
                  </a:cubicBezTo>
                  <a:cubicBezTo>
                    <a:pt x="700" y="1255"/>
                    <a:pt x="700" y="1255"/>
                    <a:pt x="700" y="1255"/>
                  </a:cubicBezTo>
                  <a:cubicBezTo>
                    <a:pt x="730" y="1284"/>
                    <a:pt x="730" y="1284"/>
                    <a:pt x="730" y="1284"/>
                  </a:cubicBezTo>
                  <a:cubicBezTo>
                    <a:pt x="759" y="1313"/>
                    <a:pt x="759" y="1313"/>
                    <a:pt x="759" y="1313"/>
                  </a:cubicBezTo>
                  <a:lnTo>
                    <a:pt x="759" y="1313"/>
                  </a:lnTo>
                  <a:cubicBezTo>
                    <a:pt x="759" y="1342"/>
                    <a:pt x="759" y="1342"/>
                    <a:pt x="759" y="1342"/>
                  </a:cubicBezTo>
                  <a:cubicBezTo>
                    <a:pt x="788" y="1342"/>
                    <a:pt x="788" y="1342"/>
                    <a:pt x="788" y="1342"/>
                  </a:cubicBezTo>
                  <a:cubicBezTo>
                    <a:pt x="817" y="1371"/>
                    <a:pt x="817" y="1371"/>
                    <a:pt x="817" y="1371"/>
                  </a:cubicBezTo>
                  <a:cubicBezTo>
                    <a:pt x="817" y="1342"/>
                    <a:pt x="817" y="1342"/>
                    <a:pt x="817" y="1342"/>
                  </a:cubicBezTo>
                  <a:cubicBezTo>
                    <a:pt x="847" y="1342"/>
                    <a:pt x="847" y="1342"/>
                    <a:pt x="847" y="1342"/>
                  </a:cubicBezTo>
                  <a:cubicBezTo>
                    <a:pt x="876" y="1371"/>
                    <a:pt x="876" y="1371"/>
                    <a:pt x="876" y="1371"/>
                  </a:cubicBezTo>
                  <a:cubicBezTo>
                    <a:pt x="905" y="1371"/>
                    <a:pt x="905" y="1371"/>
                    <a:pt x="905" y="1371"/>
                  </a:cubicBezTo>
                  <a:cubicBezTo>
                    <a:pt x="934" y="1400"/>
                    <a:pt x="934" y="1400"/>
                    <a:pt x="934" y="1400"/>
                  </a:cubicBezTo>
                  <a:lnTo>
                    <a:pt x="934" y="1400"/>
                  </a:lnTo>
                  <a:cubicBezTo>
                    <a:pt x="992" y="1400"/>
                    <a:pt x="992" y="1400"/>
                    <a:pt x="992" y="1400"/>
                  </a:cubicBezTo>
                  <a:lnTo>
                    <a:pt x="992" y="1400"/>
                  </a:lnTo>
                  <a:cubicBezTo>
                    <a:pt x="1021" y="1429"/>
                    <a:pt x="1021" y="1429"/>
                    <a:pt x="1021" y="1429"/>
                  </a:cubicBezTo>
                  <a:lnTo>
                    <a:pt x="1021" y="1429"/>
                  </a:lnTo>
                  <a:cubicBezTo>
                    <a:pt x="1050" y="1458"/>
                    <a:pt x="1050" y="1458"/>
                    <a:pt x="1050" y="1458"/>
                  </a:cubicBezTo>
                  <a:cubicBezTo>
                    <a:pt x="1080" y="1429"/>
                    <a:pt x="1080" y="1429"/>
                    <a:pt x="1080" y="1429"/>
                  </a:cubicBezTo>
                  <a:cubicBezTo>
                    <a:pt x="1138" y="1458"/>
                    <a:pt x="1138" y="1458"/>
                    <a:pt x="1138" y="1458"/>
                  </a:cubicBezTo>
                  <a:lnTo>
                    <a:pt x="1138" y="1458"/>
                  </a:lnTo>
                  <a:cubicBezTo>
                    <a:pt x="1138" y="1517"/>
                    <a:pt x="1138" y="1517"/>
                    <a:pt x="1138" y="1517"/>
                  </a:cubicBezTo>
                  <a:cubicBezTo>
                    <a:pt x="1138" y="1546"/>
                    <a:pt x="1138" y="1546"/>
                    <a:pt x="1138" y="1546"/>
                  </a:cubicBezTo>
                  <a:lnTo>
                    <a:pt x="1138" y="1546"/>
                  </a:lnTo>
                  <a:cubicBezTo>
                    <a:pt x="1167" y="1605"/>
                    <a:pt x="1167" y="1605"/>
                    <a:pt x="1167" y="1605"/>
                  </a:cubicBezTo>
                  <a:cubicBezTo>
                    <a:pt x="1167" y="1634"/>
                    <a:pt x="1167" y="1634"/>
                    <a:pt x="1167" y="1634"/>
                  </a:cubicBezTo>
                  <a:cubicBezTo>
                    <a:pt x="1313" y="1634"/>
                    <a:pt x="1313" y="1634"/>
                    <a:pt x="1313" y="1634"/>
                  </a:cubicBezTo>
                  <a:cubicBezTo>
                    <a:pt x="1313" y="1692"/>
                    <a:pt x="1313" y="1692"/>
                    <a:pt x="1313" y="1692"/>
                  </a:cubicBezTo>
                  <a:cubicBezTo>
                    <a:pt x="1313" y="1721"/>
                    <a:pt x="1313" y="1721"/>
                    <a:pt x="1313" y="1721"/>
                  </a:cubicBezTo>
                  <a:cubicBezTo>
                    <a:pt x="1342" y="1721"/>
                    <a:pt x="1342" y="1721"/>
                    <a:pt x="1342" y="1721"/>
                  </a:cubicBezTo>
                  <a:cubicBezTo>
                    <a:pt x="1400" y="1779"/>
                    <a:pt x="1400" y="1779"/>
                    <a:pt x="1400" y="1779"/>
                  </a:cubicBezTo>
                  <a:cubicBezTo>
                    <a:pt x="1400" y="1837"/>
                    <a:pt x="1400" y="1837"/>
                    <a:pt x="1400" y="1837"/>
                  </a:cubicBezTo>
                  <a:cubicBezTo>
                    <a:pt x="1342" y="1896"/>
                    <a:pt x="1342" y="1896"/>
                    <a:pt x="1342" y="1896"/>
                  </a:cubicBezTo>
                  <a:lnTo>
                    <a:pt x="1342" y="1896"/>
                  </a:lnTo>
                  <a:cubicBezTo>
                    <a:pt x="1342" y="1925"/>
                    <a:pt x="1342" y="1925"/>
                    <a:pt x="1342" y="1925"/>
                  </a:cubicBezTo>
                  <a:lnTo>
                    <a:pt x="1342" y="1925"/>
                  </a:lnTo>
                  <a:cubicBezTo>
                    <a:pt x="1342" y="1955"/>
                    <a:pt x="1342" y="1955"/>
                    <a:pt x="1342" y="1955"/>
                  </a:cubicBezTo>
                  <a:cubicBezTo>
                    <a:pt x="1371" y="1955"/>
                    <a:pt x="1371" y="1955"/>
                    <a:pt x="1371" y="1955"/>
                  </a:cubicBezTo>
                  <a:cubicBezTo>
                    <a:pt x="1371" y="1984"/>
                    <a:pt x="1371" y="1984"/>
                    <a:pt x="1371" y="1984"/>
                  </a:cubicBezTo>
                  <a:cubicBezTo>
                    <a:pt x="1371" y="2013"/>
                    <a:pt x="1371" y="2013"/>
                    <a:pt x="1371" y="2013"/>
                  </a:cubicBezTo>
                  <a:cubicBezTo>
                    <a:pt x="1371" y="2042"/>
                    <a:pt x="1371" y="2042"/>
                    <a:pt x="1371" y="2042"/>
                  </a:cubicBezTo>
                  <a:cubicBezTo>
                    <a:pt x="1371" y="2071"/>
                    <a:pt x="1371" y="2071"/>
                    <a:pt x="1371" y="2071"/>
                  </a:cubicBezTo>
                  <a:lnTo>
                    <a:pt x="1371" y="2071"/>
                  </a:lnTo>
                  <a:cubicBezTo>
                    <a:pt x="1371" y="2100"/>
                    <a:pt x="1371" y="2100"/>
                    <a:pt x="1371" y="2100"/>
                  </a:cubicBezTo>
                  <a:cubicBezTo>
                    <a:pt x="1400" y="2100"/>
                    <a:pt x="1400" y="2100"/>
                    <a:pt x="1400" y="2100"/>
                  </a:cubicBezTo>
                  <a:cubicBezTo>
                    <a:pt x="1430" y="2100"/>
                    <a:pt x="1430" y="2100"/>
                    <a:pt x="1430" y="2100"/>
                  </a:cubicBezTo>
                  <a:cubicBezTo>
                    <a:pt x="1459" y="2100"/>
                    <a:pt x="1459" y="2100"/>
                    <a:pt x="1459" y="2100"/>
                  </a:cubicBezTo>
                  <a:cubicBezTo>
                    <a:pt x="1488" y="2100"/>
                    <a:pt x="1488" y="2100"/>
                    <a:pt x="1488" y="2100"/>
                  </a:cubicBezTo>
                  <a:cubicBezTo>
                    <a:pt x="1517" y="2100"/>
                    <a:pt x="1517" y="2100"/>
                    <a:pt x="1517" y="2100"/>
                  </a:cubicBezTo>
                  <a:cubicBezTo>
                    <a:pt x="1547" y="2100"/>
                    <a:pt x="1547" y="2100"/>
                    <a:pt x="1547" y="2100"/>
                  </a:cubicBezTo>
                  <a:lnTo>
                    <a:pt x="1547" y="2100"/>
                  </a:lnTo>
                  <a:cubicBezTo>
                    <a:pt x="1576" y="2129"/>
                    <a:pt x="1576" y="2129"/>
                    <a:pt x="1576" y="2129"/>
                  </a:cubicBezTo>
                  <a:cubicBezTo>
                    <a:pt x="1576" y="2217"/>
                    <a:pt x="1576" y="2217"/>
                    <a:pt x="1576" y="2217"/>
                  </a:cubicBezTo>
                  <a:cubicBezTo>
                    <a:pt x="1605" y="2246"/>
                    <a:pt x="1605" y="2246"/>
                    <a:pt x="1605" y="2246"/>
                  </a:cubicBezTo>
                  <a:lnTo>
                    <a:pt x="1605" y="2246"/>
                  </a:lnTo>
                  <a:cubicBezTo>
                    <a:pt x="1634" y="2217"/>
                    <a:pt x="1634" y="2217"/>
                    <a:pt x="1634" y="2217"/>
                  </a:cubicBezTo>
                  <a:cubicBezTo>
                    <a:pt x="1663" y="2217"/>
                    <a:pt x="1663" y="2217"/>
                    <a:pt x="1663" y="2217"/>
                  </a:cubicBezTo>
                  <a:cubicBezTo>
                    <a:pt x="1663" y="2246"/>
                    <a:pt x="1663" y="2246"/>
                    <a:pt x="1663" y="2246"/>
                  </a:cubicBezTo>
                  <a:cubicBezTo>
                    <a:pt x="1692" y="2246"/>
                    <a:pt x="1692" y="2246"/>
                    <a:pt x="1692" y="2246"/>
                  </a:cubicBezTo>
                  <a:lnTo>
                    <a:pt x="1692" y="2246"/>
                  </a:lnTo>
                  <a:cubicBezTo>
                    <a:pt x="1663" y="2334"/>
                    <a:pt x="1663" y="2334"/>
                    <a:pt x="1663" y="2334"/>
                  </a:cubicBezTo>
                  <a:lnTo>
                    <a:pt x="1663" y="2334"/>
                  </a:lnTo>
                  <a:lnTo>
                    <a:pt x="1663" y="2334"/>
                  </a:lnTo>
                  <a:lnTo>
                    <a:pt x="1663" y="2334"/>
                  </a:lnTo>
                  <a:cubicBezTo>
                    <a:pt x="1663" y="2363"/>
                    <a:pt x="1663" y="2363"/>
                    <a:pt x="1663" y="2363"/>
                  </a:cubicBezTo>
                  <a:lnTo>
                    <a:pt x="1663" y="2363"/>
                  </a:lnTo>
                  <a:cubicBezTo>
                    <a:pt x="1692" y="2363"/>
                    <a:pt x="1692" y="2363"/>
                    <a:pt x="1692" y="2363"/>
                  </a:cubicBezTo>
                  <a:cubicBezTo>
                    <a:pt x="1721" y="2363"/>
                    <a:pt x="1721" y="2363"/>
                    <a:pt x="1721" y="2363"/>
                  </a:cubicBezTo>
                  <a:lnTo>
                    <a:pt x="1721" y="2363"/>
                  </a:lnTo>
                  <a:cubicBezTo>
                    <a:pt x="1750" y="2392"/>
                    <a:pt x="1750" y="2392"/>
                    <a:pt x="1750" y="2392"/>
                  </a:cubicBezTo>
                  <a:cubicBezTo>
                    <a:pt x="1750" y="2421"/>
                    <a:pt x="1750" y="2421"/>
                    <a:pt x="1750" y="2421"/>
                  </a:cubicBezTo>
                  <a:cubicBezTo>
                    <a:pt x="1750" y="2450"/>
                    <a:pt x="1750" y="2450"/>
                    <a:pt x="1750" y="2450"/>
                  </a:cubicBezTo>
                  <a:cubicBezTo>
                    <a:pt x="1750" y="2479"/>
                    <a:pt x="1750" y="2479"/>
                    <a:pt x="1750" y="2479"/>
                  </a:cubicBezTo>
                  <a:lnTo>
                    <a:pt x="1750" y="2479"/>
                  </a:lnTo>
                  <a:cubicBezTo>
                    <a:pt x="1721" y="2479"/>
                    <a:pt x="1721" y="2479"/>
                    <a:pt x="1721" y="2479"/>
                  </a:cubicBezTo>
                  <a:cubicBezTo>
                    <a:pt x="1692" y="2508"/>
                    <a:pt x="1692" y="2508"/>
                    <a:pt x="1692" y="2508"/>
                  </a:cubicBezTo>
                  <a:lnTo>
                    <a:pt x="1692" y="2508"/>
                  </a:lnTo>
                  <a:lnTo>
                    <a:pt x="1692" y="2508"/>
                  </a:lnTo>
                  <a:lnTo>
                    <a:pt x="1692" y="2508"/>
                  </a:lnTo>
                  <a:cubicBezTo>
                    <a:pt x="1634" y="2538"/>
                    <a:pt x="1634" y="2538"/>
                    <a:pt x="1634" y="2538"/>
                  </a:cubicBezTo>
                  <a:lnTo>
                    <a:pt x="1634" y="2538"/>
                  </a:lnTo>
                  <a:lnTo>
                    <a:pt x="1634" y="2538"/>
                  </a:lnTo>
                  <a:cubicBezTo>
                    <a:pt x="1605" y="2567"/>
                    <a:pt x="1605" y="2567"/>
                    <a:pt x="1605" y="2567"/>
                  </a:cubicBezTo>
                  <a:cubicBezTo>
                    <a:pt x="1576" y="2567"/>
                    <a:pt x="1576" y="2567"/>
                    <a:pt x="1576" y="2567"/>
                  </a:cubicBezTo>
                  <a:cubicBezTo>
                    <a:pt x="1576" y="2596"/>
                    <a:pt x="1576" y="2596"/>
                    <a:pt x="1576" y="2596"/>
                  </a:cubicBezTo>
                  <a:lnTo>
                    <a:pt x="1576" y="2596"/>
                  </a:lnTo>
                  <a:lnTo>
                    <a:pt x="1576" y="2596"/>
                  </a:lnTo>
                  <a:cubicBezTo>
                    <a:pt x="1547" y="2625"/>
                    <a:pt x="1547" y="2625"/>
                    <a:pt x="1547" y="2625"/>
                  </a:cubicBezTo>
                  <a:lnTo>
                    <a:pt x="1547" y="2625"/>
                  </a:lnTo>
                  <a:cubicBezTo>
                    <a:pt x="1547" y="2655"/>
                    <a:pt x="1547" y="2655"/>
                    <a:pt x="1547" y="2655"/>
                  </a:cubicBezTo>
                  <a:cubicBezTo>
                    <a:pt x="1517" y="2655"/>
                    <a:pt x="1517" y="2655"/>
                    <a:pt x="1517" y="2655"/>
                  </a:cubicBezTo>
                  <a:lnTo>
                    <a:pt x="1517" y="2655"/>
                  </a:lnTo>
                  <a:cubicBezTo>
                    <a:pt x="1488" y="2684"/>
                    <a:pt x="1488" y="2684"/>
                    <a:pt x="1488" y="2684"/>
                  </a:cubicBezTo>
                  <a:cubicBezTo>
                    <a:pt x="1488" y="2713"/>
                    <a:pt x="1488" y="2713"/>
                    <a:pt x="1488" y="2713"/>
                  </a:cubicBezTo>
                  <a:lnTo>
                    <a:pt x="1488" y="2713"/>
                  </a:lnTo>
                  <a:cubicBezTo>
                    <a:pt x="1488" y="2742"/>
                    <a:pt x="1488" y="2742"/>
                    <a:pt x="1488" y="2742"/>
                  </a:cubicBezTo>
                  <a:cubicBezTo>
                    <a:pt x="1459" y="2742"/>
                    <a:pt x="1459" y="2742"/>
                    <a:pt x="1459" y="2742"/>
                  </a:cubicBezTo>
                  <a:lnTo>
                    <a:pt x="1459" y="2742"/>
                  </a:lnTo>
                  <a:lnTo>
                    <a:pt x="1459" y="2742"/>
                  </a:lnTo>
                  <a:cubicBezTo>
                    <a:pt x="1488" y="2742"/>
                    <a:pt x="1488" y="2742"/>
                    <a:pt x="1488" y="2742"/>
                  </a:cubicBezTo>
                  <a:cubicBezTo>
                    <a:pt x="1517" y="2742"/>
                    <a:pt x="1517" y="2742"/>
                    <a:pt x="1517" y="2742"/>
                  </a:cubicBezTo>
                  <a:cubicBezTo>
                    <a:pt x="1547" y="2742"/>
                    <a:pt x="1547" y="2742"/>
                    <a:pt x="1547" y="2742"/>
                  </a:cubicBezTo>
                  <a:cubicBezTo>
                    <a:pt x="1547" y="2771"/>
                    <a:pt x="1547" y="2771"/>
                    <a:pt x="1547" y="2771"/>
                  </a:cubicBezTo>
                  <a:cubicBezTo>
                    <a:pt x="1576" y="2771"/>
                    <a:pt x="1576" y="2771"/>
                    <a:pt x="1576" y="2771"/>
                  </a:cubicBezTo>
                  <a:cubicBezTo>
                    <a:pt x="1576" y="2800"/>
                    <a:pt x="1576" y="2800"/>
                    <a:pt x="1576" y="2800"/>
                  </a:cubicBezTo>
                  <a:cubicBezTo>
                    <a:pt x="1605" y="2829"/>
                    <a:pt x="1605" y="2829"/>
                    <a:pt x="1605" y="2829"/>
                  </a:cubicBezTo>
                  <a:lnTo>
                    <a:pt x="1605" y="2829"/>
                  </a:lnTo>
                  <a:cubicBezTo>
                    <a:pt x="1634" y="2800"/>
                    <a:pt x="1634" y="2800"/>
                    <a:pt x="1634" y="2800"/>
                  </a:cubicBezTo>
                  <a:lnTo>
                    <a:pt x="1634" y="2800"/>
                  </a:lnTo>
                  <a:cubicBezTo>
                    <a:pt x="1663" y="2829"/>
                    <a:pt x="1663" y="2829"/>
                    <a:pt x="1663" y="2829"/>
                  </a:cubicBezTo>
                  <a:cubicBezTo>
                    <a:pt x="1663" y="2858"/>
                    <a:pt x="1663" y="2858"/>
                    <a:pt x="1663" y="2858"/>
                  </a:cubicBezTo>
                  <a:cubicBezTo>
                    <a:pt x="1692" y="2858"/>
                    <a:pt x="1692" y="2858"/>
                    <a:pt x="1692" y="2858"/>
                  </a:cubicBezTo>
                  <a:cubicBezTo>
                    <a:pt x="1721" y="2858"/>
                    <a:pt x="1721" y="2858"/>
                    <a:pt x="1721" y="2858"/>
                  </a:cubicBezTo>
                  <a:cubicBezTo>
                    <a:pt x="1721" y="2888"/>
                    <a:pt x="1721" y="2888"/>
                    <a:pt x="1721" y="2888"/>
                  </a:cubicBezTo>
                  <a:lnTo>
                    <a:pt x="1721" y="2888"/>
                  </a:lnTo>
                  <a:cubicBezTo>
                    <a:pt x="1750" y="2888"/>
                    <a:pt x="1750" y="2888"/>
                    <a:pt x="1750" y="2888"/>
                  </a:cubicBezTo>
                  <a:cubicBezTo>
                    <a:pt x="1780" y="2917"/>
                    <a:pt x="1780" y="2917"/>
                    <a:pt x="1780" y="2917"/>
                  </a:cubicBezTo>
                  <a:cubicBezTo>
                    <a:pt x="1809" y="2946"/>
                    <a:pt x="1809" y="2946"/>
                    <a:pt x="1809" y="2946"/>
                  </a:cubicBezTo>
                  <a:lnTo>
                    <a:pt x="1809" y="2946"/>
                  </a:lnTo>
                  <a:cubicBezTo>
                    <a:pt x="1809" y="2975"/>
                    <a:pt x="1809" y="2975"/>
                    <a:pt x="1809" y="2975"/>
                  </a:cubicBezTo>
                  <a:cubicBezTo>
                    <a:pt x="1809" y="3005"/>
                    <a:pt x="1809" y="3005"/>
                    <a:pt x="1809" y="3005"/>
                  </a:cubicBezTo>
                  <a:cubicBezTo>
                    <a:pt x="1809" y="3034"/>
                    <a:pt x="1809" y="3034"/>
                    <a:pt x="1809" y="3034"/>
                  </a:cubicBezTo>
                  <a:lnTo>
                    <a:pt x="1809" y="3034"/>
                  </a:lnTo>
                  <a:lnTo>
                    <a:pt x="1809" y="3034"/>
                  </a:lnTo>
                  <a:cubicBezTo>
                    <a:pt x="1838" y="3034"/>
                    <a:pt x="1838" y="3034"/>
                    <a:pt x="1838" y="3034"/>
                  </a:cubicBezTo>
                  <a:lnTo>
                    <a:pt x="1838" y="3034"/>
                  </a:lnTo>
                  <a:cubicBezTo>
                    <a:pt x="1867" y="3034"/>
                    <a:pt x="1867" y="3034"/>
                    <a:pt x="1867" y="3034"/>
                  </a:cubicBezTo>
                  <a:cubicBezTo>
                    <a:pt x="1867" y="3005"/>
                    <a:pt x="1867" y="3005"/>
                    <a:pt x="1867" y="3005"/>
                  </a:cubicBezTo>
                  <a:cubicBezTo>
                    <a:pt x="1897" y="2946"/>
                    <a:pt x="1897" y="2946"/>
                    <a:pt x="1897" y="2946"/>
                  </a:cubicBezTo>
                  <a:cubicBezTo>
                    <a:pt x="1897" y="2917"/>
                    <a:pt x="1897" y="2917"/>
                    <a:pt x="1897" y="2917"/>
                  </a:cubicBezTo>
                  <a:lnTo>
                    <a:pt x="1897" y="2917"/>
                  </a:lnTo>
                  <a:cubicBezTo>
                    <a:pt x="1897" y="2888"/>
                    <a:pt x="1897" y="2888"/>
                    <a:pt x="1897" y="2888"/>
                  </a:cubicBezTo>
                  <a:lnTo>
                    <a:pt x="1897" y="2888"/>
                  </a:lnTo>
                  <a:cubicBezTo>
                    <a:pt x="1897" y="2858"/>
                    <a:pt x="1897" y="2858"/>
                    <a:pt x="1897" y="2858"/>
                  </a:cubicBezTo>
                  <a:lnTo>
                    <a:pt x="1897" y="2858"/>
                  </a:lnTo>
                  <a:lnTo>
                    <a:pt x="1897" y="2858"/>
                  </a:lnTo>
                  <a:cubicBezTo>
                    <a:pt x="1926" y="2829"/>
                    <a:pt x="1926" y="2829"/>
                    <a:pt x="1926" y="2829"/>
                  </a:cubicBezTo>
                  <a:lnTo>
                    <a:pt x="1926" y="2829"/>
                  </a:lnTo>
                  <a:lnTo>
                    <a:pt x="1926" y="2829"/>
                  </a:lnTo>
                  <a:lnTo>
                    <a:pt x="1926" y="2829"/>
                  </a:lnTo>
                  <a:cubicBezTo>
                    <a:pt x="1955" y="2829"/>
                    <a:pt x="1955" y="2829"/>
                    <a:pt x="1955" y="2829"/>
                  </a:cubicBezTo>
                  <a:cubicBezTo>
                    <a:pt x="1955" y="2800"/>
                    <a:pt x="1955" y="2800"/>
                    <a:pt x="1955" y="2800"/>
                  </a:cubicBezTo>
                  <a:lnTo>
                    <a:pt x="1955" y="2800"/>
                  </a:lnTo>
                  <a:cubicBezTo>
                    <a:pt x="1955" y="2771"/>
                    <a:pt x="1955" y="2771"/>
                    <a:pt x="1955" y="2771"/>
                  </a:cubicBezTo>
                  <a:lnTo>
                    <a:pt x="1955" y="2771"/>
                  </a:lnTo>
                  <a:cubicBezTo>
                    <a:pt x="1984" y="2771"/>
                    <a:pt x="1984" y="2771"/>
                    <a:pt x="1984" y="2771"/>
                  </a:cubicBezTo>
                  <a:lnTo>
                    <a:pt x="1984" y="2771"/>
                  </a:lnTo>
                  <a:cubicBezTo>
                    <a:pt x="1984" y="2742"/>
                    <a:pt x="1984" y="2742"/>
                    <a:pt x="1984" y="2742"/>
                  </a:cubicBezTo>
                  <a:cubicBezTo>
                    <a:pt x="1955" y="2742"/>
                    <a:pt x="1955" y="2742"/>
                    <a:pt x="1955" y="2742"/>
                  </a:cubicBezTo>
                  <a:cubicBezTo>
                    <a:pt x="1955" y="2713"/>
                    <a:pt x="1955" y="2713"/>
                    <a:pt x="1955" y="2713"/>
                  </a:cubicBezTo>
                  <a:lnTo>
                    <a:pt x="1955" y="2713"/>
                  </a:lnTo>
                  <a:lnTo>
                    <a:pt x="1955" y="2713"/>
                  </a:lnTo>
                  <a:cubicBezTo>
                    <a:pt x="1984" y="2742"/>
                    <a:pt x="1984" y="2742"/>
                    <a:pt x="1984" y="2742"/>
                  </a:cubicBezTo>
                  <a:lnTo>
                    <a:pt x="1984" y="2742"/>
                  </a:lnTo>
                  <a:cubicBezTo>
                    <a:pt x="2013" y="2742"/>
                    <a:pt x="2013" y="2742"/>
                    <a:pt x="2013" y="2742"/>
                  </a:cubicBezTo>
                  <a:lnTo>
                    <a:pt x="2013" y="2742"/>
                  </a:lnTo>
                  <a:lnTo>
                    <a:pt x="2013" y="2742"/>
                  </a:lnTo>
                  <a:cubicBezTo>
                    <a:pt x="2013" y="2771"/>
                    <a:pt x="2013" y="2771"/>
                    <a:pt x="2013" y="2771"/>
                  </a:cubicBezTo>
                  <a:lnTo>
                    <a:pt x="2013" y="2771"/>
                  </a:lnTo>
                  <a:cubicBezTo>
                    <a:pt x="2013" y="2800"/>
                    <a:pt x="2013" y="2800"/>
                    <a:pt x="2013" y="2800"/>
                  </a:cubicBezTo>
                  <a:cubicBezTo>
                    <a:pt x="1984" y="2829"/>
                    <a:pt x="1984" y="2829"/>
                    <a:pt x="1984" y="2829"/>
                  </a:cubicBezTo>
                  <a:cubicBezTo>
                    <a:pt x="1955" y="2829"/>
                    <a:pt x="1955" y="2829"/>
                    <a:pt x="1955" y="2829"/>
                  </a:cubicBezTo>
                  <a:lnTo>
                    <a:pt x="1955" y="2829"/>
                  </a:lnTo>
                  <a:cubicBezTo>
                    <a:pt x="1955" y="2858"/>
                    <a:pt x="1955" y="2858"/>
                    <a:pt x="1955" y="2858"/>
                  </a:cubicBezTo>
                  <a:lnTo>
                    <a:pt x="1955" y="2858"/>
                  </a:lnTo>
                  <a:cubicBezTo>
                    <a:pt x="1926" y="2858"/>
                    <a:pt x="1926" y="2858"/>
                    <a:pt x="1926" y="2858"/>
                  </a:cubicBezTo>
                  <a:lnTo>
                    <a:pt x="1926" y="2858"/>
                  </a:lnTo>
                  <a:cubicBezTo>
                    <a:pt x="1926" y="2888"/>
                    <a:pt x="1926" y="2888"/>
                    <a:pt x="1926" y="2888"/>
                  </a:cubicBezTo>
                  <a:cubicBezTo>
                    <a:pt x="1897" y="2888"/>
                    <a:pt x="1897" y="2888"/>
                    <a:pt x="1897" y="2888"/>
                  </a:cubicBezTo>
                  <a:lnTo>
                    <a:pt x="1897" y="2888"/>
                  </a:lnTo>
                  <a:lnTo>
                    <a:pt x="1897" y="2888"/>
                  </a:lnTo>
                  <a:cubicBezTo>
                    <a:pt x="1926" y="2888"/>
                    <a:pt x="1926" y="2888"/>
                    <a:pt x="1926" y="2888"/>
                  </a:cubicBezTo>
                  <a:cubicBezTo>
                    <a:pt x="1984" y="2858"/>
                    <a:pt x="1984" y="2858"/>
                    <a:pt x="1984" y="2858"/>
                  </a:cubicBezTo>
                  <a:cubicBezTo>
                    <a:pt x="1984" y="2829"/>
                    <a:pt x="1984" y="2829"/>
                    <a:pt x="1984" y="2829"/>
                  </a:cubicBezTo>
                  <a:cubicBezTo>
                    <a:pt x="2042" y="2771"/>
                    <a:pt x="2042" y="2771"/>
                    <a:pt x="2042" y="2771"/>
                  </a:cubicBezTo>
                  <a:cubicBezTo>
                    <a:pt x="2042" y="2742"/>
                    <a:pt x="2042" y="2742"/>
                    <a:pt x="2042" y="2742"/>
                  </a:cubicBezTo>
                  <a:cubicBezTo>
                    <a:pt x="2071" y="2713"/>
                    <a:pt x="2071" y="2713"/>
                    <a:pt x="2071" y="2713"/>
                  </a:cubicBezTo>
                  <a:cubicBezTo>
                    <a:pt x="2100" y="2655"/>
                    <a:pt x="2100" y="2655"/>
                    <a:pt x="2100" y="2655"/>
                  </a:cubicBezTo>
                  <a:cubicBezTo>
                    <a:pt x="2130" y="2596"/>
                    <a:pt x="2130" y="2596"/>
                    <a:pt x="2130" y="2596"/>
                  </a:cubicBezTo>
                  <a:cubicBezTo>
                    <a:pt x="2159" y="2596"/>
                    <a:pt x="2159" y="2596"/>
                    <a:pt x="2159" y="2596"/>
                  </a:cubicBezTo>
                  <a:cubicBezTo>
                    <a:pt x="2130" y="2596"/>
                    <a:pt x="2130" y="2596"/>
                    <a:pt x="2130" y="2596"/>
                  </a:cubicBezTo>
                  <a:cubicBezTo>
                    <a:pt x="2130" y="2567"/>
                    <a:pt x="2130" y="2567"/>
                    <a:pt x="2130" y="2567"/>
                  </a:cubicBezTo>
                  <a:cubicBezTo>
                    <a:pt x="2159" y="2567"/>
                    <a:pt x="2159" y="2567"/>
                    <a:pt x="2159" y="2567"/>
                  </a:cubicBezTo>
                  <a:lnTo>
                    <a:pt x="2159" y="2567"/>
                  </a:lnTo>
                  <a:cubicBezTo>
                    <a:pt x="2159" y="2538"/>
                    <a:pt x="2159" y="2538"/>
                    <a:pt x="2159" y="2538"/>
                  </a:cubicBezTo>
                  <a:lnTo>
                    <a:pt x="2159" y="2538"/>
                  </a:lnTo>
                  <a:lnTo>
                    <a:pt x="2159" y="2538"/>
                  </a:lnTo>
                  <a:lnTo>
                    <a:pt x="2159" y="2538"/>
                  </a:lnTo>
                  <a:cubicBezTo>
                    <a:pt x="2159" y="2508"/>
                    <a:pt x="2159" y="2508"/>
                    <a:pt x="2159" y="2508"/>
                  </a:cubicBezTo>
                  <a:lnTo>
                    <a:pt x="2159" y="2508"/>
                  </a:lnTo>
                  <a:cubicBezTo>
                    <a:pt x="2130" y="2479"/>
                    <a:pt x="2130" y="2479"/>
                    <a:pt x="2130" y="2479"/>
                  </a:cubicBezTo>
                  <a:lnTo>
                    <a:pt x="2130" y="2479"/>
                  </a:lnTo>
                  <a:cubicBezTo>
                    <a:pt x="2159" y="2479"/>
                    <a:pt x="2159" y="2479"/>
                    <a:pt x="2159" y="2479"/>
                  </a:cubicBezTo>
                  <a:cubicBezTo>
                    <a:pt x="2130" y="2450"/>
                    <a:pt x="2130" y="2450"/>
                    <a:pt x="2130" y="2450"/>
                  </a:cubicBezTo>
                  <a:lnTo>
                    <a:pt x="2130" y="2450"/>
                  </a:lnTo>
                  <a:cubicBezTo>
                    <a:pt x="2130" y="2421"/>
                    <a:pt x="2130" y="2421"/>
                    <a:pt x="2130" y="2421"/>
                  </a:cubicBezTo>
                  <a:lnTo>
                    <a:pt x="2130" y="2421"/>
                  </a:lnTo>
                  <a:cubicBezTo>
                    <a:pt x="2159" y="2392"/>
                    <a:pt x="2159" y="2392"/>
                    <a:pt x="2159" y="2392"/>
                  </a:cubicBezTo>
                  <a:lnTo>
                    <a:pt x="2159" y="2392"/>
                  </a:lnTo>
                  <a:cubicBezTo>
                    <a:pt x="2130" y="2392"/>
                    <a:pt x="2130" y="2392"/>
                    <a:pt x="2130" y="2392"/>
                  </a:cubicBezTo>
                  <a:cubicBezTo>
                    <a:pt x="2159" y="2392"/>
                    <a:pt x="2159" y="2392"/>
                    <a:pt x="2159" y="2392"/>
                  </a:cubicBezTo>
                  <a:cubicBezTo>
                    <a:pt x="2159" y="2363"/>
                    <a:pt x="2159" y="2363"/>
                    <a:pt x="2159" y="2363"/>
                  </a:cubicBezTo>
                  <a:cubicBezTo>
                    <a:pt x="2130" y="2363"/>
                    <a:pt x="2130" y="2363"/>
                    <a:pt x="2130" y="2363"/>
                  </a:cubicBezTo>
                  <a:cubicBezTo>
                    <a:pt x="2159" y="2363"/>
                    <a:pt x="2159" y="2363"/>
                    <a:pt x="2159" y="2363"/>
                  </a:cubicBezTo>
                  <a:cubicBezTo>
                    <a:pt x="2159" y="2334"/>
                    <a:pt x="2159" y="2334"/>
                    <a:pt x="2159" y="2334"/>
                  </a:cubicBezTo>
                  <a:cubicBezTo>
                    <a:pt x="2188" y="2363"/>
                    <a:pt x="2188" y="2363"/>
                    <a:pt x="2188" y="2363"/>
                  </a:cubicBezTo>
                  <a:cubicBezTo>
                    <a:pt x="2188" y="2334"/>
                    <a:pt x="2188" y="2334"/>
                    <a:pt x="2188" y="2334"/>
                  </a:cubicBezTo>
                  <a:cubicBezTo>
                    <a:pt x="2217" y="2305"/>
                    <a:pt x="2217" y="2305"/>
                    <a:pt x="2217" y="2305"/>
                  </a:cubicBezTo>
                  <a:lnTo>
                    <a:pt x="2217" y="2305"/>
                  </a:lnTo>
                  <a:cubicBezTo>
                    <a:pt x="2247" y="2305"/>
                    <a:pt x="2247" y="2305"/>
                    <a:pt x="2247" y="2305"/>
                  </a:cubicBezTo>
                  <a:cubicBezTo>
                    <a:pt x="2276" y="2275"/>
                    <a:pt x="2276" y="2275"/>
                    <a:pt x="2276" y="2275"/>
                  </a:cubicBezTo>
                  <a:cubicBezTo>
                    <a:pt x="2305" y="2246"/>
                    <a:pt x="2305" y="2246"/>
                    <a:pt x="2305" y="2246"/>
                  </a:cubicBezTo>
                  <a:cubicBezTo>
                    <a:pt x="2334" y="2246"/>
                    <a:pt x="2334" y="2246"/>
                    <a:pt x="2334" y="2246"/>
                  </a:cubicBezTo>
                  <a:cubicBezTo>
                    <a:pt x="2334" y="2217"/>
                    <a:pt x="2334" y="2217"/>
                    <a:pt x="2334" y="2217"/>
                  </a:cubicBezTo>
                  <a:cubicBezTo>
                    <a:pt x="2363" y="2217"/>
                    <a:pt x="2363" y="2217"/>
                    <a:pt x="2363" y="2217"/>
                  </a:cubicBezTo>
                  <a:lnTo>
                    <a:pt x="2363" y="2217"/>
                  </a:lnTo>
                  <a:cubicBezTo>
                    <a:pt x="2392" y="2217"/>
                    <a:pt x="2392" y="2217"/>
                    <a:pt x="2392" y="2217"/>
                  </a:cubicBezTo>
                  <a:lnTo>
                    <a:pt x="2392" y="2217"/>
                  </a:lnTo>
                  <a:lnTo>
                    <a:pt x="2392" y="2217"/>
                  </a:lnTo>
                  <a:cubicBezTo>
                    <a:pt x="2421" y="2188"/>
                    <a:pt x="2421" y="2188"/>
                    <a:pt x="2421" y="2188"/>
                  </a:cubicBezTo>
                  <a:cubicBezTo>
                    <a:pt x="2450" y="2188"/>
                    <a:pt x="2450" y="2188"/>
                    <a:pt x="2450" y="2188"/>
                  </a:cubicBezTo>
                  <a:cubicBezTo>
                    <a:pt x="2450" y="2158"/>
                    <a:pt x="2450" y="2158"/>
                    <a:pt x="2450" y="2158"/>
                  </a:cubicBezTo>
                  <a:lnTo>
                    <a:pt x="2450" y="2158"/>
                  </a:lnTo>
                  <a:lnTo>
                    <a:pt x="2450" y="2158"/>
                  </a:lnTo>
                  <a:lnTo>
                    <a:pt x="2450" y="2158"/>
                  </a:lnTo>
                  <a:lnTo>
                    <a:pt x="2450" y="2158"/>
                  </a:lnTo>
                  <a:lnTo>
                    <a:pt x="2450" y="2158"/>
                  </a:lnTo>
                  <a:cubicBezTo>
                    <a:pt x="2480" y="2129"/>
                    <a:pt x="2480" y="2129"/>
                    <a:pt x="2480" y="2129"/>
                  </a:cubicBezTo>
                  <a:lnTo>
                    <a:pt x="2480" y="2129"/>
                  </a:lnTo>
                  <a:cubicBezTo>
                    <a:pt x="2509" y="2129"/>
                    <a:pt x="2509" y="2129"/>
                    <a:pt x="2509" y="2129"/>
                  </a:cubicBezTo>
                  <a:lnTo>
                    <a:pt x="2509" y="2129"/>
                  </a:lnTo>
                  <a:lnTo>
                    <a:pt x="2509" y="2129"/>
                  </a:lnTo>
                  <a:lnTo>
                    <a:pt x="2509" y="2129"/>
                  </a:lnTo>
                  <a:cubicBezTo>
                    <a:pt x="2509" y="2158"/>
                    <a:pt x="2509" y="2158"/>
                    <a:pt x="2509" y="2158"/>
                  </a:cubicBezTo>
                  <a:cubicBezTo>
                    <a:pt x="2480" y="2158"/>
                    <a:pt x="2480" y="2158"/>
                    <a:pt x="2480" y="2158"/>
                  </a:cubicBezTo>
                  <a:lnTo>
                    <a:pt x="2480" y="2158"/>
                  </a:lnTo>
                  <a:lnTo>
                    <a:pt x="2480" y="2158"/>
                  </a:lnTo>
                  <a:cubicBezTo>
                    <a:pt x="2509" y="2158"/>
                    <a:pt x="2509" y="2158"/>
                    <a:pt x="2509" y="2158"/>
                  </a:cubicBezTo>
                  <a:cubicBezTo>
                    <a:pt x="2538" y="2129"/>
                    <a:pt x="2538" y="2129"/>
                    <a:pt x="2538" y="2129"/>
                  </a:cubicBezTo>
                  <a:lnTo>
                    <a:pt x="2538" y="2129"/>
                  </a:lnTo>
                  <a:cubicBezTo>
                    <a:pt x="2567" y="2129"/>
                    <a:pt x="2567" y="2129"/>
                    <a:pt x="2567" y="2129"/>
                  </a:cubicBezTo>
                  <a:lnTo>
                    <a:pt x="2567" y="2129"/>
                  </a:lnTo>
                  <a:lnTo>
                    <a:pt x="2567" y="2129"/>
                  </a:lnTo>
                  <a:lnTo>
                    <a:pt x="2567" y="2129"/>
                  </a:lnTo>
                  <a:cubicBezTo>
                    <a:pt x="2567" y="2158"/>
                    <a:pt x="2597" y="2158"/>
                    <a:pt x="2597" y="2158"/>
                  </a:cubicBezTo>
                  <a:cubicBezTo>
                    <a:pt x="2597" y="2129"/>
                    <a:pt x="2597" y="2129"/>
                    <a:pt x="2597" y="2129"/>
                  </a:cubicBezTo>
                  <a:cubicBezTo>
                    <a:pt x="2626" y="2129"/>
                    <a:pt x="2626" y="2129"/>
                    <a:pt x="2626" y="2129"/>
                  </a:cubicBezTo>
                  <a:cubicBezTo>
                    <a:pt x="2655" y="2129"/>
                    <a:pt x="2655" y="2129"/>
                    <a:pt x="2655" y="2129"/>
                  </a:cubicBezTo>
                  <a:lnTo>
                    <a:pt x="2655" y="2129"/>
                  </a:lnTo>
                  <a:cubicBezTo>
                    <a:pt x="2684" y="2129"/>
                    <a:pt x="2684" y="2129"/>
                    <a:pt x="2684" y="2129"/>
                  </a:cubicBezTo>
                  <a:cubicBezTo>
                    <a:pt x="2655" y="2129"/>
                    <a:pt x="2655" y="2129"/>
                    <a:pt x="2655" y="2129"/>
                  </a:cubicBezTo>
                  <a:cubicBezTo>
                    <a:pt x="2655" y="2100"/>
                    <a:pt x="2655" y="2100"/>
                    <a:pt x="2655" y="2100"/>
                  </a:cubicBezTo>
                  <a:cubicBezTo>
                    <a:pt x="2713" y="2100"/>
                    <a:pt x="2713" y="2100"/>
                    <a:pt x="2713" y="2100"/>
                  </a:cubicBezTo>
                  <a:cubicBezTo>
                    <a:pt x="2742" y="2071"/>
                    <a:pt x="2742" y="2071"/>
                    <a:pt x="2742" y="2071"/>
                  </a:cubicBezTo>
                  <a:lnTo>
                    <a:pt x="2742" y="2071"/>
                  </a:lnTo>
                  <a:lnTo>
                    <a:pt x="2742" y="2071"/>
                  </a:lnTo>
                  <a:lnTo>
                    <a:pt x="2742" y="2071"/>
                  </a:lnTo>
                  <a:cubicBezTo>
                    <a:pt x="2742" y="2042"/>
                    <a:pt x="2742" y="2042"/>
                    <a:pt x="2742" y="2042"/>
                  </a:cubicBezTo>
                  <a:cubicBezTo>
                    <a:pt x="2742" y="2013"/>
                    <a:pt x="2742" y="2013"/>
                    <a:pt x="2742" y="2013"/>
                  </a:cubicBezTo>
                  <a:cubicBezTo>
                    <a:pt x="2771" y="1984"/>
                    <a:pt x="2771" y="1984"/>
                    <a:pt x="2771" y="1984"/>
                  </a:cubicBezTo>
                  <a:lnTo>
                    <a:pt x="2771" y="1984"/>
                  </a:lnTo>
                  <a:lnTo>
                    <a:pt x="2771" y="1984"/>
                  </a:lnTo>
                  <a:lnTo>
                    <a:pt x="2771" y="1984"/>
                  </a:lnTo>
                  <a:cubicBezTo>
                    <a:pt x="2771" y="1955"/>
                    <a:pt x="2771" y="1955"/>
                    <a:pt x="2771" y="1955"/>
                  </a:cubicBezTo>
                  <a:lnTo>
                    <a:pt x="2771" y="1955"/>
                  </a:lnTo>
                  <a:cubicBezTo>
                    <a:pt x="2800" y="1925"/>
                    <a:pt x="2800" y="1925"/>
                    <a:pt x="2800" y="1925"/>
                  </a:cubicBezTo>
                  <a:cubicBezTo>
                    <a:pt x="2830" y="1896"/>
                    <a:pt x="2830" y="1896"/>
                    <a:pt x="2830" y="1896"/>
                  </a:cubicBezTo>
                  <a:cubicBezTo>
                    <a:pt x="2830" y="1867"/>
                    <a:pt x="2830" y="1867"/>
                    <a:pt x="2830" y="1867"/>
                  </a:cubicBezTo>
                  <a:cubicBezTo>
                    <a:pt x="2830" y="1837"/>
                    <a:pt x="2830" y="1837"/>
                    <a:pt x="2830" y="1837"/>
                  </a:cubicBezTo>
                  <a:cubicBezTo>
                    <a:pt x="2830" y="1808"/>
                    <a:pt x="2830" y="1808"/>
                    <a:pt x="2830" y="1808"/>
                  </a:cubicBezTo>
                  <a:cubicBezTo>
                    <a:pt x="2830" y="1779"/>
                    <a:pt x="2830" y="1779"/>
                    <a:pt x="2830" y="1779"/>
                  </a:cubicBezTo>
                  <a:lnTo>
                    <a:pt x="2830" y="1779"/>
                  </a:lnTo>
                  <a:lnTo>
                    <a:pt x="2830" y="1779"/>
                  </a:lnTo>
                  <a:cubicBezTo>
                    <a:pt x="2859" y="1750"/>
                    <a:pt x="2859" y="1750"/>
                    <a:pt x="2859" y="1750"/>
                  </a:cubicBezTo>
                  <a:lnTo>
                    <a:pt x="2859" y="1750"/>
                  </a:lnTo>
                  <a:cubicBezTo>
                    <a:pt x="2859" y="1721"/>
                    <a:pt x="2859" y="1721"/>
                    <a:pt x="2859" y="1721"/>
                  </a:cubicBezTo>
                  <a:cubicBezTo>
                    <a:pt x="2888" y="1692"/>
                    <a:pt x="2888" y="1692"/>
                    <a:pt x="2888" y="1692"/>
                  </a:cubicBezTo>
                  <a:cubicBezTo>
                    <a:pt x="2888" y="1663"/>
                    <a:pt x="2888" y="1663"/>
                    <a:pt x="2888" y="1663"/>
                  </a:cubicBezTo>
                  <a:cubicBezTo>
                    <a:pt x="2888" y="1634"/>
                    <a:pt x="2888" y="1634"/>
                    <a:pt x="2888" y="1634"/>
                  </a:cubicBezTo>
                  <a:lnTo>
                    <a:pt x="2888" y="1634"/>
                  </a:lnTo>
                  <a:cubicBezTo>
                    <a:pt x="2888" y="1605"/>
                    <a:pt x="2888" y="1605"/>
                    <a:pt x="2888" y="1605"/>
                  </a:cubicBezTo>
                  <a:cubicBezTo>
                    <a:pt x="2888" y="1488"/>
                    <a:pt x="2888" y="1488"/>
                    <a:pt x="2888" y="1488"/>
                  </a:cubicBezTo>
                  <a:lnTo>
                    <a:pt x="2888" y="1488"/>
                  </a:lnTo>
                  <a:cubicBezTo>
                    <a:pt x="2888" y="1458"/>
                    <a:pt x="2888" y="1458"/>
                    <a:pt x="2888" y="1458"/>
                  </a:cubicBezTo>
                  <a:lnTo>
                    <a:pt x="2888" y="1458"/>
                  </a:lnTo>
                  <a:lnTo>
                    <a:pt x="2888" y="1458"/>
                  </a:lnTo>
                  <a:cubicBezTo>
                    <a:pt x="2859" y="1458"/>
                    <a:pt x="2859" y="1458"/>
                    <a:pt x="2859" y="1458"/>
                  </a:cubicBezTo>
                  <a:cubicBezTo>
                    <a:pt x="2859" y="1429"/>
                    <a:pt x="2859" y="1429"/>
                    <a:pt x="2859" y="1429"/>
                  </a:cubicBezTo>
                  <a:cubicBezTo>
                    <a:pt x="2888" y="1429"/>
                    <a:pt x="2888" y="1429"/>
                    <a:pt x="2888" y="1429"/>
                  </a:cubicBezTo>
                  <a:cubicBezTo>
                    <a:pt x="2859" y="1400"/>
                    <a:pt x="2859" y="1400"/>
                    <a:pt x="2859" y="1400"/>
                  </a:cubicBezTo>
                  <a:cubicBezTo>
                    <a:pt x="2888" y="1400"/>
                    <a:pt x="2888" y="1400"/>
                    <a:pt x="2888" y="1400"/>
                  </a:cubicBezTo>
                  <a:lnTo>
                    <a:pt x="2888" y="1400"/>
                  </a:lnTo>
                  <a:cubicBezTo>
                    <a:pt x="2888" y="1371"/>
                    <a:pt x="2888" y="1371"/>
                    <a:pt x="2888" y="1371"/>
                  </a:cubicBezTo>
                  <a:lnTo>
                    <a:pt x="2888" y="1371"/>
                  </a:lnTo>
                  <a:cubicBezTo>
                    <a:pt x="2859" y="1342"/>
                    <a:pt x="2859" y="1342"/>
                    <a:pt x="2859" y="1342"/>
                  </a:cubicBezTo>
                  <a:lnTo>
                    <a:pt x="2859" y="1342"/>
                  </a:lnTo>
                  <a:lnTo>
                    <a:pt x="2859" y="1342"/>
                  </a:lnTo>
                  <a:lnTo>
                    <a:pt x="2859" y="1342"/>
                  </a:lnTo>
                  <a:cubicBezTo>
                    <a:pt x="2888" y="1371"/>
                    <a:pt x="2888" y="1371"/>
                    <a:pt x="2888" y="1371"/>
                  </a:cubicBezTo>
                  <a:lnTo>
                    <a:pt x="2888" y="1371"/>
                  </a:lnTo>
                  <a:cubicBezTo>
                    <a:pt x="2888" y="1342"/>
                    <a:pt x="2888" y="1342"/>
                    <a:pt x="2888" y="1342"/>
                  </a:cubicBezTo>
                  <a:cubicBezTo>
                    <a:pt x="2917" y="1342"/>
                    <a:pt x="2917" y="1342"/>
                    <a:pt x="2917" y="1342"/>
                  </a:cubicBezTo>
                  <a:lnTo>
                    <a:pt x="2917" y="1342"/>
                  </a:lnTo>
                  <a:cubicBezTo>
                    <a:pt x="2917" y="1371"/>
                    <a:pt x="2917" y="1371"/>
                    <a:pt x="2917" y="1371"/>
                  </a:cubicBezTo>
                  <a:lnTo>
                    <a:pt x="2917" y="1371"/>
                  </a:lnTo>
                  <a:cubicBezTo>
                    <a:pt x="2888" y="1371"/>
                    <a:pt x="2888" y="1371"/>
                    <a:pt x="2888" y="1371"/>
                  </a:cubicBezTo>
                  <a:cubicBezTo>
                    <a:pt x="2888" y="1400"/>
                    <a:pt x="2888" y="1400"/>
                    <a:pt x="2888" y="1400"/>
                  </a:cubicBezTo>
                  <a:cubicBezTo>
                    <a:pt x="2917" y="1400"/>
                    <a:pt x="2917" y="1400"/>
                    <a:pt x="2917" y="1400"/>
                  </a:cubicBezTo>
                  <a:cubicBezTo>
                    <a:pt x="2917" y="1371"/>
                    <a:pt x="2917" y="1371"/>
                    <a:pt x="2917" y="1371"/>
                  </a:cubicBezTo>
                  <a:cubicBezTo>
                    <a:pt x="2947" y="1371"/>
                    <a:pt x="2947" y="1371"/>
                    <a:pt x="2947" y="1371"/>
                  </a:cubicBezTo>
                  <a:cubicBezTo>
                    <a:pt x="2976" y="1313"/>
                    <a:pt x="2976" y="1313"/>
                    <a:pt x="2976" y="1313"/>
                  </a:cubicBezTo>
                  <a:cubicBezTo>
                    <a:pt x="2976" y="1284"/>
                    <a:pt x="2976" y="1284"/>
                    <a:pt x="2976" y="1284"/>
                  </a:cubicBezTo>
                  <a:lnTo>
                    <a:pt x="2976" y="1284"/>
                  </a:lnTo>
                  <a:cubicBezTo>
                    <a:pt x="3005" y="1284"/>
                    <a:pt x="3005" y="1284"/>
                    <a:pt x="3005" y="1284"/>
                  </a:cubicBezTo>
                  <a:cubicBezTo>
                    <a:pt x="3005" y="1255"/>
                    <a:pt x="3005" y="1255"/>
                    <a:pt x="3005" y="1255"/>
                  </a:cubicBezTo>
                  <a:cubicBezTo>
                    <a:pt x="3033" y="1225"/>
                    <a:pt x="3033" y="1225"/>
                    <a:pt x="3033" y="1225"/>
                  </a:cubicBezTo>
                  <a:cubicBezTo>
                    <a:pt x="3063" y="1196"/>
                    <a:pt x="3063" y="1196"/>
                    <a:pt x="3063" y="1196"/>
                  </a:cubicBezTo>
                  <a:lnTo>
                    <a:pt x="3063" y="1196"/>
                  </a:lnTo>
                  <a:cubicBezTo>
                    <a:pt x="3092" y="1167"/>
                    <a:pt x="3092" y="1167"/>
                    <a:pt x="3092" y="1167"/>
                  </a:cubicBezTo>
                  <a:lnTo>
                    <a:pt x="3092" y="1167"/>
                  </a:lnTo>
                  <a:cubicBezTo>
                    <a:pt x="3121" y="1137"/>
                    <a:pt x="3121" y="1137"/>
                    <a:pt x="3121" y="1137"/>
                  </a:cubicBezTo>
                  <a:cubicBezTo>
                    <a:pt x="3150" y="1108"/>
                    <a:pt x="3150" y="1108"/>
                    <a:pt x="3150" y="1108"/>
                  </a:cubicBezTo>
                  <a:cubicBezTo>
                    <a:pt x="3180" y="1079"/>
                    <a:pt x="3180" y="1079"/>
                    <a:pt x="3180" y="1079"/>
                  </a:cubicBezTo>
                  <a:cubicBezTo>
                    <a:pt x="3180" y="1050"/>
                    <a:pt x="3180" y="1050"/>
                    <a:pt x="3180" y="1050"/>
                  </a:cubicBezTo>
                  <a:cubicBezTo>
                    <a:pt x="3180" y="1022"/>
                    <a:pt x="3180" y="1022"/>
                    <a:pt x="3180" y="1022"/>
                  </a:cubicBezTo>
                  <a:cubicBezTo>
                    <a:pt x="3209" y="1022"/>
                    <a:pt x="3209" y="1022"/>
                    <a:pt x="3209" y="1022"/>
                  </a:cubicBezTo>
                  <a:cubicBezTo>
                    <a:pt x="3209" y="992"/>
                    <a:pt x="3209" y="992"/>
                    <a:pt x="3209" y="992"/>
                  </a:cubicBezTo>
                  <a:cubicBezTo>
                    <a:pt x="3180" y="992"/>
                    <a:pt x="3180" y="992"/>
                    <a:pt x="3180" y="992"/>
                  </a:cubicBezTo>
                  <a:cubicBezTo>
                    <a:pt x="3209" y="963"/>
                    <a:pt x="3209" y="963"/>
                    <a:pt x="3209" y="963"/>
                  </a:cubicBezTo>
                  <a:lnTo>
                    <a:pt x="3209" y="963"/>
                  </a:lnTo>
                  <a:cubicBezTo>
                    <a:pt x="3209" y="934"/>
                    <a:pt x="3209" y="934"/>
                    <a:pt x="3209" y="934"/>
                  </a:cubicBezTo>
                  <a:lnTo>
                    <a:pt x="3209" y="934"/>
                  </a:lnTo>
                  <a:cubicBezTo>
                    <a:pt x="3180" y="905"/>
                    <a:pt x="3180" y="905"/>
                    <a:pt x="3180" y="905"/>
                  </a:cubicBezTo>
                  <a:cubicBezTo>
                    <a:pt x="3150" y="846"/>
                    <a:pt x="3150" y="846"/>
                    <a:pt x="3150" y="846"/>
                  </a:cubicBezTo>
                  <a:cubicBezTo>
                    <a:pt x="3150" y="817"/>
                    <a:pt x="3150" y="817"/>
                    <a:pt x="3150" y="817"/>
                  </a:cubicBezTo>
                  <a:lnTo>
                    <a:pt x="3150" y="817"/>
                  </a:lnTo>
                  <a:cubicBezTo>
                    <a:pt x="3092" y="788"/>
                    <a:pt x="3092" y="788"/>
                    <a:pt x="3092" y="788"/>
                  </a:cubicBezTo>
                  <a:cubicBezTo>
                    <a:pt x="3063" y="788"/>
                    <a:pt x="3063" y="788"/>
                    <a:pt x="3063" y="788"/>
                  </a:cubicBezTo>
                  <a:lnTo>
                    <a:pt x="3063" y="788"/>
                  </a:lnTo>
                  <a:cubicBezTo>
                    <a:pt x="3033" y="788"/>
                    <a:pt x="3033" y="788"/>
                    <a:pt x="3033" y="788"/>
                  </a:cubicBezTo>
                  <a:cubicBezTo>
                    <a:pt x="3005" y="788"/>
                    <a:pt x="3005" y="788"/>
                    <a:pt x="3005" y="788"/>
                  </a:cubicBezTo>
                  <a:cubicBezTo>
                    <a:pt x="3005" y="758"/>
                    <a:pt x="3005" y="758"/>
                    <a:pt x="3005" y="758"/>
                  </a:cubicBezTo>
                  <a:cubicBezTo>
                    <a:pt x="2976" y="758"/>
                    <a:pt x="2976" y="758"/>
                    <a:pt x="2976" y="758"/>
                  </a:cubicBezTo>
                  <a:cubicBezTo>
                    <a:pt x="2976" y="729"/>
                    <a:pt x="2976" y="729"/>
                    <a:pt x="2976" y="729"/>
                  </a:cubicBezTo>
                  <a:cubicBezTo>
                    <a:pt x="2917" y="700"/>
                    <a:pt x="2917" y="700"/>
                    <a:pt x="2917" y="700"/>
                  </a:cubicBezTo>
                  <a:cubicBezTo>
                    <a:pt x="2888" y="672"/>
                    <a:pt x="2888" y="672"/>
                    <a:pt x="2888" y="672"/>
                  </a:cubicBezTo>
                  <a:lnTo>
                    <a:pt x="2888" y="672"/>
                  </a:lnTo>
                  <a:cubicBezTo>
                    <a:pt x="2859" y="642"/>
                    <a:pt x="2859" y="642"/>
                    <a:pt x="2859" y="642"/>
                  </a:cubicBezTo>
                  <a:cubicBezTo>
                    <a:pt x="2830" y="642"/>
                    <a:pt x="2830" y="642"/>
                    <a:pt x="2830" y="642"/>
                  </a:cubicBezTo>
                  <a:cubicBezTo>
                    <a:pt x="2800" y="613"/>
                    <a:pt x="2800" y="613"/>
                    <a:pt x="2800" y="613"/>
                  </a:cubicBezTo>
                  <a:cubicBezTo>
                    <a:pt x="2771" y="613"/>
                    <a:pt x="2771" y="613"/>
                    <a:pt x="2771" y="613"/>
                  </a:cubicBezTo>
                  <a:cubicBezTo>
                    <a:pt x="2742" y="613"/>
                    <a:pt x="2742" y="613"/>
                    <a:pt x="2742" y="613"/>
                  </a:cubicBezTo>
                  <a:lnTo>
                    <a:pt x="2742" y="613"/>
                  </a:lnTo>
                  <a:cubicBezTo>
                    <a:pt x="2713" y="613"/>
                    <a:pt x="2713" y="613"/>
                    <a:pt x="2713" y="613"/>
                  </a:cubicBezTo>
                  <a:cubicBezTo>
                    <a:pt x="2684" y="613"/>
                    <a:pt x="2684" y="613"/>
                    <a:pt x="2684" y="613"/>
                  </a:cubicBezTo>
                  <a:lnTo>
                    <a:pt x="2684" y="613"/>
                  </a:lnTo>
                  <a:lnTo>
                    <a:pt x="2684" y="613"/>
                  </a:lnTo>
                  <a:cubicBezTo>
                    <a:pt x="2655" y="613"/>
                    <a:pt x="2655" y="613"/>
                    <a:pt x="2655" y="613"/>
                  </a:cubicBezTo>
                  <a:cubicBezTo>
                    <a:pt x="2626" y="613"/>
                    <a:pt x="2626" y="613"/>
                    <a:pt x="2626" y="613"/>
                  </a:cubicBezTo>
                  <a:lnTo>
                    <a:pt x="2626" y="613"/>
                  </a:lnTo>
                  <a:lnTo>
                    <a:pt x="2626" y="613"/>
                  </a:lnTo>
                  <a:lnTo>
                    <a:pt x="2626" y="613"/>
                  </a:lnTo>
                  <a:lnTo>
                    <a:pt x="2626" y="613"/>
                  </a:lnTo>
                  <a:cubicBezTo>
                    <a:pt x="2597" y="613"/>
                    <a:pt x="2597" y="613"/>
                    <a:pt x="2597" y="613"/>
                  </a:cubicBezTo>
                  <a:lnTo>
                    <a:pt x="2597" y="613"/>
                  </a:lnTo>
                  <a:lnTo>
                    <a:pt x="2597" y="613"/>
                  </a:lnTo>
                  <a:lnTo>
                    <a:pt x="2597" y="613"/>
                  </a:lnTo>
                  <a:lnTo>
                    <a:pt x="2597" y="613"/>
                  </a:lnTo>
                  <a:cubicBezTo>
                    <a:pt x="2567" y="613"/>
                    <a:pt x="2567" y="613"/>
                    <a:pt x="2567" y="613"/>
                  </a:cubicBezTo>
                  <a:lnTo>
                    <a:pt x="2567" y="613"/>
                  </a:lnTo>
                  <a:cubicBezTo>
                    <a:pt x="2538" y="613"/>
                    <a:pt x="2538" y="613"/>
                    <a:pt x="2538" y="613"/>
                  </a:cubicBezTo>
                  <a:cubicBezTo>
                    <a:pt x="2509" y="584"/>
                    <a:pt x="2509" y="584"/>
                    <a:pt x="2509" y="584"/>
                  </a:cubicBezTo>
                  <a:cubicBezTo>
                    <a:pt x="2480" y="584"/>
                    <a:pt x="2480" y="584"/>
                    <a:pt x="2480" y="584"/>
                  </a:cubicBezTo>
                  <a:lnTo>
                    <a:pt x="2480" y="584"/>
                  </a:lnTo>
                  <a:lnTo>
                    <a:pt x="2480" y="584"/>
                  </a:lnTo>
                  <a:lnTo>
                    <a:pt x="2480" y="584"/>
                  </a:lnTo>
                  <a:lnTo>
                    <a:pt x="2480" y="584"/>
                  </a:lnTo>
                  <a:lnTo>
                    <a:pt x="2480" y="584"/>
                  </a:lnTo>
                  <a:cubicBezTo>
                    <a:pt x="2450" y="613"/>
                    <a:pt x="2450" y="613"/>
                    <a:pt x="2450" y="613"/>
                  </a:cubicBezTo>
                  <a:lnTo>
                    <a:pt x="2450" y="613"/>
                  </a:lnTo>
                  <a:lnTo>
                    <a:pt x="2450" y="613"/>
                  </a:lnTo>
                  <a:cubicBezTo>
                    <a:pt x="2450" y="642"/>
                    <a:pt x="2450" y="642"/>
                    <a:pt x="2450" y="642"/>
                  </a:cubicBezTo>
                  <a:cubicBezTo>
                    <a:pt x="2421" y="613"/>
                    <a:pt x="2421" y="613"/>
                    <a:pt x="2421" y="613"/>
                  </a:cubicBezTo>
                  <a:lnTo>
                    <a:pt x="2421" y="613"/>
                  </a:lnTo>
                  <a:lnTo>
                    <a:pt x="2421" y="613"/>
                  </a:lnTo>
                  <a:lnTo>
                    <a:pt x="2421" y="613"/>
                  </a:lnTo>
                  <a:cubicBezTo>
                    <a:pt x="2421" y="642"/>
                    <a:pt x="2421" y="642"/>
                    <a:pt x="2421" y="642"/>
                  </a:cubicBezTo>
                  <a:cubicBezTo>
                    <a:pt x="2421" y="672"/>
                    <a:pt x="2421" y="672"/>
                    <a:pt x="2421" y="672"/>
                  </a:cubicBezTo>
                  <a:cubicBezTo>
                    <a:pt x="2392" y="642"/>
                    <a:pt x="2392" y="642"/>
                    <a:pt x="2392" y="642"/>
                  </a:cubicBezTo>
                  <a:cubicBezTo>
                    <a:pt x="2421" y="642"/>
                    <a:pt x="2421" y="642"/>
                    <a:pt x="2421" y="642"/>
                  </a:cubicBezTo>
                  <a:cubicBezTo>
                    <a:pt x="2392" y="613"/>
                    <a:pt x="2392" y="613"/>
                    <a:pt x="2392" y="613"/>
                  </a:cubicBezTo>
                  <a:cubicBezTo>
                    <a:pt x="2421" y="584"/>
                    <a:pt x="2421" y="584"/>
                    <a:pt x="2421" y="584"/>
                  </a:cubicBezTo>
                  <a:lnTo>
                    <a:pt x="2421" y="584"/>
                  </a:lnTo>
                  <a:lnTo>
                    <a:pt x="2421" y="584"/>
                  </a:lnTo>
                  <a:cubicBezTo>
                    <a:pt x="2392" y="584"/>
                    <a:pt x="2392" y="584"/>
                    <a:pt x="2392" y="584"/>
                  </a:cubicBezTo>
                  <a:cubicBezTo>
                    <a:pt x="2421" y="555"/>
                    <a:pt x="2421" y="555"/>
                    <a:pt x="2421" y="555"/>
                  </a:cubicBezTo>
                  <a:cubicBezTo>
                    <a:pt x="2392" y="555"/>
                    <a:pt x="2392" y="555"/>
                    <a:pt x="2392" y="555"/>
                  </a:cubicBezTo>
                  <a:cubicBezTo>
                    <a:pt x="2392" y="525"/>
                    <a:pt x="2392" y="525"/>
                    <a:pt x="2392" y="525"/>
                  </a:cubicBezTo>
                  <a:cubicBezTo>
                    <a:pt x="2363" y="525"/>
                    <a:pt x="2363" y="525"/>
                    <a:pt x="2363" y="525"/>
                  </a:cubicBezTo>
                  <a:lnTo>
                    <a:pt x="2363" y="525"/>
                  </a:lnTo>
                  <a:cubicBezTo>
                    <a:pt x="2334" y="525"/>
                    <a:pt x="2334" y="525"/>
                    <a:pt x="2334" y="525"/>
                  </a:cubicBezTo>
                  <a:lnTo>
                    <a:pt x="2334" y="525"/>
                  </a:lnTo>
                  <a:lnTo>
                    <a:pt x="2334" y="525"/>
                  </a:lnTo>
                  <a:cubicBezTo>
                    <a:pt x="2305" y="525"/>
                    <a:pt x="2305" y="525"/>
                    <a:pt x="2305" y="525"/>
                  </a:cubicBezTo>
                  <a:lnTo>
                    <a:pt x="2305" y="525"/>
                  </a:lnTo>
                  <a:cubicBezTo>
                    <a:pt x="2305" y="496"/>
                    <a:pt x="2305" y="496"/>
                    <a:pt x="2305" y="496"/>
                  </a:cubicBezTo>
                  <a:lnTo>
                    <a:pt x="2305" y="496"/>
                  </a:lnTo>
                  <a:cubicBezTo>
                    <a:pt x="2276" y="496"/>
                    <a:pt x="2276" y="496"/>
                    <a:pt x="2276" y="496"/>
                  </a:cubicBezTo>
                  <a:lnTo>
                    <a:pt x="2276" y="496"/>
                  </a:lnTo>
                  <a:lnTo>
                    <a:pt x="2276" y="496"/>
                  </a:lnTo>
                  <a:lnTo>
                    <a:pt x="2276" y="496"/>
                  </a:lnTo>
                  <a:cubicBezTo>
                    <a:pt x="2247" y="496"/>
                    <a:pt x="2247" y="496"/>
                    <a:pt x="2247" y="496"/>
                  </a:cubicBezTo>
                  <a:cubicBezTo>
                    <a:pt x="2247" y="467"/>
                    <a:pt x="2247" y="467"/>
                    <a:pt x="2247" y="467"/>
                  </a:cubicBezTo>
                  <a:cubicBezTo>
                    <a:pt x="2247" y="496"/>
                    <a:pt x="2247" y="496"/>
                    <a:pt x="2247" y="496"/>
                  </a:cubicBezTo>
                  <a:cubicBezTo>
                    <a:pt x="2217" y="467"/>
                    <a:pt x="2217" y="467"/>
                    <a:pt x="2217" y="467"/>
                  </a:cubicBezTo>
                  <a:cubicBezTo>
                    <a:pt x="2188" y="467"/>
                    <a:pt x="2188" y="467"/>
                    <a:pt x="2188" y="467"/>
                  </a:cubicBezTo>
                  <a:lnTo>
                    <a:pt x="2188" y="467"/>
                  </a:lnTo>
                  <a:lnTo>
                    <a:pt x="2188" y="467"/>
                  </a:lnTo>
                  <a:lnTo>
                    <a:pt x="2188" y="467"/>
                  </a:lnTo>
                  <a:cubicBezTo>
                    <a:pt x="2159" y="467"/>
                    <a:pt x="2159" y="467"/>
                    <a:pt x="2159" y="467"/>
                  </a:cubicBezTo>
                  <a:lnTo>
                    <a:pt x="2159" y="467"/>
                  </a:lnTo>
                  <a:lnTo>
                    <a:pt x="2159" y="467"/>
                  </a:lnTo>
                  <a:lnTo>
                    <a:pt x="2159" y="467"/>
                  </a:lnTo>
                  <a:cubicBezTo>
                    <a:pt x="2130" y="467"/>
                    <a:pt x="2130" y="467"/>
                    <a:pt x="2130" y="467"/>
                  </a:cubicBezTo>
                  <a:lnTo>
                    <a:pt x="2130" y="467"/>
                  </a:lnTo>
                  <a:cubicBezTo>
                    <a:pt x="2100" y="496"/>
                    <a:pt x="2100" y="496"/>
                    <a:pt x="2100" y="496"/>
                  </a:cubicBezTo>
                  <a:lnTo>
                    <a:pt x="2100" y="496"/>
                  </a:lnTo>
                  <a:lnTo>
                    <a:pt x="2100" y="496"/>
                  </a:lnTo>
                  <a:cubicBezTo>
                    <a:pt x="2071" y="525"/>
                    <a:pt x="2071" y="525"/>
                    <a:pt x="2071" y="525"/>
                  </a:cubicBezTo>
                  <a:cubicBezTo>
                    <a:pt x="2042" y="525"/>
                    <a:pt x="2042" y="525"/>
                    <a:pt x="2042" y="525"/>
                  </a:cubicBezTo>
                  <a:cubicBezTo>
                    <a:pt x="2013" y="555"/>
                    <a:pt x="2013" y="555"/>
                    <a:pt x="2013" y="555"/>
                  </a:cubicBezTo>
                  <a:cubicBezTo>
                    <a:pt x="2013" y="584"/>
                    <a:pt x="2013" y="584"/>
                    <a:pt x="2013" y="584"/>
                  </a:cubicBezTo>
                  <a:lnTo>
                    <a:pt x="2013" y="584"/>
                  </a:lnTo>
                  <a:cubicBezTo>
                    <a:pt x="2013" y="613"/>
                    <a:pt x="2013" y="613"/>
                    <a:pt x="2013" y="613"/>
                  </a:cubicBezTo>
                  <a:cubicBezTo>
                    <a:pt x="1984" y="613"/>
                    <a:pt x="1984" y="613"/>
                    <a:pt x="1984" y="613"/>
                  </a:cubicBezTo>
                  <a:lnTo>
                    <a:pt x="1984" y="613"/>
                  </a:lnTo>
                  <a:cubicBezTo>
                    <a:pt x="1984" y="642"/>
                    <a:pt x="1984" y="642"/>
                    <a:pt x="1984" y="642"/>
                  </a:cubicBezTo>
                  <a:cubicBezTo>
                    <a:pt x="1984" y="672"/>
                    <a:pt x="1984" y="672"/>
                    <a:pt x="1984" y="672"/>
                  </a:cubicBezTo>
                  <a:cubicBezTo>
                    <a:pt x="1984" y="642"/>
                    <a:pt x="1984" y="642"/>
                    <a:pt x="1984" y="642"/>
                  </a:cubicBezTo>
                  <a:lnTo>
                    <a:pt x="1984" y="642"/>
                  </a:lnTo>
                  <a:cubicBezTo>
                    <a:pt x="1984" y="613"/>
                    <a:pt x="1984" y="613"/>
                    <a:pt x="1984" y="613"/>
                  </a:cubicBezTo>
                  <a:lnTo>
                    <a:pt x="1984" y="613"/>
                  </a:lnTo>
                  <a:cubicBezTo>
                    <a:pt x="2013" y="613"/>
                    <a:pt x="2013" y="613"/>
                    <a:pt x="2013" y="613"/>
                  </a:cubicBezTo>
                  <a:cubicBezTo>
                    <a:pt x="1984" y="584"/>
                    <a:pt x="1984" y="584"/>
                    <a:pt x="1984" y="584"/>
                  </a:cubicBezTo>
                  <a:cubicBezTo>
                    <a:pt x="2013" y="555"/>
                    <a:pt x="2013" y="555"/>
                    <a:pt x="2013" y="555"/>
                  </a:cubicBezTo>
                  <a:lnTo>
                    <a:pt x="2013" y="555"/>
                  </a:lnTo>
                  <a:cubicBezTo>
                    <a:pt x="1984" y="555"/>
                    <a:pt x="1984" y="555"/>
                    <a:pt x="1984" y="555"/>
                  </a:cubicBezTo>
                  <a:lnTo>
                    <a:pt x="1984" y="555"/>
                  </a:lnTo>
                  <a:cubicBezTo>
                    <a:pt x="1955" y="555"/>
                    <a:pt x="1955" y="555"/>
                    <a:pt x="1955" y="555"/>
                  </a:cubicBezTo>
                  <a:cubicBezTo>
                    <a:pt x="1926" y="555"/>
                    <a:pt x="1926" y="555"/>
                    <a:pt x="1926" y="555"/>
                  </a:cubicBezTo>
                  <a:lnTo>
                    <a:pt x="1926" y="555"/>
                  </a:lnTo>
                  <a:cubicBezTo>
                    <a:pt x="1897" y="555"/>
                    <a:pt x="1897" y="555"/>
                    <a:pt x="1897" y="555"/>
                  </a:cubicBezTo>
                  <a:cubicBezTo>
                    <a:pt x="1926" y="555"/>
                    <a:pt x="1926" y="555"/>
                    <a:pt x="1926" y="555"/>
                  </a:cubicBezTo>
                  <a:lnTo>
                    <a:pt x="1926" y="555"/>
                  </a:lnTo>
                  <a:cubicBezTo>
                    <a:pt x="1955" y="555"/>
                    <a:pt x="1955" y="555"/>
                    <a:pt x="1955" y="555"/>
                  </a:cubicBezTo>
                  <a:cubicBezTo>
                    <a:pt x="1984" y="555"/>
                    <a:pt x="1984" y="555"/>
                    <a:pt x="1984" y="555"/>
                  </a:cubicBezTo>
                  <a:lnTo>
                    <a:pt x="1984" y="555"/>
                  </a:lnTo>
                  <a:cubicBezTo>
                    <a:pt x="2013" y="525"/>
                    <a:pt x="2013" y="525"/>
                    <a:pt x="2013" y="525"/>
                  </a:cubicBezTo>
                  <a:lnTo>
                    <a:pt x="2013" y="525"/>
                  </a:lnTo>
                  <a:lnTo>
                    <a:pt x="2013" y="525"/>
                  </a:lnTo>
                  <a:lnTo>
                    <a:pt x="2013" y="525"/>
                  </a:lnTo>
                  <a:cubicBezTo>
                    <a:pt x="2042" y="525"/>
                    <a:pt x="2042" y="525"/>
                    <a:pt x="2042" y="525"/>
                  </a:cubicBezTo>
                  <a:cubicBezTo>
                    <a:pt x="2071" y="525"/>
                    <a:pt x="2071" y="525"/>
                    <a:pt x="2071" y="525"/>
                  </a:cubicBezTo>
                  <a:cubicBezTo>
                    <a:pt x="2071" y="496"/>
                    <a:pt x="2071" y="496"/>
                    <a:pt x="2071" y="496"/>
                  </a:cubicBezTo>
                  <a:cubicBezTo>
                    <a:pt x="2071" y="467"/>
                    <a:pt x="2071" y="467"/>
                    <a:pt x="2071" y="467"/>
                  </a:cubicBezTo>
                  <a:lnTo>
                    <a:pt x="2071" y="467"/>
                  </a:lnTo>
                  <a:cubicBezTo>
                    <a:pt x="2100" y="438"/>
                    <a:pt x="2100" y="438"/>
                    <a:pt x="2100" y="438"/>
                  </a:cubicBezTo>
                  <a:lnTo>
                    <a:pt x="2100" y="438"/>
                  </a:lnTo>
                  <a:cubicBezTo>
                    <a:pt x="2071" y="438"/>
                    <a:pt x="2071" y="438"/>
                    <a:pt x="2071" y="438"/>
                  </a:cubicBezTo>
                  <a:cubicBezTo>
                    <a:pt x="2042" y="408"/>
                    <a:pt x="2042" y="408"/>
                    <a:pt x="2042" y="408"/>
                  </a:cubicBezTo>
                  <a:lnTo>
                    <a:pt x="2042" y="408"/>
                  </a:lnTo>
                  <a:cubicBezTo>
                    <a:pt x="2013" y="438"/>
                    <a:pt x="2013" y="438"/>
                    <a:pt x="2013" y="438"/>
                  </a:cubicBezTo>
                  <a:cubicBezTo>
                    <a:pt x="1984" y="438"/>
                    <a:pt x="1984" y="438"/>
                    <a:pt x="1984" y="438"/>
                  </a:cubicBezTo>
                  <a:cubicBezTo>
                    <a:pt x="1955" y="408"/>
                    <a:pt x="1955" y="408"/>
                    <a:pt x="1955" y="408"/>
                  </a:cubicBezTo>
                  <a:cubicBezTo>
                    <a:pt x="1926" y="408"/>
                    <a:pt x="1926" y="408"/>
                    <a:pt x="1926" y="408"/>
                  </a:cubicBezTo>
                  <a:cubicBezTo>
                    <a:pt x="1897" y="438"/>
                    <a:pt x="1897" y="438"/>
                    <a:pt x="1897" y="438"/>
                  </a:cubicBezTo>
                  <a:cubicBezTo>
                    <a:pt x="1926" y="438"/>
                    <a:pt x="1926" y="438"/>
                    <a:pt x="1926" y="438"/>
                  </a:cubicBezTo>
                  <a:cubicBezTo>
                    <a:pt x="1926" y="467"/>
                    <a:pt x="1926" y="467"/>
                    <a:pt x="1926" y="467"/>
                  </a:cubicBezTo>
                  <a:lnTo>
                    <a:pt x="1926" y="467"/>
                  </a:lnTo>
                  <a:lnTo>
                    <a:pt x="1926" y="467"/>
                  </a:lnTo>
                  <a:cubicBezTo>
                    <a:pt x="1897" y="467"/>
                    <a:pt x="1897" y="467"/>
                    <a:pt x="1897" y="467"/>
                  </a:cubicBezTo>
                  <a:lnTo>
                    <a:pt x="1897" y="467"/>
                  </a:lnTo>
                  <a:lnTo>
                    <a:pt x="1897" y="467"/>
                  </a:lnTo>
                  <a:lnTo>
                    <a:pt x="1897" y="467"/>
                  </a:lnTo>
                  <a:cubicBezTo>
                    <a:pt x="1867" y="467"/>
                    <a:pt x="1867" y="467"/>
                    <a:pt x="1867" y="467"/>
                  </a:cubicBezTo>
                  <a:cubicBezTo>
                    <a:pt x="1867" y="496"/>
                    <a:pt x="1867" y="496"/>
                    <a:pt x="1867" y="496"/>
                  </a:cubicBezTo>
                  <a:cubicBezTo>
                    <a:pt x="1838" y="525"/>
                    <a:pt x="1838" y="525"/>
                    <a:pt x="1838" y="525"/>
                  </a:cubicBezTo>
                  <a:cubicBezTo>
                    <a:pt x="1838" y="496"/>
                    <a:pt x="1838" y="496"/>
                    <a:pt x="1838" y="496"/>
                  </a:cubicBezTo>
                  <a:lnTo>
                    <a:pt x="1838" y="496"/>
                  </a:lnTo>
                  <a:cubicBezTo>
                    <a:pt x="1838" y="467"/>
                    <a:pt x="1838" y="467"/>
                    <a:pt x="1838" y="467"/>
                  </a:cubicBezTo>
                  <a:lnTo>
                    <a:pt x="1838" y="467"/>
                  </a:lnTo>
                  <a:lnTo>
                    <a:pt x="1838" y="467"/>
                  </a:lnTo>
                  <a:lnTo>
                    <a:pt x="1838" y="467"/>
                  </a:lnTo>
                  <a:cubicBezTo>
                    <a:pt x="1809" y="496"/>
                    <a:pt x="1809" y="496"/>
                    <a:pt x="1809" y="496"/>
                  </a:cubicBezTo>
                  <a:cubicBezTo>
                    <a:pt x="1809" y="525"/>
                    <a:pt x="1809" y="525"/>
                    <a:pt x="1809" y="525"/>
                  </a:cubicBezTo>
                  <a:lnTo>
                    <a:pt x="1809" y="525"/>
                  </a:lnTo>
                  <a:cubicBezTo>
                    <a:pt x="1809" y="496"/>
                    <a:pt x="1809" y="496"/>
                    <a:pt x="1809" y="496"/>
                  </a:cubicBezTo>
                  <a:cubicBezTo>
                    <a:pt x="1809" y="467"/>
                    <a:pt x="1809" y="467"/>
                    <a:pt x="1809" y="467"/>
                  </a:cubicBezTo>
                  <a:cubicBezTo>
                    <a:pt x="1838" y="438"/>
                    <a:pt x="1838" y="438"/>
                    <a:pt x="1838" y="438"/>
                  </a:cubicBezTo>
                  <a:lnTo>
                    <a:pt x="1838" y="438"/>
                  </a:lnTo>
                  <a:cubicBezTo>
                    <a:pt x="1867" y="408"/>
                    <a:pt x="1867" y="408"/>
                    <a:pt x="1867" y="408"/>
                  </a:cubicBezTo>
                  <a:lnTo>
                    <a:pt x="1867" y="408"/>
                  </a:lnTo>
                  <a:cubicBezTo>
                    <a:pt x="1897" y="379"/>
                    <a:pt x="1897" y="379"/>
                    <a:pt x="1897" y="379"/>
                  </a:cubicBezTo>
                  <a:lnTo>
                    <a:pt x="1897" y="379"/>
                  </a:lnTo>
                  <a:cubicBezTo>
                    <a:pt x="1926" y="379"/>
                    <a:pt x="1926" y="379"/>
                    <a:pt x="1926" y="379"/>
                  </a:cubicBezTo>
                  <a:cubicBezTo>
                    <a:pt x="1955" y="322"/>
                    <a:pt x="1955" y="322"/>
                    <a:pt x="1955" y="322"/>
                  </a:cubicBezTo>
                  <a:lnTo>
                    <a:pt x="1955" y="322"/>
                  </a:lnTo>
                  <a:lnTo>
                    <a:pt x="1955" y="322"/>
                  </a:lnTo>
                  <a:lnTo>
                    <a:pt x="1955" y="322"/>
                  </a:lnTo>
                  <a:cubicBezTo>
                    <a:pt x="1955" y="292"/>
                    <a:pt x="1955" y="292"/>
                    <a:pt x="1955" y="292"/>
                  </a:cubicBezTo>
                  <a:lnTo>
                    <a:pt x="1955" y="292"/>
                  </a:lnTo>
                  <a:lnTo>
                    <a:pt x="1955" y="292"/>
                  </a:lnTo>
                  <a:cubicBezTo>
                    <a:pt x="1955" y="263"/>
                    <a:pt x="1955" y="263"/>
                    <a:pt x="1955" y="263"/>
                  </a:cubicBezTo>
                  <a:cubicBezTo>
                    <a:pt x="1926" y="263"/>
                    <a:pt x="1926" y="263"/>
                    <a:pt x="1926" y="263"/>
                  </a:cubicBezTo>
                  <a:lnTo>
                    <a:pt x="1926" y="263"/>
                  </a:lnTo>
                  <a:lnTo>
                    <a:pt x="1926" y="263"/>
                  </a:lnTo>
                  <a:cubicBezTo>
                    <a:pt x="1926" y="234"/>
                    <a:pt x="1926" y="234"/>
                    <a:pt x="1926" y="234"/>
                  </a:cubicBezTo>
                  <a:cubicBezTo>
                    <a:pt x="1897" y="205"/>
                    <a:pt x="1897" y="205"/>
                    <a:pt x="1897" y="205"/>
                  </a:cubicBezTo>
                  <a:cubicBezTo>
                    <a:pt x="1867" y="175"/>
                    <a:pt x="1867" y="175"/>
                    <a:pt x="1867" y="175"/>
                  </a:cubicBezTo>
                  <a:cubicBezTo>
                    <a:pt x="1867" y="146"/>
                    <a:pt x="1867" y="146"/>
                    <a:pt x="1867" y="146"/>
                  </a:cubicBezTo>
                  <a:cubicBezTo>
                    <a:pt x="1867" y="117"/>
                    <a:pt x="1867" y="117"/>
                    <a:pt x="1867" y="117"/>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3" name="Freeform 175"/>
            <p:cNvSpPr>
              <a:spLocks noChangeArrowheads="1"/>
            </p:cNvSpPr>
            <p:nvPr/>
          </p:nvSpPr>
          <p:spPr bwMode="auto">
            <a:xfrm>
              <a:off x="3162240" y="4211002"/>
              <a:ext cx="76320" cy="105131"/>
            </a:xfrm>
            <a:custGeom>
              <a:avLst/>
              <a:gdLst>
                <a:gd name="T0" fmla="*/ 0 w 234"/>
                <a:gd name="T1" fmla="*/ 233 h 321"/>
                <a:gd name="T2" fmla="*/ 0 w 234"/>
                <a:gd name="T3" fmla="*/ 262 h 321"/>
                <a:gd name="T4" fmla="*/ 0 w 234"/>
                <a:gd name="T5" fmla="*/ 262 h 321"/>
                <a:gd name="T6" fmla="*/ 0 w 234"/>
                <a:gd name="T7" fmla="*/ 262 h 321"/>
                <a:gd name="T8" fmla="*/ 0 w 234"/>
                <a:gd name="T9" fmla="*/ 262 h 321"/>
                <a:gd name="T10" fmla="*/ 29 w 234"/>
                <a:gd name="T11" fmla="*/ 291 h 321"/>
                <a:gd name="T12" fmla="*/ 29 w 234"/>
                <a:gd name="T13" fmla="*/ 291 h 321"/>
                <a:gd name="T14" fmla="*/ 29 w 234"/>
                <a:gd name="T15" fmla="*/ 291 h 321"/>
                <a:gd name="T16" fmla="*/ 58 w 234"/>
                <a:gd name="T17" fmla="*/ 262 h 321"/>
                <a:gd name="T18" fmla="*/ 58 w 234"/>
                <a:gd name="T19" fmla="*/ 262 h 321"/>
                <a:gd name="T20" fmla="*/ 58 w 234"/>
                <a:gd name="T21" fmla="*/ 291 h 321"/>
                <a:gd name="T22" fmla="*/ 58 w 234"/>
                <a:gd name="T23" fmla="*/ 291 h 321"/>
                <a:gd name="T24" fmla="*/ 58 w 234"/>
                <a:gd name="T25" fmla="*/ 291 h 321"/>
                <a:gd name="T26" fmla="*/ 87 w 234"/>
                <a:gd name="T27" fmla="*/ 320 h 321"/>
                <a:gd name="T28" fmla="*/ 87 w 234"/>
                <a:gd name="T29" fmla="*/ 291 h 321"/>
                <a:gd name="T30" fmla="*/ 87 w 234"/>
                <a:gd name="T31" fmla="*/ 291 h 321"/>
                <a:gd name="T32" fmla="*/ 116 w 234"/>
                <a:gd name="T33" fmla="*/ 291 h 321"/>
                <a:gd name="T34" fmla="*/ 116 w 234"/>
                <a:gd name="T35" fmla="*/ 291 h 321"/>
                <a:gd name="T36" fmla="*/ 145 w 234"/>
                <a:gd name="T37" fmla="*/ 262 h 321"/>
                <a:gd name="T38" fmla="*/ 145 w 234"/>
                <a:gd name="T39" fmla="*/ 233 h 321"/>
                <a:gd name="T40" fmla="*/ 175 w 234"/>
                <a:gd name="T41" fmla="*/ 203 h 321"/>
                <a:gd name="T42" fmla="*/ 175 w 234"/>
                <a:gd name="T43" fmla="*/ 203 h 321"/>
                <a:gd name="T44" fmla="*/ 175 w 234"/>
                <a:gd name="T45" fmla="*/ 174 h 321"/>
                <a:gd name="T46" fmla="*/ 204 w 234"/>
                <a:gd name="T47" fmla="*/ 145 h 321"/>
                <a:gd name="T48" fmla="*/ 204 w 234"/>
                <a:gd name="T49" fmla="*/ 145 h 321"/>
                <a:gd name="T50" fmla="*/ 204 w 234"/>
                <a:gd name="T51" fmla="*/ 145 h 321"/>
                <a:gd name="T52" fmla="*/ 233 w 234"/>
                <a:gd name="T53" fmla="*/ 116 h 321"/>
                <a:gd name="T54" fmla="*/ 233 w 234"/>
                <a:gd name="T55" fmla="*/ 116 h 321"/>
                <a:gd name="T56" fmla="*/ 204 w 234"/>
                <a:gd name="T57" fmla="*/ 86 h 321"/>
                <a:gd name="T58" fmla="*/ 204 w 234"/>
                <a:gd name="T59" fmla="*/ 86 h 321"/>
                <a:gd name="T60" fmla="*/ 204 w 234"/>
                <a:gd name="T61" fmla="*/ 86 h 321"/>
                <a:gd name="T62" fmla="*/ 175 w 234"/>
                <a:gd name="T63" fmla="*/ 86 h 321"/>
                <a:gd name="T64" fmla="*/ 145 w 234"/>
                <a:gd name="T65" fmla="*/ 57 h 321"/>
                <a:gd name="T66" fmla="*/ 145 w 234"/>
                <a:gd name="T67" fmla="*/ 57 h 321"/>
                <a:gd name="T68" fmla="*/ 145 w 234"/>
                <a:gd name="T69" fmla="*/ 28 h 321"/>
                <a:gd name="T70" fmla="*/ 87 w 234"/>
                <a:gd name="T71" fmla="*/ 28 h 321"/>
                <a:gd name="T72" fmla="*/ 58 w 234"/>
                <a:gd name="T73" fmla="*/ 0 h 321"/>
                <a:gd name="T74" fmla="*/ 29 w 234"/>
                <a:gd name="T75" fmla="*/ 0 h 321"/>
                <a:gd name="T76" fmla="*/ 29 w 234"/>
                <a:gd name="T77" fmla="*/ 28 h 321"/>
                <a:gd name="T78" fmla="*/ 0 w 234"/>
                <a:gd name="T79" fmla="*/ 28 h 321"/>
                <a:gd name="T80" fmla="*/ 0 w 234"/>
                <a:gd name="T81" fmla="*/ 28 h 321"/>
                <a:gd name="T82" fmla="*/ 0 w 234"/>
                <a:gd name="T83" fmla="*/ 28 h 321"/>
                <a:gd name="T84" fmla="*/ 0 w 234"/>
                <a:gd name="T85" fmla="*/ 28 h 321"/>
                <a:gd name="T86" fmla="*/ 0 w 234"/>
                <a:gd name="T87" fmla="*/ 57 h 321"/>
                <a:gd name="T88" fmla="*/ 0 w 234"/>
                <a:gd name="T89" fmla="*/ 57 h 321"/>
                <a:gd name="T90" fmla="*/ 0 w 234"/>
                <a:gd name="T91" fmla="*/ 86 h 321"/>
                <a:gd name="T92" fmla="*/ 0 w 234"/>
                <a:gd name="T93" fmla="*/ 86 h 321"/>
                <a:gd name="T94" fmla="*/ 0 w 234"/>
                <a:gd name="T95" fmla="*/ 116 h 321"/>
                <a:gd name="T96" fmla="*/ 0 w 234"/>
                <a:gd name="T97" fmla="*/ 116 h 321"/>
                <a:gd name="T98" fmla="*/ 29 w 234"/>
                <a:gd name="T99" fmla="*/ 116 h 321"/>
                <a:gd name="T100" fmla="*/ 29 w 234"/>
                <a:gd name="T101" fmla="*/ 145 h 321"/>
                <a:gd name="T102" fmla="*/ 29 w 234"/>
                <a:gd name="T103" fmla="*/ 145 h 321"/>
                <a:gd name="T104" fmla="*/ 29 w 234"/>
                <a:gd name="T105" fmla="*/ 174 h 321"/>
                <a:gd name="T106" fmla="*/ 29 w 234"/>
                <a:gd name="T107" fmla="*/ 174 h 321"/>
                <a:gd name="T108" fmla="*/ 29 w 234"/>
                <a:gd name="T109" fmla="*/ 203 h 321"/>
                <a:gd name="T110" fmla="*/ 29 w 234"/>
                <a:gd name="T111" fmla="*/ 203 h 321"/>
                <a:gd name="T112" fmla="*/ 29 w 234"/>
                <a:gd name="T113" fmla="*/ 203 h 321"/>
                <a:gd name="T114" fmla="*/ 29 w 234"/>
                <a:gd name="T115" fmla="*/ 233 h 321"/>
                <a:gd name="T116" fmla="*/ 0 w 234"/>
                <a:gd name="T117" fmla="*/ 2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21">
                  <a:moveTo>
                    <a:pt x="0" y="233"/>
                  </a:moveTo>
                  <a:lnTo>
                    <a:pt x="0" y="262"/>
                  </a:lnTo>
                  <a:lnTo>
                    <a:pt x="0" y="262"/>
                  </a:lnTo>
                  <a:lnTo>
                    <a:pt x="0" y="262"/>
                  </a:lnTo>
                  <a:lnTo>
                    <a:pt x="0" y="262"/>
                  </a:lnTo>
                  <a:lnTo>
                    <a:pt x="29" y="291"/>
                  </a:lnTo>
                  <a:lnTo>
                    <a:pt x="29" y="291"/>
                  </a:lnTo>
                  <a:lnTo>
                    <a:pt x="29" y="291"/>
                  </a:lnTo>
                  <a:lnTo>
                    <a:pt x="58" y="262"/>
                  </a:lnTo>
                  <a:lnTo>
                    <a:pt x="58" y="262"/>
                  </a:lnTo>
                  <a:lnTo>
                    <a:pt x="58" y="291"/>
                  </a:lnTo>
                  <a:lnTo>
                    <a:pt x="58" y="291"/>
                  </a:lnTo>
                  <a:lnTo>
                    <a:pt x="58" y="291"/>
                  </a:lnTo>
                  <a:lnTo>
                    <a:pt x="87" y="320"/>
                  </a:lnTo>
                  <a:lnTo>
                    <a:pt x="87" y="291"/>
                  </a:lnTo>
                  <a:lnTo>
                    <a:pt x="87" y="291"/>
                  </a:lnTo>
                  <a:lnTo>
                    <a:pt x="116" y="291"/>
                  </a:lnTo>
                  <a:lnTo>
                    <a:pt x="116" y="291"/>
                  </a:lnTo>
                  <a:lnTo>
                    <a:pt x="145" y="262"/>
                  </a:lnTo>
                  <a:lnTo>
                    <a:pt x="145" y="233"/>
                  </a:lnTo>
                  <a:lnTo>
                    <a:pt x="175" y="203"/>
                  </a:lnTo>
                  <a:lnTo>
                    <a:pt x="175" y="203"/>
                  </a:lnTo>
                  <a:lnTo>
                    <a:pt x="175" y="174"/>
                  </a:lnTo>
                  <a:lnTo>
                    <a:pt x="204" y="145"/>
                  </a:lnTo>
                  <a:lnTo>
                    <a:pt x="204" y="145"/>
                  </a:lnTo>
                  <a:lnTo>
                    <a:pt x="204" y="145"/>
                  </a:lnTo>
                  <a:lnTo>
                    <a:pt x="233" y="116"/>
                  </a:lnTo>
                  <a:lnTo>
                    <a:pt x="233" y="116"/>
                  </a:lnTo>
                  <a:lnTo>
                    <a:pt x="204" y="86"/>
                  </a:lnTo>
                  <a:lnTo>
                    <a:pt x="204" y="86"/>
                  </a:lnTo>
                  <a:lnTo>
                    <a:pt x="204" y="86"/>
                  </a:lnTo>
                  <a:lnTo>
                    <a:pt x="175" y="86"/>
                  </a:lnTo>
                  <a:lnTo>
                    <a:pt x="145" y="57"/>
                  </a:lnTo>
                  <a:lnTo>
                    <a:pt x="145" y="57"/>
                  </a:lnTo>
                  <a:lnTo>
                    <a:pt x="145" y="28"/>
                  </a:lnTo>
                  <a:lnTo>
                    <a:pt x="87" y="28"/>
                  </a:lnTo>
                  <a:lnTo>
                    <a:pt x="58" y="0"/>
                  </a:lnTo>
                  <a:lnTo>
                    <a:pt x="29" y="0"/>
                  </a:lnTo>
                  <a:lnTo>
                    <a:pt x="29" y="28"/>
                  </a:lnTo>
                  <a:lnTo>
                    <a:pt x="0" y="28"/>
                  </a:lnTo>
                  <a:lnTo>
                    <a:pt x="0" y="28"/>
                  </a:lnTo>
                  <a:lnTo>
                    <a:pt x="0" y="28"/>
                  </a:lnTo>
                  <a:lnTo>
                    <a:pt x="0" y="28"/>
                  </a:lnTo>
                  <a:lnTo>
                    <a:pt x="0" y="57"/>
                  </a:lnTo>
                  <a:lnTo>
                    <a:pt x="0" y="57"/>
                  </a:lnTo>
                  <a:lnTo>
                    <a:pt x="0" y="86"/>
                  </a:lnTo>
                  <a:lnTo>
                    <a:pt x="0" y="86"/>
                  </a:lnTo>
                  <a:lnTo>
                    <a:pt x="0" y="116"/>
                  </a:lnTo>
                  <a:lnTo>
                    <a:pt x="0" y="116"/>
                  </a:lnTo>
                  <a:lnTo>
                    <a:pt x="29" y="116"/>
                  </a:lnTo>
                  <a:lnTo>
                    <a:pt x="29" y="145"/>
                  </a:lnTo>
                  <a:lnTo>
                    <a:pt x="29" y="145"/>
                  </a:lnTo>
                  <a:lnTo>
                    <a:pt x="29" y="174"/>
                  </a:lnTo>
                  <a:lnTo>
                    <a:pt x="29" y="174"/>
                  </a:lnTo>
                  <a:lnTo>
                    <a:pt x="29" y="203"/>
                  </a:lnTo>
                  <a:lnTo>
                    <a:pt x="29" y="203"/>
                  </a:lnTo>
                  <a:lnTo>
                    <a:pt x="29" y="203"/>
                  </a:lnTo>
                  <a:lnTo>
                    <a:pt x="29" y="233"/>
                  </a:lnTo>
                  <a:lnTo>
                    <a:pt x="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4" name="Freeform 176"/>
            <p:cNvSpPr>
              <a:spLocks noChangeArrowheads="1"/>
            </p:cNvSpPr>
            <p:nvPr/>
          </p:nvSpPr>
          <p:spPr bwMode="auto">
            <a:xfrm>
              <a:off x="3067200" y="4200922"/>
              <a:ext cx="105120" cy="105131"/>
            </a:xfrm>
            <a:custGeom>
              <a:avLst/>
              <a:gdLst>
                <a:gd name="T0" fmla="*/ 117 w 322"/>
                <a:gd name="T1" fmla="*/ 321 h 322"/>
                <a:gd name="T2" fmla="*/ 146 w 322"/>
                <a:gd name="T3" fmla="*/ 321 h 322"/>
                <a:gd name="T4" fmla="*/ 175 w 322"/>
                <a:gd name="T5" fmla="*/ 321 h 322"/>
                <a:gd name="T6" fmla="*/ 175 w 322"/>
                <a:gd name="T7" fmla="*/ 321 h 322"/>
                <a:gd name="T8" fmla="*/ 146 w 322"/>
                <a:gd name="T9" fmla="*/ 292 h 322"/>
                <a:gd name="T10" fmla="*/ 175 w 322"/>
                <a:gd name="T11" fmla="*/ 263 h 322"/>
                <a:gd name="T12" fmla="*/ 234 w 322"/>
                <a:gd name="T13" fmla="*/ 263 h 322"/>
                <a:gd name="T14" fmla="*/ 263 w 322"/>
                <a:gd name="T15" fmla="*/ 263 h 322"/>
                <a:gd name="T16" fmla="*/ 292 w 322"/>
                <a:gd name="T17" fmla="*/ 263 h 322"/>
                <a:gd name="T18" fmla="*/ 321 w 322"/>
                <a:gd name="T19" fmla="*/ 233 h 322"/>
                <a:gd name="T20" fmla="*/ 321 w 322"/>
                <a:gd name="T21" fmla="*/ 233 h 322"/>
                <a:gd name="T22" fmla="*/ 321 w 322"/>
                <a:gd name="T23" fmla="*/ 204 h 322"/>
                <a:gd name="T24" fmla="*/ 321 w 322"/>
                <a:gd name="T25" fmla="*/ 175 h 322"/>
                <a:gd name="T26" fmla="*/ 292 w 322"/>
                <a:gd name="T27" fmla="*/ 146 h 322"/>
                <a:gd name="T28" fmla="*/ 292 w 322"/>
                <a:gd name="T29" fmla="*/ 116 h 322"/>
                <a:gd name="T30" fmla="*/ 292 w 322"/>
                <a:gd name="T31" fmla="*/ 87 h 322"/>
                <a:gd name="T32" fmla="*/ 292 w 322"/>
                <a:gd name="T33" fmla="*/ 58 h 322"/>
                <a:gd name="T34" fmla="*/ 292 w 322"/>
                <a:gd name="T35" fmla="*/ 58 h 322"/>
                <a:gd name="T36" fmla="*/ 321 w 322"/>
                <a:gd name="T37" fmla="*/ 30 h 322"/>
                <a:gd name="T38" fmla="*/ 263 w 322"/>
                <a:gd name="T39" fmla="*/ 0 h 322"/>
                <a:gd name="T40" fmla="*/ 234 w 322"/>
                <a:gd name="T41" fmla="*/ 0 h 322"/>
                <a:gd name="T42" fmla="*/ 204 w 322"/>
                <a:gd name="T43" fmla="*/ 0 h 322"/>
                <a:gd name="T44" fmla="*/ 146 w 322"/>
                <a:gd name="T45" fmla="*/ 0 h 322"/>
                <a:gd name="T46" fmla="*/ 87 w 322"/>
                <a:gd name="T47" fmla="*/ 0 h 322"/>
                <a:gd name="T48" fmla="*/ 87 w 322"/>
                <a:gd name="T49" fmla="*/ 30 h 322"/>
                <a:gd name="T50" fmla="*/ 58 w 322"/>
                <a:gd name="T51" fmla="*/ 58 h 322"/>
                <a:gd name="T52" fmla="*/ 58 w 322"/>
                <a:gd name="T53" fmla="*/ 87 h 322"/>
                <a:gd name="T54" fmla="*/ 0 w 322"/>
                <a:gd name="T55" fmla="*/ 87 h 322"/>
                <a:gd name="T56" fmla="*/ 0 w 322"/>
                <a:gd name="T57" fmla="*/ 146 h 322"/>
                <a:gd name="T58" fmla="*/ 29 w 322"/>
                <a:gd name="T59" fmla="*/ 146 h 322"/>
                <a:gd name="T60" fmla="*/ 29 w 322"/>
                <a:gd name="T61" fmla="*/ 175 h 322"/>
                <a:gd name="T62" fmla="*/ 29 w 322"/>
                <a:gd name="T63" fmla="*/ 204 h 322"/>
                <a:gd name="T64" fmla="*/ 58 w 322"/>
                <a:gd name="T65" fmla="*/ 204 h 322"/>
                <a:gd name="T66" fmla="*/ 58 w 322"/>
                <a:gd name="T67" fmla="*/ 233 h 322"/>
                <a:gd name="T68" fmla="*/ 58 w 322"/>
                <a:gd name="T69" fmla="*/ 263 h 322"/>
                <a:gd name="T70" fmla="*/ 87 w 322"/>
                <a:gd name="T71" fmla="*/ 292 h 322"/>
                <a:gd name="T72" fmla="*/ 117 w 322"/>
                <a:gd name="T73" fmla="*/ 292 h 322"/>
                <a:gd name="T74" fmla="*/ 117 w 322"/>
                <a:gd name="T7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2" h="322">
                  <a:moveTo>
                    <a:pt x="117" y="321"/>
                  </a:moveTo>
                  <a:lnTo>
                    <a:pt x="117" y="321"/>
                  </a:lnTo>
                  <a:lnTo>
                    <a:pt x="146" y="321"/>
                  </a:lnTo>
                  <a:lnTo>
                    <a:pt x="146" y="321"/>
                  </a:lnTo>
                  <a:lnTo>
                    <a:pt x="175" y="321"/>
                  </a:lnTo>
                  <a:lnTo>
                    <a:pt x="175" y="321"/>
                  </a:lnTo>
                  <a:lnTo>
                    <a:pt x="175" y="321"/>
                  </a:lnTo>
                  <a:lnTo>
                    <a:pt x="175" y="321"/>
                  </a:lnTo>
                  <a:lnTo>
                    <a:pt x="175" y="292"/>
                  </a:lnTo>
                  <a:lnTo>
                    <a:pt x="146" y="292"/>
                  </a:lnTo>
                  <a:lnTo>
                    <a:pt x="146" y="263"/>
                  </a:lnTo>
                  <a:lnTo>
                    <a:pt x="175" y="263"/>
                  </a:lnTo>
                  <a:lnTo>
                    <a:pt x="204" y="263"/>
                  </a:lnTo>
                  <a:lnTo>
                    <a:pt x="234" y="263"/>
                  </a:lnTo>
                  <a:lnTo>
                    <a:pt x="234" y="263"/>
                  </a:lnTo>
                  <a:lnTo>
                    <a:pt x="263" y="263"/>
                  </a:lnTo>
                  <a:lnTo>
                    <a:pt x="263" y="263"/>
                  </a:lnTo>
                  <a:lnTo>
                    <a:pt x="292" y="263"/>
                  </a:lnTo>
                  <a:lnTo>
                    <a:pt x="321" y="263"/>
                  </a:lnTo>
                  <a:lnTo>
                    <a:pt x="321" y="233"/>
                  </a:lnTo>
                  <a:lnTo>
                    <a:pt x="321" y="233"/>
                  </a:lnTo>
                  <a:lnTo>
                    <a:pt x="321" y="233"/>
                  </a:lnTo>
                  <a:lnTo>
                    <a:pt x="321" y="204"/>
                  </a:lnTo>
                  <a:lnTo>
                    <a:pt x="321" y="204"/>
                  </a:lnTo>
                  <a:lnTo>
                    <a:pt x="321" y="175"/>
                  </a:lnTo>
                  <a:lnTo>
                    <a:pt x="321" y="175"/>
                  </a:lnTo>
                  <a:lnTo>
                    <a:pt x="321" y="146"/>
                  </a:lnTo>
                  <a:lnTo>
                    <a:pt x="292" y="146"/>
                  </a:lnTo>
                  <a:lnTo>
                    <a:pt x="292" y="146"/>
                  </a:lnTo>
                  <a:lnTo>
                    <a:pt x="292" y="116"/>
                  </a:lnTo>
                  <a:lnTo>
                    <a:pt x="292" y="116"/>
                  </a:lnTo>
                  <a:lnTo>
                    <a:pt x="292" y="87"/>
                  </a:lnTo>
                  <a:lnTo>
                    <a:pt x="292" y="87"/>
                  </a:lnTo>
                  <a:lnTo>
                    <a:pt x="292" y="58"/>
                  </a:lnTo>
                  <a:lnTo>
                    <a:pt x="292" y="58"/>
                  </a:lnTo>
                  <a:lnTo>
                    <a:pt x="292" y="58"/>
                  </a:lnTo>
                  <a:lnTo>
                    <a:pt x="321" y="30"/>
                  </a:lnTo>
                  <a:lnTo>
                    <a:pt x="321" y="30"/>
                  </a:lnTo>
                  <a:lnTo>
                    <a:pt x="292" y="30"/>
                  </a:lnTo>
                  <a:lnTo>
                    <a:pt x="263" y="0"/>
                  </a:lnTo>
                  <a:lnTo>
                    <a:pt x="234" y="0"/>
                  </a:lnTo>
                  <a:lnTo>
                    <a:pt x="234" y="0"/>
                  </a:lnTo>
                  <a:lnTo>
                    <a:pt x="204" y="0"/>
                  </a:lnTo>
                  <a:lnTo>
                    <a:pt x="204" y="0"/>
                  </a:lnTo>
                  <a:lnTo>
                    <a:pt x="146" y="0"/>
                  </a:lnTo>
                  <a:lnTo>
                    <a:pt x="146" y="0"/>
                  </a:lnTo>
                  <a:lnTo>
                    <a:pt x="87" y="0"/>
                  </a:lnTo>
                  <a:lnTo>
                    <a:pt x="87" y="0"/>
                  </a:lnTo>
                  <a:lnTo>
                    <a:pt x="87" y="30"/>
                  </a:lnTo>
                  <a:lnTo>
                    <a:pt x="87" y="30"/>
                  </a:lnTo>
                  <a:lnTo>
                    <a:pt x="58" y="58"/>
                  </a:lnTo>
                  <a:lnTo>
                    <a:pt x="58" y="58"/>
                  </a:lnTo>
                  <a:lnTo>
                    <a:pt x="58" y="58"/>
                  </a:lnTo>
                  <a:lnTo>
                    <a:pt x="58" y="87"/>
                  </a:lnTo>
                  <a:lnTo>
                    <a:pt x="29" y="87"/>
                  </a:lnTo>
                  <a:lnTo>
                    <a:pt x="0" y="87"/>
                  </a:lnTo>
                  <a:lnTo>
                    <a:pt x="0" y="116"/>
                  </a:lnTo>
                  <a:lnTo>
                    <a:pt x="0" y="146"/>
                  </a:lnTo>
                  <a:lnTo>
                    <a:pt x="0" y="146"/>
                  </a:lnTo>
                  <a:lnTo>
                    <a:pt x="29" y="146"/>
                  </a:lnTo>
                  <a:lnTo>
                    <a:pt x="29" y="175"/>
                  </a:lnTo>
                  <a:lnTo>
                    <a:pt x="29" y="175"/>
                  </a:lnTo>
                  <a:lnTo>
                    <a:pt x="29" y="175"/>
                  </a:lnTo>
                  <a:lnTo>
                    <a:pt x="29" y="204"/>
                  </a:lnTo>
                  <a:lnTo>
                    <a:pt x="58" y="204"/>
                  </a:lnTo>
                  <a:lnTo>
                    <a:pt x="58" y="204"/>
                  </a:lnTo>
                  <a:lnTo>
                    <a:pt x="58" y="204"/>
                  </a:lnTo>
                  <a:lnTo>
                    <a:pt x="58" y="233"/>
                  </a:lnTo>
                  <a:lnTo>
                    <a:pt x="87" y="233"/>
                  </a:lnTo>
                  <a:lnTo>
                    <a:pt x="58" y="263"/>
                  </a:lnTo>
                  <a:lnTo>
                    <a:pt x="87" y="263"/>
                  </a:lnTo>
                  <a:lnTo>
                    <a:pt x="87" y="292"/>
                  </a:lnTo>
                  <a:lnTo>
                    <a:pt x="87" y="292"/>
                  </a:lnTo>
                  <a:lnTo>
                    <a:pt x="117" y="292"/>
                  </a:lnTo>
                  <a:lnTo>
                    <a:pt x="117" y="292"/>
                  </a:lnTo>
                  <a:lnTo>
                    <a:pt x="117" y="32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5" name="Freeform 177"/>
            <p:cNvSpPr>
              <a:spLocks noChangeArrowheads="1"/>
            </p:cNvSpPr>
            <p:nvPr/>
          </p:nvSpPr>
          <p:spPr bwMode="auto">
            <a:xfrm>
              <a:off x="2972160" y="4143316"/>
              <a:ext cx="133920" cy="181459"/>
            </a:xfrm>
            <a:custGeom>
              <a:avLst/>
              <a:gdLst>
                <a:gd name="T0" fmla="*/ 88 w 410"/>
                <a:gd name="T1" fmla="*/ 233 h 556"/>
                <a:gd name="T2" fmla="*/ 88 w 410"/>
                <a:gd name="T3" fmla="*/ 233 h 556"/>
                <a:gd name="T4" fmla="*/ 117 w 410"/>
                <a:gd name="T5" fmla="*/ 262 h 556"/>
                <a:gd name="T6" fmla="*/ 117 w 410"/>
                <a:gd name="T7" fmla="*/ 291 h 556"/>
                <a:gd name="T8" fmla="*/ 117 w 410"/>
                <a:gd name="T9" fmla="*/ 321 h 556"/>
                <a:gd name="T10" fmla="*/ 146 w 410"/>
                <a:gd name="T11" fmla="*/ 321 h 556"/>
                <a:gd name="T12" fmla="*/ 176 w 410"/>
                <a:gd name="T13" fmla="*/ 321 h 556"/>
                <a:gd name="T14" fmla="*/ 146 w 410"/>
                <a:gd name="T15" fmla="*/ 350 h 556"/>
                <a:gd name="T16" fmla="*/ 117 w 410"/>
                <a:gd name="T17" fmla="*/ 408 h 556"/>
                <a:gd name="T18" fmla="*/ 117 w 410"/>
                <a:gd name="T19" fmla="*/ 438 h 556"/>
                <a:gd name="T20" fmla="*/ 117 w 410"/>
                <a:gd name="T21" fmla="*/ 438 h 556"/>
                <a:gd name="T22" fmla="*/ 117 w 410"/>
                <a:gd name="T23" fmla="*/ 467 h 556"/>
                <a:gd name="T24" fmla="*/ 146 w 410"/>
                <a:gd name="T25" fmla="*/ 496 h 556"/>
                <a:gd name="T26" fmla="*/ 176 w 410"/>
                <a:gd name="T27" fmla="*/ 525 h 556"/>
                <a:gd name="T28" fmla="*/ 205 w 410"/>
                <a:gd name="T29" fmla="*/ 555 h 556"/>
                <a:gd name="T30" fmla="*/ 234 w 410"/>
                <a:gd name="T31" fmla="*/ 555 h 556"/>
                <a:gd name="T32" fmla="*/ 263 w 410"/>
                <a:gd name="T33" fmla="*/ 555 h 556"/>
                <a:gd name="T34" fmla="*/ 263 w 410"/>
                <a:gd name="T35" fmla="*/ 525 h 556"/>
                <a:gd name="T36" fmla="*/ 321 w 410"/>
                <a:gd name="T37" fmla="*/ 525 h 556"/>
                <a:gd name="T38" fmla="*/ 350 w 410"/>
                <a:gd name="T39" fmla="*/ 496 h 556"/>
                <a:gd name="T40" fmla="*/ 379 w 410"/>
                <a:gd name="T41" fmla="*/ 496 h 556"/>
                <a:gd name="T42" fmla="*/ 409 w 410"/>
                <a:gd name="T43" fmla="*/ 496 h 556"/>
                <a:gd name="T44" fmla="*/ 409 w 410"/>
                <a:gd name="T45" fmla="*/ 467 h 556"/>
                <a:gd name="T46" fmla="*/ 379 w 410"/>
                <a:gd name="T47" fmla="*/ 467 h 556"/>
                <a:gd name="T48" fmla="*/ 379 w 410"/>
                <a:gd name="T49" fmla="*/ 438 h 556"/>
                <a:gd name="T50" fmla="*/ 379 w 410"/>
                <a:gd name="T51" fmla="*/ 408 h 556"/>
                <a:gd name="T52" fmla="*/ 350 w 410"/>
                <a:gd name="T53" fmla="*/ 379 h 556"/>
                <a:gd name="T54" fmla="*/ 350 w 410"/>
                <a:gd name="T55" fmla="*/ 379 h 556"/>
                <a:gd name="T56" fmla="*/ 321 w 410"/>
                <a:gd name="T57" fmla="*/ 350 h 556"/>
                <a:gd name="T58" fmla="*/ 321 w 410"/>
                <a:gd name="T59" fmla="*/ 350 h 556"/>
                <a:gd name="T60" fmla="*/ 292 w 410"/>
                <a:gd name="T61" fmla="*/ 321 h 556"/>
                <a:gd name="T62" fmla="*/ 292 w 410"/>
                <a:gd name="T63" fmla="*/ 291 h 556"/>
                <a:gd name="T64" fmla="*/ 321 w 410"/>
                <a:gd name="T65" fmla="*/ 262 h 556"/>
                <a:gd name="T66" fmla="*/ 350 w 410"/>
                <a:gd name="T67" fmla="*/ 233 h 556"/>
                <a:gd name="T68" fmla="*/ 350 w 410"/>
                <a:gd name="T69" fmla="*/ 233 h 556"/>
                <a:gd name="T70" fmla="*/ 379 w 410"/>
                <a:gd name="T71" fmla="*/ 205 h 556"/>
                <a:gd name="T72" fmla="*/ 350 w 410"/>
                <a:gd name="T73" fmla="*/ 205 h 556"/>
                <a:gd name="T74" fmla="*/ 350 w 410"/>
                <a:gd name="T75" fmla="*/ 175 h 556"/>
                <a:gd name="T76" fmla="*/ 292 w 410"/>
                <a:gd name="T77" fmla="*/ 117 h 556"/>
                <a:gd name="T78" fmla="*/ 263 w 410"/>
                <a:gd name="T79" fmla="*/ 117 h 556"/>
                <a:gd name="T80" fmla="*/ 234 w 410"/>
                <a:gd name="T81" fmla="*/ 146 h 556"/>
                <a:gd name="T82" fmla="*/ 234 w 410"/>
                <a:gd name="T83" fmla="*/ 146 h 556"/>
                <a:gd name="T84" fmla="*/ 234 w 410"/>
                <a:gd name="T85" fmla="*/ 87 h 556"/>
                <a:gd name="T86" fmla="*/ 234 w 410"/>
                <a:gd name="T87" fmla="*/ 58 h 556"/>
                <a:gd name="T88" fmla="*/ 176 w 410"/>
                <a:gd name="T89" fmla="*/ 29 h 556"/>
                <a:gd name="T90" fmla="*/ 146 w 410"/>
                <a:gd name="T91" fmla="*/ 0 h 556"/>
                <a:gd name="T92" fmla="*/ 146 w 410"/>
                <a:gd name="T93" fmla="*/ 0 h 556"/>
                <a:gd name="T94" fmla="*/ 117 w 410"/>
                <a:gd name="T95" fmla="*/ 29 h 556"/>
                <a:gd name="T96" fmla="*/ 88 w 410"/>
                <a:gd name="T97" fmla="*/ 29 h 556"/>
                <a:gd name="T98" fmla="*/ 59 w 410"/>
                <a:gd name="T99" fmla="*/ 87 h 556"/>
                <a:gd name="T100" fmla="*/ 88 w 410"/>
                <a:gd name="T101" fmla="*/ 87 h 556"/>
                <a:gd name="T102" fmla="*/ 117 w 410"/>
                <a:gd name="T103" fmla="*/ 117 h 556"/>
                <a:gd name="T104" fmla="*/ 59 w 410"/>
                <a:gd name="T105" fmla="*/ 117 h 556"/>
                <a:gd name="T106" fmla="*/ 29 w 410"/>
                <a:gd name="T107" fmla="*/ 117 h 556"/>
                <a:gd name="T108" fmla="*/ 29 w 410"/>
                <a:gd name="T109" fmla="*/ 146 h 556"/>
                <a:gd name="T110" fmla="*/ 29 w 410"/>
                <a:gd name="T111" fmla="*/ 205 h 556"/>
                <a:gd name="T112" fmla="*/ 59 w 410"/>
                <a:gd name="T113" fmla="*/ 23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0" h="556">
                  <a:moveTo>
                    <a:pt x="59" y="233"/>
                  </a:moveTo>
                  <a:lnTo>
                    <a:pt x="88" y="233"/>
                  </a:lnTo>
                  <a:lnTo>
                    <a:pt x="88" y="262"/>
                  </a:lnTo>
                  <a:lnTo>
                    <a:pt x="88" y="233"/>
                  </a:lnTo>
                  <a:lnTo>
                    <a:pt x="117" y="233"/>
                  </a:lnTo>
                  <a:lnTo>
                    <a:pt x="117" y="262"/>
                  </a:lnTo>
                  <a:lnTo>
                    <a:pt x="117" y="291"/>
                  </a:lnTo>
                  <a:lnTo>
                    <a:pt x="117" y="291"/>
                  </a:lnTo>
                  <a:lnTo>
                    <a:pt x="117" y="291"/>
                  </a:lnTo>
                  <a:lnTo>
                    <a:pt x="117" y="321"/>
                  </a:lnTo>
                  <a:lnTo>
                    <a:pt x="146" y="321"/>
                  </a:lnTo>
                  <a:lnTo>
                    <a:pt x="146" y="321"/>
                  </a:lnTo>
                  <a:lnTo>
                    <a:pt x="146" y="321"/>
                  </a:lnTo>
                  <a:lnTo>
                    <a:pt x="176" y="321"/>
                  </a:lnTo>
                  <a:lnTo>
                    <a:pt x="176" y="350"/>
                  </a:lnTo>
                  <a:lnTo>
                    <a:pt x="146" y="350"/>
                  </a:lnTo>
                  <a:lnTo>
                    <a:pt x="146" y="379"/>
                  </a:lnTo>
                  <a:lnTo>
                    <a:pt x="117" y="408"/>
                  </a:lnTo>
                  <a:lnTo>
                    <a:pt x="146" y="408"/>
                  </a:lnTo>
                  <a:lnTo>
                    <a:pt x="117" y="438"/>
                  </a:lnTo>
                  <a:lnTo>
                    <a:pt x="117" y="438"/>
                  </a:lnTo>
                  <a:lnTo>
                    <a:pt x="117" y="438"/>
                  </a:lnTo>
                  <a:lnTo>
                    <a:pt x="117" y="467"/>
                  </a:lnTo>
                  <a:lnTo>
                    <a:pt x="117" y="467"/>
                  </a:lnTo>
                  <a:lnTo>
                    <a:pt x="146" y="496"/>
                  </a:lnTo>
                  <a:lnTo>
                    <a:pt x="146" y="496"/>
                  </a:lnTo>
                  <a:lnTo>
                    <a:pt x="146" y="525"/>
                  </a:lnTo>
                  <a:lnTo>
                    <a:pt x="176" y="525"/>
                  </a:lnTo>
                  <a:lnTo>
                    <a:pt x="205" y="555"/>
                  </a:lnTo>
                  <a:lnTo>
                    <a:pt x="205" y="555"/>
                  </a:lnTo>
                  <a:lnTo>
                    <a:pt x="234" y="555"/>
                  </a:lnTo>
                  <a:lnTo>
                    <a:pt x="234" y="555"/>
                  </a:lnTo>
                  <a:lnTo>
                    <a:pt x="234" y="555"/>
                  </a:lnTo>
                  <a:lnTo>
                    <a:pt x="263" y="555"/>
                  </a:lnTo>
                  <a:lnTo>
                    <a:pt x="263" y="525"/>
                  </a:lnTo>
                  <a:lnTo>
                    <a:pt x="263" y="525"/>
                  </a:lnTo>
                  <a:lnTo>
                    <a:pt x="292" y="525"/>
                  </a:lnTo>
                  <a:lnTo>
                    <a:pt x="321" y="525"/>
                  </a:lnTo>
                  <a:lnTo>
                    <a:pt x="321" y="496"/>
                  </a:lnTo>
                  <a:lnTo>
                    <a:pt x="350" y="496"/>
                  </a:lnTo>
                  <a:lnTo>
                    <a:pt x="379" y="496"/>
                  </a:lnTo>
                  <a:lnTo>
                    <a:pt x="379" y="496"/>
                  </a:lnTo>
                  <a:lnTo>
                    <a:pt x="409" y="496"/>
                  </a:lnTo>
                  <a:lnTo>
                    <a:pt x="409" y="496"/>
                  </a:lnTo>
                  <a:lnTo>
                    <a:pt x="409" y="496"/>
                  </a:lnTo>
                  <a:lnTo>
                    <a:pt x="409" y="467"/>
                  </a:lnTo>
                  <a:lnTo>
                    <a:pt x="409" y="467"/>
                  </a:lnTo>
                  <a:lnTo>
                    <a:pt x="379" y="467"/>
                  </a:lnTo>
                  <a:lnTo>
                    <a:pt x="379" y="467"/>
                  </a:lnTo>
                  <a:lnTo>
                    <a:pt x="379" y="438"/>
                  </a:lnTo>
                  <a:lnTo>
                    <a:pt x="350" y="438"/>
                  </a:lnTo>
                  <a:lnTo>
                    <a:pt x="379" y="408"/>
                  </a:lnTo>
                  <a:lnTo>
                    <a:pt x="350" y="408"/>
                  </a:lnTo>
                  <a:lnTo>
                    <a:pt x="350" y="379"/>
                  </a:lnTo>
                  <a:lnTo>
                    <a:pt x="350" y="379"/>
                  </a:lnTo>
                  <a:lnTo>
                    <a:pt x="350" y="379"/>
                  </a:lnTo>
                  <a:lnTo>
                    <a:pt x="321" y="379"/>
                  </a:lnTo>
                  <a:lnTo>
                    <a:pt x="321" y="350"/>
                  </a:lnTo>
                  <a:lnTo>
                    <a:pt x="321" y="350"/>
                  </a:lnTo>
                  <a:lnTo>
                    <a:pt x="321" y="350"/>
                  </a:lnTo>
                  <a:lnTo>
                    <a:pt x="321" y="321"/>
                  </a:lnTo>
                  <a:lnTo>
                    <a:pt x="292" y="321"/>
                  </a:lnTo>
                  <a:lnTo>
                    <a:pt x="292" y="321"/>
                  </a:lnTo>
                  <a:lnTo>
                    <a:pt x="292" y="291"/>
                  </a:lnTo>
                  <a:lnTo>
                    <a:pt x="292" y="262"/>
                  </a:lnTo>
                  <a:lnTo>
                    <a:pt x="321" y="262"/>
                  </a:lnTo>
                  <a:lnTo>
                    <a:pt x="350" y="262"/>
                  </a:lnTo>
                  <a:lnTo>
                    <a:pt x="350" y="233"/>
                  </a:lnTo>
                  <a:lnTo>
                    <a:pt x="350" y="233"/>
                  </a:lnTo>
                  <a:lnTo>
                    <a:pt x="350" y="233"/>
                  </a:lnTo>
                  <a:lnTo>
                    <a:pt x="379" y="205"/>
                  </a:lnTo>
                  <a:lnTo>
                    <a:pt x="379" y="205"/>
                  </a:lnTo>
                  <a:lnTo>
                    <a:pt x="379" y="205"/>
                  </a:lnTo>
                  <a:lnTo>
                    <a:pt x="350" y="205"/>
                  </a:lnTo>
                  <a:lnTo>
                    <a:pt x="350" y="175"/>
                  </a:lnTo>
                  <a:lnTo>
                    <a:pt x="350" y="175"/>
                  </a:lnTo>
                  <a:lnTo>
                    <a:pt x="321" y="146"/>
                  </a:lnTo>
                  <a:lnTo>
                    <a:pt x="292" y="117"/>
                  </a:lnTo>
                  <a:lnTo>
                    <a:pt x="292" y="117"/>
                  </a:lnTo>
                  <a:lnTo>
                    <a:pt x="263" y="117"/>
                  </a:lnTo>
                  <a:lnTo>
                    <a:pt x="263" y="117"/>
                  </a:lnTo>
                  <a:lnTo>
                    <a:pt x="234" y="146"/>
                  </a:lnTo>
                  <a:lnTo>
                    <a:pt x="234" y="146"/>
                  </a:lnTo>
                  <a:lnTo>
                    <a:pt x="234" y="146"/>
                  </a:lnTo>
                  <a:lnTo>
                    <a:pt x="234" y="117"/>
                  </a:lnTo>
                  <a:lnTo>
                    <a:pt x="234" y="87"/>
                  </a:lnTo>
                  <a:lnTo>
                    <a:pt x="234" y="87"/>
                  </a:lnTo>
                  <a:lnTo>
                    <a:pt x="234" y="58"/>
                  </a:lnTo>
                  <a:lnTo>
                    <a:pt x="205" y="58"/>
                  </a:lnTo>
                  <a:lnTo>
                    <a:pt x="176" y="29"/>
                  </a:lnTo>
                  <a:lnTo>
                    <a:pt x="176" y="29"/>
                  </a:lnTo>
                  <a:lnTo>
                    <a:pt x="146" y="0"/>
                  </a:lnTo>
                  <a:lnTo>
                    <a:pt x="146" y="0"/>
                  </a:lnTo>
                  <a:lnTo>
                    <a:pt x="146" y="0"/>
                  </a:lnTo>
                  <a:lnTo>
                    <a:pt x="146" y="0"/>
                  </a:lnTo>
                  <a:lnTo>
                    <a:pt x="117" y="29"/>
                  </a:lnTo>
                  <a:lnTo>
                    <a:pt x="88" y="29"/>
                  </a:lnTo>
                  <a:lnTo>
                    <a:pt x="88" y="29"/>
                  </a:lnTo>
                  <a:lnTo>
                    <a:pt x="59" y="58"/>
                  </a:lnTo>
                  <a:lnTo>
                    <a:pt x="59" y="87"/>
                  </a:lnTo>
                  <a:lnTo>
                    <a:pt x="59" y="87"/>
                  </a:lnTo>
                  <a:lnTo>
                    <a:pt x="88" y="87"/>
                  </a:lnTo>
                  <a:lnTo>
                    <a:pt x="117" y="87"/>
                  </a:lnTo>
                  <a:lnTo>
                    <a:pt x="117" y="117"/>
                  </a:lnTo>
                  <a:lnTo>
                    <a:pt x="88" y="117"/>
                  </a:lnTo>
                  <a:lnTo>
                    <a:pt x="59" y="117"/>
                  </a:lnTo>
                  <a:lnTo>
                    <a:pt x="59" y="117"/>
                  </a:lnTo>
                  <a:lnTo>
                    <a:pt x="29" y="117"/>
                  </a:lnTo>
                  <a:lnTo>
                    <a:pt x="29" y="146"/>
                  </a:lnTo>
                  <a:lnTo>
                    <a:pt x="29" y="146"/>
                  </a:lnTo>
                  <a:lnTo>
                    <a:pt x="0" y="175"/>
                  </a:lnTo>
                  <a:lnTo>
                    <a:pt x="29" y="205"/>
                  </a:lnTo>
                  <a:lnTo>
                    <a:pt x="29" y="205"/>
                  </a:lnTo>
                  <a:lnTo>
                    <a:pt x="59"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6" name="Freeform 178"/>
            <p:cNvSpPr>
              <a:spLocks noChangeArrowheads="1"/>
            </p:cNvSpPr>
            <p:nvPr/>
          </p:nvSpPr>
          <p:spPr bwMode="auto">
            <a:xfrm>
              <a:off x="2658241" y="4038184"/>
              <a:ext cx="361440" cy="295231"/>
            </a:xfrm>
            <a:custGeom>
              <a:avLst/>
              <a:gdLst>
                <a:gd name="T0" fmla="*/ 583 w 1109"/>
                <a:gd name="T1" fmla="*/ 904 h 905"/>
                <a:gd name="T2" fmla="*/ 729 w 1109"/>
                <a:gd name="T3" fmla="*/ 846 h 905"/>
                <a:gd name="T4" fmla="*/ 817 w 1109"/>
                <a:gd name="T5" fmla="*/ 788 h 905"/>
                <a:gd name="T6" fmla="*/ 700 w 1109"/>
                <a:gd name="T7" fmla="*/ 729 h 905"/>
                <a:gd name="T8" fmla="*/ 671 w 1109"/>
                <a:gd name="T9" fmla="*/ 642 h 905"/>
                <a:gd name="T10" fmla="*/ 817 w 1109"/>
                <a:gd name="T11" fmla="*/ 671 h 905"/>
                <a:gd name="T12" fmla="*/ 933 w 1109"/>
                <a:gd name="T13" fmla="*/ 642 h 905"/>
                <a:gd name="T14" fmla="*/ 1021 w 1109"/>
                <a:gd name="T15" fmla="*/ 554 h 905"/>
                <a:gd name="T16" fmla="*/ 991 w 1109"/>
                <a:gd name="T17" fmla="*/ 467 h 905"/>
                <a:gd name="T18" fmla="*/ 1079 w 1109"/>
                <a:gd name="T19" fmla="*/ 438 h 905"/>
                <a:gd name="T20" fmla="*/ 1021 w 1109"/>
                <a:gd name="T21" fmla="*/ 379 h 905"/>
                <a:gd name="T22" fmla="*/ 1108 w 1109"/>
                <a:gd name="T23" fmla="*/ 321 h 905"/>
                <a:gd name="T24" fmla="*/ 1021 w 1109"/>
                <a:gd name="T25" fmla="*/ 292 h 905"/>
                <a:gd name="T26" fmla="*/ 933 w 1109"/>
                <a:gd name="T27" fmla="*/ 321 h 905"/>
                <a:gd name="T28" fmla="*/ 1021 w 1109"/>
                <a:gd name="T29" fmla="*/ 262 h 905"/>
                <a:gd name="T30" fmla="*/ 962 w 1109"/>
                <a:gd name="T31" fmla="*/ 233 h 905"/>
                <a:gd name="T32" fmla="*/ 905 w 1109"/>
                <a:gd name="T33" fmla="*/ 205 h 905"/>
                <a:gd name="T34" fmla="*/ 875 w 1109"/>
                <a:gd name="T35" fmla="*/ 176 h 905"/>
                <a:gd name="T36" fmla="*/ 905 w 1109"/>
                <a:gd name="T37" fmla="*/ 146 h 905"/>
                <a:gd name="T38" fmla="*/ 846 w 1109"/>
                <a:gd name="T39" fmla="*/ 146 h 905"/>
                <a:gd name="T40" fmla="*/ 729 w 1109"/>
                <a:gd name="T41" fmla="*/ 176 h 905"/>
                <a:gd name="T42" fmla="*/ 671 w 1109"/>
                <a:gd name="T43" fmla="*/ 205 h 905"/>
                <a:gd name="T44" fmla="*/ 555 w 1109"/>
                <a:gd name="T45" fmla="*/ 146 h 905"/>
                <a:gd name="T46" fmla="*/ 408 w 1109"/>
                <a:gd name="T47" fmla="*/ 146 h 905"/>
                <a:gd name="T48" fmla="*/ 350 w 1109"/>
                <a:gd name="T49" fmla="*/ 117 h 905"/>
                <a:gd name="T50" fmla="*/ 291 w 1109"/>
                <a:gd name="T51" fmla="*/ 59 h 905"/>
                <a:gd name="T52" fmla="*/ 262 w 1109"/>
                <a:gd name="T53" fmla="*/ 88 h 905"/>
                <a:gd name="T54" fmla="*/ 291 w 1109"/>
                <a:gd name="T55" fmla="*/ 88 h 905"/>
                <a:gd name="T56" fmla="*/ 262 w 1109"/>
                <a:gd name="T57" fmla="*/ 117 h 905"/>
                <a:gd name="T58" fmla="*/ 146 w 1109"/>
                <a:gd name="T59" fmla="*/ 146 h 905"/>
                <a:gd name="T60" fmla="*/ 175 w 1109"/>
                <a:gd name="T61" fmla="*/ 262 h 905"/>
                <a:gd name="T62" fmla="*/ 88 w 1109"/>
                <a:gd name="T63" fmla="*/ 233 h 905"/>
                <a:gd name="T64" fmla="*/ 146 w 1109"/>
                <a:gd name="T65" fmla="*/ 146 h 905"/>
                <a:gd name="T66" fmla="*/ 117 w 1109"/>
                <a:gd name="T67" fmla="*/ 88 h 905"/>
                <a:gd name="T68" fmla="*/ 175 w 1109"/>
                <a:gd name="T69" fmla="*/ 59 h 905"/>
                <a:gd name="T70" fmla="*/ 58 w 1109"/>
                <a:gd name="T71" fmla="*/ 146 h 905"/>
                <a:gd name="T72" fmla="*/ 29 w 1109"/>
                <a:gd name="T73" fmla="*/ 233 h 905"/>
                <a:gd name="T74" fmla="*/ 58 w 1109"/>
                <a:gd name="T75" fmla="*/ 321 h 905"/>
                <a:gd name="T76" fmla="*/ 58 w 1109"/>
                <a:gd name="T77" fmla="*/ 379 h 905"/>
                <a:gd name="T78" fmla="*/ 146 w 1109"/>
                <a:gd name="T79" fmla="*/ 438 h 905"/>
                <a:gd name="T80" fmla="*/ 233 w 1109"/>
                <a:gd name="T81" fmla="*/ 408 h 905"/>
                <a:gd name="T82" fmla="*/ 350 w 1109"/>
                <a:gd name="T83" fmla="*/ 496 h 905"/>
                <a:gd name="T84" fmla="*/ 438 w 1109"/>
                <a:gd name="T85" fmla="*/ 496 h 905"/>
                <a:gd name="T86" fmla="*/ 496 w 1109"/>
                <a:gd name="T87" fmla="*/ 526 h 905"/>
                <a:gd name="T88" fmla="*/ 438 w 1109"/>
                <a:gd name="T89" fmla="*/ 554 h 905"/>
                <a:gd name="T90" fmla="*/ 467 w 1109"/>
                <a:gd name="T91" fmla="*/ 671 h 905"/>
                <a:gd name="T92" fmla="*/ 467 w 1109"/>
                <a:gd name="T93" fmla="*/ 759 h 905"/>
                <a:gd name="T94" fmla="*/ 496 w 1109"/>
                <a:gd name="T95" fmla="*/ 788 h 905"/>
                <a:gd name="T96" fmla="*/ 408 w 1109"/>
                <a:gd name="T97" fmla="*/ 29 h 905"/>
                <a:gd name="T98" fmla="*/ 408 w 1109"/>
                <a:gd name="T99" fmla="*/ 29 h 905"/>
                <a:gd name="T100" fmla="*/ 379 w 1109"/>
                <a:gd name="T101" fmla="*/ 59 h 905"/>
                <a:gd name="T102" fmla="*/ 291 w 1109"/>
                <a:gd name="T103" fmla="*/ 29 h 905"/>
                <a:gd name="T104" fmla="*/ 758 w 1109"/>
                <a:gd name="T105" fmla="*/ 117 h 905"/>
                <a:gd name="T106" fmla="*/ 758 w 1109"/>
                <a:gd name="T107" fmla="*/ 14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9" h="905">
                  <a:moveTo>
                    <a:pt x="496" y="876"/>
                  </a:moveTo>
                  <a:lnTo>
                    <a:pt x="496" y="876"/>
                  </a:lnTo>
                  <a:cubicBezTo>
                    <a:pt x="555" y="904"/>
                    <a:pt x="555" y="904"/>
                    <a:pt x="555" y="904"/>
                  </a:cubicBezTo>
                  <a:cubicBezTo>
                    <a:pt x="583" y="904"/>
                    <a:pt x="583" y="904"/>
                    <a:pt x="583" y="904"/>
                  </a:cubicBezTo>
                  <a:lnTo>
                    <a:pt x="583" y="904"/>
                  </a:lnTo>
                  <a:cubicBezTo>
                    <a:pt x="612" y="904"/>
                    <a:pt x="612" y="904"/>
                    <a:pt x="612" y="904"/>
                  </a:cubicBezTo>
                  <a:cubicBezTo>
                    <a:pt x="641" y="904"/>
                    <a:pt x="641" y="904"/>
                    <a:pt x="641" y="904"/>
                  </a:cubicBezTo>
                  <a:cubicBezTo>
                    <a:pt x="671" y="876"/>
                    <a:pt x="671" y="876"/>
                    <a:pt x="671" y="876"/>
                  </a:cubicBezTo>
                  <a:cubicBezTo>
                    <a:pt x="700" y="876"/>
                    <a:pt x="700" y="876"/>
                    <a:pt x="700" y="876"/>
                  </a:cubicBezTo>
                  <a:cubicBezTo>
                    <a:pt x="729" y="846"/>
                    <a:pt x="729" y="846"/>
                    <a:pt x="729" y="846"/>
                  </a:cubicBezTo>
                  <a:cubicBezTo>
                    <a:pt x="729" y="817"/>
                    <a:pt x="729" y="817"/>
                    <a:pt x="729" y="817"/>
                  </a:cubicBezTo>
                  <a:cubicBezTo>
                    <a:pt x="758" y="817"/>
                    <a:pt x="758" y="817"/>
                    <a:pt x="758" y="817"/>
                  </a:cubicBezTo>
                  <a:cubicBezTo>
                    <a:pt x="788" y="817"/>
                    <a:pt x="788" y="817"/>
                    <a:pt x="788" y="817"/>
                  </a:cubicBezTo>
                  <a:cubicBezTo>
                    <a:pt x="817" y="788"/>
                    <a:pt x="817" y="788"/>
                    <a:pt x="817" y="788"/>
                  </a:cubicBezTo>
                  <a:lnTo>
                    <a:pt x="817" y="788"/>
                  </a:lnTo>
                  <a:cubicBezTo>
                    <a:pt x="788" y="788"/>
                    <a:pt x="788" y="788"/>
                    <a:pt x="788" y="788"/>
                  </a:cubicBezTo>
                  <a:cubicBezTo>
                    <a:pt x="758" y="788"/>
                    <a:pt x="758" y="788"/>
                    <a:pt x="758" y="788"/>
                  </a:cubicBezTo>
                  <a:cubicBezTo>
                    <a:pt x="729" y="759"/>
                    <a:pt x="729" y="759"/>
                    <a:pt x="729" y="759"/>
                  </a:cubicBezTo>
                  <a:cubicBezTo>
                    <a:pt x="729" y="729"/>
                    <a:pt x="729" y="729"/>
                    <a:pt x="729" y="729"/>
                  </a:cubicBezTo>
                  <a:cubicBezTo>
                    <a:pt x="700" y="729"/>
                    <a:pt x="700" y="729"/>
                    <a:pt x="700" y="729"/>
                  </a:cubicBezTo>
                  <a:cubicBezTo>
                    <a:pt x="729" y="700"/>
                    <a:pt x="729" y="700"/>
                    <a:pt x="729" y="700"/>
                  </a:cubicBezTo>
                  <a:cubicBezTo>
                    <a:pt x="729" y="671"/>
                    <a:pt x="729" y="671"/>
                    <a:pt x="729" y="671"/>
                  </a:cubicBezTo>
                  <a:cubicBezTo>
                    <a:pt x="700" y="671"/>
                    <a:pt x="700" y="671"/>
                    <a:pt x="700" y="671"/>
                  </a:cubicBezTo>
                  <a:lnTo>
                    <a:pt x="700" y="671"/>
                  </a:lnTo>
                  <a:cubicBezTo>
                    <a:pt x="671" y="642"/>
                    <a:pt x="671" y="642"/>
                    <a:pt x="671" y="642"/>
                  </a:cubicBezTo>
                  <a:cubicBezTo>
                    <a:pt x="700" y="642"/>
                    <a:pt x="700" y="642"/>
                    <a:pt x="700" y="642"/>
                  </a:cubicBezTo>
                  <a:cubicBezTo>
                    <a:pt x="729" y="642"/>
                    <a:pt x="729" y="642"/>
                    <a:pt x="729" y="642"/>
                  </a:cubicBezTo>
                  <a:cubicBezTo>
                    <a:pt x="758" y="671"/>
                    <a:pt x="758" y="671"/>
                    <a:pt x="758" y="671"/>
                  </a:cubicBezTo>
                  <a:cubicBezTo>
                    <a:pt x="788" y="671"/>
                    <a:pt x="788" y="671"/>
                    <a:pt x="788" y="671"/>
                  </a:cubicBezTo>
                  <a:cubicBezTo>
                    <a:pt x="817" y="671"/>
                    <a:pt x="817" y="671"/>
                    <a:pt x="817" y="671"/>
                  </a:cubicBezTo>
                  <a:lnTo>
                    <a:pt x="817" y="671"/>
                  </a:lnTo>
                  <a:cubicBezTo>
                    <a:pt x="846" y="671"/>
                    <a:pt x="846" y="671"/>
                    <a:pt x="846" y="671"/>
                  </a:cubicBezTo>
                  <a:cubicBezTo>
                    <a:pt x="875" y="642"/>
                    <a:pt x="875" y="642"/>
                    <a:pt x="875" y="642"/>
                  </a:cubicBezTo>
                  <a:cubicBezTo>
                    <a:pt x="905" y="642"/>
                    <a:pt x="905" y="642"/>
                    <a:pt x="905" y="642"/>
                  </a:cubicBezTo>
                  <a:cubicBezTo>
                    <a:pt x="933" y="642"/>
                    <a:pt x="933" y="642"/>
                    <a:pt x="933" y="642"/>
                  </a:cubicBezTo>
                  <a:cubicBezTo>
                    <a:pt x="962" y="612"/>
                    <a:pt x="962" y="612"/>
                    <a:pt x="962" y="612"/>
                  </a:cubicBezTo>
                  <a:cubicBezTo>
                    <a:pt x="991" y="612"/>
                    <a:pt x="991" y="612"/>
                    <a:pt x="991" y="612"/>
                  </a:cubicBezTo>
                  <a:cubicBezTo>
                    <a:pt x="1021" y="583"/>
                    <a:pt x="1021" y="583"/>
                    <a:pt x="1021" y="583"/>
                  </a:cubicBezTo>
                  <a:lnTo>
                    <a:pt x="1021" y="583"/>
                  </a:lnTo>
                  <a:cubicBezTo>
                    <a:pt x="1021" y="554"/>
                    <a:pt x="1021" y="554"/>
                    <a:pt x="1021" y="554"/>
                  </a:cubicBezTo>
                  <a:cubicBezTo>
                    <a:pt x="991" y="526"/>
                    <a:pt x="991" y="526"/>
                    <a:pt x="991" y="526"/>
                  </a:cubicBezTo>
                  <a:lnTo>
                    <a:pt x="991" y="526"/>
                  </a:lnTo>
                  <a:cubicBezTo>
                    <a:pt x="962" y="496"/>
                    <a:pt x="962" y="496"/>
                    <a:pt x="962" y="496"/>
                  </a:cubicBezTo>
                  <a:cubicBezTo>
                    <a:pt x="991" y="467"/>
                    <a:pt x="991" y="467"/>
                    <a:pt x="991" y="467"/>
                  </a:cubicBezTo>
                  <a:lnTo>
                    <a:pt x="991" y="467"/>
                  </a:lnTo>
                  <a:cubicBezTo>
                    <a:pt x="991" y="438"/>
                    <a:pt x="991" y="438"/>
                    <a:pt x="991" y="438"/>
                  </a:cubicBezTo>
                  <a:cubicBezTo>
                    <a:pt x="1021" y="438"/>
                    <a:pt x="1021" y="438"/>
                    <a:pt x="1021" y="438"/>
                  </a:cubicBezTo>
                  <a:lnTo>
                    <a:pt x="1021" y="438"/>
                  </a:lnTo>
                  <a:cubicBezTo>
                    <a:pt x="1050" y="438"/>
                    <a:pt x="1050" y="438"/>
                    <a:pt x="1050" y="438"/>
                  </a:cubicBezTo>
                  <a:cubicBezTo>
                    <a:pt x="1079" y="438"/>
                    <a:pt x="1079" y="438"/>
                    <a:pt x="1079" y="438"/>
                  </a:cubicBezTo>
                  <a:cubicBezTo>
                    <a:pt x="1079" y="408"/>
                    <a:pt x="1079" y="408"/>
                    <a:pt x="1079" y="408"/>
                  </a:cubicBezTo>
                  <a:cubicBezTo>
                    <a:pt x="1050" y="408"/>
                    <a:pt x="1050" y="408"/>
                    <a:pt x="1050" y="408"/>
                  </a:cubicBezTo>
                  <a:cubicBezTo>
                    <a:pt x="1021" y="408"/>
                    <a:pt x="1021" y="408"/>
                    <a:pt x="1021" y="408"/>
                  </a:cubicBezTo>
                  <a:lnTo>
                    <a:pt x="1021" y="408"/>
                  </a:lnTo>
                  <a:cubicBezTo>
                    <a:pt x="1021" y="379"/>
                    <a:pt x="1021" y="379"/>
                    <a:pt x="1021" y="379"/>
                  </a:cubicBezTo>
                  <a:cubicBezTo>
                    <a:pt x="1050" y="350"/>
                    <a:pt x="1050" y="350"/>
                    <a:pt x="1050" y="350"/>
                  </a:cubicBezTo>
                  <a:lnTo>
                    <a:pt x="1050" y="350"/>
                  </a:lnTo>
                  <a:cubicBezTo>
                    <a:pt x="1079" y="350"/>
                    <a:pt x="1079" y="350"/>
                    <a:pt x="1079" y="350"/>
                  </a:cubicBezTo>
                  <a:cubicBezTo>
                    <a:pt x="1108" y="321"/>
                    <a:pt x="1108" y="321"/>
                    <a:pt x="1108" y="321"/>
                  </a:cubicBezTo>
                  <a:lnTo>
                    <a:pt x="1108" y="321"/>
                  </a:lnTo>
                  <a:lnTo>
                    <a:pt x="1108" y="321"/>
                  </a:lnTo>
                  <a:cubicBezTo>
                    <a:pt x="1050" y="292"/>
                    <a:pt x="1050" y="292"/>
                    <a:pt x="1050" y="292"/>
                  </a:cubicBezTo>
                  <a:lnTo>
                    <a:pt x="1050" y="292"/>
                  </a:lnTo>
                  <a:lnTo>
                    <a:pt x="1050" y="292"/>
                  </a:lnTo>
                  <a:cubicBezTo>
                    <a:pt x="1021" y="292"/>
                    <a:pt x="1021" y="292"/>
                    <a:pt x="1021" y="292"/>
                  </a:cubicBezTo>
                  <a:lnTo>
                    <a:pt x="1021" y="292"/>
                  </a:lnTo>
                  <a:cubicBezTo>
                    <a:pt x="991" y="321"/>
                    <a:pt x="991" y="321"/>
                    <a:pt x="991" y="321"/>
                  </a:cubicBezTo>
                  <a:cubicBezTo>
                    <a:pt x="962" y="321"/>
                    <a:pt x="962" y="321"/>
                    <a:pt x="962" y="321"/>
                  </a:cubicBezTo>
                  <a:lnTo>
                    <a:pt x="962" y="321"/>
                  </a:lnTo>
                  <a:cubicBezTo>
                    <a:pt x="933" y="321"/>
                    <a:pt x="933" y="321"/>
                    <a:pt x="933" y="321"/>
                  </a:cubicBezTo>
                  <a:cubicBezTo>
                    <a:pt x="962" y="321"/>
                    <a:pt x="962" y="321"/>
                    <a:pt x="962" y="321"/>
                  </a:cubicBezTo>
                  <a:lnTo>
                    <a:pt x="962" y="321"/>
                  </a:lnTo>
                  <a:cubicBezTo>
                    <a:pt x="991" y="292"/>
                    <a:pt x="991" y="292"/>
                    <a:pt x="991" y="292"/>
                  </a:cubicBezTo>
                  <a:lnTo>
                    <a:pt x="991" y="292"/>
                  </a:lnTo>
                  <a:cubicBezTo>
                    <a:pt x="1021" y="262"/>
                    <a:pt x="1021" y="262"/>
                    <a:pt x="1021" y="262"/>
                  </a:cubicBezTo>
                  <a:lnTo>
                    <a:pt x="1021" y="262"/>
                  </a:lnTo>
                  <a:cubicBezTo>
                    <a:pt x="991" y="262"/>
                    <a:pt x="991" y="262"/>
                    <a:pt x="991" y="262"/>
                  </a:cubicBezTo>
                  <a:lnTo>
                    <a:pt x="991" y="262"/>
                  </a:lnTo>
                  <a:cubicBezTo>
                    <a:pt x="991" y="233"/>
                    <a:pt x="991" y="233"/>
                    <a:pt x="991" y="233"/>
                  </a:cubicBezTo>
                  <a:cubicBezTo>
                    <a:pt x="962" y="233"/>
                    <a:pt x="962" y="233"/>
                    <a:pt x="962" y="233"/>
                  </a:cubicBezTo>
                  <a:lnTo>
                    <a:pt x="962" y="233"/>
                  </a:lnTo>
                  <a:cubicBezTo>
                    <a:pt x="933" y="233"/>
                    <a:pt x="933" y="233"/>
                    <a:pt x="933" y="233"/>
                  </a:cubicBezTo>
                  <a:cubicBezTo>
                    <a:pt x="933" y="205"/>
                    <a:pt x="933" y="205"/>
                    <a:pt x="933" y="205"/>
                  </a:cubicBezTo>
                  <a:cubicBezTo>
                    <a:pt x="905" y="205"/>
                    <a:pt x="905" y="205"/>
                    <a:pt x="905" y="205"/>
                  </a:cubicBezTo>
                  <a:lnTo>
                    <a:pt x="905" y="205"/>
                  </a:lnTo>
                  <a:lnTo>
                    <a:pt x="905" y="205"/>
                  </a:lnTo>
                  <a:cubicBezTo>
                    <a:pt x="875" y="205"/>
                    <a:pt x="875" y="205"/>
                    <a:pt x="875" y="205"/>
                  </a:cubicBezTo>
                  <a:lnTo>
                    <a:pt x="875" y="205"/>
                  </a:lnTo>
                  <a:lnTo>
                    <a:pt x="875" y="205"/>
                  </a:lnTo>
                  <a:cubicBezTo>
                    <a:pt x="875" y="176"/>
                    <a:pt x="875" y="176"/>
                    <a:pt x="875" y="176"/>
                  </a:cubicBezTo>
                  <a:cubicBezTo>
                    <a:pt x="846" y="176"/>
                    <a:pt x="846" y="176"/>
                    <a:pt x="846" y="176"/>
                  </a:cubicBezTo>
                  <a:lnTo>
                    <a:pt x="846" y="176"/>
                  </a:lnTo>
                  <a:lnTo>
                    <a:pt x="846" y="176"/>
                  </a:lnTo>
                  <a:cubicBezTo>
                    <a:pt x="905" y="176"/>
                    <a:pt x="905" y="176"/>
                    <a:pt x="905" y="176"/>
                  </a:cubicBezTo>
                  <a:cubicBezTo>
                    <a:pt x="905" y="146"/>
                    <a:pt x="905" y="146"/>
                    <a:pt x="905" y="146"/>
                  </a:cubicBezTo>
                  <a:cubicBezTo>
                    <a:pt x="933" y="146"/>
                    <a:pt x="933" y="146"/>
                    <a:pt x="933" y="146"/>
                  </a:cubicBezTo>
                  <a:lnTo>
                    <a:pt x="933" y="146"/>
                  </a:lnTo>
                  <a:cubicBezTo>
                    <a:pt x="905" y="146"/>
                    <a:pt x="905" y="146"/>
                    <a:pt x="905" y="146"/>
                  </a:cubicBezTo>
                  <a:cubicBezTo>
                    <a:pt x="875" y="146"/>
                    <a:pt x="875" y="146"/>
                    <a:pt x="875" y="146"/>
                  </a:cubicBezTo>
                  <a:cubicBezTo>
                    <a:pt x="846" y="146"/>
                    <a:pt x="846" y="146"/>
                    <a:pt x="846" y="146"/>
                  </a:cubicBezTo>
                  <a:cubicBezTo>
                    <a:pt x="817" y="146"/>
                    <a:pt x="817" y="146"/>
                    <a:pt x="817" y="146"/>
                  </a:cubicBezTo>
                  <a:cubicBezTo>
                    <a:pt x="788" y="146"/>
                    <a:pt x="788" y="146"/>
                    <a:pt x="788" y="146"/>
                  </a:cubicBezTo>
                  <a:lnTo>
                    <a:pt x="788" y="146"/>
                  </a:lnTo>
                  <a:cubicBezTo>
                    <a:pt x="758" y="146"/>
                    <a:pt x="758" y="146"/>
                    <a:pt x="758" y="146"/>
                  </a:cubicBezTo>
                  <a:cubicBezTo>
                    <a:pt x="729" y="176"/>
                    <a:pt x="729" y="176"/>
                    <a:pt x="729" y="176"/>
                  </a:cubicBezTo>
                  <a:lnTo>
                    <a:pt x="729" y="176"/>
                  </a:lnTo>
                  <a:cubicBezTo>
                    <a:pt x="700" y="176"/>
                    <a:pt x="700" y="176"/>
                    <a:pt x="700" y="176"/>
                  </a:cubicBezTo>
                  <a:cubicBezTo>
                    <a:pt x="700" y="205"/>
                    <a:pt x="700" y="205"/>
                    <a:pt x="700" y="205"/>
                  </a:cubicBezTo>
                  <a:cubicBezTo>
                    <a:pt x="671" y="205"/>
                    <a:pt x="671" y="205"/>
                    <a:pt x="671" y="205"/>
                  </a:cubicBezTo>
                  <a:lnTo>
                    <a:pt x="671" y="205"/>
                  </a:lnTo>
                  <a:cubicBezTo>
                    <a:pt x="641" y="205"/>
                    <a:pt x="641" y="205"/>
                    <a:pt x="641" y="205"/>
                  </a:cubicBezTo>
                  <a:cubicBezTo>
                    <a:pt x="612" y="176"/>
                    <a:pt x="612" y="176"/>
                    <a:pt x="612" y="176"/>
                  </a:cubicBezTo>
                  <a:cubicBezTo>
                    <a:pt x="612" y="146"/>
                    <a:pt x="612" y="146"/>
                    <a:pt x="612" y="146"/>
                  </a:cubicBezTo>
                  <a:cubicBezTo>
                    <a:pt x="583" y="146"/>
                    <a:pt x="583" y="146"/>
                    <a:pt x="583" y="146"/>
                  </a:cubicBezTo>
                  <a:cubicBezTo>
                    <a:pt x="555" y="146"/>
                    <a:pt x="555" y="146"/>
                    <a:pt x="555" y="146"/>
                  </a:cubicBezTo>
                  <a:cubicBezTo>
                    <a:pt x="467" y="176"/>
                    <a:pt x="467" y="176"/>
                    <a:pt x="467" y="176"/>
                  </a:cubicBezTo>
                  <a:cubicBezTo>
                    <a:pt x="438" y="176"/>
                    <a:pt x="438" y="176"/>
                    <a:pt x="438" y="176"/>
                  </a:cubicBezTo>
                  <a:lnTo>
                    <a:pt x="438" y="176"/>
                  </a:lnTo>
                  <a:cubicBezTo>
                    <a:pt x="408" y="146"/>
                    <a:pt x="408" y="146"/>
                    <a:pt x="408" y="146"/>
                  </a:cubicBezTo>
                  <a:lnTo>
                    <a:pt x="408" y="146"/>
                  </a:lnTo>
                  <a:cubicBezTo>
                    <a:pt x="438" y="146"/>
                    <a:pt x="438" y="146"/>
                    <a:pt x="438" y="146"/>
                  </a:cubicBezTo>
                  <a:cubicBezTo>
                    <a:pt x="438" y="117"/>
                    <a:pt x="438" y="117"/>
                    <a:pt x="438" y="117"/>
                  </a:cubicBezTo>
                  <a:cubicBezTo>
                    <a:pt x="408" y="117"/>
                    <a:pt x="408" y="117"/>
                    <a:pt x="408" y="117"/>
                  </a:cubicBezTo>
                  <a:cubicBezTo>
                    <a:pt x="408" y="88"/>
                    <a:pt x="408" y="88"/>
                    <a:pt x="408" y="88"/>
                  </a:cubicBezTo>
                  <a:cubicBezTo>
                    <a:pt x="350" y="117"/>
                    <a:pt x="350" y="117"/>
                    <a:pt x="350" y="117"/>
                  </a:cubicBezTo>
                  <a:cubicBezTo>
                    <a:pt x="350" y="88"/>
                    <a:pt x="350" y="88"/>
                    <a:pt x="350" y="88"/>
                  </a:cubicBezTo>
                  <a:cubicBezTo>
                    <a:pt x="321" y="88"/>
                    <a:pt x="321" y="88"/>
                    <a:pt x="321" y="88"/>
                  </a:cubicBezTo>
                  <a:lnTo>
                    <a:pt x="321" y="88"/>
                  </a:lnTo>
                  <a:cubicBezTo>
                    <a:pt x="291" y="88"/>
                    <a:pt x="291" y="88"/>
                    <a:pt x="291" y="88"/>
                  </a:cubicBezTo>
                  <a:cubicBezTo>
                    <a:pt x="291" y="59"/>
                    <a:pt x="291" y="59"/>
                    <a:pt x="291" y="59"/>
                  </a:cubicBezTo>
                  <a:cubicBezTo>
                    <a:pt x="291" y="29"/>
                    <a:pt x="291" y="29"/>
                    <a:pt x="291" y="29"/>
                  </a:cubicBezTo>
                  <a:lnTo>
                    <a:pt x="291" y="29"/>
                  </a:lnTo>
                  <a:cubicBezTo>
                    <a:pt x="262" y="29"/>
                    <a:pt x="262" y="29"/>
                    <a:pt x="262" y="29"/>
                  </a:cubicBezTo>
                  <a:cubicBezTo>
                    <a:pt x="233" y="59"/>
                    <a:pt x="233" y="59"/>
                    <a:pt x="233" y="59"/>
                  </a:cubicBezTo>
                  <a:cubicBezTo>
                    <a:pt x="262" y="88"/>
                    <a:pt x="262" y="88"/>
                    <a:pt x="262" y="88"/>
                  </a:cubicBezTo>
                  <a:lnTo>
                    <a:pt x="262" y="88"/>
                  </a:lnTo>
                  <a:lnTo>
                    <a:pt x="262" y="88"/>
                  </a:lnTo>
                  <a:cubicBezTo>
                    <a:pt x="291" y="88"/>
                    <a:pt x="291" y="88"/>
                    <a:pt x="291" y="88"/>
                  </a:cubicBezTo>
                  <a:lnTo>
                    <a:pt x="291" y="88"/>
                  </a:lnTo>
                  <a:lnTo>
                    <a:pt x="291" y="88"/>
                  </a:lnTo>
                  <a:cubicBezTo>
                    <a:pt x="291" y="117"/>
                    <a:pt x="291" y="117"/>
                    <a:pt x="291" y="117"/>
                  </a:cubicBezTo>
                  <a:cubicBezTo>
                    <a:pt x="262" y="88"/>
                    <a:pt x="262" y="88"/>
                    <a:pt x="262" y="88"/>
                  </a:cubicBezTo>
                  <a:lnTo>
                    <a:pt x="262" y="88"/>
                  </a:lnTo>
                  <a:lnTo>
                    <a:pt x="262" y="88"/>
                  </a:lnTo>
                  <a:cubicBezTo>
                    <a:pt x="262" y="117"/>
                    <a:pt x="262" y="117"/>
                    <a:pt x="262" y="117"/>
                  </a:cubicBezTo>
                  <a:cubicBezTo>
                    <a:pt x="233" y="117"/>
                    <a:pt x="233" y="117"/>
                    <a:pt x="233" y="117"/>
                  </a:cubicBezTo>
                  <a:cubicBezTo>
                    <a:pt x="205" y="117"/>
                    <a:pt x="205" y="117"/>
                    <a:pt x="205" y="117"/>
                  </a:cubicBezTo>
                  <a:cubicBezTo>
                    <a:pt x="175" y="146"/>
                    <a:pt x="175" y="146"/>
                    <a:pt x="175" y="146"/>
                  </a:cubicBezTo>
                  <a:cubicBezTo>
                    <a:pt x="146" y="146"/>
                    <a:pt x="146" y="146"/>
                    <a:pt x="146" y="146"/>
                  </a:cubicBezTo>
                  <a:lnTo>
                    <a:pt x="146" y="146"/>
                  </a:lnTo>
                  <a:cubicBezTo>
                    <a:pt x="175" y="176"/>
                    <a:pt x="175" y="176"/>
                    <a:pt x="175" y="176"/>
                  </a:cubicBezTo>
                  <a:cubicBezTo>
                    <a:pt x="175" y="205"/>
                    <a:pt x="175" y="205"/>
                    <a:pt x="175" y="205"/>
                  </a:cubicBezTo>
                  <a:cubicBezTo>
                    <a:pt x="175" y="233"/>
                    <a:pt x="175" y="233"/>
                    <a:pt x="175" y="233"/>
                  </a:cubicBezTo>
                  <a:lnTo>
                    <a:pt x="175" y="233"/>
                  </a:lnTo>
                  <a:cubicBezTo>
                    <a:pt x="175" y="262"/>
                    <a:pt x="175" y="262"/>
                    <a:pt x="175" y="262"/>
                  </a:cubicBezTo>
                  <a:cubicBezTo>
                    <a:pt x="146" y="292"/>
                    <a:pt x="146" y="292"/>
                    <a:pt x="146" y="292"/>
                  </a:cubicBezTo>
                  <a:cubicBezTo>
                    <a:pt x="117" y="262"/>
                    <a:pt x="117" y="262"/>
                    <a:pt x="117" y="262"/>
                  </a:cubicBezTo>
                  <a:lnTo>
                    <a:pt x="117" y="262"/>
                  </a:lnTo>
                  <a:cubicBezTo>
                    <a:pt x="117" y="233"/>
                    <a:pt x="117" y="233"/>
                    <a:pt x="117" y="233"/>
                  </a:cubicBezTo>
                  <a:cubicBezTo>
                    <a:pt x="88" y="233"/>
                    <a:pt x="88" y="233"/>
                    <a:pt x="88" y="233"/>
                  </a:cubicBezTo>
                  <a:cubicBezTo>
                    <a:pt x="117" y="205"/>
                    <a:pt x="117" y="205"/>
                    <a:pt x="117" y="205"/>
                  </a:cubicBezTo>
                  <a:lnTo>
                    <a:pt x="117" y="205"/>
                  </a:lnTo>
                  <a:cubicBezTo>
                    <a:pt x="146" y="176"/>
                    <a:pt x="146" y="176"/>
                    <a:pt x="146" y="176"/>
                  </a:cubicBezTo>
                  <a:cubicBezTo>
                    <a:pt x="146" y="146"/>
                    <a:pt x="146" y="146"/>
                    <a:pt x="146" y="146"/>
                  </a:cubicBezTo>
                  <a:lnTo>
                    <a:pt x="146" y="146"/>
                  </a:lnTo>
                  <a:cubicBezTo>
                    <a:pt x="146" y="117"/>
                    <a:pt x="146" y="117"/>
                    <a:pt x="146" y="117"/>
                  </a:cubicBezTo>
                  <a:lnTo>
                    <a:pt x="146" y="117"/>
                  </a:lnTo>
                  <a:cubicBezTo>
                    <a:pt x="117" y="117"/>
                    <a:pt x="117" y="117"/>
                    <a:pt x="117" y="117"/>
                  </a:cubicBezTo>
                  <a:cubicBezTo>
                    <a:pt x="117" y="88"/>
                    <a:pt x="117" y="88"/>
                    <a:pt x="117" y="88"/>
                  </a:cubicBezTo>
                  <a:lnTo>
                    <a:pt x="117" y="88"/>
                  </a:lnTo>
                  <a:cubicBezTo>
                    <a:pt x="146" y="88"/>
                    <a:pt x="146" y="88"/>
                    <a:pt x="146" y="88"/>
                  </a:cubicBezTo>
                  <a:lnTo>
                    <a:pt x="146" y="88"/>
                  </a:lnTo>
                  <a:cubicBezTo>
                    <a:pt x="175" y="59"/>
                    <a:pt x="175" y="59"/>
                    <a:pt x="175" y="59"/>
                  </a:cubicBezTo>
                  <a:lnTo>
                    <a:pt x="175" y="59"/>
                  </a:lnTo>
                  <a:lnTo>
                    <a:pt x="175" y="59"/>
                  </a:lnTo>
                  <a:cubicBezTo>
                    <a:pt x="117" y="88"/>
                    <a:pt x="117" y="88"/>
                    <a:pt x="117" y="88"/>
                  </a:cubicBezTo>
                  <a:cubicBezTo>
                    <a:pt x="88" y="117"/>
                    <a:pt x="88" y="117"/>
                    <a:pt x="88" y="117"/>
                  </a:cubicBezTo>
                  <a:lnTo>
                    <a:pt x="88" y="117"/>
                  </a:lnTo>
                  <a:lnTo>
                    <a:pt x="88" y="117"/>
                  </a:lnTo>
                  <a:cubicBezTo>
                    <a:pt x="58" y="146"/>
                    <a:pt x="58" y="146"/>
                    <a:pt x="58" y="146"/>
                  </a:cubicBezTo>
                  <a:lnTo>
                    <a:pt x="58" y="146"/>
                  </a:lnTo>
                  <a:cubicBezTo>
                    <a:pt x="29" y="176"/>
                    <a:pt x="29" y="176"/>
                    <a:pt x="29" y="176"/>
                  </a:cubicBezTo>
                  <a:cubicBezTo>
                    <a:pt x="29" y="205"/>
                    <a:pt x="29" y="205"/>
                    <a:pt x="29" y="205"/>
                  </a:cubicBezTo>
                  <a:lnTo>
                    <a:pt x="29" y="205"/>
                  </a:lnTo>
                  <a:cubicBezTo>
                    <a:pt x="29" y="233"/>
                    <a:pt x="29" y="233"/>
                    <a:pt x="29" y="233"/>
                  </a:cubicBezTo>
                  <a:cubicBezTo>
                    <a:pt x="0" y="262"/>
                    <a:pt x="0" y="262"/>
                    <a:pt x="0" y="262"/>
                  </a:cubicBezTo>
                  <a:lnTo>
                    <a:pt x="0" y="262"/>
                  </a:lnTo>
                  <a:cubicBezTo>
                    <a:pt x="29" y="262"/>
                    <a:pt x="29" y="262"/>
                    <a:pt x="29" y="262"/>
                  </a:cubicBezTo>
                  <a:lnTo>
                    <a:pt x="29" y="262"/>
                  </a:lnTo>
                  <a:cubicBezTo>
                    <a:pt x="58" y="321"/>
                    <a:pt x="58" y="321"/>
                    <a:pt x="58" y="321"/>
                  </a:cubicBezTo>
                  <a:cubicBezTo>
                    <a:pt x="88" y="350"/>
                    <a:pt x="88" y="350"/>
                    <a:pt x="88" y="350"/>
                  </a:cubicBezTo>
                  <a:lnTo>
                    <a:pt x="88" y="350"/>
                  </a:lnTo>
                  <a:cubicBezTo>
                    <a:pt x="88" y="379"/>
                    <a:pt x="88" y="379"/>
                    <a:pt x="88" y="379"/>
                  </a:cubicBezTo>
                  <a:lnTo>
                    <a:pt x="88" y="379"/>
                  </a:lnTo>
                  <a:cubicBezTo>
                    <a:pt x="58" y="379"/>
                    <a:pt x="58" y="379"/>
                    <a:pt x="58" y="379"/>
                  </a:cubicBezTo>
                  <a:cubicBezTo>
                    <a:pt x="58" y="408"/>
                    <a:pt x="58" y="408"/>
                    <a:pt x="58" y="408"/>
                  </a:cubicBezTo>
                  <a:cubicBezTo>
                    <a:pt x="88" y="408"/>
                    <a:pt x="88" y="408"/>
                    <a:pt x="88" y="408"/>
                  </a:cubicBezTo>
                  <a:cubicBezTo>
                    <a:pt x="117" y="408"/>
                    <a:pt x="117" y="408"/>
                    <a:pt x="117" y="408"/>
                  </a:cubicBezTo>
                  <a:lnTo>
                    <a:pt x="117" y="408"/>
                  </a:lnTo>
                  <a:cubicBezTo>
                    <a:pt x="146" y="438"/>
                    <a:pt x="146" y="438"/>
                    <a:pt x="146" y="438"/>
                  </a:cubicBezTo>
                  <a:lnTo>
                    <a:pt x="146" y="438"/>
                  </a:lnTo>
                  <a:cubicBezTo>
                    <a:pt x="175" y="438"/>
                    <a:pt x="175" y="438"/>
                    <a:pt x="175" y="438"/>
                  </a:cubicBezTo>
                  <a:cubicBezTo>
                    <a:pt x="205" y="438"/>
                    <a:pt x="205" y="438"/>
                    <a:pt x="205" y="438"/>
                  </a:cubicBezTo>
                  <a:lnTo>
                    <a:pt x="205" y="438"/>
                  </a:lnTo>
                  <a:cubicBezTo>
                    <a:pt x="233" y="408"/>
                    <a:pt x="233" y="408"/>
                    <a:pt x="233" y="408"/>
                  </a:cubicBezTo>
                  <a:cubicBezTo>
                    <a:pt x="262" y="438"/>
                    <a:pt x="262" y="438"/>
                    <a:pt x="262" y="438"/>
                  </a:cubicBezTo>
                  <a:lnTo>
                    <a:pt x="262" y="438"/>
                  </a:lnTo>
                  <a:cubicBezTo>
                    <a:pt x="321" y="496"/>
                    <a:pt x="321" y="496"/>
                    <a:pt x="321" y="496"/>
                  </a:cubicBezTo>
                  <a:cubicBezTo>
                    <a:pt x="350" y="496"/>
                    <a:pt x="350" y="496"/>
                    <a:pt x="350" y="496"/>
                  </a:cubicBezTo>
                  <a:lnTo>
                    <a:pt x="350" y="496"/>
                  </a:lnTo>
                  <a:cubicBezTo>
                    <a:pt x="379" y="496"/>
                    <a:pt x="379" y="496"/>
                    <a:pt x="379" y="496"/>
                  </a:cubicBezTo>
                  <a:lnTo>
                    <a:pt x="379" y="496"/>
                  </a:lnTo>
                  <a:lnTo>
                    <a:pt x="379" y="496"/>
                  </a:lnTo>
                  <a:cubicBezTo>
                    <a:pt x="408" y="496"/>
                    <a:pt x="408" y="496"/>
                    <a:pt x="408" y="496"/>
                  </a:cubicBezTo>
                  <a:cubicBezTo>
                    <a:pt x="438" y="496"/>
                    <a:pt x="438" y="496"/>
                    <a:pt x="438" y="496"/>
                  </a:cubicBezTo>
                  <a:lnTo>
                    <a:pt x="438" y="496"/>
                  </a:lnTo>
                  <a:lnTo>
                    <a:pt x="438" y="496"/>
                  </a:lnTo>
                  <a:cubicBezTo>
                    <a:pt x="467" y="496"/>
                    <a:pt x="467" y="496"/>
                    <a:pt x="467" y="496"/>
                  </a:cubicBezTo>
                  <a:lnTo>
                    <a:pt x="467" y="496"/>
                  </a:lnTo>
                  <a:cubicBezTo>
                    <a:pt x="496" y="526"/>
                    <a:pt x="496" y="526"/>
                    <a:pt x="496" y="526"/>
                  </a:cubicBezTo>
                  <a:cubicBezTo>
                    <a:pt x="467" y="526"/>
                    <a:pt x="467" y="526"/>
                    <a:pt x="467" y="526"/>
                  </a:cubicBezTo>
                  <a:cubicBezTo>
                    <a:pt x="467" y="554"/>
                    <a:pt x="467" y="554"/>
                    <a:pt x="467" y="554"/>
                  </a:cubicBezTo>
                  <a:lnTo>
                    <a:pt x="467" y="554"/>
                  </a:lnTo>
                  <a:lnTo>
                    <a:pt x="467" y="554"/>
                  </a:lnTo>
                  <a:cubicBezTo>
                    <a:pt x="438" y="554"/>
                    <a:pt x="438" y="554"/>
                    <a:pt x="438" y="554"/>
                  </a:cubicBezTo>
                  <a:cubicBezTo>
                    <a:pt x="438" y="583"/>
                    <a:pt x="438" y="583"/>
                    <a:pt x="438" y="583"/>
                  </a:cubicBezTo>
                  <a:cubicBezTo>
                    <a:pt x="438" y="612"/>
                    <a:pt x="438" y="612"/>
                    <a:pt x="438" y="612"/>
                  </a:cubicBezTo>
                  <a:lnTo>
                    <a:pt x="438" y="612"/>
                  </a:lnTo>
                  <a:cubicBezTo>
                    <a:pt x="438" y="642"/>
                    <a:pt x="438" y="642"/>
                    <a:pt x="438" y="642"/>
                  </a:cubicBezTo>
                  <a:cubicBezTo>
                    <a:pt x="467" y="671"/>
                    <a:pt x="467" y="671"/>
                    <a:pt x="467" y="671"/>
                  </a:cubicBezTo>
                  <a:lnTo>
                    <a:pt x="467" y="671"/>
                  </a:lnTo>
                  <a:cubicBezTo>
                    <a:pt x="467" y="700"/>
                    <a:pt x="467" y="700"/>
                    <a:pt x="467" y="700"/>
                  </a:cubicBezTo>
                  <a:cubicBezTo>
                    <a:pt x="438" y="759"/>
                    <a:pt x="438" y="759"/>
                    <a:pt x="438" y="759"/>
                  </a:cubicBezTo>
                  <a:lnTo>
                    <a:pt x="438" y="759"/>
                  </a:lnTo>
                  <a:cubicBezTo>
                    <a:pt x="467" y="759"/>
                    <a:pt x="467" y="759"/>
                    <a:pt x="467" y="759"/>
                  </a:cubicBezTo>
                  <a:lnTo>
                    <a:pt x="467" y="759"/>
                  </a:lnTo>
                  <a:lnTo>
                    <a:pt x="467" y="759"/>
                  </a:lnTo>
                  <a:lnTo>
                    <a:pt x="467" y="759"/>
                  </a:lnTo>
                  <a:cubicBezTo>
                    <a:pt x="467" y="788"/>
                    <a:pt x="467" y="788"/>
                    <a:pt x="467" y="788"/>
                  </a:cubicBezTo>
                  <a:cubicBezTo>
                    <a:pt x="496" y="788"/>
                    <a:pt x="496" y="788"/>
                    <a:pt x="496" y="788"/>
                  </a:cubicBezTo>
                  <a:lnTo>
                    <a:pt x="496" y="788"/>
                  </a:lnTo>
                  <a:cubicBezTo>
                    <a:pt x="496" y="817"/>
                    <a:pt x="496" y="817"/>
                    <a:pt x="496" y="817"/>
                  </a:cubicBezTo>
                  <a:cubicBezTo>
                    <a:pt x="496" y="846"/>
                    <a:pt x="496" y="846"/>
                    <a:pt x="496" y="846"/>
                  </a:cubicBezTo>
                  <a:cubicBezTo>
                    <a:pt x="496" y="876"/>
                    <a:pt x="496" y="876"/>
                    <a:pt x="496" y="876"/>
                  </a:cubicBezTo>
                  <a:close/>
                  <a:moveTo>
                    <a:pt x="408" y="29"/>
                  </a:moveTo>
                  <a:lnTo>
                    <a:pt x="408" y="29"/>
                  </a:lnTo>
                  <a:lnTo>
                    <a:pt x="408" y="29"/>
                  </a:lnTo>
                  <a:cubicBezTo>
                    <a:pt x="438" y="29"/>
                    <a:pt x="438" y="29"/>
                    <a:pt x="438" y="29"/>
                  </a:cubicBezTo>
                  <a:cubicBezTo>
                    <a:pt x="438" y="59"/>
                    <a:pt x="438" y="59"/>
                    <a:pt x="438" y="59"/>
                  </a:cubicBezTo>
                  <a:cubicBezTo>
                    <a:pt x="408" y="29"/>
                    <a:pt x="408" y="29"/>
                    <a:pt x="408" y="29"/>
                  </a:cubicBezTo>
                  <a:close/>
                  <a:moveTo>
                    <a:pt x="350" y="29"/>
                  </a:moveTo>
                  <a:lnTo>
                    <a:pt x="350" y="29"/>
                  </a:lnTo>
                  <a:lnTo>
                    <a:pt x="350" y="29"/>
                  </a:lnTo>
                  <a:cubicBezTo>
                    <a:pt x="379" y="29"/>
                    <a:pt x="379" y="29"/>
                    <a:pt x="379" y="29"/>
                  </a:cubicBezTo>
                  <a:cubicBezTo>
                    <a:pt x="379" y="59"/>
                    <a:pt x="379" y="59"/>
                    <a:pt x="379" y="59"/>
                  </a:cubicBezTo>
                  <a:cubicBezTo>
                    <a:pt x="350" y="29"/>
                    <a:pt x="350" y="29"/>
                    <a:pt x="350" y="29"/>
                  </a:cubicBezTo>
                  <a:close/>
                  <a:moveTo>
                    <a:pt x="262" y="0"/>
                  </a:moveTo>
                  <a:lnTo>
                    <a:pt x="262" y="0"/>
                  </a:lnTo>
                  <a:cubicBezTo>
                    <a:pt x="291" y="29"/>
                    <a:pt x="291" y="29"/>
                    <a:pt x="291" y="29"/>
                  </a:cubicBezTo>
                  <a:lnTo>
                    <a:pt x="291" y="29"/>
                  </a:lnTo>
                  <a:cubicBezTo>
                    <a:pt x="291" y="0"/>
                    <a:pt x="291" y="0"/>
                    <a:pt x="291" y="0"/>
                  </a:cubicBezTo>
                  <a:cubicBezTo>
                    <a:pt x="262" y="0"/>
                    <a:pt x="262" y="0"/>
                    <a:pt x="262" y="0"/>
                  </a:cubicBezTo>
                  <a:close/>
                  <a:moveTo>
                    <a:pt x="729" y="117"/>
                  </a:moveTo>
                  <a:lnTo>
                    <a:pt x="729" y="117"/>
                  </a:lnTo>
                  <a:cubicBezTo>
                    <a:pt x="758" y="117"/>
                    <a:pt x="758" y="117"/>
                    <a:pt x="758" y="117"/>
                  </a:cubicBezTo>
                  <a:lnTo>
                    <a:pt x="758" y="117"/>
                  </a:lnTo>
                  <a:cubicBezTo>
                    <a:pt x="788" y="117"/>
                    <a:pt x="788" y="117"/>
                    <a:pt x="788" y="117"/>
                  </a:cubicBezTo>
                  <a:lnTo>
                    <a:pt x="788" y="117"/>
                  </a:lnTo>
                  <a:cubicBezTo>
                    <a:pt x="758" y="146"/>
                    <a:pt x="758" y="146"/>
                    <a:pt x="758" y="146"/>
                  </a:cubicBezTo>
                  <a:lnTo>
                    <a:pt x="758" y="146"/>
                  </a:lnTo>
                  <a:cubicBezTo>
                    <a:pt x="729" y="146"/>
                    <a:pt x="729" y="146"/>
                    <a:pt x="729" y="146"/>
                  </a:cubicBezTo>
                  <a:lnTo>
                    <a:pt x="729" y="11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7" name="Freeform 179"/>
            <p:cNvSpPr>
              <a:spLocks noChangeArrowheads="1"/>
            </p:cNvSpPr>
            <p:nvPr/>
          </p:nvSpPr>
          <p:spPr bwMode="auto">
            <a:xfrm>
              <a:off x="2505600" y="4048266"/>
              <a:ext cx="313920" cy="410443"/>
            </a:xfrm>
            <a:custGeom>
              <a:avLst/>
              <a:gdLst>
                <a:gd name="T0" fmla="*/ 787 w 963"/>
                <a:gd name="T1" fmla="*/ 1021 h 1255"/>
                <a:gd name="T2" fmla="*/ 787 w 963"/>
                <a:gd name="T3" fmla="*/ 904 h 1255"/>
                <a:gd name="T4" fmla="*/ 787 w 963"/>
                <a:gd name="T5" fmla="*/ 847 h 1255"/>
                <a:gd name="T6" fmla="*/ 845 w 963"/>
                <a:gd name="T7" fmla="*/ 788 h 1255"/>
                <a:gd name="T8" fmla="*/ 933 w 963"/>
                <a:gd name="T9" fmla="*/ 788 h 1255"/>
                <a:gd name="T10" fmla="*/ 962 w 963"/>
                <a:gd name="T11" fmla="*/ 847 h 1255"/>
                <a:gd name="T12" fmla="*/ 933 w 963"/>
                <a:gd name="T13" fmla="*/ 759 h 1255"/>
                <a:gd name="T14" fmla="*/ 904 w 963"/>
                <a:gd name="T15" fmla="*/ 730 h 1255"/>
                <a:gd name="T16" fmla="*/ 904 w 963"/>
                <a:gd name="T17" fmla="*/ 613 h 1255"/>
                <a:gd name="T18" fmla="*/ 933 w 963"/>
                <a:gd name="T19" fmla="*/ 525 h 1255"/>
                <a:gd name="T20" fmla="*/ 933 w 963"/>
                <a:gd name="T21" fmla="*/ 467 h 1255"/>
                <a:gd name="T22" fmla="*/ 874 w 963"/>
                <a:gd name="T23" fmla="*/ 467 h 1255"/>
                <a:gd name="T24" fmla="*/ 816 w 963"/>
                <a:gd name="T25" fmla="*/ 467 h 1255"/>
                <a:gd name="T26" fmla="*/ 671 w 963"/>
                <a:gd name="T27" fmla="*/ 409 h 1255"/>
                <a:gd name="T28" fmla="*/ 583 w 963"/>
                <a:gd name="T29" fmla="*/ 379 h 1255"/>
                <a:gd name="T30" fmla="*/ 554 w 963"/>
                <a:gd name="T31" fmla="*/ 350 h 1255"/>
                <a:gd name="T32" fmla="*/ 495 w 963"/>
                <a:gd name="T33" fmla="*/ 233 h 1255"/>
                <a:gd name="T34" fmla="*/ 495 w 963"/>
                <a:gd name="T35" fmla="*/ 176 h 1255"/>
                <a:gd name="T36" fmla="*/ 554 w 963"/>
                <a:gd name="T37" fmla="*/ 88 h 1255"/>
                <a:gd name="T38" fmla="*/ 641 w 963"/>
                <a:gd name="T39" fmla="*/ 30 h 1255"/>
                <a:gd name="T40" fmla="*/ 641 w 963"/>
                <a:gd name="T41" fmla="*/ 0 h 1255"/>
                <a:gd name="T42" fmla="*/ 583 w 963"/>
                <a:gd name="T43" fmla="*/ 0 h 1255"/>
                <a:gd name="T44" fmla="*/ 554 w 963"/>
                <a:gd name="T45" fmla="*/ 30 h 1255"/>
                <a:gd name="T46" fmla="*/ 466 w 963"/>
                <a:gd name="T47" fmla="*/ 59 h 1255"/>
                <a:gd name="T48" fmla="*/ 407 w 963"/>
                <a:gd name="T49" fmla="*/ 88 h 1255"/>
                <a:gd name="T50" fmla="*/ 378 w 963"/>
                <a:gd name="T51" fmla="*/ 117 h 1255"/>
                <a:gd name="T52" fmla="*/ 321 w 963"/>
                <a:gd name="T53" fmla="*/ 117 h 1255"/>
                <a:gd name="T54" fmla="*/ 262 w 963"/>
                <a:gd name="T55" fmla="*/ 176 h 1255"/>
                <a:gd name="T56" fmla="*/ 262 w 963"/>
                <a:gd name="T57" fmla="*/ 204 h 1255"/>
                <a:gd name="T58" fmla="*/ 174 w 963"/>
                <a:gd name="T59" fmla="*/ 263 h 1255"/>
                <a:gd name="T60" fmla="*/ 174 w 963"/>
                <a:gd name="T61" fmla="*/ 321 h 1255"/>
                <a:gd name="T62" fmla="*/ 145 w 963"/>
                <a:gd name="T63" fmla="*/ 292 h 1255"/>
                <a:gd name="T64" fmla="*/ 145 w 963"/>
                <a:gd name="T65" fmla="*/ 321 h 1255"/>
                <a:gd name="T66" fmla="*/ 87 w 963"/>
                <a:gd name="T67" fmla="*/ 379 h 1255"/>
                <a:gd name="T68" fmla="*/ 116 w 963"/>
                <a:gd name="T69" fmla="*/ 438 h 1255"/>
                <a:gd name="T70" fmla="*/ 116 w 963"/>
                <a:gd name="T71" fmla="*/ 467 h 1255"/>
                <a:gd name="T72" fmla="*/ 116 w 963"/>
                <a:gd name="T73" fmla="*/ 525 h 1255"/>
                <a:gd name="T74" fmla="*/ 116 w 963"/>
                <a:gd name="T75" fmla="*/ 613 h 1255"/>
                <a:gd name="T76" fmla="*/ 145 w 963"/>
                <a:gd name="T77" fmla="*/ 642 h 1255"/>
                <a:gd name="T78" fmla="*/ 116 w 963"/>
                <a:gd name="T79" fmla="*/ 730 h 1255"/>
                <a:gd name="T80" fmla="*/ 0 w 963"/>
                <a:gd name="T81" fmla="*/ 817 h 1255"/>
                <a:gd name="T82" fmla="*/ 87 w 963"/>
                <a:gd name="T83" fmla="*/ 875 h 1255"/>
                <a:gd name="T84" fmla="*/ 174 w 963"/>
                <a:gd name="T85" fmla="*/ 933 h 1255"/>
                <a:gd name="T86" fmla="*/ 233 w 963"/>
                <a:gd name="T87" fmla="*/ 904 h 1255"/>
                <a:gd name="T88" fmla="*/ 291 w 963"/>
                <a:gd name="T89" fmla="*/ 933 h 1255"/>
                <a:gd name="T90" fmla="*/ 350 w 963"/>
                <a:gd name="T91" fmla="*/ 963 h 1255"/>
                <a:gd name="T92" fmla="*/ 407 w 963"/>
                <a:gd name="T93" fmla="*/ 1021 h 1255"/>
                <a:gd name="T94" fmla="*/ 466 w 963"/>
                <a:gd name="T95" fmla="*/ 1080 h 1255"/>
                <a:gd name="T96" fmla="*/ 524 w 963"/>
                <a:gd name="T97" fmla="*/ 1109 h 1255"/>
                <a:gd name="T98" fmla="*/ 612 w 963"/>
                <a:gd name="T99" fmla="*/ 1109 h 1255"/>
                <a:gd name="T100" fmla="*/ 671 w 963"/>
                <a:gd name="T101" fmla="*/ 1109 h 1255"/>
                <a:gd name="T102" fmla="*/ 671 w 963"/>
                <a:gd name="T103" fmla="*/ 1225 h 1255"/>
                <a:gd name="T104" fmla="*/ 728 w 963"/>
                <a:gd name="T105" fmla="*/ 1254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3" h="1255">
                  <a:moveTo>
                    <a:pt x="728" y="1254"/>
                  </a:moveTo>
                  <a:lnTo>
                    <a:pt x="757" y="1225"/>
                  </a:lnTo>
                  <a:lnTo>
                    <a:pt x="787" y="1050"/>
                  </a:lnTo>
                  <a:lnTo>
                    <a:pt x="787" y="1050"/>
                  </a:lnTo>
                  <a:lnTo>
                    <a:pt x="787" y="1021"/>
                  </a:lnTo>
                  <a:lnTo>
                    <a:pt x="757" y="992"/>
                  </a:lnTo>
                  <a:lnTo>
                    <a:pt x="728" y="963"/>
                  </a:lnTo>
                  <a:lnTo>
                    <a:pt x="728" y="963"/>
                  </a:lnTo>
                  <a:lnTo>
                    <a:pt x="728" y="904"/>
                  </a:lnTo>
                  <a:lnTo>
                    <a:pt x="787" y="904"/>
                  </a:lnTo>
                  <a:lnTo>
                    <a:pt x="787" y="904"/>
                  </a:lnTo>
                  <a:lnTo>
                    <a:pt x="816" y="904"/>
                  </a:lnTo>
                  <a:lnTo>
                    <a:pt x="787" y="875"/>
                  </a:lnTo>
                  <a:lnTo>
                    <a:pt x="816" y="875"/>
                  </a:lnTo>
                  <a:lnTo>
                    <a:pt x="787" y="847"/>
                  </a:lnTo>
                  <a:lnTo>
                    <a:pt x="757" y="847"/>
                  </a:lnTo>
                  <a:lnTo>
                    <a:pt x="757" y="817"/>
                  </a:lnTo>
                  <a:lnTo>
                    <a:pt x="757" y="817"/>
                  </a:lnTo>
                  <a:lnTo>
                    <a:pt x="845" y="817"/>
                  </a:lnTo>
                  <a:lnTo>
                    <a:pt x="845" y="788"/>
                  </a:lnTo>
                  <a:lnTo>
                    <a:pt x="874" y="788"/>
                  </a:lnTo>
                  <a:lnTo>
                    <a:pt x="874" y="817"/>
                  </a:lnTo>
                  <a:lnTo>
                    <a:pt x="904" y="788"/>
                  </a:lnTo>
                  <a:lnTo>
                    <a:pt x="904" y="788"/>
                  </a:lnTo>
                  <a:lnTo>
                    <a:pt x="933" y="788"/>
                  </a:lnTo>
                  <a:lnTo>
                    <a:pt x="933" y="788"/>
                  </a:lnTo>
                  <a:lnTo>
                    <a:pt x="962" y="817"/>
                  </a:lnTo>
                  <a:lnTo>
                    <a:pt x="962" y="817"/>
                  </a:lnTo>
                  <a:lnTo>
                    <a:pt x="962" y="847"/>
                  </a:lnTo>
                  <a:lnTo>
                    <a:pt x="962" y="847"/>
                  </a:lnTo>
                  <a:lnTo>
                    <a:pt x="962" y="817"/>
                  </a:lnTo>
                  <a:lnTo>
                    <a:pt x="962" y="788"/>
                  </a:lnTo>
                  <a:lnTo>
                    <a:pt x="962" y="759"/>
                  </a:lnTo>
                  <a:lnTo>
                    <a:pt x="962" y="759"/>
                  </a:lnTo>
                  <a:lnTo>
                    <a:pt x="933" y="759"/>
                  </a:lnTo>
                  <a:lnTo>
                    <a:pt x="933" y="730"/>
                  </a:lnTo>
                  <a:lnTo>
                    <a:pt x="933" y="730"/>
                  </a:lnTo>
                  <a:lnTo>
                    <a:pt x="933" y="730"/>
                  </a:lnTo>
                  <a:lnTo>
                    <a:pt x="933" y="730"/>
                  </a:lnTo>
                  <a:lnTo>
                    <a:pt x="904" y="730"/>
                  </a:lnTo>
                  <a:lnTo>
                    <a:pt x="904" y="730"/>
                  </a:lnTo>
                  <a:lnTo>
                    <a:pt x="933" y="671"/>
                  </a:lnTo>
                  <a:lnTo>
                    <a:pt x="933" y="642"/>
                  </a:lnTo>
                  <a:lnTo>
                    <a:pt x="933" y="642"/>
                  </a:lnTo>
                  <a:lnTo>
                    <a:pt x="904" y="613"/>
                  </a:lnTo>
                  <a:lnTo>
                    <a:pt x="904" y="583"/>
                  </a:lnTo>
                  <a:lnTo>
                    <a:pt x="904" y="583"/>
                  </a:lnTo>
                  <a:lnTo>
                    <a:pt x="904" y="554"/>
                  </a:lnTo>
                  <a:lnTo>
                    <a:pt x="904" y="525"/>
                  </a:lnTo>
                  <a:lnTo>
                    <a:pt x="933" y="525"/>
                  </a:lnTo>
                  <a:lnTo>
                    <a:pt x="933" y="525"/>
                  </a:lnTo>
                  <a:lnTo>
                    <a:pt x="933" y="525"/>
                  </a:lnTo>
                  <a:lnTo>
                    <a:pt x="933" y="497"/>
                  </a:lnTo>
                  <a:lnTo>
                    <a:pt x="962" y="497"/>
                  </a:lnTo>
                  <a:lnTo>
                    <a:pt x="933" y="467"/>
                  </a:lnTo>
                  <a:lnTo>
                    <a:pt x="933" y="467"/>
                  </a:lnTo>
                  <a:lnTo>
                    <a:pt x="904" y="467"/>
                  </a:lnTo>
                  <a:lnTo>
                    <a:pt x="904" y="467"/>
                  </a:lnTo>
                  <a:lnTo>
                    <a:pt x="904" y="467"/>
                  </a:lnTo>
                  <a:lnTo>
                    <a:pt x="874" y="467"/>
                  </a:lnTo>
                  <a:lnTo>
                    <a:pt x="845" y="467"/>
                  </a:lnTo>
                  <a:lnTo>
                    <a:pt x="845" y="467"/>
                  </a:lnTo>
                  <a:lnTo>
                    <a:pt x="845" y="467"/>
                  </a:lnTo>
                  <a:lnTo>
                    <a:pt x="816" y="467"/>
                  </a:lnTo>
                  <a:lnTo>
                    <a:pt x="816" y="467"/>
                  </a:lnTo>
                  <a:lnTo>
                    <a:pt x="787" y="467"/>
                  </a:lnTo>
                  <a:lnTo>
                    <a:pt x="728" y="409"/>
                  </a:lnTo>
                  <a:lnTo>
                    <a:pt x="728" y="409"/>
                  </a:lnTo>
                  <a:lnTo>
                    <a:pt x="699" y="379"/>
                  </a:lnTo>
                  <a:lnTo>
                    <a:pt x="671" y="409"/>
                  </a:lnTo>
                  <a:lnTo>
                    <a:pt x="671" y="409"/>
                  </a:lnTo>
                  <a:lnTo>
                    <a:pt x="641" y="409"/>
                  </a:lnTo>
                  <a:lnTo>
                    <a:pt x="612" y="409"/>
                  </a:lnTo>
                  <a:lnTo>
                    <a:pt x="612" y="409"/>
                  </a:lnTo>
                  <a:lnTo>
                    <a:pt x="583" y="379"/>
                  </a:lnTo>
                  <a:lnTo>
                    <a:pt x="583" y="379"/>
                  </a:lnTo>
                  <a:lnTo>
                    <a:pt x="554" y="379"/>
                  </a:lnTo>
                  <a:lnTo>
                    <a:pt x="524" y="379"/>
                  </a:lnTo>
                  <a:lnTo>
                    <a:pt x="524" y="350"/>
                  </a:lnTo>
                  <a:lnTo>
                    <a:pt x="554" y="350"/>
                  </a:lnTo>
                  <a:lnTo>
                    <a:pt x="554" y="350"/>
                  </a:lnTo>
                  <a:lnTo>
                    <a:pt x="554" y="321"/>
                  </a:lnTo>
                  <a:lnTo>
                    <a:pt x="554" y="321"/>
                  </a:lnTo>
                  <a:lnTo>
                    <a:pt x="524" y="292"/>
                  </a:lnTo>
                  <a:lnTo>
                    <a:pt x="495" y="233"/>
                  </a:lnTo>
                  <a:lnTo>
                    <a:pt x="495" y="233"/>
                  </a:lnTo>
                  <a:lnTo>
                    <a:pt x="466" y="233"/>
                  </a:lnTo>
                  <a:lnTo>
                    <a:pt x="466" y="233"/>
                  </a:lnTo>
                  <a:lnTo>
                    <a:pt x="495" y="204"/>
                  </a:lnTo>
                  <a:lnTo>
                    <a:pt x="495" y="176"/>
                  </a:lnTo>
                  <a:lnTo>
                    <a:pt x="495" y="176"/>
                  </a:lnTo>
                  <a:lnTo>
                    <a:pt x="495" y="147"/>
                  </a:lnTo>
                  <a:lnTo>
                    <a:pt x="524" y="117"/>
                  </a:lnTo>
                  <a:lnTo>
                    <a:pt x="524" y="117"/>
                  </a:lnTo>
                  <a:lnTo>
                    <a:pt x="554" y="88"/>
                  </a:lnTo>
                  <a:lnTo>
                    <a:pt x="554" y="88"/>
                  </a:lnTo>
                  <a:lnTo>
                    <a:pt x="554" y="88"/>
                  </a:lnTo>
                  <a:lnTo>
                    <a:pt x="583" y="59"/>
                  </a:lnTo>
                  <a:lnTo>
                    <a:pt x="641" y="30"/>
                  </a:lnTo>
                  <a:lnTo>
                    <a:pt x="641" y="30"/>
                  </a:lnTo>
                  <a:lnTo>
                    <a:pt x="641" y="30"/>
                  </a:lnTo>
                  <a:lnTo>
                    <a:pt x="641" y="30"/>
                  </a:lnTo>
                  <a:lnTo>
                    <a:pt x="641" y="30"/>
                  </a:lnTo>
                  <a:lnTo>
                    <a:pt x="671" y="0"/>
                  </a:lnTo>
                  <a:lnTo>
                    <a:pt x="641" y="0"/>
                  </a:lnTo>
                  <a:lnTo>
                    <a:pt x="612" y="0"/>
                  </a:lnTo>
                  <a:lnTo>
                    <a:pt x="612" y="0"/>
                  </a:lnTo>
                  <a:lnTo>
                    <a:pt x="612" y="0"/>
                  </a:lnTo>
                  <a:lnTo>
                    <a:pt x="612" y="0"/>
                  </a:lnTo>
                  <a:lnTo>
                    <a:pt x="583" y="0"/>
                  </a:lnTo>
                  <a:lnTo>
                    <a:pt x="583" y="0"/>
                  </a:lnTo>
                  <a:lnTo>
                    <a:pt x="583" y="0"/>
                  </a:lnTo>
                  <a:lnTo>
                    <a:pt x="554" y="0"/>
                  </a:lnTo>
                  <a:lnTo>
                    <a:pt x="554" y="30"/>
                  </a:lnTo>
                  <a:lnTo>
                    <a:pt x="554" y="30"/>
                  </a:lnTo>
                  <a:lnTo>
                    <a:pt x="554" y="30"/>
                  </a:lnTo>
                  <a:lnTo>
                    <a:pt x="524" y="30"/>
                  </a:lnTo>
                  <a:lnTo>
                    <a:pt x="495" y="59"/>
                  </a:lnTo>
                  <a:lnTo>
                    <a:pt x="495" y="59"/>
                  </a:lnTo>
                  <a:lnTo>
                    <a:pt x="466" y="59"/>
                  </a:lnTo>
                  <a:lnTo>
                    <a:pt x="437" y="88"/>
                  </a:lnTo>
                  <a:lnTo>
                    <a:pt x="407" y="59"/>
                  </a:lnTo>
                  <a:lnTo>
                    <a:pt x="407" y="88"/>
                  </a:lnTo>
                  <a:lnTo>
                    <a:pt x="407" y="88"/>
                  </a:lnTo>
                  <a:lnTo>
                    <a:pt x="407" y="88"/>
                  </a:lnTo>
                  <a:lnTo>
                    <a:pt x="407" y="117"/>
                  </a:lnTo>
                  <a:lnTo>
                    <a:pt x="378" y="117"/>
                  </a:lnTo>
                  <a:lnTo>
                    <a:pt x="378" y="117"/>
                  </a:lnTo>
                  <a:lnTo>
                    <a:pt x="378" y="117"/>
                  </a:lnTo>
                  <a:lnTo>
                    <a:pt x="378" y="117"/>
                  </a:lnTo>
                  <a:lnTo>
                    <a:pt x="407" y="88"/>
                  </a:lnTo>
                  <a:lnTo>
                    <a:pt x="378" y="88"/>
                  </a:lnTo>
                  <a:lnTo>
                    <a:pt x="350" y="88"/>
                  </a:lnTo>
                  <a:lnTo>
                    <a:pt x="350" y="88"/>
                  </a:lnTo>
                  <a:lnTo>
                    <a:pt x="321" y="117"/>
                  </a:lnTo>
                  <a:lnTo>
                    <a:pt x="321" y="117"/>
                  </a:lnTo>
                  <a:lnTo>
                    <a:pt x="291" y="147"/>
                  </a:lnTo>
                  <a:lnTo>
                    <a:pt x="262" y="176"/>
                  </a:lnTo>
                  <a:lnTo>
                    <a:pt x="262" y="176"/>
                  </a:lnTo>
                  <a:lnTo>
                    <a:pt x="262" y="176"/>
                  </a:lnTo>
                  <a:lnTo>
                    <a:pt x="291" y="176"/>
                  </a:lnTo>
                  <a:lnTo>
                    <a:pt x="291" y="204"/>
                  </a:lnTo>
                  <a:lnTo>
                    <a:pt x="291" y="204"/>
                  </a:lnTo>
                  <a:lnTo>
                    <a:pt x="262" y="204"/>
                  </a:lnTo>
                  <a:lnTo>
                    <a:pt x="262" y="204"/>
                  </a:lnTo>
                  <a:lnTo>
                    <a:pt x="233" y="233"/>
                  </a:lnTo>
                  <a:lnTo>
                    <a:pt x="233" y="233"/>
                  </a:lnTo>
                  <a:lnTo>
                    <a:pt x="204" y="233"/>
                  </a:lnTo>
                  <a:lnTo>
                    <a:pt x="204" y="263"/>
                  </a:lnTo>
                  <a:lnTo>
                    <a:pt x="174" y="263"/>
                  </a:lnTo>
                  <a:lnTo>
                    <a:pt x="174" y="263"/>
                  </a:lnTo>
                  <a:lnTo>
                    <a:pt x="174" y="292"/>
                  </a:lnTo>
                  <a:lnTo>
                    <a:pt x="204" y="292"/>
                  </a:lnTo>
                  <a:lnTo>
                    <a:pt x="204" y="321"/>
                  </a:lnTo>
                  <a:lnTo>
                    <a:pt x="174" y="321"/>
                  </a:lnTo>
                  <a:lnTo>
                    <a:pt x="174" y="321"/>
                  </a:lnTo>
                  <a:lnTo>
                    <a:pt x="145" y="321"/>
                  </a:lnTo>
                  <a:lnTo>
                    <a:pt x="145" y="321"/>
                  </a:lnTo>
                  <a:lnTo>
                    <a:pt x="174" y="292"/>
                  </a:lnTo>
                  <a:lnTo>
                    <a:pt x="145" y="292"/>
                  </a:lnTo>
                  <a:lnTo>
                    <a:pt x="145" y="292"/>
                  </a:lnTo>
                  <a:lnTo>
                    <a:pt x="116" y="263"/>
                  </a:lnTo>
                  <a:lnTo>
                    <a:pt x="116" y="292"/>
                  </a:lnTo>
                  <a:lnTo>
                    <a:pt x="116" y="292"/>
                  </a:lnTo>
                  <a:lnTo>
                    <a:pt x="145" y="321"/>
                  </a:lnTo>
                  <a:lnTo>
                    <a:pt x="116" y="321"/>
                  </a:lnTo>
                  <a:lnTo>
                    <a:pt x="116" y="350"/>
                  </a:lnTo>
                  <a:lnTo>
                    <a:pt x="116" y="350"/>
                  </a:lnTo>
                  <a:lnTo>
                    <a:pt x="87" y="350"/>
                  </a:lnTo>
                  <a:lnTo>
                    <a:pt x="87" y="379"/>
                  </a:lnTo>
                  <a:lnTo>
                    <a:pt x="87" y="379"/>
                  </a:lnTo>
                  <a:lnTo>
                    <a:pt x="87" y="409"/>
                  </a:lnTo>
                  <a:lnTo>
                    <a:pt x="87" y="409"/>
                  </a:lnTo>
                  <a:lnTo>
                    <a:pt x="116" y="438"/>
                  </a:lnTo>
                  <a:lnTo>
                    <a:pt x="116" y="438"/>
                  </a:lnTo>
                  <a:lnTo>
                    <a:pt x="116" y="438"/>
                  </a:lnTo>
                  <a:lnTo>
                    <a:pt x="145" y="438"/>
                  </a:lnTo>
                  <a:lnTo>
                    <a:pt x="145" y="467"/>
                  </a:lnTo>
                  <a:lnTo>
                    <a:pt x="116" y="467"/>
                  </a:lnTo>
                  <a:lnTo>
                    <a:pt x="116" y="467"/>
                  </a:lnTo>
                  <a:lnTo>
                    <a:pt x="145" y="467"/>
                  </a:lnTo>
                  <a:lnTo>
                    <a:pt x="145" y="497"/>
                  </a:lnTo>
                  <a:lnTo>
                    <a:pt x="116" y="497"/>
                  </a:lnTo>
                  <a:lnTo>
                    <a:pt x="116" y="525"/>
                  </a:lnTo>
                  <a:lnTo>
                    <a:pt x="116" y="525"/>
                  </a:lnTo>
                  <a:lnTo>
                    <a:pt x="116" y="525"/>
                  </a:lnTo>
                  <a:lnTo>
                    <a:pt x="116" y="554"/>
                  </a:lnTo>
                  <a:lnTo>
                    <a:pt x="116" y="583"/>
                  </a:lnTo>
                  <a:lnTo>
                    <a:pt x="116" y="613"/>
                  </a:lnTo>
                  <a:lnTo>
                    <a:pt x="116" y="613"/>
                  </a:lnTo>
                  <a:lnTo>
                    <a:pt x="116" y="642"/>
                  </a:lnTo>
                  <a:lnTo>
                    <a:pt x="145" y="613"/>
                  </a:lnTo>
                  <a:lnTo>
                    <a:pt x="145" y="642"/>
                  </a:lnTo>
                  <a:lnTo>
                    <a:pt x="145" y="642"/>
                  </a:lnTo>
                  <a:lnTo>
                    <a:pt x="145" y="642"/>
                  </a:lnTo>
                  <a:lnTo>
                    <a:pt x="145" y="642"/>
                  </a:lnTo>
                  <a:lnTo>
                    <a:pt x="145" y="671"/>
                  </a:lnTo>
                  <a:lnTo>
                    <a:pt x="145" y="671"/>
                  </a:lnTo>
                  <a:lnTo>
                    <a:pt x="116" y="700"/>
                  </a:lnTo>
                  <a:lnTo>
                    <a:pt x="116" y="730"/>
                  </a:lnTo>
                  <a:lnTo>
                    <a:pt x="87" y="730"/>
                  </a:lnTo>
                  <a:lnTo>
                    <a:pt x="57" y="730"/>
                  </a:lnTo>
                  <a:lnTo>
                    <a:pt x="28" y="759"/>
                  </a:lnTo>
                  <a:lnTo>
                    <a:pt x="0" y="788"/>
                  </a:lnTo>
                  <a:lnTo>
                    <a:pt x="0" y="817"/>
                  </a:lnTo>
                  <a:lnTo>
                    <a:pt x="0" y="817"/>
                  </a:lnTo>
                  <a:lnTo>
                    <a:pt x="28" y="847"/>
                  </a:lnTo>
                  <a:lnTo>
                    <a:pt x="57" y="847"/>
                  </a:lnTo>
                  <a:lnTo>
                    <a:pt x="87" y="875"/>
                  </a:lnTo>
                  <a:lnTo>
                    <a:pt x="87" y="875"/>
                  </a:lnTo>
                  <a:lnTo>
                    <a:pt x="116" y="904"/>
                  </a:lnTo>
                  <a:lnTo>
                    <a:pt x="116" y="904"/>
                  </a:lnTo>
                  <a:lnTo>
                    <a:pt x="116" y="904"/>
                  </a:lnTo>
                  <a:lnTo>
                    <a:pt x="145" y="904"/>
                  </a:lnTo>
                  <a:lnTo>
                    <a:pt x="174" y="933"/>
                  </a:lnTo>
                  <a:lnTo>
                    <a:pt x="174" y="933"/>
                  </a:lnTo>
                  <a:lnTo>
                    <a:pt x="204" y="933"/>
                  </a:lnTo>
                  <a:lnTo>
                    <a:pt x="204" y="933"/>
                  </a:lnTo>
                  <a:lnTo>
                    <a:pt x="204" y="904"/>
                  </a:lnTo>
                  <a:lnTo>
                    <a:pt x="233" y="904"/>
                  </a:lnTo>
                  <a:lnTo>
                    <a:pt x="233" y="904"/>
                  </a:lnTo>
                  <a:lnTo>
                    <a:pt x="262" y="904"/>
                  </a:lnTo>
                  <a:lnTo>
                    <a:pt x="262" y="933"/>
                  </a:lnTo>
                  <a:lnTo>
                    <a:pt x="262" y="933"/>
                  </a:lnTo>
                  <a:lnTo>
                    <a:pt x="291" y="933"/>
                  </a:lnTo>
                  <a:lnTo>
                    <a:pt x="291" y="933"/>
                  </a:lnTo>
                  <a:lnTo>
                    <a:pt x="291" y="933"/>
                  </a:lnTo>
                  <a:lnTo>
                    <a:pt x="291" y="933"/>
                  </a:lnTo>
                  <a:lnTo>
                    <a:pt x="321" y="963"/>
                  </a:lnTo>
                  <a:lnTo>
                    <a:pt x="350" y="963"/>
                  </a:lnTo>
                  <a:lnTo>
                    <a:pt x="350" y="963"/>
                  </a:lnTo>
                  <a:lnTo>
                    <a:pt x="378" y="992"/>
                  </a:lnTo>
                  <a:lnTo>
                    <a:pt x="378" y="992"/>
                  </a:lnTo>
                  <a:lnTo>
                    <a:pt x="378" y="1021"/>
                  </a:lnTo>
                  <a:lnTo>
                    <a:pt x="407" y="1021"/>
                  </a:lnTo>
                  <a:lnTo>
                    <a:pt x="437" y="1021"/>
                  </a:lnTo>
                  <a:lnTo>
                    <a:pt x="466" y="1050"/>
                  </a:lnTo>
                  <a:lnTo>
                    <a:pt x="466" y="1080"/>
                  </a:lnTo>
                  <a:lnTo>
                    <a:pt x="466" y="1080"/>
                  </a:lnTo>
                  <a:lnTo>
                    <a:pt x="466" y="1080"/>
                  </a:lnTo>
                  <a:lnTo>
                    <a:pt x="495" y="1109"/>
                  </a:lnTo>
                  <a:lnTo>
                    <a:pt x="466" y="1109"/>
                  </a:lnTo>
                  <a:lnTo>
                    <a:pt x="466" y="1109"/>
                  </a:lnTo>
                  <a:lnTo>
                    <a:pt x="495" y="1109"/>
                  </a:lnTo>
                  <a:lnTo>
                    <a:pt x="524" y="1109"/>
                  </a:lnTo>
                  <a:lnTo>
                    <a:pt x="524" y="1109"/>
                  </a:lnTo>
                  <a:lnTo>
                    <a:pt x="554" y="1109"/>
                  </a:lnTo>
                  <a:lnTo>
                    <a:pt x="554" y="1109"/>
                  </a:lnTo>
                  <a:lnTo>
                    <a:pt x="583" y="1109"/>
                  </a:lnTo>
                  <a:lnTo>
                    <a:pt x="612" y="1109"/>
                  </a:lnTo>
                  <a:lnTo>
                    <a:pt x="612" y="1109"/>
                  </a:lnTo>
                  <a:lnTo>
                    <a:pt x="641" y="1109"/>
                  </a:lnTo>
                  <a:lnTo>
                    <a:pt x="671" y="1109"/>
                  </a:lnTo>
                  <a:lnTo>
                    <a:pt x="671" y="1109"/>
                  </a:lnTo>
                  <a:lnTo>
                    <a:pt x="671" y="1109"/>
                  </a:lnTo>
                  <a:lnTo>
                    <a:pt x="699" y="1109"/>
                  </a:lnTo>
                  <a:lnTo>
                    <a:pt x="699" y="1138"/>
                  </a:lnTo>
                  <a:lnTo>
                    <a:pt x="728" y="1138"/>
                  </a:lnTo>
                  <a:lnTo>
                    <a:pt x="728" y="1138"/>
                  </a:lnTo>
                  <a:lnTo>
                    <a:pt x="671" y="1225"/>
                  </a:lnTo>
                  <a:lnTo>
                    <a:pt x="671" y="1225"/>
                  </a:lnTo>
                  <a:lnTo>
                    <a:pt x="699" y="1225"/>
                  </a:lnTo>
                  <a:lnTo>
                    <a:pt x="699" y="1225"/>
                  </a:lnTo>
                  <a:lnTo>
                    <a:pt x="728" y="1225"/>
                  </a:lnTo>
                  <a:lnTo>
                    <a:pt x="728" y="125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8" name="Freeform 180"/>
            <p:cNvSpPr>
              <a:spLocks noChangeArrowheads="1"/>
            </p:cNvSpPr>
            <p:nvPr/>
          </p:nvSpPr>
          <p:spPr bwMode="auto">
            <a:xfrm>
              <a:off x="2448000" y="4314693"/>
              <a:ext cx="162720" cy="162738"/>
            </a:xfrm>
            <a:custGeom>
              <a:avLst/>
              <a:gdLst>
                <a:gd name="T0" fmla="*/ 467 w 498"/>
                <a:gd name="T1" fmla="*/ 116 h 497"/>
                <a:gd name="T2" fmla="*/ 438 w 498"/>
                <a:gd name="T3" fmla="*/ 116 h 497"/>
                <a:gd name="T4" fmla="*/ 409 w 498"/>
                <a:gd name="T5" fmla="*/ 87 h 497"/>
                <a:gd name="T6" fmla="*/ 380 w 498"/>
                <a:gd name="T7" fmla="*/ 87 h 497"/>
                <a:gd name="T8" fmla="*/ 380 w 498"/>
                <a:gd name="T9" fmla="*/ 116 h 497"/>
                <a:gd name="T10" fmla="*/ 350 w 498"/>
                <a:gd name="T11" fmla="*/ 116 h 497"/>
                <a:gd name="T12" fmla="*/ 292 w 498"/>
                <a:gd name="T13" fmla="*/ 87 h 497"/>
                <a:gd name="T14" fmla="*/ 292 w 498"/>
                <a:gd name="T15" fmla="*/ 87 h 497"/>
                <a:gd name="T16" fmla="*/ 263 w 498"/>
                <a:gd name="T17" fmla="*/ 58 h 497"/>
                <a:gd name="T18" fmla="*/ 204 w 498"/>
                <a:gd name="T19" fmla="*/ 30 h 497"/>
                <a:gd name="T20" fmla="*/ 176 w 498"/>
                <a:gd name="T21" fmla="*/ 30 h 497"/>
                <a:gd name="T22" fmla="*/ 117 w 498"/>
                <a:gd name="T23" fmla="*/ 58 h 497"/>
                <a:gd name="T24" fmla="*/ 59 w 498"/>
                <a:gd name="T25" fmla="*/ 58 h 497"/>
                <a:gd name="T26" fmla="*/ 88 w 498"/>
                <a:gd name="T27" fmla="*/ 87 h 497"/>
                <a:gd name="T28" fmla="*/ 88 w 498"/>
                <a:gd name="T29" fmla="*/ 116 h 497"/>
                <a:gd name="T30" fmla="*/ 30 w 498"/>
                <a:gd name="T31" fmla="*/ 175 h 497"/>
                <a:gd name="T32" fmla="*/ 30 w 498"/>
                <a:gd name="T33" fmla="*/ 204 h 497"/>
                <a:gd name="T34" fmla="*/ 0 w 498"/>
                <a:gd name="T35" fmla="*/ 204 h 497"/>
                <a:gd name="T36" fmla="*/ 30 w 498"/>
                <a:gd name="T37" fmla="*/ 233 h 497"/>
                <a:gd name="T38" fmla="*/ 30 w 498"/>
                <a:gd name="T39" fmla="*/ 263 h 497"/>
                <a:gd name="T40" fmla="*/ 0 w 498"/>
                <a:gd name="T41" fmla="*/ 292 h 497"/>
                <a:gd name="T42" fmla="*/ 30 w 498"/>
                <a:gd name="T43" fmla="*/ 321 h 497"/>
                <a:gd name="T44" fmla="*/ 59 w 498"/>
                <a:gd name="T45" fmla="*/ 350 h 497"/>
                <a:gd name="T46" fmla="*/ 59 w 498"/>
                <a:gd name="T47" fmla="*/ 321 h 497"/>
                <a:gd name="T48" fmla="*/ 88 w 498"/>
                <a:gd name="T49" fmla="*/ 292 h 497"/>
                <a:gd name="T50" fmla="*/ 88 w 498"/>
                <a:gd name="T51" fmla="*/ 321 h 497"/>
                <a:gd name="T52" fmla="*/ 88 w 498"/>
                <a:gd name="T53" fmla="*/ 292 h 497"/>
                <a:gd name="T54" fmla="*/ 88 w 498"/>
                <a:gd name="T55" fmla="*/ 321 h 497"/>
                <a:gd name="T56" fmla="*/ 88 w 498"/>
                <a:gd name="T57" fmla="*/ 350 h 497"/>
                <a:gd name="T58" fmla="*/ 59 w 498"/>
                <a:gd name="T59" fmla="*/ 380 h 497"/>
                <a:gd name="T60" fmla="*/ 88 w 498"/>
                <a:gd name="T61" fmla="*/ 408 h 497"/>
                <a:gd name="T62" fmla="*/ 59 w 498"/>
                <a:gd name="T63" fmla="*/ 437 h 497"/>
                <a:gd name="T64" fmla="*/ 88 w 498"/>
                <a:gd name="T65" fmla="*/ 437 h 497"/>
                <a:gd name="T66" fmla="*/ 88 w 498"/>
                <a:gd name="T67" fmla="*/ 466 h 497"/>
                <a:gd name="T68" fmla="*/ 147 w 498"/>
                <a:gd name="T69" fmla="*/ 466 h 497"/>
                <a:gd name="T70" fmla="*/ 176 w 498"/>
                <a:gd name="T71" fmla="*/ 496 h 497"/>
                <a:gd name="T72" fmla="*/ 263 w 498"/>
                <a:gd name="T73" fmla="*/ 350 h 497"/>
                <a:gd name="T74" fmla="*/ 350 w 498"/>
                <a:gd name="T75" fmla="*/ 321 h 497"/>
                <a:gd name="T76" fmla="*/ 438 w 498"/>
                <a:gd name="T77" fmla="*/ 263 h 497"/>
                <a:gd name="T78" fmla="*/ 467 w 498"/>
                <a:gd name="T79" fmla="*/ 204 h 497"/>
                <a:gd name="T80" fmla="*/ 497 w 498"/>
                <a:gd name="T81" fmla="*/ 175 h 497"/>
                <a:gd name="T82" fmla="*/ 467 w 498"/>
                <a:gd name="T83" fmla="*/ 146 h 497"/>
                <a:gd name="T84" fmla="*/ 467 w 498"/>
                <a:gd name="T85" fmla="*/ 116 h 497"/>
                <a:gd name="T86" fmla="*/ 59 w 498"/>
                <a:gd name="T87" fmla="*/ 350 h 497"/>
                <a:gd name="T88" fmla="*/ 88 w 498"/>
                <a:gd name="T89" fmla="*/ 321 h 497"/>
                <a:gd name="T90" fmla="*/ 88 w 498"/>
                <a:gd name="T91" fmla="*/ 350 h 497"/>
                <a:gd name="T92" fmla="*/ 59 w 498"/>
                <a:gd name="T93" fmla="*/ 350 h 497"/>
                <a:gd name="T94" fmla="*/ 59 w 498"/>
                <a:gd name="T95" fmla="*/ 35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8" h="497">
                  <a:moveTo>
                    <a:pt x="467" y="116"/>
                  </a:moveTo>
                  <a:lnTo>
                    <a:pt x="467" y="116"/>
                  </a:lnTo>
                  <a:lnTo>
                    <a:pt x="438" y="116"/>
                  </a:lnTo>
                  <a:lnTo>
                    <a:pt x="438" y="116"/>
                  </a:lnTo>
                  <a:lnTo>
                    <a:pt x="438" y="87"/>
                  </a:lnTo>
                  <a:lnTo>
                    <a:pt x="409" y="87"/>
                  </a:lnTo>
                  <a:lnTo>
                    <a:pt x="409" y="87"/>
                  </a:lnTo>
                  <a:lnTo>
                    <a:pt x="380" y="87"/>
                  </a:lnTo>
                  <a:lnTo>
                    <a:pt x="380" y="116"/>
                  </a:lnTo>
                  <a:lnTo>
                    <a:pt x="380" y="116"/>
                  </a:lnTo>
                  <a:lnTo>
                    <a:pt x="350" y="116"/>
                  </a:lnTo>
                  <a:lnTo>
                    <a:pt x="350" y="116"/>
                  </a:lnTo>
                  <a:lnTo>
                    <a:pt x="321" y="87"/>
                  </a:lnTo>
                  <a:lnTo>
                    <a:pt x="292" y="87"/>
                  </a:lnTo>
                  <a:lnTo>
                    <a:pt x="292" y="87"/>
                  </a:lnTo>
                  <a:lnTo>
                    <a:pt x="292" y="87"/>
                  </a:lnTo>
                  <a:lnTo>
                    <a:pt x="263" y="58"/>
                  </a:lnTo>
                  <a:lnTo>
                    <a:pt x="263" y="58"/>
                  </a:lnTo>
                  <a:lnTo>
                    <a:pt x="233" y="30"/>
                  </a:lnTo>
                  <a:lnTo>
                    <a:pt x="204" y="30"/>
                  </a:lnTo>
                  <a:lnTo>
                    <a:pt x="176" y="0"/>
                  </a:lnTo>
                  <a:lnTo>
                    <a:pt x="176" y="30"/>
                  </a:lnTo>
                  <a:lnTo>
                    <a:pt x="147" y="30"/>
                  </a:lnTo>
                  <a:lnTo>
                    <a:pt x="117" y="58"/>
                  </a:lnTo>
                  <a:lnTo>
                    <a:pt x="88" y="58"/>
                  </a:lnTo>
                  <a:lnTo>
                    <a:pt x="59" y="58"/>
                  </a:lnTo>
                  <a:lnTo>
                    <a:pt x="88" y="87"/>
                  </a:lnTo>
                  <a:lnTo>
                    <a:pt x="88" y="87"/>
                  </a:lnTo>
                  <a:lnTo>
                    <a:pt x="88" y="116"/>
                  </a:lnTo>
                  <a:lnTo>
                    <a:pt x="88" y="116"/>
                  </a:lnTo>
                  <a:lnTo>
                    <a:pt x="59" y="146"/>
                  </a:lnTo>
                  <a:lnTo>
                    <a:pt x="30" y="175"/>
                  </a:lnTo>
                  <a:lnTo>
                    <a:pt x="59" y="175"/>
                  </a:lnTo>
                  <a:lnTo>
                    <a:pt x="30" y="204"/>
                  </a:lnTo>
                  <a:lnTo>
                    <a:pt x="30" y="204"/>
                  </a:lnTo>
                  <a:lnTo>
                    <a:pt x="0" y="204"/>
                  </a:lnTo>
                  <a:lnTo>
                    <a:pt x="0" y="233"/>
                  </a:lnTo>
                  <a:lnTo>
                    <a:pt x="30" y="233"/>
                  </a:lnTo>
                  <a:lnTo>
                    <a:pt x="0" y="263"/>
                  </a:lnTo>
                  <a:lnTo>
                    <a:pt x="30" y="263"/>
                  </a:lnTo>
                  <a:lnTo>
                    <a:pt x="0" y="292"/>
                  </a:lnTo>
                  <a:lnTo>
                    <a:pt x="0" y="292"/>
                  </a:lnTo>
                  <a:lnTo>
                    <a:pt x="0" y="321"/>
                  </a:lnTo>
                  <a:lnTo>
                    <a:pt x="30" y="321"/>
                  </a:lnTo>
                  <a:lnTo>
                    <a:pt x="30" y="321"/>
                  </a:lnTo>
                  <a:lnTo>
                    <a:pt x="59" y="350"/>
                  </a:lnTo>
                  <a:lnTo>
                    <a:pt x="59" y="321"/>
                  </a:lnTo>
                  <a:lnTo>
                    <a:pt x="59" y="321"/>
                  </a:lnTo>
                  <a:lnTo>
                    <a:pt x="88" y="321"/>
                  </a:lnTo>
                  <a:lnTo>
                    <a:pt x="88" y="292"/>
                  </a:lnTo>
                  <a:lnTo>
                    <a:pt x="88" y="321"/>
                  </a:lnTo>
                  <a:lnTo>
                    <a:pt x="88" y="321"/>
                  </a:lnTo>
                  <a:lnTo>
                    <a:pt x="88" y="321"/>
                  </a:lnTo>
                  <a:lnTo>
                    <a:pt x="88" y="292"/>
                  </a:lnTo>
                  <a:lnTo>
                    <a:pt x="88" y="292"/>
                  </a:lnTo>
                  <a:lnTo>
                    <a:pt x="88" y="321"/>
                  </a:lnTo>
                  <a:lnTo>
                    <a:pt x="88" y="350"/>
                  </a:lnTo>
                  <a:lnTo>
                    <a:pt x="88" y="350"/>
                  </a:lnTo>
                  <a:lnTo>
                    <a:pt x="88" y="380"/>
                  </a:lnTo>
                  <a:lnTo>
                    <a:pt x="59" y="380"/>
                  </a:lnTo>
                  <a:lnTo>
                    <a:pt x="88" y="380"/>
                  </a:lnTo>
                  <a:lnTo>
                    <a:pt x="88" y="408"/>
                  </a:lnTo>
                  <a:lnTo>
                    <a:pt x="59" y="408"/>
                  </a:lnTo>
                  <a:lnTo>
                    <a:pt x="59" y="437"/>
                  </a:lnTo>
                  <a:lnTo>
                    <a:pt x="59" y="437"/>
                  </a:lnTo>
                  <a:lnTo>
                    <a:pt x="88" y="437"/>
                  </a:lnTo>
                  <a:lnTo>
                    <a:pt x="88" y="437"/>
                  </a:lnTo>
                  <a:lnTo>
                    <a:pt x="88" y="466"/>
                  </a:lnTo>
                  <a:lnTo>
                    <a:pt x="117" y="466"/>
                  </a:lnTo>
                  <a:lnTo>
                    <a:pt x="147" y="466"/>
                  </a:lnTo>
                  <a:lnTo>
                    <a:pt x="176" y="496"/>
                  </a:lnTo>
                  <a:lnTo>
                    <a:pt x="176" y="496"/>
                  </a:lnTo>
                  <a:lnTo>
                    <a:pt x="176" y="466"/>
                  </a:lnTo>
                  <a:lnTo>
                    <a:pt x="263" y="350"/>
                  </a:lnTo>
                  <a:lnTo>
                    <a:pt x="263" y="350"/>
                  </a:lnTo>
                  <a:lnTo>
                    <a:pt x="350" y="321"/>
                  </a:lnTo>
                  <a:lnTo>
                    <a:pt x="380" y="292"/>
                  </a:lnTo>
                  <a:lnTo>
                    <a:pt x="438" y="263"/>
                  </a:lnTo>
                  <a:lnTo>
                    <a:pt x="467" y="204"/>
                  </a:lnTo>
                  <a:lnTo>
                    <a:pt x="467" y="204"/>
                  </a:lnTo>
                  <a:lnTo>
                    <a:pt x="467" y="204"/>
                  </a:lnTo>
                  <a:lnTo>
                    <a:pt x="497" y="175"/>
                  </a:lnTo>
                  <a:lnTo>
                    <a:pt x="497" y="175"/>
                  </a:lnTo>
                  <a:lnTo>
                    <a:pt x="467" y="146"/>
                  </a:lnTo>
                  <a:lnTo>
                    <a:pt x="467" y="146"/>
                  </a:lnTo>
                  <a:lnTo>
                    <a:pt x="467" y="116"/>
                  </a:lnTo>
                  <a:close/>
                  <a:moveTo>
                    <a:pt x="59" y="350"/>
                  </a:moveTo>
                  <a:lnTo>
                    <a:pt x="59" y="350"/>
                  </a:lnTo>
                  <a:lnTo>
                    <a:pt x="59" y="350"/>
                  </a:lnTo>
                  <a:lnTo>
                    <a:pt x="88" y="321"/>
                  </a:lnTo>
                  <a:lnTo>
                    <a:pt x="88" y="321"/>
                  </a:lnTo>
                  <a:lnTo>
                    <a:pt x="88" y="350"/>
                  </a:lnTo>
                  <a:lnTo>
                    <a:pt x="88" y="350"/>
                  </a:lnTo>
                  <a:lnTo>
                    <a:pt x="59" y="350"/>
                  </a:lnTo>
                  <a:lnTo>
                    <a:pt x="59" y="380"/>
                  </a:lnTo>
                  <a:lnTo>
                    <a:pt x="59"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9" name="Freeform 181"/>
            <p:cNvSpPr>
              <a:spLocks noChangeArrowheads="1"/>
            </p:cNvSpPr>
            <p:nvPr/>
          </p:nvSpPr>
          <p:spPr bwMode="auto">
            <a:xfrm>
              <a:off x="2439360" y="4352137"/>
              <a:ext cx="342720" cy="457968"/>
            </a:xfrm>
            <a:custGeom>
              <a:avLst/>
              <a:gdLst>
                <a:gd name="T0" fmla="*/ 962 w 1051"/>
                <a:gd name="T1" fmla="*/ 847 h 1401"/>
                <a:gd name="T2" fmla="*/ 904 w 1051"/>
                <a:gd name="T3" fmla="*/ 817 h 1401"/>
                <a:gd name="T4" fmla="*/ 904 w 1051"/>
                <a:gd name="T5" fmla="*/ 729 h 1401"/>
                <a:gd name="T6" fmla="*/ 846 w 1051"/>
                <a:gd name="T7" fmla="*/ 759 h 1401"/>
                <a:gd name="T8" fmla="*/ 729 w 1051"/>
                <a:gd name="T9" fmla="*/ 700 h 1401"/>
                <a:gd name="T10" fmla="*/ 642 w 1051"/>
                <a:gd name="T11" fmla="*/ 642 h 1401"/>
                <a:gd name="T12" fmla="*/ 612 w 1051"/>
                <a:gd name="T13" fmla="*/ 584 h 1401"/>
                <a:gd name="T14" fmla="*/ 642 w 1051"/>
                <a:gd name="T15" fmla="*/ 526 h 1401"/>
                <a:gd name="T16" fmla="*/ 671 w 1051"/>
                <a:gd name="T17" fmla="*/ 497 h 1401"/>
                <a:gd name="T18" fmla="*/ 700 w 1051"/>
                <a:gd name="T19" fmla="*/ 409 h 1401"/>
                <a:gd name="T20" fmla="*/ 729 w 1051"/>
                <a:gd name="T21" fmla="*/ 350 h 1401"/>
                <a:gd name="T22" fmla="*/ 846 w 1051"/>
                <a:gd name="T23" fmla="*/ 321 h 1401"/>
                <a:gd name="T24" fmla="*/ 904 w 1051"/>
                <a:gd name="T25" fmla="*/ 321 h 1401"/>
                <a:gd name="T26" fmla="*/ 933 w 1051"/>
                <a:gd name="T27" fmla="*/ 321 h 1401"/>
                <a:gd name="T28" fmla="*/ 876 w 1051"/>
                <a:gd name="T29" fmla="*/ 292 h 1401"/>
                <a:gd name="T30" fmla="*/ 904 w 1051"/>
                <a:gd name="T31" fmla="*/ 205 h 1401"/>
                <a:gd name="T32" fmla="*/ 876 w 1051"/>
                <a:gd name="T33" fmla="*/ 176 h 1401"/>
                <a:gd name="T34" fmla="*/ 788 w 1051"/>
                <a:gd name="T35" fmla="*/ 176 h 1401"/>
                <a:gd name="T36" fmla="*/ 729 w 1051"/>
                <a:gd name="T37" fmla="*/ 176 h 1401"/>
                <a:gd name="T38" fmla="*/ 700 w 1051"/>
                <a:gd name="T39" fmla="*/ 176 h 1401"/>
                <a:gd name="T40" fmla="*/ 671 w 1051"/>
                <a:gd name="T41" fmla="*/ 117 h 1401"/>
                <a:gd name="T42" fmla="*/ 583 w 1051"/>
                <a:gd name="T43" fmla="*/ 59 h 1401"/>
                <a:gd name="T44" fmla="*/ 526 w 1051"/>
                <a:gd name="T45" fmla="*/ 30 h 1401"/>
                <a:gd name="T46" fmla="*/ 496 w 1051"/>
                <a:gd name="T47" fmla="*/ 30 h 1401"/>
                <a:gd name="T48" fmla="*/ 496 w 1051"/>
                <a:gd name="T49" fmla="*/ 88 h 1401"/>
                <a:gd name="T50" fmla="*/ 409 w 1051"/>
                <a:gd name="T51" fmla="*/ 176 h 1401"/>
                <a:gd name="T52" fmla="*/ 205 w 1051"/>
                <a:gd name="T53" fmla="*/ 350 h 1401"/>
                <a:gd name="T54" fmla="*/ 146 w 1051"/>
                <a:gd name="T55" fmla="*/ 350 h 1401"/>
                <a:gd name="T56" fmla="*/ 88 w 1051"/>
                <a:gd name="T57" fmla="*/ 321 h 1401"/>
                <a:gd name="T58" fmla="*/ 117 w 1051"/>
                <a:gd name="T59" fmla="*/ 264 h 1401"/>
                <a:gd name="T60" fmla="*/ 59 w 1051"/>
                <a:gd name="T61" fmla="*/ 292 h 1401"/>
                <a:gd name="T62" fmla="*/ 0 w 1051"/>
                <a:gd name="T63" fmla="*/ 380 h 1401"/>
                <a:gd name="T64" fmla="*/ 0 w 1051"/>
                <a:gd name="T65" fmla="*/ 409 h 1401"/>
                <a:gd name="T66" fmla="*/ 29 w 1051"/>
                <a:gd name="T67" fmla="*/ 438 h 1401"/>
                <a:gd name="T68" fmla="*/ 29 w 1051"/>
                <a:gd name="T69" fmla="*/ 497 h 1401"/>
                <a:gd name="T70" fmla="*/ 146 w 1051"/>
                <a:gd name="T71" fmla="*/ 526 h 1401"/>
                <a:gd name="T72" fmla="*/ 176 w 1051"/>
                <a:gd name="T73" fmla="*/ 614 h 1401"/>
                <a:gd name="T74" fmla="*/ 233 w 1051"/>
                <a:gd name="T75" fmla="*/ 671 h 1401"/>
                <a:gd name="T76" fmla="*/ 262 w 1051"/>
                <a:gd name="T77" fmla="*/ 729 h 1401"/>
                <a:gd name="T78" fmla="*/ 321 w 1051"/>
                <a:gd name="T79" fmla="*/ 817 h 1401"/>
                <a:gd name="T80" fmla="*/ 321 w 1051"/>
                <a:gd name="T81" fmla="*/ 876 h 1401"/>
                <a:gd name="T82" fmla="*/ 379 w 1051"/>
                <a:gd name="T83" fmla="*/ 934 h 1401"/>
                <a:gd name="T84" fmla="*/ 438 w 1051"/>
                <a:gd name="T85" fmla="*/ 992 h 1401"/>
                <a:gd name="T86" fmla="*/ 438 w 1051"/>
                <a:gd name="T87" fmla="*/ 1050 h 1401"/>
                <a:gd name="T88" fmla="*/ 467 w 1051"/>
                <a:gd name="T89" fmla="*/ 1080 h 1401"/>
                <a:gd name="T90" fmla="*/ 496 w 1051"/>
                <a:gd name="T91" fmla="*/ 1109 h 1401"/>
                <a:gd name="T92" fmla="*/ 555 w 1051"/>
                <a:gd name="T93" fmla="*/ 1167 h 1401"/>
                <a:gd name="T94" fmla="*/ 583 w 1051"/>
                <a:gd name="T95" fmla="*/ 1167 h 1401"/>
                <a:gd name="T96" fmla="*/ 642 w 1051"/>
                <a:gd name="T97" fmla="*/ 1226 h 1401"/>
                <a:gd name="T98" fmla="*/ 671 w 1051"/>
                <a:gd name="T99" fmla="*/ 1255 h 1401"/>
                <a:gd name="T100" fmla="*/ 759 w 1051"/>
                <a:gd name="T101" fmla="*/ 1284 h 1401"/>
                <a:gd name="T102" fmla="*/ 817 w 1051"/>
                <a:gd name="T103" fmla="*/ 1313 h 1401"/>
                <a:gd name="T104" fmla="*/ 846 w 1051"/>
                <a:gd name="T105" fmla="*/ 1342 h 1401"/>
                <a:gd name="T106" fmla="*/ 876 w 1051"/>
                <a:gd name="T107" fmla="*/ 1371 h 1401"/>
                <a:gd name="T108" fmla="*/ 933 w 1051"/>
                <a:gd name="T109" fmla="*/ 1400 h 1401"/>
                <a:gd name="T110" fmla="*/ 1021 w 1051"/>
                <a:gd name="T111" fmla="*/ 1371 h 1401"/>
                <a:gd name="T112" fmla="*/ 1021 w 1051"/>
                <a:gd name="T113" fmla="*/ 1342 h 1401"/>
                <a:gd name="T114" fmla="*/ 1021 w 1051"/>
                <a:gd name="T115" fmla="*/ 1313 h 1401"/>
                <a:gd name="T116" fmla="*/ 1050 w 1051"/>
                <a:gd name="T117" fmla="*/ 1255 h 1401"/>
                <a:gd name="T118" fmla="*/ 1021 w 1051"/>
                <a:gd name="T119" fmla="*/ 1167 h 1401"/>
                <a:gd name="T120" fmla="*/ 1050 w 1051"/>
                <a:gd name="T121" fmla="*/ 1050 h 1401"/>
                <a:gd name="T122" fmla="*/ 1050 w 1051"/>
                <a:gd name="T123" fmla="*/ 9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1" h="1401">
                  <a:moveTo>
                    <a:pt x="992" y="847"/>
                  </a:moveTo>
                  <a:lnTo>
                    <a:pt x="992" y="847"/>
                  </a:lnTo>
                  <a:lnTo>
                    <a:pt x="962" y="817"/>
                  </a:lnTo>
                  <a:lnTo>
                    <a:pt x="962" y="847"/>
                  </a:lnTo>
                  <a:lnTo>
                    <a:pt x="933" y="847"/>
                  </a:lnTo>
                  <a:lnTo>
                    <a:pt x="933" y="847"/>
                  </a:lnTo>
                  <a:lnTo>
                    <a:pt x="904" y="847"/>
                  </a:lnTo>
                  <a:lnTo>
                    <a:pt x="904" y="817"/>
                  </a:lnTo>
                  <a:lnTo>
                    <a:pt x="904" y="817"/>
                  </a:lnTo>
                  <a:lnTo>
                    <a:pt x="904" y="759"/>
                  </a:lnTo>
                  <a:lnTo>
                    <a:pt x="904" y="729"/>
                  </a:lnTo>
                  <a:lnTo>
                    <a:pt x="904" y="729"/>
                  </a:lnTo>
                  <a:lnTo>
                    <a:pt x="904" y="729"/>
                  </a:lnTo>
                  <a:lnTo>
                    <a:pt x="904" y="700"/>
                  </a:lnTo>
                  <a:lnTo>
                    <a:pt x="876" y="729"/>
                  </a:lnTo>
                  <a:lnTo>
                    <a:pt x="846" y="759"/>
                  </a:lnTo>
                  <a:lnTo>
                    <a:pt x="788" y="759"/>
                  </a:lnTo>
                  <a:lnTo>
                    <a:pt x="759" y="759"/>
                  </a:lnTo>
                  <a:lnTo>
                    <a:pt x="759" y="729"/>
                  </a:lnTo>
                  <a:lnTo>
                    <a:pt x="729" y="700"/>
                  </a:lnTo>
                  <a:lnTo>
                    <a:pt x="700" y="700"/>
                  </a:lnTo>
                  <a:lnTo>
                    <a:pt x="671" y="700"/>
                  </a:lnTo>
                  <a:lnTo>
                    <a:pt x="671" y="700"/>
                  </a:lnTo>
                  <a:lnTo>
                    <a:pt x="642" y="642"/>
                  </a:lnTo>
                  <a:lnTo>
                    <a:pt x="612" y="614"/>
                  </a:lnTo>
                  <a:lnTo>
                    <a:pt x="612" y="584"/>
                  </a:lnTo>
                  <a:lnTo>
                    <a:pt x="612" y="584"/>
                  </a:lnTo>
                  <a:lnTo>
                    <a:pt x="612" y="584"/>
                  </a:lnTo>
                  <a:lnTo>
                    <a:pt x="642" y="555"/>
                  </a:lnTo>
                  <a:lnTo>
                    <a:pt x="612" y="555"/>
                  </a:lnTo>
                  <a:lnTo>
                    <a:pt x="642" y="526"/>
                  </a:lnTo>
                  <a:lnTo>
                    <a:pt x="642" y="526"/>
                  </a:lnTo>
                  <a:lnTo>
                    <a:pt x="671" y="497"/>
                  </a:lnTo>
                  <a:lnTo>
                    <a:pt x="671" y="497"/>
                  </a:lnTo>
                  <a:lnTo>
                    <a:pt x="671" y="497"/>
                  </a:lnTo>
                  <a:lnTo>
                    <a:pt x="671" y="497"/>
                  </a:lnTo>
                  <a:lnTo>
                    <a:pt x="671" y="467"/>
                  </a:lnTo>
                  <a:lnTo>
                    <a:pt x="700" y="438"/>
                  </a:lnTo>
                  <a:lnTo>
                    <a:pt x="700" y="438"/>
                  </a:lnTo>
                  <a:lnTo>
                    <a:pt x="700" y="409"/>
                  </a:lnTo>
                  <a:lnTo>
                    <a:pt x="700" y="409"/>
                  </a:lnTo>
                  <a:lnTo>
                    <a:pt x="700" y="380"/>
                  </a:lnTo>
                  <a:lnTo>
                    <a:pt x="729" y="380"/>
                  </a:lnTo>
                  <a:lnTo>
                    <a:pt x="729" y="350"/>
                  </a:lnTo>
                  <a:lnTo>
                    <a:pt x="759" y="350"/>
                  </a:lnTo>
                  <a:lnTo>
                    <a:pt x="759" y="350"/>
                  </a:lnTo>
                  <a:lnTo>
                    <a:pt x="817" y="350"/>
                  </a:lnTo>
                  <a:lnTo>
                    <a:pt x="846" y="321"/>
                  </a:lnTo>
                  <a:lnTo>
                    <a:pt x="876" y="321"/>
                  </a:lnTo>
                  <a:lnTo>
                    <a:pt x="876" y="321"/>
                  </a:lnTo>
                  <a:lnTo>
                    <a:pt x="876" y="321"/>
                  </a:lnTo>
                  <a:lnTo>
                    <a:pt x="904" y="321"/>
                  </a:lnTo>
                  <a:lnTo>
                    <a:pt x="904" y="321"/>
                  </a:lnTo>
                  <a:lnTo>
                    <a:pt x="904" y="321"/>
                  </a:lnTo>
                  <a:lnTo>
                    <a:pt x="933" y="350"/>
                  </a:lnTo>
                  <a:lnTo>
                    <a:pt x="933" y="321"/>
                  </a:lnTo>
                  <a:lnTo>
                    <a:pt x="933" y="292"/>
                  </a:lnTo>
                  <a:lnTo>
                    <a:pt x="904" y="292"/>
                  </a:lnTo>
                  <a:lnTo>
                    <a:pt x="904" y="292"/>
                  </a:lnTo>
                  <a:lnTo>
                    <a:pt x="876" y="292"/>
                  </a:lnTo>
                  <a:lnTo>
                    <a:pt x="876" y="292"/>
                  </a:lnTo>
                  <a:lnTo>
                    <a:pt x="933" y="205"/>
                  </a:lnTo>
                  <a:lnTo>
                    <a:pt x="933" y="205"/>
                  </a:lnTo>
                  <a:lnTo>
                    <a:pt x="904" y="205"/>
                  </a:lnTo>
                  <a:lnTo>
                    <a:pt x="904" y="176"/>
                  </a:lnTo>
                  <a:lnTo>
                    <a:pt x="876" y="176"/>
                  </a:lnTo>
                  <a:lnTo>
                    <a:pt x="876" y="176"/>
                  </a:lnTo>
                  <a:lnTo>
                    <a:pt x="876" y="176"/>
                  </a:lnTo>
                  <a:lnTo>
                    <a:pt x="846" y="176"/>
                  </a:lnTo>
                  <a:lnTo>
                    <a:pt x="817" y="176"/>
                  </a:lnTo>
                  <a:lnTo>
                    <a:pt x="817" y="176"/>
                  </a:lnTo>
                  <a:lnTo>
                    <a:pt x="788" y="176"/>
                  </a:lnTo>
                  <a:lnTo>
                    <a:pt x="759" y="176"/>
                  </a:lnTo>
                  <a:lnTo>
                    <a:pt x="759" y="176"/>
                  </a:lnTo>
                  <a:lnTo>
                    <a:pt x="729" y="176"/>
                  </a:lnTo>
                  <a:lnTo>
                    <a:pt x="729" y="176"/>
                  </a:lnTo>
                  <a:lnTo>
                    <a:pt x="700" y="176"/>
                  </a:lnTo>
                  <a:lnTo>
                    <a:pt x="671" y="176"/>
                  </a:lnTo>
                  <a:lnTo>
                    <a:pt x="671" y="176"/>
                  </a:lnTo>
                  <a:lnTo>
                    <a:pt x="700" y="176"/>
                  </a:lnTo>
                  <a:lnTo>
                    <a:pt x="671" y="147"/>
                  </a:lnTo>
                  <a:lnTo>
                    <a:pt x="671" y="147"/>
                  </a:lnTo>
                  <a:lnTo>
                    <a:pt x="671" y="147"/>
                  </a:lnTo>
                  <a:lnTo>
                    <a:pt x="671" y="117"/>
                  </a:lnTo>
                  <a:lnTo>
                    <a:pt x="642" y="88"/>
                  </a:lnTo>
                  <a:lnTo>
                    <a:pt x="612" y="88"/>
                  </a:lnTo>
                  <a:lnTo>
                    <a:pt x="583" y="88"/>
                  </a:lnTo>
                  <a:lnTo>
                    <a:pt x="583" y="59"/>
                  </a:lnTo>
                  <a:lnTo>
                    <a:pt x="583" y="59"/>
                  </a:lnTo>
                  <a:lnTo>
                    <a:pt x="555" y="30"/>
                  </a:lnTo>
                  <a:lnTo>
                    <a:pt x="555" y="30"/>
                  </a:lnTo>
                  <a:lnTo>
                    <a:pt x="526" y="30"/>
                  </a:lnTo>
                  <a:lnTo>
                    <a:pt x="496" y="0"/>
                  </a:lnTo>
                  <a:lnTo>
                    <a:pt x="496" y="0"/>
                  </a:lnTo>
                  <a:lnTo>
                    <a:pt x="496" y="0"/>
                  </a:lnTo>
                  <a:lnTo>
                    <a:pt x="496" y="30"/>
                  </a:lnTo>
                  <a:lnTo>
                    <a:pt x="496" y="30"/>
                  </a:lnTo>
                  <a:lnTo>
                    <a:pt x="526" y="59"/>
                  </a:lnTo>
                  <a:lnTo>
                    <a:pt x="526" y="59"/>
                  </a:lnTo>
                  <a:lnTo>
                    <a:pt x="496" y="88"/>
                  </a:lnTo>
                  <a:lnTo>
                    <a:pt x="496" y="88"/>
                  </a:lnTo>
                  <a:lnTo>
                    <a:pt x="496" y="88"/>
                  </a:lnTo>
                  <a:lnTo>
                    <a:pt x="467" y="147"/>
                  </a:lnTo>
                  <a:lnTo>
                    <a:pt x="409" y="176"/>
                  </a:lnTo>
                  <a:lnTo>
                    <a:pt x="379" y="205"/>
                  </a:lnTo>
                  <a:lnTo>
                    <a:pt x="292" y="234"/>
                  </a:lnTo>
                  <a:lnTo>
                    <a:pt x="292" y="234"/>
                  </a:lnTo>
                  <a:lnTo>
                    <a:pt x="205" y="350"/>
                  </a:lnTo>
                  <a:lnTo>
                    <a:pt x="205" y="380"/>
                  </a:lnTo>
                  <a:lnTo>
                    <a:pt x="205" y="380"/>
                  </a:lnTo>
                  <a:lnTo>
                    <a:pt x="176" y="350"/>
                  </a:lnTo>
                  <a:lnTo>
                    <a:pt x="146" y="350"/>
                  </a:lnTo>
                  <a:lnTo>
                    <a:pt x="117" y="350"/>
                  </a:lnTo>
                  <a:lnTo>
                    <a:pt x="117" y="321"/>
                  </a:lnTo>
                  <a:lnTo>
                    <a:pt x="117" y="321"/>
                  </a:lnTo>
                  <a:lnTo>
                    <a:pt x="88" y="321"/>
                  </a:lnTo>
                  <a:lnTo>
                    <a:pt x="88" y="321"/>
                  </a:lnTo>
                  <a:lnTo>
                    <a:pt x="88" y="292"/>
                  </a:lnTo>
                  <a:lnTo>
                    <a:pt x="117" y="292"/>
                  </a:lnTo>
                  <a:lnTo>
                    <a:pt x="117" y="264"/>
                  </a:lnTo>
                  <a:lnTo>
                    <a:pt x="88" y="264"/>
                  </a:lnTo>
                  <a:lnTo>
                    <a:pt x="88" y="264"/>
                  </a:lnTo>
                  <a:lnTo>
                    <a:pt x="59" y="292"/>
                  </a:lnTo>
                  <a:lnTo>
                    <a:pt x="59" y="292"/>
                  </a:lnTo>
                  <a:lnTo>
                    <a:pt x="29" y="321"/>
                  </a:lnTo>
                  <a:lnTo>
                    <a:pt x="0" y="350"/>
                  </a:lnTo>
                  <a:lnTo>
                    <a:pt x="0" y="350"/>
                  </a:lnTo>
                  <a:lnTo>
                    <a:pt x="0" y="380"/>
                  </a:lnTo>
                  <a:lnTo>
                    <a:pt x="29" y="380"/>
                  </a:lnTo>
                  <a:lnTo>
                    <a:pt x="29" y="380"/>
                  </a:lnTo>
                  <a:lnTo>
                    <a:pt x="0" y="380"/>
                  </a:lnTo>
                  <a:lnTo>
                    <a:pt x="0" y="409"/>
                  </a:lnTo>
                  <a:lnTo>
                    <a:pt x="29" y="409"/>
                  </a:lnTo>
                  <a:lnTo>
                    <a:pt x="29" y="438"/>
                  </a:lnTo>
                  <a:lnTo>
                    <a:pt x="29" y="438"/>
                  </a:lnTo>
                  <a:lnTo>
                    <a:pt x="29" y="438"/>
                  </a:lnTo>
                  <a:lnTo>
                    <a:pt x="0" y="467"/>
                  </a:lnTo>
                  <a:lnTo>
                    <a:pt x="0" y="467"/>
                  </a:lnTo>
                  <a:lnTo>
                    <a:pt x="29" y="467"/>
                  </a:lnTo>
                  <a:lnTo>
                    <a:pt x="29" y="497"/>
                  </a:lnTo>
                  <a:lnTo>
                    <a:pt x="59" y="497"/>
                  </a:lnTo>
                  <a:lnTo>
                    <a:pt x="88" y="497"/>
                  </a:lnTo>
                  <a:lnTo>
                    <a:pt x="117" y="526"/>
                  </a:lnTo>
                  <a:lnTo>
                    <a:pt x="146" y="526"/>
                  </a:lnTo>
                  <a:lnTo>
                    <a:pt x="146" y="555"/>
                  </a:lnTo>
                  <a:lnTo>
                    <a:pt x="146" y="555"/>
                  </a:lnTo>
                  <a:lnTo>
                    <a:pt x="146" y="584"/>
                  </a:lnTo>
                  <a:lnTo>
                    <a:pt x="176" y="614"/>
                  </a:lnTo>
                  <a:lnTo>
                    <a:pt x="205" y="614"/>
                  </a:lnTo>
                  <a:lnTo>
                    <a:pt x="205" y="642"/>
                  </a:lnTo>
                  <a:lnTo>
                    <a:pt x="233" y="671"/>
                  </a:lnTo>
                  <a:lnTo>
                    <a:pt x="233" y="671"/>
                  </a:lnTo>
                  <a:lnTo>
                    <a:pt x="233" y="700"/>
                  </a:lnTo>
                  <a:lnTo>
                    <a:pt x="233" y="700"/>
                  </a:lnTo>
                  <a:lnTo>
                    <a:pt x="262" y="729"/>
                  </a:lnTo>
                  <a:lnTo>
                    <a:pt x="262" y="729"/>
                  </a:lnTo>
                  <a:lnTo>
                    <a:pt x="262" y="759"/>
                  </a:lnTo>
                  <a:lnTo>
                    <a:pt x="262" y="759"/>
                  </a:lnTo>
                  <a:lnTo>
                    <a:pt x="292" y="788"/>
                  </a:lnTo>
                  <a:lnTo>
                    <a:pt x="321" y="817"/>
                  </a:lnTo>
                  <a:lnTo>
                    <a:pt x="321" y="847"/>
                  </a:lnTo>
                  <a:lnTo>
                    <a:pt x="321" y="847"/>
                  </a:lnTo>
                  <a:lnTo>
                    <a:pt x="321" y="847"/>
                  </a:lnTo>
                  <a:lnTo>
                    <a:pt x="321" y="876"/>
                  </a:lnTo>
                  <a:lnTo>
                    <a:pt x="350" y="876"/>
                  </a:lnTo>
                  <a:lnTo>
                    <a:pt x="350" y="905"/>
                  </a:lnTo>
                  <a:lnTo>
                    <a:pt x="379" y="905"/>
                  </a:lnTo>
                  <a:lnTo>
                    <a:pt x="379" y="934"/>
                  </a:lnTo>
                  <a:lnTo>
                    <a:pt x="379" y="934"/>
                  </a:lnTo>
                  <a:lnTo>
                    <a:pt x="409" y="963"/>
                  </a:lnTo>
                  <a:lnTo>
                    <a:pt x="409" y="992"/>
                  </a:lnTo>
                  <a:lnTo>
                    <a:pt x="438" y="992"/>
                  </a:lnTo>
                  <a:lnTo>
                    <a:pt x="467" y="1050"/>
                  </a:lnTo>
                  <a:lnTo>
                    <a:pt x="467" y="1050"/>
                  </a:lnTo>
                  <a:lnTo>
                    <a:pt x="438" y="1050"/>
                  </a:lnTo>
                  <a:lnTo>
                    <a:pt x="438" y="1050"/>
                  </a:lnTo>
                  <a:lnTo>
                    <a:pt x="438" y="1050"/>
                  </a:lnTo>
                  <a:lnTo>
                    <a:pt x="438" y="1080"/>
                  </a:lnTo>
                  <a:lnTo>
                    <a:pt x="438" y="1080"/>
                  </a:lnTo>
                  <a:lnTo>
                    <a:pt x="467" y="1080"/>
                  </a:lnTo>
                  <a:lnTo>
                    <a:pt x="467" y="1080"/>
                  </a:lnTo>
                  <a:lnTo>
                    <a:pt x="467" y="1109"/>
                  </a:lnTo>
                  <a:lnTo>
                    <a:pt x="467" y="1109"/>
                  </a:lnTo>
                  <a:lnTo>
                    <a:pt x="496" y="1109"/>
                  </a:lnTo>
                  <a:lnTo>
                    <a:pt x="526" y="1138"/>
                  </a:lnTo>
                  <a:lnTo>
                    <a:pt x="526" y="1138"/>
                  </a:lnTo>
                  <a:lnTo>
                    <a:pt x="526" y="1167"/>
                  </a:lnTo>
                  <a:lnTo>
                    <a:pt x="555" y="1167"/>
                  </a:lnTo>
                  <a:lnTo>
                    <a:pt x="555" y="1167"/>
                  </a:lnTo>
                  <a:lnTo>
                    <a:pt x="555" y="1167"/>
                  </a:lnTo>
                  <a:lnTo>
                    <a:pt x="555" y="1197"/>
                  </a:lnTo>
                  <a:lnTo>
                    <a:pt x="583" y="1167"/>
                  </a:lnTo>
                  <a:lnTo>
                    <a:pt x="612" y="1167"/>
                  </a:lnTo>
                  <a:lnTo>
                    <a:pt x="583" y="1197"/>
                  </a:lnTo>
                  <a:lnTo>
                    <a:pt x="612" y="1197"/>
                  </a:lnTo>
                  <a:lnTo>
                    <a:pt x="642" y="1226"/>
                  </a:lnTo>
                  <a:lnTo>
                    <a:pt x="642" y="1226"/>
                  </a:lnTo>
                  <a:lnTo>
                    <a:pt x="642" y="1226"/>
                  </a:lnTo>
                  <a:lnTo>
                    <a:pt x="671" y="1255"/>
                  </a:lnTo>
                  <a:lnTo>
                    <a:pt x="671" y="1255"/>
                  </a:lnTo>
                  <a:lnTo>
                    <a:pt x="700" y="1255"/>
                  </a:lnTo>
                  <a:lnTo>
                    <a:pt x="700" y="1255"/>
                  </a:lnTo>
                  <a:lnTo>
                    <a:pt x="729" y="1255"/>
                  </a:lnTo>
                  <a:lnTo>
                    <a:pt x="759" y="1284"/>
                  </a:lnTo>
                  <a:lnTo>
                    <a:pt x="759" y="1284"/>
                  </a:lnTo>
                  <a:lnTo>
                    <a:pt x="788" y="1284"/>
                  </a:lnTo>
                  <a:lnTo>
                    <a:pt x="788" y="1284"/>
                  </a:lnTo>
                  <a:lnTo>
                    <a:pt x="817" y="1313"/>
                  </a:lnTo>
                  <a:lnTo>
                    <a:pt x="817" y="1313"/>
                  </a:lnTo>
                  <a:lnTo>
                    <a:pt x="846" y="1313"/>
                  </a:lnTo>
                  <a:lnTo>
                    <a:pt x="846" y="1313"/>
                  </a:lnTo>
                  <a:lnTo>
                    <a:pt x="846" y="1342"/>
                  </a:lnTo>
                  <a:lnTo>
                    <a:pt x="846" y="1342"/>
                  </a:lnTo>
                  <a:lnTo>
                    <a:pt x="846" y="1342"/>
                  </a:lnTo>
                  <a:lnTo>
                    <a:pt x="876" y="1371"/>
                  </a:lnTo>
                  <a:lnTo>
                    <a:pt x="876" y="1371"/>
                  </a:lnTo>
                  <a:lnTo>
                    <a:pt x="904" y="1400"/>
                  </a:lnTo>
                  <a:lnTo>
                    <a:pt x="933" y="1400"/>
                  </a:lnTo>
                  <a:lnTo>
                    <a:pt x="933" y="1400"/>
                  </a:lnTo>
                  <a:lnTo>
                    <a:pt x="933" y="1400"/>
                  </a:lnTo>
                  <a:lnTo>
                    <a:pt x="962" y="1400"/>
                  </a:lnTo>
                  <a:lnTo>
                    <a:pt x="992" y="1400"/>
                  </a:lnTo>
                  <a:lnTo>
                    <a:pt x="992" y="1400"/>
                  </a:lnTo>
                  <a:lnTo>
                    <a:pt x="1021" y="1371"/>
                  </a:lnTo>
                  <a:lnTo>
                    <a:pt x="1021" y="1371"/>
                  </a:lnTo>
                  <a:lnTo>
                    <a:pt x="992" y="1371"/>
                  </a:lnTo>
                  <a:lnTo>
                    <a:pt x="1021" y="1342"/>
                  </a:lnTo>
                  <a:lnTo>
                    <a:pt x="1021" y="1342"/>
                  </a:lnTo>
                  <a:lnTo>
                    <a:pt x="1021" y="1342"/>
                  </a:lnTo>
                  <a:lnTo>
                    <a:pt x="1021" y="1313"/>
                  </a:lnTo>
                  <a:lnTo>
                    <a:pt x="1021" y="1313"/>
                  </a:lnTo>
                  <a:lnTo>
                    <a:pt x="1021" y="1313"/>
                  </a:lnTo>
                  <a:lnTo>
                    <a:pt x="1021" y="1284"/>
                  </a:lnTo>
                  <a:lnTo>
                    <a:pt x="1050" y="1284"/>
                  </a:lnTo>
                  <a:lnTo>
                    <a:pt x="1050" y="1255"/>
                  </a:lnTo>
                  <a:lnTo>
                    <a:pt x="1050" y="1255"/>
                  </a:lnTo>
                  <a:lnTo>
                    <a:pt x="1021" y="1197"/>
                  </a:lnTo>
                  <a:lnTo>
                    <a:pt x="1050" y="1197"/>
                  </a:lnTo>
                  <a:lnTo>
                    <a:pt x="1050" y="1167"/>
                  </a:lnTo>
                  <a:lnTo>
                    <a:pt x="1021" y="1167"/>
                  </a:lnTo>
                  <a:lnTo>
                    <a:pt x="1021" y="1138"/>
                  </a:lnTo>
                  <a:lnTo>
                    <a:pt x="1050" y="1138"/>
                  </a:lnTo>
                  <a:lnTo>
                    <a:pt x="1050" y="1109"/>
                  </a:lnTo>
                  <a:lnTo>
                    <a:pt x="1050" y="1050"/>
                  </a:lnTo>
                  <a:lnTo>
                    <a:pt x="1050" y="1050"/>
                  </a:lnTo>
                  <a:lnTo>
                    <a:pt x="1050" y="1021"/>
                  </a:lnTo>
                  <a:lnTo>
                    <a:pt x="1050" y="963"/>
                  </a:lnTo>
                  <a:lnTo>
                    <a:pt x="1050" y="934"/>
                  </a:lnTo>
                  <a:lnTo>
                    <a:pt x="1050" y="934"/>
                  </a:lnTo>
                  <a:lnTo>
                    <a:pt x="992" y="84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0" name="Freeform 182"/>
            <p:cNvSpPr>
              <a:spLocks noChangeArrowheads="1"/>
            </p:cNvSpPr>
            <p:nvPr/>
          </p:nvSpPr>
          <p:spPr bwMode="auto">
            <a:xfrm>
              <a:off x="2761920" y="4591202"/>
              <a:ext cx="334080" cy="334115"/>
            </a:xfrm>
            <a:custGeom>
              <a:avLst/>
              <a:gdLst>
                <a:gd name="T0" fmla="*/ 962 w 1021"/>
                <a:gd name="T1" fmla="*/ 759 h 1022"/>
                <a:gd name="T2" fmla="*/ 962 w 1021"/>
                <a:gd name="T3" fmla="*/ 584 h 1022"/>
                <a:gd name="T4" fmla="*/ 933 w 1021"/>
                <a:gd name="T5" fmla="*/ 497 h 1022"/>
                <a:gd name="T6" fmla="*/ 758 w 1021"/>
                <a:gd name="T7" fmla="*/ 409 h 1022"/>
                <a:gd name="T8" fmla="*/ 758 w 1021"/>
                <a:gd name="T9" fmla="*/ 321 h 1022"/>
                <a:gd name="T10" fmla="*/ 670 w 1021"/>
                <a:gd name="T11" fmla="*/ 321 h 1022"/>
                <a:gd name="T12" fmla="*/ 612 w 1021"/>
                <a:gd name="T13" fmla="*/ 263 h 1022"/>
                <a:gd name="T14" fmla="*/ 554 w 1021"/>
                <a:gd name="T15" fmla="*/ 263 h 1022"/>
                <a:gd name="T16" fmla="*/ 467 w 1021"/>
                <a:gd name="T17" fmla="*/ 205 h 1022"/>
                <a:gd name="T18" fmla="*/ 408 w 1021"/>
                <a:gd name="T19" fmla="*/ 205 h 1022"/>
                <a:gd name="T20" fmla="*/ 379 w 1021"/>
                <a:gd name="T21" fmla="*/ 176 h 1022"/>
                <a:gd name="T22" fmla="*/ 350 w 1021"/>
                <a:gd name="T23" fmla="*/ 118 h 1022"/>
                <a:gd name="T24" fmla="*/ 320 w 1021"/>
                <a:gd name="T25" fmla="*/ 30 h 1022"/>
                <a:gd name="T26" fmla="*/ 291 w 1021"/>
                <a:gd name="T27" fmla="*/ 30 h 1022"/>
                <a:gd name="T28" fmla="*/ 234 w 1021"/>
                <a:gd name="T29" fmla="*/ 30 h 1022"/>
                <a:gd name="T30" fmla="*/ 175 w 1021"/>
                <a:gd name="T31" fmla="*/ 88 h 1022"/>
                <a:gd name="T32" fmla="*/ 117 w 1021"/>
                <a:gd name="T33" fmla="*/ 88 h 1022"/>
                <a:gd name="T34" fmla="*/ 58 w 1021"/>
                <a:gd name="T35" fmla="*/ 118 h 1022"/>
                <a:gd name="T36" fmla="*/ 58 w 1021"/>
                <a:gd name="T37" fmla="*/ 205 h 1022"/>
                <a:gd name="T38" fmla="*/ 58 w 1021"/>
                <a:gd name="T39" fmla="*/ 321 h 1022"/>
                <a:gd name="T40" fmla="*/ 58 w 1021"/>
                <a:gd name="T41" fmla="*/ 409 h 1022"/>
                <a:gd name="T42" fmla="*/ 58 w 1021"/>
                <a:gd name="T43" fmla="*/ 438 h 1022"/>
                <a:gd name="T44" fmla="*/ 58 w 1021"/>
                <a:gd name="T45" fmla="*/ 526 h 1022"/>
                <a:gd name="T46" fmla="*/ 29 w 1021"/>
                <a:gd name="T47" fmla="*/ 555 h 1022"/>
                <a:gd name="T48" fmla="*/ 29 w 1021"/>
                <a:gd name="T49" fmla="*/ 584 h 1022"/>
                <a:gd name="T50" fmla="*/ 29 w 1021"/>
                <a:gd name="T51" fmla="*/ 613 h 1022"/>
                <a:gd name="T52" fmla="*/ 58 w 1021"/>
                <a:gd name="T53" fmla="*/ 671 h 1022"/>
                <a:gd name="T54" fmla="*/ 58 w 1021"/>
                <a:gd name="T55" fmla="*/ 700 h 1022"/>
                <a:gd name="T56" fmla="*/ 117 w 1021"/>
                <a:gd name="T57" fmla="*/ 759 h 1022"/>
                <a:gd name="T58" fmla="*/ 87 w 1021"/>
                <a:gd name="T59" fmla="*/ 847 h 1022"/>
                <a:gd name="T60" fmla="*/ 204 w 1021"/>
                <a:gd name="T61" fmla="*/ 1021 h 1022"/>
                <a:gd name="T62" fmla="*/ 262 w 1021"/>
                <a:gd name="T63" fmla="*/ 1021 h 1022"/>
                <a:gd name="T64" fmla="*/ 291 w 1021"/>
                <a:gd name="T65" fmla="*/ 992 h 1022"/>
                <a:gd name="T66" fmla="*/ 350 w 1021"/>
                <a:gd name="T67" fmla="*/ 963 h 1022"/>
                <a:gd name="T68" fmla="*/ 408 w 1021"/>
                <a:gd name="T69" fmla="*/ 963 h 1022"/>
                <a:gd name="T70" fmla="*/ 467 w 1021"/>
                <a:gd name="T71" fmla="*/ 992 h 1022"/>
                <a:gd name="T72" fmla="*/ 496 w 1021"/>
                <a:gd name="T73" fmla="*/ 1021 h 1022"/>
                <a:gd name="T74" fmla="*/ 496 w 1021"/>
                <a:gd name="T75" fmla="*/ 963 h 1022"/>
                <a:gd name="T76" fmla="*/ 584 w 1021"/>
                <a:gd name="T77" fmla="*/ 963 h 1022"/>
                <a:gd name="T78" fmla="*/ 641 w 1021"/>
                <a:gd name="T79" fmla="*/ 905 h 1022"/>
                <a:gd name="T80" fmla="*/ 612 w 1021"/>
                <a:gd name="T81" fmla="*/ 847 h 1022"/>
                <a:gd name="T82" fmla="*/ 670 w 1021"/>
                <a:gd name="T83" fmla="*/ 788 h 1022"/>
                <a:gd name="T84" fmla="*/ 875 w 1021"/>
                <a:gd name="T85" fmla="*/ 73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1" h="1022">
                  <a:moveTo>
                    <a:pt x="962" y="788"/>
                  </a:moveTo>
                  <a:lnTo>
                    <a:pt x="962" y="759"/>
                  </a:lnTo>
                  <a:lnTo>
                    <a:pt x="962" y="759"/>
                  </a:lnTo>
                  <a:lnTo>
                    <a:pt x="1020" y="700"/>
                  </a:lnTo>
                  <a:lnTo>
                    <a:pt x="1020" y="642"/>
                  </a:lnTo>
                  <a:lnTo>
                    <a:pt x="962" y="584"/>
                  </a:lnTo>
                  <a:lnTo>
                    <a:pt x="933" y="584"/>
                  </a:lnTo>
                  <a:lnTo>
                    <a:pt x="933" y="555"/>
                  </a:lnTo>
                  <a:lnTo>
                    <a:pt x="933" y="497"/>
                  </a:lnTo>
                  <a:lnTo>
                    <a:pt x="787" y="497"/>
                  </a:lnTo>
                  <a:lnTo>
                    <a:pt x="787" y="468"/>
                  </a:lnTo>
                  <a:lnTo>
                    <a:pt x="758" y="409"/>
                  </a:lnTo>
                  <a:lnTo>
                    <a:pt x="758" y="409"/>
                  </a:lnTo>
                  <a:lnTo>
                    <a:pt x="758" y="380"/>
                  </a:lnTo>
                  <a:lnTo>
                    <a:pt x="758" y="321"/>
                  </a:lnTo>
                  <a:lnTo>
                    <a:pt x="758" y="321"/>
                  </a:lnTo>
                  <a:lnTo>
                    <a:pt x="700" y="292"/>
                  </a:lnTo>
                  <a:lnTo>
                    <a:pt x="670" y="321"/>
                  </a:lnTo>
                  <a:lnTo>
                    <a:pt x="641" y="292"/>
                  </a:lnTo>
                  <a:lnTo>
                    <a:pt x="641" y="292"/>
                  </a:lnTo>
                  <a:lnTo>
                    <a:pt x="612" y="263"/>
                  </a:lnTo>
                  <a:lnTo>
                    <a:pt x="612" y="263"/>
                  </a:lnTo>
                  <a:lnTo>
                    <a:pt x="554" y="263"/>
                  </a:lnTo>
                  <a:lnTo>
                    <a:pt x="554" y="263"/>
                  </a:lnTo>
                  <a:lnTo>
                    <a:pt x="525" y="234"/>
                  </a:lnTo>
                  <a:lnTo>
                    <a:pt x="496" y="234"/>
                  </a:lnTo>
                  <a:lnTo>
                    <a:pt x="467" y="205"/>
                  </a:lnTo>
                  <a:lnTo>
                    <a:pt x="437" y="205"/>
                  </a:lnTo>
                  <a:lnTo>
                    <a:pt x="437" y="234"/>
                  </a:lnTo>
                  <a:lnTo>
                    <a:pt x="408" y="205"/>
                  </a:lnTo>
                  <a:lnTo>
                    <a:pt x="379" y="205"/>
                  </a:lnTo>
                  <a:lnTo>
                    <a:pt x="379" y="176"/>
                  </a:lnTo>
                  <a:lnTo>
                    <a:pt x="379" y="176"/>
                  </a:lnTo>
                  <a:lnTo>
                    <a:pt x="350" y="147"/>
                  </a:lnTo>
                  <a:lnTo>
                    <a:pt x="320" y="118"/>
                  </a:lnTo>
                  <a:lnTo>
                    <a:pt x="350" y="118"/>
                  </a:lnTo>
                  <a:lnTo>
                    <a:pt x="320" y="88"/>
                  </a:lnTo>
                  <a:lnTo>
                    <a:pt x="350" y="59"/>
                  </a:lnTo>
                  <a:lnTo>
                    <a:pt x="320" y="30"/>
                  </a:lnTo>
                  <a:lnTo>
                    <a:pt x="320" y="0"/>
                  </a:lnTo>
                  <a:lnTo>
                    <a:pt x="320" y="0"/>
                  </a:lnTo>
                  <a:lnTo>
                    <a:pt x="291" y="30"/>
                  </a:lnTo>
                  <a:lnTo>
                    <a:pt x="291" y="0"/>
                  </a:lnTo>
                  <a:lnTo>
                    <a:pt x="262" y="0"/>
                  </a:lnTo>
                  <a:lnTo>
                    <a:pt x="234" y="30"/>
                  </a:lnTo>
                  <a:lnTo>
                    <a:pt x="204" y="30"/>
                  </a:lnTo>
                  <a:lnTo>
                    <a:pt x="175" y="30"/>
                  </a:lnTo>
                  <a:lnTo>
                    <a:pt x="175" y="88"/>
                  </a:lnTo>
                  <a:lnTo>
                    <a:pt x="146" y="88"/>
                  </a:lnTo>
                  <a:lnTo>
                    <a:pt x="117" y="88"/>
                  </a:lnTo>
                  <a:lnTo>
                    <a:pt x="117" y="88"/>
                  </a:lnTo>
                  <a:lnTo>
                    <a:pt x="87" y="88"/>
                  </a:lnTo>
                  <a:lnTo>
                    <a:pt x="58" y="118"/>
                  </a:lnTo>
                  <a:lnTo>
                    <a:pt x="58" y="118"/>
                  </a:lnTo>
                  <a:lnTo>
                    <a:pt x="0" y="118"/>
                  </a:lnTo>
                  <a:lnTo>
                    <a:pt x="58" y="205"/>
                  </a:lnTo>
                  <a:lnTo>
                    <a:pt x="58" y="205"/>
                  </a:lnTo>
                  <a:lnTo>
                    <a:pt x="58" y="234"/>
                  </a:lnTo>
                  <a:lnTo>
                    <a:pt x="58" y="292"/>
                  </a:lnTo>
                  <a:lnTo>
                    <a:pt x="58" y="321"/>
                  </a:lnTo>
                  <a:lnTo>
                    <a:pt x="58" y="321"/>
                  </a:lnTo>
                  <a:lnTo>
                    <a:pt x="58" y="380"/>
                  </a:lnTo>
                  <a:lnTo>
                    <a:pt x="58" y="409"/>
                  </a:lnTo>
                  <a:lnTo>
                    <a:pt x="29" y="409"/>
                  </a:lnTo>
                  <a:lnTo>
                    <a:pt x="29" y="438"/>
                  </a:lnTo>
                  <a:lnTo>
                    <a:pt x="58" y="438"/>
                  </a:lnTo>
                  <a:lnTo>
                    <a:pt x="58" y="468"/>
                  </a:lnTo>
                  <a:lnTo>
                    <a:pt x="29" y="468"/>
                  </a:lnTo>
                  <a:lnTo>
                    <a:pt x="58" y="526"/>
                  </a:lnTo>
                  <a:lnTo>
                    <a:pt x="58" y="526"/>
                  </a:lnTo>
                  <a:lnTo>
                    <a:pt x="58" y="555"/>
                  </a:lnTo>
                  <a:lnTo>
                    <a:pt x="29" y="555"/>
                  </a:lnTo>
                  <a:lnTo>
                    <a:pt x="29" y="584"/>
                  </a:lnTo>
                  <a:lnTo>
                    <a:pt x="29" y="584"/>
                  </a:lnTo>
                  <a:lnTo>
                    <a:pt x="29" y="584"/>
                  </a:lnTo>
                  <a:lnTo>
                    <a:pt x="29" y="613"/>
                  </a:lnTo>
                  <a:lnTo>
                    <a:pt x="29" y="613"/>
                  </a:lnTo>
                  <a:lnTo>
                    <a:pt x="29" y="613"/>
                  </a:lnTo>
                  <a:lnTo>
                    <a:pt x="58" y="642"/>
                  </a:lnTo>
                  <a:lnTo>
                    <a:pt x="58" y="642"/>
                  </a:lnTo>
                  <a:lnTo>
                    <a:pt x="58" y="671"/>
                  </a:lnTo>
                  <a:lnTo>
                    <a:pt x="58" y="671"/>
                  </a:lnTo>
                  <a:lnTo>
                    <a:pt x="58" y="671"/>
                  </a:lnTo>
                  <a:lnTo>
                    <a:pt x="58" y="700"/>
                  </a:lnTo>
                  <a:lnTo>
                    <a:pt x="87" y="730"/>
                  </a:lnTo>
                  <a:lnTo>
                    <a:pt x="117" y="759"/>
                  </a:lnTo>
                  <a:lnTo>
                    <a:pt x="117" y="759"/>
                  </a:lnTo>
                  <a:lnTo>
                    <a:pt x="117" y="788"/>
                  </a:lnTo>
                  <a:lnTo>
                    <a:pt x="117" y="788"/>
                  </a:lnTo>
                  <a:lnTo>
                    <a:pt x="87" y="847"/>
                  </a:lnTo>
                  <a:lnTo>
                    <a:pt x="117" y="847"/>
                  </a:lnTo>
                  <a:lnTo>
                    <a:pt x="146" y="876"/>
                  </a:lnTo>
                  <a:lnTo>
                    <a:pt x="204" y="1021"/>
                  </a:lnTo>
                  <a:lnTo>
                    <a:pt x="234" y="1021"/>
                  </a:lnTo>
                  <a:lnTo>
                    <a:pt x="234" y="1021"/>
                  </a:lnTo>
                  <a:lnTo>
                    <a:pt x="262" y="1021"/>
                  </a:lnTo>
                  <a:lnTo>
                    <a:pt x="262" y="1021"/>
                  </a:lnTo>
                  <a:lnTo>
                    <a:pt x="262" y="1021"/>
                  </a:lnTo>
                  <a:lnTo>
                    <a:pt x="291" y="992"/>
                  </a:lnTo>
                  <a:lnTo>
                    <a:pt x="320" y="963"/>
                  </a:lnTo>
                  <a:lnTo>
                    <a:pt x="320" y="934"/>
                  </a:lnTo>
                  <a:lnTo>
                    <a:pt x="350" y="963"/>
                  </a:lnTo>
                  <a:lnTo>
                    <a:pt x="379" y="963"/>
                  </a:lnTo>
                  <a:lnTo>
                    <a:pt x="379" y="963"/>
                  </a:lnTo>
                  <a:lnTo>
                    <a:pt x="408" y="963"/>
                  </a:lnTo>
                  <a:lnTo>
                    <a:pt x="437" y="963"/>
                  </a:lnTo>
                  <a:lnTo>
                    <a:pt x="467" y="963"/>
                  </a:lnTo>
                  <a:lnTo>
                    <a:pt x="467" y="992"/>
                  </a:lnTo>
                  <a:lnTo>
                    <a:pt x="467" y="1021"/>
                  </a:lnTo>
                  <a:lnTo>
                    <a:pt x="467" y="1021"/>
                  </a:lnTo>
                  <a:lnTo>
                    <a:pt x="496" y="1021"/>
                  </a:lnTo>
                  <a:lnTo>
                    <a:pt x="467" y="992"/>
                  </a:lnTo>
                  <a:lnTo>
                    <a:pt x="496" y="992"/>
                  </a:lnTo>
                  <a:lnTo>
                    <a:pt x="496" y="963"/>
                  </a:lnTo>
                  <a:lnTo>
                    <a:pt x="496" y="963"/>
                  </a:lnTo>
                  <a:lnTo>
                    <a:pt x="554" y="963"/>
                  </a:lnTo>
                  <a:lnTo>
                    <a:pt x="584" y="963"/>
                  </a:lnTo>
                  <a:lnTo>
                    <a:pt x="612" y="963"/>
                  </a:lnTo>
                  <a:lnTo>
                    <a:pt x="612" y="934"/>
                  </a:lnTo>
                  <a:lnTo>
                    <a:pt x="641" y="905"/>
                  </a:lnTo>
                  <a:lnTo>
                    <a:pt x="641" y="876"/>
                  </a:lnTo>
                  <a:lnTo>
                    <a:pt x="641" y="847"/>
                  </a:lnTo>
                  <a:lnTo>
                    <a:pt x="612" y="847"/>
                  </a:lnTo>
                  <a:lnTo>
                    <a:pt x="641" y="818"/>
                  </a:lnTo>
                  <a:lnTo>
                    <a:pt x="670" y="788"/>
                  </a:lnTo>
                  <a:lnTo>
                    <a:pt x="670" y="788"/>
                  </a:lnTo>
                  <a:lnTo>
                    <a:pt x="670" y="759"/>
                  </a:lnTo>
                  <a:lnTo>
                    <a:pt x="787" y="730"/>
                  </a:lnTo>
                  <a:lnTo>
                    <a:pt x="875" y="730"/>
                  </a:lnTo>
                  <a:lnTo>
                    <a:pt x="933" y="759"/>
                  </a:lnTo>
                  <a:lnTo>
                    <a:pt x="962" y="7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1" name="Freeform 183"/>
            <p:cNvSpPr>
              <a:spLocks noChangeArrowheads="1"/>
            </p:cNvSpPr>
            <p:nvPr/>
          </p:nvSpPr>
          <p:spPr bwMode="auto">
            <a:xfrm>
              <a:off x="2962080" y="4828827"/>
              <a:ext cx="228960" cy="218903"/>
            </a:xfrm>
            <a:custGeom>
              <a:avLst/>
              <a:gdLst>
                <a:gd name="T0" fmla="*/ 0 w 701"/>
                <a:gd name="T1" fmla="*/ 204 h 672"/>
                <a:gd name="T2" fmla="*/ 29 w 701"/>
                <a:gd name="T3" fmla="*/ 146 h 672"/>
                <a:gd name="T4" fmla="*/ 0 w 701"/>
                <a:gd name="T5" fmla="*/ 117 h 672"/>
                <a:gd name="T6" fmla="*/ 58 w 701"/>
                <a:gd name="T7" fmla="*/ 58 h 672"/>
                <a:gd name="T8" fmla="*/ 58 w 701"/>
                <a:gd name="T9" fmla="*/ 29 h 672"/>
                <a:gd name="T10" fmla="*/ 263 w 701"/>
                <a:gd name="T11" fmla="*/ 0 h 672"/>
                <a:gd name="T12" fmla="*/ 350 w 701"/>
                <a:gd name="T13" fmla="*/ 58 h 672"/>
                <a:gd name="T14" fmla="*/ 350 w 701"/>
                <a:gd name="T15" fmla="*/ 88 h 672"/>
                <a:gd name="T16" fmla="*/ 379 w 701"/>
                <a:gd name="T17" fmla="*/ 117 h 672"/>
                <a:gd name="T18" fmla="*/ 379 w 701"/>
                <a:gd name="T19" fmla="*/ 175 h 672"/>
                <a:gd name="T20" fmla="*/ 379 w 701"/>
                <a:gd name="T21" fmla="*/ 204 h 672"/>
                <a:gd name="T22" fmla="*/ 408 w 701"/>
                <a:gd name="T23" fmla="*/ 233 h 672"/>
                <a:gd name="T24" fmla="*/ 467 w 701"/>
                <a:gd name="T25" fmla="*/ 233 h 672"/>
                <a:gd name="T26" fmla="*/ 525 w 701"/>
                <a:gd name="T27" fmla="*/ 233 h 672"/>
                <a:gd name="T28" fmla="*/ 555 w 701"/>
                <a:gd name="T29" fmla="*/ 233 h 672"/>
                <a:gd name="T30" fmla="*/ 584 w 701"/>
                <a:gd name="T31" fmla="*/ 350 h 672"/>
                <a:gd name="T32" fmla="*/ 613 w 701"/>
                <a:gd name="T33" fmla="*/ 379 h 672"/>
                <a:gd name="T34" fmla="*/ 671 w 701"/>
                <a:gd name="T35" fmla="*/ 350 h 672"/>
                <a:gd name="T36" fmla="*/ 700 w 701"/>
                <a:gd name="T37" fmla="*/ 379 h 672"/>
                <a:gd name="T38" fmla="*/ 671 w 701"/>
                <a:gd name="T39" fmla="*/ 467 h 672"/>
                <a:gd name="T40" fmla="*/ 671 w 701"/>
                <a:gd name="T41" fmla="*/ 467 h 672"/>
                <a:gd name="T42" fmla="*/ 671 w 701"/>
                <a:gd name="T43" fmla="*/ 496 h 672"/>
                <a:gd name="T44" fmla="*/ 671 w 701"/>
                <a:gd name="T45" fmla="*/ 496 h 672"/>
                <a:gd name="T46" fmla="*/ 671 w 701"/>
                <a:gd name="T47" fmla="*/ 525 h 672"/>
                <a:gd name="T48" fmla="*/ 671 w 701"/>
                <a:gd name="T49" fmla="*/ 554 h 672"/>
                <a:gd name="T50" fmla="*/ 642 w 701"/>
                <a:gd name="T51" fmla="*/ 583 h 672"/>
                <a:gd name="T52" fmla="*/ 584 w 701"/>
                <a:gd name="T53" fmla="*/ 641 h 672"/>
                <a:gd name="T54" fmla="*/ 555 w 701"/>
                <a:gd name="T55" fmla="*/ 641 h 672"/>
                <a:gd name="T56" fmla="*/ 555 w 701"/>
                <a:gd name="T57" fmla="*/ 671 h 672"/>
                <a:gd name="T58" fmla="*/ 525 w 701"/>
                <a:gd name="T59" fmla="*/ 671 h 672"/>
                <a:gd name="T60" fmla="*/ 467 w 701"/>
                <a:gd name="T61" fmla="*/ 641 h 672"/>
                <a:gd name="T62" fmla="*/ 350 w 701"/>
                <a:gd name="T63" fmla="*/ 641 h 672"/>
                <a:gd name="T64" fmla="*/ 350 w 701"/>
                <a:gd name="T65" fmla="*/ 641 h 672"/>
                <a:gd name="T66" fmla="*/ 379 w 701"/>
                <a:gd name="T67" fmla="*/ 583 h 672"/>
                <a:gd name="T68" fmla="*/ 379 w 701"/>
                <a:gd name="T69" fmla="*/ 554 h 672"/>
                <a:gd name="T70" fmla="*/ 408 w 701"/>
                <a:gd name="T71" fmla="*/ 525 h 672"/>
                <a:gd name="T72" fmla="*/ 408 w 701"/>
                <a:gd name="T73" fmla="*/ 496 h 672"/>
                <a:gd name="T74" fmla="*/ 379 w 701"/>
                <a:gd name="T75" fmla="*/ 467 h 672"/>
                <a:gd name="T76" fmla="*/ 292 w 701"/>
                <a:gd name="T77" fmla="*/ 438 h 672"/>
                <a:gd name="T78" fmla="*/ 234 w 701"/>
                <a:gd name="T79" fmla="*/ 408 h 672"/>
                <a:gd name="T80" fmla="*/ 146 w 701"/>
                <a:gd name="T81" fmla="*/ 379 h 672"/>
                <a:gd name="T82" fmla="*/ 117 w 701"/>
                <a:gd name="T83" fmla="*/ 350 h 672"/>
                <a:gd name="T84" fmla="*/ 58 w 701"/>
                <a:gd name="T85" fmla="*/ 291 h 672"/>
                <a:gd name="T86" fmla="*/ 29 w 701"/>
                <a:gd name="T87" fmla="*/ 26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672">
                  <a:moveTo>
                    <a:pt x="0" y="233"/>
                  </a:moveTo>
                  <a:lnTo>
                    <a:pt x="0" y="204"/>
                  </a:lnTo>
                  <a:lnTo>
                    <a:pt x="29" y="175"/>
                  </a:lnTo>
                  <a:lnTo>
                    <a:pt x="29" y="146"/>
                  </a:lnTo>
                  <a:lnTo>
                    <a:pt x="29" y="117"/>
                  </a:lnTo>
                  <a:lnTo>
                    <a:pt x="0" y="117"/>
                  </a:lnTo>
                  <a:lnTo>
                    <a:pt x="29" y="88"/>
                  </a:lnTo>
                  <a:lnTo>
                    <a:pt x="58" y="58"/>
                  </a:lnTo>
                  <a:lnTo>
                    <a:pt x="58" y="58"/>
                  </a:lnTo>
                  <a:lnTo>
                    <a:pt x="58" y="29"/>
                  </a:lnTo>
                  <a:lnTo>
                    <a:pt x="175" y="0"/>
                  </a:lnTo>
                  <a:lnTo>
                    <a:pt x="263" y="0"/>
                  </a:lnTo>
                  <a:lnTo>
                    <a:pt x="321" y="29"/>
                  </a:lnTo>
                  <a:lnTo>
                    <a:pt x="350" y="58"/>
                  </a:lnTo>
                  <a:lnTo>
                    <a:pt x="350" y="58"/>
                  </a:lnTo>
                  <a:lnTo>
                    <a:pt x="350" y="88"/>
                  </a:lnTo>
                  <a:lnTo>
                    <a:pt x="379" y="88"/>
                  </a:lnTo>
                  <a:lnTo>
                    <a:pt x="379" y="117"/>
                  </a:lnTo>
                  <a:lnTo>
                    <a:pt x="379" y="146"/>
                  </a:lnTo>
                  <a:lnTo>
                    <a:pt x="379" y="175"/>
                  </a:lnTo>
                  <a:lnTo>
                    <a:pt x="379" y="204"/>
                  </a:lnTo>
                  <a:lnTo>
                    <a:pt x="379" y="204"/>
                  </a:lnTo>
                  <a:lnTo>
                    <a:pt x="379" y="233"/>
                  </a:lnTo>
                  <a:lnTo>
                    <a:pt x="408" y="233"/>
                  </a:lnTo>
                  <a:lnTo>
                    <a:pt x="438" y="233"/>
                  </a:lnTo>
                  <a:lnTo>
                    <a:pt x="467" y="233"/>
                  </a:lnTo>
                  <a:lnTo>
                    <a:pt x="496" y="233"/>
                  </a:lnTo>
                  <a:lnTo>
                    <a:pt x="525" y="233"/>
                  </a:lnTo>
                  <a:lnTo>
                    <a:pt x="555" y="233"/>
                  </a:lnTo>
                  <a:lnTo>
                    <a:pt x="555" y="233"/>
                  </a:lnTo>
                  <a:lnTo>
                    <a:pt x="584" y="262"/>
                  </a:lnTo>
                  <a:lnTo>
                    <a:pt x="584" y="350"/>
                  </a:lnTo>
                  <a:lnTo>
                    <a:pt x="613" y="379"/>
                  </a:lnTo>
                  <a:lnTo>
                    <a:pt x="613" y="379"/>
                  </a:lnTo>
                  <a:lnTo>
                    <a:pt x="642" y="350"/>
                  </a:lnTo>
                  <a:lnTo>
                    <a:pt x="671" y="350"/>
                  </a:lnTo>
                  <a:lnTo>
                    <a:pt x="671" y="379"/>
                  </a:lnTo>
                  <a:lnTo>
                    <a:pt x="700" y="379"/>
                  </a:lnTo>
                  <a:lnTo>
                    <a:pt x="700" y="379"/>
                  </a:lnTo>
                  <a:lnTo>
                    <a:pt x="671" y="467"/>
                  </a:lnTo>
                  <a:lnTo>
                    <a:pt x="671" y="467"/>
                  </a:lnTo>
                  <a:lnTo>
                    <a:pt x="671" y="467"/>
                  </a:lnTo>
                  <a:lnTo>
                    <a:pt x="671" y="467"/>
                  </a:lnTo>
                  <a:lnTo>
                    <a:pt x="671" y="496"/>
                  </a:lnTo>
                  <a:lnTo>
                    <a:pt x="671" y="496"/>
                  </a:lnTo>
                  <a:lnTo>
                    <a:pt x="671" y="496"/>
                  </a:lnTo>
                  <a:lnTo>
                    <a:pt x="671" y="525"/>
                  </a:lnTo>
                  <a:lnTo>
                    <a:pt x="671" y="525"/>
                  </a:lnTo>
                  <a:lnTo>
                    <a:pt x="671" y="554"/>
                  </a:lnTo>
                  <a:lnTo>
                    <a:pt x="671" y="554"/>
                  </a:lnTo>
                  <a:lnTo>
                    <a:pt x="642" y="583"/>
                  </a:lnTo>
                  <a:lnTo>
                    <a:pt x="642" y="583"/>
                  </a:lnTo>
                  <a:lnTo>
                    <a:pt x="613" y="612"/>
                  </a:lnTo>
                  <a:lnTo>
                    <a:pt x="584" y="641"/>
                  </a:lnTo>
                  <a:lnTo>
                    <a:pt x="584" y="641"/>
                  </a:lnTo>
                  <a:lnTo>
                    <a:pt x="555" y="641"/>
                  </a:lnTo>
                  <a:lnTo>
                    <a:pt x="555" y="641"/>
                  </a:lnTo>
                  <a:lnTo>
                    <a:pt x="555" y="671"/>
                  </a:lnTo>
                  <a:lnTo>
                    <a:pt x="525" y="671"/>
                  </a:lnTo>
                  <a:lnTo>
                    <a:pt x="525" y="671"/>
                  </a:lnTo>
                  <a:lnTo>
                    <a:pt x="496" y="671"/>
                  </a:lnTo>
                  <a:lnTo>
                    <a:pt x="467" y="641"/>
                  </a:lnTo>
                  <a:lnTo>
                    <a:pt x="408" y="641"/>
                  </a:lnTo>
                  <a:lnTo>
                    <a:pt x="350" y="641"/>
                  </a:lnTo>
                  <a:lnTo>
                    <a:pt x="350" y="641"/>
                  </a:lnTo>
                  <a:lnTo>
                    <a:pt x="350" y="641"/>
                  </a:lnTo>
                  <a:lnTo>
                    <a:pt x="379" y="612"/>
                  </a:lnTo>
                  <a:lnTo>
                    <a:pt x="379" y="583"/>
                  </a:lnTo>
                  <a:lnTo>
                    <a:pt x="379" y="554"/>
                  </a:lnTo>
                  <a:lnTo>
                    <a:pt x="379" y="554"/>
                  </a:lnTo>
                  <a:lnTo>
                    <a:pt x="408" y="554"/>
                  </a:lnTo>
                  <a:lnTo>
                    <a:pt x="408" y="525"/>
                  </a:lnTo>
                  <a:lnTo>
                    <a:pt x="438" y="496"/>
                  </a:lnTo>
                  <a:lnTo>
                    <a:pt x="408" y="496"/>
                  </a:lnTo>
                  <a:lnTo>
                    <a:pt x="379" y="467"/>
                  </a:lnTo>
                  <a:lnTo>
                    <a:pt x="379" y="467"/>
                  </a:lnTo>
                  <a:lnTo>
                    <a:pt x="321" y="438"/>
                  </a:lnTo>
                  <a:lnTo>
                    <a:pt x="292" y="438"/>
                  </a:lnTo>
                  <a:lnTo>
                    <a:pt x="263" y="408"/>
                  </a:lnTo>
                  <a:lnTo>
                    <a:pt x="234" y="408"/>
                  </a:lnTo>
                  <a:lnTo>
                    <a:pt x="205" y="379"/>
                  </a:lnTo>
                  <a:lnTo>
                    <a:pt x="146" y="379"/>
                  </a:lnTo>
                  <a:lnTo>
                    <a:pt x="146" y="350"/>
                  </a:lnTo>
                  <a:lnTo>
                    <a:pt x="117" y="350"/>
                  </a:lnTo>
                  <a:lnTo>
                    <a:pt x="88" y="350"/>
                  </a:lnTo>
                  <a:lnTo>
                    <a:pt x="58" y="291"/>
                  </a:lnTo>
                  <a:lnTo>
                    <a:pt x="29" y="262"/>
                  </a:lnTo>
                  <a:lnTo>
                    <a:pt x="29" y="262"/>
                  </a:lnTo>
                  <a:lnTo>
                    <a:pt x="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2" name="Freeform 184"/>
            <p:cNvSpPr>
              <a:spLocks noChangeArrowheads="1"/>
            </p:cNvSpPr>
            <p:nvPr/>
          </p:nvSpPr>
          <p:spPr bwMode="auto">
            <a:xfrm>
              <a:off x="3096000" y="5115417"/>
              <a:ext cx="144000" cy="133935"/>
            </a:xfrm>
            <a:custGeom>
              <a:avLst/>
              <a:gdLst>
                <a:gd name="T0" fmla="*/ 59 w 439"/>
                <a:gd name="T1" fmla="*/ 0 h 409"/>
                <a:gd name="T2" fmla="*/ 117 w 439"/>
                <a:gd name="T3" fmla="*/ 0 h 409"/>
                <a:gd name="T4" fmla="*/ 147 w 439"/>
                <a:gd name="T5" fmla="*/ 29 h 409"/>
                <a:gd name="T6" fmla="*/ 176 w 439"/>
                <a:gd name="T7" fmla="*/ 58 h 409"/>
                <a:gd name="T8" fmla="*/ 205 w 439"/>
                <a:gd name="T9" fmla="*/ 87 h 409"/>
                <a:gd name="T10" fmla="*/ 234 w 439"/>
                <a:gd name="T11" fmla="*/ 58 h 409"/>
                <a:gd name="T12" fmla="*/ 263 w 439"/>
                <a:gd name="T13" fmla="*/ 116 h 409"/>
                <a:gd name="T14" fmla="*/ 321 w 439"/>
                <a:gd name="T15" fmla="*/ 116 h 409"/>
                <a:gd name="T16" fmla="*/ 321 w 439"/>
                <a:gd name="T17" fmla="*/ 146 h 409"/>
                <a:gd name="T18" fmla="*/ 380 w 439"/>
                <a:gd name="T19" fmla="*/ 175 h 409"/>
                <a:gd name="T20" fmla="*/ 409 w 439"/>
                <a:gd name="T21" fmla="*/ 204 h 409"/>
                <a:gd name="T22" fmla="*/ 409 w 439"/>
                <a:gd name="T23" fmla="*/ 263 h 409"/>
                <a:gd name="T24" fmla="*/ 409 w 439"/>
                <a:gd name="T25" fmla="*/ 292 h 409"/>
                <a:gd name="T26" fmla="*/ 438 w 439"/>
                <a:gd name="T27" fmla="*/ 292 h 409"/>
                <a:gd name="T28" fmla="*/ 409 w 439"/>
                <a:gd name="T29" fmla="*/ 321 h 409"/>
                <a:gd name="T30" fmla="*/ 409 w 439"/>
                <a:gd name="T31" fmla="*/ 350 h 409"/>
                <a:gd name="T32" fmla="*/ 380 w 439"/>
                <a:gd name="T33" fmla="*/ 379 h 409"/>
                <a:gd name="T34" fmla="*/ 380 w 439"/>
                <a:gd name="T35" fmla="*/ 379 h 409"/>
                <a:gd name="T36" fmla="*/ 321 w 439"/>
                <a:gd name="T37" fmla="*/ 408 h 409"/>
                <a:gd name="T38" fmla="*/ 321 w 439"/>
                <a:gd name="T39" fmla="*/ 408 h 409"/>
                <a:gd name="T40" fmla="*/ 321 w 439"/>
                <a:gd name="T41" fmla="*/ 408 h 409"/>
                <a:gd name="T42" fmla="*/ 292 w 439"/>
                <a:gd name="T43" fmla="*/ 408 h 409"/>
                <a:gd name="T44" fmla="*/ 263 w 439"/>
                <a:gd name="T45" fmla="*/ 408 h 409"/>
                <a:gd name="T46" fmla="*/ 234 w 439"/>
                <a:gd name="T47" fmla="*/ 408 h 409"/>
                <a:gd name="T48" fmla="*/ 205 w 439"/>
                <a:gd name="T49" fmla="*/ 408 h 409"/>
                <a:gd name="T50" fmla="*/ 205 w 439"/>
                <a:gd name="T51" fmla="*/ 408 h 409"/>
                <a:gd name="T52" fmla="*/ 176 w 439"/>
                <a:gd name="T53" fmla="*/ 408 h 409"/>
                <a:gd name="T54" fmla="*/ 147 w 439"/>
                <a:gd name="T55" fmla="*/ 379 h 409"/>
                <a:gd name="T56" fmla="*/ 88 w 439"/>
                <a:gd name="T57" fmla="*/ 379 h 409"/>
                <a:gd name="T58" fmla="*/ 59 w 439"/>
                <a:gd name="T59" fmla="*/ 379 h 409"/>
                <a:gd name="T60" fmla="*/ 30 w 439"/>
                <a:gd name="T61" fmla="*/ 321 h 409"/>
                <a:gd name="T62" fmla="*/ 0 w 439"/>
                <a:gd name="T63" fmla="*/ 263 h 409"/>
                <a:gd name="T64" fmla="*/ 30 w 439"/>
                <a:gd name="T65" fmla="*/ 263 h 409"/>
                <a:gd name="T66" fmla="*/ 30 w 439"/>
                <a:gd name="T67" fmla="*/ 233 h 409"/>
                <a:gd name="T68" fmla="*/ 30 w 439"/>
                <a:gd name="T69" fmla="*/ 204 h 409"/>
                <a:gd name="T70" fmla="*/ 30 w 439"/>
                <a:gd name="T71" fmla="*/ 146 h 409"/>
                <a:gd name="T72" fmla="*/ 30 w 439"/>
                <a:gd name="T73" fmla="*/ 146 h 409"/>
                <a:gd name="T74" fmla="*/ 30 w 439"/>
                <a:gd name="T75" fmla="*/ 87 h 409"/>
                <a:gd name="T76" fmla="*/ 30 w 439"/>
                <a:gd name="T77" fmla="*/ 58 h 409"/>
                <a:gd name="T78" fmla="*/ 59 w 439"/>
                <a:gd name="T79" fmla="*/ 2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409">
                  <a:moveTo>
                    <a:pt x="59" y="0"/>
                  </a:moveTo>
                  <a:lnTo>
                    <a:pt x="59" y="0"/>
                  </a:lnTo>
                  <a:lnTo>
                    <a:pt x="88" y="0"/>
                  </a:lnTo>
                  <a:lnTo>
                    <a:pt x="117" y="0"/>
                  </a:lnTo>
                  <a:lnTo>
                    <a:pt x="147" y="0"/>
                  </a:lnTo>
                  <a:lnTo>
                    <a:pt x="147" y="29"/>
                  </a:lnTo>
                  <a:lnTo>
                    <a:pt x="176" y="29"/>
                  </a:lnTo>
                  <a:lnTo>
                    <a:pt x="176" y="58"/>
                  </a:lnTo>
                  <a:lnTo>
                    <a:pt x="205" y="87"/>
                  </a:lnTo>
                  <a:lnTo>
                    <a:pt x="205" y="87"/>
                  </a:lnTo>
                  <a:lnTo>
                    <a:pt x="234" y="58"/>
                  </a:lnTo>
                  <a:lnTo>
                    <a:pt x="234" y="58"/>
                  </a:lnTo>
                  <a:lnTo>
                    <a:pt x="263" y="87"/>
                  </a:lnTo>
                  <a:lnTo>
                    <a:pt x="263" y="116"/>
                  </a:lnTo>
                  <a:lnTo>
                    <a:pt x="292" y="116"/>
                  </a:lnTo>
                  <a:lnTo>
                    <a:pt x="321" y="116"/>
                  </a:lnTo>
                  <a:lnTo>
                    <a:pt x="321" y="146"/>
                  </a:lnTo>
                  <a:lnTo>
                    <a:pt x="321" y="146"/>
                  </a:lnTo>
                  <a:lnTo>
                    <a:pt x="350" y="146"/>
                  </a:lnTo>
                  <a:lnTo>
                    <a:pt x="380" y="175"/>
                  </a:lnTo>
                  <a:lnTo>
                    <a:pt x="409" y="204"/>
                  </a:lnTo>
                  <a:lnTo>
                    <a:pt x="409" y="204"/>
                  </a:lnTo>
                  <a:lnTo>
                    <a:pt x="409" y="233"/>
                  </a:lnTo>
                  <a:lnTo>
                    <a:pt x="409" y="263"/>
                  </a:lnTo>
                  <a:lnTo>
                    <a:pt x="409" y="292"/>
                  </a:lnTo>
                  <a:lnTo>
                    <a:pt x="409" y="292"/>
                  </a:lnTo>
                  <a:lnTo>
                    <a:pt x="409" y="292"/>
                  </a:lnTo>
                  <a:lnTo>
                    <a:pt x="438" y="292"/>
                  </a:lnTo>
                  <a:lnTo>
                    <a:pt x="438" y="292"/>
                  </a:lnTo>
                  <a:lnTo>
                    <a:pt x="409" y="321"/>
                  </a:lnTo>
                  <a:lnTo>
                    <a:pt x="409" y="321"/>
                  </a:lnTo>
                  <a:lnTo>
                    <a:pt x="409" y="350"/>
                  </a:lnTo>
                  <a:lnTo>
                    <a:pt x="380" y="350"/>
                  </a:lnTo>
                  <a:lnTo>
                    <a:pt x="380" y="379"/>
                  </a:lnTo>
                  <a:lnTo>
                    <a:pt x="380" y="379"/>
                  </a:lnTo>
                  <a:lnTo>
                    <a:pt x="380" y="379"/>
                  </a:lnTo>
                  <a:lnTo>
                    <a:pt x="350" y="408"/>
                  </a:lnTo>
                  <a:lnTo>
                    <a:pt x="321" y="408"/>
                  </a:lnTo>
                  <a:lnTo>
                    <a:pt x="321" y="408"/>
                  </a:lnTo>
                  <a:lnTo>
                    <a:pt x="321" y="408"/>
                  </a:lnTo>
                  <a:lnTo>
                    <a:pt x="321" y="408"/>
                  </a:lnTo>
                  <a:lnTo>
                    <a:pt x="321" y="408"/>
                  </a:lnTo>
                  <a:lnTo>
                    <a:pt x="292" y="408"/>
                  </a:lnTo>
                  <a:lnTo>
                    <a:pt x="292" y="408"/>
                  </a:lnTo>
                  <a:lnTo>
                    <a:pt x="292" y="408"/>
                  </a:lnTo>
                  <a:lnTo>
                    <a:pt x="263" y="408"/>
                  </a:lnTo>
                  <a:lnTo>
                    <a:pt x="263" y="408"/>
                  </a:lnTo>
                  <a:lnTo>
                    <a:pt x="234" y="408"/>
                  </a:lnTo>
                  <a:lnTo>
                    <a:pt x="205" y="408"/>
                  </a:lnTo>
                  <a:lnTo>
                    <a:pt x="205" y="408"/>
                  </a:lnTo>
                  <a:lnTo>
                    <a:pt x="205" y="408"/>
                  </a:lnTo>
                  <a:lnTo>
                    <a:pt x="205" y="408"/>
                  </a:lnTo>
                  <a:lnTo>
                    <a:pt x="205" y="408"/>
                  </a:lnTo>
                  <a:lnTo>
                    <a:pt x="176" y="408"/>
                  </a:lnTo>
                  <a:lnTo>
                    <a:pt x="176" y="408"/>
                  </a:lnTo>
                  <a:lnTo>
                    <a:pt x="147" y="379"/>
                  </a:lnTo>
                  <a:lnTo>
                    <a:pt x="117" y="379"/>
                  </a:lnTo>
                  <a:lnTo>
                    <a:pt x="88" y="379"/>
                  </a:lnTo>
                  <a:lnTo>
                    <a:pt x="88" y="379"/>
                  </a:lnTo>
                  <a:lnTo>
                    <a:pt x="59" y="379"/>
                  </a:lnTo>
                  <a:lnTo>
                    <a:pt x="59" y="350"/>
                  </a:lnTo>
                  <a:lnTo>
                    <a:pt x="30" y="321"/>
                  </a:lnTo>
                  <a:lnTo>
                    <a:pt x="0" y="321"/>
                  </a:lnTo>
                  <a:lnTo>
                    <a:pt x="0" y="263"/>
                  </a:lnTo>
                  <a:lnTo>
                    <a:pt x="0" y="263"/>
                  </a:lnTo>
                  <a:lnTo>
                    <a:pt x="30" y="263"/>
                  </a:lnTo>
                  <a:lnTo>
                    <a:pt x="30" y="263"/>
                  </a:lnTo>
                  <a:lnTo>
                    <a:pt x="30" y="233"/>
                  </a:lnTo>
                  <a:lnTo>
                    <a:pt x="30" y="233"/>
                  </a:lnTo>
                  <a:lnTo>
                    <a:pt x="30" y="204"/>
                  </a:lnTo>
                  <a:lnTo>
                    <a:pt x="30" y="175"/>
                  </a:lnTo>
                  <a:lnTo>
                    <a:pt x="30" y="146"/>
                  </a:lnTo>
                  <a:lnTo>
                    <a:pt x="30" y="146"/>
                  </a:lnTo>
                  <a:lnTo>
                    <a:pt x="30" y="146"/>
                  </a:lnTo>
                  <a:lnTo>
                    <a:pt x="30" y="116"/>
                  </a:lnTo>
                  <a:lnTo>
                    <a:pt x="30" y="87"/>
                  </a:lnTo>
                  <a:lnTo>
                    <a:pt x="30" y="87"/>
                  </a:lnTo>
                  <a:lnTo>
                    <a:pt x="30" y="58"/>
                  </a:lnTo>
                  <a:lnTo>
                    <a:pt x="30" y="29"/>
                  </a:lnTo>
                  <a:lnTo>
                    <a:pt x="59" y="29"/>
                  </a:lnTo>
                  <a:lnTo>
                    <a:pt x="5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3" name="Freeform 185"/>
            <p:cNvSpPr>
              <a:spLocks noChangeArrowheads="1"/>
            </p:cNvSpPr>
            <p:nvPr/>
          </p:nvSpPr>
          <p:spPr bwMode="auto">
            <a:xfrm>
              <a:off x="2782080" y="4896514"/>
              <a:ext cx="429120" cy="1000906"/>
            </a:xfrm>
            <a:custGeom>
              <a:avLst/>
              <a:gdLst>
                <a:gd name="T0" fmla="*/ 321 w 1313"/>
                <a:gd name="T1" fmla="*/ 29 h 3064"/>
                <a:gd name="T2" fmla="*/ 409 w 1313"/>
                <a:gd name="T3" fmla="*/ 58 h 3064"/>
                <a:gd name="T4" fmla="*/ 583 w 1313"/>
                <a:gd name="T5" fmla="*/ 58 h 3064"/>
                <a:gd name="T6" fmla="*/ 817 w 1313"/>
                <a:gd name="T7" fmla="*/ 204 h 3064"/>
                <a:gd name="T8" fmla="*/ 962 w 1313"/>
                <a:gd name="T9" fmla="*/ 350 h 3064"/>
                <a:gd name="T10" fmla="*/ 962 w 1313"/>
                <a:gd name="T11" fmla="*/ 437 h 3064"/>
                <a:gd name="T12" fmla="*/ 1138 w 1313"/>
                <a:gd name="T13" fmla="*/ 437 h 3064"/>
                <a:gd name="T14" fmla="*/ 1225 w 1313"/>
                <a:gd name="T15" fmla="*/ 321 h 3064"/>
                <a:gd name="T16" fmla="*/ 1312 w 1313"/>
                <a:gd name="T17" fmla="*/ 408 h 3064"/>
                <a:gd name="T18" fmla="*/ 1196 w 1313"/>
                <a:gd name="T19" fmla="*/ 467 h 3064"/>
                <a:gd name="T20" fmla="*/ 1109 w 1313"/>
                <a:gd name="T21" fmla="*/ 554 h 3064"/>
                <a:gd name="T22" fmla="*/ 1021 w 1313"/>
                <a:gd name="T23" fmla="*/ 671 h 3064"/>
                <a:gd name="T24" fmla="*/ 992 w 1313"/>
                <a:gd name="T25" fmla="*/ 817 h 3064"/>
                <a:gd name="T26" fmla="*/ 992 w 1313"/>
                <a:gd name="T27" fmla="*/ 934 h 3064"/>
                <a:gd name="T28" fmla="*/ 992 w 1313"/>
                <a:gd name="T29" fmla="*/ 1021 h 3064"/>
                <a:gd name="T30" fmla="*/ 1079 w 1313"/>
                <a:gd name="T31" fmla="*/ 1167 h 3064"/>
                <a:gd name="T32" fmla="*/ 1167 w 1313"/>
                <a:gd name="T33" fmla="*/ 1254 h 3064"/>
                <a:gd name="T34" fmla="*/ 1109 w 1313"/>
                <a:gd name="T35" fmla="*/ 1371 h 3064"/>
                <a:gd name="T36" fmla="*/ 875 w 1313"/>
                <a:gd name="T37" fmla="*/ 1458 h 3064"/>
                <a:gd name="T38" fmla="*/ 729 w 1313"/>
                <a:gd name="T39" fmla="*/ 1429 h 3064"/>
                <a:gd name="T40" fmla="*/ 759 w 1313"/>
                <a:gd name="T41" fmla="*/ 1517 h 3064"/>
                <a:gd name="T42" fmla="*/ 759 w 1313"/>
                <a:gd name="T43" fmla="*/ 1575 h 3064"/>
                <a:gd name="T44" fmla="*/ 671 w 1313"/>
                <a:gd name="T45" fmla="*/ 1663 h 3064"/>
                <a:gd name="T46" fmla="*/ 526 w 1313"/>
                <a:gd name="T47" fmla="*/ 1634 h 3064"/>
                <a:gd name="T48" fmla="*/ 612 w 1313"/>
                <a:gd name="T49" fmla="*/ 1750 h 3064"/>
                <a:gd name="T50" fmla="*/ 642 w 1313"/>
                <a:gd name="T51" fmla="*/ 1750 h 3064"/>
                <a:gd name="T52" fmla="*/ 700 w 1313"/>
                <a:gd name="T53" fmla="*/ 1808 h 3064"/>
                <a:gd name="T54" fmla="*/ 612 w 1313"/>
                <a:gd name="T55" fmla="*/ 1808 h 3064"/>
                <a:gd name="T56" fmla="*/ 583 w 1313"/>
                <a:gd name="T57" fmla="*/ 1867 h 3064"/>
                <a:gd name="T58" fmla="*/ 583 w 1313"/>
                <a:gd name="T59" fmla="*/ 1954 h 3064"/>
                <a:gd name="T60" fmla="*/ 583 w 1313"/>
                <a:gd name="T61" fmla="*/ 2042 h 3064"/>
                <a:gd name="T62" fmla="*/ 467 w 1313"/>
                <a:gd name="T63" fmla="*/ 2071 h 3064"/>
                <a:gd name="T64" fmla="*/ 467 w 1313"/>
                <a:gd name="T65" fmla="*/ 2187 h 3064"/>
                <a:gd name="T66" fmla="*/ 612 w 1313"/>
                <a:gd name="T67" fmla="*/ 2246 h 3064"/>
                <a:gd name="T68" fmla="*/ 612 w 1313"/>
                <a:gd name="T69" fmla="*/ 2334 h 3064"/>
                <a:gd name="T70" fmla="*/ 554 w 1313"/>
                <a:gd name="T71" fmla="*/ 2392 h 3064"/>
                <a:gd name="T72" fmla="*/ 496 w 1313"/>
                <a:gd name="T73" fmla="*/ 2479 h 3064"/>
                <a:gd name="T74" fmla="*/ 467 w 1313"/>
                <a:gd name="T75" fmla="*/ 2537 h 3064"/>
                <a:gd name="T76" fmla="*/ 438 w 1313"/>
                <a:gd name="T77" fmla="*/ 2625 h 3064"/>
                <a:gd name="T78" fmla="*/ 467 w 1313"/>
                <a:gd name="T79" fmla="*/ 2713 h 3064"/>
                <a:gd name="T80" fmla="*/ 467 w 1313"/>
                <a:gd name="T81" fmla="*/ 2770 h 3064"/>
                <a:gd name="T82" fmla="*/ 204 w 1313"/>
                <a:gd name="T83" fmla="*/ 2684 h 3064"/>
                <a:gd name="T84" fmla="*/ 88 w 1313"/>
                <a:gd name="T85" fmla="*/ 2567 h 3064"/>
                <a:gd name="T86" fmla="*/ 117 w 1313"/>
                <a:gd name="T87" fmla="*/ 2304 h 3064"/>
                <a:gd name="T88" fmla="*/ 117 w 1313"/>
                <a:gd name="T89" fmla="*/ 2100 h 3064"/>
                <a:gd name="T90" fmla="*/ 59 w 1313"/>
                <a:gd name="T91" fmla="*/ 2013 h 3064"/>
                <a:gd name="T92" fmla="*/ 59 w 1313"/>
                <a:gd name="T93" fmla="*/ 1925 h 3064"/>
                <a:gd name="T94" fmla="*/ 29 w 1313"/>
                <a:gd name="T95" fmla="*/ 1750 h 3064"/>
                <a:gd name="T96" fmla="*/ 29 w 1313"/>
                <a:gd name="T97" fmla="*/ 1458 h 3064"/>
                <a:gd name="T98" fmla="*/ 59 w 1313"/>
                <a:gd name="T99" fmla="*/ 1225 h 3064"/>
                <a:gd name="T100" fmla="*/ 88 w 1313"/>
                <a:gd name="T101" fmla="*/ 1021 h 3064"/>
                <a:gd name="T102" fmla="*/ 0 w 1313"/>
                <a:gd name="T103" fmla="*/ 787 h 3064"/>
                <a:gd name="T104" fmla="*/ 29 w 1313"/>
                <a:gd name="T105" fmla="*/ 613 h 3064"/>
                <a:gd name="T106" fmla="*/ 117 w 1313"/>
                <a:gd name="T107" fmla="*/ 408 h 3064"/>
                <a:gd name="T108" fmla="*/ 117 w 1313"/>
                <a:gd name="T109" fmla="*/ 292 h 3064"/>
                <a:gd name="T110" fmla="*/ 875 w 1313"/>
                <a:gd name="T111" fmla="*/ 3063 h 3064"/>
                <a:gd name="T112" fmla="*/ 496 w 1313"/>
                <a:gd name="T113" fmla="*/ 2800 h 3064"/>
                <a:gd name="T114" fmla="*/ 526 w 1313"/>
                <a:gd name="T115" fmla="*/ 2887 h 3064"/>
                <a:gd name="T116" fmla="*/ 642 w 1313"/>
                <a:gd name="T117" fmla="*/ 2975 h 3064"/>
                <a:gd name="T118" fmla="*/ 817 w 1313"/>
                <a:gd name="T119" fmla="*/ 3034 h 3064"/>
                <a:gd name="T120" fmla="*/ 700 w 1313"/>
                <a:gd name="T121" fmla="*/ 3063 h 3064"/>
                <a:gd name="T122" fmla="*/ 642 w 1313"/>
                <a:gd name="T123" fmla="*/ 3034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3" h="3064">
                  <a:moveTo>
                    <a:pt x="204" y="87"/>
                  </a:moveTo>
                  <a:lnTo>
                    <a:pt x="204" y="87"/>
                  </a:lnTo>
                  <a:lnTo>
                    <a:pt x="233" y="58"/>
                  </a:lnTo>
                  <a:lnTo>
                    <a:pt x="262" y="29"/>
                  </a:lnTo>
                  <a:lnTo>
                    <a:pt x="262" y="0"/>
                  </a:lnTo>
                  <a:lnTo>
                    <a:pt x="292" y="29"/>
                  </a:lnTo>
                  <a:lnTo>
                    <a:pt x="321" y="29"/>
                  </a:lnTo>
                  <a:lnTo>
                    <a:pt x="321" y="29"/>
                  </a:lnTo>
                  <a:lnTo>
                    <a:pt x="350" y="29"/>
                  </a:lnTo>
                  <a:lnTo>
                    <a:pt x="379" y="29"/>
                  </a:lnTo>
                  <a:lnTo>
                    <a:pt x="409" y="29"/>
                  </a:lnTo>
                  <a:lnTo>
                    <a:pt x="409" y="58"/>
                  </a:lnTo>
                  <a:lnTo>
                    <a:pt x="409" y="87"/>
                  </a:lnTo>
                  <a:lnTo>
                    <a:pt x="409" y="87"/>
                  </a:lnTo>
                  <a:lnTo>
                    <a:pt x="438" y="87"/>
                  </a:lnTo>
                  <a:lnTo>
                    <a:pt x="409" y="58"/>
                  </a:lnTo>
                  <a:lnTo>
                    <a:pt x="438" y="58"/>
                  </a:lnTo>
                  <a:lnTo>
                    <a:pt x="438" y="29"/>
                  </a:lnTo>
                  <a:lnTo>
                    <a:pt x="438" y="29"/>
                  </a:lnTo>
                  <a:lnTo>
                    <a:pt x="496" y="29"/>
                  </a:lnTo>
                  <a:lnTo>
                    <a:pt x="526" y="29"/>
                  </a:lnTo>
                  <a:lnTo>
                    <a:pt x="554" y="29"/>
                  </a:lnTo>
                  <a:lnTo>
                    <a:pt x="583" y="58"/>
                  </a:lnTo>
                  <a:lnTo>
                    <a:pt x="583" y="58"/>
                  </a:lnTo>
                  <a:lnTo>
                    <a:pt x="612" y="87"/>
                  </a:lnTo>
                  <a:lnTo>
                    <a:pt x="642" y="146"/>
                  </a:lnTo>
                  <a:lnTo>
                    <a:pt x="671" y="146"/>
                  </a:lnTo>
                  <a:lnTo>
                    <a:pt x="700" y="146"/>
                  </a:lnTo>
                  <a:lnTo>
                    <a:pt x="700" y="175"/>
                  </a:lnTo>
                  <a:lnTo>
                    <a:pt x="759" y="175"/>
                  </a:lnTo>
                  <a:lnTo>
                    <a:pt x="788" y="204"/>
                  </a:lnTo>
                  <a:lnTo>
                    <a:pt x="817" y="204"/>
                  </a:lnTo>
                  <a:lnTo>
                    <a:pt x="846" y="234"/>
                  </a:lnTo>
                  <a:lnTo>
                    <a:pt x="875" y="234"/>
                  </a:lnTo>
                  <a:lnTo>
                    <a:pt x="933" y="263"/>
                  </a:lnTo>
                  <a:lnTo>
                    <a:pt x="933" y="263"/>
                  </a:lnTo>
                  <a:lnTo>
                    <a:pt x="962" y="292"/>
                  </a:lnTo>
                  <a:lnTo>
                    <a:pt x="992" y="292"/>
                  </a:lnTo>
                  <a:lnTo>
                    <a:pt x="962" y="321"/>
                  </a:lnTo>
                  <a:lnTo>
                    <a:pt x="962" y="350"/>
                  </a:lnTo>
                  <a:lnTo>
                    <a:pt x="933" y="350"/>
                  </a:lnTo>
                  <a:lnTo>
                    <a:pt x="933" y="350"/>
                  </a:lnTo>
                  <a:lnTo>
                    <a:pt x="933" y="379"/>
                  </a:lnTo>
                  <a:lnTo>
                    <a:pt x="933" y="408"/>
                  </a:lnTo>
                  <a:lnTo>
                    <a:pt x="904" y="437"/>
                  </a:lnTo>
                  <a:lnTo>
                    <a:pt x="904" y="437"/>
                  </a:lnTo>
                  <a:lnTo>
                    <a:pt x="904" y="437"/>
                  </a:lnTo>
                  <a:lnTo>
                    <a:pt x="962" y="437"/>
                  </a:lnTo>
                  <a:lnTo>
                    <a:pt x="1021" y="437"/>
                  </a:lnTo>
                  <a:lnTo>
                    <a:pt x="1050" y="467"/>
                  </a:lnTo>
                  <a:lnTo>
                    <a:pt x="1079" y="467"/>
                  </a:lnTo>
                  <a:lnTo>
                    <a:pt x="1079" y="467"/>
                  </a:lnTo>
                  <a:lnTo>
                    <a:pt x="1109" y="467"/>
                  </a:lnTo>
                  <a:lnTo>
                    <a:pt x="1109" y="437"/>
                  </a:lnTo>
                  <a:lnTo>
                    <a:pt x="1109" y="437"/>
                  </a:lnTo>
                  <a:lnTo>
                    <a:pt x="1138" y="437"/>
                  </a:lnTo>
                  <a:lnTo>
                    <a:pt x="1138" y="437"/>
                  </a:lnTo>
                  <a:lnTo>
                    <a:pt x="1167" y="408"/>
                  </a:lnTo>
                  <a:lnTo>
                    <a:pt x="1196" y="379"/>
                  </a:lnTo>
                  <a:lnTo>
                    <a:pt x="1196" y="379"/>
                  </a:lnTo>
                  <a:lnTo>
                    <a:pt x="1225" y="350"/>
                  </a:lnTo>
                  <a:lnTo>
                    <a:pt x="1225" y="350"/>
                  </a:lnTo>
                  <a:lnTo>
                    <a:pt x="1225" y="321"/>
                  </a:lnTo>
                  <a:lnTo>
                    <a:pt x="1225" y="321"/>
                  </a:lnTo>
                  <a:lnTo>
                    <a:pt x="1225" y="292"/>
                  </a:lnTo>
                  <a:lnTo>
                    <a:pt x="1254" y="292"/>
                  </a:lnTo>
                  <a:lnTo>
                    <a:pt x="1283" y="292"/>
                  </a:lnTo>
                  <a:lnTo>
                    <a:pt x="1283" y="292"/>
                  </a:lnTo>
                  <a:lnTo>
                    <a:pt x="1312" y="321"/>
                  </a:lnTo>
                  <a:lnTo>
                    <a:pt x="1312" y="350"/>
                  </a:lnTo>
                  <a:lnTo>
                    <a:pt x="1312" y="379"/>
                  </a:lnTo>
                  <a:lnTo>
                    <a:pt x="1312" y="408"/>
                  </a:lnTo>
                  <a:lnTo>
                    <a:pt x="1312" y="408"/>
                  </a:lnTo>
                  <a:lnTo>
                    <a:pt x="1283" y="408"/>
                  </a:lnTo>
                  <a:lnTo>
                    <a:pt x="1254" y="437"/>
                  </a:lnTo>
                  <a:lnTo>
                    <a:pt x="1254" y="437"/>
                  </a:lnTo>
                  <a:lnTo>
                    <a:pt x="1254" y="437"/>
                  </a:lnTo>
                  <a:lnTo>
                    <a:pt x="1254" y="437"/>
                  </a:lnTo>
                  <a:lnTo>
                    <a:pt x="1196" y="467"/>
                  </a:lnTo>
                  <a:lnTo>
                    <a:pt x="1196" y="467"/>
                  </a:lnTo>
                  <a:lnTo>
                    <a:pt x="1196" y="467"/>
                  </a:lnTo>
                  <a:lnTo>
                    <a:pt x="1167" y="496"/>
                  </a:lnTo>
                  <a:lnTo>
                    <a:pt x="1138" y="496"/>
                  </a:lnTo>
                  <a:lnTo>
                    <a:pt x="1138" y="525"/>
                  </a:lnTo>
                  <a:lnTo>
                    <a:pt x="1138" y="525"/>
                  </a:lnTo>
                  <a:lnTo>
                    <a:pt x="1138" y="525"/>
                  </a:lnTo>
                  <a:lnTo>
                    <a:pt x="1109" y="554"/>
                  </a:lnTo>
                  <a:lnTo>
                    <a:pt x="1109" y="554"/>
                  </a:lnTo>
                  <a:lnTo>
                    <a:pt x="1109" y="584"/>
                  </a:lnTo>
                  <a:lnTo>
                    <a:pt x="1079" y="584"/>
                  </a:lnTo>
                  <a:lnTo>
                    <a:pt x="1079" y="584"/>
                  </a:lnTo>
                  <a:lnTo>
                    <a:pt x="1050" y="613"/>
                  </a:lnTo>
                  <a:lnTo>
                    <a:pt x="1050" y="642"/>
                  </a:lnTo>
                  <a:lnTo>
                    <a:pt x="1050" y="642"/>
                  </a:lnTo>
                  <a:lnTo>
                    <a:pt x="1050" y="671"/>
                  </a:lnTo>
                  <a:lnTo>
                    <a:pt x="1021" y="671"/>
                  </a:lnTo>
                  <a:lnTo>
                    <a:pt x="1021" y="671"/>
                  </a:lnTo>
                  <a:lnTo>
                    <a:pt x="1021" y="700"/>
                  </a:lnTo>
                  <a:lnTo>
                    <a:pt x="992" y="700"/>
                  </a:lnTo>
                  <a:lnTo>
                    <a:pt x="992" y="729"/>
                  </a:lnTo>
                  <a:lnTo>
                    <a:pt x="992" y="758"/>
                  </a:lnTo>
                  <a:lnTo>
                    <a:pt x="992" y="758"/>
                  </a:lnTo>
                  <a:lnTo>
                    <a:pt x="992" y="787"/>
                  </a:lnTo>
                  <a:lnTo>
                    <a:pt x="992" y="817"/>
                  </a:lnTo>
                  <a:lnTo>
                    <a:pt x="992" y="817"/>
                  </a:lnTo>
                  <a:lnTo>
                    <a:pt x="992" y="817"/>
                  </a:lnTo>
                  <a:lnTo>
                    <a:pt x="992" y="846"/>
                  </a:lnTo>
                  <a:lnTo>
                    <a:pt x="992" y="875"/>
                  </a:lnTo>
                  <a:lnTo>
                    <a:pt x="992" y="904"/>
                  </a:lnTo>
                  <a:lnTo>
                    <a:pt x="992" y="904"/>
                  </a:lnTo>
                  <a:lnTo>
                    <a:pt x="992" y="934"/>
                  </a:lnTo>
                  <a:lnTo>
                    <a:pt x="992" y="934"/>
                  </a:lnTo>
                  <a:lnTo>
                    <a:pt x="962" y="934"/>
                  </a:lnTo>
                  <a:lnTo>
                    <a:pt x="962" y="934"/>
                  </a:lnTo>
                  <a:lnTo>
                    <a:pt x="962" y="934"/>
                  </a:lnTo>
                  <a:lnTo>
                    <a:pt x="962" y="963"/>
                  </a:lnTo>
                  <a:lnTo>
                    <a:pt x="992" y="992"/>
                  </a:lnTo>
                  <a:lnTo>
                    <a:pt x="962" y="1021"/>
                  </a:lnTo>
                  <a:lnTo>
                    <a:pt x="992" y="1021"/>
                  </a:lnTo>
                  <a:lnTo>
                    <a:pt x="992" y="1021"/>
                  </a:lnTo>
                  <a:lnTo>
                    <a:pt x="992" y="1050"/>
                  </a:lnTo>
                  <a:lnTo>
                    <a:pt x="992" y="1050"/>
                  </a:lnTo>
                  <a:lnTo>
                    <a:pt x="1021" y="1079"/>
                  </a:lnTo>
                  <a:lnTo>
                    <a:pt x="1050" y="1079"/>
                  </a:lnTo>
                  <a:lnTo>
                    <a:pt x="1109" y="1108"/>
                  </a:lnTo>
                  <a:lnTo>
                    <a:pt x="1109" y="1137"/>
                  </a:lnTo>
                  <a:lnTo>
                    <a:pt x="1109" y="1137"/>
                  </a:lnTo>
                  <a:lnTo>
                    <a:pt x="1079" y="1167"/>
                  </a:lnTo>
                  <a:lnTo>
                    <a:pt x="1079" y="1196"/>
                  </a:lnTo>
                  <a:lnTo>
                    <a:pt x="1109" y="1225"/>
                  </a:lnTo>
                  <a:lnTo>
                    <a:pt x="1109" y="1225"/>
                  </a:lnTo>
                  <a:lnTo>
                    <a:pt x="1138" y="1225"/>
                  </a:lnTo>
                  <a:lnTo>
                    <a:pt x="1138" y="1225"/>
                  </a:lnTo>
                  <a:lnTo>
                    <a:pt x="1138" y="1225"/>
                  </a:lnTo>
                  <a:lnTo>
                    <a:pt x="1167" y="1225"/>
                  </a:lnTo>
                  <a:lnTo>
                    <a:pt x="1167" y="1254"/>
                  </a:lnTo>
                  <a:lnTo>
                    <a:pt x="1138" y="1284"/>
                  </a:lnTo>
                  <a:lnTo>
                    <a:pt x="1138" y="1284"/>
                  </a:lnTo>
                  <a:lnTo>
                    <a:pt x="1138" y="1313"/>
                  </a:lnTo>
                  <a:lnTo>
                    <a:pt x="1138" y="1313"/>
                  </a:lnTo>
                  <a:lnTo>
                    <a:pt x="1109" y="1313"/>
                  </a:lnTo>
                  <a:lnTo>
                    <a:pt x="1109" y="1313"/>
                  </a:lnTo>
                  <a:lnTo>
                    <a:pt x="1109" y="1342"/>
                  </a:lnTo>
                  <a:lnTo>
                    <a:pt x="1109" y="1371"/>
                  </a:lnTo>
                  <a:lnTo>
                    <a:pt x="1109" y="1371"/>
                  </a:lnTo>
                  <a:lnTo>
                    <a:pt x="1050" y="1400"/>
                  </a:lnTo>
                  <a:lnTo>
                    <a:pt x="1021" y="1400"/>
                  </a:lnTo>
                  <a:lnTo>
                    <a:pt x="1021" y="1400"/>
                  </a:lnTo>
                  <a:lnTo>
                    <a:pt x="1021" y="1429"/>
                  </a:lnTo>
                  <a:lnTo>
                    <a:pt x="962" y="1429"/>
                  </a:lnTo>
                  <a:lnTo>
                    <a:pt x="904" y="1458"/>
                  </a:lnTo>
                  <a:lnTo>
                    <a:pt x="875" y="1458"/>
                  </a:lnTo>
                  <a:lnTo>
                    <a:pt x="846" y="1458"/>
                  </a:lnTo>
                  <a:lnTo>
                    <a:pt x="817" y="1458"/>
                  </a:lnTo>
                  <a:lnTo>
                    <a:pt x="817" y="1458"/>
                  </a:lnTo>
                  <a:lnTo>
                    <a:pt x="788" y="1429"/>
                  </a:lnTo>
                  <a:lnTo>
                    <a:pt x="759" y="1429"/>
                  </a:lnTo>
                  <a:lnTo>
                    <a:pt x="759" y="1429"/>
                  </a:lnTo>
                  <a:lnTo>
                    <a:pt x="759" y="1429"/>
                  </a:lnTo>
                  <a:lnTo>
                    <a:pt x="729" y="1429"/>
                  </a:lnTo>
                  <a:lnTo>
                    <a:pt x="729" y="1429"/>
                  </a:lnTo>
                  <a:lnTo>
                    <a:pt x="759" y="1458"/>
                  </a:lnTo>
                  <a:lnTo>
                    <a:pt x="759" y="1487"/>
                  </a:lnTo>
                  <a:lnTo>
                    <a:pt x="759" y="1487"/>
                  </a:lnTo>
                  <a:lnTo>
                    <a:pt x="759" y="1487"/>
                  </a:lnTo>
                  <a:lnTo>
                    <a:pt x="759" y="1487"/>
                  </a:lnTo>
                  <a:lnTo>
                    <a:pt x="759" y="1517"/>
                  </a:lnTo>
                  <a:lnTo>
                    <a:pt x="759" y="1517"/>
                  </a:lnTo>
                  <a:lnTo>
                    <a:pt x="759" y="1517"/>
                  </a:lnTo>
                  <a:lnTo>
                    <a:pt x="759" y="1517"/>
                  </a:lnTo>
                  <a:lnTo>
                    <a:pt x="759" y="1546"/>
                  </a:lnTo>
                  <a:lnTo>
                    <a:pt x="759" y="1546"/>
                  </a:lnTo>
                  <a:lnTo>
                    <a:pt x="759" y="1546"/>
                  </a:lnTo>
                  <a:lnTo>
                    <a:pt x="759" y="1575"/>
                  </a:lnTo>
                  <a:lnTo>
                    <a:pt x="759" y="1575"/>
                  </a:lnTo>
                  <a:lnTo>
                    <a:pt x="759" y="1575"/>
                  </a:lnTo>
                  <a:lnTo>
                    <a:pt x="759" y="1604"/>
                  </a:lnTo>
                  <a:lnTo>
                    <a:pt x="759" y="1604"/>
                  </a:lnTo>
                  <a:lnTo>
                    <a:pt x="759" y="1604"/>
                  </a:lnTo>
                  <a:lnTo>
                    <a:pt x="759" y="1634"/>
                  </a:lnTo>
                  <a:lnTo>
                    <a:pt x="729" y="1634"/>
                  </a:lnTo>
                  <a:lnTo>
                    <a:pt x="729" y="1634"/>
                  </a:lnTo>
                  <a:lnTo>
                    <a:pt x="729" y="1663"/>
                  </a:lnTo>
                  <a:lnTo>
                    <a:pt x="671" y="1663"/>
                  </a:lnTo>
                  <a:lnTo>
                    <a:pt x="642" y="1663"/>
                  </a:lnTo>
                  <a:lnTo>
                    <a:pt x="612" y="1634"/>
                  </a:lnTo>
                  <a:lnTo>
                    <a:pt x="583" y="1634"/>
                  </a:lnTo>
                  <a:lnTo>
                    <a:pt x="554" y="1634"/>
                  </a:lnTo>
                  <a:lnTo>
                    <a:pt x="554" y="1634"/>
                  </a:lnTo>
                  <a:lnTo>
                    <a:pt x="554" y="1634"/>
                  </a:lnTo>
                  <a:lnTo>
                    <a:pt x="554" y="1634"/>
                  </a:lnTo>
                  <a:lnTo>
                    <a:pt x="526" y="1634"/>
                  </a:lnTo>
                  <a:lnTo>
                    <a:pt x="526" y="1663"/>
                  </a:lnTo>
                  <a:lnTo>
                    <a:pt x="554" y="1663"/>
                  </a:lnTo>
                  <a:lnTo>
                    <a:pt x="554" y="1692"/>
                  </a:lnTo>
                  <a:lnTo>
                    <a:pt x="554" y="1750"/>
                  </a:lnTo>
                  <a:lnTo>
                    <a:pt x="554" y="1750"/>
                  </a:lnTo>
                  <a:lnTo>
                    <a:pt x="583" y="1750"/>
                  </a:lnTo>
                  <a:lnTo>
                    <a:pt x="612" y="1750"/>
                  </a:lnTo>
                  <a:lnTo>
                    <a:pt x="612" y="1750"/>
                  </a:lnTo>
                  <a:lnTo>
                    <a:pt x="612" y="1779"/>
                  </a:lnTo>
                  <a:lnTo>
                    <a:pt x="612" y="1779"/>
                  </a:lnTo>
                  <a:lnTo>
                    <a:pt x="612" y="1779"/>
                  </a:lnTo>
                  <a:lnTo>
                    <a:pt x="642" y="1779"/>
                  </a:lnTo>
                  <a:lnTo>
                    <a:pt x="642" y="1750"/>
                  </a:lnTo>
                  <a:lnTo>
                    <a:pt x="642" y="1750"/>
                  </a:lnTo>
                  <a:lnTo>
                    <a:pt x="612" y="1750"/>
                  </a:lnTo>
                  <a:lnTo>
                    <a:pt x="642" y="1750"/>
                  </a:lnTo>
                  <a:lnTo>
                    <a:pt x="642" y="1750"/>
                  </a:lnTo>
                  <a:lnTo>
                    <a:pt x="671" y="1750"/>
                  </a:lnTo>
                  <a:lnTo>
                    <a:pt x="671" y="1750"/>
                  </a:lnTo>
                  <a:lnTo>
                    <a:pt x="671" y="1750"/>
                  </a:lnTo>
                  <a:lnTo>
                    <a:pt x="671" y="1779"/>
                  </a:lnTo>
                  <a:lnTo>
                    <a:pt x="671" y="1779"/>
                  </a:lnTo>
                  <a:lnTo>
                    <a:pt x="671" y="1779"/>
                  </a:lnTo>
                  <a:lnTo>
                    <a:pt x="700" y="1808"/>
                  </a:lnTo>
                  <a:lnTo>
                    <a:pt x="700" y="1808"/>
                  </a:lnTo>
                  <a:lnTo>
                    <a:pt x="671" y="1837"/>
                  </a:lnTo>
                  <a:lnTo>
                    <a:pt x="642" y="1837"/>
                  </a:lnTo>
                  <a:lnTo>
                    <a:pt x="642" y="1808"/>
                  </a:lnTo>
                  <a:lnTo>
                    <a:pt x="642" y="1808"/>
                  </a:lnTo>
                  <a:lnTo>
                    <a:pt x="642" y="1808"/>
                  </a:lnTo>
                  <a:lnTo>
                    <a:pt x="612" y="1779"/>
                  </a:lnTo>
                  <a:lnTo>
                    <a:pt x="612" y="1808"/>
                  </a:lnTo>
                  <a:lnTo>
                    <a:pt x="583" y="1808"/>
                  </a:lnTo>
                  <a:lnTo>
                    <a:pt x="583" y="1808"/>
                  </a:lnTo>
                  <a:lnTo>
                    <a:pt x="583" y="1837"/>
                  </a:lnTo>
                  <a:lnTo>
                    <a:pt x="612" y="1837"/>
                  </a:lnTo>
                  <a:lnTo>
                    <a:pt x="642" y="1837"/>
                  </a:lnTo>
                  <a:lnTo>
                    <a:pt x="642" y="1837"/>
                  </a:lnTo>
                  <a:lnTo>
                    <a:pt x="612" y="1867"/>
                  </a:lnTo>
                  <a:lnTo>
                    <a:pt x="583" y="1867"/>
                  </a:lnTo>
                  <a:lnTo>
                    <a:pt x="583" y="1867"/>
                  </a:lnTo>
                  <a:lnTo>
                    <a:pt x="583" y="1867"/>
                  </a:lnTo>
                  <a:lnTo>
                    <a:pt x="583" y="1896"/>
                  </a:lnTo>
                  <a:lnTo>
                    <a:pt x="554" y="1896"/>
                  </a:lnTo>
                  <a:lnTo>
                    <a:pt x="583" y="1925"/>
                  </a:lnTo>
                  <a:lnTo>
                    <a:pt x="583" y="1925"/>
                  </a:lnTo>
                  <a:lnTo>
                    <a:pt x="583" y="1954"/>
                  </a:lnTo>
                  <a:lnTo>
                    <a:pt x="583" y="1954"/>
                  </a:lnTo>
                  <a:lnTo>
                    <a:pt x="583" y="1984"/>
                  </a:lnTo>
                  <a:lnTo>
                    <a:pt x="583" y="1984"/>
                  </a:lnTo>
                  <a:lnTo>
                    <a:pt x="583" y="1984"/>
                  </a:lnTo>
                  <a:lnTo>
                    <a:pt x="583" y="1984"/>
                  </a:lnTo>
                  <a:lnTo>
                    <a:pt x="554" y="2013"/>
                  </a:lnTo>
                  <a:lnTo>
                    <a:pt x="554" y="2013"/>
                  </a:lnTo>
                  <a:lnTo>
                    <a:pt x="554" y="2013"/>
                  </a:lnTo>
                  <a:lnTo>
                    <a:pt x="583" y="2042"/>
                  </a:lnTo>
                  <a:lnTo>
                    <a:pt x="583" y="2042"/>
                  </a:lnTo>
                  <a:lnTo>
                    <a:pt x="583" y="2042"/>
                  </a:lnTo>
                  <a:lnTo>
                    <a:pt x="554" y="2042"/>
                  </a:lnTo>
                  <a:lnTo>
                    <a:pt x="554" y="2042"/>
                  </a:lnTo>
                  <a:lnTo>
                    <a:pt x="526" y="2042"/>
                  </a:lnTo>
                  <a:lnTo>
                    <a:pt x="496" y="2071"/>
                  </a:lnTo>
                  <a:lnTo>
                    <a:pt x="496" y="2071"/>
                  </a:lnTo>
                  <a:lnTo>
                    <a:pt x="467" y="2071"/>
                  </a:lnTo>
                  <a:lnTo>
                    <a:pt x="467" y="2071"/>
                  </a:lnTo>
                  <a:lnTo>
                    <a:pt x="467" y="2100"/>
                  </a:lnTo>
                  <a:lnTo>
                    <a:pt x="438" y="2100"/>
                  </a:lnTo>
                  <a:lnTo>
                    <a:pt x="438" y="2129"/>
                  </a:lnTo>
                  <a:lnTo>
                    <a:pt x="438" y="2129"/>
                  </a:lnTo>
                  <a:lnTo>
                    <a:pt x="438" y="2129"/>
                  </a:lnTo>
                  <a:lnTo>
                    <a:pt x="438" y="2158"/>
                  </a:lnTo>
                  <a:lnTo>
                    <a:pt x="467" y="2187"/>
                  </a:lnTo>
                  <a:lnTo>
                    <a:pt x="467" y="2187"/>
                  </a:lnTo>
                  <a:lnTo>
                    <a:pt x="496" y="2187"/>
                  </a:lnTo>
                  <a:lnTo>
                    <a:pt x="496" y="2217"/>
                  </a:lnTo>
                  <a:lnTo>
                    <a:pt x="526" y="2246"/>
                  </a:lnTo>
                  <a:lnTo>
                    <a:pt x="554" y="2246"/>
                  </a:lnTo>
                  <a:lnTo>
                    <a:pt x="583" y="2246"/>
                  </a:lnTo>
                  <a:lnTo>
                    <a:pt x="583" y="2246"/>
                  </a:lnTo>
                  <a:lnTo>
                    <a:pt x="612" y="2246"/>
                  </a:lnTo>
                  <a:lnTo>
                    <a:pt x="612" y="2246"/>
                  </a:lnTo>
                  <a:lnTo>
                    <a:pt x="612" y="2246"/>
                  </a:lnTo>
                  <a:lnTo>
                    <a:pt x="612" y="2275"/>
                  </a:lnTo>
                  <a:lnTo>
                    <a:pt x="612" y="2275"/>
                  </a:lnTo>
                  <a:lnTo>
                    <a:pt x="612" y="2304"/>
                  </a:lnTo>
                  <a:lnTo>
                    <a:pt x="583" y="2304"/>
                  </a:lnTo>
                  <a:lnTo>
                    <a:pt x="612" y="2304"/>
                  </a:lnTo>
                  <a:lnTo>
                    <a:pt x="612" y="2334"/>
                  </a:lnTo>
                  <a:lnTo>
                    <a:pt x="612" y="2334"/>
                  </a:lnTo>
                  <a:lnTo>
                    <a:pt x="612" y="2334"/>
                  </a:lnTo>
                  <a:lnTo>
                    <a:pt x="612" y="2334"/>
                  </a:lnTo>
                  <a:lnTo>
                    <a:pt x="583" y="2363"/>
                  </a:lnTo>
                  <a:lnTo>
                    <a:pt x="583" y="2363"/>
                  </a:lnTo>
                  <a:lnTo>
                    <a:pt x="583" y="2363"/>
                  </a:lnTo>
                  <a:lnTo>
                    <a:pt x="583" y="2363"/>
                  </a:lnTo>
                  <a:lnTo>
                    <a:pt x="554" y="2392"/>
                  </a:lnTo>
                  <a:lnTo>
                    <a:pt x="554" y="2420"/>
                  </a:lnTo>
                  <a:lnTo>
                    <a:pt x="526" y="2420"/>
                  </a:lnTo>
                  <a:lnTo>
                    <a:pt x="526" y="2420"/>
                  </a:lnTo>
                  <a:lnTo>
                    <a:pt x="526" y="2450"/>
                  </a:lnTo>
                  <a:lnTo>
                    <a:pt x="526" y="2450"/>
                  </a:lnTo>
                  <a:lnTo>
                    <a:pt x="496" y="2479"/>
                  </a:lnTo>
                  <a:lnTo>
                    <a:pt x="496" y="2479"/>
                  </a:lnTo>
                  <a:lnTo>
                    <a:pt x="496" y="2479"/>
                  </a:lnTo>
                  <a:lnTo>
                    <a:pt x="526" y="2479"/>
                  </a:lnTo>
                  <a:lnTo>
                    <a:pt x="526" y="2508"/>
                  </a:lnTo>
                  <a:lnTo>
                    <a:pt x="526" y="2508"/>
                  </a:lnTo>
                  <a:lnTo>
                    <a:pt x="496" y="2537"/>
                  </a:lnTo>
                  <a:lnTo>
                    <a:pt x="496" y="2537"/>
                  </a:lnTo>
                  <a:lnTo>
                    <a:pt x="467" y="2537"/>
                  </a:lnTo>
                  <a:lnTo>
                    <a:pt x="467" y="2537"/>
                  </a:lnTo>
                  <a:lnTo>
                    <a:pt x="467" y="2537"/>
                  </a:lnTo>
                  <a:lnTo>
                    <a:pt x="438" y="2537"/>
                  </a:lnTo>
                  <a:lnTo>
                    <a:pt x="467" y="2537"/>
                  </a:lnTo>
                  <a:lnTo>
                    <a:pt x="467" y="2567"/>
                  </a:lnTo>
                  <a:lnTo>
                    <a:pt x="467" y="2567"/>
                  </a:lnTo>
                  <a:lnTo>
                    <a:pt x="467" y="2567"/>
                  </a:lnTo>
                  <a:lnTo>
                    <a:pt x="438" y="2596"/>
                  </a:lnTo>
                  <a:lnTo>
                    <a:pt x="438" y="2596"/>
                  </a:lnTo>
                  <a:lnTo>
                    <a:pt x="438" y="2625"/>
                  </a:lnTo>
                  <a:lnTo>
                    <a:pt x="438" y="2654"/>
                  </a:lnTo>
                  <a:lnTo>
                    <a:pt x="467" y="2684"/>
                  </a:lnTo>
                  <a:lnTo>
                    <a:pt x="467" y="2713"/>
                  </a:lnTo>
                  <a:lnTo>
                    <a:pt x="467" y="2713"/>
                  </a:lnTo>
                  <a:lnTo>
                    <a:pt x="467" y="2713"/>
                  </a:lnTo>
                  <a:lnTo>
                    <a:pt x="438" y="2713"/>
                  </a:lnTo>
                  <a:lnTo>
                    <a:pt x="467" y="2713"/>
                  </a:lnTo>
                  <a:lnTo>
                    <a:pt x="467" y="2713"/>
                  </a:lnTo>
                  <a:lnTo>
                    <a:pt x="467" y="2742"/>
                  </a:lnTo>
                  <a:lnTo>
                    <a:pt x="467" y="2742"/>
                  </a:lnTo>
                  <a:lnTo>
                    <a:pt x="496" y="2770"/>
                  </a:lnTo>
                  <a:lnTo>
                    <a:pt x="526" y="2770"/>
                  </a:lnTo>
                  <a:lnTo>
                    <a:pt x="526" y="2800"/>
                  </a:lnTo>
                  <a:lnTo>
                    <a:pt x="526" y="2800"/>
                  </a:lnTo>
                  <a:lnTo>
                    <a:pt x="496" y="2770"/>
                  </a:lnTo>
                  <a:lnTo>
                    <a:pt x="467" y="2770"/>
                  </a:lnTo>
                  <a:lnTo>
                    <a:pt x="467" y="2770"/>
                  </a:lnTo>
                  <a:lnTo>
                    <a:pt x="467" y="2742"/>
                  </a:lnTo>
                  <a:lnTo>
                    <a:pt x="350" y="2742"/>
                  </a:lnTo>
                  <a:lnTo>
                    <a:pt x="292" y="2770"/>
                  </a:lnTo>
                  <a:lnTo>
                    <a:pt x="262" y="2742"/>
                  </a:lnTo>
                  <a:lnTo>
                    <a:pt x="233" y="2742"/>
                  </a:lnTo>
                  <a:lnTo>
                    <a:pt x="233" y="2713"/>
                  </a:lnTo>
                  <a:lnTo>
                    <a:pt x="204" y="2684"/>
                  </a:lnTo>
                  <a:lnTo>
                    <a:pt x="204" y="2684"/>
                  </a:lnTo>
                  <a:lnTo>
                    <a:pt x="204" y="2625"/>
                  </a:lnTo>
                  <a:lnTo>
                    <a:pt x="204" y="2625"/>
                  </a:lnTo>
                  <a:lnTo>
                    <a:pt x="176" y="2625"/>
                  </a:lnTo>
                  <a:lnTo>
                    <a:pt x="146" y="2625"/>
                  </a:lnTo>
                  <a:lnTo>
                    <a:pt x="146" y="2654"/>
                  </a:lnTo>
                  <a:lnTo>
                    <a:pt x="117" y="2654"/>
                  </a:lnTo>
                  <a:lnTo>
                    <a:pt x="88" y="2567"/>
                  </a:lnTo>
                  <a:lnTo>
                    <a:pt x="88" y="2567"/>
                  </a:lnTo>
                  <a:lnTo>
                    <a:pt x="88" y="2479"/>
                  </a:lnTo>
                  <a:lnTo>
                    <a:pt x="117" y="2479"/>
                  </a:lnTo>
                  <a:lnTo>
                    <a:pt x="146" y="2450"/>
                  </a:lnTo>
                  <a:lnTo>
                    <a:pt x="146" y="2392"/>
                  </a:lnTo>
                  <a:lnTo>
                    <a:pt x="146" y="2363"/>
                  </a:lnTo>
                  <a:lnTo>
                    <a:pt x="117" y="2334"/>
                  </a:lnTo>
                  <a:lnTo>
                    <a:pt x="117" y="2304"/>
                  </a:lnTo>
                  <a:lnTo>
                    <a:pt x="146" y="2275"/>
                  </a:lnTo>
                  <a:lnTo>
                    <a:pt x="117" y="2246"/>
                  </a:lnTo>
                  <a:lnTo>
                    <a:pt x="146" y="2246"/>
                  </a:lnTo>
                  <a:lnTo>
                    <a:pt x="146" y="2217"/>
                  </a:lnTo>
                  <a:lnTo>
                    <a:pt x="146" y="2187"/>
                  </a:lnTo>
                  <a:lnTo>
                    <a:pt x="146" y="2158"/>
                  </a:lnTo>
                  <a:lnTo>
                    <a:pt x="117" y="2129"/>
                  </a:lnTo>
                  <a:lnTo>
                    <a:pt x="117" y="2100"/>
                  </a:lnTo>
                  <a:lnTo>
                    <a:pt x="146" y="2100"/>
                  </a:lnTo>
                  <a:lnTo>
                    <a:pt x="146" y="2071"/>
                  </a:lnTo>
                  <a:lnTo>
                    <a:pt x="117" y="2042"/>
                  </a:lnTo>
                  <a:lnTo>
                    <a:pt x="88" y="2042"/>
                  </a:lnTo>
                  <a:lnTo>
                    <a:pt x="88" y="2042"/>
                  </a:lnTo>
                  <a:lnTo>
                    <a:pt x="88" y="2042"/>
                  </a:lnTo>
                  <a:lnTo>
                    <a:pt x="59" y="2042"/>
                  </a:lnTo>
                  <a:lnTo>
                    <a:pt x="59" y="2013"/>
                  </a:lnTo>
                  <a:lnTo>
                    <a:pt x="117" y="2013"/>
                  </a:lnTo>
                  <a:lnTo>
                    <a:pt x="117" y="2013"/>
                  </a:lnTo>
                  <a:lnTo>
                    <a:pt x="117" y="1984"/>
                  </a:lnTo>
                  <a:lnTo>
                    <a:pt x="117" y="1984"/>
                  </a:lnTo>
                  <a:lnTo>
                    <a:pt x="117" y="1984"/>
                  </a:lnTo>
                  <a:lnTo>
                    <a:pt x="88" y="1984"/>
                  </a:lnTo>
                  <a:lnTo>
                    <a:pt x="88" y="1954"/>
                  </a:lnTo>
                  <a:lnTo>
                    <a:pt x="59" y="1925"/>
                  </a:lnTo>
                  <a:lnTo>
                    <a:pt x="59" y="1896"/>
                  </a:lnTo>
                  <a:lnTo>
                    <a:pt x="59" y="1867"/>
                  </a:lnTo>
                  <a:lnTo>
                    <a:pt x="29" y="1867"/>
                  </a:lnTo>
                  <a:lnTo>
                    <a:pt x="29" y="1837"/>
                  </a:lnTo>
                  <a:lnTo>
                    <a:pt x="29" y="1779"/>
                  </a:lnTo>
                  <a:lnTo>
                    <a:pt x="59" y="1779"/>
                  </a:lnTo>
                  <a:lnTo>
                    <a:pt x="59" y="1750"/>
                  </a:lnTo>
                  <a:lnTo>
                    <a:pt x="29" y="1750"/>
                  </a:lnTo>
                  <a:lnTo>
                    <a:pt x="29" y="1750"/>
                  </a:lnTo>
                  <a:lnTo>
                    <a:pt x="29" y="1692"/>
                  </a:lnTo>
                  <a:lnTo>
                    <a:pt x="29" y="1663"/>
                  </a:lnTo>
                  <a:lnTo>
                    <a:pt x="29" y="1604"/>
                  </a:lnTo>
                  <a:lnTo>
                    <a:pt x="0" y="1575"/>
                  </a:lnTo>
                  <a:lnTo>
                    <a:pt x="0" y="1546"/>
                  </a:lnTo>
                  <a:lnTo>
                    <a:pt x="29" y="1517"/>
                  </a:lnTo>
                  <a:lnTo>
                    <a:pt x="29" y="1458"/>
                  </a:lnTo>
                  <a:lnTo>
                    <a:pt x="59" y="1458"/>
                  </a:lnTo>
                  <a:lnTo>
                    <a:pt x="59" y="1458"/>
                  </a:lnTo>
                  <a:lnTo>
                    <a:pt x="29" y="1371"/>
                  </a:lnTo>
                  <a:lnTo>
                    <a:pt x="29" y="1342"/>
                  </a:lnTo>
                  <a:lnTo>
                    <a:pt x="29" y="1313"/>
                  </a:lnTo>
                  <a:lnTo>
                    <a:pt x="29" y="1254"/>
                  </a:lnTo>
                  <a:lnTo>
                    <a:pt x="59" y="1225"/>
                  </a:lnTo>
                  <a:lnTo>
                    <a:pt x="59" y="1225"/>
                  </a:lnTo>
                  <a:lnTo>
                    <a:pt x="59" y="1196"/>
                  </a:lnTo>
                  <a:lnTo>
                    <a:pt x="59" y="1167"/>
                  </a:lnTo>
                  <a:lnTo>
                    <a:pt x="29" y="1167"/>
                  </a:lnTo>
                  <a:lnTo>
                    <a:pt x="59" y="1137"/>
                  </a:lnTo>
                  <a:lnTo>
                    <a:pt x="59" y="1108"/>
                  </a:lnTo>
                  <a:lnTo>
                    <a:pt x="59" y="1079"/>
                  </a:lnTo>
                  <a:lnTo>
                    <a:pt x="88" y="1050"/>
                  </a:lnTo>
                  <a:lnTo>
                    <a:pt x="88" y="1021"/>
                  </a:lnTo>
                  <a:lnTo>
                    <a:pt x="88" y="963"/>
                  </a:lnTo>
                  <a:lnTo>
                    <a:pt x="59" y="963"/>
                  </a:lnTo>
                  <a:lnTo>
                    <a:pt x="59" y="934"/>
                  </a:lnTo>
                  <a:lnTo>
                    <a:pt x="29" y="904"/>
                  </a:lnTo>
                  <a:lnTo>
                    <a:pt x="29" y="875"/>
                  </a:lnTo>
                  <a:lnTo>
                    <a:pt x="29" y="846"/>
                  </a:lnTo>
                  <a:lnTo>
                    <a:pt x="0" y="846"/>
                  </a:lnTo>
                  <a:lnTo>
                    <a:pt x="0" y="787"/>
                  </a:lnTo>
                  <a:lnTo>
                    <a:pt x="0" y="787"/>
                  </a:lnTo>
                  <a:lnTo>
                    <a:pt x="29" y="758"/>
                  </a:lnTo>
                  <a:lnTo>
                    <a:pt x="29" y="729"/>
                  </a:lnTo>
                  <a:lnTo>
                    <a:pt x="29" y="700"/>
                  </a:lnTo>
                  <a:lnTo>
                    <a:pt x="29" y="671"/>
                  </a:lnTo>
                  <a:lnTo>
                    <a:pt x="29" y="642"/>
                  </a:lnTo>
                  <a:lnTo>
                    <a:pt x="29" y="613"/>
                  </a:lnTo>
                  <a:lnTo>
                    <a:pt x="29" y="613"/>
                  </a:lnTo>
                  <a:lnTo>
                    <a:pt x="29" y="554"/>
                  </a:lnTo>
                  <a:lnTo>
                    <a:pt x="59" y="525"/>
                  </a:lnTo>
                  <a:lnTo>
                    <a:pt x="59" y="467"/>
                  </a:lnTo>
                  <a:lnTo>
                    <a:pt x="88" y="467"/>
                  </a:lnTo>
                  <a:lnTo>
                    <a:pt x="117" y="437"/>
                  </a:lnTo>
                  <a:lnTo>
                    <a:pt x="117" y="437"/>
                  </a:lnTo>
                  <a:lnTo>
                    <a:pt x="117" y="437"/>
                  </a:lnTo>
                  <a:lnTo>
                    <a:pt x="117" y="408"/>
                  </a:lnTo>
                  <a:lnTo>
                    <a:pt x="117" y="408"/>
                  </a:lnTo>
                  <a:lnTo>
                    <a:pt x="88" y="379"/>
                  </a:lnTo>
                  <a:lnTo>
                    <a:pt x="88" y="379"/>
                  </a:lnTo>
                  <a:lnTo>
                    <a:pt x="117" y="350"/>
                  </a:lnTo>
                  <a:lnTo>
                    <a:pt x="117" y="350"/>
                  </a:lnTo>
                  <a:lnTo>
                    <a:pt x="88" y="321"/>
                  </a:lnTo>
                  <a:lnTo>
                    <a:pt x="88" y="292"/>
                  </a:lnTo>
                  <a:lnTo>
                    <a:pt x="117" y="292"/>
                  </a:lnTo>
                  <a:lnTo>
                    <a:pt x="88" y="263"/>
                  </a:lnTo>
                  <a:lnTo>
                    <a:pt x="88" y="263"/>
                  </a:lnTo>
                  <a:lnTo>
                    <a:pt x="88" y="234"/>
                  </a:lnTo>
                  <a:lnTo>
                    <a:pt x="176" y="204"/>
                  </a:lnTo>
                  <a:lnTo>
                    <a:pt x="204" y="117"/>
                  </a:lnTo>
                  <a:lnTo>
                    <a:pt x="204" y="87"/>
                  </a:lnTo>
                  <a:close/>
                  <a:moveTo>
                    <a:pt x="875" y="3034"/>
                  </a:moveTo>
                  <a:lnTo>
                    <a:pt x="875" y="3063"/>
                  </a:lnTo>
                  <a:lnTo>
                    <a:pt x="904" y="3034"/>
                  </a:lnTo>
                  <a:lnTo>
                    <a:pt x="904" y="3034"/>
                  </a:lnTo>
                  <a:lnTo>
                    <a:pt x="933" y="3034"/>
                  </a:lnTo>
                  <a:lnTo>
                    <a:pt x="904" y="3034"/>
                  </a:lnTo>
                  <a:lnTo>
                    <a:pt x="904" y="3034"/>
                  </a:lnTo>
                  <a:lnTo>
                    <a:pt x="875" y="3034"/>
                  </a:lnTo>
                  <a:close/>
                  <a:moveTo>
                    <a:pt x="496" y="2800"/>
                  </a:moveTo>
                  <a:lnTo>
                    <a:pt x="496" y="2800"/>
                  </a:lnTo>
                  <a:lnTo>
                    <a:pt x="526" y="2829"/>
                  </a:lnTo>
                  <a:lnTo>
                    <a:pt x="554" y="2858"/>
                  </a:lnTo>
                  <a:lnTo>
                    <a:pt x="554" y="2887"/>
                  </a:lnTo>
                  <a:lnTo>
                    <a:pt x="554" y="2858"/>
                  </a:lnTo>
                  <a:lnTo>
                    <a:pt x="526" y="2887"/>
                  </a:lnTo>
                  <a:lnTo>
                    <a:pt x="526" y="2887"/>
                  </a:lnTo>
                  <a:lnTo>
                    <a:pt x="496" y="2800"/>
                  </a:lnTo>
                  <a:close/>
                  <a:moveTo>
                    <a:pt x="526" y="2887"/>
                  </a:moveTo>
                  <a:lnTo>
                    <a:pt x="554" y="2887"/>
                  </a:lnTo>
                  <a:lnTo>
                    <a:pt x="554" y="2887"/>
                  </a:lnTo>
                  <a:lnTo>
                    <a:pt x="583" y="2917"/>
                  </a:lnTo>
                  <a:lnTo>
                    <a:pt x="583" y="2946"/>
                  </a:lnTo>
                  <a:lnTo>
                    <a:pt x="612" y="2946"/>
                  </a:lnTo>
                  <a:lnTo>
                    <a:pt x="612" y="2946"/>
                  </a:lnTo>
                  <a:lnTo>
                    <a:pt x="612" y="2975"/>
                  </a:lnTo>
                  <a:lnTo>
                    <a:pt x="642" y="2975"/>
                  </a:lnTo>
                  <a:lnTo>
                    <a:pt x="700" y="3004"/>
                  </a:lnTo>
                  <a:lnTo>
                    <a:pt x="700" y="3004"/>
                  </a:lnTo>
                  <a:lnTo>
                    <a:pt x="729" y="3004"/>
                  </a:lnTo>
                  <a:lnTo>
                    <a:pt x="759" y="3034"/>
                  </a:lnTo>
                  <a:lnTo>
                    <a:pt x="788" y="3034"/>
                  </a:lnTo>
                  <a:lnTo>
                    <a:pt x="817" y="3034"/>
                  </a:lnTo>
                  <a:lnTo>
                    <a:pt x="817" y="3034"/>
                  </a:lnTo>
                  <a:lnTo>
                    <a:pt x="817" y="3034"/>
                  </a:lnTo>
                  <a:lnTo>
                    <a:pt x="788" y="3034"/>
                  </a:lnTo>
                  <a:lnTo>
                    <a:pt x="788" y="3034"/>
                  </a:lnTo>
                  <a:lnTo>
                    <a:pt x="788" y="3034"/>
                  </a:lnTo>
                  <a:lnTo>
                    <a:pt x="759" y="3063"/>
                  </a:lnTo>
                  <a:lnTo>
                    <a:pt x="759" y="3063"/>
                  </a:lnTo>
                  <a:lnTo>
                    <a:pt x="729" y="3063"/>
                  </a:lnTo>
                  <a:lnTo>
                    <a:pt x="729" y="3063"/>
                  </a:lnTo>
                  <a:lnTo>
                    <a:pt x="700" y="3063"/>
                  </a:lnTo>
                  <a:lnTo>
                    <a:pt x="671" y="3063"/>
                  </a:lnTo>
                  <a:lnTo>
                    <a:pt x="642" y="3063"/>
                  </a:lnTo>
                  <a:lnTo>
                    <a:pt x="612" y="3063"/>
                  </a:lnTo>
                  <a:lnTo>
                    <a:pt x="583" y="3063"/>
                  </a:lnTo>
                  <a:lnTo>
                    <a:pt x="583" y="3063"/>
                  </a:lnTo>
                  <a:lnTo>
                    <a:pt x="554" y="3034"/>
                  </a:lnTo>
                  <a:lnTo>
                    <a:pt x="612" y="3034"/>
                  </a:lnTo>
                  <a:lnTo>
                    <a:pt x="642" y="3034"/>
                  </a:lnTo>
                  <a:lnTo>
                    <a:pt x="642" y="3034"/>
                  </a:lnTo>
                  <a:lnTo>
                    <a:pt x="642" y="3034"/>
                  </a:lnTo>
                  <a:lnTo>
                    <a:pt x="612" y="3034"/>
                  </a:lnTo>
                  <a:lnTo>
                    <a:pt x="612" y="3034"/>
                  </a:lnTo>
                  <a:lnTo>
                    <a:pt x="583" y="3034"/>
                  </a:lnTo>
                  <a:lnTo>
                    <a:pt x="554" y="3034"/>
                  </a:lnTo>
                  <a:lnTo>
                    <a:pt x="526" y="28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4" name="Freeform 186"/>
            <p:cNvSpPr>
              <a:spLocks noChangeArrowheads="1"/>
            </p:cNvSpPr>
            <p:nvPr/>
          </p:nvSpPr>
          <p:spPr bwMode="auto">
            <a:xfrm>
              <a:off x="2724480" y="4791384"/>
              <a:ext cx="285120" cy="1143480"/>
            </a:xfrm>
            <a:custGeom>
              <a:avLst/>
              <a:gdLst>
                <a:gd name="T0" fmla="*/ 612 w 875"/>
                <a:gd name="T1" fmla="*/ 3355 h 3501"/>
                <a:gd name="T2" fmla="*/ 583 w 875"/>
                <a:gd name="T3" fmla="*/ 3384 h 3501"/>
                <a:gd name="T4" fmla="*/ 670 w 875"/>
                <a:gd name="T5" fmla="*/ 3384 h 3501"/>
                <a:gd name="T6" fmla="*/ 612 w 875"/>
                <a:gd name="T7" fmla="*/ 3238 h 3501"/>
                <a:gd name="T8" fmla="*/ 670 w 875"/>
                <a:gd name="T9" fmla="*/ 3121 h 3501"/>
                <a:gd name="T10" fmla="*/ 320 w 875"/>
                <a:gd name="T11" fmla="*/ 2975 h 3501"/>
                <a:gd name="T12" fmla="*/ 291 w 875"/>
                <a:gd name="T13" fmla="*/ 2363 h 3501"/>
                <a:gd name="T14" fmla="*/ 203 w 875"/>
                <a:gd name="T15" fmla="*/ 2071 h 3501"/>
                <a:gd name="T16" fmla="*/ 233 w 875"/>
                <a:gd name="T17" fmla="*/ 1429 h 3501"/>
                <a:gd name="T18" fmla="*/ 233 w 875"/>
                <a:gd name="T19" fmla="*/ 846 h 3501"/>
                <a:gd name="T20" fmla="*/ 350 w 875"/>
                <a:gd name="T21" fmla="*/ 408 h 3501"/>
                <a:gd name="T22" fmla="*/ 116 w 875"/>
                <a:gd name="T23" fmla="*/ 29 h 3501"/>
                <a:gd name="T24" fmla="*/ 116 w 875"/>
                <a:gd name="T25" fmla="*/ 408 h 3501"/>
                <a:gd name="T26" fmla="*/ 86 w 875"/>
                <a:gd name="T27" fmla="*/ 817 h 3501"/>
                <a:gd name="T28" fmla="*/ 86 w 875"/>
                <a:gd name="T29" fmla="*/ 1167 h 3501"/>
                <a:gd name="T30" fmla="*/ 57 w 875"/>
                <a:gd name="T31" fmla="*/ 1458 h 3501"/>
                <a:gd name="T32" fmla="*/ 0 w 875"/>
                <a:gd name="T33" fmla="*/ 1663 h 3501"/>
                <a:gd name="T34" fmla="*/ 28 w 875"/>
                <a:gd name="T35" fmla="*/ 1984 h 3501"/>
                <a:gd name="T36" fmla="*/ 174 w 875"/>
                <a:gd name="T37" fmla="*/ 2100 h 3501"/>
                <a:gd name="T38" fmla="*/ 145 w 875"/>
                <a:gd name="T39" fmla="*/ 2246 h 3501"/>
                <a:gd name="T40" fmla="*/ 145 w 875"/>
                <a:gd name="T41" fmla="*/ 2479 h 3501"/>
                <a:gd name="T42" fmla="*/ 57 w 875"/>
                <a:gd name="T43" fmla="*/ 2479 h 3501"/>
                <a:gd name="T44" fmla="*/ 57 w 875"/>
                <a:gd name="T45" fmla="*/ 2538 h 3501"/>
                <a:gd name="T46" fmla="*/ 116 w 875"/>
                <a:gd name="T47" fmla="*/ 2655 h 3501"/>
                <a:gd name="T48" fmla="*/ 174 w 875"/>
                <a:gd name="T49" fmla="*/ 2741 h 3501"/>
                <a:gd name="T50" fmla="*/ 203 w 875"/>
                <a:gd name="T51" fmla="*/ 2858 h 3501"/>
                <a:gd name="T52" fmla="*/ 233 w 875"/>
                <a:gd name="T53" fmla="*/ 3005 h 3501"/>
                <a:gd name="T54" fmla="*/ 320 w 875"/>
                <a:gd name="T55" fmla="*/ 3091 h 3501"/>
                <a:gd name="T56" fmla="*/ 378 w 875"/>
                <a:gd name="T57" fmla="*/ 3091 h 3501"/>
                <a:gd name="T58" fmla="*/ 291 w 875"/>
                <a:gd name="T59" fmla="*/ 3179 h 3501"/>
                <a:gd name="T60" fmla="*/ 378 w 875"/>
                <a:gd name="T61" fmla="*/ 3150 h 3501"/>
                <a:gd name="T62" fmla="*/ 378 w 875"/>
                <a:gd name="T63" fmla="*/ 3208 h 3501"/>
                <a:gd name="T64" fmla="*/ 495 w 875"/>
                <a:gd name="T65" fmla="*/ 3179 h 3501"/>
                <a:gd name="T66" fmla="*/ 466 w 875"/>
                <a:gd name="T67" fmla="*/ 3296 h 3501"/>
                <a:gd name="T68" fmla="*/ 641 w 875"/>
                <a:gd name="T69" fmla="*/ 3091 h 3501"/>
                <a:gd name="T70" fmla="*/ 28 w 875"/>
                <a:gd name="T71" fmla="*/ 2129 h 3501"/>
                <a:gd name="T72" fmla="*/ 116 w 875"/>
                <a:gd name="T73" fmla="*/ 2129 h 3501"/>
                <a:gd name="T74" fmla="*/ 116 w 875"/>
                <a:gd name="T75" fmla="*/ 2275 h 3501"/>
                <a:gd name="T76" fmla="*/ 57 w 875"/>
                <a:gd name="T77" fmla="*/ 2305 h 3501"/>
                <a:gd name="T78" fmla="*/ 57 w 875"/>
                <a:gd name="T79" fmla="*/ 2334 h 3501"/>
                <a:gd name="T80" fmla="*/ 145 w 875"/>
                <a:gd name="T81" fmla="*/ 2334 h 3501"/>
                <a:gd name="T82" fmla="*/ 86 w 875"/>
                <a:gd name="T83" fmla="*/ 2392 h 3501"/>
                <a:gd name="T84" fmla="*/ 86 w 875"/>
                <a:gd name="T85" fmla="*/ 2450 h 3501"/>
                <a:gd name="T86" fmla="*/ 57 w 875"/>
                <a:gd name="T87" fmla="*/ 2684 h 3501"/>
                <a:gd name="T88" fmla="*/ 86 w 875"/>
                <a:gd name="T89" fmla="*/ 2800 h 3501"/>
                <a:gd name="T90" fmla="*/ 116 w 875"/>
                <a:gd name="T91" fmla="*/ 2858 h 3501"/>
                <a:gd name="T92" fmla="*/ 174 w 875"/>
                <a:gd name="T93" fmla="*/ 2888 h 3501"/>
                <a:gd name="T94" fmla="*/ 116 w 875"/>
                <a:gd name="T95" fmla="*/ 2946 h 3501"/>
                <a:gd name="T96" fmla="*/ 203 w 875"/>
                <a:gd name="T97" fmla="*/ 3005 h 3501"/>
                <a:gd name="T98" fmla="*/ 203 w 875"/>
                <a:gd name="T99" fmla="*/ 3091 h 3501"/>
                <a:gd name="T100" fmla="*/ 262 w 875"/>
                <a:gd name="T101" fmla="*/ 3091 h 3501"/>
                <a:gd name="T102" fmla="*/ 262 w 875"/>
                <a:gd name="T103" fmla="*/ 3121 h 3501"/>
                <a:gd name="T104" fmla="*/ 291 w 875"/>
                <a:gd name="T105" fmla="*/ 3150 h 3501"/>
                <a:gd name="T106" fmla="*/ 378 w 875"/>
                <a:gd name="T107" fmla="*/ 3238 h 3501"/>
                <a:gd name="T108" fmla="*/ 320 w 875"/>
                <a:gd name="T109" fmla="*/ 3267 h 3501"/>
                <a:gd name="T110" fmla="*/ 466 w 875"/>
                <a:gd name="T111" fmla="*/ 3355 h 3501"/>
                <a:gd name="T112" fmla="*/ 553 w 875"/>
                <a:gd name="T113" fmla="*/ 3325 h 3501"/>
                <a:gd name="T114" fmla="*/ 553 w 875"/>
                <a:gd name="T115" fmla="*/ 3413 h 3501"/>
                <a:gd name="T116" fmla="*/ 700 w 875"/>
                <a:gd name="T117" fmla="*/ 3413 h 3501"/>
                <a:gd name="T118" fmla="*/ 728 w 875"/>
                <a:gd name="T119" fmla="*/ 3413 h 3501"/>
                <a:gd name="T120" fmla="*/ 700 w 875"/>
                <a:gd name="T121" fmla="*/ 3471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5" h="3501">
                  <a:moveTo>
                    <a:pt x="757" y="3384"/>
                  </a:moveTo>
                  <a:lnTo>
                    <a:pt x="757" y="3384"/>
                  </a:lnTo>
                  <a:cubicBezTo>
                    <a:pt x="728" y="3355"/>
                    <a:pt x="728" y="3355"/>
                    <a:pt x="728" y="3355"/>
                  </a:cubicBezTo>
                  <a:lnTo>
                    <a:pt x="728" y="3355"/>
                  </a:lnTo>
                  <a:lnTo>
                    <a:pt x="728" y="3355"/>
                  </a:lnTo>
                  <a:cubicBezTo>
                    <a:pt x="700" y="3355"/>
                    <a:pt x="700" y="3355"/>
                    <a:pt x="700" y="3355"/>
                  </a:cubicBezTo>
                  <a:cubicBezTo>
                    <a:pt x="641" y="3325"/>
                    <a:pt x="641" y="3325"/>
                    <a:pt x="641" y="3325"/>
                  </a:cubicBezTo>
                  <a:lnTo>
                    <a:pt x="641" y="3325"/>
                  </a:lnTo>
                  <a:lnTo>
                    <a:pt x="641" y="3325"/>
                  </a:lnTo>
                  <a:lnTo>
                    <a:pt x="641" y="3325"/>
                  </a:lnTo>
                  <a:cubicBezTo>
                    <a:pt x="612" y="3355"/>
                    <a:pt x="612" y="3355"/>
                    <a:pt x="612" y="3355"/>
                  </a:cubicBezTo>
                  <a:cubicBezTo>
                    <a:pt x="612" y="3325"/>
                    <a:pt x="612" y="3325"/>
                    <a:pt x="612" y="3325"/>
                  </a:cubicBezTo>
                  <a:cubicBezTo>
                    <a:pt x="583" y="3325"/>
                    <a:pt x="583" y="3325"/>
                    <a:pt x="583" y="3325"/>
                  </a:cubicBezTo>
                  <a:lnTo>
                    <a:pt x="583" y="3325"/>
                  </a:lnTo>
                  <a:lnTo>
                    <a:pt x="583" y="3325"/>
                  </a:lnTo>
                  <a:lnTo>
                    <a:pt x="583" y="3325"/>
                  </a:lnTo>
                  <a:cubicBezTo>
                    <a:pt x="612" y="3355"/>
                    <a:pt x="612" y="3355"/>
                    <a:pt x="612" y="3355"/>
                  </a:cubicBezTo>
                  <a:lnTo>
                    <a:pt x="612" y="3355"/>
                  </a:lnTo>
                  <a:lnTo>
                    <a:pt x="612" y="3355"/>
                  </a:lnTo>
                  <a:lnTo>
                    <a:pt x="612" y="3355"/>
                  </a:lnTo>
                  <a:lnTo>
                    <a:pt x="612" y="3355"/>
                  </a:lnTo>
                  <a:cubicBezTo>
                    <a:pt x="583" y="3355"/>
                    <a:pt x="583" y="3355"/>
                    <a:pt x="583" y="3355"/>
                  </a:cubicBezTo>
                  <a:lnTo>
                    <a:pt x="583" y="3355"/>
                  </a:lnTo>
                  <a:lnTo>
                    <a:pt x="583" y="3355"/>
                  </a:lnTo>
                  <a:lnTo>
                    <a:pt x="583" y="3355"/>
                  </a:lnTo>
                  <a:lnTo>
                    <a:pt x="583" y="3355"/>
                  </a:lnTo>
                  <a:cubicBezTo>
                    <a:pt x="553" y="3355"/>
                    <a:pt x="553" y="3355"/>
                    <a:pt x="553" y="3355"/>
                  </a:cubicBezTo>
                  <a:cubicBezTo>
                    <a:pt x="524" y="3355"/>
                    <a:pt x="524" y="3355"/>
                    <a:pt x="524" y="3355"/>
                  </a:cubicBezTo>
                  <a:lnTo>
                    <a:pt x="524" y="3355"/>
                  </a:lnTo>
                  <a:lnTo>
                    <a:pt x="524" y="3355"/>
                  </a:lnTo>
                  <a:cubicBezTo>
                    <a:pt x="524" y="3384"/>
                    <a:pt x="524" y="3384"/>
                    <a:pt x="524" y="3384"/>
                  </a:cubicBezTo>
                  <a:lnTo>
                    <a:pt x="524" y="3384"/>
                  </a:lnTo>
                  <a:cubicBezTo>
                    <a:pt x="495" y="3384"/>
                    <a:pt x="495" y="3384"/>
                    <a:pt x="495" y="3384"/>
                  </a:cubicBezTo>
                  <a:lnTo>
                    <a:pt x="495" y="3384"/>
                  </a:lnTo>
                  <a:cubicBezTo>
                    <a:pt x="524" y="3384"/>
                    <a:pt x="524" y="3384"/>
                    <a:pt x="524" y="3384"/>
                  </a:cubicBezTo>
                  <a:lnTo>
                    <a:pt x="524" y="3384"/>
                  </a:lnTo>
                  <a:cubicBezTo>
                    <a:pt x="553" y="3384"/>
                    <a:pt x="553" y="3384"/>
                    <a:pt x="553" y="3384"/>
                  </a:cubicBezTo>
                  <a:lnTo>
                    <a:pt x="553" y="3384"/>
                  </a:lnTo>
                  <a:lnTo>
                    <a:pt x="553" y="3384"/>
                  </a:lnTo>
                  <a:cubicBezTo>
                    <a:pt x="583" y="3384"/>
                    <a:pt x="583" y="3384"/>
                    <a:pt x="583" y="3384"/>
                  </a:cubicBezTo>
                  <a:lnTo>
                    <a:pt x="583" y="3384"/>
                  </a:lnTo>
                  <a:lnTo>
                    <a:pt x="583" y="3384"/>
                  </a:lnTo>
                  <a:cubicBezTo>
                    <a:pt x="583" y="3413"/>
                    <a:pt x="583" y="3413"/>
                    <a:pt x="583" y="3413"/>
                  </a:cubicBezTo>
                  <a:lnTo>
                    <a:pt x="583" y="3413"/>
                  </a:lnTo>
                  <a:lnTo>
                    <a:pt x="583" y="3413"/>
                  </a:lnTo>
                  <a:lnTo>
                    <a:pt x="583" y="3413"/>
                  </a:lnTo>
                  <a:cubicBezTo>
                    <a:pt x="583" y="3441"/>
                    <a:pt x="583" y="3441"/>
                    <a:pt x="583" y="3441"/>
                  </a:cubicBezTo>
                  <a:lnTo>
                    <a:pt x="583" y="3441"/>
                  </a:lnTo>
                  <a:cubicBezTo>
                    <a:pt x="612" y="3441"/>
                    <a:pt x="612" y="3441"/>
                    <a:pt x="612" y="3441"/>
                  </a:cubicBezTo>
                  <a:lnTo>
                    <a:pt x="612" y="3441"/>
                  </a:lnTo>
                  <a:cubicBezTo>
                    <a:pt x="641" y="3441"/>
                    <a:pt x="641" y="3441"/>
                    <a:pt x="641" y="3441"/>
                  </a:cubicBezTo>
                  <a:lnTo>
                    <a:pt x="641" y="3441"/>
                  </a:lnTo>
                  <a:cubicBezTo>
                    <a:pt x="612" y="3441"/>
                    <a:pt x="612" y="3441"/>
                    <a:pt x="612" y="3441"/>
                  </a:cubicBezTo>
                  <a:lnTo>
                    <a:pt x="612" y="3441"/>
                  </a:lnTo>
                  <a:cubicBezTo>
                    <a:pt x="612" y="3413"/>
                    <a:pt x="612" y="3413"/>
                    <a:pt x="612" y="3413"/>
                  </a:cubicBezTo>
                  <a:lnTo>
                    <a:pt x="612" y="3413"/>
                  </a:lnTo>
                  <a:lnTo>
                    <a:pt x="612" y="3413"/>
                  </a:lnTo>
                  <a:cubicBezTo>
                    <a:pt x="641" y="3413"/>
                    <a:pt x="641" y="3413"/>
                    <a:pt x="641" y="3413"/>
                  </a:cubicBezTo>
                  <a:lnTo>
                    <a:pt x="641" y="3413"/>
                  </a:lnTo>
                  <a:cubicBezTo>
                    <a:pt x="612" y="3413"/>
                    <a:pt x="612" y="3413"/>
                    <a:pt x="612" y="3413"/>
                  </a:cubicBezTo>
                  <a:lnTo>
                    <a:pt x="612" y="3413"/>
                  </a:lnTo>
                  <a:cubicBezTo>
                    <a:pt x="641" y="3384"/>
                    <a:pt x="641" y="3384"/>
                    <a:pt x="641" y="3384"/>
                  </a:cubicBezTo>
                  <a:cubicBezTo>
                    <a:pt x="670" y="3384"/>
                    <a:pt x="670" y="3384"/>
                    <a:pt x="670" y="3384"/>
                  </a:cubicBezTo>
                  <a:cubicBezTo>
                    <a:pt x="728" y="3413"/>
                    <a:pt x="728" y="3413"/>
                    <a:pt x="728" y="3413"/>
                  </a:cubicBezTo>
                  <a:cubicBezTo>
                    <a:pt x="728" y="3384"/>
                    <a:pt x="728" y="3384"/>
                    <a:pt x="728" y="3384"/>
                  </a:cubicBezTo>
                  <a:lnTo>
                    <a:pt x="728" y="3384"/>
                  </a:lnTo>
                  <a:cubicBezTo>
                    <a:pt x="757" y="3384"/>
                    <a:pt x="757" y="3384"/>
                    <a:pt x="757" y="3384"/>
                  </a:cubicBezTo>
                  <a:close/>
                  <a:moveTo>
                    <a:pt x="728" y="3355"/>
                  </a:moveTo>
                  <a:lnTo>
                    <a:pt x="728" y="3355"/>
                  </a:lnTo>
                  <a:lnTo>
                    <a:pt x="728" y="3355"/>
                  </a:lnTo>
                  <a:cubicBezTo>
                    <a:pt x="670" y="3325"/>
                    <a:pt x="670" y="3325"/>
                    <a:pt x="670" y="3325"/>
                  </a:cubicBezTo>
                  <a:cubicBezTo>
                    <a:pt x="641" y="3325"/>
                    <a:pt x="641" y="3325"/>
                    <a:pt x="641" y="3325"/>
                  </a:cubicBezTo>
                  <a:lnTo>
                    <a:pt x="641" y="3325"/>
                  </a:lnTo>
                  <a:cubicBezTo>
                    <a:pt x="612" y="3296"/>
                    <a:pt x="612" y="3296"/>
                    <a:pt x="612" y="3296"/>
                  </a:cubicBezTo>
                  <a:lnTo>
                    <a:pt x="612" y="3296"/>
                  </a:lnTo>
                  <a:lnTo>
                    <a:pt x="612" y="3296"/>
                  </a:lnTo>
                  <a:cubicBezTo>
                    <a:pt x="612" y="3267"/>
                    <a:pt x="612" y="3267"/>
                    <a:pt x="612" y="3267"/>
                  </a:cubicBezTo>
                  <a:cubicBezTo>
                    <a:pt x="641" y="3267"/>
                    <a:pt x="641" y="3267"/>
                    <a:pt x="641" y="3267"/>
                  </a:cubicBezTo>
                  <a:lnTo>
                    <a:pt x="641" y="3267"/>
                  </a:lnTo>
                  <a:lnTo>
                    <a:pt x="641" y="3267"/>
                  </a:lnTo>
                  <a:cubicBezTo>
                    <a:pt x="670" y="3238"/>
                    <a:pt x="670" y="3238"/>
                    <a:pt x="670" y="3238"/>
                  </a:cubicBezTo>
                  <a:lnTo>
                    <a:pt x="670" y="3238"/>
                  </a:lnTo>
                  <a:cubicBezTo>
                    <a:pt x="641" y="3238"/>
                    <a:pt x="641" y="3238"/>
                    <a:pt x="641" y="3238"/>
                  </a:cubicBezTo>
                  <a:cubicBezTo>
                    <a:pt x="612" y="3238"/>
                    <a:pt x="612" y="3238"/>
                    <a:pt x="612" y="3238"/>
                  </a:cubicBezTo>
                  <a:lnTo>
                    <a:pt x="612" y="3238"/>
                  </a:lnTo>
                  <a:cubicBezTo>
                    <a:pt x="583" y="3238"/>
                    <a:pt x="583" y="3238"/>
                    <a:pt x="583" y="3238"/>
                  </a:cubicBezTo>
                  <a:lnTo>
                    <a:pt x="583" y="3238"/>
                  </a:lnTo>
                  <a:cubicBezTo>
                    <a:pt x="583" y="3208"/>
                    <a:pt x="583" y="3208"/>
                    <a:pt x="583" y="3208"/>
                  </a:cubicBezTo>
                  <a:lnTo>
                    <a:pt x="583" y="3208"/>
                  </a:lnTo>
                  <a:lnTo>
                    <a:pt x="583" y="3208"/>
                  </a:lnTo>
                  <a:cubicBezTo>
                    <a:pt x="583" y="3179"/>
                    <a:pt x="583" y="3179"/>
                    <a:pt x="583" y="3179"/>
                  </a:cubicBezTo>
                  <a:lnTo>
                    <a:pt x="583" y="3179"/>
                  </a:lnTo>
                  <a:cubicBezTo>
                    <a:pt x="553" y="3179"/>
                    <a:pt x="553" y="3179"/>
                    <a:pt x="553" y="3179"/>
                  </a:cubicBezTo>
                  <a:cubicBezTo>
                    <a:pt x="583" y="3179"/>
                    <a:pt x="583" y="3179"/>
                    <a:pt x="583" y="3179"/>
                  </a:cubicBezTo>
                  <a:lnTo>
                    <a:pt x="583" y="3179"/>
                  </a:lnTo>
                  <a:cubicBezTo>
                    <a:pt x="612" y="3179"/>
                    <a:pt x="612" y="3179"/>
                    <a:pt x="612" y="3179"/>
                  </a:cubicBezTo>
                  <a:lnTo>
                    <a:pt x="612" y="3179"/>
                  </a:lnTo>
                  <a:cubicBezTo>
                    <a:pt x="612" y="3150"/>
                    <a:pt x="612" y="3150"/>
                    <a:pt x="612" y="3150"/>
                  </a:cubicBezTo>
                  <a:lnTo>
                    <a:pt x="612" y="3150"/>
                  </a:lnTo>
                  <a:lnTo>
                    <a:pt x="612" y="3150"/>
                  </a:lnTo>
                  <a:cubicBezTo>
                    <a:pt x="612" y="3121"/>
                    <a:pt x="612" y="3121"/>
                    <a:pt x="612" y="3121"/>
                  </a:cubicBezTo>
                  <a:cubicBezTo>
                    <a:pt x="641" y="3121"/>
                    <a:pt x="641" y="3121"/>
                    <a:pt x="641" y="3121"/>
                  </a:cubicBezTo>
                  <a:cubicBezTo>
                    <a:pt x="641" y="3150"/>
                    <a:pt x="641" y="3150"/>
                    <a:pt x="641" y="3150"/>
                  </a:cubicBezTo>
                  <a:cubicBezTo>
                    <a:pt x="641" y="3121"/>
                    <a:pt x="641" y="3121"/>
                    <a:pt x="641" y="3121"/>
                  </a:cubicBezTo>
                  <a:cubicBezTo>
                    <a:pt x="670" y="3121"/>
                    <a:pt x="670" y="3121"/>
                    <a:pt x="670" y="3121"/>
                  </a:cubicBezTo>
                  <a:cubicBezTo>
                    <a:pt x="700" y="3208"/>
                    <a:pt x="700" y="3208"/>
                    <a:pt x="700" y="3208"/>
                  </a:cubicBezTo>
                  <a:lnTo>
                    <a:pt x="700" y="3208"/>
                  </a:lnTo>
                  <a:lnTo>
                    <a:pt x="700" y="3208"/>
                  </a:lnTo>
                  <a:cubicBezTo>
                    <a:pt x="728" y="3355"/>
                    <a:pt x="728" y="3355"/>
                    <a:pt x="728" y="3355"/>
                  </a:cubicBezTo>
                  <a:close/>
                  <a:moveTo>
                    <a:pt x="670" y="3091"/>
                  </a:moveTo>
                  <a:lnTo>
                    <a:pt x="670" y="3091"/>
                  </a:lnTo>
                  <a:cubicBezTo>
                    <a:pt x="641" y="3091"/>
                    <a:pt x="641" y="3091"/>
                    <a:pt x="641" y="3091"/>
                  </a:cubicBezTo>
                  <a:lnTo>
                    <a:pt x="641" y="3091"/>
                  </a:lnTo>
                  <a:cubicBezTo>
                    <a:pt x="641" y="3063"/>
                    <a:pt x="641" y="3063"/>
                    <a:pt x="641" y="3063"/>
                  </a:cubicBezTo>
                  <a:cubicBezTo>
                    <a:pt x="524" y="3063"/>
                    <a:pt x="524" y="3063"/>
                    <a:pt x="524" y="3063"/>
                  </a:cubicBezTo>
                  <a:cubicBezTo>
                    <a:pt x="466" y="3091"/>
                    <a:pt x="466" y="3091"/>
                    <a:pt x="466" y="3091"/>
                  </a:cubicBezTo>
                  <a:cubicBezTo>
                    <a:pt x="436" y="3063"/>
                    <a:pt x="436" y="3063"/>
                    <a:pt x="436" y="3063"/>
                  </a:cubicBezTo>
                  <a:cubicBezTo>
                    <a:pt x="407" y="3063"/>
                    <a:pt x="407" y="3063"/>
                    <a:pt x="407" y="3063"/>
                  </a:cubicBezTo>
                  <a:cubicBezTo>
                    <a:pt x="407" y="3034"/>
                    <a:pt x="407" y="3034"/>
                    <a:pt x="407" y="3034"/>
                  </a:cubicBezTo>
                  <a:cubicBezTo>
                    <a:pt x="378" y="3005"/>
                    <a:pt x="378" y="3005"/>
                    <a:pt x="378" y="3005"/>
                  </a:cubicBezTo>
                  <a:lnTo>
                    <a:pt x="378" y="3005"/>
                  </a:lnTo>
                  <a:cubicBezTo>
                    <a:pt x="378" y="2946"/>
                    <a:pt x="378" y="2946"/>
                    <a:pt x="378" y="2946"/>
                  </a:cubicBezTo>
                  <a:lnTo>
                    <a:pt x="378" y="2946"/>
                  </a:lnTo>
                  <a:cubicBezTo>
                    <a:pt x="350" y="2946"/>
                    <a:pt x="350" y="2946"/>
                    <a:pt x="350" y="2946"/>
                  </a:cubicBezTo>
                  <a:cubicBezTo>
                    <a:pt x="320" y="2946"/>
                    <a:pt x="320" y="2946"/>
                    <a:pt x="320" y="2946"/>
                  </a:cubicBezTo>
                  <a:cubicBezTo>
                    <a:pt x="320" y="2975"/>
                    <a:pt x="320" y="2975"/>
                    <a:pt x="320" y="2975"/>
                  </a:cubicBezTo>
                  <a:cubicBezTo>
                    <a:pt x="291" y="2975"/>
                    <a:pt x="291" y="2975"/>
                    <a:pt x="291" y="2975"/>
                  </a:cubicBezTo>
                  <a:cubicBezTo>
                    <a:pt x="262" y="2888"/>
                    <a:pt x="262" y="2888"/>
                    <a:pt x="262" y="2888"/>
                  </a:cubicBezTo>
                  <a:lnTo>
                    <a:pt x="262" y="2888"/>
                  </a:lnTo>
                  <a:cubicBezTo>
                    <a:pt x="262" y="2800"/>
                    <a:pt x="262" y="2800"/>
                    <a:pt x="262" y="2800"/>
                  </a:cubicBezTo>
                  <a:cubicBezTo>
                    <a:pt x="291" y="2800"/>
                    <a:pt x="291" y="2800"/>
                    <a:pt x="291" y="2800"/>
                  </a:cubicBezTo>
                  <a:cubicBezTo>
                    <a:pt x="320" y="2771"/>
                    <a:pt x="320" y="2771"/>
                    <a:pt x="320" y="2771"/>
                  </a:cubicBezTo>
                  <a:cubicBezTo>
                    <a:pt x="320" y="2713"/>
                    <a:pt x="320" y="2713"/>
                    <a:pt x="320" y="2713"/>
                  </a:cubicBezTo>
                  <a:cubicBezTo>
                    <a:pt x="320" y="2684"/>
                    <a:pt x="320" y="2684"/>
                    <a:pt x="320" y="2684"/>
                  </a:cubicBezTo>
                  <a:cubicBezTo>
                    <a:pt x="291" y="2655"/>
                    <a:pt x="291" y="2655"/>
                    <a:pt x="291" y="2655"/>
                  </a:cubicBezTo>
                  <a:cubicBezTo>
                    <a:pt x="291" y="2625"/>
                    <a:pt x="291" y="2625"/>
                    <a:pt x="291" y="2625"/>
                  </a:cubicBezTo>
                  <a:cubicBezTo>
                    <a:pt x="320" y="2596"/>
                    <a:pt x="320" y="2596"/>
                    <a:pt x="320" y="2596"/>
                  </a:cubicBezTo>
                  <a:cubicBezTo>
                    <a:pt x="291" y="2567"/>
                    <a:pt x="291" y="2567"/>
                    <a:pt x="291" y="2567"/>
                  </a:cubicBezTo>
                  <a:cubicBezTo>
                    <a:pt x="320" y="2567"/>
                    <a:pt x="320" y="2567"/>
                    <a:pt x="320" y="2567"/>
                  </a:cubicBezTo>
                  <a:cubicBezTo>
                    <a:pt x="320" y="2538"/>
                    <a:pt x="320" y="2538"/>
                    <a:pt x="320" y="2538"/>
                  </a:cubicBezTo>
                  <a:cubicBezTo>
                    <a:pt x="320" y="2508"/>
                    <a:pt x="320" y="2508"/>
                    <a:pt x="320" y="2508"/>
                  </a:cubicBezTo>
                  <a:cubicBezTo>
                    <a:pt x="320" y="2479"/>
                    <a:pt x="320" y="2479"/>
                    <a:pt x="320" y="2479"/>
                  </a:cubicBezTo>
                  <a:cubicBezTo>
                    <a:pt x="291" y="2450"/>
                    <a:pt x="291" y="2450"/>
                    <a:pt x="291" y="2450"/>
                  </a:cubicBezTo>
                  <a:cubicBezTo>
                    <a:pt x="291" y="2421"/>
                    <a:pt x="291" y="2421"/>
                    <a:pt x="291" y="2421"/>
                  </a:cubicBezTo>
                  <a:cubicBezTo>
                    <a:pt x="320" y="2421"/>
                    <a:pt x="320" y="2421"/>
                    <a:pt x="320" y="2421"/>
                  </a:cubicBezTo>
                  <a:cubicBezTo>
                    <a:pt x="320" y="2392"/>
                    <a:pt x="320" y="2392"/>
                    <a:pt x="320" y="2392"/>
                  </a:cubicBezTo>
                  <a:cubicBezTo>
                    <a:pt x="291" y="2363"/>
                    <a:pt x="291" y="2363"/>
                    <a:pt x="291" y="2363"/>
                  </a:cubicBezTo>
                  <a:cubicBezTo>
                    <a:pt x="262" y="2363"/>
                    <a:pt x="262" y="2363"/>
                    <a:pt x="262" y="2363"/>
                  </a:cubicBezTo>
                  <a:lnTo>
                    <a:pt x="262" y="2363"/>
                  </a:lnTo>
                  <a:lnTo>
                    <a:pt x="262" y="2363"/>
                  </a:lnTo>
                  <a:cubicBezTo>
                    <a:pt x="233" y="2363"/>
                    <a:pt x="233" y="2363"/>
                    <a:pt x="233" y="2363"/>
                  </a:cubicBezTo>
                  <a:cubicBezTo>
                    <a:pt x="233" y="2334"/>
                    <a:pt x="233" y="2334"/>
                    <a:pt x="233" y="2334"/>
                  </a:cubicBezTo>
                  <a:cubicBezTo>
                    <a:pt x="291" y="2334"/>
                    <a:pt x="291" y="2334"/>
                    <a:pt x="291" y="2334"/>
                  </a:cubicBezTo>
                  <a:lnTo>
                    <a:pt x="291" y="2334"/>
                  </a:lnTo>
                  <a:cubicBezTo>
                    <a:pt x="291" y="2305"/>
                    <a:pt x="291" y="2305"/>
                    <a:pt x="291" y="2305"/>
                  </a:cubicBezTo>
                  <a:lnTo>
                    <a:pt x="291" y="2305"/>
                  </a:lnTo>
                  <a:lnTo>
                    <a:pt x="291" y="2305"/>
                  </a:lnTo>
                  <a:cubicBezTo>
                    <a:pt x="262" y="2305"/>
                    <a:pt x="262" y="2305"/>
                    <a:pt x="262" y="2305"/>
                  </a:cubicBezTo>
                  <a:cubicBezTo>
                    <a:pt x="262" y="2275"/>
                    <a:pt x="262" y="2275"/>
                    <a:pt x="262" y="2275"/>
                  </a:cubicBezTo>
                  <a:cubicBezTo>
                    <a:pt x="233" y="2246"/>
                    <a:pt x="233" y="2246"/>
                    <a:pt x="233" y="2246"/>
                  </a:cubicBezTo>
                  <a:cubicBezTo>
                    <a:pt x="233" y="2217"/>
                    <a:pt x="233" y="2217"/>
                    <a:pt x="233" y="2217"/>
                  </a:cubicBezTo>
                  <a:cubicBezTo>
                    <a:pt x="233" y="2188"/>
                    <a:pt x="233" y="2188"/>
                    <a:pt x="233" y="2188"/>
                  </a:cubicBezTo>
                  <a:cubicBezTo>
                    <a:pt x="203" y="2188"/>
                    <a:pt x="203" y="2188"/>
                    <a:pt x="203" y="2188"/>
                  </a:cubicBezTo>
                  <a:cubicBezTo>
                    <a:pt x="203" y="2158"/>
                    <a:pt x="203" y="2158"/>
                    <a:pt x="203" y="2158"/>
                  </a:cubicBezTo>
                  <a:cubicBezTo>
                    <a:pt x="203" y="2100"/>
                    <a:pt x="203" y="2100"/>
                    <a:pt x="203" y="2100"/>
                  </a:cubicBezTo>
                  <a:cubicBezTo>
                    <a:pt x="233" y="2100"/>
                    <a:pt x="233" y="2100"/>
                    <a:pt x="233" y="2100"/>
                  </a:cubicBezTo>
                  <a:cubicBezTo>
                    <a:pt x="233" y="2071"/>
                    <a:pt x="233" y="2071"/>
                    <a:pt x="233" y="2071"/>
                  </a:cubicBezTo>
                  <a:cubicBezTo>
                    <a:pt x="203" y="2071"/>
                    <a:pt x="203" y="2071"/>
                    <a:pt x="203" y="2071"/>
                  </a:cubicBezTo>
                  <a:lnTo>
                    <a:pt x="203" y="2071"/>
                  </a:lnTo>
                  <a:cubicBezTo>
                    <a:pt x="203" y="2013"/>
                    <a:pt x="203" y="2013"/>
                    <a:pt x="203" y="2013"/>
                  </a:cubicBezTo>
                  <a:cubicBezTo>
                    <a:pt x="203" y="1984"/>
                    <a:pt x="203" y="1984"/>
                    <a:pt x="203" y="1984"/>
                  </a:cubicBezTo>
                  <a:cubicBezTo>
                    <a:pt x="203" y="1925"/>
                    <a:pt x="203" y="1925"/>
                    <a:pt x="203" y="1925"/>
                  </a:cubicBezTo>
                  <a:cubicBezTo>
                    <a:pt x="174" y="1896"/>
                    <a:pt x="174" y="1896"/>
                    <a:pt x="174" y="1896"/>
                  </a:cubicBezTo>
                  <a:cubicBezTo>
                    <a:pt x="174" y="1867"/>
                    <a:pt x="174" y="1867"/>
                    <a:pt x="174" y="1867"/>
                  </a:cubicBezTo>
                  <a:cubicBezTo>
                    <a:pt x="203" y="1838"/>
                    <a:pt x="203" y="1838"/>
                    <a:pt x="203" y="1838"/>
                  </a:cubicBezTo>
                  <a:cubicBezTo>
                    <a:pt x="203" y="1779"/>
                    <a:pt x="203" y="1779"/>
                    <a:pt x="203" y="1779"/>
                  </a:cubicBezTo>
                  <a:cubicBezTo>
                    <a:pt x="233" y="1779"/>
                    <a:pt x="233" y="1779"/>
                    <a:pt x="233" y="1779"/>
                  </a:cubicBezTo>
                  <a:lnTo>
                    <a:pt x="233" y="1779"/>
                  </a:lnTo>
                  <a:cubicBezTo>
                    <a:pt x="203" y="1692"/>
                    <a:pt x="203" y="1692"/>
                    <a:pt x="203" y="1692"/>
                  </a:cubicBezTo>
                  <a:cubicBezTo>
                    <a:pt x="203" y="1663"/>
                    <a:pt x="203" y="1663"/>
                    <a:pt x="203" y="1663"/>
                  </a:cubicBezTo>
                  <a:cubicBezTo>
                    <a:pt x="203" y="1634"/>
                    <a:pt x="203" y="1634"/>
                    <a:pt x="203" y="1634"/>
                  </a:cubicBezTo>
                  <a:cubicBezTo>
                    <a:pt x="203" y="1575"/>
                    <a:pt x="203" y="1575"/>
                    <a:pt x="203" y="1575"/>
                  </a:cubicBezTo>
                  <a:cubicBezTo>
                    <a:pt x="233" y="1546"/>
                    <a:pt x="233" y="1546"/>
                    <a:pt x="233" y="1546"/>
                  </a:cubicBezTo>
                  <a:lnTo>
                    <a:pt x="233" y="1546"/>
                  </a:lnTo>
                  <a:cubicBezTo>
                    <a:pt x="233" y="1517"/>
                    <a:pt x="233" y="1517"/>
                    <a:pt x="233" y="1517"/>
                  </a:cubicBezTo>
                  <a:cubicBezTo>
                    <a:pt x="233" y="1488"/>
                    <a:pt x="233" y="1488"/>
                    <a:pt x="233" y="1488"/>
                  </a:cubicBezTo>
                  <a:cubicBezTo>
                    <a:pt x="203" y="1488"/>
                    <a:pt x="203" y="1488"/>
                    <a:pt x="203" y="1488"/>
                  </a:cubicBezTo>
                  <a:cubicBezTo>
                    <a:pt x="233" y="1458"/>
                    <a:pt x="233" y="1458"/>
                    <a:pt x="233" y="1458"/>
                  </a:cubicBezTo>
                  <a:cubicBezTo>
                    <a:pt x="233" y="1429"/>
                    <a:pt x="233" y="1429"/>
                    <a:pt x="233" y="1429"/>
                  </a:cubicBezTo>
                  <a:cubicBezTo>
                    <a:pt x="233" y="1400"/>
                    <a:pt x="233" y="1400"/>
                    <a:pt x="233" y="1400"/>
                  </a:cubicBezTo>
                  <a:cubicBezTo>
                    <a:pt x="262" y="1371"/>
                    <a:pt x="262" y="1371"/>
                    <a:pt x="262" y="1371"/>
                  </a:cubicBezTo>
                  <a:cubicBezTo>
                    <a:pt x="262" y="1342"/>
                    <a:pt x="262" y="1342"/>
                    <a:pt x="262" y="1342"/>
                  </a:cubicBezTo>
                  <a:cubicBezTo>
                    <a:pt x="262" y="1284"/>
                    <a:pt x="262" y="1284"/>
                    <a:pt x="262" y="1284"/>
                  </a:cubicBezTo>
                  <a:cubicBezTo>
                    <a:pt x="233" y="1284"/>
                    <a:pt x="233" y="1284"/>
                    <a:pt x="233" y="1284"/>
                  </a:cubicBezTo>
                  <a:cubicBezTo>
                    <a:pt x="233" y="1255"/>
                    <a:pt x="233" y="1255"/>
                    <a:pt x="233" y="1255"/>
                  </a:cubicBezTo>
                  <a:cubicBezTo>
                    <a:pt x="203" y="1225"/>
                    <a:pt x="203" y="1225"/>
                    <a:pt x="203" y="1225"/>
                  </a:cubicBezTo>
                  <a:cubicBezTo>
                    <a:pt x="203" y="1196"/>
                    <a:pt x="203" y="1196"/>
                    <a:pt x="203" y="1196"/>
                  </a:cubicBezTo>
                  <a:cubicBezTo>
                    <a:pt x="203" y="1167"/>
                    <a:pt x="203" y="1167"/>
                    <a:pt x="203" y="1167"/>
                  </a:cubicBezTo>
                  <a:cubicBezTo>
                    <a:pt x="174" y="1167"/>
                    <a:pt x="174" y="1167"/>
                    <a:pt x="174" y="1167"/>
                  </a:cubicBezTo>
                  <a:cubicBezTo>
                    <a:pt x="174" y="1108"/>
                    <a:pt x="174" y="1108"/>
                    <a:pt x="174" y="1108"/>
                  </a:cubicBezTo>
                  <a:lnTo>
                    <a:pt x="174" y="1108"/>
                  </a:lnTo>
                  <a:cubicBezTo>
                    <a:pt x="203" y="1079"/>
                    <a:pt x="203" y="1079"/>
                    <a:pt x="203" y="1079"/>
                  </a:cubicBezTo>
                  <a:cubicBezTo>
                    <a:pt x="203" y="1050"/>
                    <a:pt x="203" y="1050"/>
                    <a:pt x="203" y="1050"/>
                  </a:cubicBezTo>
                  <a:cubicBezTo>
                    <a:pt x="203" y="1021"/>
                    <a:pt x="203" y="1021"/>
                    <a:pt x="203" y="1021"/>
                  </a:cubicBezTo>
                  <a:cubicBezTo>
                    <a:pt x="203" y="992"/>
                    <a:pt x="203" y="992"/>
                    <a:pt x="203" y="992"/>
                  </a:cubicBezTo>
                  <a:cubicBezTo>
                    <a:pt x="203" y="963"/>
                    <a:pt x="203" y="963"/>
                    <a:pt x="203" y="963"/>
                  </a:cubicBezTo>
                  <a:cubicBezTo>
                    <a:pt x="203" y="934"/>
                    <a:pt x="203" y="934"/>
                    <a:pt x="203" y="934"/>
                  </a:cubicBezTo>
                  <a:lnTo>
                    <a:pt x="203" y="934"/>
                  </a:lnTo>
                  <a:cubicBezTo>
                    <a:pt x="203" y="875"/>
                    <a:pt x="203" y="875"/>
                    <a:pt x="203" y="875"/>
                  </a:cubicBezTo>
                  <a:cubicBezTo>
                    <a:pt x="233" y="846"/>
                    <a:pt x="233" y="846"/>
                    <a:pt x="233" y="846"/>
                  </a:cubicBezTo>
                  <a:cubicBezTo>
                    <a:pt x="233" y="788"/>
                    <a:pt x="233" y="788"/>
                    <a:pt x="233" y="788"/>
                  </a:cubicBezTo>
                  <a:cubicBezTo>
                    <a:pt x="262" y="788"/>
                    <a:pt x="262" y="788"/>
                    <a:pt x="262" y="788"/>
                  </a:cubicBezTo>
                  <a:cubicBezTo>
                    <a:pt x="291" y="758"/>
                    <a:pt x="291" y="758"/>
                    <a:pt x="291" y="758"/>
                  </a:cubicBezTo>
                  <a:lnTo>
                    <a:pt x="291" y="758"/>
                  </a:lnTo>
                  <a:lnTo>
                    <a:pt x="291" y="758"/>
                  </a:lnTo>
                  <a:cubicBezTo>
                    <a:pt x="291" y="729"/>
                    <a:pt x="291" y="729"/>
                    <a:pt x="291" y="729"/>
                  </a:cubicBezTo>
                  <a:lnTo>
                    <a:pt x="291" y="729"/>
                  </a:lnTo>
                  <a:cubicBezTo>
                    <a:pt x="262" y="700"/>
                    <a:pt x="262" y="700"/>
                    <a:pt x="262" y="700"/>
                  </a:cubicBezTo>
                  <a:lnTo>
                    <a:pt x="262" y="700"/>
                  </a:lnTo>
                  <a:cubicBezTo>
                    <a:pt x="291" y="671"/>
                    <a:pt x="291" y="671"/>
                    <a:pt x="291" y="671"/>
                  </a:cubicBezTo>
                  <a:lnTo>
                    <a:pt x="291" y="671"/>
                  </a:lnTo>
                  <a:cubicBezTo>
                    <a:pt x="262" y="642"/>
                    <a:pt x="262" y="642"/>
                    <a:pt x="262" y="642"/>
                  </a:cubicBezTo>
                  <a:cubicBezTo>
                    <a:pt x="262" y="613"/>
                    <a:pt x="262" y="613"/>
                    <a:pt x="262" y="613"/>
                  </a:cubicBezTo>
                  <a:cubicBezTo>
                    <a:pt x="291" y="613"/>
                    <a:pt x="291" y="613"/>
                    <a:pt x="291" y="613"/>
                  </a:cubicBezTo>
                  <a:cubicBezTo>
                    <a:pt x="262" y="584"/>
                    <a:pt x="262" y="584"/>
                    <a:pt x="262" y="584"/>
                  </a:cubicBezTo>
                  <a:lnTo>
                    <a:pt x="262" y="584"/>
                  </a:lnTo>
                  <a:cubicBezTo>
                    <a:pt x="262" y="555"/>
                    <a:pt x="262" y="555"/>
                    <a:pt x="262" y="555"/>
                  </a:cubicBezTo>
                  <a:cubicBezTo>
                    <a:pt x="350" y="525"/>
                    <a:pt x="350" y="525"/>
                    <a:pt x="350" y="525"/>
                  </a:cubicBezTo>
                  <a:cubicBezTo>
                    <a:pt x="378" y="438"/>
                    <a:pt x="378" y="438"/>
                    <a:pt x="378" y="438"/>
                  </a:cubicBezTo>
                  <a:cubicBezTo>
                    <a:pt x="378" y="408"/>
                    <a:pt x="378" y="408"/>
                    <a:pt x="378" y="408"/>
                  </a:cubicBezTo>
                  <a:cubicBezTo>
                    <a:pt x="350" y="408"/>
                    <a:pt x="350" y="408"/>
                    <a:pt x="350" y="408"/>
                  </a:cubicBezTo>
                  <a:lnTo>
                    <a:pt x="350" y="408"/>
                  </a:lnTo>
                  <a:cubicBezTo>
                    <a:pt x="320" y="408"/>
                    <a:pt x="320" y="408"/>
                    <a:pt x="320" y="408"/>
                  </a:cubicBezTo>
                  <a:cubicBezTo>
                    <a:pt x="262" y="263"/>
                    <a:pt x="262" y="263"/>
                    <a:pt x="262" y="263"/>
                  </a:cubicBezTo>
                  <a:cubicBezTo>
                    <a:pt x="233" y="234"/>
                    <a:pt x="233" y="234"/>
                    <a:pt x="233" y="234"/>
                  </a:cubicBezTo>
                  <a:cubicBezTo>
                    <a:pt x="203" y="234"/>
                    <a:pt x="203" y="234"/>
                    <a:pt x="203" y="234"/>
                  </a:cubicBezTo>
                  <a:cubicBezTo>
                    <a:pt x="233" y="175"/>
                    <a:pt x="233" y="175"/>
                    <a:pt x="233" y="175"/>
                  </a:cubicBezTo>
                  <a:lnTo>
                    <a:pt x="233" y="175"/>
                  </a:lnTo>
                  <a:cubicBezTo>
                    <a:pt x="233" y="146"/>
                    <a:pt x="233" y="146"/>
                    <a:pt x="233" y="146"/>
                  </a:cubicBezTo>
                  <a:lnTo>
                    <a:pt x="233" y="146"/>
                  </a:lnTo>
                  <a:cubicBezTo>
                    <a:pt x="203" y="117"/>
                    <a:pt x="203" y="117"/>
                    <a:pt x="203" y="117"/>
                  </a:cubicBezTo>
                  <a:cubicBezTo>
                    <a:pt x="174" y="87"/>
                    <a:pt x="174" y="87"/>
                    <a:pt x="174" y="87"/>
                  </a:cubicBezTo>
                  <a:cubicBezTo>
                    <a:pt x="174" y="58"/>
                    <a:pt x="174" y="58"/>
                    <a:pt x="174" y="58"/>
                  </a:cubicBezTo>
                  <a:lnTo>
                    <a:pt x="174" y="58"/>
                  </a:lnTo>
                  <a:lnTo>
                    <a:pt x="174" y="58"/>
                  </a:lnTo>
                  <a:cubicBezTo>
                    <a:pt x="174" y="29"/>
                    <a:pt x="174" y="29"/>
                    <a:pt x="174" y="29"/>
                  </a:cubicBezTo>
                  <a:lnTo>
                    <a:pt x="174" y="29"/>
                  </a:lnTo>
                  <a:cubicBezTo>
                    <a:pt x="145" y="0"/>
                    <a:pt x="145" y="0"/>
                    <a:pt x="145" y="0"/>
                  </a:cubicBezTo>
                  <a:lnTo>
                    <a:pt x="145" y="0"/>
                  </a:lnTo>
                  <a:lnTo>
                    <a:pt x="145" y="0"/>
                  </a:lnTo>
                  <a:lnTo>
                    <a:pt x="145" y="0"/>
                  </a:lnTo>
                  <a:cubicBezTo>
                    <a:pt x="116" y="29"/>
                    <a:pt x="116" y="29"/>
                    <a:pt x="116" y="29"/>
                  </a:cubicBezTo>
                  <a:cubicBezTo>
                    <a:pt x="145" y="29"/>
                    <a:pt x="145" y="29"/>
                    <a:pt x="145" y="29"/>
                  </a:cubicBezTo>
                  <a:lnTo>
                    <a:pt x="145" y="29"/>
                  </a:lnTo>
                  <a:cubicBezTo>
                    <a:pt x="116" y="58"/>
                    <a:pt x="116" y="58"/>
                    <a:pt x="116" y="58"/>
                  </a:cubicBezTo>
                  <a:lnTo>
                    <a:pt x="116" y="58"/>
                  </a:lnTo>
                  <a:cubicBezTo>
                    <a:pt x="86" y="58"/>
                    <a:pt x="86" y="58"/>
                    <a:pt x="86" y="58"/>
                  </a:cubicBezTo>
                  <a:cubicBezTo>
                    <a:pt x="57" y="58"/>
                    <a:pt x="57" y="58"/>
                    <a:pt x="57" y="58"/>
                  </a:cubicBezTo>
                  <a:cubicBezTo>
                    <a:pt x="86" y="87"/>
                    <a:pt x="86" y="87"/>
                    <a:pt x="86" y="87"/>
                  </a:cubicBezTo>
                  <a:lnTo>
                    <a:pt x="86" y="87"/>
                  </a:lnTo>
                  <a:cubicBezTo>
                    <a:pt x="86" y="117"/>
                    <a:pt x="86" y="117"/>
                    <a:pt x="86" y="117"/>
                  </a:cubicBezTo>
                  <a:cubicBezTo>
                    <a:pt x="86" y="146"/>
                    <a:pt x="86" y="146"/>
                    <a:pt x="86" y="146"/>
                  </a:cubicBezTo>
                  <a:cubicBezTo>
                    <a:pt x="86" y="175"/>
                    <a:pt x="86" y="175"/>
                    <a:pt x="86" y="175"/>
                  </a:cubicBezTo>
                  <a:cubicBezTo>
                    <a:pt x="86" y="205"/>
                    <a:pt x="86" y="205"/>
                    <a:pt x="86" y="205"/>
                  </a:cubicBezTo>
                  <a:cubicBezTo>
                    <a:pt x="86" y="234"/>
                    <a:pt x="86" y="234"/>
                    <a:pt x="86" y="234"/>
                  </a:cubicBezTo>
                  <a:lnTo>
                    <a:pt x="86" y="234"/>
                  </a:lnTo>
                  <a:cubicBezTo>
                    <a:pt x="86" y="263"/>
                    <a:pt x="86" y="263"/>
                    <a:pt x="86" y="263"/>
                  </a:cubicBezTo>
                  <a:cubicBezTo>
                    <a:pt x="86" y="292"/>
                    <a:pt x="86" y="292"/>
                    <a:pt x="86" y="292"/>
                  </a:cubicBezTo>
                  <a:cubicBezTo>
                    <a:pt x="116" y="321"/>
                    <a:pt x="116" y="321"/>
                    <a:pt x="116" y="321"/>
                  </a:cubicBezTo>
                  <a:cubicBezTo>
                    <a:pt x="116" y="350"/>
                    <a:pt x="116" y="350"/>
                    <a:pt x="116" y="350"/>
                  </a:cubicBezTo>
                  <a:lnTo>
                    <a:pt x="116" y="350"/>
                  </a:lnTo>
                  <a:cubicBezTo>
                    <a:pt x="86" y="379"/>
                    <a:pt x="86" y="379"/>
                    <a:pt x="86" y="379"/>
                  </a:cubicBezTo>
                  <a:cubicBezTo>
                    <a:pt x="116" y="408"/>
                    <a:pt x="116" y="408"/>
                    <a:pt x="116" y="408"/>
                  </a:cubicBezTo>
                  <a:cubicBezTo>
                    <a:pt x="116" y="438"/>
                    <a:pt x="116" y="438"/>
                    <a:pt x="116" y="438"/>
                  </a:cubicBezTo>
                  <a:cubicBezTo>
                    <a:pt x="86" y="438"/>
                    <a:pt x="86" y="438"/>
                    <a:pt x="86" y="438"/>
                  </a:cubicBezTo>
                  <a:lnTo>
                    <a:pt x="86" y="438"/>
                  </a:lnTo>
                  <a:cubicBezTo>
                    <a:pt x="86" y="467"/>
                    <a:pt x="86" y="467"/>
                    <a:pt x="86" y="467"/>
                  </a:cubicBezTo>
                  <a:lnTo>
                    <a:pt x="86" y="467"/>
                  </a:lnTo>
                  <a:lnTo>
                    <a:pt x="86" y="467"/>
                  </a:lnTo>
                  <a:cubicBezTo>
                    <a:pt x="116" y="467"/>
                    <a:pt x="116" y="467"/>
                    <a:pt x="116" y="467"/>
                  </a:cubicBezTo>
                  <a:cubicBezTo>
                    <a:pt x="86" y="496"/>
                    <a:pt x="86" y="496"/>
                    <a:pt x="86" y="496"/>
                  </a:cubicBezTo>
                  <a:cubicBezTo>
                    <a:pt x="86" y="555"/>
                    <a:pt x="86" y="555"/>
                    <a:pt x="86" y="555"/>
                  </a:cubicBezTo>
                  <a:cubicBezTo>
                    <a:pt x="116" y="584"/>
                    <a:pt x="116" y="584"/>
                    <a:pt x="116" y="584"/>
                  </a:cubicBezTo>
                  <a:cubicBezTo>
                    <a:pt x="116" y="613"/>
                    <a:pt x="116" y="613"/>
                    <a:pt x="116" y="613"/>
                  </a:cubicBezTo>
                  <a:cubicBezTo>
                    <a:pt x="116" y="642"/>
                    <a:pt x="116" y="642"/>
                    <a:pt x="116" y="642"/>
                  </a:cubicBezTo>
                  <a:cubicBezTo>
                    <a:pt x="86" y="642"/>
                    <a:pt x="86" y="642"/>
                    <a:pt x="86" y="642"/>
                  </a:cubicBezTo>
                  <a:cubicBezTo>
                    <a:pt x="86" y="671"/>
                    <a:pt x="86" y="671"/>
                    <a:pt x="86" y="671"/>
                  </a:cubicBezTo>
                  <a:cubicBezTo>
                    <a:pt x="116" y="700"/>
                    <a:pt x="116" y="700"/>
                    <a:pt x="116" y="700"/>
                  </a:cubicBezTo>
                  <a:cubicBezTo>
                    <a:pt x="116" y="729"/>
                    <a:pt x="116" y="729"/>
                    <a:pt x="116" y="729"/>
                  </a:cubicBezTo>
                  <a:cubicBezTo>
                    <a:pt x="116" y="758"/>
                    <a:pt x="116" y="758"/>
                    <a:pt x="116" y="758"/>
                  </a:cubicBezTo>
                  <a:cubicBezTo>
                    <a:pt x="86" y="758"/>
                    <a:pt x="86" y="758"/>
                    <a:pt x="86" y="758"/>
                  </a:cubicBezTo>
                  <a:cubicBezTo>
                    <a:pt x="86" y="788"/>
                    <a:pt x="86" y="788"/>
                    <a:pt x="86" y="788"/>
                  </a:cubicBezTo>
                  <a:lnTo>
                    <a:pt x="86" y="788"/>
                  </a:lnTo>
                  <a:cubicBezTo>
                    <a:pt x="86" y="817"/>
                    <a:pt x="86" y="817"/>
                    <a:pt x="86" y="817"/>
                  </a:cubicBezTo>
                  <a:lnTo>
                    <a:pt x="86" y="817"/>
                  </a:lnTo>
                  <a:cubicBezTo>
                    <a:pt x="86" y="846"/>
                    <a:pt x="86" y="846"/>
                    <a:pt x="86" y="846"/>
                  </a:cubicBezTo>
                  <a:lnTo>
                    <a:pt x="86" y="846"/>
                  </a:lnTo>
                  <a:cubicBezTo>
                    <a:pt x="86" y="875"/>
                    <a:pt x="86" y="875"/>
                    <a:pt x="86" y="875"/>
                  </a:cubicBezTo>
                  <a:cubicBezTo>
                    <a:pt x="86" y="905"/>
                    <a:pt x="86" y="905"/>
                    <a:pt x="86" y="905"/>
                  </a:cubicBezTo>
                  <a:cubicBezTo>
                    <a:pt x="57" y="905"/>
                    <a:pt x="57" y="905"/>
                    <a:pt x="57" y="905"/>
                  </a:cubicBezTo>
                  <a:cubicBezTo>
                    <a:pt x="57" y="934"/>
                    <a:pt x="57" y="934"/>
                    <a:pt x="57" y="934"/>
                  </a:cubicBezTo>
                  <a:cubicBezTo>
                    <a:pt x="86" y="963"/>
                    <a:pt x="86" y="963"/>
                    <a:pt x="86" y="963"/>
                  </a:cubicBezTo>
                  <a:lnTo>
                    <a:pt x="86" y="963"/>
                  </a:lnTo>
                  <a:cubicBezTo>
                    <a:pt x="86" y="992"/>
                    <a:pt x="86" y="992"/>
                    <a:pt x="86" y="992"/>
                  </a:cubicBezTo>
                  <a:lnTo>
                    <a:pt x="86" y="992"/>
                  </a:lnTo>
                  <a:cubicBezTo>
                    <a:pt x="57" y="1021"/>
                    <a:pt x="57" y="1021"/>
                    <a:pt x="57" y="1021"/>
                  </a:cubicBezTo>
                  <a:cubicBezTo>
                    <a:pt x="86" y="1021"/>
                    <a:pt x="86" y="1021"/>
                    <a:pt x="86" y="1021"/>
                  </a:cubicBezTo>
                  <a:cubicBezTo>
                    <a:pt x="57" y="1021"/>
                    <a:pt x="57" y="1021"/>
                    <a:pt x="57" y="1021"/>
                  </a:cubicBezTo>
                  <a:cubicBezTo>
                    <a:pt x="57" y="1050"/>
                    <a:pt x="57" y="1050"/>
                    <a:pt x="57" y="1050"/>
                  </a:cubicBezTo>
                  <a:lnTo>
                    <a:pt x="57" y="1050"/>
                  </a:lnTo>
                  <a:cubicBezTo>
                    <a:pt x="57" y="1079"/>
                    <a:pt x="57" y="1079"/>
                    <a:pt x="57" y="1079"/>
                  </a:cubicBezTo>
                  <a:lnTo>
                    <a:pt x="57" y="1079"/>
                  </a:lnTo>
                  <a:cubicBezTo>
                    <a:pt x="86" y="1138"/>
                    <a:pt x="86" y="1138"/>
                    <a:pt x="86" y="1138"/>
                  </a:cubicBezTo>
                  <a:cubicBezTo>
                    <a:pt x="86" y="1167"/>
                    <a:pt x="86" y="1167"/>
                    <a:pt x="86" y="1167"/>
                  </a:cubicBezTo>
                  <a:lnTo>
                    <a:pt x="86" y="1167"/>
                  </a:lnTo>
                  <a:lnTo>
                    <a:pt x="86" y="1167"/>
                  </a:lnTo>
                  <a:cubicBezTo>
                    <a:pt x="86" y="1196"/>
                    <a:pt x="86" y="1196"/>
                    <a:pt x="86" y="1196"/>
                  </a:cubicBezTo>
                  <a:cubicBezTo>
                    <a:pt x="86" y="1225"/>
                    <a:pt x="86" y="1225"/>
                    <a:pt x="86" y="1225"/>
                  </a:cubicBezTo>
                  <a:cubicBezTo>
                    <a:pt x="86" y="1255"/>
                    <a:pt x="86" y="1255"/>
                    <a:pt x="86" y="1255"/>
                  </a:cubicBezTo>
                  <a:lnTo>
                    <a:pt x="86" y="1255"/>
                  </a:lnTo>
                  <a:lnTo>
                    <a:pt x="86" y="1255"/>
                  </a:lnTo>
                  <a:cubicBezTo>
                    <a:pt x="86" y="1284"/>
                    <a:pt x="86" y="1284"/>
                    <a:pt x="86" y="1284"/>
                  </a:cubicBezTo>
                  <a:lnTo>
                    <a:pt x="86" y="1284"/>
                  </a:lnTo>
                  <a:lnTo>
                    <a:pt x="86" y="1284"/>
                  </a:lnTo>
                  <a:cubicBezTo>
                    <a:pt x="116" y="1313"/>
                    <a:pt x="116" y="1313"/>
                    <a:pt x="116" y="1313"/>
                  </a:cubicBezTo>
                  <a:cubicBezTo>
                    <a:pt x="116" y="1342"/>
                    <a:pt x="116" y="1342"/>
                    <a:pt x="116" y="1342"/>
                  </a:cubicBezTo>
                  <a:lnTo>
                    <a:pt x="116" y="1342"/>
                  </a:lnTo>
                  <a:cubicBezTo>
                    <a:pt x="86" y="1342"/>
                    <a:pt x="86" y="1342"/>
                    <a:pt x="86" y="1342"/>
                  </a:cubicBezTo>
                  <a:cubicBezTo>
                    <a:pt x="86" y="1371"/>
                    <a:pt x="86" y="1371"/>
                    <a:pt x="86" y="1371"/>
                  </a:cubicBezTo>
                  <a:lnTo>
                    <a:pt x="86" y="1371"/>
                  </a:lnTo>
                  <a:cubicBezTo>
                    <a:pt x="86" y="1400"/>
                    <a:pt x="86" y="1400"/>
                    <a:pt x="86" y="1400"/>
                  </a:cubicBezTo>
                  <a:lnTo>
                    <a:pt x="86" y="1400"/>
                  </a:lnTo>
                  <a:cubicBezTo>
                    <a:pt x="57" y="1400"/>
                    <a:pt x="57" y="1400"/>
                    <a:pt x="57" y="1400"/>
                  </a:cubicBezTo>
                  <a:cubicBezTo>
                    <a:pt x="57" y="1429"/>
                    <a:pt x="57" y="1429"/>
                    <a:pt x="57" y="1429"/>
                  </a:cubicBezTo>
                  <a:cubicBezTo>
                    <a:pt x="57" y="1458"/>
                    <a:pt x="57" y="1458"/>
                    <a:pt x="57" y="1458"/>
                  </a:cubicBezTo>
                  <a:lnTo>
                    <a:pt x="57" y="1458"/>
                  </a:lnTo>
                  <a:cubicBezTo>
                    <a:pt x="57" y="1488"/>
                    <a:pt x="57" y="1488"/>
                    <a:pt x="57" y="1488"/>
                  </a:cubicBezTo>
                  <a:lnTo>
                    <a:pt x="57" y="1488"/>
                  </a:lnTo>
                  <a:lnTo>
                    <a:pt x="57" y="1488"/>
                  </a:lnTo>
                  <a:cubicBezTo>
                    <a:pt x="57" y="1517"/>
                    <a:pt x="57" y="1517"/>
                    <a:pt x="57" y="1517"/>
                  </a:cubicBezTo>
                  <a:lnTo>
                    <a:pt x="57" y="1517"/>
                  </a:lnTo>
                  <a:lnTo>
                    <a:pt x="57" y="1517"/>
                  </a:lnTo>
                  <a:cubicBezTo>
                    <a:pt x="57" y="1546"/>
                    <a:pt x="57" y="1546"/>
                    <a:pt x="57" y="1546"/>
                  </a:cubicBezTo>
                  <a:lnTo>
                    <a:pt x="57" y="1546"/>
                  </a:lnTo>
                  <a:cubicBezTo>
                    <a:pt x="57" y="1575"/>
                    <a:pt x="57" y="1575"/>
                    <a:pt x="57" y="1575"/>
                  </a:cubicBezTo>
                  <a:cubicBezTo>
                    <a:pt x="28" y="1575"/>
                    <a:pt x="28" y="1575"/>
                    <a:pt x="28" y="1575"/>
                  </a:cubicBezTo>
                  <a:cubicBezTo>
                    <a:pt x="28" y="1605"/>
                    <a:pt x="28" y="1605"/>
                    <a:pt x="28" y="1605"/>
                  </a:cubicBezTo>
                  <a:lnTo>
                    <a:pt x="28" y="1605"/>
                  </a:lnTo>
                  <a:lnTo>
                    <a:pt x="28" y="1605"/>
                  </a:lnTo>
                  <a:cubicBezTo>
                    <a:pt x="28" y="1634"/>
                    <a:pt x="28" y="1634"/>
                    <a:pt x="28" y="1634"/>
                  </a:cubicBezTo>
                  <a:lnTo>
                    <a:pt x="28" y="1634"/>
                  </a:lnTo>
                  <a:cubicBezTo>
                    <a:pt x="28" y="1663"/>
                    <a:pt x="28" y="1663"/>
                    <a:pt x="28" y="1663"/>
                  </a:cubicBezTo>
                  <a:cubicBezTo>
                    <a:pt x="0" y="1663"/>
                    <a:pt x="0" y="1663"/>
                    <a:pt x="0" y="1663"/>
                  </a:cubicBezTo>
                  <a:cubicBezTo>
                    <a:pt x="0" y="1634"/>
                    <a:pt x="0" y="1634"/>
                    <a:pt x="0" y="1634"/>
                  </a:cubicBezTo>
                  <a:lnTo>
                    <a:pt x="0" y="1634"/>
                  </a:lnTo>
                  <a:cubicBezTo>
                    <a:pt x="0" y="1663"/>
                    <a:pt x="0" y="1663"/>
                    <a:pt x="0" y="1663"/>
                  </a:cubicBezTo>
                  <a:lnTo>
                    <a:pt x="0" y="1663"/>
                  </a:lnTo>
                  <a:cubicBezTo>
                    <a:pt x="0" y="1692"/>
                    <a:pt x="0" y="1692"/>
                    <a:pt x="0" y="1692"/>
                  </a:cubicBezTo>
                  <a:cubicBezTo>
                    <a:pt x="0" y="1721"/>
                    <a:pt x="0" y="1721"/>
                    <a:pt x="0" y="1721"/>
                  </a:cubicBezTo>
                  <a:cubicBezTo>
                    <a:pt x="28" y="1721"/>
                    <a:pt x="28" y="1721"/>
                    <a:pt x="28" y="1721"/>
                  </a:cubicBezTo>
                  <a:cubicBezTo>
                    <a:pt x="28" y="1750"/>
                    <a:pt x="28" y="1750"/>
                    <a:pt x="28" y="1750"/>
                  </a:cubicBezTo>
                  <a:lnTo>
                    <a:pt x="28" y="1750"/>
                  </a:lnTo>
                  <a:cubicBezTo>
                    <a:pt x="57" y="1808"/>
                    <a:pt x="57" y="1808"/>
                    <a:pt x="57" y="1808"/>
                  </a:cubicBezTo>
                  <a:lnTo>
                    <a:pt x="57" y="1808"/>
                  </a:lnTo>
                  <a:lnTo>
                    <a:pt x="57" y="1808"/>
                  </a:lnTo>
                  <a:cubicBezTo>
                    <a:pt x="57" y="1838"/>
                    <a:pt x="57" y="1838"/>
                    <a:pt x="57" y="1838"/>
                  </a:cubicBezTo>
                  <a:cubicBezTo>
                    <a:pt x="57" y="1867"/>
                    <a:pt x="57" y="1867"/>
                    <a:pt x="57" y="1867"/>
                  </a:cubicBezTo>
                  <a:lnTo>
                    <a:pt x="57" y="1867"/>
                  </a:lnTo>
                  <a:cubicBezTo>
                    <a:pt x="57" y="1896"/>
                    <a:pt x="57" y="1896"/>
                    <a:pt x="57" y="1896"/>
                  </a:cubicBezTo>
                  <a:lnTo>
                    <a:pt x="57" y="1896"/>
                  </a:lnTo>
                  <a:cubicBezTo>
                    <a:pt x="28" y="1896"/>
                    <a:pt x="28" y="1896"/>
                    <a:pt x="28" y="1896"/>
                  </a:cubicBezTo>
                  <a:lnTo>
                    <a:pt x="28" y="1896"/>
                  </a:lnTo>
                  <a:lnTo>
                    <a:pt x="28" y="1896"/>
                  </a:lnTo>
                  <a:cubicBezTo>
                    <a:pt x="28" y="1925"/>
                    <a:pt x="28" y="1925"/>
                    <a:pt x="28" y="1925"/>
                  </a:cubicBezTo>
                  <a:lnTo>
                    <a:pt x="28" y="1925"/>
                  </a:lnTo>
                  <a:cubicBezTo>
                    <a:pt x="28" y="1955"/>
                    <a:pt x="28" y="1955"/>
                    <a:pt x="28" y="1955"/>
                  </a:cubicBezTo>
                  <a:cubicBezTo>
                    <a:pt x="28" y="1984"/>
                    <a:pt x="28" y="1984"/>
                    <a:pt x="28" y="1984"/>
                  </a:cubicBezTo>
                  <a:lnTo>
                    <a:pt x="28" y="1984"/>
                  </a:lnTo>
                  <a:lnTo>
                    <a:pt x="28" y="1984"/>
                  </a:lnTo>
                  <a:cubicBezTo>
                    <a:pt x="28" y="2013"/>
                    <a:pt x="28" y="2013"/>
                    <a:pt x="28" y="2013"/>
                  </a:cubicBezTo>
                  <a:lnTo>
                    <a:pt x="28" y="2013"/>
                  </a:lnTo>
                  <a:lnTo>
                    <a:pt x="28" y="2013"/>
                  </a:lnTo>
                  <a:cubicBezTo>
                    <a:pt x="57" y="2042"/>
                    <a:pt x="57" y="2042"/>
                    <a:pt x="57" y="2042"/>
                  </a:cubicBezTo>
                  <a:lnTo>
                    <a:pt x="57" y="2042"/>
                  </a:lnTo>
                  <a:cubicBezTo>
                    <a:pt x="86" y="2071"/>
                    <a:pt x="86" y="2071"/>
                    <a:pt x="86" y="2071"/>
                  </a:cubicBezTo>
                  <a:lnTo>
                    <a:pt x="86" y="2071"/>
                  </a:lnTo>
                  <a:cubicBezTo>
                    <a:pt x="116" y="2071"/>
                    <a:pt x="116" y="2071"/>
                    <a:pt x="116" y="2071"/>
                  </a:cubicBezTo>
                  <a:cubicBezTo>
                    <a:pt x="116" y="2042"/>
                    <a:pt x="116" y="2042"/>
                    <a:pt x="116" y="2042"/>
                  </a:cubicBezTo>
                  <a:lnTo>
                    <a:pt x="116" y="2042"/>
                  </a:lnTo>
                  <a:cubicBezTo>
                    <a:pt x="145" y="2042"/>
                    <a:pt x="145" y="2042"/>
                    <a:pt x="145" y="2042"/>
                  </a:cubicBezTo>
                  <a:cubicBezTo>
                    <a:pt x="145" y="2071"/>
                    <a:pt x="145" y="2071"/>
                    <a:pt x="145" y="2071"/>
                  </a:cubicBezTo>
                  <a:cubicBezTo>
                    <a:pt x="145" y="2042"/>
                    <a:pt x="145" y="2042"/>
                    <a:pt x="145" y="2042"/>
                  </a:cubicBezTo>
                  <a:cubicBezTo>
                    <a:pt x="174" y="2042"/>
                    <a:pt x="174" y="2042"/>
                    <a:pt x="174" y="2042"/>
                  </a:cubicBezTo>
                  <a:cubicBezTo>
                    <a:pt x="174" y="2071"/>
                    <a:pt x="174" y="2071"/>
                    <a:pt x="174" y="2071"/>
                  </a:cubicBezTo>
                  <a:cubicBezTo>
                    <a:pt x="145" y="2071"/>
                    <a:pt x="145" y="2071"/>
                    <a:pt x="145" y="2071"/>
                  </a:cubicBezTo>
                  <a:cubicBezTo>
                    <a:pt x="145" y="2100"/>
                    <a:pt x="145" y="2100"/>
                    <a:pt x="145" y="2100"/>
                  </a:cubicBezTo>
                  <a:lnTo>
                    <a:pt x="145" y="2100"/>
                  </a:lnTo>
                  <a:cubicBezTo>
                    <a:pt x="174" y="2100"/>
                    <a:pt x="174" y="2100"/>
                    <a:pt x="174" y="2100"/>
                  </a:cubicBezTo>
                  <a:lnTo>
                    <a:pt x="174" y="2100"/>
                  </a:lnTo>
                  <a:cubicBezTo>
                    <a:pt x="174" y="2129"/>
                    <a:pt x="174" y="2129"/>
                    <a:pt x="174" y="2129"/>
                  </a:cubicBezTo>
                  <a:lnTo>
                    <a:pt x="174" y="2129"/>
                  </a:lnTo>
                  <a:lnTo>
                    <a:pt x="174" y="2129"/>
                  </a:lnTo>
                  <a:lnTo>
                    <a:pt x="174" y="2129"/>
                  </a:lnTo>
                  <a:cubicBezTo>
                    <a:pt x="145" y="2129"/>
                    <a:pt x="145" y="2129"/>
                    <a:pt x="145" y="2129"/>
                  </a:cubicBezTo>
                  <a:cubicBezTo>
                    <a:pt x="145" y="2100"/>
                    <a:pt x="145" y="2100"/>
                    <a:pt x="145" y="2100"/>
                  </a:cubicBezTo>
                  <a:cubicBezTo>
                    <a:pt x="145" y="2129"/>
                    <a:pt x="145" y="2129"/>
                    <a:pt x="145" y="2129"/>
                  </a:cubicBezTo>
                  <a:lnTo>
                    <a:pt x="145" y="2129"/>
                  </a:lnTo>
                  <a:cubicBezTo>
                    <a:pt x="174" y="2129"/>
                    <a:pt x="174" y="2129"/>
                    <a:pt x="174" y="2129"/>
                  </a:cubicBezTo>
                  <a:cubicBezTo>
                    <a:pt x="174" y="2158"/>
                    <a:pt x="174" y="2158"/>
                    <a:pt x="174" y="2158"/>
                  </a:cubicBezTo>
                  <a:cubicBezTo>
                    <a:pt x="145" y="2158"/>
                    <a:pt x="145" y="2158"/>
                    <a:pt x="145" y="2158"/>
                  </a:cubicBezTo>
                  <a:lnTo>
                    <a:pt x="145" y="2158"/>
                  </a:lnTo>
                  <a:cubicBezTo>
                    <a:pt x="145" y="2188"/>
                    <a:pt x="145" y="2188"/>
                    <a:pt x="145" y="2188"/>
                  </a:cubicBezTo>
                  <a:cubicBezTo>
                    <a:pt x="174" y="2188"/>
                    <a:pt x="174" y="2188"/>
                    <a:pt x="174" y="2188"/>
                  </a:cubicBezTo>
                  <a:cubicBezTo>
                    <a:pt x="145" y="2188"/>
                    <a:pt x="145" y="2188"/>
                    <a:pt x="145" y="2188"/>
                  </a:cubicBezTo>
                  <a:cubicBezTo>
                    <a:pt x="145" y="2217"/>
                    <a:pt x="145" y="2217"/>
                    <a:pt x="145" y="2217"/>
                  </a:cubicBezTo>
                  <a:lnTo>
                    <a:pt x="145" y="2217"/>
                  </a:lnTo>
                  <a:lnTo>
                    <a:pt x="145" y="2217"/>
                  </a:lnTo>
                  <a:cubicBezTo>
                    <a:pt x="145" y="2246"/>
                    <a:pt x="145" y="2246"/>
                    <a:pt x="145" y="2246"/>
                  </a:cubicBezTo>
                  <a:lnTo>
                    <a:pt x="145" y="2246"/>
                  </a:lnTo>
                  <a:lnTo>
                    <a:pt x="145" y="2246"/>
                  </a:lnTo>
                  <a:cubicBezTo>
                    <a:pt x="145" y="2275"/>
                    <a:pt x="145" y="2275"/>
                    <a:pt x="145" y="2275"/>
                  </a:cubicBezTo>
                  <a:lnTo>
                    <a:pt x="145" y="2275"/>
                  </a:lnTo>
                  <a:cubicBezTo>
                    <a:pt x="145" y="2305"/>
                    <a:pt x="145" y="2305"/>
                    <a:pt x="145" y="2305"/>
                  </a:cubicBezTo>
                  <a:lnTo>
                    <a:pt x="145" y="2305"/>
                  </a:lnTo>
                  <a:cubicBezTo>
                    <a:pt x="174" y="2305"/>
                    <a:pt x="174" y="2305"/>
                    <a:pt x="174" y="2305"/>
                  </a:cubicBezTo>
                  <a:lnTo>
                    <a:pt x="174" y="2305"/>
                  </a:lnTo>
                  <a:cubicBezTo>
                    <a:pt x="174" y="2334"/>
                    <a:pt x="174" y="2334"/>
                    <a:pt x="174" y="2334"/>
                  </a:cubicBezTo>
                  <a:cubicBezTo>
                    <a:pt x="203" y="2334"/>
                    <a:pt x="203" y="2334"/>
                    <a:pt x="203" y="2334"/>
                  </a:cubicBezTo>
                  <a:lnTo>
                    <a:pt x="203" y="2334"/>
                  </a:lnTo>
                  <a:cubicBezTo>
                    <a:pt x="203" y="2363"/>
                    <a:pt x="203" y="2363"/>
                    <a:pt x="203" y="2363"/>
                  </a:cubicBezTo>
                  <a:cubicBezTo>
                    <a:pt x="174" y="2363"/>
                    <a:pt x="174" y="2363"/>
                    <a:pt x="174" y="2363"/>
                  </a:cubicBezTo>
                  <a:cubicBezTo>
                    <a:pt x="174" y="2392"/>
                    <a:pt x="174" y="2392"/>
                    <a:pt x="174" y="2392"/>
                  </a:cubicBezTo>
                  <a:cubicBezTo>
                    <a:pt x="145" y="2392"/>
                    <a:pt x="145" y="2392"/>
                    <a:pt x="145" y="2392"/>
                  </a:cubicBezTo>
                  <a:lnTo>
                    <a:pt x="145" y="2392"/>
                  </a:lnTo>
                  <a:cubicBezTo>
                    <a:pt x="145" y="2421"/>
                    <a:pt x="145" y="2421"/>
                    <a:pt x="145" y="2421"/>
                  </a:cubicBezTo>
                  <a:lnTo>
                    <a:pt x="145" y="2421"/>
                  </a:lnTo>
                  <a:lnTo>
                    <a:pt x="145" y="2421"/>
                  </a:lnTo>
                  <a:lnTo>
                    <a:pt x="145" y="2421"/>
                  </a:lnTo>
                  <a:cubicBezTo>
                    <a:pt x="145" y="2450"/>
                    <a:pt x="145" y="2450"/>
                    <a:pt x="145" y="2450"/>
                  </a:cubicBezTo>
                  <a:cubicBezTo>
                    <a:pt x="145" y="2479"/>
                    <a:pt x="145" y="2479"/>
                    <a:pt x="145" y="2479"/>
                  </a:cubicBezTo>
                  <a:lnTo>
                    <a:pt x="145" y="2479"/>
                  </a:lnTo>
                  <a:lnTo>
                    <a:pt x="145" y="2479"/>
                  </a:lnTo>
                  <a:cubicBezTo>
                    <a:pt x="145" y="2508"/>
                    <a:pt x="145" y="2508"/>
                    <a:pt x="145" y="2508"/>
                  </a:cubicBezTo>
                  <a:cubicBezTo>
                    <a:pt x="145" y="2538"/>
                    <a:pt x="145" y="2538"/>
                    <a:pt x="145" y="2538"/>
                  </a:cubicBezTo>
                  <a:cubicBezTo>
                    <a:pt x="116" y="2538"/>
                    <a:pt x="116" y="2538"/>
                    <a:pt x="116" y="2538"/>
                  </a:cubicBezTo>
                  <a:lnTo>
                    <a:pt x="116" y="2538"/>
                  </a:lnTo>
                  <a:lnTo>
                    <a:pt x="116" y="2538"/>
                  </a:lnTo>
                  <a:lnTo>
                    <a:pt x="116" y="2538"/>
                  </a:lnTo>
                  <a:cubicBezTo>
                    <a:pt x="145" y="2508"/>
                    <a:pt x="145" y="2508"/>
                    <a:pt x="145" y="2508"/>
                  </a:cubicBezTo>
                  <a:cubicBezTo>
                    <a:pt x="116" y="2508"/>
                    <a:pt x="116" y="2508"/>
                    <a:pt x="116" y="2508"/>
                  </a:cubicBezTo>
                  <a:cubicBezTo>
                    <a:pt x="145" y="2479"/>
                    <a:pt x="145" y="2479"/>
                    <a:pt x="145" y="2479"/>
                  </a:cubicBezTo>
                  <a:cubicBezTo>
                    <a:pt x="116" y="2479"/>
                    <a:pt x="116" y="2479"/>
                    <a:pt x="116" y="2479"/>
                  </a:cubicBezTo>
                  <a:lnTo>
                    <a:pt x="116" y="2479"/>
                  </a:lnTo>
                  <a:cubicBezTo>
                    <a:pt x="86" y="2508"/>
                    <a:pt x="86" y="2508"/>
                    <a:pt x="86" y="2508"/>
                  </a:cubicBezTo>
                  <a:lnTo>
                    <a:pt x="86" y="2508"/>
                  </a:lnTo>
                  <a:lnTo>
                    <a:pt x="86" y="2508"/>
                  </a:lnTo>
                  <a:cubicBezTo>
                    <a:pt x="86" y="2479"/>
                    <a:pt x="86" y="2479"/>
                    <a:pt x="86" y="2479"/>
                  </a:cubicBezTo>
                  <a:cubicBezTo>
                    <a:pt x="116" y="2479"/>
                    <a:pt x="116" y="2479"/>
                    <a:pt x="116" y="2479"/>
                  </a:cubicBezTo>
                  <a:cubicBezTo>
                    <a:pt x="116" y="2450"/>
                    <a:pt x="116" y="2450"/>
                    <a:pt x="116" y="2450"/>
                  </a:cubicBezTo>
                  <a:cubicBezTo>
                    <a:pt x="86" y="2450"/>
                    <a:pt x="86" y="2450"/>
                    <a:pt x="86" y="2450"/>
                  </a:cubicBezTo>
                  <a:lnTo>
                    <a:pt x="86" y="2450"/>
                  </a:lnTo>
                  <a:cubicBezTo>
                    <a:pt x="57" y="2479"/>
                    <a:pt x="57" y="2479"/>
                    <a:pt x="57" y="2479"/>
                  </a:cubicBezTo>
                  <a:cubicBezTo>
                    <a:pt x="57" y="2450"/>
                    <a:pt x="57" y="2450"/>
                    <a:pt x="57" y="2450"/>
                  </a:cubicBezTo>
                  <a:cubicBezTo>
                    <a:pt x="28" y="2479"/>
                    <a:pt x="28" y="2479"/>
                    <a:pt x="28" y="2479"/>
                  </a:cubicBezTo>
                  <a:lnTo>
                    <a:pt x="28" y="2479"/>
                  </a:lnTo>
                  <a:lnTo>
                    <a:pt x="28" y="2479"/>
                  </a:lnTo>
                  <a:cubicBezTo>
                    <a:pt x="57" y="2479"/>
                    <a:pt x="57" y="2479"/>
                    <a:pt x="57" y="2479"/>
                  </a:cubicBezTo>
                  <a:cubicBezTo>
                    <a:pt x="57" y="2508"/>
                    <a:pt x="57" y="2508"/>
                    <a:pt x="57" y="2508"/>
                  </a:cubicBezTo>
                  <a:cubicBezTo>
                    <a:pt x="28" y="2508"/>
                    <a:pt x="28" y="2508"/>
                    <a:pt x="28" y="2508"/>
                  </a:cubicBezTo>
                  <a:lnTo>
                    <a:pt x="28" y="2508"/>
                  </a:lnTo>
                  <a:cubicBezTo>
                    <a:pt x="28" y="2538"/>
                    <a:pt x="28" y="2538"/>
                    <a:pt x="28" y="2538"/>
                  </a:cubicBezTo>
                  <a:lnTo>
                    <a:pt x="28" y="2538"/>
                  </a:lnTo>
                  <a:cubicBezTo>
                    <a:pt x="0" y="2538"/>
                    <a:pt x="0" y="2538"/>
                    <a:pt x="0" y="2538"/>
                  </a:cubicBezTo>
                  <a:cubicBezTo>
                    <a:pt x="0" y="2567"/>
                    <a:pt x="0" y="2567"/>
                    <a:pt x="0" y="2567"/>
                  </a:cubicBezTo>
                  <a:cubicBezTo>
                    <a:pt x="28" y="2567"/>
                    <a:pt x="28" y="2567"/>
                    <a:pt x="28" y="2567"/>
                  </a:cubicBezTo>
                  <a:cubicBezTo>
                    <a:pt x="28" y="2596"/>
                    <a:pt x="28" y="2596"/>
                    <a:pt x="28" y="2596"/>
                  </a:cubicBezTo>
                  <a:cubicBezTo>
                    <a:pt x="28" y="2567"/>
                    <a:pt x="28" y="2567"/>
                    <a:pt x="28" y="2567"/>
                  </a:cubicBezTo>
                  <a:lnTo>
                    <a:pt x="28" y="2567"/>
                  </a:lnTo>
                  <a:lnTo>
                    <a:pt x="28" y="2567"/>
                  </a:lnTo>
                  <a:lnTo>
                    <a:pt x="28" y="2567"/>
                  </a:lnTo>
                  <a:cubicBezTo>
                    <a:pt x="28" y="2538"/>
                    <a:pt x="28" y="2538"/>
                    <a:pt x="28" y="2538"/>
                  </a:cubicBezTo>
                  <a:cubicBezTo>
                    <a:pt x="57" y="2538"/>
                    <a:pt x="57" y="2538"/>
                    <a:pt x="57" y="2538"/>
                  </a:cubicBezTo>
                  <a:lnTo>
                    <a:pt x="57" y="2538"/>
                  </a:lnTo>
                  <a:lnTo>
                    <a:pt x="57" y="2538"/>
                  </a:lnTo>
                  <a:cubicBezTo>
                    <a:pt x="57" y="2567"/>
                    <a:pt x="57" y="2567"/>
                    <a:pt x="57" y="2567"/>
                  </a:cubicBezTo>
                  <a:cubicBezTo>
                    <a:pt x="86" y="2567"/>
                    <a:pt x="86" y="2567"/>
                    <a:pt x="86" y="2567"/>
                  </a:cubicBezTo>
                  <a:lnTo>
                    <a:pt x="86" y="2567"/>
                  </a:lnTo>
                  <a:cubicBezTo>
                    <a:pt x="116" y="2567"/>
                    <a:pt x="116" y="2567"/>
                    <a:pt x="116" y="2567"/>
                  </a:cubicBezTo>
                  <a:lnTo>
                    <a:pt x="116" y="2567"/>
                  </a:lnTo>
                  <a:cubicBezTo>
                    <a:pt x="145" y="2567"/>
                    <a:pt x="145" y="2567"/>
                    <a:pt x="145" y="2567"/>
                  </a:cubicBezTo>
                  <a:cubicBezTo>
                    <a:pt x="145" y="2596"/>
                    <a:pt x="145" y="2596"/>
                    <a:pt x="145" y="2596"/>
                  </a:cubicBezTo>
                  <a:lnTo>
                    <a:pt x="145" y="2596"/>
                  </a:lnTo>
                  <a:cubicBezTo>
                    <a:pt x="116" y="2596"/>
                    <a:pt x="116" y="2596"/>
                    <a:pt x="116" y="2596"/>
                  </a:cubicBezTo>
                  <a:cubicBezTo>
                    <a:pt x="145" y="2596"/>
                    <a:pt x="145" y="2596"/>
                    <a:pt x="145" y="2596"/>
                  </a:cubicBezTo>
                  <a:cubicBezTo>
                    <a:pt x="116" y="2596"/>
                    <a:pt x="116" y="2596"/>
                    <a:pt x="116" y="2596"/>
                  </a:cubicBezTo>
                  <a:cubicBezTo>
                    <a:pt x="116" y="2625"/>
                    <a:pt x="116" y="2625"/>
                    <a:pt x="116" y="2625"/>
                  </a:cubicBezTo>
                  <a:lnTo>
                    <a:pt x="116" y="2625"/>
                  </a:lnTo>
                  <a:cubicBezTo>
                    <a:pt x="145" y="2625"/>
                    <a:pt x="145" y="2625"/>
                    <a:pt x="145" y="2625"/>
                  </a:cubicBezTo>
                  <a:lnTo>
                    <a:pt x="145" y="2625"/>
                  </a:lnTo>
                  <a:cubicBezTo>
                    <a:pt x="116" y="2625"/>
                    <a:pt x="116" y="2625"/>
                    <a:pt x="116" y="2625"/>
                  </a:cubicBezTo>
                  <a:lnTo>
                    <a:pt x="116" y="2625"/>
                  </a:lnTo>
                  <a:lnTo>
                    <a:pt x="116" y="2625"/>
                  </a:lnTo>
                  <a:lnTo>
                    <a:pt x="116" y="2625"/>
                  </a:lnTo>
                  <a:cubicBezTo>
                    <a:pt x="116" y="2655"/>
                    <a:pt x="116" y="2655"/>
                    <a:pt x="116" y="2655"/>
                  </a:cubicBezTo>
                  <a:lnTo>
                    <a:pt x="116" y="2655"/>
                  </a:lnTo>
                  <a:cubicBezTo>
                    <a:pt x="145" y="2655"/>
                    <a:pt x="145" y="2655"/>
                    <a:pt x="145" y="2655"/>
                  </a:cubicBezTo>
                  <a:cubicBezTo>
                    <a:pt x="174" y="2655"/>
                    <a:pt x="174" y="2655"/>
                    <a:pt x="174" y="2655"/>
                  </a:cubicBezTo>
                  <a:lnTo>
                    <a:pt x="174" y="2655"/>
                  </a:lnTo>
                  <a:lnTo>
                    <a:pt x="174" y="2655"/>
                  </a:lnTo>
                  <a:cubicBezTo>
                    <a:pt x="203" y="2655"/>
                    <a:pt x="203" y="2655"/>
                    <a:pt x="203" y="2655"/>
                  </a:cubicBezTo>
                  <a:lnTo>
                    <a:pt x="203" y="2655"/>
                  </a:lnTo>
                  <a:lnTo>
                    <a:pt x="203" y="2655"/>
                  </a:lnTo>
                  <a:cubicBezTo>
                    <a:pt x="203" y="2684"/>
                    <a:pt x="203" y="2684"/>
                    <a:pt x="203" y="2684"/>
                  </a:cubicBezTo>
                  <a:cubicBezTo>
                    <a:pt x="174" y="2684"/>
                    <a:pt x="174" y="2684"/>
                    <a:pt x="174" y="2684"/>
                  </a:cubicBezTo>
                  <a:lnTo>
                    <a:pt x="174" y="2684"/>
                  </a:lnTo>
                  <a:lnTo>
                    <a:pt x="174" y="2684"/>
                  </a:lnTo>
                  <a:cubicBezTo>
                    <a:pt x="145" y="2684"/>
                    <a:pt x="145" y="2684"/>
                    <a:pt x="145" y="2684"/>
                  </a:cubicBezTo>
                  <a:lnTo>
                    <a:pt x="145" y="2684"/>
                  </a:lnTo>
                  <a:lnTo>
                    <a:pt x="145" y="2684"/>
                  </a:lnTo>
                  <a:cubicBezTo>
                    <a:pt x="145" y="2713"/>
                    <a:pt x="145" y="2713"/>
                    <a:pt x="145" y="2713"/>
                  </a:cubicBezTo>
                  <a:lnTo>
                    <a:pt x="145" y="2713"/>
                  </a:lnTo>
                  <a:cubicBezTo>
                    <a:pt x="174" y="2713"/>
                    <a:pt x="174" y="2713"/>
                    <a:pt x="174" y="2713"/>
                  </a:cubicBezTo>
                  <a:lnTo>
                    <a:pt x="174" y="2713"/>
                  </a:lnTo>
                  <a:lnTo>
                    <a:pt x="174" y="2713"/>
                  </a:lnTo>
                  <a:cubicBezTo>
                    <a:pt x="174" y="2741"/>
                    <a:pt x="174" y="2741"/>
                    <a:pt x="174" y="2741"/>
                  </a:cubicBezTo>
                  <a:lnTo>
                    <a:pt x="174" y="2741"/>
                  </a:lnTo>
                  <a:lnTo>
                    <a:pt x="174" y="2741"/>
                  </a:lnTo>
                  <a:lnTo>
                    <a:pt x="174" y="2741"/>
                  </a:lnTo>
                  <a:cubicBezTo>
                    <a:pt x="145" y="2741"/>
                    <a:pt x="145" y="2741"/>
                    <a:pt x="145" y="2741"/>
                  </a:cubicBezTo>
                  <a:cubicBezTo>
                    <a:pt x="145" y="2771"/>
                    <a:pt x="145" y="2771"/>
                    <a:pt x="145" y="2771"/>
                  </a:cubicBezTo>
                  <a:cubicBezTo>
                    <a:pt x="174" y="2800"/>
                    <a:pt x="174" y="2800"/>
                    <a:pt x="174" y="2800"/>
                  </a:cubicBezTo>
                  <a:lnTo>
                    <a:pt x="174" y="2800"/>
                  </a:lnTo>
                  <a:cubicBezTo>
                    <a:pt x="174" y="2829"/>
                    <a:pt x="174" y="2829"/>
                    <a:pt x="174" y="2829"/>
                  </a:cubicBezTo>
                  <a:lnTo>
                    <a:pt x="174" y="2829"/>
                  </a:lnTo>
                  <a:cubicBezTo>
                    <a:pt x="203" y="2858"/>
                    <a:pt x="203" y="2858"/>
                    <a:pt x="203" y="2858"/>
                  </a:cubicBezTo>
                  <a:cubicBezTo>
                    <a:pt x="203" y="2829"/>
                    <a:pt x="203" y="2829"/>
                    <a:pt x="203" y="2829"/>
                  </a:cubicBezTo>
                  <a:cubicBezTo>
                    <a:pt x="203" y="2800"/>
                    <a:pt x="203" y="2800"/>
                    <a:pt x="203" y="2800"/>
                  </a:cubicBezTo>
                  <a:lnTo>
                    <a:pt x="203" y="2800"/>
                  </a:lnTo>
                  <a:lnTo>
                    <a:pt x="203" y="2800"/>
                  </a:lnTo>
                  <a:lnTo>
                    <a:pt x="203" y="2800"/>
                  </a:lnTo>
                  <a:cubicBezTo>
                    <a:pt x="203" y="2829"/>
                    <a:pt x="203" y="2829"/>
                    <a:pt x="203" y="2829"/>
                  </a:cubicBezTo>
                  <a:lnTo>
                    <a:pt x="203" y="2829"/>
                  </a:lnTo>
                  <a:lnTo>
                    <a:pt x="203" y="2829"/>
                  </a:lnTo>
                  <a:cubicBezTo>
                    <a:pt x="233" y="2829"/>
                    <a:pt x="233" y="2829"/>
                    <a:pt x="233" y="2829"/>
                  </a:cubicBezTo>
                  <a:lnTo>
                    <a:pt x="233" y="2829"/>
                  </a:lnTo>
                  <a:cubicBezTo>
                    <a:pt x="203" y="2858"/>
                    <a:pt x="203" y="2858"/>
                    <a:pt x="203" y="2858"/>
                  </a:cubicBezTo>
                  <a:cubicBezTo>
                    <a:pt x="174" y="2858"/>
                    <a:pt x="174" y="2858"/>
                    <a:pt x="174" y="2858"/>
                  </a:cubicBezTo>
                  <a:cubicBezTo>
                    <a:pt x="203" y="2858"/>
                    <a:pt x="203" y="2858"/>
                    <a:pt x="203" y="2858"/>
                  </a:cubicBezTo>
                  <a:cubicBezTo>
                    <a:pt x="174" y="2888"/>
                    <a:pt x="174" y="2888"/>
                    <a:pt x="174" y="2888"/>
                  </a:cubicBezTo>
                  <a:lnTo>
                    <a:pt x="174" y="2888"/>
                  </a:lnTo>
                  <a:lnTo>
                    <a:pt x="174" y="2888"/>
                  </a:lnTo>
                  <a:cubicBezTo>
                    <a:pt x="174" y="2917"/>
                    <a:pt x="174" y="2917"/>
                    <a:pt x="174" y="2917"/>
                  </a:cubicBezTo>
                  <a:lnTo>
                    <a:pt x="174" y="2917"/>
                  </a:lnTo>
                  <a:cubicBezTo>
                    <a:pt x="203" y="2946"/>
                    <a:pt x="203" y="2946"/>
                    <a:pt x="203" y="2946"/>
                  </a:cubicBezTo>
                  <a:cubicBezTo>
                    <a:pt x="233" y="2946"/>
                    <a:pt x="233" y="2946"/>
                    <a:pt x="233" y="2946"/>
                  </a:cubicBezTo>
                  <a:lnTo>
                    <a:pt x="233" y="2946"/>
                  </a:lnTo>
                  <a:lnTo>
                    <a:pt x="233" y="2946"/>
                  </a:lnTo>
                  <a:lnTo>
                    <a:pt x="233" y="2946"/>
                  </a:lnTo>
                  <a:cubicBezTo>
                    <a:pt x="233" y="2975"/>
                    <a:pt x="233" y="2975"/>
                    <a:pt x="233" y="2975"/>
                  </a:cubicBezTo>
                  <a:lnTo>
                    <a:pt x="233" y="2975"/>
                  </a:lnTo>
                  <a:cubicBezTo>
                    <a:pt x="262" y="2975"/>
                    <a:pt x="262" y="2975"/>
                    <a:pt x="262" y="2975"/>
                  </a:cubicBezTo>
                  <a:lnTo>
                    <a:pt x="262" y="2975"/>
                  </a:lnTo>
                  <a:lnTo>
                    <a:pt x="262" y="2975"/>
                  </a:lnTo>
                  <a:cubicBezTo>
                    <a:pt x="233" y="2975"/>
                    <a:pt x="233" y="2975"/>
                    <a:pt x="233" y="2975"/>
                  </a:cubicBezTo>
                  <a:cubicBezTo>
                    <a:pt x="233" y="3005"/>
                    <a:pt x="233" y="3005"/>
                    <a:pt x="233" y="3005"/>
                  </a:cubicBezTo>
                  <a:lnTo>
                    <a:pt x="233" y="3005"/>
                  </a:lnTo>
                  <a:lnTo>
                    <a:pt x="233" y="3005"/>
                  </a:lnTo>
                  <a:lnTo>
                    <a:pt x="233" y="3005"/>
                  </a:lnTo>
                  <a:cubicBezTo>
                    <a:pt x="262" y="3034"/>
                    <a:pt x="262" y="3034"/>
                    <a:pt x="262" y="3034"/>
                  </a:cubicBezTo>
                  <a:lnTo>
                    <a:pt x="262" y="3034"/>
                  </a:lnTo>
                  <a:cubicBezTo>
                    <a:pt x="262" y="3005"/>
                    <a:pt x="262" y="3005"/>
                    <a:pt x="262" y="3005"/>
                  </a:cubicBezTo>
                  <a:cubicBezTo>
                    <a:pt x="262" y="3034"/>
                    <a:pt x="262" y="3034"/>
                    <a:pt x="262" y="3034"/>
                  </a:cubicBezTo>
                  <a:cubicBezTo>
                    <a:pt x="291" y="3034"/>
                    <a:pt x="291" y="3034"/>
                    <a:pt x="291" y="3034"/>
                  </a:cubicBezTo>
                  <a:cubicBezTo>
                    <a:pt x="262" y="3034"/>
                    <a:pt x="262" y="3034"/>
                    <a:pt x="262" y="3034"/>
                  </a:cubicBezTo>
                  <a:lnTo>
                    <a:pt x="262" y="3034"/>
                  </a:lnTo>
                  <a:lnTo>
                    <a:pt x="262" y="3034"/>
                  </a:lnTo>
                  <a:cubicBezTo>
                    <a:pt x="262" y="3063"/>
                    <a:pt x="262" y="3063"/>
                    <a:pt x="262" y="3063"/>
                  </a:cubicBezTo>
                  <a:lnTo>
                    <a:pt x="262" y="3063"/>
                  </a:lnTo>
                  <a:lnTo>
                    <a:pt x="262" y="3063"/>
                  </a:lnTo>
                  <a:cubicBezTo>
                    <a:pt x="291" y="3091"/>
                    <a:pt x="291" y="3091"/>
                    <a:pt x="291" y="3091"/>
                  </a:cubicBezTo>
                  <a:lnTo>
                    <a:pt x="291" y="3091"/>
                  </a:lnTo>
                  <a:lnTo>
                    <a:pt x="291" y="3091"/>
                  </a:lnTo>
                  <a:cubicBezTo>
                    <a:pt x="320" y="3091"/>
                    <a:pt x="320" y="3091"/>
                    <a:pt x="320" y="3091"/>
                  </a:cubicBezTo>
                  <a:cubicBezTo>
                    <a:pt x="291" y="3091"/>
                    <a:pt x="291" y="3091"/>
                    <a:pt x="291" y="3091"/>
                  </a:cubicBezTo>
                  <a:cubicBezTo>
                    <a:pt x="320" y="3063"/>
                    <a:pt x="320" y="3063"/>
                    <a:pt x="320" y="3063"/>
                  </a:cubicBezTo>
                  <a:cubicBezTo>
                    <a:pt x="291" y="3063"/>
                    <a:pt x="291" y="3063"/>
                    <a:pt x="291" y="3063"/>
                  </a:cubicBezTo>
                  <a:cubicBezTo>
                    <a:pt x="320" y="3063"/>
                    <a:pt x="320" y="3063"/>
                    <a:pt x="320" y="3063"/>
                  </a:cubicBezTo>
                  <a:cubicBezTo>
                    <a:pt x="320" y="3091"/>
                    <a:pt x="320" y="3091"/>
                    <a:pt x="320" y="3091"/>
                  </a:cubicBezTo>
                  <a:lnTo>
                    <a:pt x="320" y="3091"/>
                  </a:lnTo>
                  <a:lnTo>
                    <a:pt x="320" y="3091"/>
                  </a:lnTo>
                  <a:cubicBezTo>
                    <a:pt x="350" y="3063"/>
                    <a:pt x="350" y="3063"/>
                    <a:pt x="350" y="3063"/>
                  </a:cubicBezTo>
                  <a:lnTo>
                    <a:pt x="350" y="3063"/>
                  </a:lnTo>
                  <a:cubicBezTo>
                    <a:pt x="320" y="3063"/>
                    <a:pt x="320" y="3063"/>
                    <a:pt x="320" y="3063"/>
                  </a:cubicBezTo>
                  <a:lnTo>
                    <a:pt x="320" y="3063"/>
                  </a:lnTo>
                  <a:lnTo>
                    <a:pt x="320" y="3063"/>
                  </a:lnTo>
                  <a:lnTo>
                    <a:pt x="320" y="3063"/>
                  </a:lnTo>
                  <a:cubicBezTo>
                    <a:pt x="350" y="3063"/>
                    <a:pt x="350" y="3063"/>
                    <a:pt x="350" y="3063"/>
                  </a:cubicBezTo>
                  <a:lnTo>
                    <a:pt x="350" y="3063"/>
                  </a:lnTo>
                  <a:cubicBezTo>
                    <a:pt x="378" y="3063"/>
                    <a:pt x="378" y="3063"/>
                    <a:pt x="378" y="3063"/>
                  </a:cubicBezTo>
                  <a:lnTo>
                    <a:pt x="378" y="3063"/>
                  </a:lnTo>
                  <a:cubicBezTo>
                    <a:pt x="350" y="3034"/>
                    <a:pt x="350" y="3034"/>
                    <a:pt x="350" y="3034"/>
                  </a:cubicBezTo>
                  <a:cubicBezTo>
                    <a:pt x="320" y="3034"/>
                    <a:pt x="320" y="3034"/>
                    <a:pt x="320" y="3034"/>
                  </a:cubicBezTo>
                  <a:lnTo>
                    <a:pt x="320" y="3034"/>
                  </a:lnTo>
                  <a:lnTo>
                    <a:pt x="320" y="3034"/>
                  </a:lnTo>
                  <a:cubicBezTo>
                    <a:pt x="350" y="3034"/>
                    <a:pt x="350" y="3034"/>
                    <a:pt x="350" y="3034"/>
                  </a:cubicBezTo>
                  <a:cubicBezTo>
                    <a:pt x="378" y="3063"/>
                    <a:pt x="378" y="3063"/>
                    <a:pt x="378" y="3063"/>
                  </a:cubicBezTo>
                  <a:lnTo>
                    <a:pt x="378" y="3063"/>
                  </a:lnTo>
                  <a:cubicBezTo>
                    <a:pt x="378" y="3091"/>
                    <a:pt x="378" y="3091"/>
                    <a:pt x="378" y="3091"/>
                  </a:cubicBezTo>
                  <a:lnTo>
                    <a:pt x="378" y="3091"/>
                  </a:lnTo>
                  <a:cubicBezTo>
                    <a:pt x="378" y="3121"/>
                    <a:pt x="378" y="3121"/>
                    <a:pt x="378" y="3121"/>
                  </a:cubicBezTo>
                  <a:lnTo>
                    <a:pt x="378" y="3121"/>
                  </a:lnTo>
                  <a:lnTo>
                    <a:pt x="378" y="3121"/>
                  </a:lnTo>
                  <a:lnTo>
                    <a:pt x="378" y="3121"/>
                  </a:lnTo>
                  <a:cubicBezTo>
                    <a:pt x="378" y="3091"/>
                    <a:pt x="378" y="3091"/>
                    <a:pt x="378" y="3091"/>
                  </a:cubicBezTo>
                  <a:cubicBezTo>
                    <a:pt x="350" y="3091"/>
                    <a:pt x="350" y="3091"/>
                    <a:pt x="350" y="3091"/>
                  </a:cubicBezTo>
                  <a:lnTo>
                    <a:pt x="350" y="3091"/>
                  </a:lnTo>
                  <a:lnTo>
                    <a:pt x="350" y="3091"/>
                  </a:lnTo>
                  <a:cubicBezTo>
                    <a:pt x="350" y="3121"/>
                    <a:pt x="350" y="3121"/>
                    <a:pt x="350" y="3121"/>
                  </a:cubicBezTo>
                  <a:lnTo>
                    <a:pt x="350" y="3121"/>
                  </a:lnTo>
                  <a:lnTo>
                    <a:pt x="350" y="3121"/>
                  </a:lnTo>
                  <a:cubicBezTo>
                    <a:pt x="350" y="3091"/>
                    <a:pt x="350" y="3091"/>
                    <a:pt x="350" y="3091"/>
                  </a:cubicBezTo>
                  <a:cubicBezTo>
                    <a:pt x="320" y="3091"/>
                    <a:pt x="320" y="3091"/>
                    <a:pt x="320" y="3091"/>
                  </a:cubicBezTo>
                  <a:cubicBezTo>
                    <a:pt x="320" y="3121"/>
                    <a:pt x="320" y="3121"/>
                    <a:pt x="320" y="3121"/>
                  </a:cubicBezTo>
                  <a:cubicBezTo>
                    <a:pt x="291" y="3121"/>
                    <a:pt x="291" y="3121"/>
                    <a:pt x="291" y="3121"/>
                  </a:cubicBezTo>
                  <a:lnTo>
                    <a:pt x="291" y="3121"/>
                  </a:lnTo>
                  <a:lnTo>
                    <a:pt x="291" y="3121"/>
                  </a:lnTo>
                  <a:cubicBezTo>
                    <a:pt x="291" y="3150"/>
                    <a:pt x="291" y="3150"/>
                    <a:pt x="291" y="3150"/>
                  </a:cubicBezTo>
                  <a:cubicBezTo>
                    <a:pt x="320" y="3150"/>
                    <a:pt x="320" y="3150"/>
                    <a:pt x="320" y="3150"/>
                  </a:cubicBezTo>
                  <a:cubicBezTo>
                    <a:pt x="320" y="3179"/>
                    <a:pt x="320" y="3179"/>
                    <a:pt x="320" y="3179"/>
                  </a:cubicBezTo>
                  <a:cubicBezTo>
                    <a:pt x="291" y="3179"/>
                    <a:pt x="291" y="3179"/>
                    <a:pt x="291" y="3179"/>
                  </a:cubicBezTo>
                  <a:cubicBezTo>
                    <a:pt x="320" y="3179"/>
                    <a:pt x="320" y="3179"/>
                    <a:pt x="320" y="3179"/>
                  </a:cubicBezTo>
                  <a:lnTo>
                    <a:pt x="320" y="3179"/>
                  </a:lnTo>
                  <a:lnTo>
                    <a:pt x="320" y="3179"/>
                  </a:lnTo>
                  <a:lnTo>
                    <a:pt x="320" y="3179"/>
                  </a:lnTo>
                  <a:cubicBezTo>
                    <a:pt x="350" y="3179"/>
                    <a:pt x="350" y="3179"/>
                    <a:pt x="350" y="3179"/>
                  </a:cubicBezTo>
                  <a:lnTo>
                    <a:pt x="350" y="3179"/>
                  </a:lnTo>
                  <a:cubicBezTo>
                    <a:pt x="320" y="3179"/>
                    <a:pt x="320" y="3179"/>
                    <a:pt x="320" y="3179"/>
                  </a:cubicBezTo>
                  <a:cubicBezTo>
                    <a:pt x="320" y="3208"/>
                    <a:pt x="320" y="3208"/>
                    <a:pt x="320" y="3208"/>
                  </a:cubicBezTo>
                  <a:lnTo>
                    <a:pt x="320" y="3208"/>
                  </a:lnTo>
                  <a:cubicBezTo>
                    <a:pt x="350" y="3208"/>
                    <a:pt x="350" y="3208"/>
                    <a:pt x="350" y="3208"/>
                  </a:cubicBezTo>
                  <a:cubicBezTo>
                    <a:pt x="378" y="3208"/>
                    <a:pt x="378" y="3208"/>
                    <a:pt x="378" y="3208"/>
                  </a:cubicBezTo>
                  <a:lnTo>
                    <a:pt x="378" y="3208"/>
                  </a:lnTo>
                  <a:lnTo>
                    <a:pt x="378" y="3208"/>
                  </a:lnTo>
                  <a:cubicBezTo>
                    <a:pt x="378" y="3179"/>
                    <a:pt x="378" y="3179"/>
                    <a:pt x="378" y="3179"/>
                  </a:cubicBezTo>
                  <a:lnTo>
                    <a:pt x="378" y="3179"/>
                  </a:lnTo>
                  <a:lnTo>
                    <a:pt x="378" y="3179"/>
                  </a:lnTo>
                  <a:lnTo>
                    <a:pt x="378" y="3179"/>
                  </a:lnTo>
                  <a:cubicBezTo>
                    <a:pt x="350" y="3179"/>
                    <a:pt x="350" y="3179"/>
                    <a:pt x="350" y="3179"/>
                  </a:cubicBezTo>
                  <a:cubicBezTo>
                    <a:pt x="350" y="3150"/>
                    <a:pt x="350" y="3150"/>
                    <a:pt x="350" y="3150"/>
                  </a:cubicBezTo>
                  <a:cubicBezTo>
                    <a:pt x="378" y="3150"/>
                    <a:pt x="378" y="3150"/>
                    <a:pt x="378" y="3150"/>
                  </a:cubicBezTo>
                  <a:lnTo>
                    <a:pt x="378" y="3150"/>
                  </a:lnTo>
                  <a:lnTo>
                    <a:pt x="378" y="3150"/>
                  </a:lnTo>
                  <a:cubicBezTo>
                    <a:pt x="407" y="3150"/>
                    <a:pt x="407" y="3150"/>
                    <a:pt x="407" y="3150"/>
                  </a:cubicBezTo>
                  <a:lnTo>
                    <a:pt x="407" y="3150"/>
                  </a:lnTo>
                  <a:lnTo>
                    <a:pt x="407" y="3150"/>
                  </a:lnTo>
                  <a:lnTo>
                    <a:pt x="407" y="3150"/>
                  </a:lnTo>
                  <a:lnTo>
                    <a:pt x="407" y="3150"/>
                  </a:lnTo>
                  <a:cubicBezTo>
                    <a:pt x="436" y="3150"/>
                    <a:pt x="436" y="3150"/>
                    <a:pt x="436" y="3150"/>
                  </a:cubicBezTo>
                  <a:lnTo>
                    <a:pt x="436" y="3150"/>
                  </a:lnTo>
                  <a:cubicBezTo>
                    <a:pt x="466" y="3150"/>
                    <a:pt x="466" y="3150"/>
                    <a:pt x="466" y="3150"/>
                  </a:cubicBezTo>
                  <a:lnTo>
                    <a:pt x="466" y="3150"/>
                  </a:lnTo>
                  <a:lnTo>
                    <a:pt x="466" y="3150"/>
                  </a:lnTo>
                  <a:lnTo>
                    <a:pt x="466" y="3150"/>
                  </a:lnTo>
                  <a:cubicBezTo>
                    <a:pt x="466" y="3179"/>
                    <a:pt x="466" y="3179"/>
                    <a:pt x="466" y="3179"/>
                  </a:cubicBezTo>
                  <a:lnTo>
                    <a:pt x="466" y="3179"/>
                  </a:lnTo>
                  <a:cubicBezTo>
                    <a:pt x="436" y="3150"/>
                    <a:pt x="436" y="3150"/>
                    <a:pt x="436" y="3150"/>
                  </a:cubicBezTo>
                  <a:lnTo>
                    <a:pt x="436" y="3150"/>
                  </a:lnTo>
                  <a:cubicBezTo>
                    <a:pt x="407" y="3179"/>
                    <a:pt x="407" y="3179"/>
                    <a:pt x="407" y="3179"/>
                  </a:cubicBezTo>
                  <a:lnTo>
                    <a:pt x="407" y="3179"/>
                  </a:lnTo>
                  <a:lnTo>
                    <a:pt x="407" y="3179"/>
                  </a:lnTo>
                  <a:cubicBezTo>
                    <a:pt x="378" y="3179"/>
                    <a:pt x="378" y="3179"/>
                    <a:pt x="378" y="3179"/>
                  </a:cubicBezTo>
                  <a:cubicBezTo>
                    <a:pt x="378" y="3208"/>
                    <a:pt x="378" y="3208"/>
                    <a:pt x="378" y="3208"/>
                  </a:cubicBezTo>
                  <a:lnTo>
                    <a:pt x="378" y="3208"/>
                  </a:lnTo>
                  <a:lnTo>
                    <a:pt x="378" y="3208"/>
                  </a:lnTo>
                  <a:lnTo>
                    <a:pt x="378" y="3208"/>
                  </a:lnTo>
                  <a:cubicBezTo>
                    <a:pt x="378" y="3238"/>
                    <a:pt x="378" y="3238"/>
                    <a:pt x="378" y="3238"/>
                  </a:cubicBezTo>
                  <a:lnTo>
                    <a:pt x="378" y="3238"/>
                  </a:lnTo>
                  <a:lnTo>
                    <a:pt x="378" y="3238"/>
                  </a:lnTo>
                  <a:cubicBezTo>
                    <a:pt x="407" y="3238"/>
                    <a:pt x="407" y="3238"/>
                    <a:pt x="407" y="3238"/>
                  </a:cubicBezTo>
                  <a:cubicBezTo>
                    <a:pt x="407" y="3267"/>
                    <a:pt x="407" y="3267"/>
                    <a:pt x="407" y="3267"/>
                  </a:cubicBezTo>
                  <a:cubicBezTo>
                    <a:pt x="436" y="3267"/>
                    <a:pt x="436" y="3267"/>
                    <a:pt x="436" y="3267"/>
                  </a:cubicBezTo>
                  <a:cubicBezTo>
                    <a:pt x="436" y="3238"/>
                    <a:pt x="436" y="3238"/>
                    <a:pt x="436" y="3238"/>
                  </a:cubicBezTo>
                  <a:lnTo>
                    <a:pt x="436" y="3238"/>
                  </a:lnTo>
                  <a:lnTo>
                    <a:pt x="436" y="3238"/>
                  </a:lnTo>
                  <a:lnTo>
                    <a:pt x="436" y="3238"/>
                  </a:lnTo>
                  <a:cubicBezTo>
                    <a:pt x="436" y="3208"/>
                    <a:pt x="436" y="3208"/>
                    <a:pt x="436" y="3208"/>
                  </a:cubicBezTo>
                  <a:lnTo>
                    <a:pt x="436" y="3208"/>
                  </a:lnTo>
                  <a:cubicBezTo>
                    <a:pt x="466" y="3208"/>
                    <a:pt x="466" y="3208"/>
                    <a:pt x="466" y="3208"/>
                  </a:cubicBezTo>
                  <a:lnTo>
                    <a:pt x="466" y="3208"/>
                  </a:lnTo>
                  <a:cubicBezTo>
                    <a:pt x="495" y="3179"/>
                    <a:pt x="495" y="3179"/>
                    <a:pt x="495" y="3179"/>
                  </a:cubicBezTo>
                  <a:lnTo>
                    <a:pt x="495" y="3179"/>
                  </a:lnTo>
                  <a:lnTo>
                    <a:pt x="495" y="3179"/>
                  </a:lnTo>
                  <a:lnTo>
                    <a:pt x="495" y="3179"/>
                  </a:lnTo>
                  <a:cubicBezTo>
                    <a:pt x="524" y="3179"/>
                    <a:pt x="524" y="3179"/>
                    <a:pt x="524" y="3179"/>
                  </a:cubicBezTo>
                  <a:lnTo>
                    <a:pt x="524" y="3179"/>
                  </a:lnTo>
                  <a:cubicBezTo>
                    <a:pt x="495" y="3179"/>
                    <a:pt x="495" y="3179"/>
                    <a:pt x="495" y="3179"/>
                  </a:cubicBezTo>
                  <a:cubicBezTo>
                    <a:pt x="495" y="3208"/>
                    <a:pt x="495" y="3208"/>
                    <a:pt x="495" y="3208"/>
                  </a:cubicBezTo>
                  <a:lnTo>
                    <a:pt x="495" y="3208"/>
                  </a:lnTo>
                  <a:lnTo>
                    <a:pt x="495" y="3208"/>
                  </a:lnTo>
                  <a:cubicBezTo>
                    <a:pt x="495" y="3238"/>
                    <a:pt x="495" y="3238"/>
                    <a:pt x="495" y="3238"/>
                  </a:cubicBezTo>
                  <a:lnTo>
                    <a:pt x="495" y="3238"/>
                  </a:lnTo>
                  <a:cubicBezTo>
                    <a:pt x="466" y="3267"/>
                    <a:pt x="466" y="3267"/>
                    <a:pt x="466" y="3267"/>
                  </a:cubicBezTo>
                  <a:lnTo>
                    <a:pt x="466" y="3267"/>
                  </a:lnTo>
                  <a:lnTo>
                    <a:pt x="466" y="3267"/>
                  </a:lnTo>
                  <a:cubicBezTo>
                    <a:pt x="466" y="3238"/>
                    <a:pt x="466" y="3238"/>
                    <a:pt x="466" y="3238"/>
                  </a:cubicBezTo>
                  <a:lnTo>
                    <a:pt x="466" y="3238"/>
                  </a:lnTo>
                  <a:lnTo>
                    <a:pt x="466" y="3238"/>
                  </a:lnTo>
                  <a:lnTo>
                    <a:pt x="466" y="3238"/>
                  </a:lnTo>
                  <a:lnTo>
                    <a:pt x="466" y="3238"/>
                  </a:lnTo>
                  <a:cubicBezTo>
                    <a:pt x="436" y="3238"/>
                    <a:pt x="436" y="3238"/>
                    <a:pt x="436" y="3238"/>
                  </a:cubicBezTo>
                  <a:lnTo>
                    <a:pt x="436" y="3238"/>
                  </a:lnTo>
                  <a:lnTo>
                    <a:pt x="436" y="3238"/>
                  </a:lnTo>
                  <a:cubicBezTo>
                    <a:pt x="436" y="3267"/>
                    <a:pt x="436" y="3267"/>
                    <a:pt x="436" y="3267"/>
                  </a:cubicBezTo>
                  <a:cubicBezTo>
                    <a:pt x="466" y="3296"/>
                    <a:pt x="466" y="3296"/>
                    <a:pt x="466" y="3296"/>
                  </a:cubicBezTo>
                  <a:cubicBezTo>
                    <a:pt x="495" y="3296"/>
                    <a:pt x="495" y="3296"/>
                    <a:pt x="495" y="3296"/>
                  </a:cubicBezTo>
                  <a:lnTo>
                    <a:pt x="495" y="3296"/>
                  </a:lnTo>
                  <a:cubicBezTo>
                    <a:pt x="524" y="3296"/>
                    <a:pt x="524" y="3296"/>
                    <a:pt x="524" y="3296"/>
                  </a:cubicBezTo>
                  <a:lnTo>
                    <a:pt x="524" y="3296"/>
                  </a:lnTo>
                  <a:lnTo>
                    <a:pt x="524" y="3296"/>
                  </a:lnTo>
                  <a:cubicBezTo>
                    <a:pt x="553" y="3267"/>
                    <a:pt x="553" y="3267"/>
                    <a:pt x="553" y="3267"/>
                  </a:cubicBezTo>
                  <a:cubicBezTo>
                    <a:pt x="524" y="3267"/>
                    <a:pt x="524" y="3267"/>
                    <a:pt x="524" y="3267"/>
                  </a:cubicBezTo>
                  <a:cubicBezTo>
                    <a:pt x="553" y="3238"/>
                    <a:pt x="553" y="3238"/>
                    <a:pt x="553" y="3238"/>
                  </a:cubicBezTo>
                  <a:lnTo>
                    <a:pt x="553" y="3238"/>
                  </a:lnTo>
                  <a:cubicBezTo>
                    <a:pt x="553" y="3208"/>
                    <a:pt x="553" y="3208"/>
                    <a:pt x="553" y="3208"/>
                  </a:cubicBezTo>
                  <a:cubicBezTo>
                    <a:pt x="553" y="3179"/>
                    <a:pt x="553" y="3179"/>
                    <a:pt x="553" y="3179"/>
                  </a:cubicBezTo>
                  <a:lnTo>
                    <a:pt x="553" y="3179"/>
                  </a:lnTo>
                  <a:lnTo>
                    <a:pt x="553" y="3179"/>
                  </a:lnTo>
                  <a:cubicBezTo>
                    <a:pt x="553" y="3150"/>
                    <a:pt x="553" y="3150"/>
                    <a:pt x="553" y="3150"/>
                  </a:cubicBezTo>
                  <a:cubicBezTo>
                    <a:pt x="583" y="3150"/>
                    <a:pt x="583" y="3150"/>
                    <a:pt x="583" y="3150"/>
                  </a:cubicBezTo>
                  <a:cubicBezTo>
                    <a:pt x="583" y="3121"/>
                    <a:pt x="583" y="3121"/>
                    <a:pt x="583" y="3121"/>
                  </a:cubicBezTo>
                  <a:cubicBezTo>
                    <a:pt x="612" y="3121"/>
                    <a:pt x="612" y="3121"/>
                    <a:pt x="612" y="3121"/>
                  </a:cubicBezTo>
                  <a:lnTo>
                    <a:pt x="612" y="3121"/>
                  </a:lnTo>
                  <a:lnTo>
                    <a:pt x="612" y="3121"/>
                  </a:lnTo>
                  <a:cubicBezTo>
                    <a:pt x="612" y="3091"/>
                    <a:pt x="612" y="3091"/>
                    <a:pt x="612" y="3091"/>
                  </a:cubicBezTo>
                  <a:cubicBezTo>
                    <a:pt x="641" y="3091"/>
                    <a:pt x="641" y="3091"/>
                    <a:pt x="641" y="3091"/>
                  </a:cubicBezTo>
                  <a:cubicBezTo>
                    <a:pt x="670" y="3091"/>
                    <a:pt x="670" y="3091"/>
                    <a:pt x="670" y="3091"/>
                  </a:cubicBezTo>
                  <a:close/>
                  <a:moveTo>
                    <a:pt x="845" y="3500"/>
                  </a:moveTo>
                  <a:lnTo>
                    <a:pt x="845" y="3500"/>
                  </a:lnTo>
                  <a:close/>
                  <a:moveTo>
                    <a:pt x="86" y="2158"/>
                  </a:moveTo>
                  <a:lnTo>
                    <a:pt x="86" y="2158"/>
                  </a:lnTo>
                  <a:lnTo>
                    <a:pt x="86" y="2158"/>
                  </a:lnTo>
                  <a:lnTo>
                    <a:pt x="86" y="2158"/>
                  </a:lnTo>
                  <a:lnTo>
                    <a:pt x="86" y="2158"/>
                  </a:lnTo>
                  <a:lnTo>
                    <a:pt x="86" y="2158"/>
                  </a:lnTo>
                  <a:cubicBezTo>
                    <a:pt x="86" y="2188"/>
                    <a:pt x="86" y="2188"/>
                    <a:pt x="86" y="2188"/>
                  </a:cubicBezTo>
                  <a:cubicBezTo>
                    <a:pt x="116" y="2188"/>
                    <a:pt x="116" y="2188"/>
                    <a:pt x="116" y="2188"/>
                  </a:cubicBezTo>
                  <a:cubicBezTo>
                    <a:pt x="86" y="2188"/>
                    <a:pt x="86" y="2188"/>
                    <a:pt x="86" y="2188"/>
                  </a:cubicBezTo>
                  <a:lnTo>
                    <a:pt x="86" y="2188"/>
                  </a:lnTo>
                  <a:lnTo>
                    <a:pt x="86" y="2188"/>
                  </a:lnTo>
                  <a:cubicBezTo>
                    <a:pt x="86" y="2217"/>
                    <a:pt x="86" y="2217"/>
                    <a:pt x="86" y="2217"/>
                  </a:cubicBezTo>
                  <a:lnTo>
                    <a:pt x="86" y="2217"/>
                  </a:lnTo>
                  <a:cubicBezTo>
                    <a:pt x="57" y="2217"/>
                    <a:pt x="57" y="2217"/>
                    <a:pt x="57" y="2217"/>
                  </a:cubicBezTo>
                  <a:cubicBezTo>
                    <a:pt x="28" y="2217"/>
                    <a:pt x="28" y="2217"/>
                    <a:pt x="28" y="2217"/>
                  </a:cubicBezTo>
                  <a:cubicBezTo>
                    <a:pt x="28" y="2188"/>
                    <a:pt x="28" y="2188"/>
                    <a:pt x="28" y="2188"/>
                  </a:cubicBezTo>
                  <a:cubicBezTo>
                    <a:pt x="28" y="2158"/>
                    <a:pt x="28" y="2158"/>
                    <a:pt x="28" y="2158"/>
                  </a:cubicBezTo>
                  <a:cubicBezTo>
                    <a:pt x="28" y="2129"/>
                    <a:pt x="28" y="2129"/>
                    <a:pt x="28" y="2129"/>
                  </a:cubicBezTo>
                  <a:lnTo>
                    <a:pt x="28" y="2129"/>
                  </a:lnTo>
                  <a:lnTo>
                    <a:pt x="28" y="2129"/>
                  </a:lnTo>
                  <a:cubicBezTo>
                    <a:pt x="28" y="2100"/>
                    <a:pt x="28" y="2100"/>
                    <a:pt x="28" y="2100"/>
                  </a:cubicBezTo>
                  <a:lnTo>
                    <a:pt x="28" y="2100"/>
                  </a:lnTo>
                  <a:lnTo>
                    <a:pt x="28" y="2100"/>
                  </a:lnTo>
                  <a:lnTo>
                    <a:pt x="28" y="2100"/>
                  </a:lnTo>
                  <a:cubicBezTo>
                    <a:pt x="28" y="2071"/>
                    <a:pt x="28" y="2071"/>
                    <a:pt x="28" y="2071"/>
                  </a:cubicBezTo>
                  <a:lnTo>
                    <a:pt x="28" y="2071"/>
                  </a:lnTo>
                  <a:cubicBezTo>
                    <a:pt x="57" y="2071"/>
                    <a:pt x="57" y="2071"/>
                    <a:pt x="57" y="2071"/>
                  </a:cubicBezTo>
                  <a:cubicBezTo>
                    <a:pt x="86" y="2071"/>
                    <a:pt x="86" y="2071"/>
                    <a:pt x="86" y="2071"/>
                  </a:cubicBezTo>
                  <a:cubicBezTo>
                    <a:pt x="86" y="2100"/>
                    <a:pt x="86" y="2100"/>
                    <a:pt x="86" y="2100"/>
                  </a:cubicBezTo>
                  <a:cubicBezTo>
                    <a:pt x="86" y="2129"/>
                    <a:pt x="86" y="2129"/>
                    <a:pt x="86" y="2129"/>
                  </a:cubicBezTo>
                  <a:lnTo>
                    <a:pt x="86" y="2129"/>
                  </a:lnTo>
                  <a:lnTo>
                    <a:pt x="86" y="2129"/>
                  </a:lnTo>
                  <a:lnTo>
                    <a:pt x="86" y="2129"/>
                  </a:lnTo>
                  <a:lnTo>
                    <a:pt x="86" y="2129"/>
                  </a:lnTo>
                  <a:cubicBezTo>
                    <a:pt x="86" y="2158"/>
                    <a:pt x="86" y="2158"/>
                    <a:pt x="86" y="2158"/>
                  </a:cubicBezTo>
                  <a:close/>
                  <a:moveTo>
                    <a:pt x="116" y="2129"/>
                  </a:moveTo>
                  <a:lnTo>
                    <a:pt x="116" y="2129"/>
                  </a:lnTo>
                  <a:cubicBezTo>
                    <a:pt x="116" y="2100"/>
                    <a:pt x="116" y="2100"/>
                    <a:pt x="116" y="2100"/>
                  </a:cubicBezTo>
                  <a:cubicBezTo>
                    <a:pt x="116" y="2129"/>
                    <a:pt x="116" y="2129"/>
                    <a:pt x="116" y="2129"/>
                  </a:cubicBezTo>
                  <a:close/>
                  <a:moveTo>
                    <a:pt x="0" y="2246"/>
                  </a:moveTo>
                  <a:lnTo>
                    <a:pt x="0" y="2246"/>
                  </a:lnTo>
                  <a:cubicBezTo>
                    <a:pt x="28" y="2246"/>
                    <a:pt x="28" y="2246"/>
                    <a:pt x="28" y="2246"/>
                  </a:cubicBezTo>
                  <a:lnTo>
                    <a:pt x="28" y="2246"/>
                  </a:lnTo>
                  <a:lnTo>
                    <a:pt x="28" y="2246"/>
                  </a:lnTo>
                  <a:cubicBezTo>
                    <a:pt x="28" y="2275"/>
                    <a:pt x="28" y="2275"/>
                    <a:pt x="28" y="2275"/>
                  </a:cubicBezTo>
                  <a:cubicBezTo>
                    <a:pt x="0" y="2246"/>
                    <a:pt x="0" y="2246"/>
                    <a:pt x="0" y="2246"/>
                  </a:cubicBezTo>
                  <a:close/>
                  <a:moveTo>
                    <a:pt x="116" y="2275"/>
                  </a:moveTo>
                  <a:lnTo>
                    <a:pt x="116" y="2275"/>
                  </a:lnTo>
                  <a:cubicBezTo>
                    <a:pt x="145" y="2275"/>
                    <a:pt x="145" y="2275"/>
                    <a:pt x="145" y="2275"/>
                  </a:cubicBezTo>
                  <a:lnTo>
                    <a:pt x="145" y="2275"/>
                  </a:lnTo>
                  <a:lnTo>
                    <a:pt x="145" y="2275"/>
                  </a:lnTo>
                  <a:cubicBezTo>
                    <a:pt x="116" y="2275"/>
                    <a:pt x="116" y="2275"/>
                    <a:pt x="116" y="2275"/>
                  </a:cubicBezTo>
                  <a:close/>
                  <a:moveTo>
                    <a:pt x="116" y="2275"/>
                  </a:moveTo>
                  <a:lnTo>
                    <a:pt x="116" y="2275"/>
                  </a:lnTo>
                  <a:lnTo>
                    <a:pt x="116" y="2275"/>
                  </a:lnTo>
                  <a:lnTo>
                    <a:pt x="116" y="2275"/>
                  </a:lnTo>
                  <a:cubicBezTo>
                    <a:pt x="116" y="2305"/>
                    <a:pt x="116" y="2305"/>
                    <a:pt x="116" y="2305"/>
                  </a:cubicBezTo>
                  <a:cubicBezTo>
                    <a:pt x="116" y="2275"/>
                    <a:pt x="116" y="2275"/>
                    <a:pt x="116" y="2275"/>
                  </a:cubicBezTo>
                  <a:cubicBezTo>
                    <a:pt x="86" y="2275"/>
                    <a:pt x="86" y="2275"/>
                    <a:pt x="86" y="2275"/>
                  </a:cubicBezTo>
                  <a:cubicBezTo>
                    <a:pt x="116" y="2275"/>
                    <a:pt x="116" y="2275"/>
                    <a:pt x="116" y="2275"/>
                  </a:cubicBezTo>
                  <a:close/>
                  <a:moveTo>
                    <a:pt x="57" y="2275"/>
                  </a:moveTo>
                  <a:lnTo>
                    <a:pt x="57" y="2275"/>
                  </a:lnTo>
                  <a:lnTo>
                    <a:pt x="57" y="2275"/>
                  </a:lnTo>
                  <a:cubicBezTo>
                    <a:pt x="86" y="2275"/>
                    <a:pt x="86" y="2275"/>
                    <a:pt x="86" y="2275"/>
                  </a:cubicBezTo>
                  <a:lnTo>
                    <a:pt x="86" y="2275"/>
                  </a:lnTo>
                  <a:cubicBezTo>
                    <a:pt x="57" y="2275"/>
                    <a:pt x="57" y="2275"/>
                    <a:pt x="57" y="2275"/>
                  </a:cubicBezTo>
                  <a:close/>
                  <a:moveTo>
                    <a:pt x="57" y="2305"/>
                  </a:moveTo>
                  <a:lnTo>
                    <a:pt x="57" y="2305"/>
                  </a:lnTo>
                  <a:cubicBezTo>
                    <a:pt x="86" y="2305"/>
                    <a:pt x="86" y="2305"/>
                    <a:pt x="86" y="2305"/>
                  </a:cubicBezTo>
                  <a:lnTo>
                    <a:pt x="86" y="2305"/>
                  </a:lnTo>
                  <a:lnTo>
                    <a:pt x="86" y="2305"/>
                  </a:lnTo>
                  <a:cubicBezTo>
                    <a:pt x="57" y="2305"/>
                    <a:pt x="57" y="2305"/>
                    <a:pt x="57" y="2305"/>
                  </a:cubicBezTo>
                  <a:close/>
                  <a:moveTo>
                    <a:pt x="57" y="2305"/>
                  </a:moveTo>
                  <a:lnTo>
                    <a:pt x="57" y="2305"/>
                  </a:lnTo>
                  <a:lnTo>
                    <a:pt x="57" y="2305"/>
                  </a:lnTo>
                  <a:lnTo>
                    <a:pt x="57" y="2305"/>
                  </a:lnTo>
                  <a:cubicBezTo>
                    <a:pt x="86" y="2305"/>
                    <a:pt x="86" y="2305"/>
                    <a:pt x="86" y="2305"/>
                  </a:cubicBezTo>
                  <a:lnTo>
                    <a:pt x="86" y="2305"/>
                  </a:lnTo>
                  <a:cubicBezTo>
                    <a:pt x="57" y="2334"/>
                    <a:pt x="57" y="2334"/>
                    <a:pt x="57" y="2334"/>
                  </a:cubicBezTo>
                  <a:lnTo>
                    <a:pt x="57" y="2334"/>
                  </a:lnTo>
                  <a:cubicBezTo>
                    <a:pt x="57" y="2305"/>
                    <a:pt x="57" y="2305"/>
                    <a:pt x="57" y="2305"/>
                  </a:cubicBezTo>
                  <a:close/>
                  <a:moveTo>
                    <a:pt x="28" y="2334"/>
                  </a:moveTo>
                  <a:lnTo>
                    <a:pt x="28" y="2334"/>
                  </a:lnTo>
                  <a:cubicBezTo>
                    <a:pt x="57" y="2334"/>
                    <a:pt x="57" y="2334"/>
                    <a:pt x="57" y="2334"/>
                  </a:cubicBezTo>
                  <a:cubicBezTo>
                    <a:pt x="28" y="2363"/>
                    <a:pt x="28" y="2363"/>
                    <a:pt x="28" y="2363"/>
                  </a:cubicBezTo>
                  <a:cubicBezTo>
                    <a:pt x="28" y="2334"/>
                    <a:pt x="28" y="2334"/>
                    <a:pt x="28" y="2334"/>
                  </a:cubicBezTo>
                  <a:close/>
                  <a:moveTo>
                    <a:pt x="116" y="2334"/>
                  </a:moveTo>
                  <a:lnTo>
                    <a:pt x="116" y="2334"/>
                  </a:lnTo>
                  <a:cubicBezTo>
                    <a:pt x="116" y="2363"/>
                    <a:pt x="116" y="2363"/>
                    <a:pt x="116" y="2363"/>
                  </a:cubicBezTo>
                  <a:cubicBezTo>
                    <a:pt x="116" y="2334"/>
                    <a:pt x="116" y="2334"/>
                    <a:pt x="116" y="2334"/>
                  </a:cubicBezTo>
                  <a:close/>
                  <a:moveTo>
                    <a:pt x="86" y="2334"/>
                  </a:moveTo>
                  <a:lnTo>
                    <a:pt x="86" y="2334"/>
                  </a:lnTo>
                  <a:cubicBezTo>
                    <a:pt x="116" y="2334"/>
                    <a:pt x="116" y="2334"/>
                    <a:pt x="116" y="2334"/>
                  </a:cubicBezTo>
                  <a:lnTo>
                    <a:pt x="116" y="2334"/>
                  </a:lnTo>
                  <a:cubicBezTo>
                    <a:pt x="86" y="2334"/>
                    <a:pt x="86" y="2334"/>
                    <a:pt x="86" y="2334"/>
                  </a:cubicBezTo>
                  <a:close/>
                  <a:moveTo>
                    <a:pt x="57" y="2450"/>
                  </a:moveTo>
                  <a:lnTo>
                    <a:pt x="57" y="2450"/>
                  </a:lnTo>
                  <a:close/>
                  <a:moveTo>
                    <a:pt x="57" y="2334"/>
                  </a:moveTo>
                  <a:lnTo>
                    <a:pt x="57" y="2334"/>
                  </a:lnTo>
                  <a:lnTo>
                    <a:pt x="57" y="2334"/>
                  </a:lnTo>
                  <a:lnTo>
                    <a:pt x="57" y="2334"/>
                  </a:lnTo>
                  <a:lnTo>
                    <a:pt x="57" y="2334"/>
                  </a:lnTo>
                  <a:cubicBezTo>
                    <a:pt x="86" y="2334"/>
                    <a:pt x="86" y="2334"/>
                    <a:pt x="86" y="2334"/>
                  </a:cubicBezTo>
                  <a:cubicBezTo>
                    <a:pt x="57" y="2334"/>
                    <a:pt x="57" y="2334"/>
                    <a:pt x="57" y="2334"/>
                  </a:cubicBezTo>
                  <a:close/>
                  <a:moveTo>
                    <a:pt x="28" y="2363"/>
                  </a:moveTo>
                  <a:lnTo>
                    <a:pt x="28" y="2363"/>
                  </a:lnTo>
                  <a:cubicBezTo>
                    <a:pt x="0" y="2363"/>
                    <a:pt x="0" y="2363"/>
                    <a:pt x="0" y="2363"/>
                  </a:cubicBezTo>
                  <a:lnTo>
                    <a:pt x="0" y="2363"/>
                  </a:lnTo>
                  <a:cubicBezTo>
                    <a:pt x="28" y="2363"/>
                    <a:pt x="28" y="2363"/>
                    <a:pt x="28" y="2363"/>
                  </a:cubicBezTo>
                  <a:close/>
                  <a:moveTo>
                    <a:pt x="86" y="2421"/>
                  </a:moveTo>
                  <a:lnTo>
                    <a:pt x="86" y="2421"/>
                  </a:lnTo>
                  <a:close/>
                  <a:moveTo>
                    <a:pt x="86" y="2450"/>
                  </a:moveTo>
                  <a:lnTo>
                    <a:pt x="86" y="2450"/>
                  </a:lnTo>
                  <a:cubicBezTo>
                    <a:pt x="116" y="2450"/>
                    <a:pt x="116" y="2450"/>
                    <a:pt x="116" y="2450"/>
                  </a:cubicBezTo>
                  <a:lnTo>
                    <a:pt x="116" y="2450"/>
                  </a:lnTo>
                  <a:cubicBezTo>
                    <a:pt x="86" y="2450"/>
                    <a:pt x="86" y="2450"/>
                    <a:pt x="86" y="2450"/>
                  </a:cubicBezTo>
                  <a:close/>
                  <a:moveTo>
                    <a:pt x="116" y="2305"/>
                  </a:moveTo>
                  <a:lnTo>
                    <a:pt x="116" y="2305"/>
                  </a:lnTo>
                  <a:cubicBezTo>
                    <a:pt x="145" y="2305"/>
                    <a:pt x="145" y="2305"/>
                    <a:pt x="145" y="2305"/>
                  </a:cubicBezTo>
                  <a:lnTo>
                    <a:pt x="145" y="2305"/>
                  </a:lnTo>
                  <a:lnTo>
                    <a:pt x="145" y="2305"/>
                  </a:lnTo>
                  <a:cubicBezTo>
                    <a:pt x="116" y="2305"/>
                    <a:pt x="116" y="2305"/>
                    <a:pt x="116" y="2305"/>
                  </a:cubicBezTo>
                  <a:close/>
                  <a:moveTo>
                    <a:pt x="145" y="2334"/>
                  </a:moveTo>
                  <a:lnTo>
                    <a:pt x="145" y="2334"/>
                  </a:lnTo>
                  <a:cubicBezTo>
                    <a:pt x="174" y="2334"/>
                    <a:pt x="174" y="2334"/>
                    <a:pt x="174" y="2334"/>
                  </a:cubicBezTo>
                  <a:lnTo>
                    <a:pt x="174" y="2334"/>
                  </a:lnTo>
                  <a:lnTo>
                    <a:pt x="174" y="2334"/>
                  </a:lnTo>
                  <a:cubicBezTo>
                    <a:pt x="174" y="2363"/>
                    <a:pt x="174" y="2363"/>
                    <a:pt x="174" y="2363"/>
                  </a:cubicBezTo>
                  <a:lnTo>
                    <a:pt x="174" y="2363"/>
                  </a:lnTo>
                  <a:lnTo>
                    <a:pt x="174" y="2363"/>
                  </a:lnTo>
                  <a:cubicBezTo>
                    <a:pt x="145" y="2363"/>
                    <a:pt x="145" y="2363"/>
                    <a:pt x="145" y="2363"/>
                  </a:cubicBezTo>
                  <a:lnTo>
                    <a:pt x="145" y="2363"/>
                  </a:lnTo>
                  <a:lnTo>
                    <a:pt x="145" y="2363"/>
                  </a:lnTo>
                  <a:lnTo>
                    <a:pt x="145" y="2363"/>
                  </a:lnTo>
                  <a:cubicBezTo>
                    <a:pt x="145" y="2334"/>
                    <a:pt x="145" y="2334"/>
                    <a:pt x="145" y="2334"/>
                  </a:cubicBezTo>
                  <a:close/>
                  <a:moveTo>
                    <a:pt x="57" y="2363"/>
                  </a:moveTo>
                  <a:lnTo>
                    <a:pt x="57" y="2363"/>
                  </a:lnTo>
                  <a:lnTo>
                    <a:pt x="57" y="2363"/>
                  </a:lnTo>
                  <a:cubicBezTo>
                    <a:pt x="116" y="2363"/>
                    <a:pt x="116" y="2363"/>
                    <a:pt x="116" y="2363"/>
                  </a:cubicBezTo>
                  <a:cubicBezTo>
                    <a:pt x="86" y="2363"/>
                    <a:pt x="86" y="2363"/>
                    <a:pt x="86" y="2363"/>
                  </a:cubicBezTo>
                  <a:lnTo>
                    <a:pt x="86" y="2363"/>
                  </a:lnTo>
                  <a:cubicBezTo>
                    <a:pt x="57" y="2363"/>
                    <a:pt x="57" y="2363"/>
                    <a:pt x="57" y="2363"/>
                  </a:cubicBezTo>
                  <a:close/>
                  <a:moveTo>
                    <a:pt x="86" y="2392"/>
                  </a:moveTo>
                  <a:lnTo>
                    <a:pt x="86" y="2392"/>
                  </a:lnTo>
                  <a:lnTo>
                    <a:pt x="86" y="2392"/>
                  </a:lnTo>
                  <a:lnTo>
                    <a:pt x="86" y="2392"/>
                  </a:lnTo>
                  <a:cubicBezTo>
                    <a:pt x="116" y="2392"/>
                    <a:pt x="116" y="2392"/>
                    <a:pt x="116" y="2392"/>
                  </a:cubicBezTo>
                  <a:lnTo>
                    <a:pt x="116" y="2392"/>
                  </a:lnTo>
                  <a:cubicBezTo>
                    <a:pt x="86" y="2392"/>
                    <a:pt x="86" y="2392"/>
                    <a:pt x="86" y="2392"/>
                  </a:cubicBezTo>
                  <a:close/>
                  <a:moveTo>
                    <a:pt x="86" y="2392"/>
                  </a:moveTo>
                  <a:lnTo>
                    <a:pt x="86" y="2392"/>
                  </a:lnTo>
                  <a:cubicBezTo>
                    <a:pt x="116" y="2392"/>
                    <a:pt x="116" y="2392"/>
                    <a:pt x="116" y="2392"/>
                  </a:cubicBezTo>
                  <a:lnTo>
                    <a:pt x="116" y="2392"/>
                  </a:lnTo>
                  <a:cubicBezTo>
                    <a:pt x="116" y="2421"/>
                    <a:pt x="116" y="2421"/>
                    <a:pt x="116" y="2421"/>
                  </a:cubicBezTo>
                  <a:lnTo>
                    <a:pt x="116" y="2421"/>
                  </a:lnTo>
                  <a:lnTo>
                    <a:pt x="116" y="2421"/>
                  </a:lnTo>
                  <a:cubicBezTo>
                    <a:pt x="86" y="2421"/>
                    <a:pt x="86" y="2421"/>
                    <a:pt x="86" y="2421"/>
                  </a:cubicBezTo>
                  <a:cubicBezTo>
                    <a:pt x="86" y="2392"/>
                    <a:pt x="86" y="2392"/>
                    <a:pt x="86" y="2392"/>
                  </a:cubicBezTo>
                  <a:close/>
                  <a:moveTo>
                    <a:pt x="57" y="2450"/>
                  </a:moveTo>
                  <a:lnTo>
                    <a:pt x="57" y="2450"/>
                  </a:lnTo>
                  <a:cubicBezTo>
                    <a:pt x="86" y="2421"/>
                    <a:pt x="86" y="2421"/>
                    <a:pt x="86" y="2421"/>
                  </a:cubicBezTo>
                  <a:cubicBezTo>
                    <a:pt x="86" y="2450"/>
                    <a:pt x="86" y="2450"/>
                    <a:pt x="86" y="2450"/>
                  </a:cubicBezTo>
                  <a:lnTo>
                    <a:pt x="86" y="2450"/>
                  </a:lnTo>
                  <a:lnTo>
                    <a:pt x="86" y="2450"/>
                  </a:lnTo>
                  <a:lnTo>
                    <a:pt x="86" y="2450"/>
                  </a:lnTo>
                  <a:cubicBezTo>
                    <a:pt x="57" y="2450"/>
                    <a:pt x="57" y="2450"/>
                    <a:pt x="57" y="2450"/>
                  </a:cubicBezTo>
                  <a:close/>
                  <a:moveTo>
                    <a:pt x="116" y="2741"/>
                  </a:moveTo>
                  <a:lnTo>
                    <a:pt x="116" y="2741"/>
                  </a:lnTo>
                  <a:cubicBezTo>
                    <a:pt x="116" y="2713"/>
                    <a:pt x="116" y="2713"/>
                    <a:pt x="116" y="2713"/>
                  </a:cubicBezTo>
                  <a:lnTo>
                    <a:pt x="116" y="2713"/>
                  </a:lnTo>
                  <a:lnTo>
                    <a:pt x="116" y="2713"/>
                  </a:lnTo>
                  <a:cubicBezTo>
                    <a:pt x="86" y="2684"/>
                    <a:pt x="86" y="2684"/>
                    <a:pt x="86" y="2684"/>
                  </a:cubicBezTo>
                  <a:lnTo>
                    <a:pt x="86" y="2684"/>
                  </a:lnTo>
                  <a:lnTo>
                    <a:pt x="86" y="2684"/>
                  </a:lnTo>
                  <a:lnTo>
                    <a:pt x="86" y="2684"/>
                  </a:lnTo>
                  <a:cubicBezTo>
                    <a:pt x="116" y="2655"/>
                    <a:pt x="116" y="2655"/>
                    <a:pt x="116" y="2655"/>
                  </a:cubicBezTo>
                  <a:cubicBezTo>
                    <a:pt x="116" y="2684"/>
                    <a:pt x="116" y="2684"/>
                    <a:pt x="116" y="2684"/>
                  </a:cubicBezTo>
                  <a:lnTo>
                    <a:pt x="116" y="2684"/>
                  </a:lnTo>
                  <a:cubicBezTo>
                    <a:pt x="116" y="2713"/>
                    <a:pt x="116" y="2713"/>
                    <a:pt x="116" y="2713"/>
                  </a:cubicBezTo>
                  <a:cubicBezTo>
                    <a:pt x="145" y="2713"/>
                    <a:pt x="145" y="2713"/>
                    <a:pt x="145" y="2713"/>
                  </a:cubicBezTo>
                  <a:cubicBezTo>
                    <a:pt x="145" y="2741"/>
                    <a:pt x="145" y="2741"/>
                    <a:pt x="145" y="2741"/>
                  </a:cubicBezTo>
                  <a:cubicBezTo>
                    <a:pt x="116" y="2741"/>
                    <a:pt x="116" y="2741"/>
                    <a:pt x="116" y="2741"/>
                  </a:cubicBezTo>
                  <a:close/>
                  <a:moveTo>
                    <a:pt x="57" y="2713"/>
                  </a:moveTo>
                  <a:lnTo>
                    <a:pt x="57" y="2713"/>
                  </a:lnTo>
                  <a:cubicBezTo>
                    <a:pt x="57" y="2684"/>
                    <a:pt x="57" y="2684"/>
                    <a:pt x="57" y="2684"/>
                  </a:cubicBezTo>
                  <a:lnTo>
                    <a:pt x="57" y="2684"/>
                  </a:lnTo>
                  <a:lnTo>
                    <a:pt x="57" y="2684"/>
                  </a:lnTo>
                  <a:cubicBezTo>
                    <a:pt x="86" y="2713"/>
                    <a:pt x="86" y="2713"/>
                    <a:pt x="86" y="2713"/>
                  </a:cubicBezTo>
                  <a:cubicBezTo>
                    <a:pt x="116" y="2741"/>
                    <a:pt x="116" y="2741"/>
                    <a:pt x="116" y="2741"/>
                  </a:cubicBezTo>
                  <a:lnTo>
                    <a:pt x="116" y="2741"/>
                  </a:lnTo>
                  <a:cubicBezTo>
                    <a:pt x="86" y="2771"/>
                    <a:pt x="86" y="2771"/>
                    <a:pt x="86" y="2771"/>
                  </a:cubicBezTo>
                  <a:cubicBezTo>
                    <a:pt x="86" y="2741"/>
                    <a:pt x="86" y="2741"/>
                    <a:pt x="86" y="2741"/>
                  </a:cubicBezTo>
                  <a:lnTo>
                    <a:pt x="86" y="2741"/>
                  </a:lnTo>
                  <a:lnTo>
                    <a:pt x="86" y="2741"/>
                  </a:lnTo>
                  <a:cubicBezTo>
                    <a:pt x="57" y="2713"/>
                    <a:pt x="57" y="2713"/>
                    <a:pt x="57" y="2713"/>
                  </a:cubicBezTo>
                  <a:close/>
                  <a:moveTo>
                    <a:pt x="57" y="2713"/>
                  </a:moveTo>
                  <a:lnTo>
                    <a:pt x="57" y="2713"/>
                  </a:lnTo>
                  <a:lnTo>
                    <a:pt x="57" y="2713"/>
                  </a:lnTo>
                  <a:cubicBezTo>
                    <a:pt x="57" y="2741"/>
                    <a:pt x="57" y="2741"/>
                    <a:pt x="57" y="2741"/>
                  </a:cubicBezTo>
                  <a:cubicBezTo>
                    <a:pt x="86" y="2741"/>
                    <a:pt x="86" y="2741"/>
                    <a:pt x="86" y="2741"/>
                  </a:cubicBezTo>
                  <a:cubicBezTo>
                    <a:pt x="57" y="2741"/>
                    <a:pt x="57" y="2741"/>
                    <a:pt x="57" y="2741"/>
                  </a:cubicBezTo>
                  <a:cubicBezTo>
                    <a:pt x="57" y="2771"/>
                    <a:pt x="57" y="2771"/>
                    <a:pt x="57" y="2771"/>
                  </a:cubicBezTo>
                  <a:cubicBezTo>
                    <a:pt x="57" y="2741"/>
                    <a:pt x="57" y="2741"/>
                    <a:pt x="57" y="2741"/>
                  </a:cubicBezTo>
                  <a:lnTo>
                    <a:pt x="57" y="2741"/>
                  </a:lnTo>
                  <a:cubicBezTo>
                    <a:pt x="57" y="2713"/>
                    <a:pt x="57" y="2713"/>
                    <a:pt x="57" y="2713"/>
                  </a:cubicBezTo>
                  <a:close/>
                  <a:moveTo>
                    <a:pt x="86" y="2800"/>
                  </a:moveTo>
                  <a:lnTo>
                    <a:pt x="86" y="2800"/>
                  </a:lnTo>
                  <a:lnTo>
                    <a:pt x="86" y="2800"/>
                  </a:lnTo>
                  <a:lnTo>
                    <a:pt x="86" y="2800"/>
                  </a:lnTo>
                  <a:cubicBezTo>
                    <a:pt x="57" y="2771"/>
                    <a:pt x="57" y="2771"/>
                    <a:pt x="57" y="2771"/>
                  </a:cubicBezTo>
                  <a:cubicBezTo>
                    <a:pt x="86" y="2771"/>
                    <a:pt x="86" y="2771"/>
                    <a:pt x="86" y="2771"/>
                  </a:cubicBezTo>
                  <a:lnTo>
                    <a:pt x="86" y="2771"/>
                  </a:lnTo>
                  <a:lnTo>
                    <a:pt x="86" y="2771"/>
                  </a:lnTo>
                  <a:cubicBezTo>
                    <a:pt x="116" y="2800"/>
                    <a:pt x="116" y="2800"/>
                    <a:pt x="116" y="2800"/>
                  </a:cubicBezTo>
                  <a:cubicBezTo>
                    <a:pt x="86" y="2800"/>
                    <a:pt x="86" y="2800"/>
                    <a:pt x="86" y="2800"/>
                  </a:cubicBezTo>
                  <a:close/>
                  <a:moveTo>
                    <a:pt x="116" y="2858"/>
                  </a:moveTo>
                  <a:lnTo>
                    <a:pt x="116" y="2858"/>
                  </a:lnTo>
                  <a:cubicBezTo>
                    <a:pt x="86" y="2888"/>
                    <a:pt x="86" y="2888"/>
                    <a:pt x="86" y="2888"/>
                  </a:cubicBezTo>
                  <a:cubicBezTo>
                    <a:pt x="86" y="2858"/>
                    <a:pt x="86" y="2858"/>
                    <a:pt x="86" y="2858"/>
                  </a:cubicBezTo>
                  <a:lnTo>
                    <a:pt x="86" y="2858"/>
                  </a:lnTo>
                  <a:lnTo>
                    <a:pt x="86" y="2858"/>
                  </a:lnTo>
                  <a:cubicBezTo>
                    <a:pt x="86" y="2829"/>
                    <a:pt x="86" y="2829"/>
                    <a:pt x="86" y="2829"/>
                  </a:cubicBezTo>
                  <a:cubicBezTo>
                    <a:pt x="116" y="2858"/>
                    <a:pt x="116" y="2858"/>
                    <a:pt x="116" y="2858"/>
                  </a:cubicBezTo>
                  <a:close/>
                  <a:moveTo>
                    <a:pt x="145" y="2858"/>
                  </a:moveTo>
                  <a:lnTo>
                    <a:pt x="145" y="2858"/>
                  </a:lnTo>
                  <a:cubicBezTo>
                    <a:pt x="145" y="2888"/>
                    <a:pt x="145" y="2888"/>
                    <a:pt x="145" y="2888"/>
                  </a:cubicBezTo>
                  <a:lnTo>
                    <a:pt x="145" y="2888"/>
                  </a:lnTo>
                  <a:cubicBezTo>
                    <a:pt x="116" y="2858"/>
                    <a:pt x="116" y="2858"/>
                    <a:pt x="116" y="2858"/>
                  </a:cubicBezTo>
                  <a:lnTo>
                    <a:pt x="116" y="2858"/>
                  </a:lnTo>
                  <a:cubicBezTo>
                    <a:pt x="86" y="2829"/>
                    <a:pt x="86" y="2829"/>
                    <a:pt x="86" y="2829"/>
                  </a:cubicBezTo>
                  <a:cubicBezTo>
                    <a:pt x="116" y="2829"/>
                    <a:pt x="116" y="2829"/>
                    <a:pt x="116" y="2829"/>
                  </a:cubicBezTo>
                  <a:cubicBezTo>
                    <a:pt x="116" y="2800"/>
                    <a:pt x="116" y="2800"/>
                    <a:pt x="116" y="2800"/>
                  </a:cubicBezTo>
                  <a:lnTo>
                    <a:pt x="116" y="2800"/>
                  </a:lnTo>
                  <a:lnTo>
                    <a:pt x="116" y="2800"/>
                  </a:lnTo>
                  <a:lnTo>
                    <a:pt x="116" y="2800"/>
                  </a:lnTo>
                  <a:lnTo>
                    <a:pt x="116" y="2800"/>
                  </a:lnTo>
                  <a:lnTo>
                    <a:pt x="116" y="2800"/>
                  </a:lnTo>
                  <a:cubicBezTo>
                    <a:pt x="116" y="2771"/>
                    <a:pt x="116" y="2771"/>
                    <a:pt x="116" y="2771"/>
                  </a:cubicBezTo>
                  <a:lnTo>
                    <a:pt x="116" y="2771"/>
                  </a:lnTo>
                  <a:cubicBezTo>
                    <a:pt x="116" y="2741"/>
                    <a:pt x="116" y="2741"/>
                    <a:pt x="116" y="2741"/>
                  </a:cubicBezTo>
                  <a:cubicBezTo>
                    <a:pt x="145" y="2741"/>
                    <a:pt x="145" y="2741"/>
                    <a:pt x="145" y="2741"/>
                  </a:cubicBezTo>
                  <a:cubicBezTo>
                    <a:pt x="145" y="2771"/>
                    <a:pt x="145" y="2771"/>
                    <a:pt x="145" y="2771"/>
                  </a:cubicBezTo>
                  <a:cubicBezTo>
                    <a:pt x="145" y="2800"/>
                    <a:pt x="145" y="2800"/>
                    <a:pt x="145" y="2800"/>
                  </a:cubicBezTo>
                  <a:cubicBezTo>
                    <a:pt x="174" y="2800"/>
                    <a:pt x="174" y="2800"/>
                    <a:pt x="174" y="2800"/>
                  </a:cubicBezTo>
                  <a:cubicBezTo>
                    <a:pt x="174" y="2829"/>
                    <a:pt x="174" y="2829"/>
                    <a:pt x="174" y="2829"/>
                  </a:cubicBezTo>
                  <a:cubicBezTo>
                    <a:pt x="174" y="2858"/>
                    <a:pt x="174" y="2858"/>
                    <a:pt x="174" y="2858"/>
                  </a:cubicBezTo>
                  <a:lnTo>
                    <a:pt x="174" y="2858"/>
                  </a:lnTo>
                  <a:cubicBezTo>
                    <a:pt x="174" y="2888"/>
                    <a:pt x="174" y="2888"/>
                    <a:pt x="174" y="2888"/>
                  </a:cubicBezTo>
                  <a:lnTo>
                    <a:pt x="174" y="2888"/>
                  </a:lnTo>
                  <a:cubicBezTo>
                    <a:pt x="145" y="2888"/>
                    <a:pt x="145" y="2888"/>
                    <a:pt x="145" y="2888"/>
                  </a:cubicBezTo>
                  <a:lnTo>
                    <a:pt x="145" y="2888"/>
                  </a:lnTo>
                  <a:cubicBezTo>
                    <a:pt x="145" y="2858"/>
                    <a:pt x="145" y="2858"/>
                    <a:pt x="145" y="2858"/>
                  </a:cubicBezTo>
                  <a:close/>
                  <a:moveTo>
                    <a:pt x="145" y="2946"/>
                  </a:moveTo>
                  <a:lnTo>
                    <a:pt x="145" y="2946"/>
                  </a:lnTo>
                  <a:cubicBezTo>
                    <a:pt x="116" y="2917"/>
                    <a:pt x="116" y="2917"/>
                    <a:pt x="116" y="2917"/>
                  </a:cubicBezTo>
                  <a:lnTo>
                    <a:pt x="116" y="2917"/>
                  </a:lnTo>
                  <a:lnTo>
                    <a:pt x="116" y="2917"/>
                  </a:lnTo>
                  <a:lnTo>
                    <a:pt x="116" y="2917"/>
                  </a:lnTo>
                  <a:cubicBezTo>
                    <a:pt x="116" y="2888"/>
                    <a:pt x="116" y="2888"/>
                    <a:pt x="116" y="2888"/>
                  </a:cubicBezTo>
                  <a:cubicBezTo>
                    <a:pt x="145" y="2917"/>
                    <a:pt x="145" y="2917"/>
                    <a:pt x="145" y="2917"/>
                  </a:cubicBezTo>
                  <a:lnTo>
                    <a:pt x="145" y="2917"/>
                  </a:lnTo>
                  <a:lnTo>
                    <a:pt x="145" y="2917"/>
                  </a:lnTo>
                  <a:lnTo>
                    <a:pt x="145" y="2917"/>
                  </a:lnTo>
                  <a:cubicBezTo>
                    <a:pt x="145" y="2946"/>
                    <a:pt x="145" y="2946"/>
                    <a:pt x="145" y="2946"/>
                  </a:cubicBezTo>
                  <a:close/>
                  <a:moveTo>
                    <a:pt x="116" y="2946"/>
                  </a:moveTo>
                  <a:lnTo>
                    <a:pt x="116" y="2946"/>
                  </a:lnTo>
                  <a:lnTo>
                    <a:pt x="116" y="2946"/>
                  </a:lnTo>
                  <a:cubicBezTo>
                    <a:pt x="145" y="2946"/>
                    <a:pt x="145" y="2946"/>
                    <a:pt x="145" y="2946"/>
                  </a:cubicBezTo>
                  <a:lnTo>
                    <a:pt x="145" y="2946"/>
                  </a:lnTo>
                  <a:cubicBezTo>
                    <a:pt x="116" y="2946"/>
                    <a:pt x="116" y="2946"/>
                    <a:pt x="116" y="2946"/>
                  </a:cubicBezTo>
                  <a:close/>
                  <a:moveTo>
                    <a:pt x="145" y="2946"/>
                  </a:moveTo>
                  <a:lnTo>
                    <a:pt x="145" y="2946"/>
                  </a:lnTo>
                  <a:lnTo>
                    <a:pt x="145" y="2946"/>
                  </a:lnTo>
                  <a:cubicBezTo>
                    <a:pt x="145" y="2975"/>
                    <a:pt x="145" y="2975"/>
                    <a:pt x="145" y="2975"/>
                  </a:cubicBezTo>
                  <a:lnTo>
                    <a:pt x="145" y="2975"/>
                  </a:lnTo>
                  <a:cubicBezTo>
                    <a:pt x="145" y="2946"/>
                    <a:pt x="145" y="2946"/>
                    <a:pt x="145" y="2946"/>
                  </a:cubicBezTo>
                  <a:close/>
                  <a:moveTo>
                    <a:pt x="174" y="2946"/>
                  </a:moveTo>
                  <a:lnTo>
                    <a:pt x="174" y="2946"/>
                  </a:lnTo>
                  <a:lnTo>
                    <a:pt x="174" y="2946"/>
                  </a:lnTo>
                  <a:lnTo>
                    <a:pt x="174" y="2946"/>
                  </a:lnTo>
                  <a:lnTo>
                    <a:pt x="174" y="2946"/>
                  </a:lnTo>
                  <a:cubicBezTo>
                    <a:pt x="203" y="2946"/>
                    <a:pt x="203" y="2946"/>
                    <a:pt x="203" y="2946"/>
                  </a:cubicBezTo>
                  <a:cubicBezTo>
                    <a:pt x="203" y="2975"/>
                    <a:pt x="203" y="2975"/>
                    <a:pt x="203" y="2975"/>
                  </a:cubicBezTo>
                  <a:lnTo>
                    <a:pt x="203" y="2975"/>
                  </a:lnTo>
                  <a:lnTo>
                    <a:pt x="203" y="2975"/>
                  </a:lnTo>
                  <a:cubicBezTo>
                    <a:pt x="174" y="2946"/>
                    <a:pt x="174" y="2946"/>
                    <a:pt x="174" y="2946"/>
                  </a:cubicBezTo>
                  <a:close/>
                  <a:moveTo>
                    <a:pt x="174" y="2975"/>
                  </a:moveTo>
                  <a:lnTo>
                    <a:pt x="174" y="2975"/>
                  </a:lnTo>
                  <a:lnTo>
                    <a:pt x="174" y="2975"/>
                  </a:lnTo>
                  <a:cubicBezTo>
                    <a:pt x="203" y="2975"/>
                    <a:pt x="203" y="2975"/>
                    <a:pt x="203" y="2975"/>
                  </a:cubicBezTo>
                  <a:cubicBezTo>
                    <a:pt x="203" y="3005"/>
                    <a:pt x="203" y="3005"/>
                    <a:pt x="203" y="3005"/>
                  </a:cubicBezTo>
                  <a:lnTo>
                    <a:pt x="203" y="3005"/>
                  </a:lnTo>
                  <a:cubicBezTo>
                    <a:pt x="174" y="3005"/>
                    <a:pt x="174" y="3005"/>
                    <a:pt x="174" y="3005"/>
                  </a:cubicBezTo>
                  <a:cubicBezTo>
                    <a:pt x="174" y="2975"/>
                    <a:pt x="174" y="2975"/>
                    <a:pt x="174" y="2975"/>
                  </a:cubicBezTo>
                  <a:close/>
                  <a:moveTo>
                    <a:pt x="174" y="3034"/>
                  </a:moveTo>
                  <a:lnTo>
                    <a:pt x="174" y="3034"/>
                  </a:lnTo>
                  <a:cubicBezTo>
                    <a:pt x="145" y="3034"/>
                    <a:pt x="145" y="3034"/>
                    <a:pt x="145" y="3034"/>
                  </a:cubicBezTo>
                  <a:lnTo>
                    <a:pt x="145" y="3034"/>
                  </a:lnTo>
                  <a:lnTo>
                    <a:pt x="145" y="3034"/>
                  </a:lnTo>
                  <a:cubicBezTo>
                    <a:pt x="174" y="3005"/>
                    <a:pt x="174" y="3005"/>
                    <a:pt x="174" y="3005"/>
                  </a:cubicBezTo>
                  <a:cubicBezTo>
                    <a:pt x="145" y="3005"/>
                    <a:pt x="145" y="3005"/>
                    <a:pt x="145" y="3005"/>
                  </a:cubicBezTo>
                  <a:cubicBezTo>
                    <a:pt x="174" y="3005"/>
                    <a:pt x="174" y="3005"/>
                    <a:pt x="174" y="3005"/>
                  </a:cubicBezTo>
                  <a:lnTo>
                    <a:pt x="174" y="3005"/>
                  </a:lnTo>
                  <a:cubicBezTo>
                    <a:pt x="203" y="3005"/>
                    <a:pt x="203" y="3005"/>
                    <a:pt x="203" y="3005"/>
                  </a:cubicBezTo>
                  <a:cubicBezTo>
                    <a:pt x="203" y="3034"/>
                    <a:pt x="203" y="3034"/>
                    <a:pt x="203" y="3034"/>
                  </a:cubicBezTo>
                  <a:lnTo>
                    <a:pt x="203" y="3034"/>
                  </a:lnTo>
                  <a:lnTo>
                    <a:pt x="203" y="3034"/>
                  </a:lnTo>
                  <a:lnTo>
                    <a:pt x="203" y="3034"/>
                  </a:lnTo>
                  <a:cubicBezTo>
                    <a:pt x="174" y="3034"/>
                    <a:pt x="174" y="3034"/>
                    <a:pt x="174" y="3034"/>
                  </a:cubicBezTo>
                  <a:close/>
                  <a:moveTo>
                    <a:pt x="203" y="3091"/>
                  </a:moveTo>
                  <a:lnTo>
                    <a:pt x="203" y="3091"/>
                  </a:lnTo>
                  <a:lnTo>
                    <a:pt x="203" y="3091"/>
                  </a:lnTo>
                  <a:cubicBezTo>
                    <a:pt x="174" y="3091"/>
                    <a:pt x="174" y="3091"/>
                    <a:pt x="174" y="3091"/>
                  </a:cubicBezTo>
                  <a:lnTo>
                    <a:pt x="174" y="3091"/>
                  </a:lnTo>
                  <a:cubicBezTo>
                    <a:pt x="174" y="3063"/>
                    <a:pt x="174" y="3063"/>
                    <a:pt x="174" y="3063"/>
                  </a:cubicBezTo>
                  <a:cubicBezTo>
                    <a:pt x="203" y="3063"/>
                    <a:pt x="203" y="3063"/>
                    <a:pt x="203" y="3063"/>
                  </a:cubicBezTo>
                  <a:cubicBezTo>
                    <a:pt x="174" y="3063"/>
                    <a:pt x="174" y="3063"/>
                    <a:pt x="174" y="3063"/>
                  </a:cubicBezTo>
                  <a:lnTo>
                    <a:pt x="174" y="3063"/>
                  </a:lnTo>
                  <a:cubicBezTo>
                    <a:pt x="203" y="3063"/>
                    <a:pt x="203" y="3063"/>
                    <a:pt x="203" y="3063"/>
                  </a:cubicBezTo>
                  <a:lnTo>
                    <a:pt x="203" y="3063"/>
                  </a:lnTo>
                  <a:cubicBezTo>
                    <a:pt x="203" y="3091"/>
                    <a:pt x="203" y="3091"/>
                    <a:pt x="203" y="3091"/>
                  </a:cubicBezTo>
                  <a:close/>
                  <a:moveTo>
                    <a:pt x="203" y="3091"/>
                  </a:moveTo>
                  <a:lnTo>
                    <a:pt x="203" y="3091"/>
                  </a:lnTo>
                  <a:cubicBezTo>
                    <a:pt x="203" y="3063"/>
                    <a:pt x="203" y="3063"/>
                    <a:pt x="203" y="3063"/>
                  </a:cubicBezTo>
                  <a:lnTo>
                    <a:pt x="203" y="3063"/>
                  </a:lnTo>
                  <a:cubicBezTo>
                    <a:pt x="233" y="3063"/>
                    <a:pt x="233" y="3063"/>
                    <a:pt x="233" y="3063"/>
                  </a:cubicBezTo>
                  <a:cubicBezTo>
                    <a:pt x="233" y="3091"/>
                    <a:pt x="233" y="3091"/>
                    <a:pt x="233" y="3091"/>
                  </a:cubicBezTo>
                  <a:lnTo>
                    <a:pt x="233" y="3091"/>
                  </a:lnTo>
                  <a:lnTo>
                    <a:pt x="233" y="3091"/>
                  </a:lnTo>
                  <a:cubicBezTo>
                    <a:pt x="203" y="3091"/>
                    <a:pt x="203" y="3091"/>
                    <a:pt x="203" y="3091"/>
                  </a:cubicBezTo>
                  <a:close/>
                  <a:moveTo>
                    <a:pt x="233" y="3091"/>
                  </a:moveTo>
                  <a:lnTo>
                    <a:pt x="233" y="3091"/>
                  </a:lnTo>
                  <a:cubicBezTo>
                    <a:pt x="262" y="3091"/>
                    <a:pt x="262" y="3091"/>
                    <a:pt x="262" y="3091"/>
                  </a:cubicBezTo>
                  <a:lnTo>
                    <a:pt x="262" y="3091"/>
                  </a:lnTo>
                  <a:lnTo>
                    <a:pt x="262" y="3091"/>
                  </a:lnTo>
                  <a:cubicBezTo>
                    <a:pt x="233" y="3091"/>
                    <a:pt x="233" y="3091"/>
                    <a:pt x="233" y="3091"/>
                  </a:cubicBezTo>
                  <a:close/>
                  <a:moveTo>
                    <a:pt x="233" y="3121"/>
                  </a:moveTo>
                  <a:lnTo>
                    <a:pt x="233" y="3121"/>
                  </a:lnTo>
                  <a:cubicBezTo>
                    <a:pt x="233" y="3150"/>
                    <a:pt x="233" y="3150"/>
                    <a:pt x="233" y="3150"/>
                  </a:cubicBezTo>
                  <a:cubicBezTo>
                    <a:pt x="203" y="3121"/>
                    <a:pt x="203" y="3121"/>
                    <a:pt x="203" y="3121"/>
                  </a:cubicBezTo>
                  <a:cubicBezTo>
                    <a:pt x="233" y="3121"/>
                    <a:pt x="233" y="3121"/>
                    <a:pt x="233" y="3121"/>
                  </a:cubicBezTo>
                  <a:close/>
                  <a:moveTo>
                    <a:pt x="262" y="3091"/>
                  </a:moveTo>
                  <a:lnTo>
                    <a:pt x="262" y="3091"/>
                  </a:lnTo>
                  <a:lnTo>
                    <a:pt x="262" y="3091"/>
                  </a:lnTo>
                  <a:cubicBezTo>
                    <a:pt x="233" y="3091"/>
                    <a:pt x="233" y="3091"/>
                    <a:pt x="233" y="3091"/>
                  </a:cubicBezTo>
                  <a:cubicBezTo>
                    <a:pt x="233" y="3063"/>
                    <a:pt x="233" y="3063"/>
                    <a:pt x="233" y="3063"/>
                  </a:cubicBezTo>
                  <a:cubicBezTo>
                    <a:pt x="262" y="3063"/>
                    <a:pt x="262" y="3063"/>
                    <a:pt x="262" y="3063"/>
                  </a:cubicBezTo>
                  <a:lnTo>
                    <a:pt x="262" y="3063"/>
                  </a:lnTo>
                  <a:cubicBezTo>
                    <a:pt x="262" y="3091"/>
                    <a:pt x="262" y="3091"/>
                    <a:pt x="262" y="3091"/>
                  </a:cubicBezTo>
                  <a:cubicBezTo>
                    <a:pt x="291" y="3091"/>
                    <a:pt x="291" y="3091"/>
                    <a:pt x="291" y="3091"/>
                  </a:cubicBezTo>
                  <a:cubicBezTo>
                    <a:pt x="262" y="3091"/>
                    <a:pt x="262" y="3091"/>
                    <a:pt x="262" y="3091"/>
                  </a:cubicBezTo>
                  <a:close/>
                  <a:moveTo>
                    <a:pt x="262" y="3121"/>
                  </a:moveTo>
                  <a:lnTo>
                    <a:pt x="262" y="3121"/>
                  </a:lnTo>
                  <a:lnTo>
                    <a:pt x="262" y="3121"/>
                  </a:lnTo>
                  <a:cubicBezTo>
                    <a:pt x="262" y="3091"/>
                    <a:pt x="262" y="3091"/>
                    <a:pt x="262" y="3091"/>
                  </a:cubicBezTo>
                  <a:lnTo>
                    <a:pt x="262" y="3091"/>
                  </a:lnTo>
                  <a:cubicBezTo>
                    <a:pt x="291" y="3121"/>
                    <a:pt x="291" y="3121"/>
                    <a:pt x="291" y="3121"/>
                  </a:cubicBezTo>
                  <a:cubicBezTo>
                    <a:pt x="262" y="3121"/>
                    <a:pt x="262" y="3121"/>
                    <a:pt x="262" y="3121"/>
                  </a:cubicBezTo>
                  <a:close/>
                  <a:moveTo>
                    <a:pt x="291" y="3150"/>
                  </a:moveTo>
                  <a:lnTo>
                    <a:pt x="291" y="3150"/>
                  </a:lnTo>
                  <a:cubicBezTo>
                    <a:pt x="262" y="3121"/>
                    <a:pt x="262" y="3121"/>
                    <a:pt x="262" y="3121"/>
                  </a:cubicBezTo>
                  <a:lnTo>
                    <a:pt x="262" y="3121"/>
                  </a:lnTo>
                  <a:lnTo>
                    <a:pt x="262" y="3121"/>
                  </a:lnTo>
                  <a:cubicBezTo>
                    <a:pt x="291" y="3121"/>
                    <a:pt x="291" y="3121"/>
                    <a:pt x="291" y="3121"/>
                  </a:cubicBezTo>
                  <a:cubicBezTo>
                    <a:pt x="291" y="3150"/>
                    <a:pt x="291" y="3150"/>
                    <a:pt x="291" y="3150"/>
                  </a:cubicBezTo>
                  <a:close/>
                  <a:moveTo>
                    <a:pt x="291" y="3179"/>
                  </a:moveTo>
                  <a:lnTo>
                    <a:pt x="291" y="3179"/>
                  </a:lnTo>
                  <a:lnTo>
                    <a:pt x="291" y="3179"/>
                  </a:lnTo>
                  <a:lnTo>
                    <a:pt x="291" y="3179"/>
                  </a:lnTo>
                  <a:cubicBezTo>
                    <a:pt x="291" y="3150"/>
                    <a:pt x="291" y="3150"/>
                    <a:pt x="291" y="3150"/>
                  </a:cubicBezTo>
                  <a:cubicBezTo>
                    <a:pt x="262" y="3150"/>
                    <a:pt x="262" y="3150"/>
                    <a:pt x="262" y="3150"/>
                  </a:cubicBezTo>
                  <a:lnTo>
                    <a:pt x="262" y="3150"/>
                  </a:lnTo>
                  <a:lnTo>
                    <a:pt x="262" y="3150"/>
                  </a:lnTo>
                  <a:cubicBezTo>
                    <a:pt x="291" y="3150"/>
                    <a:pt x="291" y="3150"/>
                    <a:pt x="291" y="3150"/>
                  </a:cubicBezTo>
                  <a:lnTo>
                    <a:pt x="291" y="3150"/>
                  </a:lnTo>
                  <a:cubicBezTo>
                    <a:pt x="291" y="3179"/>
                    <a:pt x="291" y="3179"/>
                    <a:pt x="291" y="3179"/>
                  </a:cubicBezTo>
                  <a:close/>
                  <a:moveTo>
                    <a:pt x="350" y="3267"/>
                  </a:moveTo>
                  <a:lnTo>
                    <a:pt x="350" y="3267"/>
                  </a:lnTo>
                  <a:cubicBezTo>
                    <a:pt x="320" y="3238"/>
                    <a:pt x="320" y="3238"/>
                    <a:pt x="320" y="3238"/>
                  </a:cubicBezTo>
                  <a:lnTo>
                    <a:pt x="320" y="3238"/>
                  </a:lnTo>
                  <a:cubicBezTo>
                    <a:pt x="291" y="3238"/>
                    <a:pt x="291" y="3238"/>
                    <a:pt x="291" y="3238"/>
                  </a:cubicBezTo>
                  <a:lnTo>
                    <a:pt x="291" y="3238"/>
                  </a:lnTo>
                  <a:cubicBezTo>
                    <a:pt x="262" y="3238"/>
                    <a:pt x="262" y="3238"/>
                    <a:pt x="262" y="3238"/>
                  </a:cubicBezTo>
                  <a:lnTo>
                    <a:pt x="262" y="3238"/>
                  </a:lnTo>
                  <a:cubicBezTo>
                    <a:pt x="233" y="3208"/>
                    <a:pt x="233" y="3208"/>
                    <a:pt x="233" y="3208"/>
                  </a:cubicBezTo>
                  <a:lnTo>
                    <a:pt x="233" y="3208"/>
                  </a:lnTo>
                  <a:cubicBezTo>
                    <a:pt x="233" y="3179"/>
                    <a:pt x="233" y="3179"/>
                    <a:pt x="233" y="3179"/>
                  </a:cubicBezTo>
                  <a:cubicBezTo>
                    <a:pt x="262" y="3208"/>
                    <a:pt x="262" y="3208"/>
                    <a:pt x="262" y="3208"/>
                  </a:cubicBezTo>
                  <a:lnTo>
                    <a:pt x="262" y="3208"/>
                  </a:lnTo>
                  <a:cubicBezTo>
                    <a:pt x="291" y="3208"/>
                    <a:pt x="291" y="3208"/>
                    <a:pt x="291" y="3208"/>
                  </a:cubicBezTo>
                  <a:lnTo>
                    <a:pt x="291" y="3208"/>
                  </a:lnTo>
                  <a:cubicBezTo>
                    <a:pt x="320" y="3238"/>
                    <a:pt x="320" y="3238"/>
                    <a:pt x="320" y="3238"/>
                  </a:cubicBezTo>
                  <a:lnTo>
                    <a:pt x="320" y="3238"/>
                  </a:lnTo>
                  <a:cubicBezTo>
                    <a:pt x="350" y="3238"/>
                    <a:pt x="350" y="3238"/>
                    <a:pt x="350" y="3238"/>
                  </a:cubicBezTo>
                  <a:lnTo>
                    <a:pt x="350" y="3238"/>
                  </a:lnTo>
                  <a:cubicBezTo>
                    <a:pt x="378" y="3238"/>
                    <a:pt x="378" y="3238"/>
                    <a:pt x="378" y="3238"/>
                  </a:cubicBezTo>
                  <a:lnTo>
                    <a:pt x="378" y="3238"/>
                  </a:lnTo>
                  <a:cubicBezTo>
                    <a:pt x="378" y="3267"/>
                    <a:pt x="378" y="3267"/>
                    <a:pt x="378" y="3267"/>
                  </a:cubicBezTo>
                  <a:lnTo>
                    <a:pt x="378" y="3267"/>
                  </a:lnTo>
                  <a:cubicBezTo>
                    <a:pt x="350" y="3267"/>
                    <a:pt x="350" y="3267"/>
                    <a:pt x="350" y="3267"/>
                  </a:cubicBezTo>
                  <a:close/>
                  <a:moveTo>
                    <a:pt x="291" y="3267"/>
                  </a:moveTo>
                  <a:lnTo>
                    <a:pt x="291" y="3267"/>
                  </a:lnTo>
                  <a:close/>
                  <a:moveTo>
                    <a:pt x="407" y="3325"/>
                  </a:moveTo>
                  <a:lnTo>
                    <a:pt x="407" y="3325"/>
                  </a:lnTo>
                  <a:close/>
                  <a:moveTo>
                    <a:pt x="436" y="3325"/>
                  </a:moveTo>
                  <a:lnTo>
                    <a:pt x="436" y="3325"/>
                  </a:lnTo>
                  <a:lnTo>
                    <a:pt x="436" y="3325"/>
                  </a:lnTo>
                  <a:lnTo>
                    <a:pt x="436" y="3325"/>
                  </a:lnTo>
                  <a:lnTo>
                    <a:pt x="436" y="3325"/>
                  </a:lnTo>
                  <a:cubicBezTo>
                    <a:pt x="407" y="3325"/>
                    <a:pt x="407" y="3325"/>
                    <a:pt x="407" y="3325"/>
                  </a:cubicBezTo>
                  <a:lnTo>
                    <a:pt x="407" y="3325"/>
                  </a:lnTo>
                  <a:cubicBezTo>
                    <a:pt x="378" y="3325"/>
                    <a:pt x="378" y="3325"/>
                    <a:pt x="378" y="3325"/>
                  </a:cubicBezTo>
                  <a:cubicBezTo>
                    <a:pt x="378" y="3296"/>
                    <a:pt x="378" y="3296"/>
                    <a:pt x="378" y="3296"/>
                  </a:cubicBezTo>
                  <a:cubicBezTo>
                    <a:pt x="350" y="3296"/>
                    <a:pt x="350" y="3296"/>
                    <a:pt x="350" y="3296"/>
                  </a:cubicBezTo>
                  <a:lnTo>
                    <a:pt x="350" y="3296"/>
                  </a:lnTo>
                  <a:cubicBezTo>
                    <a:pt x="320" y="3267"/>
                    <a:pt x="320" y="3267"/>
                    <a:pt x="320" y="3267"/>
                  </a:cubicBezTo>
                  <a:lnTo>
                    <a:pt x="320" y="3267"/>
                  </a:lnTo>
                  <a:cubicBezTo>
                    <a:pt x="350" y="3267"/>
                    <a:pt x="350" y="3267"/>
                    <a:pt x="350" y="3267"/>
                  </a:cubicBezTo>
                  <a:lnTo>
                    <a:pt x="350" y="3267"/>
                  </a:lnTo>
                  <a:lnTo>
                    <a:pt x="350" y="3267"/>
                  </a:lnTo>
                  <a:cubicBezTo>
                    <a:pt x="378" y="3267"/>
                    <a:pt x="378" y="3267"/>
                    <a:pt x="378" y="3267"/>
                  </a:cubicBezTo>
                  <a:lnTo>
                    <a:pt x="378" y="3267"/>
                  </a:lnTo>
                  <a:cubicBezTo>
                    <a:pt x="407" y="3267"/>
                    <a:pt x="407" y="3267"/>
                    <a:pt x="407" y="3267"/>
                  </a:cubicBezTo>
                  <a:lnTo>
                    <a:pt x="407" y="3267"/>
                  </a:lnTo>
                  <a:cubicBezTo>
                    <a:pt x="436" y="3296"/>
                    <a:pt x="436" y="3296"/>
                    <a:pt x="436" y="3296"/>
                  </a:cubicBezTo>
                  <a:lnTo>
                    <a:pt x="436" y="3296"/>
                  </a:lnTo>
                  <a:lnTo>
                    <a:pt x="436" y="3296"/>
                  </a:lnTo>
                  <a:cubicBezTo>
                    <a:pt x="466" y="3296"/>
                    <a:pt x="466" y="3296"/>
                    <a:pt x="466" y="3296"/>
                  </a:cubicBezTo>
                  <a:lnTo>
                    <a:pt x="466" y="3296"/>
                  </a:lnTo>
                  <a:lnTo>
                    <a:pt x="466" y="3296"/>
                  </a:lnTo>
                  <a:cubicBezTo>
                    <a:pt x="436" y="3296"/>
                    <a:pt x="436" y="3296"/>
                    <a:pt x="436" y="3296"/>
                  </a:cubicBezTo>
                  <a:cubicBezTo>
                    <a:pt x="466" y="3296"/>
                    <a:pt x="466" y="3296"/>
                    <a:pt x="466" y="3296"/>
                  </a:cubicBezTo>
                  <a:cubicBezTo>
                    <a:pt x="466" y="3325"/>
                    <a:pt x="466" y="3325"/>
                    <a:pt x="466" y="3325"/>
                  </a:cubicBezTo>
                  <a:cubicBezTo>
                    <a:pt x="436" y="3325"/>
                    <a:pt x="436" y="3325"/>
                    <a:pt x="436" y="3325"/>
                  </a:cubicBezTo>
                  <a:close/>
                  <a:moveTo>
                    <a:pt x="466" y="3325"/>
                  </a:moveTo>
                  <a:lnTo>
                    <a:pt x="466" y="3325"/>
                  </a:lnTo>
                  <a:lnTo>
                    <a:pt x="466" y="3325"/>
                  </a:lnTo>
                  <a:cubicBezTo>
                    <a:pt x="466" y="3355"/>
                    <a:pt x="466" y="3355"/>
                    <a:pt x="466" y="3355"/>
                  </a:cubicBezTo>
                  <a:lnTo>
                    <a:pt x="466" y="3355"/>
                  </a:lnTo>
                  <a:cubicBezTo>
                    <a:pt x="466" y="3325"/>
                    <a:pt x="466" y="3325"/>
                    <a:pt x="466" y="3325"/>
                  </a:cubicBezTo>
                  <a:close/>
                  <a:moveTo>
                    <a:pt x="553" y="3325"/>
                  </a:moveTo>
                  <a:lnTo>
                    <a:pt x="553" y="3325"/>
                  </a:lnTo>
                  <a:lnTo>
                    <a:pt x="553" y="3325"/>
                  </a:lnTo>
                  <a:lnTo>
                    <a:pt x="553" y="3325"/>
                  </a:lnTo>
                  <a:cubicBezTo>
                    <a:pt x="553" y="3355"/>
                    <a:pt x="553" y="3355"/>
                    <a:pt x="553" y="3355"/>
                  </a:cubicBezTo>
                  <a:cubicBezTo>
                    <a:pt x="524" y="3355"/>
                    <a:pt x="524" y="3355"/>
                    <a:pt x="524" y="3355"/>
                  </a:cubicBezTo>
                  <a:cubicBezTo>
                    <a:pt x="524" y="3325"/>
                    <a:pt x="524" y="3325"/>
                    <a:pt x="524" y="3325"/>
                  </a:cubicBezTo>
                  <a:lnTo>
                    <a:pt x="524" y="3325"/>
                  </a:lnTo>
                  <a:lnTo>
                    <a:pt x="524" y="3325"/>
                  </a:lnTo>
                  <a:cubicBezTo>
                    <a:pt x="495" y="3325"/>
                    <a:pt x="495" y="3325"/>
                    <a:pt x="495" y="3325"/>
                  </a:cubicBezTo>
                  <a:lnTo>
                    <a:pt x="495" y="3325"/>
                  </a:lnTo>
                  <a:lnTo>
                    <a:pt x="495" y="3325"/>
                  </a:lnTo>
                  <a:cubicBezTo>
                    <a:pt x="466" y="3325"/>
                    <a:pt x="466" y="3325"/>
                    <a:pt x="466" y="3325"/>
                  </a:cubicBezTo>
                  <a:lnTo>
                    <a:pt x="466" y="3325"/>
                  </a:lnTo>
                  <a:cubicBezTo>
                    <a:pt x="495" y="3296"/>
                    <a:pt x="495" y="3296"/>
                    <a:pt x="495" y="3296"/>
                  </a:cubicBezTo>
                  <a:lnTo>
                    <a:pt x="495" y="3296"/>
                  </a:lnTo>
                  <a:cubicBezTo>
                    <a:pt x="524" y="3325"/>
                    <a:pt x="524" y="3325"/>
                    <a:pt x="524" y="3325"/>
                  </a:cubicBezTo>
                  <a:lnTo>
                    <a:pt x="524" y="3325"/>
                  </a:lnTo>
                  <a:cubicBezTo>
                    <a:pt x="553" y="3325"/>
                    <a:pt x="553" y="3325"/>
                    <a:pt x="553" y="3325"/>
                  </a:cubicBezTo>
                  <a:close/>
                  <a:moveTo>
                    <a:pt x="612" y="3325"/>
                  </a:moveTo>
                  <a:lnTo>
                    <a:pt x="612" y="3325"/>
                  </a:lnTo>
                  <a:cubicBezTo>
                    <a:pt x="583" y="3296"/>
                    <a:pt x="583" y="3296"/>
                    <a:pt x="583" y="3296"/>
                  </a:cubicBezTo>
                  <a:lnTo>
                    <a:pt x="583" y="3296"/>
                  </a:lnTo>
                  <a:lnTo>
                    <a:pt x="583" y="3296"/>
                  </a:lnTo>
                  <a:cubicBezTo>
                    <a:pt x="583" y="3267"/>
                    <a:pt x="583" y="3267"/>
                    <a:pt x="583" y="3267"/>
                  </a:cubicBezTo>
                  <a:lnTo>
                    <a:pt x="583" y="3267"/>
                  </a:lnTo>
                  <a:cubicBezTo>
                    <a:pt x="583" y="3238"/>
                    <a:pt x="583" y="3238"/>
                    <a:pt x="583" y="3238"/>
                  </a:cubicBezTo>
                  <a:cubicBezTo>
                    <a:pt x="553" y="3238"/>
                    <a:pt x="553" y="3238"/>
                    <a:pt x="553" y="3238"/>
                  </a:cubicBezTo>
                  <a:cubicBezTo>
                    <a:pt x="553" y="3267"/>
                    <a:pt x="553" y="3267"/>
                    <a:pt x="553" y="3267"/>
                  </a:cubicBezTo>
                  <a:lnTo>
                    <a:pt x="553" y="3267"/>
                  </a:lnTo>
                  <a:cubicBezTo>
                    <a:pt x="553" y="3296"/>
                    <a:pt x="553" y="3296"/>
                    <a:pt x="553" y="3296"/>
                  </a:cubicBezTo>
                  <a:lnTo>
                    <a:pt x="553" y="3296"/>
                  </a:lnTo>
                  <a:lnTo>
                    <a:pt x="553" y="3296"/>
                  </a:lnTo>
                  <a:cubicBezTo>
                    <a:pt x="583" y="3296"/>
                    <a:pt x="583" y="3296"/>
                    <a:pt x="583" y="3296"/>
                  </a:cubicBezTo>
                  <a:cubicBezTo>
                    <a:pt x="583" y="3325"/>
                    <a:pt x="583" y="3325"/>
                    <a:pt x="583" y="3325"/>
                  </a:cubicBezTo>
                  <a:lnTo>
                    <a:pt x="583" y="3325"/>
                  </a:lnTo>
                  <a:cubicBezTo>
                    <a:pt x="612" y="3325"/>
                    <a:pt x="612" y="3325"/>
                    <a:pt x="612" y="3325"/>
                  </a:cubicBezTo>
                  <a:close/>
                  <a:moveTo>
                    <a:pt x="553" y="3413"/>
                  </a:moveTo>
                  <a:lnTo>
                    <a:pt x="553" y="3413"/>
                  </a:lnTo>
                  <a:lnTo>
                    <a:pt x="553" y="3413"/>
                  </a:lnTo>
                  <a:lnTo>
                    <a:pt x="553" y="3413"/>
                  </a:lnTo>
                  <a:cubicBezTo>
                    <a:pt x="553" y="3441"/>
                    <a:pt x="553" y="3441"/>
                    <a:pt x="553" y="3441"/>
                  </a:cubicBezTo>
                  <a:cubicBezTo>
                    <a:pt x="553" y="3413"/>
                    <a:pt x="553" y="3413"/>
                    <a:pt x="553" y="3413"/>
                  </a:cubicBezTo>
                  <a:close/>
                  <a:moveTo>
                    <a:pt x="553" y="3413"/>
                  </a:moveTo>
                  <a:lnTo>
                    <a:pt x="553" y="3413"/>
                  </a:lnTo>
                  <a:lnTo>
                    <a:pt x="553" y="3413"/>
                  </a:lnTo>
                  <a:cubicBezTo>
                    <a:pt x="553" y="3384"/>
                    <a:pt x="553" y="3384"/>
                    <a:pt x="553" y="3384"/>
                  </a:cubicBezTo>
                  <a:cubicBezTo>
                    <a:pt x="553" y="3413"/>
                    <a:pt x="553" y="3413"/>
                    <a:pt x="553" y="3413"/>
                  </a:cubicBezTo>
                  <a:close/>
                  <a:moveTo>
                    <a:pt x="874" y="3500"/>
                  </a:moveTo>
                  <a:lnTo>
                    <a:pt x="874" y="3500"/>
                  </a:lnTo>
                  <a:cubicBezTo>
                    <a:pt x="845" y="3471"/>
                    <a:pt x="845" y="3471"/>
                    <a:pt x="845" y="3471"/>
                  </a:cubicBezTo>
                  <a:cubicBezTo>
                    <a:pt x="874" y="3471"/>
                    <a:pt x="874" y="3471"/>
                    <a:pt x="874" y="3471"/>
                  </a:cubicBezTo>
                  <a:lnTo>
                    <a:pt x="874" y="3471"/>
                  </a:lnTo>
                  <a:lnTo>
                    <a:pt x="874" y="3471"/>
                  </a:lnTo>
                  <a:lnTo>
                    <a:pt x="874" y="3471"/>
                  </a:lnTo>
                  <a:cubicBezTo>
                    <a:pt x="874" y="3500"/>
                    <a:pt x="874" y="3500"/>
                    <a:pt x="874" y="3500"/>
                  </a:cubicBezTo>
                  <a:close/>
                  <a:moveTo>
                    <a:pt x="670" y="3413"/>
                  </a:moveTo>
                  <a:lnTo>
                    <a:pt x="670" y="3413"/>
                  </a:lnTo>
                  <a:lnTo>
                    <a:pt x="670" y="3413"/>
                  </a:lnTo>
                  <a:cubicBezTo>
                    <a:pt x="700" y="3413"/>
                    <a:pt x="700" y="3413"/>
                    <a:pt x="700" y="3413"/>
                  </a:cubicBezTo>
                  <a:lnTo>
                    <a:pt x="700" y="3413"/>
                  </a:lnTo>
                  <a:cubicBezTo>
                    <a:pt x="728" y="3413"/>
                    <a:pt x="728" y="3413"/>
                    <a:pt x="728" y="3413"/>
                  </a:cubicBezTo>
                  <a:cubicBezTo>
                    <a:pt x="757" y="3413"/>
                    <a:pt x="757" y="3413"/>
                    <a:pt x="757" y="3413"/>
                  </a:cubicBezTo>
                  <a:cubicBezTo>
                    <a:pt x="786" y="3384"/>
                    <a:pt x="786" y="3384"/>
                    <a:pt x="786" y="3384"/>
                  </a:cubicBezTo>
                  <a:cubicBezTo>
                    <a:pt x="816" y="3384"/>
                    <a:pt x="816" y="3384"/>
                    <a:pt x="816" y="3384"/>
                  </a:cubicBezTo>
                  <a:lnTo>
                    <a:pt x="816" y="3384"/>
                  </a:lnTo>
                  <a:cubicBezTo>
                    <a:pt x="845" y="3384"/>
                    <a:pt x="845" y="3384"/>
                    <a:pt x="845" y="3384"/>
                  </a:cubicBezTo>
                  <a:cubicBezTo>
                    <a:pt x="874" y="3384"/>
                    <a:pt x="874" y="3384"/>
                    <a:pt x="874" y="3384"/>
                  </a:cubicBezTo>
                  <a:cubicBezTo>
                    <a:pt x="874" y="3413"/>
                    <a:pt x="874" y="3413"/>
                    <a:pt x="874" y="3413"/>
                  </a:cubicBezTo>
                  <a:lnTo>
                    <a:pt x="874" y="3413"/>
                  </a:lnTo>
                  <a:lnTo>
                    <a:pt x="874" y="3413"/>
                  </a:lnTo>
                  <a:cubicBezTo>
                    <a:pt x="845" y="3441"/>
                    <a:pt x="845" y="3441"/>
                    <a:pt x="845" y="3441"/>
                  </a:cubicBezTo>
                  <a:cubicBezTo>
                    <a:pt x="845" y="3413"/>
                    <a:pt x="845" y="3413"/>
                    <a:pt x="845" y="3413"/>
                  </a:cubicBezTo>
                  <a:lnTo>
                    <a:pt x="845" y="3413"/>
                  </a:lnTo>
                  <a:cubicBezTo>
                    <a:pt x="816" y="3441"/>
                    <a:pt x="816" y="3441"/>
                    <a:pt x="816" y="3441"/>
                  </a:cubicBezTo>
                  <a:cubicBezTo>
                    <a:pt x="786" y="3441"/>
                    <a:pt x="786" y="3441"/>
                    <a:pt x="786" y="3441"/>
                  </a:cubicBezTo>
                  <a:cubicBezTo>
                    <a:pt x="786" y="3413"/>
                    <a:pt x="786" y="3413"/>
                    <a:pt x="786" y="3413"/>
                  </a:cubicBezTo>
                  <a:lnTo>
                    <a:pt x="786" y="3413"/>
                  </a:lnTo>
                  <a:lnTo>
                    <a:pt x="786" y="3413"/>
                  </a:lnTo>
                  <a:cubicBezTo>
                    <a:pt x="757" y="3413"/>
                    <a:pt x="757" y="3413"/>
                    <a:pt x="757" y="3413"/>
                  </a:cubicBezTo>
                  <a:lnTo>
                    <a:pt x="757" y="3413"/>
                  </a:lnTo>
                  <a:cubicBezTo>
                    <a:pt x="728" y="3413"/>
                    <a:pt x="728" y="3413"/>
                    <a:pt x="728" y="3413"/>
                  </a:cubicBezTo>
                  <a:cubicBezTo>
                    <a:pt x="757" y="3441"/>
                    <a:pt x="757" y="3441"/>
                    <a:pt x="757" y="3441"/>
                  </a:cubicBezTo>
                  <a:lnTo>
                    <a:pt x="757" y="3441"/>
                  </a:lnTo>
                  <a:lnTo>
                    <a:pt x="757" y="3441"/>
                  </a:lnTo>
                  <a:cubicBezTo>
                    <a:pt x="786" y="3441"/>
                    <a:pt x="786" y="3441"/>
                    <a:pt x="786" y="3441"/>
                  </a:cubicBezTo>
                  <a:lnTo>
                    <a:pt x="786" y="3441"/>
                  </a:lnTo>
                  <a:lnTo>
                    <a:pt x="786" y="3441"/>
                  </a:lnTo>
                  <a:cubicBezTo>
                    <a:pt x="816" y="3471"/>
                    <a:pt x="816" y="3471"/>
                    <a:pt x="816" y="3471"/>
                  </a:cubicBezTo>
                  <a:lnTo>
                    <a:pt x="816" y="3471"/>
                  </a:lnTo>
                  <a:cubicBezTo>
                    <a:pt x="786" y="3471"/>
                    <a:pt x="786" y="3471"/>
                    <a:pt x="786" y="3471"/>
                  </a:cubicBezTo>
                  <a:lnTo>
                    <a:pt x="786" y="3471"/>
                  </a:lnTo>
                  <a:cubicBezTo>
                    <a:pt x="757" y="3441"/>
                    <a:pt x="757" y="3441"/>
                    <a:pt x="757" y="3441"/>
                  </a:cubicBezTo>
                  <a:cubicBezTo>
                    <a:pt x="757" y="3471"/>
                    <a:pt x="757" y="3471"/>
                    <a:pt x="757" y="3471"/>
                  </a:cubicBezTo>
                  <a:cubicBezTo>
                    <a:pt x="757" y="3441"/>
                    <a:pt x="757" y="3441"/>
                    <a:pt x="757" y="3441"/>
                  </a:cubicBezTo>
                  <a:cubicBezTo>
                    <a:pt x="728" y="3441"/>
                    <a:pt x="728" y="3441"/>
                    <a:pt x="728" y="3441"/>
                  </a:cubicBezTo>
                  <a:lnTo>
                    <a:pt x="728" y="3441"/>
                  </a:lnTo>
                  <a:lnTo>
                    <a:pt x="728" y="3441"/>
                  </a:lnTo>
                  <a:lnTo>
                    <a:pt x="728" y="3441"/>
                  </a:lnTo>
                  <a:cubicBezTo>
                    <a:pt x="728" y="3471"/>
                    <a:pt x="728" y="3471"/>
                    <a:pt x="728" y="3471"/>
                  </a:cubicBezTo>
                  <a:lnTo>
                    <a:pt x="728" y="3471"/>
                  </a:lnTo>
                  <a:cubicBezTo>
                    <a:pt x="700" y="3471"/>
                    <a:pt x="700" y="3471"/>
                    <a:pt x="700" y="3471"/>
                  </a:cubicBezTo>
                  <a:lnTo>
                    <a:pt x="700" y="3471"/>
                  </a:lnTo>
                  <a:cubicBezTo>
                    <a:pt x="700" y="3441"/>
                    <a:pt x="700" y="3441"/>
                    <a:pt x="700" y="3441"/>
                  </a:cubicBezTo>
                  <a:cubicBezTo>
                    <a:pt x="670" y="3441"/>
                    <a:pt x="670" y="3441"/>
                    <a:pt x="670" y="3441"/>
                  </a:cubicBezTo>
                  <a:lnTo>
                    <a:pt x="670" y="3441"/>
                  </a:lnTo>
                  <a:lnTo>
                    <a:pt x="670" y="3441"/>
                  </a:lnTo>
                  <a:lnTo>
                    <a:pt x="670" y="3441"/>
                  </a:lnTo>
                  <a:lnTo>
                    <a:pt x="670" y="3441"/>
                  </a:lnTo>
                  <a:lnTo>
                    <a:pt x="670" y="3441"/>
                  </a:lnTo>
                  <a:cubicBezTo>
                    <a:pt x="700" y="3413"/>
                    <a:pt x="700" y="3413"/>
                    <a:pt x="700" y="3413"/>
                  </a:cubicBezTo>
                  <a:cubicBezTo>
                    <a:pt x="670" y="3413"/>
                    <a:pt x="670" y="3413"/>
                    <a:pt x="670" y="341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5" name="Freeform 187"/>
            <p:cNvSpPr>
              <a:spLocks noChangeArrowheads="1"/>
            </p:cNvSpPr>
            <p:nvPr/>
          </p:nvSpPr>
          <p:spPr bwMode="auto">
            <a:xfrm>
              <a:off x="2953440" y="3933054"/>
              <a:ext cx="10080" cy="1440"/>
            </a:xfrm>
            <a:custGeom>
              <a:avLst/>
              <a:gdLst>
                <a:gd name="T0" fmla="*/ 28 w 29"/>
                <a:gd name="T1" fmla="*/ 0 h 1"/>
                <a:gd name="T2" fmla="*/ 0 w 29"/>
                <a:gd name="T3" fmla="*/ 0 h 1"/>
                <a:gd name="T4" fmla="*/ 28 w 29"/>
                <a:gd name="T5" fmla="*/ 0 h 1"/>
              </a:gdLst>
              <a:ahLst/>
              <a:cxnLst>
                <a:cxn ang="0">
                  <a:pos x="T0" y="T1"/>
                </a:cxn>
                <a:cxn ang="0">
                  <a:pos x="T2" y="T3"/>
                </a:cxn>
                <a:cxn ang="0">
                  <a:pos x="T4" y="T5"/>
                </a:cxn>
              </a:cxnLst>
              <a:rect l="0" t="0" r="r" b="b"/>
              <a:pathLst>
                <a:path w="29" h="1">
                  <a:moveTo>
                    <a:pt x="28" y="0"/>
                  </a:moveTo>
                  <a:lnTo>
                    <a:pt x="0" y="0"/>
                  </a:lnTo>
                  <a:lnTo>
                    <a:pt x="2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6" name="Freeform 188"/>
            <p:cNvSpPr>
              <a:spLocks noChangeArrowheads="1"/>
            </p:cNvSpPr>
            <p:nvPr/>
          </p:nvSpPr>
          <p:spPr bwMode="auto">
            <a:xfrm>
              <a:off x="2972160" y="3943134"/>
              <a:ext cx="20160" cy="20162"/>
            </a:xfrm>
            <a:custGeom>
              <a:avLst/>
              <a:gdLst>
                <a:gd name="T0" fmla="*/ 59 w 60"/>
                <a:gd name="T1" fmla="*/ 30 h 60"/>
                <a:gd name="T2" fmla="*/ 29 w 60"/>
                <a:gd name="T3" fmla="*/ 30 h 60"/>
                <a:gd name="T4" fmla="*/ 29 w 60"/>
                <a:gd name="T5" fmla="*/ 59 h 60"/>
                <a:gd name="T6" fmla="*/ 59 w 60"/>
                <a:gd name="T7" fmla="*/ 30 h 60"/>
                <a:gd name="T8" fmla="*/ 29 w 60"/>
                <a:gd name="T9" fmla="*/ 0 h 60"/>
                <a:gd name="T10" fmla="*/ 29 w 60"/>
                <a:gd name="T11" fmla="*/ 0 h 60"/>
                <a:gd name="T12" fmla="*/ 29 w 60"/>
                <a:gd name="T13" fmla="*/ 30 h 60"/>
                <a:gd name="T14" fmla="*/ 59 w 60"/>
                <a:gd name="T15" fmla="*/ 30 h 60"/>
                <a:gd name="T16" fmla="*/ 29 w 60"/>
                <a:gd name="T17" fmla="*/ 0 h 60"/>
                <a:gd name="T18" fmla="*/ 0 w 60"/>
                <a:gd name="T19" fmla="*/ 0 h 60"/>
                <a:gd name="T20" fmla="*/ 29 w 60"/>
                <a:gd name="T21" fmla="*/ 30 h 60"/>
                <a:gd name="T22" fmla="*/ 0 w 60"/>
                <a:gd name="T23" fmla="*/ 59 h 60"/>
                <a:gd name="T24" fmla="*/ 0 w 60"/>
                <a:gd name="T25" fmla="*/ 30 h 60"/>
                <a:gd name="T26" fmla="*/ 0 w 60"/>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9" y="30"/>
                  </a:moveTo>
                  <a:lnTo>
                    <a:pt x="29" y="30"/>
                  </a:lnTo>
                  <a:lnTo>
                    <a:pt x="29" y="59"/>
                  </a:lnTo>
                  <a:lnTo>
                    <a:pt x="59" y="30"/>
                  </a:lnTo>
                  <a:close/>
                  <a:moveTo>
                    <a:pt x="29" y="0"/>
                  </a:moveTo>
                  <a:lnTo>
                    <a:pt x="29" y="0"/>
                  </a:lnTo>
                  <a:lnTo>
                    <a:pt x="29" y="30"/>
                  </a:lnTo>
                  <a:lnTo>
                    <a:pt x="59" y="30"/>
                  </a:lnTo>
                  <a:lnTo>
                    <a:pt x="29" y="0"/>
                  </a:lnTo>
                  <a:close/>
                  <a:moveTo>
                    <a:pt x="0" y="0"/>
                  </a:moveTo>
                  <a:lnTo>
                    <a:pt x="29" y="30"/>
                  </a:lnTo>
                  <a:lnTo>
                    <a:pt x="0" y="59"/>
                  </a:lnTo>
                  <a:lnTo>
                    <a:pt x="0" y="30"/>
                  </a:lnTo>
                  <a:lnTo>
                    <a:pt x="0"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7" name="Freeform 189"/>
            <p:cNvSpPr>
              <a:spLocks noChangeArrowheads="1"/>
            </p:cNvSpPr>
            <p:nvPr/>
          </p:nvSpPr>
          <p:spPr bwMode="auto">
            <a:xfrm>
              <a:off x="2980800" y="3961856"/>
              <a:ext cx="1440" cy="10081"/>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8" name="Freeform 190"/>
            <p:cNvSpPr>
              <a:spLocks noChangeArrowheads="1"/>
            </p:cNvSpPr>
            <p:nvPr/>
          </p:nvSpPr>
          <p:spPr bwMode="auto">
            <a:xfrm>
              <a:off x="2980801" y="3982018"/>
              <a:ext cx="10080" cy="38884"/>
            </a:xfrm>
            <a:custGeom>
              <a:avLst/>
              <a:gdLst>
                <a:gd name="T0" fmla="*/ 30 w 31"/>
                <a:gd name="T1" fmla="*/ 57 h 117"/>
                <a:gd name="T2" fmla="*/ 0 w 31"/>
                <a:gd name="T3" fmla="*/ 86 h 117"/>
                <a:gd name="T4" fmla="*/ 0 w 31"/>
                <a:gd name="T5" fmla="*/ 116 h 117"/>
                <a:gd name="T6" fmla="*/ 30 w 31"/>
                <a:gd name="T7" fmla="*/ 116 h 117"/>
                <a:gd name="T8" fmla="*/ 30 w 31"/>
                <a:gd name="T9" fmla="*/ 86 h 117"/>
                <a:gd name="T10" fmla="*/ 30 w 31"/>
                <a:gd name="T11" fmla="*/ 57 h 117"/>
                <a:gd name="T12" fmla="*/ 0 w 31"/>
                <a:gd name="T13" fmla="*/ 0 h 117"/>
                <a:gd name="T14" fmla="*/ 30 w 31"/>
                <a:gd name="T15" fmla="*/ 0 h 117"/>
                <a:gd name="T16" fmla="*/ 30 w 31"/>
                <a:gd name="T17" fmla="*/ 29 h 117"/>
                <a:gd name="T18" fmla="*/ 30 w 31"/>
                <a:gd name="T19" fmla="*/ 57 h 117"/>
                <a:gd name="T20" fmla="*/ 30 w 31"/>
                <a:gd name="T21" fmla="*/ 57 h 117"/>
                <a:gd name="T22" fmla="*/ 0 w 31"/>
                <a:gd name="T23" fmla="*/ 57 h 117"/>
                <a:gd name="T24" fmla="*/ 30 w 31"/>
                <a:gd name="T25" fmla="*/ 29 h 117"/>
                <a:gd name="T26" fmla="*/ 0 w 31"/>
                <a:gd name="T27" fmla="*/ 29 h 117"/>
                <a:gd name="T28" fmla="*/ 0 w 31"/>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17">
                  <a:moveTo>
                    <a:pt x="30" y="57"/>
                  </a:moveTo>
                  <a:lnTo>
                    <a:pt x="0" y="86"/>
                  </a:lnTo>
                  <a:lnTo>
                    <a:pt x="0" y="116"/>
                  </a:lnTo>
                  <a:lnTo>
                    <a:pt x="30" y="116"/>
                  </a:lnTo>
                  <a:lnTo>
                    <a:pt x="30" y="86"/>
                  </a:lnTo>
                  <a:lnTo>
                    <a:pt x="30" y="57"/>
                  </a:lnTo>
                  <a:close/>
                  <a:moveTo>
                    <a:pt x="0" y="0"/>
                  </a:moveTo>
                  <a:lnTo>
                    <a:pt x="30" y="0"/>
                  </a:lnTo>
                  <a:lnTo>
                    <a:pt x="30" y="29"/>
                  </a:lnTo>
                  <a:lnTo>
                    <a:pt x="30" y="57"/>
                  </a:lnTo>
                  <a:lnTo>
                    <a:pt x="30" y="57"/>
                  </a:lnTo>
                  <a:lnTo>
                    <a:pt x="0" y="57"/>
                  </a:lnTo>
                  <a:lnTo>
                    <a:pt x="30" y="29"/>
                  </a:lnTo>
                  <a:lnTo>
                    <a:pt x="0" y="29"/>
                  </a:lnTo>
                  <a:lnTo>
                    <a:pt x="0"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9" name="Freeform 191"/>
            <p:cNvSpPr>
              <a:spLocks noChangeArrowheads="1"/>
            </p:cNvSpPr>
            <p:nvPr/>
          </p:nvSpPr>
          <p:spPr bwMode="auto">
            <a:xfrm>
              <a:off x="3019681" y="4019462"/>
              <a:ext cx="20160" cy="10081"/>
            </a:xfrm>
            <a:custGeom>
              <a:avLst/>
              <a:gdLst>
                <a:gd name="T0" fmla="*/ 30 w 60"/>
                <a:gd name="T1" fmla="*/ 0 h 30"/>
                <a:gd name="T2" fmla="*/ 0 w 60"/>
                <a:gd name="T3" fmla="*/ 29 h 30"/>
                <a:gd name="T4" fmla="*/ 30 w 60"/>
                <a:gd name="T5" fmla="*/ 29 h 30"/>
                <a:gd name="T6" fmla="*/ 59 w 60"/>
                <a:gd name="T7" fmla="*/ 29 h 30"/>
                <a:gd name="T8" fmla="*/ 59 w 60"/>
                <a:gd name="T9" fmla="*/ 29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0" y="29"/>
                  </a:lnTo>
                  <a:lnTo>
                    <a:pt x="30" y="29"/>
                  </a:lnTo>
                  <a:lnTo>
                    <a:pt x="59" y="29"/>
                  </a:lnTo>
                  <a:lnTo>
                    <a:pt x="59" y="29"/>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0" name="Freeform 192"/>
            <p:cNvSpPr>
              <a:spLocks noChangeArrowheads="1"/>
            </p:cNvSpPr>
            <p:nvPr/>
          </p:nvSpPr>
          <p:spPr bwMode="auto">
            <a:xfrm>
              <a:off x="2962081" y="4019462"/>
              <a:ext cx="18720" cy="38884"/>
            </a:xfrm>
            <a:custGeom>
              <a:avLst/>
              <a:gdLst>
                <a:gd name="T0" fmla="*/ 29 w 59"/>
                <a:gd name="T1" fmla="*/ 87 h 118"/>
                <a:gd name="T2" fmla="*/ 29 w 59"/>
                <a:gd name="T3" fmla="*/ 87 h 118"/>
                <a:gd name="T4" fmla="*/ 29 w 59"/>
                <a:gd name="T5" fmla="*/ 87 h 118"/>
                <a:gd name="T6" fmla="*/ 29 w 59"/>
                <a:gd name="T7" fmla="*/ 87 h 118"/>
                <a:gd name="T8" fmla="*/ 0 w 59"/>
                <a:gd name="T9" fmla="*/ 117 h 118"/>
                <a:gd name="T10" fmla="*/ 29 w 59"/>
                <a:gd name="T11" fmla="*/ 117 h 118"/>
                <a:gd name="T12" fmla="*/ 29 w 59"/>
                <a:gd name="T13" fmla="*/ 87 h 118"/>
                <a:gd name="T14" fmla="*/ 58 w 59"/>
                <a:gd name="T15" fmla="*/ 58 h 118"/>
                <a:gd name="T16" fmla="*/ 58 w 59"/>
                <a:gd name="T17" fmla="*/ 58 h 118"/>
                <a:gd name="T18" fmla="*/ 58 w 59"/>
                <a:gd name="T19" fmla="*/ 87 h 118"/>
                <a:gd name="T20" fmla="*/ 58 w 59"/>
                <a:gd name="T21" fmla="*/ 87 h 118"/>
                <a:gd name="T22" fmla="*/ 58 w 59"/>
                <a:gd name="T23" fmla="*/ 58 h 118"/>
                <a:gd name="T24" fmla="*/ 58 w 59"/>
                <a:gd name="T25" fmla="*/ 0 h 118"/>
                <a:gd name="T26" fmla="*/ 58 w 59"/>
                <a:gd name="T27" fmla="*/ 0 h 118"/>
                <a:gd name="T28" fmla="*/ 58 w 59"/>
                <a:gd name="T29" fmla="*/ 29 h 118"/>
                <a:gd name="T30" fmla="*/ 58 w 59"/>
                <a:gd name="T31" fmla="*/ 29 h 118"/>
                <a:gd name="T32" fmla="*/ 58 w 59"/>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18">
                  <a:moveTo>
                    <a:pt x="29" y="87"/>
                  </a:moveTo>
                  <a:lnTo>
                    <a:pt x="29" y="87"/>
                  </a:lnTo>
                  <a:lnTo>
                    <a:pt x="29" y="87"/>
                  </a:lnTo>
                  <a:lnTo>
                    <a:pt x="29" y="87"/>
                  </a:lnTo>
                  <a:cubicBezTo>
                    <a:pt x="0" y="117"/>
                    <a:pt x="0" y="117"/>
                    <a:pt x="0" y="117"/>
                  </a:cubicBezTo>
                  <a:cubicBezTo>
                    <a:pt x="29" y="117"/>
                    <a:pt x="29" y="117"/>
                    <a:pt x="29" y="117"/>
                  </a:cubicBezTo>
                  <a:cubicBezTo>
                    <a:pt x="29" y="87"/>
                    <a:pt x="29" y="87"/>
                    <a:pt x="29" y="87"/>
                  </a:cubicBezTo>
                  <a:close/>
                  <a:moveTo>
                    <a:pt x="58" y="58"/>
                  </a:moveTo>
                  <a:lnTo>
                    <a:pt x="58" y="58"/>
                  </a:lnTo>
                  <a:cubicBezTo>
                    <a:pt x="58" y="87"/>
                    <a:pt x="58" y="87"/>
                    <a:pt x="58" y="87"/>
                  </a:cubicBezTo>
                  <a:lnTo>
                    <a:pt x="58" y="87"/>
                  </a:lnTo>
                  <a:lnTo>
                    <a:pt x="58" y="58"/>
                  </a:lnTo>
                  <a:close/>
                  <a:moveTo>
                    <a:pt x="58" y="0"/>
                  </a:moveTo>
                  <a:lnTo>
                    <a:pt x="58" y="0"/>
                  </a:lnTo>
                  <a:cubicBezTo>
                    <a:pt x="58" y="29"/>
                    <a:pt x="58" y="29"/>
                    <a:pt x="58" y="29"/>
                  </a:cubicBezTo>
                  <a:lnTo>
                    <a:pt x="58" y="29"/>
                  </a:lnTo>
                  <a:lnTo>
                    <a:pt x="58"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1" name="Freeform 193"/>
            <p:cNvSpPr>
              <a:spLocks noChangeArrowheads="1"/>
            </p:cNvSpPr>
            <p:nvPr/>
          </p:nvSpPr>
          <p:spPr bwMode="auto">
            <a:xfrm>
              <a:off x="2962080" y="4077069"/>
              <a:ext cx="38880" cy="28803"/>
            </a:xfrm>
            <a:custGeom>
              <a:avLst/>
              <a:gdLst>
                <a:gd name="T0" fmla="*/ 88 w 118"/>
                <a:gd name="T1" fmla="*/ 0 h 89"/>
                <a:gd name="T2" fmla="*/ 117 w 118"/>
                <a:gd name="T3" fmla="*/ 0 h 89"/>
                <a:gd name="T4" fmla="*/ 117 w 118"/>
                <a:gd name="T5" fmla="*/ 0 h 89"/>
                <a:gd name="T6" fmla="*/ 88 w 118"/>
                <a:gd name="T7" fmla="*/ 0 h 89"/>
                <a:gd name="T8" fmla="*/ 88 w 118"/>
                <a:gd name="T9" fmla="*/ 29 h 89"/>
                <a:gd name="T10" fmla="*/ 58 w 118"/>
                <a:gd name="T11" fmla="*/ 29 h 89"/>
                <a:gd name="T12" fmla="*/ 29 w 118"/>
                <a:gd name="T13" fmla="*/ 29 h 89"/>
                <a:gd name="T14" fmla="*/ 29 w 118"/>
                <a:gd name="T15" fmla="*/ 29 h 89"/>
                <a:gd name="T16" fmla="*/ 29 w 118"/>
                <a:gd name="T17" fmla="*/ 29 h 89"/>
                <a:gd name="T18" fmla="*/ 29 w 118"/>
                <a:gd name="T19" fmla="*/ 59 h 89"/>
                <a:gd name="T20" fmla="*/ 29 w 118"/>
                <a:gd name="T21" fmla="*/ 59 h 89"/>
                <a:gd name="T22" fmla="*/ 29 w 118"/>
                <a:gd name="T23" fmla="*/ 88 h 89"/>
                <a:gd name="T24" fmla="*/ 0 w 118"/>
                <a:gd name="T25" fmla="*/ 88 h 89"/>
                <a:gd name="T26" fmla="*/ 29 w 118"/>
                <a:gd name="T27" fmla="*/ 88 h 89"/>
                <a:gd name="T28" fmla="*/ 58 w 118"/>
                <a:gd name="T29" fmla="*/ 88 h 89"/>
                <a:gd name="T30" fmla="*/ 88 w 118"/>
                <a:gd name="T31" fmla="*/ 59 h 89"/>
                <a:gd name="T32" fmla="*/ 88 w 118"/>
                <a:gd name="T33" fmla="*/ 59 h 89"/>
                <a:gd name="T34" fmla="*/ 58 w 118"/>
                <a:gd name="T35" fmla="*/ 29 h 89"/>
                <a:gd name="T36" fmla="*/ 88 w 118"/>
                <a:gd name="T37"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9">
                  <a:moveTo>
                    <a:pt x="88" y="0"/>
                  </a:moveTo>
                  <a:lnTo>
                    <a:pt x="117" y="0"/>
                  </a:lnTo>
                  <a:lnTo>
                    <a:pt x="117" y="0"/>
                  </a:lnTo>
                  <a:lnTo>
                    <a:pt x="88" y="0"/>
                  </a:lnTo>
                  <a:close/>
                  <a:moveTo>
                    <a:pt x="88" y="29"/>
                  </a:moveTo>
                  <a:lnTo>
                    <a:pt x="58" y="29"/>
                  </a:lnTo>
                  <a:lnTo>
                    <a:pt x="29" y="29"/>
                  </a:lnTo>
                  <a:lnTo>
                    <a:pt x="29" y="29"/>
                  </a:lnTo>
                  <a:lnTo>
                    <a:pt x="29" y="29"/>
                  </a:lnTo>
                  <a:lnTo>
                    <a:pt x="29" y="59"/>
                  </a:lnTo>
                  <a:lnTo>
                    <a:pt x="29" y="59"/>
                  </a:lnTo>
                  <a:lnTo>
                    <a:pt x="29" y="88"/>
                  </a:lnTo>
                  <a:lnTo>
                    <a:pt x="0" y="88"/>
                  </a:lnTo>
                  <a:lnTo>
                    <a:pt x="29" y="88"/>
                  </a:lnTo>
                  <a:lnTo>
                    <a:pt x="58" y="88"/>
                  </a:lnTo>
                  <a:lnTo>
                    <a:pt x="88" y="59"/>
                  </a:lnTo>
                  <a:lnTo>
                    <a:pt x="88" y="59"/>
                  </a:lnTo>
                  <a:lnTo>
                    <a:pt x="58" y="29"/>
                  </a:lnTo>
                  <a:lnTo>
                    <a:pt x="8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2" name="Freeform 19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3" name="Freeform 19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4" name="Freeform 19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5" name="Freeform 19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6" name="Freeform 19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7" name="Freeform 19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8" name="Freeform 20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9" name="Freeform 20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0" name="Freeform 20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1" name="Freeform 20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2" name="Freeform 20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3" name="Freeform 20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4" name="Freeform 20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5" name="Freeform 20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6" name="Freeform 20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7" name="Freeform 20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8" name="Freeform 21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9" name="Freeform 21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0" name="Freeform 21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1" name="Freeform 21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2" name="Freeform 21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3" name="Freeform 21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4" name="Freeform 21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5" name="Freeform 21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6" name="Freeform 21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7" name="Freeform 21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8" name="Freeform 22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9" name="Freeform 22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0" name="Freeform 22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1" name="Freeform 22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2" name="Freeform 22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3" name="Freeform 22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4" name="Freeform 22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5" name="Freeform 22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6" name="Freeform 22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7" name="Freeform 22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8" name="Freeform 23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9" name="Freeform 23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0" name="Freeform 23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1" name="Freeform 23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2" name="Freeform 23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3" name="Freeform 23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4" name="Freeform 23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5" name="Freeform 23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6" name="Freeform 23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7" name="Freeform 23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8" name="Freeform 24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9" name="Freeform 24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0" name="Freeform 24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1" name="Freeform 24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2" name="Freeform 24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3" name="Freeform 24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4" name="Freeform 24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5" name="Freeform 24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6" name="Freeform 24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7" name="Freeform 24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8" name="Freeform 25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9" name="Freeform 25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0" name="Freeform 25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1" name="Freeform 25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2" name="Freeform 25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3" name="Freeform 25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4" name="Freeform 25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5" name="Freeform 25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6" name="Freeform 258"/>
            <p:cNvSpPr>
              <a:spLocks noChangeArrowheads="1"/>
            </p:cNvSpPr>
            <p:nvPr/>
          </p:nvSpPr>
          <p:spPr bwMode="auto">
            <a:xfrm>
              <a:off x="6248160" y="2629716"/>
              <a:ext cx="115200" cy="115212"/>
            </a:xfrm>
            <a:custGeom>
              <a:avLst/>
              <a:gdLst>
                <a:gd name="T0" fmla="*/ 350 w 351"/>
                <a:gd name="T1" fmla="*/ 350 h 351"/>
                <a:gd name="T2" fmla="*/ 0 w 351"/>
                <a:gd name="T3" fmla="*/ 292 h 351"/>
                <a:gd name="T4" fmla="*/ 292 w 351"/>
                <a:gd name="T5" fmla="*/ 0 h 351"/>
                <a:gd name="T6" fmla="*/ 350 w 351"/>
                <a:gd name="T7" fmla="*/ 350 h 351"/>
              </a:gdLst>
              <a:ahLst/>
              <a:cxnLst>
                <a:cxn ang="0">
                  <a:pos x="T0" y="T1"/>
                </a:cxn>
                <a:cxn ang="0">
                  <a:pos x="T2" y="T3"/>
                </a:cxn>
                <a:cxn ang="0">
                  <a:pos x="T4" y="T5"/>
                </a:cxn>
                <a:cxn ang="0">
                  <a:pos x="T6" y="T7"/>
                </a:cxn>
              </a:cxnLst>
              <a:rect l="0" t="0" r="r" b="b"/>
              <a:pathLst>
                <a:path w="351" h="351">
                  <a:moveTo>
                    <a:pt x="350" y="350"/>
                  </a:moveTo>
                  <a:lnTo>
                    <a:pt x="0" y="292"/>
                  </a:lnTo>
                  <a:lnTo>
                    <a:pt x="292" y="0"/>
                  </a:lnTo>
                  <a:lnTo>
                    <a:pt x="350"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7" name="Freeform 259"/>
            <p:cNvSpPr>
              <a:spLocks noChangeArrowheads="1"/>
            </p:cNvSpPr>
            <p:nvPr/>
          </p:nvSpPr>
          <p:spPr bwMode="auto">
            <a:xfrm>
              <a:off x="2714400" y="3220178"/>
              <a:ext cx="115200" cy="105131"/>
            </a:xfrm>
            <a:custGeom>
              <a:avLst/>
              <a:gdLst>
                <a:gd name="T0" fmla="*/ 0 w 351"/>
                <a:gd name="T1" fmla="*/ 0 h 321"/>
                <a:gd name="T2" fmla="*/ 350 w 351"/>
                <a:gd name="T3" fmla="*/ 29 h 321"/>
                <a:gd name="T4" fmla="*/ 58 w 351"/>
                <a:gd name="T5" fmla="*/ 320 h 321"/>
                <a:gd name="T6" fmla="*/ 0 w 351"/>
                <a:gd name="T7" fmla="*/ 0 h 321"/>
              </a:gdLst>
              <a:ahLst/>
              <a:cxnLst>
                <a:cxn ang="0">
                  <a:pos x="T0" y="T1"/>
                </a:cxn>
                <a:cxn ang="0">
                  <a:pos x="T2" y="T3"/>
                </a:cxn>
                <a:cxn ang="0">
                  <a:pos x="T4" y="T5"/>
                </a:cxn>
                <a:cxn ang="0">
                  <a:pos x="T6" y="T7"/>
                </a:cxn>
              </a:cxnLst>
              <a:rect l="0" t="0" r="r" b="b"/>
              <a:pathLst>
                <a:path w="351" h="321">
                  <a:moveTo>
                    <a:pt x="0" y="0"/>
                  </a:moveTo>
                  <a:lnTo>
                    <a:pt x="350" y="29"/>
                  </a:lnTo>
                  <a:lnTo>
                    <a:pt x="58" y="320"/>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grpSp>
      <p:sp>
        <p:nvSpPr>
          <p:cNvPr id="4" name="Text Placeholder 3"/>
          <p:cNvSpPr>
            <a:spLocks noGrp="1"/>
          </p:cNvSpPr>
          <p:nvPr>
            <p:ph type="body" idx="15" hasCustomPrompt="1"/>
          </p:nvPr>
        </p:nvSpPr>
        <p:spPr>
          <a:xfrm>
            <a:off x="350838" y="3860295"/>
            <a:ext cx="2732087" cy="1168400"/>
          </a:xfrm>
        </p:spPr>
        <p:txBody>
          <a:bodyPr anchor="b" anchorCtr="0"/>
          <a:lstStyle>
            <a:lvl1pPr marL="0" indent="0" algn="ctr">
              <a:buNone/>
              <a:defRPr sz="8000">
                <a:solidFill>
                  <a:schemeClr val="accent2"/>
                </a:solidFill>
              </a:defRPr>
            </a:lvl1pPr>
          </a:lstStyle>
          <a:p>
            <a:pPr lvl="0"/>
            <a:r>
              <a:rPr lang="fr-CA" dirty="0" smtClean="0"/>
              <a:t>00%</a:t>
            </a:r>
            <a:endParaRPr lang="en-US" dirty="0"/>
          </a:p>
        </p:txBody>
      </p:sp>
      <p:sp>
        <p:nvSpPr>
          <p:cNvPr id="272" name="Text Placeholder 3"/>
          <p:cNvSpPr>
            <a:spLocks noGrp="1"/>
          </p:cNvSpPr>
          <p:nvPr>
            <p:ph type="body" idx="17" hasCustomPrompt="1"/>
          </p:nvPr>
        </p:nvSpPr>
        <p:spPr>
          <a:xfrm>
            <a:off x="3207052" y="3860295"/>
            <a:ext cx="2732087" cy="1168400"/>
          </a:xfrm>
        </p:spPr>
        <p:txBody>
          <a:bodyPr anchor="b" anchorCtr="0"/>
          <a:lstStyle>
            <a:lvl1pPr marL="0" indent="0" algn="ctr">
              <a:buNone/>
              <a:defRPr sz="8000">
                <a:solidFill>
                  <a:schemeClr val="accent3"/>
                </a:solidFill>
              </a:defRPr>
            </a:lvl1pPr>
          </a:lstStyle>
          <a:p>
            <a:pPr lvl="0"/>
            <a:r>
              <a:rPr lang="fr-CA" dirty="0" smtClean="0"/>
              <a:t>00%</a:t>
            </a:r>
            <a:endParaRPr lang="en-US" dirty="0"/>
          </a:p>
        </p:txBody>
      </p:sp>
      <p:sp>
        <p:nvSpPr>
          <p:cNvPr id="274" name="Text Placeholder 3"/>
          <p:cNvSpPr>
            <a:spLocks noGrp="1"/>
          </p:cNvSpPr>
          <p:nvPr>
            <p:ph type="body" idx="19" hasCustomPrompt="1"/>
          </p:nvPr>
        </p:nvSpPr>
        <p:spPr>
          <a:xfrm>
            <a:off x="6068572" y="3860295"/>
            <a:ext cx="2732087" cy="1168400"/>
          </a:xfrm>
        </p:spPr>
        <p:txBody>
          <a:bodyPr anchor="b" anchorCtr="0"/>
          <a:lstStyle>
            <a:lvl1pPr marL="0" indent="0" algn="ctr">
              <a:buNone/>
              <a:defRPr sz="8000">
                <a:solidFill>
                  <a:srgbClr val="253746"/>
                </a:solidFill>
              </a:defRPr>
            </a:lvl1pPr>
          </a:lstStyle>
          <a:p>
            <a:pPr lvl="0"/>
            <a:r>
              <a:rPr lang="fr-CA" dirty="0" smtClean="0"/>
              <a:t>00%</a:t>
            </a:r>
            <a:endParaRPr lang="en-US" dirty="0"/>
          </a:p>
        </p:txBody>
      </p:sp>
      <p:sp>
        <p:nvSpPr>
          <p:cNvPr id="275" name="Text Placeholder 4"/>
          <p:cNvSpPr>
            <a:spLocks noGrp="1"/>
          </p:cNvSpPr>
          <p:nvPr>
            <p:ph type="body" sz="quarter" idx="20"/>
          </p:nvPr>
        </p:nvSpPr>
        <p:spPr>
          <a:xfrm>
            <a:off x="352425" y="5084763"/>
            <a:ext cx="2730500" cy="1041400"/>
          </a:xfrm>
        </p:spPr>
        <p:txBody>
          <a:bodyPr/>
          <a:lstStyle>
            <a:lvl1pPr marL="0" indent="0">
              <a:buNone/>
              <a:defRPr sz="2400" b="1"/>
            </a:lvl1pPr>
            <a:lvl2pPr marL="172800">
              <a:spcBef>
                <a:spcPts val="600"/>
              </a:spcBef>
              <a:buClrTx/>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276" name="Text Placeholder 4"/>
          <p:cNvSpPr>
            <a:spLocks noGrp="1"/>
          </p:cNvSpPr>
          <p:nvPr>
            <p:ph type="body" sz="quarter" idx="21"/>
          </p:nvPr>
        </p:nvSpPr>
        <p:spPr>
          <a:xfrm>
            <a:off x="3206449" y="5084763"/>
            <a:ext cx="2730500" cy="1041400"/>
          </a:xfrm>
        </p:spPr>
        <p:txBody>
          <a:bodyPr/>
          <a:lstStyle>
            <a:lvl1pPr marL="0" indent="0">
              <a:buNone/>
              <a:defRPr sz="2400" b="1"/>
            </a:lvl1pPr>
            <a:lvl2pPr marL="172800">
              <a:spcBef>
                <a:spcPts val="600"/>
              </a:spcBef>
              <a:buClrTx/>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277" name="Text Placeholder 4"/>
          <p:cNvSpPr>
            <a:spLocks noGrp="1"/>
          </p:cNvSpPr>
          <p:nvPr>
            <p:ph type="body" sz="quarter" idx="22"/>
          </p:nvPr>
        </p:nvSpPr>
        <p:spPr>
          <a:xfrm>
            <a:off x="6067969" y="5084763"/>
            <a:ext cx="2730500" cy="1041400"/>
          </a:xfrm>
        </p:spPr>
        <p:txBody>
          <a:bodyPr/>
          <a:lstStyle>
            <a:lvl1pPr marL="0" indent="0">
              <a:buNone/>
              <a:defRPr sz="2400" b="1"/>
            </a:lvl1pPr>
            <a:lvl2pPr marL="172800">
              <a:spcBef>
                <a:spcPts val="600"/>
              </a:spcBef>
              <a:buClrTx/>
              <a:defRPr sz="1600"/>
            </a:lvl2pPr>
          </a:lstStyle>
          <a:p>
            <a:pPr lvl="0"/>
            <a:r>
              <a:rPr lang="en-CA" noProof="0" dirty="0" smtClean="0"/>
              <a:t>Click to edit Master text styles</a:t>
            </a:r>
          </a:p>
          <a:p>
            <a:pPr lvl="1"/>
            <a:r>
              <a:rPr lang="en-CA" noProof="0" dirty="0" smtClean="0"/>
              <a:t>Second level</a:t>
            </a:r>
            <a:endParaRPr lang="en-CA" noProof="0" dirty="0"/>
          </a:p>
        </p:txBody>
      </p:sp>
      <p:sp>
        <p:nvSpPr>
          <p:cNvPr id="3" name="Footer Placeholder 2"/>
          <p:cNvSpPr>
            <a:spLocks noGrp="1"/>
          </p:cNvSpPr>
          <p:nvPr>
            <p:ph type="ftr" sz="quarter" idx="23"/>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824063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numbers (1)">
    <p:spTree>
      <p:nvGrpSpPr>
        <p:cNvPr id="1" name=""/>
        <p:cNvGrpSpPr/>
        <p:nvPr/>
      </p:nvGrpSpPr>
      <p:grpSpPr>
        <a:xfrm>
          <a:off x="0" y="0"/>
          <a:ext cx="0" cy="0"/>
          <a:chOff x="0" y="0"/>
          <a:chExt cx="0" cy="0"/>
        </a:xfrm>
      </p:grpSpPr>
      <p:sp>
        <p:nvSpPr>
          <p:cNvPr id="4" name="Text Placeholder 3"/>
          <p:cNvSpPr>
            <a:spLocks noGrp="1"/>
          </p:cNvSpPr>
          <p:nvPr userDrawn="1">
            <p:ph type="body" idx="15" hasCustomPrompt="1"/>
          </p:nvPr>
        </p:nvSpPr>
        <p:spPr>
          <a:xfrm>
            <a:off x="1236466" y="3910326"/>
            <a:ext cx="5760000" cy="1168400"/>
          </a:xfrm>
        </p:spPr>
        <p:txBody>
          <a:bodyPr anchor="b" anchorCtr="0"/>
          <a:lstStyle>
            <a:lvl1pPr marL="0" indent="0" algn="l">
              <a:buNone/>
              <a:defRPr sz="9600">
                <a:solidFill>
                  <a:schemeClr val="accent6"/>
                </a:solidFill>
              </a:defRPr>
            </a:lvl1pPr>
          </a:lstStyle>
          <a:p>
            <a:pPr lvl="0"/>
            <a:r>
              <a:rPr lang="en-CA" dirty="0" smtClean="0"/>
              <a:t>00%</a:t>
            </a:r>
            <a:endParaRPr lang="en-CA" dirty="0"/>
          </a:p>
        </p:txBody>
      </p:sp>
      <p:sp>
        <p:nvSpPr>
          <p:cNvPr id="3"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dirty="0" smtClean="0"/>
              <a:t>Click to edit Master text styles</a:t>
            </a:r>
          </a:p>
          <a:p>
            <a:pPr lvl="1"/>
            <a:r>
              <a:rPr lang="en-CA" dirty="0" smtClean="0"/>
              <a:t>Second level</a:t>
            </a:r>
            <a:endParaRPr lang="en-CA" dirty="0"/>
          </a:p>
        </p:txBody>
      </p:sp>
      <p:sp>
        <p:nvSpPr>
          <p:cNvPr id="5" name="Footer Placeholder 4"/>
          <p:cNvSpPr>
            <a:spLocks noGrp="1"/>
          </p:cNvSpPr>
          <p:nvPr>
            <p:ph type="ftr" sz="quarter" idx="19"/>
          </p:nvPr>
        </p:nvSpPr>
        <p:spPr/>
        <p:txBody>
          <a:bodyPr/>
          <a:lstStyle/>
          <a:p>
            <a:r>
              <a:rPr lang="en-CA" b="1" dirty="0" smtClean="0"/>
              <a:t>SOURCE:</a:t>
            </a:r>
            <a:r>
              <a:rPr lang="en-CA" dirty="0" smtClean="0"/>
              <a:t> Insert source here</a:t>
            </a:r>
            <a:endParaRPr lang="en-CA" dirty="0"/>
          </a:p>
        </p:txBody>
      </p:sp>
    </p:spTree>
    <p:extLst>
      <p:ext uri="{BB962C8B-B14F-4D97-AF65-F5344CB8AC3E}">
        <p14:creationId xmlns:p14="http://schemas.microsoft.com/office/powerpoint/2010/main" val="1895640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 y="1713387"/>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7" name="Picture Placeholder 3"/>
          <p:cNvSpPr>
            <a:spLocks noGrp="1"/>
          </p:cNvSpPr>
          <p:nvPr>
            <p:ph type="pic" sz="quarter" idx="11" hasCustomPrompt="1"/>
          </p:nvPr>
        </p:nvSpPr>
        <p:spPr>
          <a:xfrm>
            <a:off x="3105701" y="1713387"/>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8" name="Picture Placeholder 3"/>
          <p:cNvSpPr>
            <a:spLocks noGrp="1"/>
          </p:cNvSpPr>
          <p:nvPr>
            <p:ph type="pic" sz="quarter" idx="12" hasCustomPrompt="1"/>
          </p:nvPr>
        </p:nvSpPr>
        <p:spPr>
          <a:xfrm>
            <a:off x="6186489" y="1713387"/>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10" name="Picture Placeholder 3"/>
          <p:cNvSpPr>
            <a:spLocks noGrp="1"/>
          </p:cNvSpPr>
          <p:nvPr>
            <p:ph type="pic" sz="quarter" idx="13" hasCustomPrompt="1"/>
          </p:nvPr>
        </p:nvSpPr>
        <p:spPr>
          <a:xfrm>
            <a:off x="2" y="3231595"/>
            <a:ext cx="2962275" cy="1392238"/>
          </a:xfrm>
          <a:solidFill>
            <a:srgbClr val="DFDFE0"/>
          </a:solidFill>
        </p:spPr>
        <p:txBody>
          <a:bodyPr/>
          <a:lstStyle>
            <a:lvl1pPr marL="0" marR="0" indent="0" algn="l"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1050"/>
            </a:lvl1pPr>
          </a:lstStyle>
          <a:p>
            <a:r>
              <a:rPr lang="en-US" dirty="0" smtClean="0"/>
              <a:t>Logo</a:t>
            </a:r>
          </a:p>
        </p:txBody>
      </p:sp>
      <p:sp>
        <p:nvSpPr>
          <p:cNvPr id="11" name="Picture Placeholder 3"/>
          <p:cNvSpPr>
            <a:spLocks noGrp="1"/>
          </p:cNvSpPr>
          <p:nvPr>
            <p:ph type="pic" sz="quarter" idx="14" hasCustomPrompt="1"/>
          </p:nvPr>
        </p:nvSpPr>
        <p:spPr>
          <a:xfrm>
            <a:off x="3105701" y="3231595"/>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12" name="Picture Placeholder 3"/>
          <p:cNvSpPr>
            <a:spLocks noGrp="1"/>
          </p:cNvSpPr>
          <p:nvPr>
            <p:ph type="pic" sz="quarter" idx="15" hasCustomPrompt="1"/>
          </p:nvPr>
        </p:nvSpPr>
        <p:spPr>
          <a:xfrm>
            <a:off x="6186489" y="3231595"/>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13" name="Picture Placeholder 3"/>
          <p:cNvSpPr>
            <a:spLocks noGrp="1"/>
          </p:cNvSpPr>
          <p:nvPr>
            <p:ph type="pic" sz="quarter" idx="16" hasCustomPrompt="1"/>
          </p:nvPr>
        </p:nvSpPr>
        <p:spPr>
          <a:xfrm>
            <a:off x="2" y="4749804"/>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14" name="Picture Placeholder 3"/>
          <p:cNvSpPr>
            <a:spLocks noGrp="1"/>
          </p:cNvSpPr>
          <p:nvPr>
            <p:ph type="pic" sz="quarter" idx="17" hasCustomPrompt="1"/>
          </p:nvPr>
        </p:nvSpPr>
        <p:spPr>
          <a:xfrm>
            <a:off x="3105701" y="4749804"/>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15" name="Picture Placeholder 3"/>
          <p:cNvSpPr>
            <a:spLocks noGrp="1"/>
          </p:cNvSpPr>
          <p:nvPr>
            <p:ph type="pic" sz="quarter" idx="18" hasCustomPrompt="1"/>
          </p:nvPr>
        </p:nvSpPr>
        <p:spPr>
          <a:xfrm>
            <a:off x="6186489" y="4749804"/>
            <a:ext cx="2962275" cy="1392238"/>
          </a:xfrm>
          <a:solidFill>
            <a:srgbClr val="DFDFE0"/>
          </a:solidFill>
        </p:spPr>
        <p:txBody>
          <a:bodyPr/>
          <a:lstStyle>
            <a:lvl1pPr marL="0" indent="0">
              <a:buNone/>
              <a:defRPr sz="1050"/>
            </a:lvl1pPr>
          </a:lstStyle>
          <a:p>
            <a:r>
              <a:rPr lang="en-US" dirty="0" smtClean="0"/>
              <a:t>Logo</a:t>
            </a:r>
            <a:endParaRPr lang="en-US" dirty="0"/>
          </a:p>
        </p:txBody>
      </p:sp>
      <p:sp>
        <p:nvSpPr>
          <p:cNvPr id="17" name="Title 16"/>
          <p:cNvSpPr>
            <a:spLocks noGrp="1"/>
          </p:cNvSpPr>
          <p:nvPr>
            <p:ph type="title"/>
          </p:nvPr>
        </p:nvSpPr>
        <p:spPr/>
        <p:txBody>
          <a:bodyPr/>
          <a:lstStyle/>
          <a:p>
            <a:r>
              <a:rPr lang="fr-CA" smtClean="0"/>
              <a:t>Click to edit Master title style</a:t>
            </a:r>
            <a:endParaRPr lang="en-US"/>
          </a:p>
        </p:txBody>
      </p:sp>
    </p:spTree>
    <p:extLst>
      <p:ext uri="{BB962C8B-B14F-4D97-AF65-F5344CB8AC3E}">
        <p14:creationId xmlns:p14="http://schemas.microsoft.com/office/powerpoint/2010/main" val="6681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135532" y="1949808"/>
            <a:ext cx="5492532" cy="4553827"/>
          </a:xfrm>
        </p:spPr>
        <p:txBody>
          <a:bodyPr lIns="0" tIns="0" rIns="0" bIns="0" anchor="ctr" anchorCtr="0">
            <a:noAutofit/>
          </a:bodyPr>
          <a:lstStyle>
            <a:lvl1pPr algn="l">
              <a:defRPr sz="7200">
                <a:solidFill>
                  <a:schemeClr val="accent2"/>
                </a:solidFill>
              </a:defRPr>
            </a:lvl1pPr>
          </a:lstStyle>
          <a:p>
            <a:r>
              <a:rPr lang="en-CA" noProof="0" smtClean="0"/>
              <a:t>Questions?</a:t>
            </a:r>
            <a:endParaRPr lang="en-CA" noProof="0"/>
          </a:p>
        </p:txBody>
      </p:sp>
      <p:sp>
        <p:nvSpPr>
          <p:cNvPr id="43" name="Freeform 42"/>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45" name="Freeform 44"/>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dirty="0"/>
          </a:p>
        </p:txBody>
      </p:sp>
    </p:spTree>
    <p:extLst>
      <p:ext uri="{BB962C8B-B14F-4D97-AF65-F5344CB8AC3E}">
        <p14:creationId xmlns:p14="http://schemas.microsoft.com/office/powerpoint/2010/main" val="3308059016"/>
      </p:ext>
    </p:extLst>
  </p:cSld>
  <p:clrMapOvr>
    <a:masterClrMapping/>
  </p:clrMapOvr>
  <p:extLst mod="1">
    <p:ext uri="{DCECCB84-F9BA-43D5-87BE-67443E8EF086}">
      <p15:sldGuideLst xmlns=""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Back Cover Asterisk — Red">
    <p:spTree>
      <p:nvGrpSpPr>
        <p:cNvPr id="1" name=""/>
        <p:cNvGrpSpPr/>
        <p:nvPr/>
      </p:nvGrpSpPr>
      <p:grpSpPr>
        <a:xfrm>
          <a:off x="0" y="0"/>
          <a:ext cx="0" cy="0"/>
          <a:chOff x="0" y="0"/>
          <a:chExt cx="0" cy="0"/>
        </a:xfrm>
      </p:grpSpPr>
      <p:grpSp>
        <p:nvGrpSpPr>
          <p:cNvPr id="27" name="Group 26"/>
          <p:cNvGrpSpPr/>
          <p:nvPr userDrawn="1"/>
        </p:nvGrpSpPr>
        <p:grpSpPr>
          <a:xfrm>
            <a:off x="0" y="0"/>
            <a:ext cx="9144000" cy="6858000"/>
            <a:chOff x="0" y="0"/>
            <a:chExt cx="9144000" cy="6858000"/>
          </a:xfrm>
        </p:grpSpPr>
        <p:sp>
          <p:nvSpPr>
            <p:cNvPr id="48" name="Freeform 9"/>
            <p:cNvSpPr>
              <a:spLocks/>
            </p:cNvSpPr>
            <p:nvPr userDrawn="1"/>
          </p:nvSpPr>
          <p:spPr bwMode="auto">
            <a:xfrm>
              <a:off x="0" y="0"/>
              <a:ext cx="4572000" cy="6858000"/>
            </a:xfrm>
            <a:custGeom>
              <a:avLst/>
              <a:gdLst>
                <a:gd name="T0" fmla="*/ 1920 w 1920"/>
                <a:gd name="T1" fmla="*/ 2880 h 2880"/>
                <a:gd name="T2" fmla="*/ 1920 w 1920"/>
                <a:gd name="T3" fmla="*/ 0 h 2880"/>
                <a:gd name="T4" fmla="*/ 1175 w 1920"/>
                <a:gd name="T5" fmla="*/ 0 h 2880"/>
                <a:gd name="T6" fmla="*/ 1175 w 1920"/>
                <a:gd name="T7" fmla="*/ 832 h 2880"/>
                <a:gd name="T8" fmla="*/ 1015 w 1920"/>
                <a:gd name="T9" fmla="*/ 992 h 2880"/>
                <a:gd name="T10" fmla="*/ 946 w 1920"/>
                <a:gd name="T11" fmla="*/ 976 h 2880"/>
                <a:gd name="T12" fmla="*/ 0 w 1920"/>
                <a:gd name="T13" fmla="*/ 535 h 2880"/>
                <a:gd name="T14" fmla="*/ 0 w 1920"/>
                <a:gd name="T15" fmla="*/ 2180 h 2880"/>
                <a:gd name="T16" fmla="*/ 267 w 1920"/>
                <a:gd name="T17" fmla="*/ 2304 h 2880"/>
                <a:gd name="T18" fmla="*/ 363 w 1920"/>
                <a:gd name="T19" fmla="*/ 2451 h 2880"/>
                <a:gd name="T20" fmla="*/ 314 w 1920"/>
                <a:gd name="T21" fmla="*/ 2566 h 2880"/>
                <a:gd name="T22" fmla="*/ 0 w 1920"/>
                <a:gd name="T23" fmla="*/ 2880 h 2880"/>
                <a:gd name="T24" fmla="*/ 0 w 1920"/>
                <a:gd name="T25" fmla="*/ 2880 h 2880"/>
                <a:gd name="T26" fmla="*/ 1920 w 1920"/>
                <a:gd name="T27"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2880">
                  <a:moveTo>
                    <a:pt x="1920" y="2880"/>
                  </a:moveTo>
                  <a:cubicBezTo>
                    <a:pt x="1920" y="0"/>
                    <a:pt x="1920" y="0"/>
                    <a:pt x="1920" y="0"/>
                  </a:cubicBezTo>
                  <a:cubicBezTo>
                    <a:pt x="1175" y="0"/>
                    <a:pt x="1175" y="0"/>
                    <a:pt x="1175" y="0"/>
                  </a:cubicBezTo>
                  <a:cubicBezTo>
                    <a:pt x="1175" y="832"/>
                    <a:pt x="1175" y="832"/>
                    <a:pt x="1175" y="832"/>
                  </a:cubicBezTo>
                  <a:cubicBezTo>
                    <a:pt x="1175" y="920"/>
                    <a:pt x="1103" y="992"/>
                    <a:pt x="1015" y="992"/>
                  </a:cubicBezTo>
                  <a:cubicBezTo>
                    <a:pt x="990" y="992"/>
                    <a:pt x="967" y="986"/>
                    <a:pt x="946" y="976"/>
                  </a:cubicBezTo>
                  <a:cubicBezTo>
                    <a:pt x="0" y="535"/>
                    <a:pt x="0" y="535"/>
                    <a:pt x="0" y="535"/>
                  </a:cubicBezTo>
                  <a:cubicBezTo>
                    <a:pt x="0" y="2180"/>
                    <a:pt x="0" y="2180"/>
                    <a:pt x="0" y="2180"/>
                  </a:cubicBezTo>
                  <a:cubicBezTo>
                    <a:pt x="267" y="2304"/>
                    <a:pt x="267" y="2304"/>
                    <a:pt x="267" y="2304"/>
                  </a:cubicBezTo>
                  <a:cubicBezTo>
                    <a:pt x="323" y="2330"/>
                    <a:pt x="363" y="2385"/>
                    <a:pt x="363" y="2451"/>
                  </a:cubicBezTo>
                  <a:cubicBezTo>
                    <a:pt x="363" y="2496"/>
                    <a:pt x="344" y="2536"/>
                    <a:pt x="314" y="2566"/>
                  </a:cubicBezTo>
                  <a:cubicBezTo>
                    <a:pt x="0" y="2880"/>
                    <a:pt x="0" y="2880"/>
                    <a:pt x="0" y="2880"/>
                  </a:cubicBezTo>
                  <a:cubicBezTo>
                    <a:pt x="0" y="2880"/>
                    <a:pt x="0" y="2880"/>
                    <a:pt x="0" y="2880"/>
                  </a:cubicBezTo>
                  <a:lnTo>
                    <a:pt x="1920" y="2880"/>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51"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CA" noProof="0" dirty="0"/>
            </a:p>
          </p:txBody>
        </p:sp>
      </p:grpSp>
      <p:sp>
        <p:nvSpPr>
          <p:cNvPr id="2" name="Title 1"/>
          <p:cNvSpPr>
            <a:spLocks noGrp="1"/>
          </p:cNvSpPr>
          <p:nvPr userDrawn="1">
            <p:ph type="ctrTitle" hasCustomPrompt="1"/>
          </p:nvPr>
        </p:nvSpPr>
        <p:spPr>
          <a:xfrm>
            <a:off x="4735513" y="2436727"/>
            <a:ext cx="4056063" cy="1416538"/>
          </a:xfrm>
        </p:spPr>
        <p:txBody>
          <a:bodyPr lIns="0" tIns="0" rIns="0" bIns="0" anchor="b">
            <a:noAutofit/>
          </a:bodyPr>
          <a:lstStyle>
            <a:lvl1pPr algn="l">
              <a:defRPr sz="3600">
                <a:solidFill>
                  <a:schemeClr val="bg1"/>
                </a:solidFill>
              </a:defRPr>
            </a:lvl1pPr>
          </a:lstStyle>
          <a:p>
            <a:r>
              <a:rPr lang="en-CA" noProof="0" smtClean="0"/>
              <a:t>Thank you.</a:t>
            </a:r>
            <a:endParaRPr lang="en-CA" noProof="0"/>
          </a:p>
        </p:txBody>
      </p:sp>
      <p:sp>
        <p:nvSpPr>
          <p:cNvPr id="3" name="Subtitle 2"/>
          <p:cNvSpPr>
            <a:spLocks noGrp="1"/>
          </p:cNvSpPr>
          <p:nvPr userDrawn="1">
            <p:ph type="subTitle" idx="1" hasCustomPrompt="1"/>
          </p:nvPr>
        </p:nvSpPr>
        <p:spPr>
          <a:xfrm>
            <a:off x="4735513" y="4116388"/>
            <a:ext cx="4056063" cy="2056693"/>
          </a:xfrm>
        </p:spPr>
        <p:txBody>
          <a:bodyPr lIns="0" tIns="0" rIns="0" bIns="0">
            <a:noAutofit/>
          </a:bodyPr>
          <a:lstStyle>
            <a:lvl1pPr marL="0" indent="0" algn="l">
              <a:lnSpc>
                <a:spcPct val="120000"/>
              </a:lnSpc>
              <a:spcBef>
                <a:spcPts val="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dirty="0" smtClean="0"/>
              <a:t>Insert name here</a:t>
            </a:r>
          </a:p>
          <a:p>
            <a:r>
              <a:rPr lang="en-CA" noProof="0" dirty="0" smtClean="0"/>
              <a:t>Insert title here</a:t>
            </a:r>
          </a:p>
          <a:p>
            <a:r>
              <a:rPr lang="en-CA" noProof="0" dirty="0" smtClean="0"/>
              <a:t>Insert business centre name here</a:t>
            </a:r>
          </a:p>
          <a:p>
            <a:r>
              <a:rPr lang="en-CA" noProof="0" dirty="0" smtClean="0"/>
              <a:t>Insert phone here</a:t>
            </a:r>
          </a:p>
          <a:p>
            <a:r>
              <a:rPr lang="en-CA" noProof="0" dirty="0" smtClean="0"/>
              <a:t>Insert email here</a:t>
            </a:r>
          </a:p>
        </p:txBody>
      </p:sp>
      <p:sp>
        <p:nvSpPr>
          <p:cNvPr id="6" name="TextBox 5"/>
          <p:cNvSpPr txBox="1"/>
          <p:nvPr userDrawn="1"/>
        </p:nvSpPr>
        <p:spPr>
          <a:xfrm>
            <a:off x="4735513" y="6173081"/>
            <a:ext cx="3513138" cy="322967"/>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noProof="0" dirty="0" smtClean="0">
                <a:solidFill>
                  <a:srgbClr val="FFFFFF"/>
                </a:solidFill>
                <a:latin typeface="+mn-lt"/>
              </a:rPr>
              <a:t>bdc.ca</a:t>
            </a:r>
            <a:r>
              <a:rPr lang="en-CA" sz="1800" b="1" noProof="0" dirty="0" smtClean="0">
                <a:solidFill>
                  <a:srgbClr val="FFFFFF"/>
                </a:solidFill>
                <a:latin typeface="+mn-lt"/>
              </a:rPr>
              <a:t>  |  1-888-INFO-BDC</a:t>
            </a:r>
            <a:endParaRPr lang="en-CA" sz="1800" noProof="0" dirty="0" smtClean="0">
              <a:solidFill>
                <a:srgbClr val="FFFFFF"/>
              </a:solidFill>
              <a:latin typeface="+mn-lt"/>
            </a:endParaRPr>
          </a:p>
        </p:txBody>
      </p:sp>
      <p:grpSp>
        <p:nvGrpSpPr>
          <p:cNvPr id="37" name="Group 36"/>
          <p:cNvGrpSpPr>
            <a:grpSpLocks noChangeAspect="1"/>
          </p:cNvGrpSpPr>
          <p:nvPr userDrawn="1"/>
        </p:nvGrpSpPr>
        <p:grpSpPr>
          <a:xfrm>
            <a:off x="1828800" y="4226034"/>
            <a:ext cx="2572634" cy="1475999"/>
            <a:chOff x="1340703" y="4848357"/>
            <a:chExt cx="2866776" cy="1644758"/>
          </a:xfrm>
        </p:grpSpPr>
        <p:sp>
          <p:nvSpPr>
            <p:cNvPr id="39" name="TextBox 23"/>
            <p:cNvSpPr txBox="1">
              <a:spLocks noChangeArrowheads="1"/>
            </p:cNvSpPr>
            <p:nvPr/>
          </p:nvSpPr>
          <p:spPr bwMode="auto">
            <a:xfrm>
              <a:off x="2915153" y="4893550"/>
              <a:ext cx="726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dirty="0" smtClean="0">
                  <a:solidFill>
                    <a:srgbClr val="FFFFFF"/>
                  </a:solidFill>
                  <a:latin typeface="Arial" charset="0"/>
                </a:rPr>
                <a:t>BDC</a:t>
              </a:r>
              <a:endParaRPr lang="en-CA" sz="2000" noProof="0" dirty="0">
                <a:solidFill>
                  <a:srgbClr val="FFFFFF"/>
                </a:solidFill>
                <a:latin typeface="Arial" charset="0"/>
              </a:endParaRPr>
            </a:p>
          </p:txBody>
        </p:sp>
        <p:grpSp>
          <p:nvGrpSpPr>
            <p:cNvPr id="40" name="Group 39"/>
            <p:cNvGrpSpPr>
              <a:grpSpLocks noChangeAspect="1"/>
            </p:cNvGrpSpPr>
            <p:nvPr/>
          </p:nvGrpSpPr>
          <p:grpSpPr>
            <a:xfrm>
              <a:off x="3739479" y="4848357"/>
              <a:ext cx="467999" cy="467999"/>
              <a:chOff x="5595938" y="6031037"/>
              <a:chExt cx="1144587" cy="1144585"/>
            </a:xfrm>
            <a:solidFill>
              <a:schemeClr val="tx1"/>
            </a:solidFill>
          </p:grpSpPr>
          <p:sp>
            <p:nvSpPr>
              <p:cNvPr id="52"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rgbClr val="FFFFFF"/>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3" name="Freeform 33"/>
              <p:cNvSpPr>
                <a:spLocks noChangeArrowheads="1"/>
              </p:cNvSpPr>
              <p:nvPr/>
            </p:nvSpPr>
            <p:spPr bwMode="auto">
              <a:xfrm>
                <a:off x="5964238" y="6511925"/>
                <a:ext cx="104775" cy="325438"/>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4"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5" name="Freeform 35"/>
              <p:cNvSpPr>
                <a:spLocks noChangeArrowheads="1"/>
              </p:cNvSpPr>
              <p:nvPr/>
            </p:nvSpPr>
            <p:spPr bwMode="auto">
              <a:xfrm>
                <a:off x="6132513" y="6500813"/>
                <a:ext cx="304800" cy="336550"/>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41" name="TextBox 23"/>
            <p:cNvSpPr txBox="1">
              <a:spLocks noChangeArrowheads="1"/>
            </p:cNvSpPr>
            <p:nvPr/>
          </p:nvSpPr>
          <p:spPr bwMode="auto">
            <a:xfrm>
              <a:off x="2131184" y="5470681"/>
              <a:ext cx="1510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dirty="0" smtClean="0">
                  <a:solidFill>
                    <a:srgbClr val="FFFFFF"/>
                  </a:solidFill>
                  <a:latin typeface="Arial" charset="0"/>
                </a:rPr>
                <a:t>BDC_ca</a:t>
              </a:r>
              <a:endParaRPr lang="en-CA" sz="2000" noProof="0" dirty="0">
                <a:solidFill>
                  <a:srgbClr val="FFFFFF"/>
                </a:solidFill>
                <a:latin typeface="Arial" charset="0"/>
              </a:endParaRPr>
            </a:p>
          </p:txBody>
        </p:sp>
        <p:grpSp>
          <p:nvGrpSpPr>
            <p:cNvPr id="42" name="Group 41"/>
            <p:cNvGrpSpPr>
              <a:grpSpLocks noChangeAspect="1"/>
            </p:cNvGrpSpPr>
            <p:nvPr/>
          </p:nvGrpSpPr>
          <p:grpSpPr>
            <a:xfrm>
              <a:off x="3739479" y="5434973"/>
              <a:ext cx="464428" cy="471526"/>
              <a:chOff x="6845300" y="6004494"/>
              <a:chExt cx="1154113" cy="1171752"/>
            </a:xfrm>
            <a:solidFill>
              <a:schemeClr val="tx1"/>
            </a:solidFill>
          </p:grpSpPr>
          <p:sp>
            <p:nvSpPr>
              <p:cNvPr id="49"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FFFFFF"/>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0"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43" name="TextBox 23"/>
            <p:cNvSpPr txBox="1">
              <a:spLocks noChangeArrowheads="1"/>
            </p:cNvSpPr>
            <p:nvPr/>
          </p:nvSpPr>
          <p:spPr bwMode="auto">
            <a:xfrm>
              <a:off x="1340703" y="6059060"/>
              <a:ext cx="2300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dirty="0" smtClean="0">
                  <a:solidFill>
                    <a:srgbClr val="FFFFFF"/>
                  </a:solidFill>
                  <a:latin typeface="Arial" charset="0"/>
                </a:rPr>
                <a:t>BDC</a:t>
              </a:r>
              <a:endParaRPr lang="en-CA" sz="2000" noProof="0" dirty="0">
                <a:solidFill>
                  <a:srgbClr val="FFFFFF"/>
                </a:solidFill>
                <a:latin typeface="Arial" charset="0"/>
              </a:endParaRPr>
            </a:p>
          </p:txBody>
        </p:sp>
        <p:grpSp>
          <p:nvGrpSpPr>
            <p:cNvPr id="45" name="Group 44"/>
            <p:cNvGrpSpPr>
              <a:grpSpLocks noChangeAspect="1"/>
            </p:cNvGrpSpPr>
            <p:nvPr/>
          </p:nvGrpSpPr>
          <p:grpSpPr>
            <a:xfrm>
              <a:off x="3739480" y="6025116"/>
              <a:ext cx="467999" cy="467999"/>
              <a:chOff x="8105775" y="6012877"/>
              <a:chExt cx="1144588" cy="1144587"/>
            </a:xfrm>
            <a:solidFill>
              <a:schemeClr val="tx1"/>
            </a:solidFill>
          </p:grpSpPr>
          <p:sp>
            <p:nvSpPr>
              <p:cNvPr id="46" name="Freeform 45"/>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7" name="Freeform 46"/>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grpSp>
      <p:grpSp>
        <p:nvGrpSpPr>
          <p:cNvPr id="23" name="Group 22"/>
          <p:cNvGrpSpPr/>
          <p:nvPr userDrawn="1"/>
        </p:nvGrpSpPr>
        <p:grpSpPr>
          <a:xfrm>
            <a:off x="7715251" y="357188"/>
            <a:ext cx="1076325" cy="566737"/>
            <a:chOff x="7715251" y="357188"/>
            <a:chExt cx="1076325" cy="566737"/>
          </a:xfrm>
        </p:grpSpPr>
        <p:grpSp>
          <p:nvGrpSpPr>
            <p:cNvPr id="24" name="Group 23"/>
            <p:cNvGrpSpPr/>
            <p:nvPr userDrawn="1"/>
          </p:nvGrpSpPr>
          <p:grpSpPr>
            <a:xfrm>
              <a:off x="7715251" y="561975"/>
              <a:ext cx="782638" cy="361950"/>
              <a:chOff x="7715251" y="561975"/>
              <a:chExt cx="782638" cy="361950"/>
            </a:xfrm>
          </p:grpSpPr>
          <p:sp>
            <p:nvSpPr>
              <p:cNvPr id="29"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30"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31"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25" name="Group 24"/>
            <p:cNvGrpSpPr/>
            <p:nvPr userDrawn="1"/>
          </p:nvGrpSpPr>
          <p:grpSpPr>
            <a:xfrm>
              <a:off x="8448676" y="357188"/>
              <a:ext cx="342900" cy="357188"/>
              <a:chOff x="8448676" y="357188"/>
              <a:chExt cx="342900" cy="357188"/>
            </a:xfrm>
          </p:grpSpPr>
          <p:sp>
            <p:nvSpPr>
              <p:cNvPr id="2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8"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834474442"/>
      </p:ext>
    </p:extLst>
  </p:cSld>
  <p:clrMapOvr>
    <a:masterClrMapping/>
  </p:clrMapOvr>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wo Column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533" y="2362200"/>
            <a:ext cx="2733341" cy="3783013"/>
          </a:xfrm>
          <a:prstGeom prst="rect">
            <a:avLst/>
          </a:prstGeom>
        </p:spPr>
        <p:txBody>
          <a:bodyPr/>
          <a:lstStyle>
            <a:lvl1pPr marL="320400" indent="-357188">
              <a:spcBef>
                <a:spcPts val="1800"/>
              </a:spcBef>
              <a:buSzPct val="110000"/>
              <a:buFont typeface="+mj-lt"/>
              <a:buAutoNum type="arabicPeriod"/>
              <a:defRPr sz="2000"/>
            </a:lvl1pPr>
            <a:lvl2pPr marL="576000" indent="-234000">
              <a:spcBef>
                <a:spcPts val="600"/>
              </a:spcBef>
              <a:buFont typeface="+mj-lt"/>
              <a:buAutoNum type="alphaLcPeriod"/>
              <a:defRPr sz="1600"/>
            </a:lvl2pPr>
          </a:lstStyle>
          <a:p>
            <a:pPr lvl="0"/>
            <a:r>
              <a:rPr lang="en-CA" dirty="0" smtClean="0"/>
              <a:t>Click to edit Master text styles</a:t>
            </a:r>
          </a:p>
          <a:p>
            <a:pPr lvl="1"/>
            <a:r>
              <a:rPr lang="en-CA" dirty="0" smtClean="0"/>
              <a:t>Second level</a:t>
            </a:r>
          </a:p>
        </p:txBody>
      </p:sp>
      <p:grpSp>
        <p:nvGrpSpPr>
          <p:cNvPr id="11" name="Group 10"/>
          <p:cNvGrpSpPr/>
          <p:nvPr userDrawn="1"/>
        </p:nvGrpSpPr>
        <p:grpSpPr>
          <a:xfrm>
            <a:off x="0" y="0"/>
            <a:ext cx="2798763" cy="6858000"/>
            <a:chOff x="0" y="0"/>
            <a:chExt cx="2798763" cy="6858000"/>
          </a:xfrm>
        </p:grpSpPr>
        <p:sp>
          <p:nvSpPr>
            <p:cNvPr id="9" name="Freeform 8"/>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0" name="Freeform 9"/>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dirty="0"/>
            </a:p>
          </p:txBody>
        </p:sp>
      </p:grpSp>
      <p:sp>
        <p:nvSpPr>
          <p:cNvPr id="14" name="TextBox 13"/>
          <p:cNvSpPr txBox="1"/>
          <p:nvPr userDrawn="1"/>
        </p:nvSpPr>
        <p:spPr>
          <a:xfrm>
            <a:off x="3135532" y="1389613"/>
            <a:ext cx="4082756" cy="613583"/>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75000"/>
              </a:lnSpc>
              <a:spcBef>
                <a:spcPct val="0"/>
              </a:spcBef>
              <a:spcAft>
                <a:spcPts val="0"/>
              </a:spcAft>
              <a:buClrTx/>
              <a:buSzTx/>
              <a:buFontTx/>
              <a:buNone/>
              <a:tabLst/>
              <a:defRPr/>
            </a:pPr>
            <a:r>
              <a:rPr lang="en-CA" sz="4400" b="1" kern="1200" dirty="0" smtClean="0">
                <a:solidFill>
                  <a:schemeClr val="accent2"/>
                </a:solidFill>
                <a:latin typeface="+mj-lt"/>
                <a:ea typeface="+mj-ea"/>
                <a:cs typeface="+mj-cs"/>
              </a:rPr>
              <a:t>Agenda</a:t>
            </a:r>
            <a:endParaRPr lang="en-CA" sz="4400" b="1" kern="1200" noProof="0" dirty="0" smtClean="0">
              <a:solidFill>
                <a:schemeClr val="accent2"/>
              </a:solidFill>
              <a:latin typeface="+mj-lt"/>
              <a:ea typeface="+mj-ea"/>
              <a:cs typeface="+mj-cs"/>
            </a:endParaRPr>
          </a:p>
        </p:txBody>
      </p:sp>
      <p:sp>
        <p:nvSpPr>
          <p:cNvPr id="13" name="Content Placeholder 2"/>
          <p:cNvSpPr>
            <a:spLocks noGrp="1"/>
          </p:cNvSpPr>
          <p:nvPr>
            <p:ph idx="12"/>
          </p:nvPr>
        </p:nvSpPr>
        <p:spPr>
          <a:xfrm>
            <a:off x="6053731" y="2362200"/>
            <a:ext cx="2733341" cy="3783013"/>
          </a:xfrm>
          <a:prstGeom prst="rect">
            <a:avLst/>
          </a:prstGeom>
        </p:spPr>
        <p:txBody>
          <a:bodyPr/>
          <a:lstStyle>
            <a:lvl1pPr marL="320400" indent="-357188">
              <a:spcBef>
                <a:spcPts val="1800"/>
              </a:spcBef>
              <a:buSzPct val="110000"/>
              <a:buFont typeface="+mj-lt"/>
              <a:buAutoNum type="arabicPeriod"/>
              <a:defRPr sz="2000"/>
            </a:lvl1pPr>
            <a:lvl2pPr marL="576000" indent="-234000">
              <a:spcBef>
                <a:spcPts val="600"/>
              </a:spcBef>
              <a:buFont typeface="+mj-lt"/>
              <a:buAutoNum type="alphaLcPeriod"/>
              <a:defRPr sz="1600"/>
            </a:lvl2pPr>
          </a:lstStyle>
          <a:p>
            <a:pPr lvl="0"/>
            <a:r>
              <a:rPr lang="en-CA" dirty="0" smtClean="0"/>
              <a:t>Click to edit Master text styles</a:t>
            </a:r>
          </a:p>
          <a:p>
            <a:pPr lvl="1"/>
            <a:r>
              <a:rPr lang="en-CA" dirty="0" smtClean="0"/>
              <a:t>Second level</a:t>
            </a:r>
          </a:p>
        </p:txBody>
      </p:sp>
    </p:spTree>
    <p:extLst>
      <p:ext uri="{BB962C8B-B14F-4D97-AF65-F5344CB8AC3E}">
        <p14:creationId xmlns:p14="http://schemas.microsoft.com/office/powerpoint/2010/main" val="40148669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ck Cover Asterisk — Colours">
    <p:spTree>
      <p:nvGrpSpPr>
        <p:cNvPr id="1" name=""/>
        <p:cNvGrpSpPr/>
        <p:nvPr/>
      </p:nvGrpSpPr>
      <p:grpSpPr>
        <a:xfrm>
          <a:off x="0" y="0"/>
          <a:ext cx="0" cy="0"/>
          <a:chOff x="0" y="0"/>
          <a:chExt cx="0" cy="0"/>
        </a:xfrm>
      </p:grpSpPr>
      <p:sp>
        <p:nvSpPr>
          <p:cNvPr id="19" name="Freeform 5"/>
          <p:cNvSpPr>
            <a:spLocks/>
          </p:cNvSpPr>
          <p:nvPr userDrawn="1"/>
        </p:nvSpPr>
        <p:spPr bwMode="auto">
          <a:xfrm>
            <a:off x="8280400" y="5191125"/>
            <a:ext cx="863600" cy="1666875"/>
          </a:xfrm>
          <a:custGeom>
            <a:avLst/>
            <a:gdLst>
              <a:gd name="T0" fmla="*/ 15 w 363"/>
              <a:gd name="T1" fmla="*/ 202 h 700"/>
              <a:gd name="T2" fmla="*/ 11 w 363"/>
              <a:gd name="T3" fmla="*/ 213 h 700"/>
              <a:gd name="T4" fmla="*/ 4 w 363"/>
              <a:gd name="T5" fmla="*/ 235 h 700"/>
              <a:gd name="T6" fmla="*/ 0 w 363"/>
              <a:gd name="T7" fmla="*/ 271 h 700"/>
              <a:gd name="T8" fmla="*/ 49 w 363"/>
              <a:gd name="T9" fmla="*/ 386 h 700"/>
              <a:gd name="T10" fmla="*/ 363 w 363"/>
              <a:gd name="T11" fmla="*/ 700 h 700"/>
              <a:gd name="T12" fmla="*/ 363 w 363"/>
              <a:gd name="T13" fmla="*/ 0 h 700"/>
              <a:gd name="T14" fmla="*/ 96 w 363"/>
              <a:gd name="T15" fmla="*/ 124 h 700"/>
              <a:gd name="T16" fmla="*/ 15 w 363"/>
              <a:gd name="T17" fmla="*/ 20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700">
                <a:moveTo>
                  <a:pt x="15" y="202"/>
                </a:moveTo>
                <a:cubicBezTo>
                  <a:pt x="14" y="206"/>
                  <a:pt x="12" y="209"/>
                  <a:pt x="11" y="213"/>
                </a:cubicBezTo>
                <a:cubicBezTo>
                  <a:pt x="8" y="220"/>
                  <a:pt x="6" y="227"/>
                  <a:pt x="4" y="235"/>
                </a:cubicBezTo>
                <a:cubicBezTo>
                  <a:pt x="1" y="246"/>
                  <a:pt x="0" y="258"/>
                  <a:pt x="0" y="271"/>
                </a:cubicBezTo>
                <a:cubicBezTo>
                  <a:pt x="0" y="316"/>
                  <a:pt x="19" y="356"/>
                  <a:pt x="49" y="386"/>
                </a:cubicBezTo>
                <a:cubicBezTo>
                  <a:pt x="363" y="700"/>
                  <a:pt x="363" y="700"/>
                  <a:pt x="363" y="700"/>
                </a:cubicBezTo>
                <a:cubicBezTo>
                  <a:pt x="363" y="0"/>
                  <a:pt x="363" y="0"/>
                  <a:pt x="363" y="0"/>
                </a:cubicBezTo>
                <a:cubicBezTo>
                  <a:pt x="96" y="124"/>
                  <a:pt x="96" y="124"/>
                  <a:pt x="96" y="124"/>
                </a:cubicBezTo>
                <a:cubicBezTo>
                  <a:pt x="61" y="140"/>
                  <a:pt x="32" y="168"/>
                  <a:pt x="15" y="2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0" name="Freeform 6"/>
          <p:cNvSpPr>
            <a:spLocks/>
          </p:cNvSpPr>
          <p:nvPr userDrawn="1"/>
        </p:nvSpPr>
        <p:spPr bwMode="auto">
          <a:xfrm>
            <a:off x="6346825" y="0"/>
            <a:ext cx="2797175" cy="2362200"/>
          </a:xfrm>
          <a:custGeom>
            <a:avLst/>
            <a:gdLst>
              <a:gd name="T0" fmla="*/ 160 w 1175"/>
              <a:gd name="T1" fmla="*/ 992 h 992"/>
              <a:gd name="T2" fmla="*/ 229 w 1175"/>
              <a:gd name="T3" fmla="*/ 976 h 992"/>
              <a:gd name="T4" fmla="*/ 1175 w 1175"/>
              <a:gd name="T5" fmla="*/ 535 h 992"/>
              <a:gd name="T6" fmla="*/ 1175 w 1175"/>
              <a:gd name="T7" fmla="*/ 0 h 992"/>
              <a:gd name="T8" fmla="*/ 0 w 1175"/>
              <a:gd name="T9" fmla="*/ 0 h 992"/>
              <a:gd name="T10" fmla="*/ 0 w 1175"/>
              <a:gd name="T11" fmla="*/ 832 h 992"/>
              <a:gd name="T12" fmla="*/ 160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60" y="992"/>
                </a:moveTo>
                <a:cubicBezTo>
                  <a:pt x="185" y="992"/>
                  <a:pt x="208" y="986"/>
                  <a:pt x="229" y="976"/>
                </a:cubicBezTo>
                <a:cubicBezTo>
                  <a:pt x="1175" y="535"/>
                  <a:pt x="1175" y="535"/>
                  <a:pt x="1175" y="535"/>
                </a:cubicBezTo>
                <a:cubicBezTo>
                  <a:pt x="1175" y="0"/>
                  <a:pt x="1175" y="0"/>
                  <a:pt x="1175" y="0"/>
                </a:cubicBezTo>
                <a:cubicBezTo>
                  <a:pt x="0" y="0"/>
                  <a:pt x="0" y="0"/>
                  <a:pt x="0" y="0"/>
                </a:cubicBezTo>
                <a:cubicBezTo>
                  <a:pt x="0" y="832"/>
                  <a:pt x="0" y="832"/>
                  <a:pt x="0" y="832"/>
                </a:cubicBezTo>
                <a:cubicBezTo>
                  <a:pt x="0" y="920"/>
                  <a:pt x="72" y="992"/>
                  <a:pt x="160" y="9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1" name="Freeform 7"/>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2" name="Freeform 8"/>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735513" y="2436727"/>
            <a:ext cx="4056063" cy="1416538"/>
          </a:xfrm>
        </p:spPr>
        <p:txBody>
          <a:bodyPr lIns="0" tIns="0" rIns="0" bIns="0" anchor="b">
            <a:noAutofit/>
          </a:bodyPr>
          <a:lstStyle>
            <a:lvl1pPr algn="l">
              <a:defRPr sz="3600">
                <a:solidFill>
                  <a:schemeClr val="tx1"/>
                </a:solidFill>
              </a:defRPr>
            </a:lvl1pPr>
          </a:lstStyle>
          <a:p>
            <a:r>
              <a:rPr lang="en-CA" noProof="0" smtClean="0"/>
              <a:t>Thank you.</a:t>
            </a:r>
            <a:endParaRPr lang="en-CA" noProof="0"/>
          </a:p>
        </p:txBody>
      </p:sp>
      <p:sp>
        <p:nvSpPr>
          <p:cNvPr id="3" name="Subtitle 2"/>
          <p:cNvSpPr>
            <a:spLocks noGrp="1"/>
          </p:cNvSpPr>
          <p:nvPr userDrawn="1">
            <p:ph type="subTitle" idx="1" hasCustomPrompt="1"/>
          </p:nvPr>
        </p:nvSpPr>
        <p:spPr>
          <a:xfrm>
            <a:off x="4735513" y="4116388"/>
            <a:ext cx="4056063" cy="2056693"/>
          </a:xfrm>
        </p:spPr>
        <p:txBody>
          <a:bodyPr lIns="0" tIns="0" rIns="0" bIns="0">
            <a:noAutofit/>
          </a:bodyPr>
          <a:lstStyle>
            <a:lvl1pPr marL="0" indent="0" algn="l">
              <a:lnSpc>
                <a:spcPct val="120000"/>
              </a:lnSpc>
              <a:spcBef>
                <a:spcPts val="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dirty="0" smtClean="0"/>
              <a:t>Insert name here</a:t>
            </a:r>
          </a:p>
          <a:p>
            <a:r>
              <a:rPr lang="en-CA" noProof="0" dirty="0" smtClean="0"/>
              <a:t>Insert title here</a:t>
            </a:r>
          </a:p>
          <a:p>
            <a:r>
              <a:rPr lang="en-CA" noProof="0" dirty="0" smtClean="0"/>
              <a:t>Insert business centre name here</a:t>
            </a:r>
          </a:p>
          <a:p>
            <a:r>
              <a:rPr lang="en-CA" noProof="0" dirty="0" smtClean="0"/>
              <a:t>Insert phone here</a:t>
            </a:r>
          </a:p>
          <a:p>
            <a:r>
              <a:rPr lang="en-CA" noProof="0" dirty="0" smtClean="0"/>
              <a:t>Insert email here</a:t>
            </a:r>
          </a:p>
        </p:txBody>
      </p:sp>
      <p:sp>
        <p:nvSpPr>
          <p:cNvPr id="32" name="TextBox 31"/>
          <p:cNvSpPr txBox="1"/>
          <p:nvPr userDrawn="1"/>
        </p:nvSpPr>
        <p:spPr>
          <a:xfrm>
            <a:off x="4735513" y="6173081"/>
            <a:ext cx="3513138" cy="322967"/>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noProof="0" dirty="0" smtClean="0">
                <a:solidFill>
                  <a:srgbClr val="253746"/>
                </a:solidFill>
                <a:latin typeface="+mn-lt"/>
              </a:rPr>
              <a:t>bdc.ca</a:t>
            </a:r>
            <a:r>
              <a:rPr lang="en-CA" sz="1800" b="1" noProof="0" dirty="0" smtClean="0">
                <a:solidFill>
                  <a:srgbClr val="253746"/>
                </a:solidFill>
                <a:latin typeface="+mn-lt"/>
              </a:rPr>
              <a:t>  |  1-888-INFO-BDC</a:t>
            </a:r>
            <a:endParaRPr lang="en-CA" sz="1800" noProof="0" dirty="0" smtClean="0">
              <a:solidFill>
                <a:srgbClr val="253746"/>
              </a:solidFill>
              <a:latin typeface="+mn-lt"/>
            </a:endParaRPr>
          </a:p>
        </p:txBody>
      </p:sp>
      <p:grpSp>
        <p:nvGrpSpPr>
          <p:cNvPr id="27" name="Group 26"/>
          <p:cNvGrpSpPr>
            <a:grpSpLocks noChangeAspect="1"/>
          </p:cNvGrpSpPr>
          <p:nvPr userDrawn="1"/>
        </p:nvGrpSpPr>
        <p:grpSpPr>
          <a:xfrm>
            <a:off x="1828800" y="4226034"/>
            <a:ext cx="2572634" cy="1475999"/>
            <a:chOff x="1340703" y="4848357"/>
            <a:chExt cx="2866776" cy="1644758"/>
          </a:xfrm>
        </p:grpSpPr>
        <p:sp>
          <p:nvSpPr>
            <p:cNvPr id="33" name="TextBox 23"/>
            <p:cNvSpPr txBox="1">
              <a:spLocks noChangeArrowheads="1"/>
            </p:cNvSpPr>
            <p:nvPr/>
          </p:nvSpPr>
          <p:spPr bwMode="auto">
            <a:xfrm>
              <a:off x="2915153" y="4893550"/>
              <a:ext cx="726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dirty="0" smtClean="0">
                  <a:solidFill>
                    <a:srgbClr val="253746"/>
                  </a:solidFill>
                  <a:latin typeface="Arial" charset="0"/>
                </a:rPr>
                <a:t>BDC</a:t>
              </a:r>
              <a:endParaRPr lang="en-CA" sz="2000" noProof="0" dirty="0">
                <a:solidFill>
                  <a:srgbClr val="253746"/>
                </a:solidFill>
                <a:latin typeface="Arial" charset="0"/>
              </a:endParaRPr>
            </a:p>
          </p:txBody>
        </p:sp>
        <p:grpSp>
          <p:nvGrpSpPr>
            <p:cNvPr id="34" name="Group 33"/>
            <p:cNvGrpSpPr>
              <a:grpSpLocks noChangeAspect="1"/>
            </p:cNvGrpSpPr>
            <p:nvPr/>
          </p:nvGrpSpPr>
          <p:grpSpPr>
            <a:xfrm>
              <a:off x="3739479" y="4848357"/>
              <a:ext cx="467999" cy="467999"/>
              <a:chOff x="5595938" y="6031037"/>
              <a:chExt cx="1144587" cy="1144585"/>
            </a:xfrm>
            <a:solidFill>
              <a:schemeClr val="tx1"/>
            </a:solidFill>
          </p:grpSpPr>
          <p:sp>
            <p:nvSpPr>
              <p:cNvPr id="43"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chemeClr val="tx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4" name="Freeform 33"/>
              <p:cNvSpPr>
                <a:spLocks noChangeArrowheads="1"/>
              </p:cNvSpPr>
              <p:nvPr/>
            </p:nvSpPr>
            <p:spPr bwMode="auto">
              <a:xfrm>
                <a:off x="5964238" y="6511925"/>
                <a:ext cx="104775" cy="325438"/>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5"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6" name="Freeform 35"/>
              <p:cNvSpPr>
                <a:spLocks noChangeArrowheads="1"/>
              </p:cNvSpPr>
              <p:nvPr/>
            </p:nvSpPr>
            <p:spPr bwMode="auto">
              <a:xfrm>
                <a:off x="6132513" y="6500813"/>
                <a:ext cx="304800" cy="336550"/>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35" name="TextBox 23"/>
            <p:cNvSpPr txBox="1">
              <a:spLocks noChangeArrowheads="1"/>
            </p:cNvSpPr>
            <p:nvPr/>
          </p:nvSpPr>
          <p:spPr bwMode="auto">
            <a:xfrm>
              <a:off x="2131184" y="5470681"/>
              <a:ext cx="1510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dirty="0" smtClean="0">
                  <a:solidFill>
                    <a:srgbClr val="253746"/>
                  </a:solidFill>
                  <a:latin typeface="Arial" charset="0"/>
                </a:rPr>
                <a:t>BDC_ca</a:t>
              </a:r>
              <a:endParaRPr lang="en-CA" sz="2000" noProof="0" dirty="0">
                <a:solidFill>
                  <a:srgbClr val="253746"/>
                </a:solidFill>
                <a:latin typeface="Arial" charset="0"/>
              </a:endParaRPr>
            </a:p>
          </p:txBody>
        </p:sp>
        <p:grpSp>
          <p:nvGrpSpPr>
            <p:cNvPr id="36" name="Group 35"/>
            <p:cNvGrpSpPr>
              <a:grpSpLocks noChangeAspect="1"/>
            </p:cNvGrpSpPr>
            <p:nvPr/>
          </p:nvGrpSpPr>
          <p:grpSpPr>
            <a:xfrm>
              <a:off x="3739479" y="5434973"/>
              <a:ext cx="464428" cy="471526"/>
              <a:chOff x="6845300" y="6004494"/>
              <a:chExt cx="1154113" cy="1171752"/>
            </a:xfrm>
            <a:solidFill>
              <a:schemeClr val="tx1"/>
            </a:solidFill>
          </p:grpSpPr>
          <p:sp>
            <p:nvSpPr>
              <p:cNvPr id="41"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253746"/>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2"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37" name="TextBox 23"/>
            <p:cNvSpPr txBox="1">
              <a:spLocks noChangeArrowheads="1"/>
            </p:cNvSpPr>
            <p:nvPr/>
          </p:nvSpPr>
          <p:spPr bwMode="auto">
            <a:xfrm>
              <a:off x="1340703" y="6059060"/>
              <a:ext cx="2300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dirty="0" smtClean="0">
                  <a:solidFill>
                    <a:srgbClr val="253746"/>
                  </a:solidFill>
                  <a:latin typeface="Arial" charset="0"/>
                </a:rPr>
                <a:t>BDC</a:t>
              </a:r>
              <a:endParaRPr lang="en-CA" sz="2000" noProof="0" dirty="0">
                <a:solidFill>
                  <a:srgbClr val="253746"/>
                </a:solidFill>
                <a:latin typeface="Arial" charset="0"/>
              </a:endParaRPr>
            </a:p>
          </p:txBody>
        </p:sp>
        <p:grpSp>
          <p:nvGrpSpPr>
            <p:cNvPr id="38" name="Group 37"/>
            <p:cNvGrpSpPr>
              <a:grpSpLocks noChangeAspect="1"/>
            </p:cNvGrpSpPr>
            <p:nvPr/>
          </p:nvGrpSpPr>
          <p:grpSpPr>
            <a:xfrm>
              <a:off x="3739480" y="6025116"/>
              <a:ext cx="467999" cy="467999"/>
              <a:chOff x="8105775" y="6012877"/>
              <a:chExt cx="1144588" cy="1144587"/>
            </a:xfrm>
            <a:solidFill>
              <a:schemeClr val="tx1"/>
            </a:solidFill>
          </p:grpSpPr>
          <p:sp>
            <p:nvSpPr>
              <p:cNvPr id="39" name="Freeform 38"/>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rgbClr val="253746"/>
              </a:solidFill>
              <a:ln w="9525" cap="flat">
                <a:solidFill>
                  <a:srgbClr val="FFFFFF"/>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0" name="Freeform 39"/>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grpSp>
      <p:grpSp>
        <p:nvGrpSpPr>
          <p:cNvPr id="24" name="Group 23"/>
          <p:cNvGrpSpPr/>
          <p:nvPr userDrawn="1"/>
        </p:nvGrpSpPr>
        <p:grpSpPr>
          <a:xfrm>
            <a:off x="350838" y="3200765"/>
            <a:ext cx="1076325" cy="566737"/>
            <a:chOff x="7715251" y="357188"/>
            <a:chExt cx="1076325" cy="566737"/>
          </a:xfrm>
        </p:grpSpPr>
        <p:grpSp>
          <p:nvGrpSpPr>
            <p:cNvPr id="25" name="Group 24"/>
            <p:cNvGrpSpPr/>
            <p:nvPr userDrawn="1"/>
          </p:nvGrpSpPr>
          <p:grpSpPr>
            <a:xfrm>
              <a:off x="7715251" y="561975"/>
              <a:ext cx="782638" cy="361950"/>
              <a:chOff x="7715251" y="561975"/>
              <a:chExt cx="782638" cy="361950"/>
            </a:xfrm>
          </p:grpSpPr>
          <p:sp>
            <p:nvSpPr>
              <p:cNvPr id="30"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31"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7"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26" name="Group 25"/>
            <p:cNvGrpSpPr/>
            <p:nvPr userDrawn="1"/>
          </p:nvGrpSpPr>
          <p:grpSpPr>
            <a:xfrm>
              <a:off x="8448676" y="357188"/>
              <a:ext cx="342900" cy="357188"/>
              <a:chOff x="8448676" y="357188"/>
              <a:chExt cx="342900" cy="357188"/>
            </a:xfrm>
          </p:grpSpPr>
          <p:sp>
            <p:nvSpPr>
              <p:cNvPr id="2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3425244475"/>
      </p:ext>
    </p:extLst>
  </p:cSld>
  <p:clrMapOvr>
    <a:masterClrMapping/>
  </p:clrMapOvr>
  <p:extLst mod="1">
    <p:ext uri="{DCECCB84-F9BA-43D5-87BE-67443E8EF086}">
      <p15:sldGuideLst xmlns=""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Back Cover Arrow">
    <p:spTree>
      <p:nvGrpSpPr>
        <p:cNvPr id="1" name=""/>
        <p:cNvGrpSpPr/>
        <p:nvPr/>
      </p:nvGrpSpPr>
      <p:grpSpPr>
        <a:xfrm>
          <a:off x="0" y="0"/>
          <a:ext cx="0" cy="0"/>
          <a:chOff x="0" y="0"/>
          <a:chExt cx="0" cy="0"/>
        </a:xfrm>
      </p:grpSpPr>
      <p:sp>
        <p:nvSpPr>
          <p:cNvPr id="16"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7"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572000" y="2094009"/>
            <a:ext cx="4056063" cy="1416538"/>
          </a:xfrm>
        </p:spPr>
        <p:txBody>
          <a:bodyPr lIns="0" tIns="0" rIns="0" bIns="0" anchor="b">
            <a:noAutofit/>
          </a:bodyPr>
          <a:lstStyle>
            <a:lvl1pPr algn="l">
              <a:defRPr sz="3600">
                <a:solidFill>
                  <a:schemeClr val="tx1"/>
                </a:solidFill>
              </a:defRPr>
            </a:lvl1pPr>
          </a:lstStyle>
          <a:p>
            <a:r>
              <a:rPr lang="en-CA" noProof="0" smtClean="0"/>
              <a:t>Thank you.</a:t>
            </a:r>
            <a:endParaRPr lang="en-CA" noProof="0"/>
          </a:p>
        </p:txBody>
      </p:sp>
      <p:sp>
        <p:nvSpPr>
          <p:cNvPr id="3" name="Subtitle 2"/>
          <p:cNvSpPr>
            <a:spLocks noGrp="1"/>
          </p:cNvSpPr>
          <p:nvPr userDrawn="1">
            <p:ph type="subTitle" idx="1" hasCustomPrompt="1"/>
          </p:nvPr>
        </p:nvSpPr>
        <p:spPr>
          <a:xfrm>
            <a:off x="4572000" y="3664697"/>
            <a:ext cx="4056063" cy="1933190"/>
          </a:xfrm>
        </p:spPr>
        <p:txBody>
          <a:bodyPr lIns="0" tIns="0" rIns="0" bIns="0">
            <a:noAutofit/>
          </a:bodyPr>
          <a:lstStyle>
            <a:lvl1pPr marL="0" indent="0" algn="l">
              <a:lnSpc>
                <a:spcPct val="120000"/>
              </a:lnSpc>
              <a:spcBef>
                <a:spcPts val="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dirty="0" smtClean="0"/>
              <a:t>Insert name here</a:t>
            </a:r>
          </a:p>
          <a:p>
            <a:r>
              <a:rPr lang="en-CA" noProof="0" dirty="0" smtClean="0"/>
              <a:t>Insert title here</a:t>
            </a:r>
          </a:p>
          <a:p>
            <a:r>
              <a:rPr lang="en-CA" noProof="0" dirty="0" smtClean="0"/>
              <a:t>Insert business centre name here</a:t>
            </a:r>
          </a:p>
          <a:p>
            <a:r>
              <a:rPr lang="en-CA" noProof="0" dirty="0" smtClean="0"/>
              <a:t>Insert phone here</a:t>
            </a:r>
          </a:p>
          <a:p>
            <a:r>
              <a:rPr lang="en-CA" noProof="0" dirty="0" smtClean="0"/>
              <a:t>Insert email here</a:t>
            </a:r>
          </a:p>
        </p:txBody>
      </p:sp>
      <p:sp>
        <p:nvSpPr>
          <p:cNvPr id="6" name="TextBox 5"/>
          <p:cNvSpPr txBox="1"/>
          <p:nvPr userDrawn="1"/>
        </p:nvSpPr>
        <p:spPr>
          <a:xfrm>
            <a:off x="4572000" y="5882465"/>
            <a:ext cx="3513138" cy="613583"/>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noProof="0" dirty="0" smtClean="0">
                <a:solidFill>
                  <a:schemeClr val="tx1"/>
                </a:solidFill>
                <a:latin typeface="+mn-lt"/>
              </a:rPr>
              <a:t>bdc.ca</a:t>
            </a:r>
            <a:r>
              <a:rPr lang="en-CA" sz="1800" b="1" noProof="0" dirty="0" smtClean="0">
                <a:solidFill>
                  <a:schemeClr val="tx1"/>
                </a:solidFill>
                <a:latin typeface="+mn-lt"/>
              </a:rPr>
              <a:t> </a:t>
            </a:r>
            <a:br>
              <a:rPr lang="en-CA" sz="1800" b="1" noProof="0" dirty="0" smtClean="0">
                <a:solidFill>
                  <a:schemeClr val="tx1"/>
                </a:solidFill>
                <a:latin typeface="+mn-lt"/>
              </a:rPr>
            </a:br>
            <a:r>
              <a:rPr lang="en-CA" sz="1800" b="1" noProof="0" dirty="0" smtClean="0">
                <a:solidFill>
                  <a:schemeClr val="tx1"/>
                </a:solidFill>
                <a:latin typeface="+mn-lt"/>
              </a:rPr>
              <a:t>1-888-INFO-BDC</a:t>
            </a:r>
            <a:endParaRPr lang="en-CA" sz="1800" noProof="0" dirty="0" smtClean="0">
              <a:solidFill>
                <a:schemeClr val="tx1"/>
              </a:solidFill>
              <a:latin typeface="+mn-lt"/>
            </a:endParaRPr>
          </a:p>
        </p:txBody>
      </p:sp>
      <p:grpSp>
        <p:nvGrpSpPr>
          <p:cNvPr id="18" name="Group 17"/>
          <p:cNvGrpSpPr>
            <a:grpSpLocks noChangeAspect="1"/>
          </p:cNvGrpSpPr>
          <p:nvPr userDrawn="1"/>
        </p:nvGrpSpPr>
        <p:grpSpPr>
          <a:xfrm>
            <a:off x="346267" y="1292150"/>
            <a:ext cx="1516865" cy="1489408"/>
            <a:chOff x="1388016" y="4219810"/>
            <a:chExt cx="1675075" cy="1644758"/>
          </a:xfrm>
        </p:grpSpPr>
        <p:grpSp>
          <p:nvGrpSpPr>
            <p:cNvPr id="19" name="Group 18"/>
            <p:cNvGrpSpPr/>
            <p:nvPr/>
          </p:nvGrpSpPr>
          <p:grpSpPr>
            <a:xfrm>
              <a:off x="1388016" y="4219810"/>
              <a:ext cx="1264085" cy="467999"/>
              <a:chOff x="4372604" y="2342066"/>
              <a:chExt cx="1264085" cy="467999"/>
            </a:xfrm>
          </p:grpSpPr>
          <p:sp>
            <p:nvSpPr>
              <p:cNvPr id="30" name="TextBox 23"/>
              <p:cNvSpPr txBox="1">
                <a:spLocks noChangeArrowheads="1"/>
              </p:cNvSpPr>
              <p:nvPr/>
            </p:nvSpPr>
            <p:spPr bwMode="auto">
              <a:xfrm>
                <a:off x="4894567" y="2387258"/>
                <a:ext cx="74212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CA" sz="1800" noProof="0" dirty="0" smtClean="0">
                    <a:solidFill>
                      <a:schemeClr val="bg1"/>
                    </a:solidFill>
                    <a:latin typeface="Arial" charset="0"/>
                  </a:rPr>
                  <a:t>BDC</a:t>
                </a:r>
                <a:endParaRPr lang="en-CA" sz="1800" noProof="0" dirty="0">
                  <a:solidFill>
                    <a:schemeClr val="bg1"/>
                  </a:solidFill>
                  <a:latin typeface="Arial" charset="0"/>
                </a:endParaRPr>
              </a:p>
            </p:txBody>
          </p:sp>
          <p:grpSp>
            <p:nvGrpSpPr>
              <p:cNvPr id="31" name="Group 30"/>
              <p:cNvGrpSpPr>
                <a:grpSpLocks noChangeAspect="1"/>
              </p:cNvGrpSpPr>
              <p:nvPr/>
            </p:nvGrpSpPr>
            <p:grpSpPr>
              <a:xfrm>
                <a:off x="4372604" y="2342066"/>
                <a:ext cx="467999" cy="467999"/>
                <a:chOff x="5595938" y="6031037"/>
                <a:chExt cx="1144587" cy="1144585"/>
              </a:xfrm>
            </p:grpSpPr>
            <p:sp>
              <p:nvSpPr>
                <p:cNvPr id="32"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34" name="Freeform 33"/>
                <p:cNvSpPr>
                  <a:spLocks noChangeArrowheads="1"/>
                </p:cNvSpPr>
                <p:nvPr/>
              </p:nvSpPr>
              <p:spPr bwMode="auto">
                <a:xfrm>
                  <a:off x="5964237" y="6511924"/>
                  <a:ext cx="104774" cy="325437"/>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36"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37" name="Freeform 35"/>
                <p:cNvSpPr>
                  <a:spLocks noChangeArrowheads="1"/>
                </p:cNvSpPr>
                <p:nvPr/>
              </p:nvSpPr>
              <p:spPr bwMode="auto">
                <a:xfrm>
                  <a:off x="6132512" y="6500813"/>
                  <a:ext cx="304800" cy="336551"/>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grpSp>
        </p:grpSp>
        <p:grpSp>
          <p:nvGrpSpPr>
            <p:cNvPr id="20" name="Group 19"/>
            <p:cNvGrpSpPr/>
            <p:nvPr/>
          </p:nvGrpSpPr>
          <p:grpSpPr>
            <a:xfrm>
              <a:off x="1388016" y="4806426"/>
              <a:ext cx="1675075" cy="471526"/>
              <a:chOff x="4372604" y="3005971"/>
              <a:chExt cx="1675075" cy="471526"/>
            </a:xfrm>
          </p:grpSpPr>
          <p:sp>
            <p:nvSpPr>
              <p:cNvPr id="26" name="TextBox 23"/>
              <p:cNvSpPr txBox="1">
                <a:spLocks noChangeArrowheads="1"/>
              </p:cNvSpPr>
              <p:nvPr/>
            </p:nvSpPr>
            <p:spPr bwMode="auto">
              <a:xfrm>
                <a:off x="4894567" y="3041679"/>
                <a:ext cx="115311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CA" sz="1800" noProof="0" dirty="0" smtClean="0">
                    <a:solidFill>
                      <a:schemeClr val="bg1"/>
                    </a:solidFill>
                    <a:latin typeface="Arial" charset="0"/>
                  </a:rPr>
                  <a:t>BDC_ca</a:t>
                </a:r>
                <a:endParaRPr lang="en-CA" sz="1800" noProof="0" dirty="0">
                  <a:solidFill>
                    <a:schemeClr val="bg1"/>
                  </a:solidFill>
                  <a:latin typeface="Arial" charset="0"/>
                </a:endParaRPr>
              </a:p>
            </p:txBody>
          </p:sp>
          <p:grpSp>
            <p:nvGrpSpPr>
              <p:cNvPr id="27" name="Group 26"/>
              <p:cNvGrpSpPr>
                <a:grpSpLocks noChangeAspect="1"/>
              </p:cNvGrpSpPr>
              <p:nvPr/>
            </p:nvGrpSpPr>
            <p:grpSpPr>
              <a:xfrm>
                <a:off x="4372604" y="3005971"/>
                <a:ext cx="464428" cy="471526"/>
                <a:chOff x="6845300" y="6004494"/>
                <a:chExt cx="1154113" cy="1171752"/>
              </a:xfrm>
            </p:grpSpPr>
            <p:sp>
              <p:nvSpPr>
                <p:cNvPr id="28"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29"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rgbClr val="2537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grpSp>
        </p:grpSp>
        <p:grpSp>
          <p:nvGrpSpPr>
            <p:cNvPr id="21" name="Group 20"/>
            <p:cNvGrpSpPr/>
            <p:nvPr/>
          </p:nvGrpSpPr>
          <p:grpSpPr>
            <a:xfrm>
              <a:off x="1388017" y="5396569"/>
              <a:ext cx="1264084" cy="467999"/>
              <a:chOff x="4372605" y="3686216"/>
              <a:chExt cx="1264084" cy="467999"/>
            </a:xfrm>
          </p:grpSpPr>
          <p:sp>
            <p:nvSpPr>
              <p:cNvPr id="22" name="TextBox 23"/>
              <p:cNvSpPr txBox="1">
                <a:spLocks noChangeArrowheads="1"/>
              </p:cNvSpPr>
              <p:nvPr/>
            </p:nvSpPr>
            <p:spPr bwMode="auto">
              <a:xfrm>
                <a:off x="4894567" y="3720160"/>
                <a:ext cx="74212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CA" sz="1800" noProof="0" dirty="0" smtClean="0">
                    <a:solidFill>
                      <a:schemeClr val="bg1"/>
                    </a:solidFill>
                    <a:latin typeface="Arial" charset="0"/>
                  </a:rPr>
                  <a:t>BDC</a:t>
                </a:r>
                <a:endParaRPr lang="en-CA" sz="1800" noProof="0" dirty="0">
                  <a:solidFill>
                    <a:schemeClr val="bg1"/>
                  </a:solidFill>
                  <a:latin typeface="Arial" charset="0"/>
                </a:endParaRPr>
              </a:p>
            </p:txBody>
          </p:sp>
          <p:grpSp>
            <p:nvGrpSpPr>
              <p:cNvPr id="23" name="Group 22"/>
              <p:cNvGrpSpPr>
                <a:grpSpLocks noChangeAspect="1"/>
              </p:cNvGrpSpPr>
              <p:nvPr/>
            </p:nvGrpSpPr>
            <p:grpSpPr>
              <a:xfrm>
                <a:off x="4372605" y="3686216"/>
                <a:ext cx="467999" cy="467999"/>
                <a:chOff x="8105775" y="6012877"/>
                <a:chExt cx="1144588" cy="1144587"/>
              </a:xfrm>
            </p:grpSpPr>
            <p:sp>
              <p:nvSpPr>
                <p:cNvPr id="24" name="Freeform 23"/>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25" name="Freeform 24"/>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2537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grpSp>
        </p:grpSp>
      </p:grpSp>
      <p:grpSp>
        <p:nvGrpSpPr>
          <p:cNvPr id="33" name="Group 32"/>
          <p:cNvGrpSpPr/>
          <p:nvPr userDrawn="1"/>
        </p:nvGrpSpPr>
        <p:grpSpPr>
          <a:xfrm>
            <a:off x="7715251" y="357188"/>
            <a:ext cx="1076325" cy="566737"/>
            <a:chOff x="7715251" y="357188"/>
            <a:chExt cx="1076325" cy="566737"/>
          </a:xfrm>
        </p:grpSpPr>
        <p:grpSp>
          <p:nvGrpSpPr>
            <p:cNvPr id="35" name="Group 34"/>
            <p:cNvGrpSpPr/>
            <p:nvPr userDrawn="1"/>
          </p:nvGrpSpPr>
          <p:grpSpPr>
            <a:xfrm>
              <a:off x="7715251" y="561975"/>
              <a:ext cx="782638" cy="361950"/>
              <a:chOff x="7715251" y="561975"/>
              <a:chExt cx="782638" cy="361950"/>
            </a:xfrm>
          </p:grpSpPr>
          <p:sp>
            <p:nvSpPr>
              <p:cNvPr id="41"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2"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3"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38" name="Group 37"/>
            <p:cNvGrpSpPr/>
            <p:nvPr userDrawn="1"/>
          </p:nvGrpSpPr>
          <p:grpSpPr>
            <a:xfrm>
              <a:off x="8448676" y="357188"/>
              <a:ext cx="342900" cy="357188"/>
              <a:chOff x="8448676" y="357188"/>
              <a:chExt cx="342900" cy="357188"/>
            </a:xfrm>
          </p:grpSpPr>
          <p:sp>
            <p:nvSpPr>
              <p:cNvPr id="39"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0"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1747548535"/>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ne column">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84110" y="2055480"/>
            <a:ext cx="4007466" cy="4089734"/>
          </a:xfrm>
          <a:prstGeom prst="rect">
            <a:avLst/>
          </a:prstGeom>
        </p:spPr>
        <p:txBody>
          <a:bodyPr/>
          <a:lstStyle>
            <a:lvl1pPr marL="0" indent="0">
              <a:spcBef>
                <a:spcPts val="1800"/>
              </a:spcBef>
              <a:buSzPct val="110000"/>
              <a:buFont typeface="Arial"/>
              <a:buNone/>
              <a:defRPr/>
            </a:lvl1pPr>
            <a:lvl2pPr marL="273050" indent="-258763">
              <a:spcBef>
                <a:spcPts val="600"/>
              </a:spcBef>
              <a:buFont typeface="+mj-lt"/>
              <a:buAutoNum type="alphaLcPeriod"/>
              <a:tabLst/>
              <a:defRPr sz="1800"/>
            </a:lvl2pPr>
          </a:lstStyle>
          <a:p>
            <a:pPr lvl="0"/>
            <a:r>
              <a:rPr lang="en-CA" dirty="0" smtClean="0"/>
              <a:t>Cut the numbers from the slide master and paste on the slide in order to make adjustments</a:t>
            </a:r>
          </a:p>
          <a:p>
            <a:pPr lvl="1"/>
            <a:r>
              <a:rPr lang="en-CA" dirty="0" smtClean="0"/>
              <a:t>Second level</a:t>
            </a:r>
          </a:p>
        </p:txBody>
      </p:sp>
      <p:sp>
        <p:nvSpPr>
          <p:cNvPr id="12" name="Freeform 9"/>
          <p:cNvSpPr>
            <a:spLocks/>
          </p:cNvSpPr>
          <p:nvPr userDrawn="1"/>
        </p:nvSpPr>
        <p:spPr bwMode="auto">
          <a:xfrm flipH="1" flipV="1">
            <a:off x="350816" y="0"/>
            <a:ext cx="4572001" cy="3335131"/>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p:cNvSpPr txBox="1"/>
          <p:nvPr userDrawn="1"/>
        </p:nvSpPr>
        <p:spPr>
          <a:xfrm>
            <a:off x="639474" y="1389613"/>
            <a:ext cx="2163116" cy="613583"/>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75000"/>
              </a:lnSpc>
              <a:spcBef>
                <a:spcPct val="0"/>
              </a:spcBef>
              <a:spcAft>
                <a:spcPts val="0"/>
              </a:spcAft>
              <a:buClrTx/>
              <a:buSzTx/>
              <a:buFontTx/>
              <a:buNone/>
              <a:tabLst/>
              <a:defRPr/>
            </a:pPr>
            <a:r>
              <a:rPr lang="en-CA" sz="4400" b="1" kern="1200" dirty="0" smtClean="0">
                <a:solidFill>
                  <a:srgbClr val="FFFFFF"/>
                </a:solidFill>
                <a:latin typeface="+mj-lt"/>
                <a:ea typeface="+mj-ea"/>
                <a:cs typeface="+mj-cs"/>
              </a:rPr>
              <a:t>Agenda</a:t>
            </a:r>
            <a:endParaRPr lang="en-CA" sz="4400" b="1" kern="1200" noProof="0" dirty="0" smtClean="0">
              <a:solidFill>
                <a:srgbClr val="FFFFFF"/>
              </a:solidFill>
              <a:latin typeface="+mj-lt"/>
              <a:ea typeface="+mj-ea"/>
              <a:cs typeface="+mj-cs"/>
            </a:endParaRPr>
          </a:p>
        </p:txBody>
      </p:sp>
      <p:sp>
        <p:nvSpPr>
          <p:cNvPr id="15" name="Oval 14"/>
          <p:cNvSpPr>
            <a:spLocks noChangeAspect="1"/>
          </p:cNvSpPr>
          <p:nvPr userDrawn="1"/>
        </p:nvSpPr>
        <p:spPr>
          <a:xfrm>
            <a:off x="3886200" y="1888720"/>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dirty="0" smtClean="0">
                <a:ln>
                  <a:noFill/>
                </a:ln>
                <a:solidFill>
                  <a:schemeClr val="accent3"/>
                </a:solidFill>
              </a:rPr>
              <a:t>1</a:t>
            </a:r>
            <a:endParaRPr lang="en-CA" sz="3200" dirty="0">
              <a:ln>
                <a:noFill/>
              </a:ln>
              <a:solidFill>
                <a:schemeClr val="accent3"/>
              </a:solidFill>
            </a:endParaRPr>
          </a:p>
        </p:txBody>
      </p:sp>
      <p:sp>
        <p:nvSpPr>
          <p:cNvPr id="20" name="Oval 19"/>
          <p:cNvSpPr>
            <a:spLocks noChangeAspect="1"/>
          </p:cNvSpPr>
          <p:nvPr userDrawn="1"/>
        </p:nvSpPr>
        <p:spPr>
          <a:xfrm>
            <a:off x="3886200" y="3340719"/>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dirty="0" smtClean="0">
                <a:ln>
                  <a:noFill/>
                </a:ln>
                <a:solidFill>
                  <a:schemeClr val="accent3"/>
                </a:solidFill>
              </a:rPr>
              <a:t>2</a:t>
            </a:r>
            <a:endParaRPr lang="en-CA" sz="3200" dirty="0">
              <a:ln>
                <a:noFill/>
              </a:ln>
              <a:solidFill>
                <a:schemeClr val="accent3"/>
              </a:solidFill>
            </a:endParaRPr>
          </a:p>
        </p:txBody>
      </p:sp>
      <p:sp>
        <p:nvSpPr>
          <p:cNvPr id="21" name="Oval 20"/>
          <p:cNvSpPr>
            <a:spLocks noChangeAspect="1"/>
          </p:cNvSpPr>
          <p:nvPr userDrawn="1"/>
        </p:nvSpPr>
        <p:spPr>
          <a:xfrm>
            <a:off x="3886200" y="4545314"/>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dirty="0" smtClean="0">
                <a:ln>
                  <a:noFill/>
                </a:ln>
                <a:solidFill>
                  <a:schemeClr val="accent3"/>
                </a:solidFill>
              </a:rPr>
              <a:t>3</a:t>
            </a:r>
            <a:endParaRPr lang="en-CA" sz="3200" dirty="0">
              <a:ln>
                <a:noFill/>
              </a:ln>
              <a:solidFill>
                <a:schemeClr val="accent3"/>
              </a:solidFill>
            </a:endParaRPr>
          </a:p>
        </p:txBody>
      </p:sp>
      <p:sp>
        <p:nvSpPr>
          <p:cNvPr id="22" name="Oval 21"/>
          <p:cNvSpPr>
            <a:spLocks noChangeAspect="1"/>
          </p:cNvSpPr>
          <p:nvPr userDrawn="1"/>
        </p:nvSpPr>
        <p:spPr>
          <a:xfrm>
            <a:off x="3886200" y="5431202"/>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dirty="0" smtClean="0">
                <a:ln>
                  <a:noFill/>
                </a:ln>
                <a:solidFill>
                  <a:schemeClr val="accent3"/>
                </a:solidFill>
              </a:rPr>
              <a:t>4</a:t>
            </a:r>
            <a:endParaRPr lang="en-CA" sz="3200" dirty="0">
              <a:ln>
                <a:noFill/>
              </a:ln>
              <a:solidFill>
                <a:schemeClr val="accent3"/>
              </a:solidFill>
            </a:endParaRPr>
          </a:p>
        </p:txBody>
      </p:sp>
    </p:spTree>
    <p:extLst>
      <p:ext uri="{BB962C8B-B14F-4D97-AF65-F5344CB8AC3E}">
        <p14:creationId xmlns:p14="http://schemas.microsoft.com/office/powerpoint/2010/main" val="12190275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Turquois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smtClean="0"/>
              <a:t>Click to edit </a:t>
            </a:r>
            <a:br>
              <a:rPr lang="en-CA" noProof="0" smtClean="0"/>
            </a:br>
            <a:r>
              <a:rPr lang="en-CA" noProof="0" smtClean="0"/>
              <a:t>Master title style</a:t>
            </a:r>
            <a:endParaRPr lang="en-CA" noProof="0"/>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smtClean="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chemeClr val="accent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smtClean="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Tree>
    <p:extLst>
      <p:ext uri="{BB962C8B-B14F-4D97-AF65-F5344CB8AC3E}">
        <p14:creationId xmlns:p14="http://schemas.microsoft.com/office/powerpoint/2010/main" val="1736183300"/>
      </p:ext>
    </p:extLst>
  </p:cSld>
  <p:clrMapOvr>
    <a:masterClrMapping/>
  </p:clrMapOvr>
  <p:extLst mod="1">
    <p:ext uri="{DCECCB84-F9BA-43D5-87BE-67443E8EF086}">
      <p15:sldGuideLst xmlns="" xmlns:p15="http://schemas.microsoft.com/office/powerpoint/2012/main">
        <p15:guide id="1" orient="horz" pos="12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4" y="372256"/>
            <a:ext cx="7740000" cy="904094"/>
          </a:xfrm>
          <a:prstGeom prst="rect">
            <a:avLst/>
          </a:prstGeom>
        </p:spPr>
        <p:txBody>
          <a:bodyPr vert="horz" lIns="0" tIns="0" rIns="0" bIns="0" rtlCol="0" anchor="b" anchorCtr="0">
            <a:noAutofit/>
          </a:bodyPr>
          <a:lstStyle/>
          <a:p>
            <a:r>
              <a:rPr lang="en-CA" noProof="0" dirty="0" smtClean="0"/>
              <a:t>Click to edit Master title style</a:t>
            </a:r>
            <a:endParaRPr lang="en-CA" noProof="0" dirty="0"/>
          </a:p>
        </p:txBody>
      </p:sp>
      <p:sp>
        <p:nvSpPr>
          <p:cNvPr id="39" name="Text Placeholder 2"/>
          <p:cNvSpPr>
            <a:spLocks noGrp="1"/>
          </p:cNvSpPr>
          <p:nvPr>
            <p:ph type="body" idx="1"/>
          </p:nvPr>
        </p:nvSpPr>
        <p:spPr>
          <a:xfrm>
            <a:off x="350816" y="1639548"/>
            <a:ext cx="8435996" cy="4510486"/>
          </a:xfrm>
          <a:prstGeom prst="rect">
            <a:avLst/>
          </a:prstGeom>
        </p:spPr>
        <p:txBody>
          <a:bodyPr vert="horz" lIns="0" tIns="0" rIns="0" bIns="0" rtlCol="0">
            <a:noAutofit/>
          </a:bodyPr>
          <a:lstStyle/>
          <a:p>
            <a:pPr lvl="0"/>
            <a:r>
              <a:rPr lang="en-CA" noProof="0" dirty="0" smtClean="0"/>
              <a:t>Click to edit Master text style</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22" name="TextBox 9"/>
          <p:cNvSpPr txBox="1">
            <a:spLocks noChangeArrowheads="1"/>
          </p:cNvSpPr>
          <p:nvPr userDrawn="1"/>
        </p:nvSpPr>
        <p:spPr bwMode="auto">
          <a:xfrm>
            <a:off x="3499463" y="6413281"/>
            <a:ext cx="494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CA" sz="1000" b="1" baseline="0" noProof="0" dirty="0" smtClean="0"/>
              <a:t>BDC</a:t>
            </a:r>
            <a:r>
              <a:rPr lang="en-CA" sz="1000" baseline="0" noProof="0" dirty="0" smtClean="0"/>
              <a:t> – Fintech</a:t>
            </a:r>
          </a:p>
        </p:txBody>
      </p:sp>
      <p:sp>
        <p:nvSpPr>
          <p:cNvPr id="10" name="TextBox 9"/>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dirty="0" smtClean="0">
              <a:solidFill>
                <a:schemeClr val="tx1"/>
              </a:solidFill>
            </a:endParaRPr>
          </a:p>
        </p:txBody>
      </p:sp>
      <p:sp>
        <p:nvSpPr>
          <p:cNvPr id="3" name="Footer Placeholder 2"/>
          <p:cNvSpPr>
            <a:spLocks noGrp="1"/>
          </p:cNvSpPr>
          <p:nvPr>
            <p:ph type="ftr" sz="quarter" idx="3"/>
          </p:nvPr>
        </p:nvSpPr>
        <p:spPr>
          <a:xfrm>
            <a:off x="350816" y="6278988"/>
            <a:ext cx="3960000" cy="365125"/>
          </a:xfrm>
          <a:prstGeom prst="rect">
            <a:avLst/>
          </a:prstGeom>
        </p:spPr>
        <p:txBody>
          <a:bodyPr vert="horz" lIns="0" tIns="0" rIns="0" bIns="0" rtlCol="0" anchor="b" anchorCtr="0"/>
          <a:lstStyle>
            <a:lvl1pPr algn="l">
              <a:defRPr sz="900">
                <a:solidFill>
                  <a:schemeClr val="tx1"/>
                </a:solidFill>
              </a:defRPr>
            </a:lvl1pPr>
          </a:lstStyle>
          <a:p>
            <a:r>
              <a:rPr lang="en-CA" b="1" dirty="0" smtClean="0"/>
              <a:t>SOURCE:</a:t>
            </a:r>
            <a:r>
              <a:rPr lang="en-CA" dirty="0" smtClean="0"/>
              <a:t> Insert source here</a:t>
            </a:r>
            <a:endParaRPr lang="en-CA" dirty="0"/>
          </a:p>
        </p:txBody>
      </p:sp>
      <p:grpSp>
        <p:nvGrpSpPr>
          <p:cNvPr id="7" name="Groupe 26"/>
          <p:cNvGrpSpPr/>
          <p:nvPr userDrawn="1"/>
        </p:nvGrpSpPr>
        <p:grpSpPr>
          <a:xfrm>
            <a:off x="8448676" y="357188"/>
            <a:ext cx="342900" cy="357188"/>
            <a:chOff x="8448676" y="357188"/>
            <a:chExt cx="342900" cy="357188"/>
          </a:xfrm>
        </p:grpSpPr>
        <p:sp>
          <p:nvSpPr>
            <p:cNvPr id="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31831938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6" r:id="rId6"/>
    <p:sldLayoutId id="2147483650" r:id="rId7"/>
    <p:sldLayoutId id="2147483736" r:id="rId8"/>
    <p:sldLayoutId id="2147483667" r:id="rId9"/>
    <p:sldLayoutId id="2147483668" r:id="rId10"/>
    <p:sldLayoutId id="2147483670" r:id="rId11"/>
    <p:sldLayoutId id="2147483669" r:id="rId12"/>
    <p:sldLayoutId id="2147483671" r:id="rId13"/>
    <p:sldLayoutId id="2147483672" r:id="rId14"/>
    <p:sldLayoutId id="2147483682" r:id="rId15"/>
    <p:sldLayoutId id="2147483725" r:id="rId16"/>
    <p:sldLayoutId id="2147483652" r:id="rId17"/>
    <p:sldLayoutId id="2147483726" r:id="rId18"/>
    <p:sldLayoutId id="2147483684" r:id="rId19"/>
    <p:sldLayoutId id="2147483727" r:id="rId20"/>
    <p:sldLayoutId id="2147483741" r:id="rId21"/>
    <p:sldLayoutId id="2147483743" r:id="rId22"/>
    <p:sldLayoutId id="2147483653" r:id="rId23"/>
    <p:sldLayoutId id="2147483746" r:id="rId24"/>
    <p:sldLayoutId id="2147483747" r:id="rId25"/>
    <p:sldLayoutId id="2147483742" r:id="rId26"/>
    <p:sldLayoutId id="2147483654" r:id="rId27"/>
    <p:sldLayoutId id="2147483728" r:id="rId28"/>
    <p:sldLayoutId id="2147483687" r:id="rId29"/>
    <p:sldLayoutId id="2147483729" r:id="rId30"/>
    <p:sldLayoutId id="2147483655" r:id="rId31"/>
    <p:sldLayoutId id="2147483740" r:id="rId32"/>
    <p:sldLayoutId id="2147483674" r:id="rId33"/>
    <p:sldLayoutId id="2147483675" r:id="rId34"/>
    <p:sldLayoutId id="2147483676" r:id="rId35"/>
    <p:sldLayoutId id="2147483677" r:id="rId36"/>
    <p:sldLayoutId id="2147483679" r:id="rId37"/>
    <p:sldLayoutId id="2147483722" r:id="rId38"/>
    <p:sldLayoutId id="2147483723" r:id="rId39"/>
    <p:sldLayoutId id="2147483724" r:id="rId40"/>
    <p:sldLayoutId id="2147483686" r:id="rId41"/>
    <p:sldLayoutId id="2147483693" r:id="rId42"/>
    <p:sldLayoutId id="2147483731" r:id="rId43"/>
    <p:sldLayoutId id="2147483691" r:id="rId44"/>
    <p:sldLayoutId id="2147483688" r:id="rId45"/>
    <p:sldLayoutId id="2147483737" r:id="rId46"/>
    <p:sldLayoutId id="2147483738" r:id="rId47"/>
    <p:sldLayoutId id="2147483739" r:id="rId48"/>
    <p:sldLayoutId id="2147483698" r:id="rId49"/>
    <p:sldLayoutId id="2147483695" r:id="rId50"/>
    <p:sldLayoutId id="2147483732" r:id="rId51"/>
    <p:sldLayoutId id="2147483696" r:id="rId52"/>
    <p:sldLayoutId id="2147483697" r:id="rId53"/>
    <p:sldLayoutId id="2147483711" r:id="rId54"/>
    <p:sldLayoutId id="2147483712" r:id="rId55"/>
    <p:sldLayoutId id="2147483713" r:id="rId56"/>
    <p:sldLayoutId id="2147483715" r:id="rId57"/>
    <p:sldLayoutId id="2147483704" r:id="rId58"/>
    <p:sldLayoutId id="2147483705" r:id="rId59"/>
    <p:sldLayoutId id="2147483749" r:id="rId60"/>
    <p:sldLayoutId id="2147483706" r:id="rId61"/>
    <p:sldLayoutId id="2147483707" r:id="rId62"/>
    <p:sldLayoutId id="2147483750" r:id="rId63"/>
    <p:sldLayoutId id="2147483752" r:id="rId64"/>
    <p:sldLayoutId id="2147483751" r:id="rId65"/>
    <p:sldLayoutId id="2147483744" r:id="rId66"/>
    <p:sldLayoutId id="2147483748" r:id="rId67"/>
    <p:sldLayoutId id="2147483745" r:id="rId68"/>
    <p:sldLayoutId id="2147483733" r:id="rId69"/>
    <p:sldLayoutId id="2147483734" r:id="rId70"/>
    <p:sldLayoutId id="2147483735" r:id="rId71"/>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3200" b="1" kern="1200">
          <a:solidFill>
            <a:schemeClr val="accent2"/>
          </a:solidFill>
          <a:latin typeface="+mj-lt"/>
          <a:ea typeface="+mj-ea"/>
          <a:cs typeface="+mj-cs"/>
        </a:defRPr>
      </a:lvl1pPr>
    </p:titleStyle>
    <p:body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66" userDrawn="1">
          <p15:clr>
            <a:srgbClr val="F26B43"/>
          </p15:clr>
        </p15:guide>
        <p15:guide id="2" pos="5420" userDrawn="1">
          <p15:clr>
            <a:srgbClr val="F26B43"/>
          </p15:clr>
        </p15:guide>
        <p15:guide id="3"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15.tmp"/><Relationship Id="rId4" Type="http://schemas.openxmlformats.org/officeDocument/2006/relationships/image" Target="../media/image23.png"/><Relationship Id="rId9" Type="http://schemas.openxmlformats.org/officeDocument/2006/relationships/image" Target="../media/image16.tmp"/></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tmp"/><Relationship Id="rId13" Type="http://schemas.openxmlformats.org/officeDocument/2006/relationships/image" Target="../media/image22.png"/><Relationship Id="rId3" Type="http://schemas.openxmlformats.org/officeDocument/2006/relationships/image" Target="../media/image14.tmp"/><Relationship Id="rId7" Type="http://schemas.openxmlformats.org/officeDocument/2006/relationships/image" Target="../media/image18.tmp"/><Relationship Id="rId12" Type="http://schemas.openxmlformats.org/officeDocument/2006/relationships/hyperlink" Target="http://www.google.ca/url?sa=i&amp;rct=j&amp;q=&amp;esrc=s&amp;frm=1&amp;source=images&amp;cd=&amp;cad=rja&amp;uact=8&amp;ved=0CAcQjRxqFQoTCOXLoNCP-sgCFUZyPgod5csOrg&amp;url=http://ieet.org/index.php/IEET/more/prisco20150826&amp;psig=AFQjCNE36vWPL2ofnkT2y8HrTJekfdcsew&amp;ust=1446841735384603"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tmp"/><Relationship Id="rId11" Type="http://schemas.openxmlformats.org/officeDocument/2006/relationships/image" Target="../media/image13.png"/><Relationship Id="rId5" Type="http://schemas.openxmlformats.org/officeDocument/2006/relationships/image" Target="../media/image16.tmp"/><Relationship Id="rId10" Type="http://schemas.openxmlformats.org/officeDocument/2006/relationships/image" Target="../media/image21.png"/><Relationship Id="rId4" Type="http://schemas.openxmlformats.org/officeDocument/2006/relationships/image" Target="../media/image15.tmp"/><Relationship Id="rId9" Type="http://schemas.openxmlformats.org/officeDocument/2006/relationships/image" Target="../media/image20.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noProof="0" dirty="0" smtClean="0"/>
              <a:t>Fintech &amp; Investment</a:t>
            </a:r>
            <a:endParaRPr lang="en-CA" noProof="0" dirty="0"/>
          </a:p>
        </p:txBody>
      </p:sp>
      <p:sp>
        <p:nvSpPr>
          <p:cNvPr id="5" name="Subtitle 4"/>
          <p:cNvSpPr>
            <a:spLocks noGrp="1"/>
          </p:cNvSpPr>
          <p:nvPr>
            <p:ph type="subTitle" idx="1"/>
          </p:nvPr>
        </p:nvSpPr>
        <p:spPr/>
        <p:txBody>
          <a:bodyPr/>
          <a:lstStyle/>
          <a:p>
            <a:r>
              <a:rPr lang="en-CA" noProof="0" dirty="0" smtClean="0"/>
              <a:t>Can Fintech help revitalize Alberta’s economy?</a:t>
            </a:r>
            <a:endParaRPr lang="en-CA" noProof="0" dirty="0"/>
          </a:p>
        </p:txBody>
      </p:sp>
      <p:sp>
        <p:nvSpPr>
          <p:cNvPr id="6" name="Text Placeholder 5"/>
          <p:cNvSpPr>
            <a:spLocks noGrp="1"/>
          </p:cNvSpPr>
          <p:nvPr>
            <p:ph type="body" sz="quarter" idx="11"/>
          </p:nvPr>
        </p:nvSpPr>
        <p:spPr/>
        <p:txBody>
          <a:bodyPr/>
          <a:lstStyle/>
          <a:p>
            <a:r>
              <a:rPr lang="en-CA" noProof="0" dirty="0" smtClean="0"/>
              <a:t>November 26, 2016</a:t>
            </a:r>
            <a:endParaRPr lang="en-CA" noProof="0" dirty="0"/>
          </a:p>
        </p:txBody>
      </p:sp>
    </p:spTree>
    <p:extLst>
      <p:ext uri="{BB962C8B-B14F-4D97-AF65-F5344CB8AC3E}">
        <p14:creationId xmlns:p14="http://schemas.microsoft.com/office/powerpoint/2010/main" val="787818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984" y="299684"/>
            <a:ext cx="8191616" cy="904094"/>
          </a:xfrm>
        </p:spPr>
        <p:txBody>
          <a:bodyPr/>
          <a:lstStyle/>
          <a:p>
            <a:r>
              <a:rPr lang="en-CA" dirty="0" smtClean="0"/>
              <a:t>In Canada, Fintech has grown impressively since 2010</a:t>
            </a:r>
            <a:endParaRPr lang="en-CA" dirty="0"/>
          </a:p>
        </p:txBody>
      </p:sp>
      <p:sp>
        <p:nvSpPr>
          <p:cNvPr id="4" name="Rectangle 3"/>
          <p:cNvSpPr/>
          <p:nvPr/>
        </p:nvSpPr>
        <p:spPr>
          <a:xfrm>
            <a:off x="6098400" y="1745184"/>
            <a:ext cx="3045600" cy="4041841"/>
          </a:xfrm>
          <a:prstGeom prst="rect">
            <a:avLst/>
          </a:prstGeom>
          <a:solidFill>
            <a:srgbClr val="00BFB3"/>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ectangle 4"/>
          <p:cNvSpPr/>
          <p:nvPr/>
        </p:nvSpPr>
        <p:spPr>
          <a:xfrm>
            <a:off x="3045600" y="1745186"/>
            <a:ext cx="3045600" cy="4041839"/>
          </a:xfrm>
          <a:prstGeom prst="rect">
            <a:avLst/>
          </a:prstGeom>
          <a:solidFill>
            <a:srgbClr val="A6192E"/>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0" y="1745186"/>
            <a:ext cx="3045600" cy="4041839"/>
          </a:xfrm>
          <a:prstGeom prst="rect">
            <a:avLst/>
          </a:prstGeom>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Box 6"/>
          <p:cNvSpPr txBox="1"/>
          <p:nvPr/>
        </p:nvSpPr>
        <p:spPr>
          <a:xfrm>
            <a:off x="490561" y="1926047"/>
            <a:ext cx="2064480" cy="769441"/>
          </a:xfrm>
          <a:prstGeom prst="rect">
            <a:avLst/>
          </a:prstGeom>
          <a:noFill/>
        </p:spPr>
        <p:txBody>
          <a:bodyPr wrap="square" rtlCol="0">
            <a:spAutoFit/>
          </a:bodyPr>
          <a:lstStyle/>
          <a:p>
            <a:pPr algn="ctr"/>
            <a:r>
              <a:rPr lang="en-CA" sz="4400" dirty="0" smtClean="0">
                <a:solidFill>
                  <a:schemeClr val="bg1"/>
                </a:solidFill>
              </a:rPr>
              <a:t>$</a:t>
            </a:r>
            <a:r>
              <a:rPr lang="en-CA" sz="4400" dirty="0" smtClean="0">
                <a:solidFill>
                  <a:schemeClr val="bg1"/>
                </a:solidFill>
                <a:latin typeface="Arial Black" panose="020B0A04020102020204" pitchFamily="34" charset="0"/>
              </a:rPr>
              <a:t>1</a:t>
            </a:r>
            <a:r>
              <a:rPr lang="en-CA" sz="4400" baseline="30000" dirty="0">
                <a:solidFill>
                  <a:schemeClr val="bg1"/>
                </a:solidFill>
              </a:rPr>
              <a:t>b</a:t>
            </a:r>
            <a:r>
              <a:rPr lang="en-CA" sz="4400" baseline="30000" dirty="0" smtClean="0">
                <a:solidFill>
                  <a:schemeClr val="bg1"/>
                </a:solidFill>
              </a:rPr>
              <a:t>illion</a:t>
            </a:r>
            <a:endParaRPr lang="en-CA" sz="4400" baseline="30000" dirty="0">
              <a:solidFill>
                <a:schemeClr val="bg1"/>
              </a:solidFill>
            </a:endParaRPr>
          </a:p>
        </p:txBody>
      </p:sp>
      <p:sp>
        <p:nvSpPr>
          <p:cNvPr id="8" name="TextBox 7"/>
          <p:cNvSpPr txBox="1"/>
          <p:nvPr/>
        </p:nvSpPr>
        <p:spPr>
          <a:xfrm>
            <a:off x="490559" y="2849497"/>
            <a:ext cx="2064482" cy="1200329"/>
          </a:xfrm>
          <a:prstGeom prst="rect">
            <a:avLst/>
          </a:prstGeom>
          <a:noFill/>
        </p:spPr>
        <p:txBody>
          <a:bodyPr wrap="square" rtlCol="0">
            <a:spAutoFit/>
          </a:bodyPr>
          <a:lstStyle/>
          <a:p>
            <a:pPr algn="ctr">
              <a:buClr>
                <a:srgbClr val="00BFB3"/>
              </a:buClr>
              <a:buSzPct val="125000"/>
            </a:pPr>
            <a:r>
              <a:rPr lang="en-CA" b="1" dirty="0" smtClean="0">
                <a:solidFill>
                  <a:schemeClr val="bg1"/>
                </a:solidFill>
              </a:rPr>
              <a:t>Invested </a:t>
            </a:r>
            <a:r>
              <a:rPr lang="en-CA" b="1" dirty="0">
                <a:solidFill>
                  <a:schemeClr val="bg1"/>
                </a:solidFill>
              </a:rPr>
              <a:t>in Canadian </a:t>
            </a:r>
            <a:r>
              <a:rPr lang="en-CA" b="1" dirty="0" smtClean="0">
                <a:solidFill>
                  <a:schemeClr val="bg1"/>
                </a:solidFill>
              </a:rPr>
              <a:t>Fintech </a:t>
            </a:r>
            <a:r>
              <a:rPr lang="en-CA" b="1" dirty="0">
                <a:solidFill>
                  <a:schemeClr val="bg1"/>
                </a:solidFill>
              </a:rPr>
              <a:t>ventures since 2010</a:t>
            </a:r>
          </a:p>
        </p:txBody>
      </p:sp>
      <p:sp>
        <p:nvSpPr>
          <p:cNvPr id="9" name="TextBox 8"/>
          <p:cNvSpPr txBox="1"/>
          <p:nvPr/>
        </p:nvSpPr>
        <p:spPr>
          <a:xfrm>
            <a:off x="3523401" y="1926047"/>
            <a:ext cx="2090000" cy="769441"/>
          </a:xfrm>
          <a:prstGeom prst="rect">
            <a:avLst/>
          </a:prstGeom>
          <a:noFill/>
        </p:spPr>
        <p:txBody>
          <a:bodyPr wrap="square" rtlCol="0">
            <a:spAutoFit/>
          </a:bodyPr>
          <a:lstStyle/>
          <a:p>
            <a:pPr algn="ctr"/>
            <a:r>
              <a:rPr lang="en-CA" sz="4400" dirty="0" smtClean="0">
                <a:solidFill>
                  <a:schemeClr val="bg1"/>
                </a:solidFill>
                <a:latin typeface="Arial Black" panose="020B0A04020102020204" pitchFamily="34" charset="0"/>
              </a:rPr>
              <a:t>100</a:t>
            </a:r>
            <a:r>
              <a:rPr lang="en-CA" sz="4400" baseline="30000" dirty="0" smtClean="0">
                <a:solidFill>
                  <a:schemeClr val="bg1"/>
                </a:solidFill>
                <a:latin typeface="Arial Black" panose="020B0A04020102020204" pitchFamily="34" charset="0"/>
              </a:rPr>
              <a:t>+</a:t>
            </a:r>
            <a:endParaRPr lang="en-CA" sz="4400" baseline="30000" dirty="0">
              <a:solidFill>
                <a:schemeClr val="bg1"/>
              </a:solidFill>
              <a:latin typeface="Arial Black" panose="020B0A04020102020204" pitchFamily="34" charset="0"/>
            </a:endParaRPr>
          </a:p>
        </p:txBody>
      </p:sp>
      <p:sp>
        <p:nvSpPr>
          <p:cNvPr id="10" name="TextBox 9"/>
          <p:cNvSpPr txBox="1"/>
          <p:nvPr/>
        </p:nvSpPr>
        <p:spPr>
          <a:xfrm>
            <a:off x="3640127" y="2849497"/>
            <a:ext cx="1856546" cy="923330"/>
          </a:xfrm>
          <a:prstGeom prst="rect">
            <a:avLst/>
          </a:prstGeom>
          <a:noFill/>
        </p:spPr>
        <p:txBody>
          <a:bodyPr wrap="square" rtlCol="0">
            <a:spAutoFit/>
          </a:bodyPr>
          <a:lstStyle/>
          <a:p>
            <a:pPr algn="ctr">
              <a:buClr>
                <a:srgbClr val="00BFB3"/>
              </a:buClr>
              <a:buSzPct val="125000"/>
            </a:pPr>
            <a:r>
              <a:rPr lang="en-CA" b="1" dirty="0" smtClean="0">
                <a:solidFill>
                  <a:schemeClr val="bg1"/>
                </a:solidFill>
              </a:rPr>
              <a:t>Fintech </a:t>
            </a:r>
            <a:r>
              <a:rPr lang="en-CA" b="1" dirty="0">
                <a:solidFill>
                  <a:schemeClr val="bg1"/>
                </a:solidFill>
              </a:rPr>
              <a:t>companies </a:t>
            </a:r>
            <a:r>
              <a:rPr lang="en-CA" b="1" dirty="0" smtClean="0">
                <a:solidFill>
                  <a:schemeClr val="bg1"/>
                </a:solidFill>
              </a:rPr>
              <a:t>in </a:t>
            </a:r>
            <a:r>
              <a:rPr lang="en-CA" b="1" dirty="0">
                <a:solidFill>
                  <a:schemeClr val="bg1"/>
                </a:solidFill>
              </a:rPr>
              <a:t>Canada </a:t>
            </a:r>
            <a:r>
              <a:rPr lang="en-CA" b="1" dirty="0" smtClean="0">
                <a:solidFill>
                  <a:schemeClr val="bg1"/>
                </a:solidFill>
              </a:rPr>
              <a:t>in </a:t>
            </a:r>
            <a:r>
              <a:rPr lang="en-CA" b="1" dirty="0">
                <a:solidFill>
                  <a:schemeClr val="bg1"/>
                </a:solidFill>
              </a:rPr>
              <a:t>2015</a:t>
            </a:r>
          </a:p>
        </p:txBody>
      </p:sp>
      <p:sp>
        <p:nvSpPr>
          <p:cNvPr id="11" name="TextBox 10"/>
          <p:cNvSpPr txBox="1"/>
          <p:nvPr/>
        </p:nvSpPr>
        <p:spPr>
          <a:xfrm>
            <a:off x="6895568" y="1923782"/>
            <a:ext cx="1451265" cy="769441"/>
          </a:xfrm>
          <a:prstGeom prst="rect">
            <a:avLst/>
          </a:prstGeom>
          <a:noFill/>
        </p:spPr>
        <p:txBody>
          <a:bodyPr wrap="square" rtlCol="0">
            <a:spAutoFit/>
          </a:bodyPr>
          <a:lstStyle/>
          <a:p>
            <a:pPr algn="ctr"/>
            <a:r>
              <a:rPr lang="en-CA" sz="4400" dirty="0" smtClean="0">
                <a:solidFill>
                  <a:schemeClr val="bg1"/>
                </a:solidFill>
                <a:latin typeface="Arial Black" panose="020B0A04020102020204" pitchFamily="34" charset="0"/>
              </a:rPr>
              <a:t>7</a:t>
            </a:r>
            <a:r>
              <a:rPr lang="en-CA" sz="4400" baseline="30000" dirty="0" smtClean="0">
                <a:solidFill>
                  <a:schemeClr val="bg1"/>
                </a:solidFill>
                <a:latin typeface="Arial Black" panose="020B0A04020102020204" pitchFamily="34" charset="0"/>
              </a:rPr>
              <a:t>+</a:t>
            </a:r>
            <a:endParaRPr lang="en-CA" sz="4400" baseline="30000" dirty="0">
              <a:solidFill>
                <a:schemeClr val="bg1"/>
              </a:solidFill>
              <a:latin typeface="Arial Black" panose="020B0A04020102020204" pitchFamily="34" charset="0"/>
            </a:endParaRPr>
          </a:p>
        </p:txBody>
      </p:sp>
      <p:sp>
        <p:nvSpPr>
          <p:cNvPr id="12" name="TextBox 11"/>
          <p:cNvSpPr txBox="1"/>
          <p:nvPr/>
        </p:nvSpPr>
        <p:spPr>
          <a:xfrm>
            <a:off x="6459807" y="2849497"/>
            <a:ext cx="2322786" cy="1200329"/>
          </a:xfrm>
          <a:prstGeom prst="rect">
            <a:avLst/>
          </a:prstGeom>
          <a:noFill/>
        </p:spPr>
        <p:txBody>
          <a:bodyPr wrap="square" rtlCol="0">
            <a:spAutoFit/>
          </a:bodyPr>
          <a:lstStyle>
            <a:defPPr>
              <a:defRPr lang="en-US"/>
            </a:defPPr>
            <a:lvl1pPr algn="ctr">
              <a:buClr>
                <a:srgbClr val="00BFB3"/>
              </a:buClr>
              <a:buSzPct val="125000"/>
              <a:defRPr sz="1400" b="1">
                <a:solidFill>
                  <a:srgbClr val="1C2935"/>
                </a:solidFill>
              </a:defRPr>
            </a:lvl1pPr>
          </a:lstStyle>
          <a:p>
            <a:r>
              <a:rPr lang="en-CA" sz="1800" dirty="0" smtClean="0">
                <a:solidFill>
                  <a:schemeClr val="bg1"/>
                </a:solidFill>
              </a:rPr>
              <a:t>Fintechs in </a:t>
            </a:r>
            <a:r>
              <a:rPr lang="en-CA" sz="1800" dirty="0">
                <a:solidFill>
                  <a:schemeClr val="bg1"/>
                </a:solidFill>
              </a:rPr>
              <a:t>Deloitte’s Canadian Technology Fast </a:t>
            </a:r>
            <a:r>
              <a:rPr lang="en-CA" sz="1800" dirty="0" smtClean="0">
                <a:solidFill>
                  <a:schemeClr val="bg1"/>
                </a:solidFill>
              </a:rPr>
              <a:t>50 in 2015</a:t>
            </a:r>
            <a:endParaRPr lang="en-CA" sz="1800" dirty="0">
              <a:solidFill>
                <a:schemeClr val="bg1"/>
              </a:solidFill>
            </a:endParaRPr>
          </a:p>
        </p:txBody>
      </p:sp>
    </p:spTree>
    <p:extLst>
      <p:ext uri="{BB962C8B-B14F-4D97-AF65-F5344CB8AC3E}">
        <p14:creationId xmlns:p14="http://schemas.microsoft.com/office/powerpoint/2010/main" val="423139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954913461"/>
              </p:ext>
            </p:extLst>
          </p:nvPr>
        </p:nvGraphicFramePr>
        <p:xfrm>
          <a:off x="364126" y="1481958"/>
          <a:ext cx="8401505" cy="4761186"/>
        </p:xfrm>
        <a:graphic>
          <a:graphicData uri="http://schemas.openxmlformats.org/drawingml/2006/table">
            <a:tbl>
              <a:tblPr firstRow="1" bandRow="1">
                <a:tableStyleId>{5C22544A-7EE6-4342-B048-85BDC9FD1C3A}</a:tableStyleId>
              </a:tblPr>
              <a:tblGrid>
                <a:gridCol w="2800501"/>
                <a:gridCol w="2800502"/>
                <a:gridCol w="2800502"/>
              </a:tblGrid>
              <a:tr h="1587062">
                <a:tc>
                  <a:txBody>
                    <a:bodyPr/>
                    <a:lstStyle/>
                    <a:p>
                      <a:endParaRPr lang="en-CA" dirty="0"/>
                    </a:p>
                  </a:txBody>
                  <a:tcPr>
                    <a:lnR w="76200" cap="flat" cmpd="sng" algn="ctr">
                      <a:solidFill>
                        <a:schemeClr val="bg1">
                          <a:lumMod val="75000"/>
                        </a:schemeClr>
                      </a:solidFill>
                      <a:prstDash val="solid"/>
                      <a:round/>
                      <a:headEnd type="none" w="med" len="med"/>
                      <a:tailEnd type="none" w="med" len="med"/>
                    </a:lnR>
                    <a:lnB w="76200" cap="flat" cmpd="sng" algn="ctr">
                      <a:solidFill>
                        <a:schemeClr val="bg1">
                          <a:lumMod val="75000"/>
                        </a:schemeClr>
                      </a:solidFill>
                      <a:prstDash val="solid"/>
                      <a:round/>
                      <a:headEnd type="none" w="med" len="med"/>
                      <a:tailEnd type="none" w="med" len="med"/>
                    </a:lnB>
                    <a:noFill/>
                  </a:tcPr>
                </a:tc>
                <a:tc>
                  <a:txBody>
                    <a:bodyPr/>
                    <a:lstStyle/>
                    <a:p>
                      <a:endParaRPr lang="en-CA" dirty="0"/>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B w="76200" cap="flat" cmpd="sng" algn="ctr">
                      <a:solidFill>
                        <a:schemeClr val="bg1">
                          <a:lumMod val="75000"/>
                        </a:schemeClr>
                      </a:solidFill>
                      <a:prstDash val="solid"/>
                      <a:round/>
                      <a:headEnd type="none" w="med" len="med"/>
                      <a:tailEnd type="none" w="med" len="med"/>
                    </a:lnB>
                    <a:noFill/>
                  </a:tcPr>
                </a:tc>
                <a:tc>
                  <a:txBody>
                    <a:bodyPr/>
                    <a:lstStyle/>
                    <a:p>
                      <a:endParaRPr lang="en-CA"/>
                    </a:p>
                  </a:txBody>
                  <a:tcPr>
                    <a:lnL w="76200" cap="flat" cmpd="sng" algn="ctr">
                      <a:solidFill>
                        <a:schemeClr val="bg1">
                          <a:lumMod val="75000"/>
                        </a:schemeClr>
                      </a:solidFill>
                      <a:prstDash val="solid"/>
                      <a:round/>
                      <a:headEnd type="none" w="med" len="med"/>
                      <a:tailEnd type="none" w="med" len="med"/>
                    </a:lnL>
                    <a:lnB w="76200" cap="flat" cmpd="sng" algn="ctr">
                      <a:solidFill>
                        <a:schemeClr val="bg1">
                          <a:lumMod val="75000"/>
                        </a:schemeClr>
                      </a:solidFill>
                      <a:prstDash val="solid"/>
                      <a:round/>
                      <a:headEnd type="none" w="med" len="med"/>
                      <a:tailEnd type="none" w="med" len="med"/>
                    </a:lnB>
                    <a:noFill/>
                  </a:tcPr>
                </a:tc>
              </a:tr>
              <a:tr h="1587062">
                <a:tc>
                  <a:txBody>
                    <a:bodyPr/>
                    <a:lstStyle/>
                    <a:p>
                      <a:endParaRPr lang="en-CA"/>
                    </a:p>
                  </a:txBody>
                  <a:tcPr>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noFill/>
                  </a:tcPr>
                </a:tc>
                <a:tc>
                  <a:txBody>
                    <a:bodyPr/>
                    <a:lstStyle/>
                    <a:p>
                      <a:endParaRPr lang="en-CA" dirty="0"/>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noFill/>
                  </a:tcPr>
                </a:tc>
                <a:tc>
                  <a:txBody>
                    <a:bodyPr/>
                    <a:lstStyle/>
                    <a:p>
                      <a:endParaRPr lang="en-CA" dirty="0"/>
                    </a:p>
                  </a:txBody>
                  <a:tcPr>
                    <a:lnL w="76200" cap="flat" cmpd="sng" algn="ctr">
                      <a:solidFill>
                        <a:schemeClr val="bg1">
                          <a:lumMod val="75000"/>
                        </a:schemeClr>
                      </a:solidFill>
                      <a:prstDash val="solid"/>
                      <a:round/>
                      <a:headEnd type="none" w="med" len="med"/>
                      <a:tailEnd type="none" w="med" len="med"/>
                    </a:lnL>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noFill/>
                  </a:tcPr>
                </a:tc>
              </a:tr>
              <a:tr h="1587062">
                <a:tc>
                  <a:txBody>
                    <a:bodyPr/>
                    <a:lstStyle/>
                    <a:p>
                      <a:endParaRPr lang="en-CA"/>
                    </a:p>
                  </a:txBody>
                  <a:tcPr>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noFill/>
                  </a:tcPr>
                </a:tc>
                <a:tc>
                  <a:txBody>
                    <a:bodyPr/>
                    <a:lstStyle/>
                    <a:p>
                      <a:endParaRPr lang="en-CA" dirty="0"/>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noFill/>
                  </a:tcPr>
                </a:tc>
                <a:tc>
                  <a:txBody>
                    <a:bodyPr/>
                    <a:lstStyle/>
                    <a:p>
                      <a:endParaRPr lang="en-CA" dirty="0"/>
                    </a:p>
                  </a:txBody>
                  <a:tcPr>
                    <a:lnL w="76200" cap="flat" cmpd="sng" algn="ctr">
                      <a:solidFill>
                        <a:schemeClr val="bg1">
                          <a:lumMod val="65000"/>
                        </a:schemeClr>
                      </a:solidFill>
                      <a:prstDash val="solid"/>
                      <a:round/>
                      <a:headEnd type="none" w="med" len="med"/>
                      <a:tailEnd type="none" w="med" len="med"/>
                    </a:lnL>
                    <a:lnT w="76200" cap="flat" cmpd="sng" algn="ctr">
                      <a:solidFill>
                        <a:schemeClr val="bg1">
                          <a:lumMod val="75000"/>
                        </a:schemeClr>
                      </a:solidFill>
                      <a:prstDash val="solid"/>
                      <a:round/>
                      <a:headEnd type="none" w="med" len="med"/>
                      <a:tailEnd type="none" w="med" len="med"/>
                    </a:lnT>
                    <a:noFill/>
                  </a:tcPr>
                </a:tc>
              </a:tr>
            </a:tbl>
          </a:graphicData>
        </a:graphic>
      </p:graphicFrame>
      <p:sp>
        <p:nvSpPr>
          <p:cNvPr id="3" name="Title 2"/>
          <p:cNvSpPr>
            <a:spLocks noGrp="1"/>
          </p:cNvSpPr>
          <p:nvPr>
            <p:ph type="title"/>
          </p:nvPr>
        </p:nvSpPr>
        <p:spPr/>
        <p:txBody>
          <a:bodyPr/>
          <a:lstStyle/>
          <a:p>
            <a:r>
              <a:rPr lang="en-CA" dirty="0" smtClean="0"/>
              <a:t>Canada continues to produce some promising Fintechs</a:t>
            </a:r>
            <a:endParaRPr lang="en-CA" dirty="0"/>
          </a:p>
        </p:txBody>
      </p:sp>
      <p:pic>
        <p:nvPicPr>
          <p:cNvPr id="5" name="Picture 2" descr="http://www.touchbistro.com/wp-content/uploads/2014/11/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83" y="1973230"/>
            <a:ext cx="21717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bdc.ca/PublishingImages/venture_capital/vc_logos/large/trulioo.png"/>
          <p:cNvPicPr>
            <a:picLocks noChangeAspect="1" noChangeArrowheads="1"/>
          </p:cNvPicPr>
          <p:nvPr/>
        </p:nvPicPr>
        <p:blipFill rotWithShape="1">
          <a:blip r:embed="rId4">
            <a:extLst>
              <a:ext uri="{28A0092B-C50C-407E-A947-70E740481C1C}">
                <a14:useLocalDpi xmlns:a14="http://schemas.microsoft.com/office/drawing/2010/main" val="0"/>
              </a:ext>
            </a:extLst>
          </a:blip>
          <a:srcRect l="5326" t="16391" r="4685" b="10466"/>
          <a:stretch/>
        </p:blipFill>
        <p:spPr bwMode="auto">
          <a:xfrm>
            <a:off x="3556035" y="3472457"/>
            <a:ext cx="2016000" cy="8193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wagepoint logo 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5722" y="3173718"/>
            <a:ext cx="1351372" cy="13513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wave logo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18" y="5245032"/>
            <a:ext cx="2285865" cy="4663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5235" y="1900598"/>
            <a:ext cx="2213892" cy="63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4455" y="3504028"/>
            <a:ext cx="1855452" cy="69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Screen Clipping"/>
          <p:cNvPicPr>
            <a:picLocks noChangeAspect="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389410" y="1906621"/>
            <a:ext cx="2378236" cy="618993"/>
          </a:xfrm>
          <a:prstGeom prst="rect">
            <a:avLst/>
          </a:prstGeom>
        </p:spPr>
      </p:pic>
      <p:pic>
        <p:nvPicPr>
          <p:cNvPr id="17" name="Picture 16" descr="Screen Clippin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8075" y="5077372"/>
            <a:ext cx="2359571" cy="821067"/>
          </a:xfrm>
          <a:prstGeom prst="rect">
            <a:avLst/>
          </a:prstGeom>
        </p:spPr>
      </p:pic>
      <p:pic>
        <p:nvPicPr>
          <p:cNvPr id="18" name="Picture 17" descr="https://www.bdc.ca/PublishingImages/venture_capital/vc_logos/large/analyse_re.png"/>
          <p:cNvPicPr>
            <a:picLocks noChangeAspect="1" noChangeArrowheads="1"/>
          </p:cNvPicPr>
          <p:nvPr/>
        </p:nvPicPr>
        <p:blipFill rotWithShape="1">
          <a:blip r:embed="rId11">
            <a:extLst>
              <a:ext uri="{28A0092B-C50C-407E-A947-70E740481C1C}">
                <a14:useLocalDpi xmlns:a14="http://schemas.microsoft.com/office/drawing/2010/main" val="0"/>
              </a:ext>
            </a:extLst>
          </a:blip>
          <a:srcRect l="6170" t="31123" r="5536" b="30154"/>
          <a:stretch/>
        </p:blipFill>
        <p:spPr bwMode="auto">
          <a:xfrm>
            <a:off x="6204571" y="5220561"/>
            <a:ext cx="2349726" cy="51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0" dirty="0"/>
              <a:t>AB </a:t>
            </a:r>
            <a:r>
              <a:rPr lang="en-CA" b="0" dirty="0" smtClean="0"/>
              <a:t>has strong indicators to produce successful tech firms</a:t>
            </a:r>
            <a:endParaRPr lang="en-CA" b="0" dirty="0"/>
          </a:p>
        </p:txBody>
      </p:sp>
      <p:pic>
        <p:nvPicPr>
          <p:cNvPr id="2052" name="Picture 4" descr="Image result for mechanical wheels icon"/>
          <p:cNvPicPr>
            <a:picLocks noChangeAspect="1" noChangeArrowheads="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089" y="1499993"/>
            <a:ext cx="7126176" cy="50344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mputer network ic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928" y="4409259"/>
            <a:ext cx="876724" cy="876724"/>
          </a:xfrm>
          <a:prstGeom prst="rect">
            <a:avLst/>
          </a:prstGeom>
          <a:noFill/>
          <a:ln>
            <a:noFill/>
          </a:ln>
        </p:spPr>
      </p:pic>
      <p:pic>
        <p:nvPicPr>
          <p:cNvPr id="2058" name="Picture 10" descr="Image result for peopl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192" y="3044853"/>
            <a:ext cx="874093" cy="8740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gdp growth ic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928" y="2514601"/>
            <a:ext cx="668446" cy="66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55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ata is the new oil"/>
          <p:cNvPicPr>
            <a:picLocks noChangeAspect="1" noChangeArrowheads="1"/>
          </p:cNvPicPr>
          <p:nvPr/>
        </p:nvPicPr>
        <p:blipFill rotWithShape="1">
          <a:blip r:embed="rId3">
            <a:extLst>
              <a:ext uri="{28A0092B-C50C-407E-A947-70E740481C1C}">
                <a14:useLocalDpi xmlns:a14="http://schemas.microsoft.com/office/drawing/2010/main" val="0"/>
              </a:ext>
            </a:extLst>
          </a:blip>
          <a:srcRect l="8240" r="15971"/>
          <a:stretch/>
        </p:blipFill>
        <p:spPr bwMode="auto">
          <a:xfrm>
            <a:off x="3543300" y="1822020"/>
            <a:ext cx="5486400" cy="40767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0"/>
            <a:ext cx="3949700" cy="6858000"/>
          </a:xfrm>
          <a:solidFill>
            <a:schemeClr val="tx1"/>
          </a:solidFill>
        </p:spPr>
        <p:txBody>
          <a:bodyPr vert="horz" lIns="0" tIns="0" rIns="0" bIns="0" rtlCol="0" anchor="ctr" anchorCtr="0">
            <a:noAutofit/>
          </a:bodyPr>
          <a:lstStyle/>
          <a:p>
            <a:pPr algn="ctr"/>
            <a:r>
              <a:rPr lang="en-CA" sz="7200" dirty="0" smtClean="0">
                <a:solidFill>
                  <a:schemeClr val="bg1"/>
                </a:solidFill>
                <a:latin typeface="Arial Black" panose="020B0A04020102020204" pitchFamily="34" charset="0"/>
              </a:rPr>
              <a:t>Tech</a:t>
            </a:r>
            <a:r>
              <a:rPr lang="en-CA" sz="7200" dirty="0" smtClean="0">
                <a:solidFill>
                  <a:schemeClr val="bg1"/>
                </a:solidFill>
              </a:rPr>
              <a:t/>
            </a:r>
            <a:br>
              <a:rPr lang="en-CA" sz="7200" dirty="0" smtClean="0">
                <a:solidFill>
                  <a:schemeClr val="bg1"/>
                </a:solidFill>
              </a:rPr>
            </a:br>
            <a:r>
              <a:rPr lang="en-CA" dirty="0" smtClean="0">
                <a:solidFill>
                  <a:schemeClr val="bg1"/>
                </a:solidFill>
              </a:rPr>
              <a:t>is the </a:t>
            </a:r>
            <a:r>
              <a:rPr lang="en-CA" dirty="0">
                <a:solidFill>
                  <a:schemeClr val="bg1"/>
                </a:solidFill>
              </a:rPr>
              <a:t>new oil</a:t>
            </a:r>
          </a:p>
        </p:txBody>
      </p:sp>
    </p:spTree>
    <p:extLst>
      <p:ext uri="{BB962C8B-B14F-4D97-AF65-F5344CB8AC3E}">
        <p14:creationId xmlns:p14="http://schemas.microsoft.com/office/powerpoint/2010/main" val="276433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120292" y="2103120"/>
            <a:ext cx="5492532" cy="2404075"/>
          </a:xfrm>
        </p:spPr>
        <p:txBody>
          <a:bodyPr/>
          <a:lstStyle/>
          <a:p>
            <a:r>
              <a:rPr lang="en-CA" sz="4800" b="0" dirty="0"/>
              <a:t>What are you going to do about it?</a:t>
            </a:r>
            <a:endParaRPr lang="en-CA" sz="4800" dirty="0"/>
          </a:p>
        </p:txBody>
      </p:sp>
      <p:sp>
        <p:nvSpPr>
          <p:cNvPr id="2" name="Content Placeholder 1"/>
          <p:cNvSpPr>
            <a:spLocks noGrp="1"/>
          </p:cNvSpPr>
          <p:nvPr>
            <p:ph idx="4294967295"/>
          </p:nvPr>
        </p:nvSpPr>
        <p:spPr>
          <a:xfrm>
            <a:off x="2804160" y="4160521"/>
            <a:ext cx="5821680" cy="2087880"/>
          </a:xfrm>
        </p:spPr>
        <p:txBody>
          <a:bodyPr/>
          <a:lstStyle/>
          <a:p>
            <a:pPr marL="298800" lvl="1" indent="0" fontAlgn="ctr">
              <a:buNone/>
            </a:pPr>
            <a:r>
              <a:rPr lang="en-CA" sz="1800" b="1" dirty="0" smtClean="0"/>
              <a:t>Somebody from Red Deer </a:t>
            </a:r>
            <a:r>
              <a:rPr lang="en-CA" sz="1800" b="1" dirty="0"/>
              <a:t>could be </a:t>
            </a:r>
            <a:r>
              <a:rPr lang="en-CA" sz="1800" b="1" dirty="0" smtClean="0"/>
              <a:t>the </a:t>
            </a:r>
            <a:r>
              <a:rPr lang="en-CA" sz="1800" b="1" dirty="0"/>
              <a:t>next </a:t>
            </a:r>
            <a:r>
              <a:rPr lang="en-CA" sz="1800" b="1" dirty="0" smtClean="0"/>
              <a:t>success story</a:t>
            </a:r>
            <a:endParaRPr lang="en-CA" sz="1800" dirty="0"/>
          </a:p>
        </p:txBody>
      </p:sp>
    </p:spTree>
    <p:extLst>
      <p:ext uri="{BB962C8B-B14F-4D97-AF65-F5344CB8AC3E}">
        <p14:creationId xmlns:p14="http://schemas.microsoft.com/office/powerpoint/2010/main" val="3166456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noProof="0" smtClean="0"/>
              <a:t>Thank you.</a:t>
            </a:r>
            <a:endParaRPr lang="en-CA" noProof="0"/>
          </a:p>
        </p:txBody>
      </p:sp>
    </p:spTree>
    <p:extLst>
      <p:ext uri="{BB962C8B-B14F-4D97-AF65-F5344CB8AC3E}">
        <p14:creationId xmlns:p14="http://schemas.microsoft.com/office/powerpoint/2010/main" val="298823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424" y="372256"/>
            <a:ext cx="8560348" cy="904094"/>
          </a:xfrm>
        </p:spPr>
        <p:txBody>
          <a:bodyPr/>
          <a:lstStyle/>
          <a:p>
            <a:r>
              <a:rPr lang="en-CA" dirty="0" smtClean="0"/>
              <a:t>Contributors</a:t>
            </a:r>
            <a:endParaRPr lang="en-CA" dirty="0"/>
          </a:p>
        </p:txBody>
      </p:sp>
      <p:sp>
        <p:nvSpPr>
          <p:cNvPr id="6" name="TextBox 5"/>
          <p:cNvSpPr txBox="1"/>
          <p:nvPr/>
        </p:nvSpPr>
        <p:spPr>
          <a:xfrm>
            <a:off x="758281" y="2210575"/>
            <a:ext cx="7694341" cy="1785104"/>
          </a:xfrm>
          <a:prstGeom prst="rect">
            <a:avLst/>
          </a:prstGeom>
          <a:noFill/>
        </p:spPr>
        <p:txBody>
          <a:bodyPr wrap="square" rtlCol="0">
            <a:spAutoFit/>
          </a:bodyPr>
          <a:lstStyle/>
          <a:p>
            <a:pPr algn="ctr"/>
            <a:r>
              <a:rPr lang="en-CA" sz="3600" b="1" dirty="0" smtClean="0">
                <a:solidFill>
                  <a:srgbClr val="253746"/>
                </a:solidFill>
              </a:rPr>
              <a:t>Shannon </a:t>
            </a:r>
            <a:r>
              <a:rPr lang="en-CA" sz="3600" b="1" dirty="0" err="1" smtClean="0">
                <a:solidFill>
                  <a:srgbClr val="253746"/>
                </a:solidFill>
              </a:rPr>
              <a:t>Preus</a:t>
            </a:r>
            <a:endParaRPr lang="en-CA" sz="3600" b="1" dirty="0" smtClean="0">
              <a:solidFill>
                <a:srgbClr val="253746"/>
              </a:solidFill>
            </a:endParaRPr>
          </a:p>
          <a:p>
            <a:pPr algn="ctr"/>
            <a:endParaRPr lang="en-CA" b="1" dirty="0" smtClean="0"/>
          </a:p>
          <a:p>
            <a:pPr algn="ctr"/>
            <a:r>
              <a:rPr lang="en-CA" sz="2800" dirty="0" smtClean="0"/>
              <a:t>Regional </a:t>
            </a:r>
            <a:r>
              <a:rPr lang="en-CA" sz="2800" dirty="0" smtClean="0"/>
              <a:t>Manager, </a:t>
            </a:r>
          </a:p>
          <a:p>
            <a:pPr algn="ctr"/>
            <a:r>
              <a:rPr lang="en-CA" sz="2800" dirty="0" smtClean="0"/>
              <a:t>Corporate </a:t>
            </a:r>
            <a:r>
              <a:rPr lang="en-CA" sz="2800" dirty="0" smtClean="0"/>
              <a:t>Relations &amp; Partnerships </a:t>
            </a:r>
            <a:r>
              <a:rPr lang="en-CA" sz="2800" dirty="0" smtClean="0"/>
              <a:t>– Prairies</a:t>
            </a:r>
            <a:endParaRPr lang="en-CA" sz="2800" dirty="0" smtClean="0"/>
          </a:p>
        </p:txBody>
      </p:sp>
      <p:pic>
        <p:nvPicPr>
          <p:cNvPr id="1026" name="Picture 2" descr="Image result for b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438" y="4414532"/>
            <a:ext cx="1481023" cy="78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759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521868" y="1823090"/>
            <a:ext cx="2059200" cy="3236235"/>
          </a:xfrm>
          <a:prstGeom prst="rect">
            <a:avLst/>
          </a:prstGeom>
          <a:solidFill>
            <a:schemeClr val="accent6"/>
          </a:solidFill>
          <a:ln w="28575">
            <a:noFill/>
          </a:ln>
        </p:spPr>
        <p:style>
          <a:lnRef idx="1">
            <a:schemeClr val="accent1"/>
          </a:lnRef>
          <a:fillRef idx="3">
            <a:schemeClr val="accent1"/>
          </a:fillRef>
          <a:effectRef idx="2">
            <a:schemeClr val="accent1"/>
          </a:effectRef>
          <a:fontRef idx="minor">
            <a:schemeClr val="lt1"/>
          </a:fontRef>
        </p:style>
        <p:txBody>
          <a:bodyPr tIns="180000" bIns="180000" rtlCol="0" anchor="b" anchorCtr="0"/>
          <a:lstStyle/>
          <a:p>
            <a:pPr algn="ctr"/>
            <a:r>
              <a:rPr lang="en-CA" sz="2800" b="1" dirty="0" smtClean="0">
                <a:latin typeface="Arial Black" panose="020B0A04020102020204" pitchFamily="34" charset="0"/>
              </a:rPr>
              <a:t>Trust</a:t>
            </a:r>
            <a:endParaRPr lang="en-CA" sz="2800" b="1" dirty="0">
              <a:latin typeface="Arial Black" panose="020B0A04020102020204" pitchFamily="34" charset="0"/>
            </a:endParaRPr>
          </a:p>
        </p:txBody>
      </p:sp>
      <p:sp>
        <p:nvSpPr>
          <p:cNvPr id="22" name="Rectangle 21"/>
          <p:cNvSpPr/>
          <p:nvPr/>
        </p:nvSpPr>
        <p:spPr>
          <a:xfrm>
            <a:off x="467544" y="1823090"/>
            <a:ext cx="2059200" cy="3236235"/>
          </a:xfrm>
          <a:prstGeom prst="rect">
            <a:avLst/>
          </a:prstGeom>
          <a:solidFill>
            <a:schemeClr val="accent3"/>
          </a:solidFill>
          <a:ln w="28575">
            <a:noFill/>
          </a:ln>
        </p:spPr>
        <p:style>
          <a:lnRef idx="1">
            <a:schemeClr val="accent1"/>
          </a:lnRef>
          <a:fillRef idx="3">
            <a:schemeClr val="accent1"/>
          </a:fillRef>
          <a:effectRef idx="2">
            <a:schemeClr val="accent1"/>
          </a:effectRef>
          <a:fontRef idx="minor">
            <a:schemeClr val="lt1"/>
          </a:fontRef>
        </p:style>
        <p:txBody>
          <a:bodyPr tIns="180000" bIns="180000" rtlCol="0" anchor="b" anchorCtr="0"/>
          <a:lstStyle/>
          <a:p>
            <a:pPr algn="ctr"/>
            <a:r>
              <a:rPr lang="en-CA" sz="2800" b="1" dirty="0" smtClean="0">
                <a:latin typeface="Arial Black" panose="020B0A04020102020204" pitchFamily="34" charset="0"/>
              </a:rPr>
              <a:t>Access</a:t>
            </a:r>
            <a:endParaRPr lang="en-CA" sz="2800" b="1" dirty="0">
              <a:latin typeface="Arial Black" panose="020B0A04020102020204" pitchFamily="34" charset="0"/>
            </a:endParaRPr>
          </a:p>
        </p:txBody>
      </p:sp>
      <p:sp>
        <p:nvSpPr>
          <p:cNvPr id="12" name="Rectangle 11"/>
          <p:cNvSpPr/>
          <p:nvPr/>
        </p:nvSpPr>
        <p:spPr>
          <a:xfrm>
            <a:off x="4572000" y="1823090"/>
            <a:ext cx="2059200" cy="3236235"/>
          </a:xfrm>
          <a:prstGeom prst="rect">
            <a:avLst/>
          </a:prstGeom>
          <a:solidFill>
            <a:schemeClr val="accent1">
              <a:lumMod val="75000"/>
            </a:schemeClr>
          </a:solidFill>
          <a:ln w="28575">
            <a:noFill/>
          </a:ln>
        </p:spPr>
        <p:style>
          <a:lnRef idx="1">
            <a:schemeClr val="accent1"/>
          </a:lnRef>
          <a:fillRef idx="3">
            <a:schemeClr val="accent1"/>
          </a:fillRef>
          <a:effectRef idx="2">
            <a:schemeClr val="accent1"/>
          </a:effectRef>
          <a:fontRef idx="minor">
            <a:schemeClr val="lt1"/>
          </a:fontRef>
        </p:style>
        <p:txBody>
          <a:bodyPr tIns="180000" bIns="180000" rtlCol="0" anchor="b" anchorCtr="0"/>
          <a:lstStyle/>
          <a:p>
            <a:pPr algn="ctr"/>
            <a:r>
              <a:rPr lang="en-CA" sz="2800" b="1" dirty="0" smtClean="0">
                <a:latin typeface="Arial Black" panose="020B0A04020102020204" pitchFamily="34" charset="0"/>
              </a:rPr>
              <a:t>Time</a:t>
            </a:r>
            <a:endParaRPr lang="en-CA" sz="2800" b="1" dirty="0">
              <a:latin typeface="Arial Black" panose="020B0A04020102020204" pitchFamily="34" charset="0"/>
            </a:endParaRPr>
          </a:p>
        </p:txBody>
      </p:sp>
      <p:sp>
        <p:nvSpPr>
          <p:cNvPr id="3" name="Title 2"/>
          <p:cNvSpPr>
            <a:spLocks noGrp="1"/>
          </p:cNvSpPr>
          <p:nvPr>
            <p:ph type="title"/>
          </p:nvPr>
        </p:nvSpPr>
        <p:spPr/>
        <p:txBody>
          <a:bodyPr/>
          <a:lstStyle/>
          <a:p>
            <a:r>
              <a:rPr lang="en-CA" dirty="0" smtClean="0"/>
              <a:t>The forces and sources of change</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8701" y="2280449"/>
            <a:ext cx="1218615" cy="15185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49575" y="2350220"/>
            <a:ext cx="1412490" cy="130576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8" descr="Image result for cloud trust ic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AutoShape 20" descr="Image result for cloud trust ic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AutoShape 22" descr="Image result for cloud trust icon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64" name="Picture 4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27871" y="2307722"/>
            <a:ext cx="1196729" cy="149130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588224" y="1823090"/>
            <a:ext cx="2059200" cy="3236235"/>
          </a:xfrm>
          <a:prstGeom prst="rect">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tIns="180000" bIns="180000" rtlCol="0" anchor="b" anchorCtr="0"/>
          <a:lstStyle/>
          <a:p>
            <a:pPr algn="ctr"/>
            <a:r>
              <a:rPr lang="en-CA" sz="2800" b="1" dirty="0" smtClean="0">
                <a:latin typeface="Arial Black" panose="020B0A04020102020204" pitchFamily="34" charset="0"/>
              </a:rPr>
              <a:t>Cloud</a:t>
            </a:r>
            <a:endParaRPr lang="en-CA" sz="2800" b="1" dirty="0">
              <a:latin typeface="Arial Black" panose="020B0A04020102020204" pitchFamily="34" charset="0"/>
            </a:endParaRPr>
          </a:p>
        </p:txBody>
      </p:sp>
      <p:pic>
        <p:nvPicPr>
          <p:cNvPr id="29" name="Picture 4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34572" y="2427606"/>
            <a:ext cx="1196729" cy="125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93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56758"/>
            <a:ext cx="9143999" cy="2237641"/>
          </a:xfrm>
          <a:prstGeom prst="rect">
            <a:avLst/>
          </a:prstGeom>
          <a:solidFill>
            <a:schemeClr val="accent1"/>
          </a:solidFill>
        </p:spPr>
        <p:txBody>
          <a:bodyPr wrap="square" lIns="540000" anchor="ctr" anchorCtr="0">
            <a:noAutofit/>
          </a:bodyPr>
          <a:lstStyle/>
          <a:p>
            <a:pPr>
              <a:lnSpc>
                <a:spcPct val="80000"/>
              </a:lnSpc>
            </a:pPr>
            <a:r>
              <a:rPr lang="en-CA" sz="4400" b="1" dirty="0" smtClean="0">
                <a:solidFill>
                  <a:schemeClr val="bg1"/>
                </a:solidFill>
              </a:rPr>
              <a:t>Is Fintech </a:t>
            </a:r>
          </a:p>
          <a:p>
            <a:pPr>
              <a:lnSpc>
                <a:spcPct val="80000"/>
              </a:lnSpc>
            </a:pPr>
            <a:r>
              <a:rPr lang="en-CA" sz="4400" b="1" dirty="0" smtClean="0">
                <a:solidFill>
                  <a:schemeClr val="bg1"/>
                </a:solidFill>
              </a:rPr>
              <a:t>part </a:t>
            </a:r>
            <a:r>
              <a:rPr lang="en-CA" sz="4400" b="1" dirty="0">
                <a:solidFill>
                  <a:schemeClr val="bg1"/>
                </a:solidFill>
              </a:rPr>
              <a:t>of </a:t>
            </a:r>
            <a:r>
              <a:rPr lang="en-CA" sz="4400" b="1" dirty="0" smtClean="0">
                <a:solidFill>
                  <a:schemeClr val="bg1"/>
                </a:solidFill>
              </a:rPr>
              <a:t>Alberta's</a:t>
            </a:r>
            <a:br>
              <a:rPr lang="en-CA" sz="4400" b="1" dirty="0" smtClean="0">
                <a:solidFill>
                  <a:schemeClr val="bg1"/>
                </a:solidFill>
              </a:rPr>
            </a:br>
            <a:r>
              <a:rPr lang="en-CA" sz="4400" b="1" dirty="0" smtClean="0">
                <a:solidFill>
                  <a:schemeClr val="bg1"/>
                </a:solidFill>
              </a:rPr>
              <a:t>solution</a:t>
            </a:r>
            <a:r>
              <a:rPr lang="en-CA" sz="4400" b="1" dirty="0">
                <a:solidFill>
                  <a:schemeClr val="bg1"/>
                </a:solidFill>
              </a:rPr>
              <a:t>? </a:t>
            </a:r>
            <a:r>
              <a:rPr lang="en-CA" sz="4400" b="1" dirty="0" smtClean="0">
                <a:solidFill>
                  <a:schemeClr val="bg1"/>
                </a:solidFill>
              </a:rPr>
              <a:t> </a:t>
            </a:r>
            <a:endParaRPr lang="en-CA" sz="44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9698" y="381844"/>
            <a:ext cx="5502686" cy="561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74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b="68333"/>
          <a:stretch/>
        </p:blipFill>
        <p:spPr>
          <a:xfrm flipH="1">
            <a:off x="-3" y="2481766"/>
            <a:ext cx="4607341" cy="2185486"/>
          </a:xfrm>
          <a:prstGeom prst="rect">
            <a:avLst/>
          </a:prstGeom>
        </p:spPr>
      </p:pic>
      <p:sp>
        <p:nvSpPr>
          <p:cNvPr id="2" name="Rectangle à coins arrondis 1"/>
          <p:cNvSpPr/>
          <p:nvPr/>
        </p:nvSpPr>
        <p:spPr>
          <a:xfrm>
            <a:off x="4597256" y="2481260"/>
            <a:ext cx="2289711" cy="2185991"/>
          </a:xfrm>
          <a:prstGeom prst="roundRect">
            <a:avLst>
              <a:gd name="adj" fmla="val 0"/>
            </a:avLst>
          </a:prstGeom>
          <a:solidFill>
            <a:schemeClr val="accent2"/>
          </a:solidFill>
          <a:ln w="38100">
            <a:noFill/>
          </a:ln>
        </p:spPr>
        <p:style>
          <a:lnRef idx="1">
            <a:schemeClr val="accent1"/>
          </a:lnRef>
          <a:fillRef idx="3">
            <a:schemeClr val="accent1"/>
          </a:fillRef>
          <a:effectRef idx="2">
            <a:schemeClr val="accent1"/>
          </a:effectRef>
          <a:fontRef idx="minor">
            <a:schemeClr val="lt1"/>
          </a:fontRef>
        </p:style>
        <p:txBody>
          <a:bodyPr lIns="0" tIns="0" rIns="0" bIns="1224000" rtlCol="0" anchor="b" anchorCtr="0"/>
          <a:lstStyle/>
          <a:p>
            <a:pPr algn="ctr">
              <a:lnSpc>
                <a:spcPct val="75000"/>
              </a:lnSpc>
            </a:pPr>
            <a:r>
              <a:rPr lang="fr-CA" sz="2800" b="1" dirty="0" smtClean="0">
                <a:solidFill>
                  <a:schemeClr val="bg1"/>
                </a:solidFill>
              </a:rPr>
              <a:t>Financial</a:t>
            </a:r>
            <a:br>
              <a:rPr lang="fr-CA" sz="2800" b="1" dirty="0" smtClean="0">
                <a:solidFill>
                  <a:schemeClr val="bg1"/>
                </a:solidFill>
              </a:rPr>
            </a:br>
            <a:r>
              <a:rPr lang="fr-CA" sz="2800" b="1" dirty="0" smtClean="0">
                <a:solidFill>
                  <a:schemeClr val="bg1"/>
                </a:solidFill>
              </a:rPr>
              <a:t>Services</a:t>
            </a:r>
            <a:endParaRPr lang="fr-CA" sz="2800" b="1" dirty="0">
              <a:solidFill>
                <a:schemeClr val="bg1"/>
              </a:solidFill>
            </a:endParaRPr>
          </a:p>
        </p:txBody>
      </p:sp>
      <p:sp>
        <p:nvSpPr>
          <p:cNvPr id="5" name="Title 4"/>
          <p:cNvSpPr>
            <a:spLocks noGrp="1"/>
          </p:cNvSpPr>
          <p:nvPr>
            <p:ph type="title"/>
          </p:nvPr>
        </p:nvSpPr>
        <p:spPr>
          <a:xfrm>
            <a:off x="0" y="0"/>
            <a:ext cx="4597256" cy="2481766"/>
          </a:xfrm>
          <a:solidFill>
            <a:schemeClr val="tx1"/>
          </a:solidFill>
        </p:spPr>
        <p:txBody>
          <a:bodyPr anchor="ctr" anchorCtr="0"/>
          <a:lstStyle/>
          <a:p>
            <a:pPr algn="ctr"/>
            <a:r>
              <a:rPr lang="en-CA" dirty="0" smtClean="0">
                <a:solidFill>
                  <a:schemeClr val="bg1"/>
                </a:solidFill>
              </a:rPr>
              <a:t>What is Fintech?</a:t>
            </a:r>
            <a:endParaRPr lang="en-CA" dirty="0">
              <a:solidFill>
                <a:schemeClr val="bg1"/>
              </a:solidFill>
            </a:endParaRP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1667" b="31944"/>
          <a:stretch/>
        </p:blipFill>
        <p:spPr>
          <a:xfrm>
            <a:off x="4597256" y="0"/>
            <a:ext cx="4546743" cy="2481765"/>
          </a:xfrm>
          <a:prstGeom prst="rect">
            <a:avLst/>
          </a:prstGeom>
        </p:spPr>
      </p:pic>
      <p:sp>
        <p:nvSpPr>
          <p:cNvPr id="14" name="Rectangle à coins arrondis 13"/>
          <p:cNvSpPr/>
          <p:nvPr/>
        </p:nvSpPr>
        <p:spPr>
          <a:xfrm>
            <a:off x="6886966" y="2481260"/>
            <a:ext cx="2289600" cy="2171699"/>
          </a:xfrm>
          <a:prstGeom prst="roundRect">
            <a:avLst>
              <a:gd name="adj" fmla="val 0"/>
            </a:avLst>
          </a:prstGeom>
          <a:solidFill>
            <a:schemeClr val="accent6"/>
          </a:solidFill>
          <a:ln w="38100">
            <a:noFill/>
          </a:ln>
        </p:spPr>
        <p:style>
          <a:lnRef idx="1">
            <a:schemeClr val="accent1"/>
          </a:lnRef>
          <a:fillRef idx="3">
            <a:schemeClr val="accent1"/>
          </a:fillRef>
          <a:effectRef idx="2">
            <a:schemeClr val="accent1"/>
          </a:effectRef>
          <a:fontRef idx="minor">
            <a:schemeClr val="lt1"/>
          </a:fontRef>
        </p:style>
        <p:txBody>
          <a:bodyPr lIns="0" tIns="0" rIns="0" bIns="1224000" rtlCol="0" anchor="b" anchorCtr="0"/>
          <a:lstStyle/>
          <a:p>
            <a:pPr algn="ctr">
              <a:lnSpc>
                <a:spcPct val="75000"/>
              </a:lnSpc>
            </a:pPr>
            <a:r>
              <a:rPr lang="fr-CA" sz="2800" b="1" dirty="0" err="1" smtClean="0">
                <a:solidFill>
                  <a:schemeClr val="tx1"/>
                </a:solidFill>
              </a:rPr>
              <a:t>Technology</a:t>
            </a:r>
            <a:endParaRPr lang="fr-CA" sz="2800" b="1" dirty="0">
              <a:solidFill>
                <a:schemeClr val="tx1"/>
              </a:solidFill>
            </a:endParaRPr>
          </a:p>
        </p:txBody>
      </p:sp>
      <p:sp>
        <p:nvSpPr>
          <p:cNvPr id="15" name="Rectangle à coins arrondis 14"/>
          <p:cNvSpPr/>
          <p:nvPr/>
        </p:nvSpPr>
        <p:spPr>
          <a:xfrm>
            <a:off x="4607338" y="4645025"/>
            <a:ext cx="2289600" cy="2232000"/>
          </a:xfrm>
          <a:prstGeom prst="roundRect">
            <a:avLst>
              <a:gd name="adj" fmla="val 0"/>
            </a:avLst>
          </a:prstGeom>
          <a:solidFill>
            <a:schemeClr val="accent4"/>
          </a:solidFill>
          <a:ln w="38100">
            <a:noFill/>
          </a:ln>
        </p:spPr>
        <p:style>
          <a:lnRef idx="1">
            <a:schemeClr val="accent1"/>
          </a:lnRef>
          <a:fillRef idx="3">
            <a:schemeClr val="accent1"/>
          </a:fillRef>
          <a:effectRef idx="2">
            <a:schemeClr val="accent1"/>
          </a:effectRef>
          <a:fontRef idx="minor">
            <a:schemeClr val="lt1"/>
          </a:fontRef>
        </p:style>
        <p:txBody>
          <a:bodyPr lIns="0" tIns="0" rIns="0" bIns="1224000" rtlCol="0" anchor="b" anchorCtr="0"/>
          <a:lstStyle/>
          <a:p>
            <a:pPr algn="ctr">
              <a:lnSpc>
                <a:spcPct val="75000"/>
              </a:lnSpc>
            </a:pPr>
            <a:r>
              <a:rPr lang="fr-CA" sz="2800" b="1" dirty="0" err="1" smtClean="0">
                <a:solidFill>
                  <a:schemeClr val="tx1"/>
                </a:solidFill>
              </a:rPr>
              <a:t>Availability</a:t>
            </a:r>
            <a:r>
              <a:rPr lang="fr-CA" sz="2800" b="1" dirty="0" smtClean="0">
                <a:solidFill>
                  <a:schemeClr val="tx1"/>
                </a:solidFill>
              </a:rPr>
              <a:t>   </a:t>
            </a:r>
            <a:endParaRPr lang="fr-CA" sz="2800" b="1" dirty="0">
              <a:solidFill>
                <a:schemeClr val="tx1"/>
              </a:solidFill>
            </a:endParaRPr>
          </a:p>
        </p:txBody>
      </p:sp>
      <p:sp>
        <p:nvSpPr>
          <p:cNvPr id="16" name="Rectangle à coins arrondis 15"/>
          <p:cNvSpPr/>
          <p:nvPr/>
        </p:nvSpPr>
        <p:spPr>
          <a:xfrm>
            <a:off x="6886966" y="4645025"/>
            <a:ext cx="2289600" cy="2232000"/>
          </a:xfrm>
          <a:prstGeom prst="roundRect">
            <a:avLst>
              <a:gd name="adj" fmla="val 0"/>
            </a:avLst>
          </a:prstGeom>
          <a:solidFill>
            <a:schemeClr val="accent3"/>
          </a:solidFill>
          <a:ln w="38100">
            <a:noFill/>
          </a:ln>
        </p:spPr>
        <p:style>
          <a:lnRef idx="1">
            <a:schemeClr val="accent1"/>
          </a:lnRef>
          <a:fillRef idx="3">
            <a:schemeClr val="accent1"/>
          </a:fillRef>
          <a:effectRef idx="2">
            <a:schemeClr val="accent1"/>
          </a:effectRef>
          <a:fontRef idx="minor">
            <a:schemeClr val="lt1"/>
          </a:fontRef>
        </p:style>
        <p:txBody>
          <a:bodyPr lIns="0" tIns="0" rIns="0" bIns="1224000" rtlCol="0" anchor="b" anchorCtr="0"/>
          <a:lstStyle/>
          <a:p>
            <a:pPr algn="ctr">
              <a:lnSpc>
                <a:spcPct val="75000"/>
              </a:lnSpc>
            </a:pPr>
            <a:r>
              <a:rPr lang="fr-CA" sz="2800" b="1" dirty="0" err="1" smtClean="0">
                <a:solidFill>
                  <a:schemeClr val="bg1"/>
                </a:solidFill>
              </a:rPr>
              <a:t>Ubiquity</a:t>
            </a:r>
            <a:endParaRPr lang="fr-CA" sz="2800" b="1" dirty="0">
              <a:solidFill>
                <a:schemeClr val="bg1"/>
              </a:solidFill>
            </a:endParaRP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t="68611"/>
          <a:stretch/>
        </p:blipFill>
        <p:spPr>
          <a:xfrm>
            <a:off x="-38105" y="4662483"/>
            <a:ext cx="4632697" cy="2214542"/>
          </a:xfrm>
          <a:prstGeom prst="rect">
            <a:avLst/>
          </a:prstGeom>
        </p:spPr>
      </p:pic>
      <p:sp>
        <p:nvSpPr>
          <p:cNvPr id="17" name="ZoneTexte 16"/>
          <p:cNvSpPr txBox="1"/>
          <p:nvPr/>
        </p:nvSpPr>
        <p:spPr>
          <a:xfrm>
            <a:off x="5138054" y="3246240"/>
            <a:ext cx="1745201" cy="1599460"/>
          </a:xfrm>
          <a:prstGeom prst="rect">
            <a:avLst/>
          </a:prstGeom>
          <a:noFill/>
        </p:spPr>
        <p:txBody>
          <a:bodyPr wrap="square" rtlCol="0">
            <a:spAutoFit/>
          </a:bodyPr>
          <a:lstStyle/>
          <a:p>
            <a:r>
              <a:rPr lang="fr-CA" sz="9600" dirty="0" smtClean="0">
                <a:solidFill>
                  <a:srgbClr val="253746"/>
                </a:solidFill>
                <a:sym typeface="Wingdings"/>
              </a:rPr>
              <a:t></a:t>
            </a:r>
            <a:endParaRPr lang="fr-CA" dirty="0">
              <a:solidFill>
                <a:srgbClr val="253746"/>
              </a:solidFill>
            </a:endParaRPr>
          </a:p>
        </p:txBody>
      </p:sp>
      <p:sp>
        <p:nvSpPr>
          <p:cNvPr id="18" name="ZoneTexte 17"/>
          <p:cNvSpPr txBox="1"/>
          <p:nvPr/>
        </p:nvSpPr>
        <p:spPr>
          <a:xfrm>
            <a:off x="7424054" y="3246240"/>
            <a:ext cx="1745201" cy="1599460"/>
          </a:xfrm>
          <a:prstGeom prst="rect">
            <a:avLst/>
          </a:prstGeom>
          <a:noFill/>
        </p:spPr>
        <p:txBody>
          <a:bodyPr wrap="square" rtlCol="0">
            <a:spAutoFit/>
          </a:bodyPr>
          <a:lstStyle/>
          <a:p>
            <a:r>
              <a:rPr lang="fr-CA" sz="9600" dirty="0" smtClean="0">
                <a:solidFill>
                  <a:schemeClr val="bg1"/>
                </a:solidFill>
                <a:sym typeface="Wingdings"/>
              </a:rPr>
              <a:t></a:t>
            </a:r>
            <a:endParaRPr lang="fr-CA" dirty="0">
              <a:solidFill>
                <a:schemeClr val="bg1"/>
              </a:solidFill>
            </a:endParaRPr>
          </a:p>
        </p:txBody>
      </p:sp>
      <p:sp>
        <p:nvSpPr>
          <p:cNvPr id="19" name="ZoneTexte 18"/>
          <p:cNvSpPr txBox="1"/>
          <p:nvPr/>
        </p:nvSpPr>
        <p:spPr>
          <a:xfrm>
            <a:off x="5138054" y="5472850"/>
            <a:ext cx="1745201" cy="1599460"/>
          </a:xfrm>
          <a:prstGeom prst="rect">
            <a:avLst/>
          </a:prstGeom>
          <a:noFill/>
        </p:spPr>
        <p:txBody>
          <a:bodyPr wrap="square" rtlCol="0">
            <a:spAutoFit/>
          </a:bodyPr>
          <a:lstStyle/>
          <a:p>
            <a:r>
              <a:rPr lang="fr-CA" sz="9600" dirty="0" smtClean="0">
                <a:solidFill>
                  <a:schemeClr val="bg1"/>
                </a:solidFill>
                <a:sym typeface="Wingdings"/>
              </a:rPr>
              <a:t></a:t>
            </a:r>
            <a:endParaRPr lang="fr-CA" dirty="0">
              <a:solidFill>
                <a:schemeClr val="bg1"/>
              </a:solidFill>
            </a:endParaRPr>
          </a:p>
        </p:txBody>
      </p:sp>
      <p:sp>
        <p:nvSpPr>
          <p:cNvPr id="20" name="ZoneTexte 19"/>
          <p:cNvSpPr txBox="1"/>
          <p:nvPr/>
        </p:nvSpPr>
        <p:spPr>
          <a:xfrm>
            <a:off x="7424054" y="5472850"/>
            <a:ext cx="1745201" cy="1599460"/>
          </a:xfrm>
          <a:prstGeom prst="rect">
            <a:avLst/>
          </a:prstGeom>
          <a:noFill/>
        </p:spPr>
        <p:txBody>
          <a:bodyPr wrap="square" rtlCol="0">
            <a:spAutoFit/>
          </a:bodyPr>
          <a:lstStyle/>
          <a:p>
            <a:r>
              <a:rPr lang="fr-CA" sz="9600" dirty="0" smtClean="0">
                <a:solidFill>
                  <a:srgbClr val="253746"/>
                </a:solidFill>
                <a:sym typeface="Wingdings"/>
              </a:rPr>
              <a:t></a:t>
            </a:r>
            <a:endParaRPr lang="fr-CA" dirty="0">
              <a:solidFill>
                <a:srgbClr val="253746"/>
              </a:solidFill>
            </a:endParaRPr>
          </a:p>
        </p:txBody>
      </p:sp>
    </p:spTree>
    <p:extLst>
      <p:ext uri="{BB962C8B-B14F-4D97-AF65-F5344CB8AC3E}">
        <p14:creationId xmlns:p14="http://schemas.microsoft.com/office/powerpoint/2010/main" val="318589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Fintechs are changing how things work</a:t>
            </a:r>
            <a:endParaRPr lang="en-CA" dirty="0"/>
          </a:p>
        </p:txBody>
      </p:sp>
      <p:sp>
        <p:nvSpPr>
          <p:cNvPr id="5" name="AutoShape 8" descr="Image result for new business model icon"/>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Image result for new business model icon"/>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0" name="Picture 12" descr="Image result for new business mode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000" y="1945996"/>
            <a:ext cx="3128609" cy="31286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058433" y="2041742"/>
            <a:ext cx="0" cy="3757809"/>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088904" y="4897677"/>
            <a:ext cx="2148779" cy="701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t>Faster and cheaper</a:t>
            </a:r>
            <a:endParaRPr lang="en-CA" b="1" dirty="0"/>
          </a:p>
        </p:txBody>
      </p:sp>
      <p:sp>
        <p:nvSpPr>
          <p:cNvPr id="15" name="Rectangle 14"/>
          <p:cNvSpPr/>
          <p:nvPr/>
        </p:nvSpPr>
        <p:spPr>
          <a:xfrm>
            <a:off x="5114914" y="4910203"/>
            <a:ext cx="2148779" cy="701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t>New business </a:t>
            </a:r>
            <a:r>
              <a:rPr lang="en-CA" b="1" dirty="0"/>
              <a:t>m</a:t>
            </a:r>
            <a:r>
              <a:rPr lang="en-CA" b="1" dirty="0" smtClean="0"/>
              <a:t>odels</a:t>
            </a:r>
            <a:endParaRPr lang="en-CA" b="1" dirty="0"/>
          </a:p>
        </p:txBody>
      </p:sp>
      <p:pic>
        <p:nvPicPr>
          <p:cNvPr id="1026" name="Picture 2" descr="Image result for fas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053" y="2535203"/>
            <a:ext cx="2349630" cy="19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46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586" y="320498"/>
            <a:ext cx="7740000" cy="904094"/>
          </a:xfrm>
        </p:spPr>
        <p:txBody>
          <a:bodyPr/>
          <a:lstStyle/>
          <a:p>
            <a:r>
              <a:rPr lang="en-CA" dirty="0" smtClean="0"/>
              <a:t>Fintechs are prospecting new sources of value</a:t>
            </a:r>
            <a:endParaRPr lang="en-CA" dirty="0"/>
          </a:p>
        </p:txBody>
      </p:sp>
      <p:pic>
        <p:nvPicPr>
          <p:cNvPr id="2050" name="Picture 2" descr="Image result for touchbistro log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38" y="5316975"/>
            <a:ext cx="3605048" cy="9635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0170" y="5492580"/>
            <a:ext cx="2148332" cy="61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4204283440"/>
              </p:ext>
            </p:extLst>
          </p:nvPr>
        </p:nvGraphicFramePr>
        <p:xfrm>
          <a:off x="4747364" y="1554002"/>
          <a:ext cx="3899943" cy="3278517"/>
        </p:xfrm>
        <a:graphic>
          <a:graphicData uri="http://schemas.openxmlformats.org/drawingml/2006/table">
            <a:tbl>
              <a:tblPr firstRow="1" bandRow="1">
                <a:tableStyleId>{5C22544A-7EE6-4342-B048-85BDC9FD1C3A}</a:tableStyleId>
              </a:tblPr>
              <a:tblGrid>
                <a:gridCol w="3899943"/>
              </a:tblGrid>
              <a:tr h="1092839">
                <a:tc>
                  <a:txBody>
                    <a:bodyPr/>
                    <a:lstStyle/>
                    <a:p>
                      <a:pPr algn="ctr">
                        <a:lnSpc>
                          <a:spcPct val="75000"/>
                        </a:lnSpc>
                      </a:pPr>
                      <a:r>
                        <a:rPr lang="fr-CA" sz="2400" baseline="0" dirty="0" smtClean="0">
                          <a:latin typeface="Arial Black" panose="020B0A04020102020204" pitchFamily="34" charset="0"/>
                        </a:rPr>
                        <a:t> Web design</a:t>
                      </a:r>
                      <a:endParaRPr lang="fr-CA" sz="2400" dirty="0">
                        <a:latin typeface="Arial Black" panose="020B0A04020102020204" pitchFamily="34" charset="0"/>
                      </a:endParaRPr>
                    </a:p>
                  </a:txBody>
                  <a:tcPr anchor="ctr">
                    <a:solidFill>
                      <a:schemeClr val="accent1"/>
                    </a:solidFill>
                  </a:tcPr>
                </a:tc>
              </a:tr>
              <a:tr h="1092839">
                <a:tc>
                  <a:txBody>
                    <a:bodyPr/>
                    <a:lstStyle/>
                    <a:p>
                      <a:pPr algn="ctr">
                        <a:lnSpc>
                          <a:spcPct val="75000"/>
                        </a:lnSpc>
                      </a:pPr>
                      <a:r>
                        <a:rPr lang="fr-CA" sz="2400" dirty="0" smtClean="0">
                          <a:solidFill>
                            <a:schemeClr val="bg1"/>
                          </a:solidFill>
                          <a:latin typeface="Arial Black" panose="020B0A04020102020204" pitchFamily="34" charset="0"/>
                        </a:rPr>
                        <a:t>eCommerce </a:t>
                      </a:r>
                      <a:r>
                        <a:rPr lang="fr-CA" sz="2400" dirty="0" err="1" smtClean="0">
                          <a:solidFill>
                            <a:schemeClr val="bg1"/>
                          </a:solidFill>
                          <a:latin typeface="Arial Black" panose="020B0A04020102020204" pitchFamily="34" charset="0"/>
                        </a:rPr>
                        <a:t>payment</a:t>
                      </a:r>
                      <a:r>
                        <a:rPr lang="fr-CA" sz="2400" dirty="0" smtClean="0">
                          <a:solidFill>
                            <a:schemeClr val="bg1"/>
                          </a:solidFill>
                          <a:latin typeface="Arial Black" panose="020B0A04020102020204" pitchFamily="34" charset="0"/>
                        </a:rPr>
                        <a:t> </a:t>
                      </a:r>
                      <a:r>
                        <a:rPr lang="fr-CA" sz="2400" dirty="0" err="1" smtClean="0">
                          <a:solidFill>
                            <a:schemeClr val="bg1"/>
                          </a:solidFill>
                          <a:latin typeface="Arial Black" panose="020B0A04020102020204" pitchFamily="34" charset="0"/>
                        </a:rPr>
                        <a:t>processing</a:t>
                      </a:r>
                      <a:endParaRPr lang="fr-CA" sz="2400" dirty="0">
                        <a:solidFill>
                          <a:schemeClr val="bg1"/>
                        </a:solidFill>
                        <a:latin typeface="Arial Black" panose="020B0A04020102020204" pitchFamily="34" charset="0"/>
                      </a:endParaRPr>
                    </a:p>
                  </a:txBody>
                  <a:tcPr marL="90000" marR="90000" marT="108000" marB="36000" anchor="ctr">
                    <a:solidFill>
                      <a:schemeClr val="accent2"/>
                    </a:solidFill>
                  </a:tcPr>
                </a:tc>
              </a:tr>
              <a:tr h="1092839">
                <a:tc>
                  <a:txBody>
                    <a:bodyPr/>
                    <a:lstStyle/>
                    <a:p>
                      <a:pPr algn="ctr">
                        <a:lnSpc>
                          <a:spcPct val="75000"/>
                        </a:lnSpc>
                      </a:pPr>
                      <a:r>
                        <a:rPr lang="fr-CA" sz="2400" dirty="0" err="1" smtClean="0">
                          <a:solidFill>
                            <a:schemeClr val="bg1"/>
                          </a:solidFill>
                          <a:latin typeface="Arial Black" panose="020B0A04020102020204" pitchFamily="34" charset="0"/>
                        </a:rPr>
                        <a:t>Accounting</a:t>
                      </a:r>
                      <a:r>
                        <a:rPr lang="fr-CA" sz="2400" dirty="0" smtClean="0">
                          <a:solidFill>
                            <a:schemeClr val="bg1"/>
                          </a:solidFill>
                          <a:latin typeface="Arial Black" panose="020B0A04020102020204" pitchFamily="34" charset="0"/>
                        </a:rPr>
                        <a:t> software</a:t>
                      </a:r>
                      <a:endParaRPr lang="fr-CA" sz="2400" dirty="0">
                        <a:solidFill>
                          <a:schemeClr val="bg1"/>
                        </a:solidFill>
                        <a:latin typeface="Arial Black" panose="020B0A04020102020204" pitchFamily="34" charset="0"/>
                      </a:endParaRPr>
                    </a:p>
                  </a:txBody>
                  <a:tcPr marL="90000" marR="90000" marT="126000" marB="36000" anchor="ctr">
                    <a:solidFill>
                      <a:schemeClr val="accent3"/>
                    </a:solidFill>
                  </a:tcPr>
                </a:tc>
              </a:tr>
            </a:tbl>
          </a:graphicData>
        </a:graphic>
      </p:graphicFrame>
      <p:grpSp>
        <p:nvGrpSpPr>
          <p:cNvPr id="7" name="Groupe 6"/>
          <p:cNvGrpSpPr>
            <a:grpSpLocks noChangeAspect="1"/>
          </p:cNvGrpSpPr>
          <p:nvPr/>
        </p:nvGrpSpPr>
        <p:grpSpPr>
          <a:xfrm>
            <a:off x="6458030" y="2317315"/>
            <a:ext cx="609459" cy="616742"/>
            <a:chOff x="1029112" y="1605514"/>
            <a:chExt cx="551673" cy="551673"/>
          </a:xfrm>
          <a:solidFill>
            <a:schemeClr val="bg1"/>
          </a:solidFill>
        </p:grpSpPr>
        <p:sp>
          <p:nvSpPr>
            <p:cNvPr id="8" name="Plus 7"/>
            <p:cNvSpPr/>
            <p:nvPr/>
          </p:nvSpPr>
          <p:spPr>
            <a:xfrm>
              <a:off x="1029112" y="1605514"/>
              <a:ext cx="551673" cy="551673"/>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Plus 4"/>
            <p:cNvSpPr/>
            <p:nvPr/>
          </p:nvSpPr>
          <p:spPr>
            <a:xfrm>
              <a:off x="1102236" y="1816474"/>
              <a:ext cx="405425" cy="1297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CA"/>
            </a:p>
          </p:txBody>
        </p:sp>
      </p:grpSp>
      <p:sp>
        <p:nvSpPr>
          <p:cNvPr id="26" name="Égal 25"/>
          <p:cNvSpPr/>
          <p:nvPr/>
        </p:nvSpPr>
        <p:spPr>
          <a:xfrm>
            <a:off x="6361827" y="4832519"/>
            <a:ext cx="849600" cy="748800"/>
          </a:xfrm>
          <a:prstGeom prst="mathEqual">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28" name="Tableau 27"/>
          <p:cNvGraphicFramePr>
            <a:graphicFrameLocks noGrp="1"/>
          </p:cNvGraphicFramePr>
          <p:nvPr>
            <p:extLst>
              <p:ext uri="{D42A27DB-BD31-4B8C-83A1-F6EECF244321}">
                <p14:modId xmlns:p14="http://schemas.microsoft.com/office/powerpoint/2010/main" val="600824309"/>
              </p:ext>
            </p:extLst>
          </p:nvPr>
        </p:nvGraphicFramePr>
        <p:xfrm>
          <a:off x="597749" y="1535020"/>
          <a:ext cx="3456119" cy="3278517"/>
        </p:xfrm>
        <a:graphic>
          <a:graphicData uri="http://schemas.openxmlformats.org/drawingml/2006/table">
            <a:tbl>
              <a:tblPr firstRow="1" bandRow="1">
                <a:tableStyleId>{5C22544A-7EE6-4342-B048-85BDC9FD1C3A}</a:tableStyleId>
              </a:tblPr>
              <a:tblGrid>
                <a:gridCol w="3456119"/>
              </a:tblGrid>
              <a:tr h="1092839">
                <a:tc>
                  <a:txBody>
                    <a:bodyPr/>
                    <a:lstStyle/>
                    <a:p>
                      <a:pPr algn="ctr"/>
                      <a:r>
                        <a:rPr lang="fr-CA" sz="2400" dirty="0" smtClean="0">
                          <a:latin typeface="Arial Black" panose="020B0A04020102020204" pitchFamily="34" charset="0"/>
                        </a:rPr>
                        <a:t>HR/</a:t>
                      </a:r>
                      <a:r>
                        <a:rPr lang="fr-CA" sz="2400" dirty="0" err="1" smtClean="0">
                          <a:latin typeface="Arial Black" panose="020B0A04020102020204" pitchFamily="34" charset="0"/>
                        </a:rPr>
                        <a:t>Accounting</a:t>
                      </a:r>
                      <a:endParaRPr lang="fr-CA" sz="2400" dirty="0">
                        <a:latin typeface="Arial Black" panose="020B0A04020102020204" pitchFamily="34" charset="0"/>
                      </a:endParaRPr>
                    </a:p>
                  </a:txBody>
                  <a:tcPr anchor="ctr">
                    <a:solidFill>
                      <a:schemeClr val="accent2"/>
                    </a:solidFill>
                  </a:tcPr>
                </a:tc>
              </a:tr>
              <a:tr h="1092839">
                <a:tc>
                  <a:txBody>
                    <a:bodyPr/>
                    <a:lstStyle/>
                    <a:p>
                      <a:pPr algn="ctr"/>
                      <a:r>
                        <a:rPr lang="fr-CA" sz="2400" dirty="0" smtClean="0">
                          <a:latin typeface="Arial Black" panose="020B0A04020102020204" pitchFamily="34" charset="0"/>
                        </a:rPr>
                        <a:t>Food service</a:t>
                      </a:r>
                      <a:endParaRPr lang="fr-CA" sz="2400" dirty="0">
                        <a:latin typeface="Arial Black" panose="020B0A04020102020204" pitchFamily="34" charset="0"/>
                      </a:endParaRPr>
                    </a:p>
                  </a:txBody>
                  <a:tcPr anchor="ctr">
                    <a:solidFill>
                      <a:schemeClr val="accent6"/>
                    </a:solidFill>
                  </a:tcPr>
                </a:tc>
              </a:tr>
              <a:tr h="1092839">
                <a:tc>
                  <a:txBody>
                    <a:bodyPr/>
                    <a:lstStyle/>
                    <a:p>
                      <a:pPr algn="ctr"/>
                      <a:r>
                        <a:rPr lang="fr-CA" sz="2400" dirty="0" smtClean="0">
                          <a:solidFill>
                            <a:schemeClr val="bg1"/>
                          </a:solidFill>
                          <a:latin typeface="Arial Black" panose="020B0A04020102020204" pitchFamily="34" charset="0"/>
                        </a:rPr>
                        <a:t>Financial</a:t>
                      </a:r>
                      <a:r>
                        <a:rPr lang="fr-CA" sz="2400" baseline="0" dirty="0" smtClean="0">
                          <a:solidFill>
                            <a:schemeClr val="bg1"/>
                          </a:solidFill>
                          <a:latin typeface="Arial Black" panose="020B0A04020102020204" pitchFamily="34" charset="0"/>
                        </a:rPr>
                        <a:t> services</a:t>
                      </a:r>
                      <a:endParaRPr lang="fr-CA" sz="2400" dirty="0">
                        <a:solidFill>
                          <a:schemeClr val="bg1"/>
                        </a:solidFill>
                        <a:latin typeface="Arial Black" panose="020B0A04020102020204" pitchFamily="34" charset="0"/>
                      </a:endParaRPr>
                    </a:p>
                  </a:txBody>
                  <a:tcPr anchor="ctr">
                    <a:solidFill>
                      <a:schemeClr val="tx2"/>
                    </a:solidFill>
                  </a:tcPr>
                </a:tc>
              </a:tr>
            </a:tbl>
          </a:graphicData>
        </a:graphic>
      </p:graphicFrame>
      <p:sp>
        <p:nvSpPr>
          <p:cNvPr id="35" name="Égal 34"/>
          <p:cNvSpPr/>
          <p:nvPr/>
        </p:nvSpPr>
        <p:spPr>
          <a:xfrm>
            <a:off x="1956090" y="4890575"/>
            <a:ext cx="849188" cy="747145"/>
          </a:xfrm>
          <a:prstGeom prst="mathEqual">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6" name="Groupe 35"/>
          <p:cNvGrpSpPr>
            <a:grpSpLocks noChangeAspect="1"/>
          </p:cNvGrpSpPr>
          <p:nvPr/>
        </p:nvGrpSpPr>
        <p:grpSpPr>
          <a:xfrm>
            <a:off x="6458030" y="3427657"/>
            <a:ext cx="609459" cy="616742"/>
            <a:chOff x="1029112" y="1605514"/>
            <a:chExt cx="551673" cy="551673"/>
          </a:xfrm>
          <a:solidFill>
            <a:schemeClr val="bg1"/>
          </a:solidFill>
        </p:grpSpPr>
        <p:sp>
          <p:nvSpPr>
            <p:cNvPr id="37" name="Plus 36"/>
            <p:cNvSpPr/>
            <p:nvPr/>
          </p:nvSpPr>
          <p:spPr>
            <a:xfrm>
              <a:off x="1029112" y="1605514"/>
              <a:ext cx="551673" cy="551673"/>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Plus 4"/>
            <p:cNvSpPr/>
            <p:nvPr/>
          </p:nvSpPr>
          <p:spPr>
            <a:xfrm>
              <a:off x="1102236" y="1816474"/>
              <a:ext cx="405425" cy="1297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CA"/>
            </a:p>
          </p:txBody>
        </p:sp>
      </p:grpSp>
      <p:grpSp>
        <p:nvGrpSpPr>
          <p:cNvPr id="39" name="Groupe 38"/>
          <p:cNvGrpSpPr>
            <a:grpSpLocks noChangeAspect="1"/>
          </p:cNvGrpSpPr>
          <p:nvPr/>
        </p:nvGrpSpPr>
        <p:grpSpPr>
          <a:xfrm>
            <a:off x="2072731" y="2317315"/>
            <a:ext cx="609459" cy="616742"/>
            <a:chOff x="1029112" y="1605514"/>
            <a:chExt cx="551673" cy="551673"/>
          </a:xfrm>
          <a:solidFill>
            <a:schemeClr val="bg1"/>
          </a:solidFill>
        </p:grpSpPr>
        <p:sp>
          <p:nvSpPr>
            <p:cNvPr id="40" name="Plus 39"/>
            <p:cNvSpPr/>
            <p:nvPr/>
          </p:nvSpPr>
          <p:spPr>
            <a:xfrm>
              <a:off x="1029112" y="1605514"/>
              <a:ext cx="551673" cy="551673"/>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Plus 4"/>
            <p:cNvSpPr/>
            <p:nvPr/>
          </p:nvSpPr>
          <p:spPr>
            <a:xfrm>
              <a:off x="1102236" y="1816474"/>
              <a:ext cx="405425" cy="1297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CA"/>
            </a:p>
          </p:txBody>
        </p:sp>
      </p:grpSp>
      <p:grpSp>
        <p:nvGrpSpPr>
          <p:cNvPr id="42" name="Groupe 41"/>
          <p:cNvGrpSpPr>
            <a:grpSpLocks noChangeAspect="1"/>
          </p:cNvGrpSpPr>
          <p:nvPr/>
        </p:nvGrpSpPr>
        <p:grpSpPr>
          <a:xfrm>
            <a:off x="2072731" y="3427657"/>
            <a:ext cx="609459" cy="616742"/>
            <a:chOff x="1029112" y="1605514"/>
            <a:chExt cx="551673" cy="551673"/>
          </a:xfrm>
          <a:solidFill>
            <a:schemeClr val="bg1"/>
          </a:solidFill>
        </p:grpSpPr>
        <p:sp>
          <p:nvSpPr>
            <p:cNvPr id="43" name="Plus 42"/>
            <p:cNvSpPr/>
            <p:nvPr/>
          </p:nvSpPr>
          <p:spPr>
            <a:xfrm>
              <a:off x="1029112" y="1605514"/>
              <a:ext cx="551673" cy="551673"/>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Plus 4"/>
            <p:cNvSpPr/>
            <p:nvPr/>
          </p:nvSpPr>
          <p:spPr>
            <a:xfrm>
              <a:off x="1102236" y="1816474"/>
              <a:ext cx="405425" cy="1297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CA"/>
            </a:p>
          </p:txBody>
        </p:sp>
      </p:grpSp>
    </p:spTree>
    <p:extLst>
      <p:ext uri="{BB962C8B-B14F-4D97-AF65-F5344CB8AC3E}">
        <p14:creationId xmlns:p14="http://schemas.microsoft.com/office/powerpoint/2010/main" val="294122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82"/>
          <p:cNvSpPr/>
          <p:nvPr/>
        </p:nvSpPr>
        <p:spPr>
          <a:xfrm>
            <a:off x="3856127" y="4325281"/>
            <a:ext cx="1571460" cy="1571460"/>
          </a:xfrm>
          <a:prstGeom prst="ellipse">
            <a:avLst/>
          </a:prstGeom>
          <a:solidFill>
            <a:srgbClr val="00B050"/>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solidFill>
                  <a:schemeClr val="bg1"/>
                </a:solidFill>
              </a:rPr>
              <a:t>Crypto-currency</a:t>
            </a:r>
            <a:endParaRPr lang="en-CA" sz="1600" b="1" dirty="0">
              <a:solidFill>
                <a:schemeClr val="bg1"/>
              </a:solidFill>
            </a:endParaRPr>
          </a:p>
        </p:txBody>
      </p:sp>
      <p:sp>
        <p:nvSpPr>
          <p:cNvPr id="3" name="Title 2"/>
          <p:cNvSpPr>
            <a:spLocks noGrp="1"/>
          </p:cNvSpPr>
          <p:nvPr>
            <p:ph type="title"/>
          </p:nvPr>
        </p:nvSpPr>
        <p:spPr/>
        <p:txBody>
          <a:bodyPr/>
          <a:lstStyle/>
          <a:p>
            <a:r>
              <a:rPr lang="en-CA" dirty="0" smtClean="0"/>
              <a:t>Fintech companies are spreading across all financial sectors</a:t>
            </a:r>
            <a:endParaRPr lang="en-CA" dirty="0"/>
          </a:p>
        </p:txBody>
      </p:sp>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48247" y="2043494"/>
            <a:ext cx="1329354" cy="456279"/>
          </a:xfrm>
          <a:prstGeom prst="rect">
            <a:avLst/>
          </a:prstGeom>
        </p:spPr>
      </p:pic>
      <p:pic>
        <p:nvPicPr>
          <p:cNvPr id="8" name="Picture 7"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8384" y="2544949"/>
            <a:ext cx="1645473" cy="572580"/>
          </a:xfrm>
          <a:prstGeom prst="rect">
            <a:avLst/>
          </a:prstGeom>
        </p:spPr>
      </p:pic>
      <p:pic>
        <p:nvPicPr>
          <p:cNvPr id="10" name="Picture 9" descr="Screen Clipping"/>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41434" y="1541974"/>
            <a:ext cx="1832488" cy="476949"/>
          </a:xfrm>
          <a:prstGeom prst="rect">
            <a:avLst/>
          </a:prstGeom>
        </p:spPr>
      </p:pic>
      <p:pic>
        <p:nvPicPr>
          <p:cNvPr id="37" name="Picture 36" descr="Screen Clippi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2302" y="1780449"/>
            <a:ext cx="2053605" cy="474983"/>
          </a:xfrm>
          <a:prstGeom prst="rect">
            <a:avLst/>
          </a:prstGeom>
        </p:spPr>
      </p:pic>
      <p:pic>
        <p:nvPicPr>
          <p:cNvPr id="38" name="Picture 37" descr="Screen Clippi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8690" y="2840070"/>
            <a:ext cx="1626287" cy="383300"/>
          </a:xfrm>
          <a:prstGeom prst="rect">
            <a:avLst/>
          </a:prstGeom>
        </p:spPr>
      </p:pic>
      <p:pic>
        <p:nvPicPr>
          <p:cNvPr id="39" name="Picture 38" descr="Screen Clippi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861" y="2316810"/>
            <a:ext cx="1743175" cy="413016"/>
          </a:xfrm>
          <a:prstGeom prst="rect">
            <a:avLst/>
          </a:prstGeom>
        </p:spPr>
      </p:pic>
      <p:pic>
        <p:nvPicPr>
          <p:cNvPr id="48"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024" y="4114819"/>
            <a:ext cx="1490511" cy="55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4" descr="Image result for nymi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152" y="4764110"/>
            <a:ext cx="1723328" cy="57497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1280" y="4676065"/>
            <a:ext cx="1863680" cy="53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12" descr="http://ieet.org/archive/bitcoin-225080_640.png">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7819" b="20102"/>
          <a:stretch/>
        </p:blipFill>
        <p:spPr bwMode="auto">
          <a:xfrm>
            <a:off x="5195454" y="5684604"/>
            <a:ext cx="1505826" cy="467397"/>
          </a:xfrm>
          <a:prstGeom prst="rect">
            <a:avLst/>
          </a:prstGeom>
          <a:noFill/>
          <a:extLst>
            <a:ext uri="{909E8E84-426E-40DD-AFC4-6F175D3DCCD1}">
              <a14:hiddenFill xmlns:a14="http://schemas.microsoft.com/office/drawing/2010/main">
                <a:solidFill>
                  <a:srgbClr val="FFFFFF"/>
                </a:solidFill>
              </a14:hiddenFill>
            </a:ext>
          </a:extLst>
        </p:spPr>
      </p:pic>
      <p:sp>
        <p:nvSpPr>
          <p:cNvPr id="80" name="Oval 79"/>
          <p:cNvSpPr/>
          <p:nvPr/>
        </p:nvSpPr>
        <p:spPr>
          <a:xfrm>
            <a:off x="2393011" y="3443281"/>
            <a:ext cx="1764000" cy="1764000"/>
          </a:xfrm>
          <a:prstGeom prst="ellipse">
            <a:avLst/>
          </a:prstGeom>
          <a:solidFill>
            <a:schemeClr val="accent6"/>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a:solidFill>
                  <a:schemeClr val="bg1"/>
                </a:solidFill>
              </a:rPr>
              <a:t>Financial </a:t>
            </a:r>
            <a:r>
              <a:rPr lang="en-CA" sz="1600" b="1" dirty="0" smtClean="0">
                <a:solidFill>
                  <a:schemeClr val="bg1"/>
                </a:solidFill>
              </a:rPr>
              <a:t>Crime &amp; </a:t>
            </a:r>
            <a:r>
              <a:rPr lang="en-CA" sz="1600" b="1" dirty="0">
                <a:solidFill>
                  <a:schemeClr val="bg1"/>
                </a:solidFill>
              </a:rPr>
              <a:t>Fraud </a:t>
            </a:r>
            <a:r>
              <a:rPr lang="en-CA" sz="1600" b="1" dirty="0" smtClean="0">
                <a:solidFill>
                  <a:schemeClr val="bg1"/>
                </a:solidFill>
              </a:rPr>
              <a:t>Prevention</a:t>
            </a:r>
            <a:endParaRPr lang="en-CA" sz="1600" b="1" dirty="0">
              <a:solidFill>
                <a:schemeClr val="bg1"/>
              </a:solidFill>
            </a:endParaRPr>
          </a:p>
        </p:txBody>
      </p:sp>
      <p:sp>
        <p:nvSpPr>
          <p:cNvPr id="81" name="Oval 80"/>
          <p:cNvSpPr/>
          <p:nvPr/>
        </p:nvSpPr>
        <p:spPr>
          <a:xfrm>
            <a:off x="5000290" y="3083184"/>
            <a:ext cx="2063269" cy="2063269"/>
          </a:xfrm>
          <a:prstGeom prst="ellipse">
            <a:avLst/>
          </a:prstGeom>
          <a:solidFill>
            <a:schemeClr val="tx2"/>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a:solidFill>
                  <a:schemeClr val="bg1"/>
                </a:solidFill>
              </a:rPr>
              <a:t>eCommerce</a:t>
            </a:r>
          </a:p>
        </p:txBody>
      </p:sp>
      <p:sp>
        <p:nvSpPr>
          <p:cNvPr id="77" name="Oval 76"/>
          <p:cNvSpPr/>
          <p:nvPr/>
        </p:nvSpPr>
        <p:spPr>
          <a:xfrm>
            <a:off x="2684977" y="2043494"/>
            <a:ext cx="1482387" cy="1482387"/>
          </a:xfrm>
          <a:prstGeom prst="ellipse">
            <a:avLst/>
          </a:prstGeom>
          <a:solidFill>
            <a:srgbClr val="DA291C"/>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a:solidFill>
                  <a:schemeClr val="bg1"/>
                </a:solidFill>
              </a:rPr>
              <a:t>Payment</a:t>
            </a:r>
          </a:p>
        </p:txBody>
      </p:sp>
      <p:sp>
        <p:nvSpPr>
          <p:cNvPr id="54" name="Oval 53"/>
          <p:cNvSpPr/>
          <p:nvPr/>
        </p:nvSpPr>
        <p:spPr>
          <a:xfrm>
            <a:off x="4860172" y="1933043"/>
            <a:ext cx="1488075" cy="1488075"/>
          </a:xfrm>
          <a:prstGeom prst="ellipse">
            <a:avLst/>
          </a:prstGeom>
          <a:solidFill>
            <a:schemeClr val="accent4"/>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a:solidFill>
                  <a:schemeClr val="bg1"/>
                </a:solidFill>
              </a:rPr>
              <a:t>Online Lending</a:t>
            </a:r>
          </a:p>
        </p:txBody>
      </p:sp>
      <p:sp>
        <p:nvSpPr>
          <p:cNvPr id="25" name="Oval 24"/>
          <p:cNvSpPr/>
          <p:nvPr/>
        </p:nvSpPr>
        <p:spPr>
          <a:xfrm>
            <a:off x="3711804" y="2729826"/>
            <a:ext cx="1637962" cy="1637962"/>
          </a:xfrm>
          <a:prstGeom prst="ellipse">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000" b="1" dirty="0" smtClean="0">
                <a:solidFill>
                  <a:schemeClr val="bg1"/>
                </a:solidFill>
              </a:rPr>
              <a:t>Fintech </a:t>
            </a:r>
            <a:endParaRPr lang="en-CA" sz="2000" b="1" dirty="0">
              <a:solidFill>
                <a:schemeClr val="bg1"/>
              </a:solidFill>
            </a:endParaRPr>
          </a:p>
          <a:p>
            <a:pPr algn="ctr"/>
            <a:r>
              <a:rPr lang="en-CA" sz="2000" b="1" dirty="0">
                <a:solidFill>
                  <a:schemeClr val="bg1"/>
                </a:solidFill>
              </a:rPr>
              <a:t>Start-ups</a:t>
            </a:r>
          </a:p>
        </p:txBody>
      </p:sp>
      <p:pic>
        <p:nvPicPr>
          <p:cNvPr id="20" name="Picture 19" descr="https://www.bdc.ca/PublishingImages/venture_capital/vc_logos/large/trulioo.png"/>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5326" t="16391" r="4685" b="10466"/>
          <a:stretch/>
        </p:blipFill>
        <p:spPr bwMode="auto">
          <a:xfrm>
            <a:off x="1537816" y="5339083"/>
            <a:ext cx="1334321" cy="54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Technologies created for one solution are finding new use </a:t>
            </a:r>
            <a:r>
              <a:rPr lang="en-CA" dirty="0" smtClean="0"/>
              <a:t>cases - Blockchain</a:t>
            </a:r>
            <a:endParaRPr lang="en-CA" dirty="0"/>
          </a:p>
        </p:txBody>
      </p:sp>
      <p:grpSp>
        <p:nvGrpSpPr>
          <p:cNvPr id="5" name="Group 4"/>
          <p:cNvGrpSpPr/>
          <p:nvPr/>
        </p:nvGrpSpPr>
        <p:grpSpPr>
          <a:xfrm>
            <a:off x="736600" y="1863527"/>
            <a:ext cx="4660900" cy="4181339"/>
            <a:chOff x="1816100" y="1871730"/>
            <a:chExt cx="4660900" cy="4181339"/>
          </a:xfrm>
        </p:grpSpPr>
        <p:sp>
          <p:nvSpPr>
            <p:cNvPr id="6" name="Freeform 5"/>
            <p:cNvSpPr/>
            <p:nvPr/>
          </p:nvSpPr>
          <p:spPr>
            <a:xfrm>
              <a:off x="3280359" y="4068185"/>
              <a:ext cx="1712976" cy="1476884"/>
            </a:xfrm>
            <a:custGeom>
              <a:avLst/>
              <a:gdLst>
                <a:gd name="connsiteX0" fmla="*/ 0 w 1712976"/>
                <a:gd name="connsiteY0" fmla="*/ 369221 h 1476884"/>
                <a:gd name="connsiteX1" fmla="*/ 1343755 w 1712976"/>
                <a:gd name="connsiteY1" fmla="*/ 369221 h 1476884"/>
                <a:gd name="connsiteX2" fmla="*/ 1343755 w 1712976"/>
                <a:gd name="connsiteY2" fmla="*/ 1476884 h 1476884"/>
                <a:gd name="connsiteX3" fmla="*/ 0 w 1712976"/>
                <a:gd name="connsiteY3" fmla="*/ 1476884 h 1476884"/>
                <a:gd name="connsiteX4" fmla="*/ 0 w 1712976"/>
                <a:gd name="connsiteY4" fmla="*/ 369221 h 1476884"/>
                <a:gd name="connsiteX0" fmla="*/ 1343755 w 1712976"/>
                <a:gd name="connsiteY0" fmla="*/ 369221 h 1476884"/>
                <a:gd name="connsiteX1" fmla="*/ 1712976 w 1712976"/>
                <a:gd name="connsiteY1" fmla="*/ 0 h 1476884"/>
                <a:gd name="connsiteX2" fmla="*/ 1712976 w 1712976"/>
                <a:gd name="connsiteY2" fmla="*/ 1107663 h 1476884"/>
                <a:gd name="connsiteX3" fmla="*/ 1343755 w 1712976"/>
                <a:gd name="connsiteY3" fmla="*/ 1476884 h 1476884"/>
                <a:gd name="connsiteX4" fmla="*/ 1343755 w 1712976"/>
                <a:gd name="connsiteY4" fmla="*/ 369221 h 1476884"/>
                <a:gd name="connsiteX0" fmla="*/ 0 w 1712976"/>
                <a:gd name="connsiteY0" fmla="*/ 369221 h 1476884"/>
                <a:gd name="connsiteX1" fmla="*/ 369221 w 1712976"/>
                <a:gd name="connsiteY1" fmla="*/ 0 h 1476884"/>
                <a:gd name="connsiteX2" fmla="*/ 1712976 w 1712976"/>
                <a:gd name="connsiteY2" fmla="*/ 0 h 1476884"/>
                <a:gd name="connsiteX3" fmla="*/ 1343755 w 1712976"/>
                <a:gd name="connsiteY3" fmla="*/ 369221 h 1476884"/>
                <a:gd name="connsiteX4" fmla="*/ 0 w 1712976"/>
                <a:gd name="connsiteY4" fmla="*/ 369221 h 1476884"/>
                <a:gd name="connsiteX0" fmla="*/ 0 w 1712976"/>
                <a:gd name="connsiteY0" fmla="*/ 369221 h 1476884"/>
                <a:gd name="connsiteX1" fmla="*/ 369221 w 1712976"/>
                <a:gd name="connsiteY1" fmla="*/ 0 h 1476884"/>
                <a:gd name="connsiteX2" fmla="*/ 1712976 w 1712976"/>
                <a:gd name="connsiteY2" fmla="*/ 0 h 1476884"/>
                <a:gd name="connsiteX3" fmla="*/ 1712976 w 1712976"/>
                <a:gd name="connsiteY3" fmla="*/ 1107663 h 1476884"/>
                <a:gd name="connsiteX4" fmla="*/ 1343755 w 1712976"/>
                <a:gd name="connsiteY4" fmla="*/ 1476884 h 1476884"/>
                <a:gd name="connsiteX5" fmla="*/ 0 w 1712976"/>
                <a:gd name="connsiteY5" fmla="*/ 1476884 h 1476884"/>
                <a:gd name="connsiteX6" fmla="*/ 0 w 1712976"/>
                <a:gd name="connsiteY6" fmla="*/ 369221 h 1476884"/>
                <a:gd name="connsiteX7" fmla="*/ 0 w 1712976"/>
                <a:gd name="connsiteY7" fmla="*/ 369221 h 1476884"/>
                <a:gd name="connsiteX8" fmla="*/ 1343755 w 1712976"/>
                <a:gd name="connsiteY8" fmla="*/ 369221 h 1476884"/>
                <a:gd name="connsiteX9" fmla="*/ 1712976 w 1712976"/>
                <a:gd name="connsiteY9" fmla="*/ 0 h 1476884"/>
                <a:gd name="connsiteX10" fmla="*/ 1343755 w 1712976"/>
                <a:gd name="connsiteY10" fmla="*/ 369221 h 1476884"/>
                <a:gd name="connsiteX11" fmla="*/ 1343755 w 1712976"/>
                <a:gd name="connsiteY11" fmla="*/ 1476884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976" h="1476884" stroke="0" extrusionOk="0">
                  <a:moveTo>
                    <a:pt x="0" y="369221"/>
                  </a:moveTo>
                  <a:lnTo>
                    <a:pt x="1343755" y="369221"/>
                  </a:lnTo>
                  <a:lnTo>
                    <a:pt x="1343755" y="1476884"/>
                  </a:lnTo>
                  <a:lnTo>
                    <a:pt x="0" y="1476884"/>
                  </a:lnTo>
                  <a:lnTo>
                    <a:pt x="0" y="369221"/>
                  </a:lnTo>
                  <a:close/>
                </a:path>
                <a:path w="1712976" h="1476884" fill="darkenLess" stroke="0" extrusionOk="0">
                  <a:moveTo>
                    <a:pt x="1343755" y="369221"/>
                  </a:moveTo>
                  <a:lnTo>
                    <a:pt x="1712976" y="0"/>
                  </a:lnTo>
                  <a:lnTo>
                    <a:pt x="1712976" y="1107663"/>
                  </a:lnTo>
                  <a:lnTo>
                    <a:pt x="1343755" y="1476884"/>
                  </a:lnTo>
                  <a:lnTo>
                    <a:pt x="1343755" y="369221"/>
                  </a:lnTo>
                  <a:close/>
                </a:path>
                <a:path w="1712976" h="1476884" fill="lightenLess" stroke="0" extrusionOk="0">
                  <a:moveTo>
                    <a:pt x="0" y="369221"/>
                  </a:moveTo>
                  <a:lnTo>
                    <a:pt x="369221" y="0"/>
                  </a:lnTo>
                  <a:lnTo>
                    <a:pt x="1712976" y="0"/>
                  </a:lnTo>
                  <a:lnTo>
                    <a:pt x="1343755" y="369221"/>
                  </a:lnTo>
                  <a:lnTo>
                    <a:pt x="0" y="369221"/>
                  </a:lnTo>
                  <a:close/>
                </a:path>
                <a:path w="1712976" h="1476884" fill="none" extrusionOk="0">
                  <a:moveTo>
                    <a:pt x="0" y="369221"/>
                  </a:moveTo>
                  <a:lnTo>
                    <a:pt x="369221" y="0"/>
                  </a:lnTo>
                  <a:lnTo>
                    <a:pt x="1712976" y="0"/>
                  </a:lnTo>
                  <a:lnTo>
                    <a:pt x="1712976" y="1107663"/>
                  </a:lnTo>
                  <a:lnTo>
                    <a:pt x="1343755" y="1476884"/>
                  </a:lnTo>
                  <a:lnTo>
                    <a:pt x="0" y="1476884"/>
                  </a:lnTo>
                  <a:lnTo>
                    <a:pt x="0" y="369221"/>
                  </a:lnTo>
                  <a:close/>
                  <a:moveTo>
                    <a:pt x="0" y="369221"/>
                  </a:moveTo>
                  <a:lnTo>
                    <a:pt x="1343755" y="369221"/>
                  </a:lnTo>
                  <a:lnTo>
                    <a:pt x="1712976" y="0"/>
                  </a:lnTo>
                  <a:moveTo>
                    <a:pt x="1343755" y="369221"/>
                  </a:moveTo>
                  <a:lnTo>
                    <a:pt x="1343755" y="1476884"/>
                  </a:lnTo>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425101" rIns="369221" bIns="55880" numCol="1" spcCol="1270" anchor="ctr" anchorCtr="0">
              <a:noAutofit/>
            </a:bodyPr>
            <a:lstStyle/>
            <a:p>
              <a:pPr lvl="0" algn="ctr" defTabSz="1955800">
                <a:lnSpc>
                  <a:spcPct val="90000"/>
                </a:lnSpc>
                <a:spcBef>
                  <a:spcPct val="0"/>
                </a:spcBef>
                <a:spcAft>
                  <a:spcPct val="35000"/>
                </a:spcAft>
              </a:pPr>
              <a:endParaRPr lang="en-CA" sz="4400" kern="1200"/>
            </a:p>
          </p:txBody>
        </p:sp>
        <p:sp>
          <p:nvSpPr>
            <p:cNvPr id="12" name="Cube 11"/>
            <p:cNvSpPr/>
            <p:nvPr/>
          </p:nvSpPr>
          <p:spPr>
            <a:xfrm>
              <a:off x="4764024" y="4576185"/>
              <a:ext cx="1712976" cy="1476884"/>
            </a:xfrm>
            <a:prstGeom prst="cube">
              <a:avLst/>
            </a:prstGeom>
            <a:solidFill>
              <a:srgbClr val="FF00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ube 7"/>
            <p:cNvSpPr/>
            <p:nvPr/>
          </p:nvSpPr>
          <p:spPr>
            <a:xfrm>
              <a:off x="1816100" y="3503521"/>
              <a:ext cx="1712976" cy="1476884"/>
            </a:xfrm>
            <a:prstGeom prst="cube">
              <a:avLst/>
            </a:prstGeom>
            <a:solidFill>
              <a:srgbClr val="253746">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280359" y="2678651"/>
              <a:ext cx="1712976" cy="1476884"/>
            </a:xfrm>
            <a:custGeom>
              <a:avLst/>
              <a:gdLst>
                <a:gd name="connsiteX0" fmla="*/ 0 w 1712976"/>
                <a:gd name="connsiteY0" fmla="*/ 369221 h 1476884"/>
                <a:gd name="connsiteX1" fmla="*/ 1343755 w 1712976"/>
                <a:gd name="connsiteY1" fmla="*/ 369221 h 1476884"/>
                <a:gd name="connsiteX2" fmla="*/ 1343755 w 1712976"/>
                <a:gd name="connsiteY2" fmla="*/ 1476884 h 1476884"/>
                <a:gd name="connsiteX3" fmla="*/ 0 w 1712976"/>
                <a:gd name="connsiteY3" fmla="*/ 1476884 h 1476884"/>
                <a:gd name="connsiteX4" fmla="*/ 0 w 1712976"/>
                <a:gd name="connsiteY4" fmla="*/ 369221 h 1476884"/>
                <a:gd name="connsiteX0" fmla="*/ 1343755 w 1712976"/>
                <a:gd name="connsiteY0" fmla="*/ 369221 h 1476884"/>
                <a:gd name="connsiteX1" fmla="*/ 1712976 w 1712976"/>
                <a:gd name="connsiteY1" fmla="*/ 0 h 1476884"/>
                <a:gd name="connsiteX2" fmla="*/ 1712976 w 1712976"/>
                <a:gd name="connsiteY2" fmla="*/ 1107663 h 1476884"/>
                <a:gd name="connsiteX3" fmla="*/ 1343755 w 1712976"/>
                <a:gd name="connsiteY3" fmla="*/ 1476884 h 1476884"/>
                <a:gd name="connsiteX4" fmla="*/ 1343755 w 1712976"/>
                <a:gd name="connsiteY4" fmla="*/ 369221 h 1476884"/>
                <a:gd name="connsiteX0" fmla="*/ 0 w 1712976"/>
                <a:gd name="connsiteY0" fmla="*/ 369221 h 1476884"/>
                <a:gd name="connsiteX1" fmla="*/ 369221 w 1712976"/>
                <a:gd name="connsiteY1" fmla="*/ 0 h 1476884"/>
                <a:gd name="connsiteX2" fmla="*/ 1712976 w 1712976"/>
                <a:gd name="connsiteY2" fmla="*/ 0 h 1476884"/>
                <a:gd name="connsiteX3" fmla="*/ 1343755 w 1712976"/>
                <a:gd name="connsiteY3" fmla="*/ 369221 h 1476884"/>
                <a:gd name="connsiteX4" fmla="*/ 0 w 1712976"/>
                <a:gd name="connsiteY4" fmla="*/ 369221 h 1476884"/>
                <a:gd name="connsiteX0" fmla="*/ 0 w 1712976"/>
                <a:gd name="connsiteY0" fmla="*/ 369221 h 1476884"/>
                <a:gd name="connsiteX1" fmla="*/ 369221 w 1712976"/>
                <a:gd name="connsiteY1" fmla="*/ 0 h 1476884"/>
                <a:gd name="connsiteX2" fmla="*/ 1712976 w 1712976"/>
                <a:gd name="connsiteY2" fmla="*/ 0 h 1476884"/>
                <a:gd name="connsiteX3" fmla="*/ 1712976 w 1712976"/>
                <a:gd name="connsiteY3" fmla="*/ 1107663 h 1476884"/>
                <a:gd name="connsiteX4" fmla="*/ 1343755 w 1712976"/>
                <a:gd name="connsiteY4" fmla="*/ 1476884 h 1476884"/>
                <a:gd name="connsiteX5" fmla="*/ 0 w 1712976"/>
                <a:gd name="connsiteY5" fmla="*/ 1476884 h 1476884"/>
                <a:gd name="connsiteX6" fmla="*/ 0 w 1712976"/>
                <a:gd name="connsiteY6" fmla="*/ 369221 h 1476884"/>
                <a:gd name="connsiteX7" fmla="*/ 0 w 1712976"/>
                <a:gd name="connsiteY7" fmla="*/ 369221 h 1476884"/>
                <a:gd name="connsiteX8" fmla="*/ 1343755 w 1712976"/>
                <a:gd name="connsiteY8" fmla="*/ 369221 h 1476884"/>
                <a:gd name="connsiteX9" fmla="*/ 1712976 w 1712976"/>
                <a:gd name="connsiteY9" fmla="*/ 0 h 1476884"/>
                <a:gd name="connsiteX10" fmla="*/ 1343755 w 1712976"/>
                <a:gd name="connsiteY10" fmla="*/ 369221 h 1476884"/>
                <a:gd name="connsiteX11" fmla="*/ 1343755 w 1712976"/>
                <a:gd name="connsiteY11" fmla="*/ 1476884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976" h="1476884" stroke="0" extrusionOk="0">
                  <a:moveTo>
                    <a:pt x="0" y="369221"/>
                  </a:moveTo>
                  <a:lnTo>
                    <a:pt x="1343755" y="369221"/>
                  </a:lnTo>
                  <a:lnTo>
                    <a:pt x="1343755" y="1476884"/>
                  </a:lnTo>
                  <a:lnTo>
                    <a:pt x="0" y="1476884"/>
                  </a:lnTo>
                  <a:lnTo>
                    <a:pt x="0" y="369221"/>
                  </a:lnTo>
                  <a:close/>
                </a:path>
                <a:path w="1712976" h="1476884" fill="darkenLess" stroke="0" extrusionOk="0">
                  <a:moveTo>
                    <a:pt x="1343755" y="369221"/>
                  </a:moveTo>
                  <a:lnTo>
                    <a:pt x="1712976" y="0"/>
                  </a:lnTo>
                  <a:lnTo>
                    <a:pt x="1712976" y="1107663"/>
                  </a:lnTo>
                  <a:lnTo>
                    <a:pt x="1343755" y="1476884"/>
                  </a:lnTo>
                  <a:lnTo>
                    <a:pt x="1343755" y="369221"/>
                  </a:lnTo>
                  <a:close/>
                </a:path>
                <a:path w="1712976" h="1476884" fill="lightenLess" stroke="0" extrusionOk="0">
                  <a:moveTo>
                    <a:pt x="0" y="369221"/>
                  </a:moveTo>
                  <a:lnTo>
                    <a:pt x="369221" y="0"/>
                  </a:lnTo>
                  <a:lnTo>
                    <a:pt x="1712976" y="0"/>
                  </a:lnTo>
                  <a:lnTo>
                    <a:pt x="1343755" y="369221"/>
                  </a:lnTo>
                  <a:lnTo>
                    <a:pt x="0" y="369221"/>
                  </a:lnTo>
                  <a:close/>
                </a:path>
                <a:path w="1712976" h="1476884" fill="none" extrusionOk="0">
                  <a:moveTo>
                    <a:pt x="0" y="369221"/>
                  </a:moveTo>
                  <a:lnTo>
                    <a:pt x="369221" y="0"/>
                  </a:lnTo>
                  <a:lnTo>
                    <a:pt x="1712976" y="0"/>
                  </a:lnTo>
                  <a:lnTo>
                    <a:pt x="1712976" y="1107663"/>
                  </a:lnTo>
                  <a:lnTo>
                    <a:pt x="1343755" y="1476884"/>
                  </a:lnTo>
                  <a:lnTo>
                    <a:pt x="0" y="1476884"/>
                  </a:lnTo>
                  <a:lnTo>
                    <a:pt x="0" y="369221"/>
                  </a:lnTo>
                  <a:close/>
                  <a:moveTo>
                    <a:pt x="0" y="369221"/>
                  </a:moveTo>
                  <a:lnTo>
                    <a:pt x="1343755" y="369221"/>
                  </a:lnTo>
                  <a:lnTo>
                    <a:pt x="1712976" y="0"/>
                  </a:lnTo>
                  <a:moveTo>
                    <a:pt x="1343755" y="369221"/>
                  </a:moveTo>
                  <a:lnTo>
                    <a:pt x="1343755" y="1476884"/>
                  </a:lnTo>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425101" rIns="369221" bIns="55880" numCol="1" spcCol="1270" anchor="ctr" anchorCtr="0">
              <a:noAutofit/>
            </a:bodyPr>
            <a:lstStyle/>
            <a:p>
              <a:pPr lvl="0" algn="ctr" defTabSz="1955800">
                <a:lnSpc>
                  <a:spcPct val="90000"/>
                </a:lnSpc>
                <a:spcBef>
                  <a:spcPct val="0"/>
                </a:spcBef>
                <a:spcAft>
                  <a:spcPct val="35000"/>
                </a:spcAft>
              </a:pPr>
              <a:endParaRPr lang="en-CA" sz="4400" kern="1200"/>
            </a:p>
          </p:txBody>
        </p:sp>
        <p:sp>
          <p:nvSpPr>
            <p:cNvPr id="10" name="Freeform 9"/>
            <p:cNvSpPr/>
            <p:nvPr/>
          </p:nvSpPr>
          <p:spPr>
            <a:xfrm>
              <a:off x="4739741" y="3231962"/>
              <a:ext cx="1712976" cy="1476884"/>
            </a:xfrm>
            <a:custGeom>
              <a:avLst/>
              <a:gdLst>
                <a:gd name="connsiteX0" fmla="*/ 0 w 1712976"/>
                <a:gd name="connsiteY0" fmla="*/ 369221 h 1476884"/>
                <a:gd name="connsiteX1" fmla="*/ 1343755 w 1712976"/>
                <a:gd name="connsiteY1" fmla="*/ 369221 h 1476884"/>
                <a:gd name="connsiteX2" fmla="*/ 1343755 w 1712976"/>
                <a:gd name="connsiteY2" fmla="*/ 1476884 h 1476884"/>
                <a:gd name="connsiteX3" fmla="*/ 0 w 1712976"/>
                <a:gd name="connsiteY3" fmla="*/ 1476884 h 1476884"/>
                <a:gd name="connsiteX4" fmla="*/ 0 w 1712976"/>
                <a:gd name="connsiteY4" fmla="*/ 369221 h 1476884"/>
                <a:gd name="connsiteX0" fmla="*/ 1343755 w 1712976"/>
                <a:gd name="connsiteY0" fmla="*/ 369221 h 1476884"/>
                <a:gd name="connsiteX1" fmla="*/ 1712976 w 1712976"/>
                <a:gd name="connsiteY1" fmla="*/ 0 h 1476884"/>
                <a:gd name="connsiteX2" fmla="*/ 1712976 w 1712976"/>
                <a:gd name="connsiteY2" fmla="*/ 1107663 h 1476884"/>
                <a:gd name="connsiteX3" fmla="*/ 1343755 w 1712976"/>
                <a:gd name="connsiteY3" fmla="*/ 1476884 h 1476884"/>
                <a:gd name="connsiteX4" fmla="*/ 1343755 w 1712976"/>
                <a:gd name="connsiteY4" fmla="*/ 369221 h 1476884"/>
                <a:gd name="connsiteX0" fmla="*/ 0 w 1712976"/>
                <a:gd name="connsiteY0" fmla="*/ 369221 h 1476884"/>
                <a:gd name="connsiteX1" fmla="*/ 369221 w 1712976"/>
                <a:gd name="connsiteY1" fmla="*/ 0 h 1476884"/>
                <a:gd name="connsiteX2" fmla="*/ 1712976 w 1712976"/>
                <a:gd name="connsiteY2" fmla="*/ 0 h 1476884"/>
                <a:gd name="connsiteX3" fmla="*/ 1343755 w 1712976"/>
                <a:gd name="connsiteY3" fmla="*/ 369221 h 1476884"/>
                <a:gd name="connsiteX4" fmla="*/ 0 w 1712976"/>
                <a:gd name="connsiteY4" fmla="*/ 369221 h 1476884"/>
                <a:gd name="connsiteX0" fmla="*/ 0 w 1712976"/>
                <a:gd name="connsiteY0" fmla="*/ 369221 h 1476884"/>
                <a:gd name="connsiteX1" fmla="*/ 369221 w 1712976"/>
                <a:gd name="connsiteY1" fmla="*/ 0 h 1476884"/>
                <a:gd name="connsiteX2" fmla="*/ 1712976 w 1712976"/>
                <a:gd name="connsiteY2" fmla="*/ 0 h 1476884"/>
                <a:gd name="connsiteX3" fmla="*/ 1712976 w 1712976"/>
                <a:gd name="connsiteY3" fmla="*/ 1107663 h 1476884"/>
                <a:gd name="connsiteX4" fmla="*/ 1343755 w 1712976"/>
                <a:gd name="connsiteY4" fmla="*/ 1476884 h 1476884"/>
                <a:gd name="connsiteX5" fmla="*/ 0 w 1712976"/>
                <a:gd name="connsiteY5" fmla="*/ 1476884 h 1476884"/>
                <a:gd name="connsiteX6" fmla="*/ 0 w 1712976"/>
                <a:gd name="connsiteY6" fmla="*/ 369221 h 1476884"/>
                <a:gd name="connsiteX7" fmla="*/ 0 w 1712976"/>
                <a:gd name="connsiteY7" fmla="*/ 369221 h 1476884"/>
                <a:gd name="connsiteX8" fmla="*/ 1343755 w 1712976"/>
                <a:gd name="connsiteY8" fmla="*/ 369221 h 1476884"/>
                <a:gd name="connsiteX9" fmla="*/ 1712976 w 1712976"/>
                <a:gd name="connsiteY9" fmla="*/ 0 h 1476884"/>
                <a:gd name="connsiteX10" fmla="*/ 1343755 w 1712976"/>
                <a:gd name="connsiteY10" fmla="*/ 369221 h 1476884"/>
                <a:gd name="connsiteX11" fmla="*/ 1343755 w 1712976"/>
                <a:gd name="connsiteY11" fmla="*/ 1476884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976" h="1476884" stroke="0" extrusionOk="0">
                  <a:moveTo>
                    <a:pt x="0" y="369221"/>
                  </a:moveTo>
                  <a:lnTo>
                    <a:pt x="1343755" y="369221"/>
                  </a:lnTo>
                  <a:lnTo>
                    <a:pt x="1343755" y="1476884"/>
                  </a:lnTo>
                  <a:lnTo>
                    <a:pt x="0" y="1476884"/>
                  </a:lnTo>
                  <a:lnTo>
                    <a:pt x="0" y="369221"/>
                  </a:lnTo>
                  <a:close/>
                </a:path>
                <a:path w="1712976" h="1476884" fill="darkenLess" stroke="0" extrusionOk="0">
                  <a:moveTo>
                    <a:pt x="1343755" y="369221"/>
                  </a:moveTo>
                  <a:lnTo>
                    <a:pt x="1712976" y="0"/>
                  </a:lnTo>
                  <a:lnTo>
                    <a:pt x="1712976" y="1107663"/>
                  </a:lnTo>
                  <a:lnTo>
                    <a:pt x="1343755" y="1476884"/>
                  </a:lnTo>
                  <a:lnTo>
                    <a:pt x="1343755" y="369221"/>
                  </a:lnTo>
                  <a:close/>
                </a:path>
                <a:path w="1712976" h="1476884" fill="lightenLess" stroke="0" extrusionOk="0">
                  <a:moveTo>
                    <a:pt x="0" y="369221"/>
                  </a:moveTo>
                  <a:lnTo>
                    <a:pt x="369221" y="0"/>
                  </a:lnTo>
                  <a:lnTo>
                    <a:pt x="1712976" y="0"/>
                  </a:lnTo>
                  <a:lnTo>
                    <a:pt x="1343755" y="369221"/>
                  </a:lnTo>
                  <a:lnTo>
                    <a:pt x="0" y="369221"/>
                  </a:lnTo>
                  <a:close/>
                </a:path>
                <a:path w="1712976" h="1476884" fill="none" extrusionOk="0">
                  <a:moveTo>
                    <a:pt x="0" y="369221"/>
                  </a:moveTo>
                  <a:lnTo>
                    <a:pt x="369221" y="0"/>
                  </a:lnTo>
                  <a:lnTo>
                    <a:pt x="1712976" y="0"/>
                  </a:lnTo>
                  <a:lnTo>
                    <a:pt x="1712976" y="1107663"/>
                  </a:lnTo>
                  <a:lnTo>
                    <a:pt x="1343755" y="1476884"/>
                  </a:lnTo>
                  <a:lnTo>
                    <a:pt x="0" y="1476884"/>
                  </a:lnTo>
                  <a:lnTo>
                    <a:pt x="0" y="369221"/>
                  </a:lnTo>
                  <a:close/>
                  <a:moveTo>
                    <a:pt x="0" y="369221"/>
                  </a:moveTo>
                  <a:lnTo>
                    <a:pt x="1343755" y="369221"/>
                  </a:lnTo>
                  <a:lnTo>
                    <a:pt x="1712976" y="0"/>
                  </a:lnTo>
                  <a:moveTo>
                    <a:pt x="1343755" y="369221"/>
                  </a:moveTo>
                  <a:lnTo>
                    <a:pt x="1343755" y="1476884"/>
                  </a:lnTo>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425101" rIns="369221" bIns="55880" numCol="1" spcCol="1270" anchor="ctr" anchorCtr="0">
              <a:noAutofit/>
            </a:bodyPr>
            <a:lstStyle/>
            <a:p>
              <a:pPr lvl="0" algn="ctr" defTabSz="1955800">
                <a:lnSpc>
                  <a:spcPct val="90000"/>
                </a:lnSpc>
                <a:spcBef>
                  <a:spcPct val="0"/>
                </a:spcBef>
                <a:spcAft>
                  <a:spcPct val="35000"/>
                </a:spcAft>
              </a:pPr>
              <a:endParaRPr lang="en-CA" sz="4400" kern="1200"/>
            </a:p>
          </p:txBody>
        </p:sp>
        <p:sp>
          <p:nvSpPr>
            <p:cNvPr id="16" name="Cube 15"/>
            <p:cNvSpPr/>
            <p:nvPr/>
          </p:nvSpPr>
          <p:spPr>
            <a:xfrm>
              <a:off x="4739741" y="1871730"/>
              <a:ext cx="1712976" cy="1476884"/>
            </a:xfrm>
            <a:prstGeom prst="cube">
              <a:avLst/>
            </a:prstGeom>
            <a:solidFill>
              <a:srgbClr val="253746">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5" name="TextBox 24"/>
          <p:cNvSpPr txBox="1"/>
          <p:nvPr/>
        </p:nvSpPr>
        <p:spPr>
          <a:xfrm>
            <a:off x="6007100" y="1863527"/>
            <a:ext cx="2590800" cy="369332"/>
          </a:xfrm>
          <a:prstGeom prst="rect">
            <a:avLst/>
          </a:prstGeom>
          <a:solidFill>
            <a:srgbClr val="FF0000"/>
          </a:solidFill>
        </p:spPr>
        <p:txBody>
          <a:bodyPr wrap="square" rtlCol="0">
            <a:spAutoFit/>
          </a:bodyPr>
          <a:lstStyle/>
          <a:p>
            <a:r>
              <a:rPr lang="en-CA" b="1" dirty="0" smtClean="0">
                <a:solidFill>
                  <a:schemeClr val="bg1"/>
                </a:solidFill>
              </a:rPr>
              <a:t>Potential Applications</a:t>
            </a:r>
            <a:endParaRPr lang="en-CA" b="1" dirty="0">
              <a:solidFill>
                <a:schemeClr val="bg1"/>
              </a:solidFill>
            </a:endParaRPr>
          </a:p>
        </p:txBody>
      </p:sp>
      <p:sp>
        <p:nvSpPr>
          <p:cNvPr id="27" name="Rectangle 26"/>
          <p:cNvSpPr/>
          <p:nvPr/>
        </p:nvSpPr>
        <p:spPr>
          <a:xfrm>
            <a:off x="6007100" y="2354893"/>
            <a:ext cx="2590800" cy="36899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n-CA" b="1" dirty="0" smtClean="0">
                <a:solidFill>
                  <a:schemeClr val="bg1"/>
                </a:solidFill>
              </a:rPr>
              <a:t>Automotive</a:t>
            </a:r>
          </a:p>
          <a:p>
            <a:pPr marL="285750" indent="-285750">
              <a:buFont typeface="Wingdings" panose="05000000000000000000" pitchFamily="2" charset="2"/>
              <a:buChar char="§"/>
            </a:pPr>
            <a:r>
              <a:rPr lang="en-CA" b="1" dirty="0">
                <a:solidFill>
                  <a:schemeClr val="bg1"/>
                </a:solidFill>
              </a:rPr>
              <a:t>Financial </a:t>
            </a:r>
            <a:r>
              <a:rPr lang="en-CA" b="1" dirty="0" smtClean="0">
                <a:solidFill>
                  <a:schemeClr val="bg1"/>
                </a:solidFill>
              </a:rPr>
              <a:t>services</a:t>
            </a:r>
          </a:p>
          <a:p>
            <a:pPr marL="285750" indent="-285750">
              <a:buFont typeface="Wingdings" panose="05000000000000000000" pitchFamily="2" charset="2"/>
              <a:buChar char="§"/>
            </a:pPr>
            <a:r>
              <a:rPr lang="en-CA" b="1" dirty="0" smtClean="0">
                <a:solidFill>
                  <a:schemeClr val="bg1"/>
                </a:solidFill>
              </a:rPr>
              <a:t>Healthcare</a:t>
            </a:r>
          </a:p>
          <a:p>
            <a:pPr marL="285750" indent="-285750">
              <a:buFont typeface="Wingdings" panose="05000000000000000000" pitchFamily="2" charset="2"/>
              <a:buChar char="§"/>
            </a:pPr>
            <a:r>
              <a:rPr lang="en-CA" b="1" dirty="0" smtClean="0">
                <a:solidFill>
                  <a:schemeClr val="bg1"/>
                </a:solidFill>
              </a:rPr>
              <a:t>Voting</a:t>
            </a:r>
            <a:endParaRPr lang="en-CA" b="1" dirty="0">
              <a:solidFill>
                <a:schemeClr val="bg1"/>
              </a:solidFill>
            </a:endParaRPr>
          </a:p>
          <a:p>
            <a:pPr marL="285750" indent="-285750">
              <a:buFont typeface="Wingdings" panose="05000000000000000000" pitchFamily="2" charset="2"/>
              <a:buChar char="§"/>
            </a:pPr>
            <a:endParaRPr lang="en-CA" b="1" dirty="0">
              <a:solidFill>
                <a:schemeClr val="bg1"/>
              </a:solidFill>
            </a:endParaRPr>
          </a:p>
          <a:p>
            <a:pPr marL="285750" indent="-285750">
              <a:buFont typeface="Wingdings" panose="05000000000000000000" pitchFamily="2" charset="2"/>
              <a:buChar char="§"/>
            </a:pPr>
            <a:endParaRPr lang="en-CA" b="1" dirty="0">
              <a:solidFill>
                <a:schemeClr val="bg1"/>
              </a:solidFill>
            </a:endParaRPr>
          </a:p>
        </p:txBody>
      </p:sp>
    </p:spTree>
    <p:extLst>
      <p:ext uri="{BB962C8B-B14F-4D97-AF65-F5344CB8AC3E}">
        <p14:creationId xmlns:p14="http://schemas.microsoft.com/office/powerpoint/2010/main" val="2458920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DC Theme 2016">
  <a:themeElements>
    <a:clrScheme name="BDC 2016">
      <a:dk1>
        <a:srgbClr val="253746"/>
      </a:dk1>
      <a:lt1>
        <a:sysClr val="window" lastClr="FFFFFF"/>
      </a:lt1>
      <a:dk2>
        <a:srgbClr val="0072CE"/>
      </a:dk2>
      <a:lt2>
        <a:srgbClr val="4EC3E0"/>
      </a:lt2>
      <a:accent1>
        <a:srgbClr val="253746"/>
      </a:accent1>
      <a:accent2>
        <a:srgbClr val="A6192E"/>
      </a:accent2>
      <a:accent3>
        <a:srgbClr val="DA291C"/>
      </a:accent3>
      <a:accent4>
        <a:srgbClr val="00BFB3"/>
      </a:accent4>
      <a:accent5>
        <a:srgbClr val="9CAF88"/>
      </a:accent5>
      <a:accent6>
        <a:srgbClr val="F68D2E"/>
      </a:accent6>
      <a:hlink>
        <a:srgbClr val="BBBCBC"/>
      </a:hlink>
      <a:folHlink>
        <a:srgbClr val="D9D9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18649</TotalTime>
  <Words>1888</Words>
  <Application>Microsoft Office PowerPoint</Application>
  <PresentationFormat>On-screen Show (4:3)</PresentationFormat>
  <Paragraphs>218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BDC Theme 2016</vt:lpstr>
      <vt:lpstr>Fintech &amp; Investment</vt:lpstr>
      <vt:lpstr>Contributors</vt:lpstr>
      <vt:lpstr>The forces and sources of change</vt:lpstr>
      <vt:lpstr>PowerPoint Presentation</vt:lpstr>
      <vt:lpstr>What is Fintech?</vt:lpstr>
      <vt:lpstr>Fintechs are changing how things work</vt:lpstr>
      <vt:lpstr>Fintechs are prospecting new sources of value</vt:lpstr>
      <vt:lpstr>Fintech companies are spreading across all financial sectors</vt:lpstr>
      <vt:lpstr>Technologies created for one solution are finding new use cases - Blockchain</vt:lpstr>
      <vt:lpstr>In Canada, Fintech has grown impressively since 2010</vt:lpstr>
      <vt:lpstr>Canada continues to produce some promising Fintechs</vt:lpstr>
      <vt:lpstr>AB has strong indicators to produce successful tech firms</vt:lpstr>
      <vt:lpstr>Tech is the new oil</vt:lpstr>
      <vt:lpstr>What are you going to do about it?</vt:lpstr>
      <vt:lpstr>Thank you.</vt:lpstr>
    </vt:vector>
  </TitlesOfParts>
  <Company>Eunice Renelick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Eunice Renelick</dc:creator>
  <cp:lastModifiedBy>AHMEDI</cp:lastModifiedBy>
  <cp:revision>601</cp:revision>
  <cp:lastPrinted>2016-11-07T19:23:53Z</cp:lastPrinted>
  <dcterms:created xsi:type="dcterms:W3CDTF">2016-04-04T08:13:07Z</dcterms:created>
  <dcterms:modified xsi:type="dcterms:W3CDTF">2016-11-14T16:55:40Z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erenelick</vt:lpwstr>
  </property>
  <property fmtid="{D5CDD505-2E9C-101B-9397-08002B2CF9AE}" pid="3" name="ComputerName">
    <vt:lpwstr>DLO0139</vt:lpwstr>
  </property>
</Properties>
</file>